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6" r:id="rId1"/>
  </p:sldMasterIdLst>
  <p:notesMasterIdLst>
    <p:notesMasterId r:id="rId15"/>
  </p:notesMasterIdLst>
  <p:sldIdLst>
    <p:sldId id="256" r:id="rId2"/>
    <p:sldId id="259" r:id="rId3"/>
    <p:sldId id="260" r:id="rId4"/>
    <p:sldId id="314" r:id="rId5"/>
    <p:sldId id="274" r:id="rId6"/>
    <p:sldId id="261" r:id="rId7"/>
    <p:sldId id="262" r:id="rId8"/>
    <p:sldId id="263" r:id="rId9"/>
    <p:sldId id="264" r:id="rId10"/>
    <p:sldId id="273" r:id="rId11"/>
    <p:sldId id="286" r:id="rId12"/>
    <p:sldId id="289" r:id="rId13"/>
    <p:sldId id="270" r:id="rId1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C24ED2-5E16-4D9C-82B8-91A1B270BF55}" v="2" dt="2025-11-21T11:16:39.999"/>
  </p1510:revLst>
</p1510:revInfo>
</file>

<file path=ppt/tableStyles.xml><?xml version="1.0" encoding="utf-8"?>
<a:tblStyleLst xmlns:a="http://schemas.openxmlformats.org/drawingml/2006/main" def="{91C40877-0278-46B9-A4B0-103A704FE691}">
  <a:tblStyle styleId="{91C40877-0278-46B9-A4B0-103A704FE691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38" d="100"/>
          <a:sy n="138" d="100"/>
        </p:scale>
        <p:origin x="834" y="12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uram Shahzad" userId="153c700589e35abf" providerId="LiveId" clId="{AB48DAE6-940F-4066-8D64-AF5116DE2B15}"/>
    <pc:docChg chg="undo custSel modSld sldOrd">
      <pc:chgData name="Khuram Shahzad" userId="153c700589e35abf" providerId="LiveId" clId="{AB48DAE6-940F-4066-8D64-AF5116DE2B15}" dt="2025-11-21T11:18:30.057" v="185" actId="20577"/>
      <pc:docMkLst>
        <pc:docMk/>
      </pc:docMkLst>
      <pc:sldChg chg="modSp mod">
        <pc:chgData name="Khuram Shahzad" userId="153c700589e35abf" providerId="LiveId" clId="{AB48DAE6-940F-4066-8D64-AF5116DE2B15}" dt="2025-11-21T11:18:30.057" v="185" actId="20577"/>
        <pc:sldMkLst>
          <pc:docMk/>
          <pc:sldMk cId="0" sldId="256"/>
        </pc:sldMkLst>
        <pc:spChg chg="mod">
          <ac:chgData name="Khuram Shahzad" userId="153c700589e35abf" providerId="LiveId" clId="{AB48DAE6-940F-4066-8D64-AF5116DE2B15}" dt="2025-11-21T11:18:30.057" v="185" actId="20577"/>
          <ac:spMkLst>
            <pc:docMk/>
            <pc:sldMk cId="0" sldId="256"/>
            <ac:spMk id="1103" creationId="{00000000-0000-0000-0000-000000000000}"/>
          </ac:spMkLst>
        </pc:spChg>
      </pc:sldChg>
      <pc:sldChg chg="addSp modSp mod ord">
        <pc:chgData name="Khuram Shahzad" userId="153c700589e35abf" providerId="LiveId" clId="{AB48DAE6-940F-4066-8D64-AF5116DE2B15}" dt="2025-11-21T11:18:06.395" v="154" actId="1076"/>
        <pc:sldMkLst>
          <pc:docMk/>
          <pc:sldMk cId="0" sldId="270"/>
        </pc:sldMkLst>
        <pc:spChg chg="add mod">
          <ac:chgData name="Khuram Shahzad" userId="153c700589e35abf" providerId="LiveId" clId="{AB48DAE6-940F-4066-8D64-AF5116DE2B15}" dt="2025-11-21T11:18:06.395" v="154" actId="1076"/>
          <ac:spMkLst>
            <pc:docMk/>
            <pc:sldMk cId="0" sldId="270"/>
            <ac:spMk id="2" creationId="{F3C5CC23-1D32-3878-1EA9-DE43C50FE8DC}"/>
          </ac:spMkLst>
        </pc:spChg>
        <pc:picChg chg="mod">
          <ac:chgData name="Khuram Shahzad" userId="153c700589e35abf" providerId="LiveId" clId="{AB48DAE6-940F-4066-8D64-AF5116DE2B15}" dt="2025-11-21T11:17:56.864" v="153" actId="1076"/>
          <ac:picMkLst>
            <pc:docMk/>
            <pc:sldMk cId="0" sldId="270"/>
            <ac:picMk id="1505" creationId="{00000000-0000-0000-0000-00000000000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9C9F33-FB78-4B7A-955C-EFF2838343F8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DFBA967-CD48-4591-810D-28CDCF4BF0F1}">
      <dgm:prSet custT="1"/>
      <dgm:spPr/>
      <dgm:t>
        <a:bodyPr/>
        <a:lstStyle/>
        <a:p>
          <a:pPr rtl="0"/>
          <a:r>
            <a:rPr lang="en-GB" sz="1400" b="1" i="0">
              <a:latin typeface="Times New Roman" panose="02020603050405020304" pitchFamily="18" charset="0"/>
              <a:cs typeface="Times New Roman" panose="02020603050405020304" pitchFamily="18" charset="0"/>
            </a:rPr>
            <a:t>What</a:t>
          </a:r>
          <a:r>
            <a:rPr lang="en-GB" sz="1400" b="0" i="0">
              <a:latin typeface="Times New Roman" panose="02020603050405020304" pitchFamily="18" charset="0"/>
              <a:cs typeface="Times New Roman" panose="02020603050405020304" pitchFamily="18" charset="0"/>
            </a:rPr>
            <a:t>: Decline in revenue due to reduced foot traffic and rising costs.</a:t>
          </a:r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08204E4-3D7D-41D8-A3AE-F3A791D84FA3}" type="parTrans" cxnId="{4F128768-8231-466B-B982-68412B5FD21C}">
      <dgm:prSet/>
      <dgm:spPr/>
      <dgm:t>
        <a:bodyPr/>
        <a:lstStyle/>
        <a:p>
          <a:endParaRPr lang="en-US"/>
        </a:p>
      </dgm:t>
    </dgm:pt>
    <dgm:pt modelId="{ED5751B3-AFCA-4AFC-82C0-8594AF3EA504}" type="sibTrans" cxnId="{4F128768-8231-466B-B982-68412B5FD21C}">
      <dgm:prSet/>
      <dgm:spPr/>
      <dgm:t>
        <a:bodyPr/>
        <a:lstStyle/>
        <a:p>
          <a:endParaRPr lang="en-US"/>
        </a:p>
      </dgm:t>
    </dgm:pt>
    <dgm:pt modelId="{40E4E10A-ED04-402C-9C41-98200DC705FA}">
      <dgm:prSet custT="1"/>
      <dgm:spPr/>
      <dgm:t>
        <a:bodyPr/>
        <a:lstStyle/>
        <a:p>
          <a:pPr rtl="0"/>
          <a:r>
            <a:rPr lang="en-GB" sz="1400" b="1" i="0">
              <a:latin typeface="Times New Roman" panose="02020603050405020304" pitchFamily="18" charset="0"/>
              <a:cs typeface="Times New Roman" panose="02020603050405020304" pitchFamily="18" charset="0"/>
            </a:rPr>
            <a:t>Why</a:t>
          </a:r>
          <a:r>
            <a:rPr lang="en-GB" sz="1400" b="0" i="0">
              <a:latin typeface="Times New Roman" panose="02020603050405020304" pitchFamily="18" charset="0"/>
              <a:cs typeface="Times New Roman" panose="02020603050405020304" pitchFamily="18" charset="0"/>
            </a:rPr>
            <a:t>: Increased competition from online flower services and supply chain disruptions.</a:t>
          </a:r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45328A6-CAC2-4851-B77E-DF2F3C254B91}" type="parTrans" cxnId="{D2F127CE-5E21-402B-94B9-0145B9D478B0}">
      <dgm:prSet/>
      <dgm:spPr/>
      <dgm:t>
        <a:bodyPr/>
        <a:lstStyle/>
        <a:p>
          <a:endParaRPr lang="en-US"/>
        </a:p>
      </dgm:t>
    </dgm:pt>
    <dgm:pt modelId="{5C4427AC-CB53-4948-8688-1FEB1412602B}" type="sibTrans" cxnId="{D2F127CE-5E21-402B-94B9-0145B9D478B0}">
      <dgm:prSet/>
      <dgm:spPr/>
      <dgm:t>
        <a:bodyPr/>
        <a:lstStyle/>
        <a:p>
          <a:endParaRPr lang="en-US"/>
        </a:p>
      </dgm:t>
    </dgm:pt>
    <dgm:pt modelId="{05A17D18-ED23-41F0-BB30-2920155FAE42}">
      <dgm:prSet custT="1"/>
      <dgm:spPr/>
      <dgm:t>
        <a:bodyPr/>
        <a:lstStyle/>
        <a:p>
          <a:pPr rtl="0"/>
          <a:r>
            <a:rPr lang="en-GB" sz="1400" b="1" i="0">
              <a:latin typeface="Times New Roman" panose="02020603050405020304" pitchFamily="18" charset="0"/>
              <a:cs typeface="Times New Roman" panose="02020603050405020304" pitchFamily="18" charset="0"/>
            </a:rPr>
            <a:t>Where</a:t>
          </a:r>
          <a:r>
            <a:rPr lang="en-GB" sz="1400" b="0" i="0">
              <a:latin typeface="Times New Roman" panose="02020603050405020304" pitchFamily="18" charset="0"/>
              <a:cs typeface="Times New Roman" panose="02020603050405020304" pitchFamily="18" charset="0"/>
            </a:rPr>
            <a:t>: Green Haven Florists, Norwich, UK.</a:t>
          </a:r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DB59DD-F72A-41AC-AED7-7F6BE4DAF57D}" type="parTrans" cxnId="{269C6DA8-6EA5-4D70-A259-0A0951B114F3}">
      <dgm:prSet/>
      <dgm:spPr/>
      <dgm:t>
        <a:bodyPr/>
        <a:lstStyle/>
        <a:p>
          <a:endParaRPr lang="en-US"/>
        </a:p>
      </dgm:t>
    </dgm:pt>
    <dgm:pt modelId="{26B300C2-278C-478F-A5AB-3CD0AF469310}" type="sibTrans" cxnId="{269C6DA8-6EA5-4D70-A259-0A0951B114F3}">
      <dgm:prSet/>
      <dgm:spPr/>
      <dgm:t>
        <a:bodyPr/>
        <a:lstStyle/>
        <a:p>
          <a:endParaRPr lang="en-US"/>
        </a:p>
      </dgm:t>
    </dgm:pt>
    <dgm:pt modelId="{0B2A0CB4-4528-41C8-B1BC-88EC44095C72}">
      <dgm:prSet custT="1"/>
      <dgm:spPr/>
      <dgm:t>
        <a:bodyPr/>
        <a:lstStyle/>
        <a:p>
          <a:pPr rtl="0"/>
          <a:r>
            <a:rPr lang="en-GB" sz="1400" b="1" i="0">
              <a:latin typeface="Times New Roman" panose="02020603050405020304" pitchFamily="18" charset="0"/>
              <a:cs typeface="Times New Roman" panose="02020603050405020304" pitchFamily="18" charset="0"/>
            </a:rPr>
            <a:t>When</a:t>
          </a:r>
          <a:r>
            <a:rPr lang="en-GB" sz="1400" b="0" i="0">
              <a:latin typeface="Times New Roman" panose="02020603050405020304" pitchFamily="18" charset="0"/>
              <a:cs typeface="Times New Roman" panose="02020603050405020304" pitchFamily="18" charset="0"/>
            </a:rPr>
            <a:t>: Last 12 months.</a:t>
          </a:r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99DD1B-CF5A-492C-A222-8366C73AF9BB}" type="parTrans" cxnId="{A8C4C941-055D-4601-9E64-9C11B5D910B2}">
      <dgm:prSet/>
      <dgm:spPr/>
      <dgm:t>
        <a:bodyPr/>
        <a:lstStyle/>
        <a:p>
          <a:endParaRPr lang="en-US"/>
        </a:p>
      </dgm:t>
    </dgm:pt>
    <dgm:pt modelId="{9C04DD26-7E73-40BC-8C19-696550C3E699}" type="sibTrans" cxnId="{A8C4C941-055D-4601-9E64-9C11B5D910B2}">
      <dgm:prSet/>
      <dgm:spPr/>
      <dgm:t>
        <a:bodyPr/>
        <a:lstStyle/>
        <a:p>
          <a:endParaRPr lang="en-US"/>
        </a:p>
      </dgm:t>
    </dgm:pt>
    <dgm:pt modelId="{EDC6E995-BF43-46A1-A3EC-D0094A7D64AF}">
      <dgm:prSet custT="1"/>
      <dgm:spPr/>
      <dgm:t>
        <a:bodyPr/>
        <a:lstStyle/>
        <a:p>
          <a:pPr rtl="0"/>
          <a:r>
            <a:rPr lang="en-GB" sz="1400" b="1" i="0">
              <a:latin typeface="Times New Roman" panose="02020603050405020304" pitchFamily="18" charset="0"/>
              <a:cs typeface="Times New Roman" panose="02020603050405020304" pitchFamily="18" charset="0"/>
            </a:rPr>
            <a:t>Who</a:t>
          </a:r>
          <a:r>
            <a:rPr lang="en-GB" sz="1400" b="0" i="0">
              <a:latin typeface="Times New Roman" panose="02020603050405020304" pitchFamily="18" charset="0"/>
              <a:cs typeface="Times New Roman" panose="02020603050405020304" pitchFamily="18" charset="0"/>
            </a:rPr>
            <a:t>: Partners Liam and Priya Patel, staff, and customers.</a:t>
          </a:r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D8C930-57D2-4D5F-B2B0-4BCA9C0FDCE3}" type="parTrans" cxnId="{4C5915A8-923A-401E-93D2-3C01A5BFE2B0}">
      <dgm:prSet/>
      <dgm:spPr/>
      <dgm:t>
        <a:bodyPr/>
        <a:lstStyle/>
        <a:p>
          <a:endParaRPr lang="en-US"/>
        </a:p>
      </dgm:t>
    </dgm:pt>
    <dgm:pt modelId="{604B9574-C364-485E-9DF1-7E47613AE204}" type="sibTrans" cxnId="{4C5915A8-923A-401E-93D2-3C01A5BFE2B0}">
      <dgm:prSet/>
      <dgm:spPr/>
      <dgm:t>
        <a:bodyPr/>
        <a:lstStyle/>
        <a:p>
          <a:endParaRPr lang="en-US"/>
        </a:p>
      </dgm:t>
    </dgm:pt>
    <dgm:pt modelId="{AFB0E1D7-EDA2-49C8-841A-F4BCCFBACA62}">
      <dgm:prSet custT="1"/>
      <dgm:spPr/>
      <dgm:t>
        <a:bodyPr/>
        <a:lstStyle/>
        <a:p>
          <a:pPr rtl="0"/>
          <a:r>
            <a:rPr lang="en-GB" sz="1400" b="1" i="0">
              <a:latin typeface="Times New Roman" panose="02020603050405020304" pitchFamily="18" charset="0"/>
              <a:cs typeface="Times New Roman" panose="02020603050405020304" pitchFamily="18" charset="0"/>
            </a:rPr>
            <a:t>How</a:t>
          </a:r>
          <a:r>
            <a:rPr lang="en-GB" sz="1400" b="0" i="0">
              <a:latin typeface="Times New Roman" panose="02020603050405020304" pitchFamily="18" charset="0"/>
              <a:cs typeface="Times New Roman" panose="02020603050405020304" pitchFamily="18" charset="0"/>
            </a:rPr>
            <a:t>: In-store sales down by 30%, customer preferences shifting to online services.</a:t>
          </a:r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D151B72-9BD3-4660-A894-374AA5051FE2}" type="parTrans" cxnId="{1AEC3B7B-066B-4A12-AA9C-477855E21026}">
      <dgm:prSet/>
      <dgm:spPr/>
      <dgm:t>
        <a:bodyPr/>
        <a:lstStyle/>
        <a:p>
          <a:endParaRPr lang="en-US"/>
        </a:p>
      </dgm:t>
    </dgm:pt>
    <dgm:pt modelId="{5489774A-6407-4D37-ABD3-E50F60F47244}" type="sibTrans" cxnId="{1AEC3B7B-066B-4A12-AA9C-477855E21026}">
      <dgm:prSet/>
      <dgm:spPr/>
      <dgm:t>
        <a:bodyPr/>
        <a:lstStyle/>
        <a:p>
          <a:endParaRPr lang="en-US"/>
        </a:p>
      </dgm:t>
    </dgm:pt>
    <dgm:pt modelId="{84580728-E1E4-42A1-A769-D7D107CD1B96}">
      <dgm:prSet custT="1"/>
      <dgm:spPr/>
      <dgm:t>
        <a:bodyPr/>
        <a:lstStyle/>
        <a:p>
          <a:pPr rtl="0"/>
          <a:r>
            <a:rPr lang="en-GB" sz="14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How much</a:t>
          </a:r>
          <a:r>
            <a:rPr lang="en-GB" sz="1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Revenue down by 30% from the previous year.</a:t>
          </a:r>
          <a:endParaRPr lang="en-GB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9D4063D-FD31-4899-87A5-887A36D11745}" type="parTrans" cxnId="{6081A095-FD2A-42FE-A2E3-953686FD5B77}">
      <dgm:prSet/>
      <dgm:spPr/>
      <dgm:t>
        <a:bodyPr/>
        <a:lstStyle/>
        <a:p>
          <a:endParaRPr lang="en-US"/>
        </a:p>
      </dgm:t>
    </dgm:pt>
    <dgm:pt modelId="{1F99E514-6CC1-4C60-BC73-A975BB4EE96A}" type="sibTrans" cxnId="{6081A095-FD2A-42FE-A2E3-953686FD5B77}">
      <dgm:prSet/>
      <dgm:spPr/>
      <dgm:t>
        <a:bodyPr/>
        <a:lstStyle/>
        <a:p>
          <a:endParaRPr lang="en-US"/>
        </a:p>
      </dgm:t>
    </dgm:pt>
    <dgm:pt modelId="{FF70A5A0-6121-40A0-B07E-2E63F7498D6C}" type="pres">
      <dgm:prSet presAssocID="{EB9C9F33-FB78-4B7A-955C-EFF2838343F8}" presName="linear" presStyleCnt="0">
        <dgm:presLayoutVars>
          <dgm:animLvl val="lvl"/>
          <dgm:resizeHandles val="exact"/>
        </dgm:presLayoutVars>
      </dgm:prSet>
      <dgm:spPr/>
    </dgm:pt>
    <dgm:pt modelId="{CA4E1372-E387-44EE-BF96-2124EFA5BB3B}" type="pres">
      <dgm:prSet presAssocID="{2DFBA967-CD48-4591-810D-28CDCF4BF0F1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86D6746-15F0-4B37-AAEA-98E05136BE67}" type="pres">
      <dgm:prSet presAssocID="{ED5751B3-AFCA-4AFC-82C0-8594AF3EA504}" presName="spacer" presStyleCnt="0"/>
      <dgm:spPr/>
    </dgm:pt>
    <dgm:pt modelId="{39C4DEB0-56B7-4AF9-9665-3C1DDADCDED9}" type="pres">
      <dgm:prSet presAssocID="{40E4E10A-ED04-402C-9C41-98200DC705FA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F006D02-8893-40A4-9B46-C1CCF2930B74}" type="pres">
      <dgm:prSet presAssocID="{5C4427AC-CB53-4948-8688-1FEB1412602B}" presName="spacer" presStyleCnt="0"/>
      <dgm:spPr/>
    </dgm:pt>
    <dgm:pt modelId="{D01F1E34-6CC2-4159-872F-CF7F02B450F4}" type="pres">
      <dgm:prSet presAssocID="{05A17D18-ED23-41F0-BB30-2920155FAE4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272EEFF-1D5B-4285-BBF6-8EBFD2AF3B3A}" type="pres">
      <dgm:prSet presAssocID="{26B300C2-278C-478F-A5AB-3CD0AF469310}" presName="spacer" presStyleCnt="0"/>
      <dgm:spPr/>
    </dgm:pt>
    <dgm:pt modelId="{60F37A18-7243-4D8A-A65E-E0C7BAE5734D}" type="pres">
      <dgm:prSet presAssocID="{0B2A0CB4-4528-41C8-B1BC-88EC44095C7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6324EDE6-50C7-4AC9-A0F6-A79EA04E9145}" type="pres">
      <dgm:prSet presAssocID="{9C04DD26-7E73-40BC-8C19-696550C3E699}" presName="spacer" presStyleCnt="0"/>
      <dgm:spPr/>
    </dgm:pt>
    <dgm:pt modelId="{009F8D58-08E5-49D6-8229-65DBC8CC9A85}" type="pres">
      <dgm:prSet presAssocID="{EDC6E995-BF43-46A1-A3EC-D0094A7D64A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BF12778-FBD1-4390-9C61-769C0684AEE7}" type="pres">
      <dgm:prSet presAssocID="{604B9574-C364-485E-9DF1-7E47613AE204}" presName="spacer" presStyleCnt="0"/>
      <dgm:spPr/>
    </dgm:pt>
    <dgm:pt modelId="{263269A8-BEAD-4D1A-87DA-820C40F9ED2E}" type="pres">
      <dgm:prSet presAssocID="{AFB0E1D7-EDA2-49C8-841A-F4BCCFBACA6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FF15B4E-AA9A-4FE0-B5E7-C1304FE4F776}" type="pres">
      <dgm:prSet presAssocID="{5489774A-6407-4D37-ABD3-E50F60F47244}" presName="spacer" presStyleCnt="0"/>
      <dgm:spPr/>
    </dgm:pt>
    <dgm:pt modelId="{73133D81-F987-4F31-A00C-AAD87F1B782D}" type="pres">
      <dgm:prSet presAssocID="{84580728-E1E4-42A1-A769-D7D107CD1B9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8750A14-8770-4E8C-829C-A582D54269D3}" type="presOf" srcId="{84580728-E1E4-42A1-A769-D7D107CD1B96}" destId="{73133D81-F987-4F31-A00C-AAD87F1B782D}" srcOrd="0" destOrd="0" presId="urn:microsoft.com/office/officeart/2005/8/layout/vList2"/>
    <dgm:cxn modelId="{D7F0213F-4CBE-40DC-B003-C6330BE130DE}" type="presOf" srcId="{40E4E10A-ED04-402C-9C41-98200DC705FA}" destId="{39C4DEB0-56B7-4AF9-9665-3C1DDADCDED9}" srcOrd="0" destOrd="0" presId="urn:microsoft.com/office/officeart/2005/8/layout/vList2"/>
    <dgm:cxn modelId="{A8C4C941-055D-4601-9E64-9C11B5D910B2}" srcId="{EB9C9F33-FB78-4B7A-955C-EFF2838343F8}" destId="{0B2A0CB4-4528-41C8-B1BC-88EC44095C72}" srcOrd="3" destOrd="0" parTransId="{7C99DD1B-CF5A-492C-A222-8366C73AF9BB}" sibTransId="{9C04DD26-7E73-40BC-8C19-696550C3E699}"/>
    <dgm:cxn modelId="{77262B62-3E92-46FF-95F8-226DF6B90A49}" type="presOf" srcId="{EDC6E995-BF43-46A1-A3EC-D0094A7D64AF}" destId="{009F8D58-08E5-49D6-8229-65DBC8CC9A85}" srcOrd="0" destOrd="0" presId="urn:microsoft.com/office/officeart/2005/8/layout/vList2"/>
    <dgm:cxn modelId="{4F128768-8231-466B-B982-68412B5FD21C}" srcId="{EB9C9F33-FB78-4B7A-955C-EFF2838343F8}" destId="{2DFBA967-CD48-4591-810D-28CDCF4BF0F1}" srcOrd="0" destOrd="0" parTransId="{B08204E4-3D7D-41D8-A3AE-F3A791D84FA3}" sibTransId="{ED5751B3-AFCA-4AFC-82C0-8594AF3EA504}"/>
    <dgm:cxn modelId="{1AEC3B7B-066B-4A12-AA9C-477855E21026}" srcId="{EB9C9F33-FB78-4B7A-955C-EFF2838343F8}" destId="{AFB0E1D7-EDA2-49C8-841A-F4BCCFBACA62}" srcOrd="5" destOrd="0" parTransId="{DD151B72-9BD3-4660-A894-374AA5051FE2}" sibTransId="{5489774A-6407-4D37-ABD3-E50F60F47244}"/>
    <dgm:cxn modelId="{A803128A-EF53-4FEE-A1D7-C0CC1EF5FB49}" type="presOf" srcId="{0B2A0CB4-4528-41C8-B1BC-88EC44095C72}" destId="{60F37A18-7243-4D8A-A65E-E0C7BAE5734D}" srcOrd="0" destOrd="0" presId="urn:microsoft.com/office/officeart/2005/8/layout/vList2"/>
    <dgm:cxn modelId="{8D81148B-B265-4194-AA3F-A90A8066FC98}" type="presOf" srcId="{EB9C9F33-FB78-4B7A-955C-EFF2838343F8}" destId="{FF70A5A0-6121-40A0-B07E-2E63F7498D6C}" srcOrd="0" destOrd="0" presId="urn:microsoft.com/office/officeart/2005/8/layout/vList2"/>
    <dgm:cxn modelId="{6081A095-FD2A-42FE-A2E3-953686FD5B77}" srcId="{EB9C9F33-FB78-4B7A-955C-EFF2838343F8}" destId="{84580728-E1E4-42A1-A769-D7D107CD1B96}" srcOrd="6" destOrd="0" parTransId="{A9D4063D-FD31-4899-87A5-887A36D11745}" sibTransId="{1F99E514-6CC1-4C60-BC73-A975BB4EE96A}"/>
    <dgm:cxn modelId="{6247F198-3CC4-4221-AEE0-BCB47BF53727}" type="presOf" srcId="{05A17D18-ED23-41F0-BB30-2920155FAE42}" destId="{D01F1E34-6CC2-4159-872F-CF7F02B450F4}" srcOrd="0" destOrd="0" presId="urn:microsoft.com/office/officeart/2005/8/layout/vList2"/>
    <dgm:cxn modelId="{4C5915A8-923A-401E-93D2-3C01A5BFE2B0}" srcId="{EB9C9F33-FB78-4B7A-955C-EFF2838343F8}" destId="{EDC6E995-BF43-46A1-A3EC-D0094A7D64AF}" srcOrd="4" destOrd="0" parTransId="{8CD8C930-57D2-4D5F-B2B0-4BCA9C0FDCE3}" sibTransId="{604B9574-C364-485E-9DF1-7E47613AE204}"/>
    <dgm:cxn modelId="{269C6DA8-6EA5-4D70-A259-0A0951B114F3}" srcId="{EB9C9F33-FB78-4B7A-955C-EFF2838343F8}" destId="{05A17D18-ED23-41F0-BB30-2920155FAE42}" srcOrd="2" destOrd="0" parTransId="{A2DB59DD-F72A-41AC-AED7-7F6BE4DAF57D}" sibTransId="{26B300C2-278C-478F-A5AB-3CD0AF469310}"/>
    <dgm:cxn modelId="{731AF0BF-0B3D-4B77-B3D6-470F7F9C459E}" type="presOf" srcId="{2DFBA967-CD48-4591-810D-28CDCF4BF0F1}" destId="{CA4E1372-E387-44EE-BF96-2124EFA5BB3B}" srcOrd="0" destOrd="0" presId="urn:microsoft.com/office/officeart/2005/8/layout/vList2"/>
    <dgm:cxn modelId="{D2F127CE-5E21-402B-94B9-0145B9D478B0}" srcId="{EB9C9F33-FB78-4B7A-955C-EFF2838343F8}" destId="{40E4E10A-ED04-402C-9C41-98200DC705FA}" srcOrd="1" destOrd="0" parTransId="{845328A6-CAC2-4851-B77E-DF2F3C254B91}" sibTransId="{5C4427AC-CB53-4948-8688-1FEB1412602B}"/>
    <dgm:cxn modelId="{58F29AE4-4D1F-4DD0-8193-57DBD4890E9F}" type="presOf" srcId="{AFB0E1D7-EDA2-49C8-841A-F4BCCFBACA62}" destId="{263269A8-BEAD-4D1A-87DA-820C40F9ED2E}" srcOrd="0" destOrd="0" presId="urn:microsoft.com/office/officeart/2005/8/layout/vList2"/>
    <dgm:cxn modelId="{E34F8EC1-E9CA-4F43-AC7D-D873A6A60ACD}" type="presParOf" srcId="{FF70A5A0-6121-40A0-B07E-2E63F7498D6C}" destId="{CA4E1372-E387-44EE-BF96-2124EFA5BB3B}" srcOrd="0" destOrd="0" presId="urn:microsoft.com/office/officeart/2005/8/layout/vList2"/>
    <dgm:cxn modelId="{86E22018-AA84-4350-995F-675566C1D280}" type="presParOf" srcId="{FF70A5A0-6121-40A0-B07E-2E63F7498D6C}" destId="{D86D6746-15F0-4B37-AAEA-98E05136BE67}" srcOrd="1" destOrd="0" presId="urn:microsoft.com/office/officeart/2005/8/layout/vList2"/>
    <dgm:cxn modelId="{F967BD5E-222E-4E07-B430-F9DF911910E9}" type="presParOf" srcId="{FF70A5A0-6121-40A0-B07E-2E63F7498D6C}" destId="{39C4DEB0-56B7-4AF9-9665-3C1DDADCDED9}" srcOrd="2" destOrd="0" presId="urn:microsoft.com/office/officeart/2005/8/layout/vList2"/>
    <dgm:cxn modelId="{9A6B7825-98A7-4D1F-B4D3-279065BC2F5C}" type="presParOf" srcId="{FF70A5A0-6121-40A0-B07E-2E63F7498D6C}" destId="{BF006D02-8893-40A4-9B46-C1CCF2930B74}" srcOrd="3" destOrd="0" presId="urn:microsoft.com/office/officeart/2005/8/layout/vList2"/>
    <dgm:cxn modelId="{C90EEB8D-4DFE-49EC-8439-B7D12010332D}" type="presParOf" srcId="{FF70A5A0-6121-40A0-B07E-2E63F7498D6C}" destId="{D01F1E34-6CC2-4159-872F-CF7F02B450F4}" srcOrd="4" destOrd="0" presId="urn:microsoft.com/office/officeart/2005/8/layout/vList2"/>
    <dgm:cxn modelId="{4FEE4E01-F545-41B7-AE05-A868CC2A91EE}" type="presParOf" srcId="{FF70A5A0-6121-40A0-B07E-2E63F7498D6C}" destId="{E272EEFF-1D5B-4285-BBF6-8EBFD2AF3B3A}" srcOrd="5" destOrd="0" presId="urn:microsoft.com/office/officeart/2005/8/layout/vList2"/>
    <dgm:cxn modelId="{54B6C922-35D6-4546-836D-A4BB606F7F37}" type="presParOf" srcId="{FF70A5A0-6121-40A0-B07E-2E63F7498D6C}" destId="{60F37A18-7243-4D8A-A65E-E0C7BAE5734D}" srcOrd="6" destOrd="0" presId="urn:microsoft.com/office/officeart/2005/8/layout/vList2"/>
    <dgm:cxn modelId="{DB93A380-5DF9-4FA3-BAAE-D374CD7F2F6E}" type="presParOf" srcId="{FF70A5A0-6121-40A0-B07E-2E63F7498D6C}" destId="{6324EDE6-50C7-4AC9-A0F6-A79EA04E9145}" srcOrd="7" destOrd="0" presId="urn:microsoft.com/office/officeart/2005/8/layout/vList2"/>
    <dgm:cxn modelId="{F716498E-EB4E-494B-ACB0-7871B527FD0A}" type="presParOf" srcId="{FF70A5A0-6121-40A0-B07E-2E63F7498D6C}" destId="{009F8D58-08E5-49D6-8229-65DBC8CC9A85}" srcOrd="8" destOrd="0" presId="urn:microsoft.com/office/officeart/2005/8/layout/vList2"/>
    <dgm:cxn modelId="{CB769C1F-C7F9-45FF-9085-25ACDC1FB396}" type="presParOf" srcId="{FF70A5A0-6121-40A0-B07E-2E63F7498D6C}" destId="{ABF12778-FBD1-4390-9C61-769C0684AEE7}" srcOrd="9" destOrd="0" presId="urn:microsoft.com/office/officeart/2005/8/layout/vList2"/>
    <dgm:cxn modelId="{1A08A021-295F-4F1D-87A2-6BFABF293C57}" type="presParOf" srcId="{FF70A5A0-6121-40A0-B07E-2E63F7498D6C}" destId="{263269A8-BEAD-4D1A-87DA-820C40F9ED2E}" srcOrd="10" destOrd="0" presId="urn:microsoft.com/office/officeart/2005/8/layout/vList2"/>
    <dgm:cxn modelId="{BAF318E7-8296-47EC-B0F9-01760338D225}" type="presParOf" srcId="{FF70A5A0-6121-40A0-B07E-2E63F7498D6C}" destId="{9FF15B4E-AA9A-4FE0-B5E7-C1304FE4F776}" srcOrd="11" destOrd="0" presId="urn:microsoft.com/office/officeart/2005/8/layout/vList2"/>
    <dgm:cxn modelId="{7C70B318-62F2-4C5F-A165-9C2ACF636D0D}" type="presParOf" srcId="{FF70A5A0-6121-40A0-B07E-2E63F7498D6C}" destId="{73133D81-F987-4F31-A00C-AAD87F1B782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5986DB-151C-4F2A-8179-7F2B06BE6AB4}" type="doc">
      <dgm:prSet loTypeId="urn:microsoft.com/office/officeart/2005/8/layout/vList5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38A2DD-0AB9-4D92-A771-559DC9F27493}">
      <dgm:prSet/>
      <dgm:spPr/>
      <dgm:t>
        <a:bodyPr/>
        <a:lstStyle/>
        <a:p>
          <a:pPr rtl="0"/>
          <a:r>
            <a:rPr lang="en-GB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Key Issues</a:t>
          </a:r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Declining sales, increased competition, rising costs, and outdated digital presence.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F468D3F-7A58-4630-822A-D37F61B64085}" type="parTrans" cxnId="{9700EA36-8B12-4306-9ABA-F3A979673786}">
      <dgm:prSet/>
      <dgm:spPr/>
      <dgm:t>
        <a:bodyPr/>
        <a:lstStyle/>
        <a:p>
          <a:endParaRPr lang="en-US"/>
        </a:p>
      </dgm:t>
    </dgm:pt>
    <dgm:pt modelId="{7FABAEA4-D593-435E-B67D-6052626FF5A5}" type="sibTrans" cxnId="{9700EA36-8B12-4306-9ABA-F3A979673786}">
      <dgm:prSet/>
      <dgm:spPr/>
      <dgm:t>
        <a:bodyPr/>
        <a:lstStyle/>
        <a:p>
          <a:endParaRPr lang="en-US"/>
        </a:p>
      </dgm:t>
    </dgm:pt>
    <dgm:pt modelId="{1914D0DB-BFF0-4246-85FE-80FC89E639B1}">
      <dgm:prSet/>
      <dgm:spPr/>
      <dgm:t>
        <a:bodyPr/>
        <a:lstStyle/>
        <a:p>
          <a:pPr rtl="0"/>
          <a:r>
            <a:rPr lang="en-GB" b="1" i="0">
              <a:latin typeface="Times New Roman" panose="02020603050405020304" pitchFamily="18" charset="0"/>
              <a:cs typeface="Times New Roman" panose="02020603050405020304" pitchFamily="18" charset="0"/>
            </a:rPr>
            <a:t>Solutions</a:t>
          </a:r>
          <a:r>
            <a:rPr lang="en-GB" b="0" i="0">
              <a:latin typeface="Times New Roman" panose="02020603050405020304" pitchFamily="18" charset="0"/>
              <a:cs typeface="Times New Roman" panose="02020603050405020304" pitchFamily="18" charset="0"/>
            </a:rPr>
            <a:t>: Website improvements, digital marketing, subscription services, and cost reduction strategies.</a:t>
          </a: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9A43AC-3D1C-4ADB-9DFE-328BE9AD7FB6}" type="parTrans" cxnId="{BD9BEB43-62E7-4ECF-B516-396756209D57}">
      <dgm:prSet/>
      <dgm:spPr/>
      <dgm:t>
        <a:bodyPr/>
        <a:lstStyle/>
        <a:p>
          <a:endParaRPr lang="en-US"/>
        </a:p>
      </dgm:t>
    </dgm:pt>
    <dgm:pt modelId="{BB188F3D-D5EF-494C-9DB0-75BB093ED85E}" type="sibTrans" cxnId="{BD9BEB43-62E7-4ECF-B516-396756209D57}">
      <dgm:prSet/>
      <dgm:spPr/>
      <dgm:t>
        <a:bodyPr/>
        <a:lstStyle/>
        <a:p>
          <a:endParaRPr lang="en-US"/>
        </a:p>
      </dgm:t>
    </dgm:pt>
    <dgm:pt modelId="{567D757C-4990-490A-ABB3-F49F04789AB7}">
      <dgm:prSet/>
      <dgm:spPr/>
      <dgm:t>
        <a:bodyPr/>
        <a:lstStyle/>
        <a:p>
          <a:pPr rtl="0"/>
          <a:r>
            <a:rPr lang="en-GB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Objective</a:t>
          </a:r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: Adapt the business model to remain competitive in a rapidly changing retail environment.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C8A10F-C042-4392-97CB-6A19F9474DFB}" type="parTrans" cxnId="{9F867CED-FC58-434A-B7A0-43B991A88E6C}">
      <dgm:prSet/>
      <dgm:spPr/>
      <dgm:t>
        <a:bodyPr/>
        <a:lstStyle/>
        <a:p>
          <a:endParaRPr lang="en-US"/>
        </a:p>
      </dgm:t>
    </dgm:pt>
    <dgm:pt modelId="{DDF1B1D3-6557-4910-8D48-BFF43D0246EF}" type="sibTrans" cxnId="{9F867CED-FC58-434A-B7A0-43B991A88E6C}">
      <dgm:prSet/>
      <dgm:spPr/>
      <dgm:t>
        <a:bodyPr/>
        <a:lstStyle/>
        <a:p>
          <a:endParaRPr lang="en-US"/>
        </a:p>
      </dgm:t>
    </dgm:pt>
    <dgm:pt modelId="{8A2E025D-F571-46B6-9302-12E28ECA8318}" type="pres">
      <dgm:prSet presAssocID="{295986DB-151C-4F2A-8179-7F2B06BE6AB4}" presName="Name0" presStyleCnt="0">
        <dgm:presLayoutVars>
          <dgm:dir/>
          <dgm:animLvl val="lvl"/>
          <dgm:resizeHandles val="exact"/>
        </dgm:presLayoutVars>
      </dgm:prSet>
      <dgm:spPr/>
    </dgm:pt>
    <dgm:pt modelId="{CACAAB32-0E3D-4796-952D-1FFC2F91B747}" type="pres">
      <dgm:prSet presAssocID="{1138A2DD-0AB9-4D92-A771-559DC9F27493}" presName="linNode" presStyleCnt="0"/>
      <dgm:spPr/>
    </dgm:pt>
    <dgm:pt modelId="{F2B4AFC6-CB92-46BA-AA98-AD211BA2DE8F}" type="pres">
      <dgm:prSet presAssocID="{1138A2DD-0AB9-4D92-A771-559DC9F27493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BC08A15D-9CF3-478C-B437-2DCDDF033054}" type="pres">
      <dgm:prSet presAssocID="{7FABAEA4-D593-435E-B67D-6052626FF5A5}" presName="sp" presStyleCnt="0"/>
      <dgm:spPr/>
    </dgm:pt>
    <dgm:pt modelId="{6BA29B29-93AD-4C57-9CA9-8635A3FC88EC}" type="pres">
      <dgm:prSet presAssocID="{1914D0DB-BFF0-4246-85FE-80FC89E639B1}" presName="linNode" presStyleCnt="0"/>
      <dgm:spPr/>
    </dgm:pt>
    <dgm:pt modelId="{CBF65B01-6963-4585-BE9E-DB94C3901BA1}" type="pres">
      <dgm:prSet presAssocID="{1914D0DB-BFF0-4246-85FE-80FC89E639B1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F4E0627-8A88-4148-A3DB-278BE9C2DB0E}" type="pres">
      <dgm:prSet presAssocID="{BB188F3D-D5EF-494C-9DB0-75BB093ED85E}" presName="sp" presStyleCnt="0"/>
      <dgm:spPr/>
    </dgm:pt>
    <dgm:pt modelId="{90423E6D-7ED1-4F37-B499-DC8864743B10}" type="pres">
      <dgm:prSet presAssocID="{567D757C-4990-490A-ABB3-F49F04789AB7}" presName="linNode" presStyleCnt="0"/>
      <dgm:spPr/>
    </dgm:pt>
    <dgm:pt modelId="{EF8E99C3-4D14-46E0-94DB-B3F082D7F61C}" type="pres">
      <dgm:prSet presAssocID="{567D757C-4990-490A-ABB3-F49F04789AB7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6A63E71C-E190-485E-9C93-3C93E5206D00}" type="presOf" srcId="{1914D0DB-BFF0-4246-85FE-80FC89E639B1}" destId="{CBF65B01-6963-4585-BE9E-DB94C3901BA1}" srcOrd="0" destOrd="0" presId="urn:microsoft.com/office/officeart/2005/8/layout/vList5"/>
    <dgm:cxn modelId="{9700EA36-8B12-4306-9ABA-F3A979673786}" srcId="{295986DB-151C-4F2A-8179-7F2B06BE6AB4}" destId="{1138A2DD-0AB9-4D92-A771-559DC9F27493}" srcOrd="0" destOrd="0" parTransId="{AF468D3F-7A58-4630-822A-D37F61B64085}" sibTransId="{7FABAEA4-D593-435E-B67D-6052626FF5A5}"/>
    <dgm:cxn modelId="{BD9BEB43-62E7-4ECF-B516-396756209D57}" srcId="{295986DB-151C-4F2A-8179-7F2B06BE6AB4}" destId="{1914D0DB-BFF0-4246-85FE-80FC89E639B1}" srcOrd="1" destOrd="0" parTransId="{6D9A43AC-3D1C-4ADB-9DFE-328BE9AD7FB6}" sibTransId="{BB188F3D-D5EF-494C-9DB0-75BB093ED85E}"/>
    <dgm:cxn modelId="{D31DBFB1-2754-4A99-8567-90260D50DE1B}" type="presOf" srcId="{567D757C-4990-490A-ABB3-F49F04789AB7}" destId="{EF8E99C3-4D14-46E0-94DB-B3F082D7F61C}" srcOrd="0" destOrd="0" presId="urn:microsoft.com/office/officeart/2005/8/layout/vList5"/>
    <dgm:cxn modelId="{18C9D5DF-D703-4D7A-95DF-19AF6C0A02AF}" type="presOf" srcId="{295986DB-151C-4F2A-8179-7F2B06BE6AB4}" destId="{8A2E025D-F571-46B6-9302-12E28ECA8318}" srcOrd="0" destOrd="0" presId="urn:microsoft.com/office/officeart/2005/8/layout/vList5"/>
    <dgm:cxn modelId="{05D553E8-4711-42F9-AB2A-8B91D1FA916D}" type="presOf" srcId="{1138A2DD-0AB9-4D92-A771-559DC9F27493}" destId="{F2B4AFC6-CB92-46BA-AA98-AD211BA2DE8F}" srcOrd="0" destOrd="0" presId="urn:microsoft.com/office/officeart/2005/8/layout/vList5"/>
    <dgm:cxn modelId="{9F867CED-FC58-434A-B7A0-43B991A88E6C}" srcId="{295986DB-151C-4F2A-8179-7F2B06BE6AB4}" destId="{567D757C-4990-490A-ABB3-F49F04789AB7}" srcOrd="2" destOrd="0" parTransId="{40C8A10F-C042-4392-97CB-6A19F9474DFB}" sibTransId="{DDF1B1D3-6557-4910-8D48-BFF43D0246EF}"/>
    <dgm:cxn modelId="{1478748E-0B40-44E6-B79B-E7F87A4C47BB}" type="presParOf" srcId="{8A2E025D-F571-46B6-9302-12E28ECA8318}" destId="{CACAAB32-0E3D-4796-952D-1FFC2F91B747}" srcOrd="0" destOrd="0" presId="urn:microsoft.com/office/officeart/2005/8/layout/vList5"/>
    <dgm:cxn modelId="{E7BC75EA-ACC3-4F45-B11B-35EB654E6B35}" type="presParOf" srcId="{CACAAB32-0E3D-4796-952D-1FFC2F91B747}" destId="{F2B4AFC6-CB92-46BA-AA98-AD211BA2DE8F}" srcOrd="0" destOrd="0" presId="urn:microsoft.com/office/officeart/2005/8/layout/vList5"/>
    <dgm:cxn modelId="{713E93E3-3091-4AE0-9495-401BCB57363C}" type="presParOf" srcId="{8A2E025D-F571-46B6-9302-12E28ECA8318}" destId="{BC08A15D-9CF3-478C-B437-2DCDDF033054}" srcOrd="1" destOrd="0" presId="urn:microsoft.com/office/officeart/2005/8/layout/vList5"/>
    <dgm:cxn modelId="{3F1CF8F5-61EE-4950-ABDB-61972DF50299}" type="presParOf" srcId="{8A2E025D-F571-46B6-9302-12E28ECA8318}" destId="{6BA29B29-93AD-4C57-9CA9-8635A3FC88EC}" srcOrd="2" destOrd="0" presId="urn:microsoft.com/office/officeart/2005/8/layout/vList5"/>
    <dgm:cxn modelId="{6369B89C-82A7-4785-9FD9-CDBEBCFD0DD4}" type="presParOf" srcId="{6BA29B29-93AD-4C57-9CA9-8635A3FC88EC}" destId="{CBF65B01-6963-4585-BE9E-DB94C3901BA1}" srcOrd="0" destOrd="0" presId="urn:microsoft.com/office/officeart/2005/8/layout/vList5"/>
    <dgm:cxn modelId="{44E83EB2-E019-459C-87D6-79AD3F77BBA9}" type="presParOf" srcId="{8A2E025D-F571-46B6-9302-12E28ECA8318}" destId="{FF4E0627-8A88-4148-A3DB-278BE9C2DB0E}" srcOrd="3" destOrd="0" presId="urn:microsoft.com/office/officeart/2005/8/layout/vList5"/>
    <dgm:cxn modelId="{62C12A47-D1B9-4950-B503-03E6862133D5}" type="presParOf" srcId="{8A2E025D-F571-46B6-9302-12E28ECA8318}" destId="{90423E6D-7ED1-4F37-B499-DC8864743B10}" srcOrd="4" destOrd="0" presId="urn:microsoft.com/office/officeart/2005/8/layout/vList5"/>
    <dgm:cxn modelId="{C8D59188-3582-4752-950A-E5862D3A1C89}" type="presParOf" srcId="{90423E6D-7ED1-4F37-B499-DC8864743B10}" destId="{EF8E99C3-4D14-46E0-94DB-B3F082D7F61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4E1372-E387-44EE-BF96-2124EFA5BB3B}">
      <dsp:nvSpPr>
        <dsp:cNvPr id="0" name=""/>
        <dsp:cNvSpPr/>
      </dsp:nvSpPr>
      <dsp:spPr>
        <a:xfrm>
          <a:off x="0" y="245"/>
          <a:ext cx="4572000" cy="48485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What</a:t>
          </a:r>
          <a:r>
            <a:rPr lang="en-GB" sz="14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: Decline in revenue due to reduced foot traffic and rising costs.</a:t>
          </a:r>
          <a:endParaRPr lang="en-GB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669" y="23914"/>
        <a:ext cx="4524662" cy="437515"/>
      </dsp:txXfrm>
    </dsp:sp>
    <dsp:sp modelId="{39C4DEB0-56B7-4AF9-9665-3C1DDADCDED9}">
      <dsp:nvSpPr>
        <dsp:cNvPr id="0" name=""/>
        <dsp:cNvSpPr/>
      </dsp:nvSpPr>
      <dsp:spPr>
        <a:xfrm>
          <a:off x="0" y="498359"/>
          <a:ext cx="4572000" cy="48485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Why</a:t>
          </a:r>
          <a:r>
            <a:rPr lang="en-GB" sz="14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: Increased competition from online flower services and supply chain disruptions.</a:t>
          </a:r>
          <a:endParaRPr lang="en-GB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669" y="522028"/>
        <a:ext cx="4524662" cy="437515"/>
      </dsp:txXfrm>
    </dsp:sp>
    <dsp:sp modelId="{D01F1E34-6CC2-4159-872F-CF7F02B450F4}">
      <dsp:nvSpPr>
        <dsp:cNvPr id="0" name=""/>
        <dsp:cNvSpPr/>
      </dsp:nvSpPr>
      <dsp:spPr>
        <a:xfrm>
          <a:off x="0" y="996473"/>
          <a:ext cx="4572000" cy="48485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Where</a:t>
          </a:r>
          <a:r>
            <a:rPr lang="en-GB" sz="14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: Green Haven Florists, Norwich, UK.</a:t>
          </a:r>
          <a:endParaRPr lang="en-GB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669" y="1020142"/>
        <a:ext cx="4524662" cy="437515"/>
      </dsp:txXfrm>
    </dsp:sp>
    <dsp:sp modelId="{60F37A18-7243-4D8A-A65E-E0C7BAE5734D}">
      <dsp:nvSpPr>
        <dsp:cNvPr id="0" name=""/>
        <dsp:cNvSpPr/>
      </dsp:nvSpPr>
      <dsp:spPr>
        <a:xfrm>
          <a:off x="0" y="1494587"/>
          <a:ext cx="4572000" cy="48485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When</a:t>
          </a:r>
          <a:r>
            <a:rPr lang="en-GB" sz="14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: Last 12 months.</a:t>
          </a:r>
          <a:endParaRPr lang="en-GB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669" y="1518256"/>
        <a:ext cx="4524662" cy="437515"/>
      </dsp:txXfrm>
    </dsp:sp>
    <dsp:sp modelId="{009F8D58-08E5-49D6-8229-65DBC8CC9A85}">
      <dsp:nvSpPr>
        <dsp:cNvPr id="0" name=""/>
        <dsp:cNvSpPr/>
      </dsp:nvSpPr>
      <dsp:spPr>
        <a:xfrm>
          <a:off x="0" y="1992701"/>
          <a:ext cx="4572000" cy="48485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Who</a:t>
          </a:r>
          <a:r>
            <a:rPr lang="en-GB" sz="14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: Partners Liam and Priya Patel, staff, and customers.</a:t>
          </a:r>
          <a:endParaRPr lang="en-GB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669" y="2016370"/>
        <a:ext cx="4524662" cy="437515"/>
      </dsp:txXfrm>
    </dsp:sp>
    <dsp:sp modelId="{263269A8-BEAD-4D1A-87DA-820C40F9ED2E}">
      <dsp:nvSpPr>
        <dsp:cNvPr id="0" name=""/>
        <dsp:cNvSpPr/>
      </dsp:nvSpPr>
      <dsp:spPr>
        <a:xfrm>
          <a:off x="0" y="2490815"/>
          <a:ext cx="4572000" cy="48485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How</a:t>
          </a:r>
          <a:r>
            <a:rPr lang="en-GB" sz="14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: In-store sales down by 30%, customer preferences shifting to online services.</a:t>
          </a:r>
          <a:endParaRPr lang="en-GB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669" y="2514484"/>
        <a:ext cx="4524662" cy="437515"/>
      </dsp:txXfrm>
    </dsp:sp>
    <dsp:sp modelId="{73133D81-F987-4F31-A00C-AAD87F1B782D}">
      <dsp:nvSpPr>
        <dsp:cNvPr id="0" name=""/>
        <dsp:cNvSpPr/>
      </dsp:nvSpPr>
      <dsp:spPr>
        <a:xfrm>
          <a:off x="0" y="2988929"/>
          <a:ext cx="4572000" cy="48485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How much</a:t>
          </a:r>
          <a:r>
            <a:rPr lang="en-GB" sz="1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Revenue down by 30% from the previous year.</a:t>
          </a:r>
          <a:endParaRPr lang="en-GB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669" y="3012598"/>
        <a:ext cx="4524662" cy="4375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B4AFC6-CB92-46BA-AA98-AD211BA2DE8F}">
      <dsp:nvSpPr>
        <dsp:cNvPr id="0" name=""/>
        <dsp:cNvSpPr/>
      </dsp:nvSpPr>
      <dsp:spPr>
        <a:xfrm>
          <a:off x="1368430" y="1697"/>
          <a:ext cx="1539483" cy="11204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Key Issues</a:t>
          </a:r>
          <a:r>
            <a:rPr lang="en-GB" sz="12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Declining sales, increased competition, rising costs, and outdated digital presence.</a:t>
          </a:r>
          <a:endParaRPr lang="en-GB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23125" y="56392"/>
        <a:ext cx="1430093" cy="1011040"/>
      </dsp:txXfrm>
    </dsp:sp>
    <dsp:sp modelId="{CBF65B01-6963-4585-BE9E-DB94C3901BA1}">
      <dsp:nvSpPr>
        <dsp:cNvPr id="0" name=""/>
        <dsp:cNvSpPr/>
      </dsp:nvSpPr>
      <dsp:spPr>
        <a:xfrm>
          <a:off x="1368430" y="1178149"/>
          <a:ext cx="1539483" cy="11204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Solutions</a:t>
          </a:r>
          <a:r>
            <a:rPr lang="en-GB" sz="12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: Website improvements, digital marketing, subscription services, and cost reduction strategies.</a:t>
          </a:r>
          <a:endParaRPr lang="en-GB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23125" y="1232844"/>
        <a:ext cx="1430093" cy="1011040"/>
      </dsp:txXfrm>
    </dsp:sp>
    <dsp:sp modelId="{EF8E99C3-4D14-46E0-94DB-B3F082D7F61C}">
      <dsp:nvSpPr>
        <dsp:cNvPr id="0" name=""/>
        <dsp:cNvSpPr/>
      </dsp:nvSpPr>
      <dsp:spPr>
        <a:xfrm>
          <a:off x="1368430" y="2354601"/>
          <a:ext cx="1539483" cy="11204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Objective</a:t>
          </a:r>
          <a:r>
            <a:rPr lang="en-GB" sz="12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Adapt the business model to remain competitive in a rapidly changing retail environment.</a:t>
          </a:r>
          <a:endParaRPr lang="en-GB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23125" y="2409296"/>
        <a:ext cx="1430093" cy="1011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" name="Google Shape;1157;g213a4c47904_0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8" name="Google Shape;1158;g213a4c47904_0_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9" name="Google Shape;1169;g21401ac48b7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0" name="Google Shape;1170;g21401ac48b7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7" name="Google Shape;1627;g21401ac48b7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8" name="Google Shape;1628;g21401ac48b7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9" name="Google Shape;1179;g111e7c571f2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0" name="Google Shape;1180;g111e7c571f2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0" name="Google Shape;1200;g10f9e629ec3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1" name="Google Shape;1201;g10f9e629ec3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8" name="Google Shape;1248;g10f9e629ec3_0_1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9" name="Google Shape;1249;g10f9e629ec3_0_1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9" name="Google Shape;1299;g111e7c571f2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0" name="Google Shape;1300;g111e7c571f2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6" name="Google Shape;1616;g21401ac48b7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7" name="Google Shape;1617;g21401ac48b7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0" name="Google Shape;1820;g11360713c04_0_4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1" name="Google Shape;1821;g11360713c04_0_4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6" name="Google Shape;1926;g1105afc42a3_1_8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7" name="Google Shape;1927;g1105afc42a3_1_8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2" name="Google Shape;1502;g21401ac48b7_0_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3" name="Google Shape;1503;g21401ac48b7_0_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104400" y="1394650"/>
            <a:ext cx="4252200" cy="18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523250" y="3273000"/>
            <a:ext cx="3833100" cy="4095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accent6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2"/>
          <p:cNvSpPr>
            <a:spLocks noGrp="1"/>
          </p:cNvSpPr>
          <p:nvPr>
            <p:ph type="pic" idx="2"/>
          </p:nvPr>
        </p:nvSpPr>
        <p:spPr>
          <a:xfrm>
            <a:off x="5819304" y="535000"/>
            <a:ext cx="2791200" cy="40734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2" name="Google Shape;12;p2"/>
          <p:cNvGrpSpPr/>
          <p:nvPr/>
        </p:nvGrpSpPr>
        <p:grpSpPr>
          <a:xfrm>
            <a:off x="268317" y="3914214"/>
            <a:ext cx="1055138" cy="975553"/>
            <a:chOff x="1757650" y="1363600"/>
            <a:chExt cx="319400" cy="295300"/>
          </a:xfrm>
        </p:grpSpPr>
        <p:sp>
          <p:nvSpPr>
            <p:cNvPr id="13" name="Google Shape;13;p2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1858250" y="1419625"/>
              <a:ext cx="112250" cy="96200"/>
            </a:xfrm>
            <a:custGeom>
              <a:avLst/>
              <a:gdLst/>
              <a:ahLst/>
              <a:cxnLst/>
              <a:rect l="l" t="t" r="r" b="b"/>
              <a:pathLst>
                <a:path w="4490" h="3848" extrusionOk="0">
                  <a:moveTo>
                    <a:pt x="2908" y="0"/>
                  </a:moveTo>
                  <a:cubicBezTo>
                    <a:pt x="2551" y="0"/>
                    <a:pt x="2334" y="311"/>
                    <a:pt x="2334" y="311"/>
                  </a:cubicBezTo>
                  <a:cubicBezTo>
                    <a:pt x="2334" y="311"/>
                    <a:pt x="2115" y="151"/>
                    <a:pt x="1820" y="151"/>
                  </a:cubicBezTo>
                  <a:cubicBezTo>
                    <a:pt x="1587" y="151"/>
                    <a:pt x="1306" y="251"/>
                    <a:pt x="1048" y="609"/>
                  </a:cubicBezTo>
                  <a:cubicBezTo>
                    <a:pt x="1048" y="609"/>
                    <a:pt x="955" y="586"/>
                    <a:pt x="828" y="586"/>
                  </a:cubicBezTo>
                  <a:cubicBezTo>
                    <a:pt x="584" y="586"/>
                    <a:pt x="213" y="668"/>
                    <a:pt x="120" y="1144"/>
                  </a:cubicBezTo>
                  <a:cubicBezTo>
                    <a:pt x="1" y="1668"/>
                    <a:pt x="2156" y="3847"/>
                    <a:pt x="2156" y="3847"/>
                  </a:cubicBezTo>
                  <a:lnTo>
                    <a:pt x="2477" y="3752"/>
                  </a:lnTo>
                  <a:cubicBezTo>
                    <a:pt x="2477" y="3752"/>
                    <a:pt x="4489" y="1156"/>
                    <a:pt x="3489" y="263"/>
                  </a:cubicBezTo>
                  <a:cubicBezTo>
                    <a:pt x="3270" y="67"/>
                    <a:pt x="3074" y="0"/>
                    <a:pt x="29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914800" y="1449375"/>
              <a:ext cx="102725" cy="90775"/>
            </a:xfrm>
            <a:custGeom>
              <a:avLst/>
              <a:gdLst/>
              <a:ahLst/>
              <a:cxnLst/>
              <a:rect l="l" t="t" r="r" b="b"/>
              <a:pathLst>
                <a:path w="4109" h="3631" extrusionOk="0">
                  <a:moveTo>
                    <a:pt x="2394" y="0"/>
                  </a:moveTo>
                  <a:cubicBezTo>
                    <a:pt x="1849" y="0"/>
                    <a:pt x="1" y="2252"/>
                    <a:pt x="1" y="2252"/>
                  </a:cubicBezTo>
                  <a:lnTo>
                    <a:pt x="96" y="2574"/>
                  </a:lnTo>
                  <a:cubicBezTo>
                    <a:pt x="96" y="2574"/>
                    <a:pt x="1702" y="3631"/>
                    <a:pt x="2791" y="3631"/>
                  </a:cubicBezTo>
                  <a:cubicBezTo>
                    <a:pt x="3117" y="3631"/>
                    <a:pt x="3397" y="3536"/>
                    <a:pt x="3573" y="3288"/>
                  </a:cubicBezTo>
                  <a:cubicBezTo>
                    <a:pt x="4109" y="2550"/>
                    <a:pt x="3418" y="2145"/>
                    <a:pt x="3418" y="2145"/>
                  </a:cubicBezTo>
                  <a:cubicBezTo>
                    <a:pt x="3418" y="2145"/>
                    <a:pt x="3870" y="1419"/>
                    <a:pt x="3013" y="895"/>
                  </a:cubicBezTo>
                  <a:cubicBezTo>
                    <a:pt x="3013" y="895"/>
                    <a:pt x="3132" y="109"/>
                    <a:pt x="2418" y="2"/>
                  </a:cubicBezTo>
                  <a:cubicBezTo>
                    <a:pt x="2410" y="1"/>
                    <a:pt x="2402" y="0"/>
                    <a:pt x="23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1873725" y="1508950"/>
              <a:ext cx="108375" cy="94900"/>
            </a:xfrm>
            <a:custGeom>
              <a:avLst/>
              <a:gdLst/>
              <a:ahLst/>
              <a:cxnLst/>
              <a:rect l="l" t="t" r="r" b="b"/>
              <a:pathLst>
                <a:path w="4335" h="3796" extrusionOk="0">
                  <a:moveTo>
                    <a:pt x="1858" y="0"/>
                  </a:moveTo>
                  <a:lnTo>
                    <a:pt x="1549" y="108"/>
                  </a:lnTo>
                  <a:cubicBezTo>
                    <a:pt x="1549" y="108"/>
                    <a:pt x="1" y="2953"/>
                    <a:pt x="1132" y="3632"/>
                  </a:cubicBezTo>
                  <a:cubicBezTo>
                    <a:pt x="1328" y="3751"/>
                    <a:pt x="1497" y="3795"/>
                    <a:pt x="1640" y="3795"/>
                  </a:cubicBezTo>
                  <a:cubicBezTo>
                    <a:pt x="2069" y="3795"/>
                    <a:pt x="2263" y="3394"/>
                    <a:pt x="2263" y="3394"/>
                  </a:cubicBezTo>
                  <a:cubicBezTo>
                    <a:pt x="2263" y="3394"/>
                    <a:pt x="2425" y="3474"/>
                    <a:pt x="2642" y="3474"/>
                  </a:cubicBezTo>
                  <a:cubicBezTo>
                    <a:pt x="2897" y="3474"/>
                    <a:pt x="3228" y="3363"/>
                    <a:pt x="3466" y="2882"/>
                  </a:cubicBezTo>
                  <a:cubicBezTo>
                    <a:pt x="3466" y="2882"/>
                    <a:pt x="3477" y="2882"/>
                    <a:pt x="3497" y="2882"/>
                  </a:cubicBezTo>
                  <a:cubicBezTo>
                    <a:pt x="3645" y="2882"/>
                    <a:pt x="4278" y="2845"/>
                    <a:pt x="4299" y="2215"/>
                  </a:cubicBezTo>
                  <a:cubicBezTo>
                    <a:pt x="4335" y="1691"/>
                    <a:pt x="1858" y="0"/>
                    <a:pt x="18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817175" y="1482775"/>
              <a:ext cx="102725" cy="91125"/>
            </a:xfrm>
            <a:custGeom>
              <a:avLst/>
              <a:gdLst/>
              <a:ahLst/>
              <a:cxnLst/>
              <a:rect l="l" t="t" r="r" b="b"/>
              <a:pathLst>
                <a:path w="4109" h="3645" extrusionOk="0">
                  <a:moveTo>
                    <a:pt x="1304" y="0"/>
                  </a:moveTo>
                  <a:cubicBezTo>
                    <a:pt x="985" y="0"/>
                    <a:pt x="712" y="93"/>
                    <a:pt x="536" y="333"/>
                  </a:cubicBezTo>
                  <a:cubicBezTo>
                    <a:pt x="1" y="1083"/>
                    <a:pt x="667" y="1500"/>
                    <a:pt x="667" y="1500"/>
                  </a:cubicBezTo>
                  <a:cubicBezTo>
                    <a:pt x="667" y="1500"/>
                    <a:pt x="203" y="2226"/>
                    <a:pt x="1072" y="2750"/>
                  </a:cubicBezTo>
                  <a:cubicBezTo>
                    <a:pt x="1072" y="2750"/>
                    <a:pt x="953" y="3536"/>
                    <a:pt x="1668" y="3643"/>
                  </a:cubicBezTo>
                  <a:cubicBezTo>
                    <a:pt x="1676" y="3644"/>
                    <a:pt x="1684" y="3645"/>
                    <a:pt x="1692" y="3645"/>
                  </a:cubicBezTo>
                  <a:cubicBezTo>
                    <a:pt x="2249" y="3645"/>
                    <a:pt x="4108" y="1405"/>
                    <a:pt x="4108" y="1405"/>
                  </a:cubicBezTo>
                  <a:lnTo>
                    <a:pt x="4001" y="1083"/>
                  </a:lnTo>
                  <a:cubicBezTo>
                    <a:pt x="4001" y="1083"/>
                    <a:pt x="2391" y="0"/>
                    <a:pt x="13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1888025" y="1483575"/>
              <a:ext cx="57775" cy="53050"/>
            </a:xfrm>
            <a:custGeom>
              <a:avLst/>
              <a:gdLst/>
              <a:ahLst/>
              <a:cxnLst/>
              <a:rect l="l" t="t" r="r" b="b"/>
              <a:pathLst>
                <a:path w="2311" h="2122" extrusionOk="0">
                  <a:moveTo>
                    <a:pt x="1134" y="0"/>
                  </a:moveTo>
                  <a:cubicBezTo>
                    <a:pt x="1074" y="0"/>
                    <a:pt x="1013" y="5"/>
                    <a:pt x="953" y="15"/>
                  </a:cubicBezTo>
                  <a:cubicBezTo>
                    <a:pt x="369" y="134"/>
                    <a:pt x="0" y="694"/>
                    <a:pt x="119" y="1265"/>
                  </a:cubicBezTo>
                  <a:cubicBezTo>
                    <a:pt x="223" y="1775"/>
                    <a:pt x="655" y="2121"/>
                    <a:pt x="1151" y="2121"/>
                  </a:cubicBezTo>
                  <a:cubicBezTo>
                    <a:pt x="1223" y="2121"/>
                    <a:pt x="1296" y="2114"/>
                    <a:pt x="1370" y="2099"/>
                  </a:cubicBezTo>
                  <a:cubicBezTo>
                    <a:pt x="1941" y="1980"/>
                    <a:pt x="2310" y="1432"/>
                    <a:pt x="2203" y="849"/>
                  </a:cubicBezTo>
                  <a:cubicBezTo>
                    <a:pt x="2107" y="348"/>
                    <a:pt x="1640" y="0"/>
                    <a:pt x="11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1930861" y="1506880"/>
              <a:ext cx="9275" cy="8750"/>
            </a:xfrm>
            <a:custGeom>
              <a:avLst/>
              <a:gdLst/>
              <a:ahLst/>
              <a:cxnLst/>
              <a:rect l="l" t="t" r="r" b="b"/>
              <a:pathLst>
                <a:path w="371" h="350" extrusionOk="0">
                  <a:moveTo>
                    <a:pt x="177" y="1"/>
                  </a:moveTo>
                  <a:cubicBezTo>
                    <a:pt x="170" y="1"/>
                    <a:pt x="163" y="1"/>
                    <a:pt x="156" y="2"/>
                  </a:cubicBezTo>
                  <a:cubicBezTo>
                    <a:pt x="61" y="14"/>
                    <a:pt x="1" y="110"/>
                    <a:pt x="13" y="217"/>
                  </a:cubicBezTo>
                  <a:cubicBezTo>
                    <a:pt x="35" y="293"/>
                    <a:pt x="106" y="349"/>
                    <a:pt x="200" y="349"/>
                  </a:cubicBezTo>
                  <a:cubicBezTo>
                    <a:pt x="209" y="349"/>
                    <a:pt x="218" y="349"/>
                    <a:pt x="227" y="348"/>
                  </a:cubicBezTo>
                  <a:cubicBezTo>
                    <a:pt x="311" y="336"/>
                    <a:pt x="370" y="241"/>
                    <a:pt x="358" y="133"/>
                  </a:cubicBezTo>
                  <a:cubicBezTo>
                    <a:pt x="336" y="57"/>
                    <a:pt x="255" y="1"/>
                    <a:pt x="1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" name="Google Shape;23;p2"/>
          <p:cNvGrpSpPr/>
          <p:nvPr/>
        </p:nvGrpSpPr>
        <p:grpSpPr>
          <a:xfrm rot="8914466" flipH="1">
            <a:off x="27547" y="182168"/>
            <a:ext cx="2157592" cy="1428054"/>
            <a:chOff x="6524200" y="1723674"/>
            <a:chExt cx="1870860" cy="1238181"/>
          </a:xfrm>
        </p:grpSpPr>
        <p:grpSp>
          <p:nvGrpSpPr>
            <p:cNvPr id="24" name="Google Shape;24;p2"/>
            <p:cNvGrpSpPr/>
            <p:nvPr/>
          </p:nvGrpSpPr>
          <p:grpSpPr>
            <a:xfrm>
              <a:off x="6524200" y="1860216"/>
              <a:ext cx="1152975" cy="833700"/>
              <a:chOff x="5630925" y="2698450"/>
              <a:chExt cx="1152975" cy="833700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5698325" y="2830825"/>
                <a:ext cx="1085575" cy="530025"/>
              </a:xfrm>
              <a:custGeom>
                <a:avLst/>
                <a:gdLst/>
                <a:ahLst/>
                <a:cxnLst/>
                <a:rect l="l" t="t" r="r" b="b"/>
                <a:pathLst>
                  <a:path w="43423" h="21201" extrusionOk="0">
                    <a:moveTo>
                      <a:pt x="465" y="1"/>
                    </a:moveTo>
                    <a:lnTo>
                      <a:pt x="0" y="179"/>
                    </a:lnTo>
                    <a:cubicBezTo>
                      <a:pt x="60" y="322"/>
                      <a:pt x="5656" y="14145"/>
                      <a:pt x="18324" y="19277"/>
                    </a:cubicBezTo>
                    <a:cubicBezTo>
                      <a:pt x="21483" y="20560"/>
                      <a:pt x="24816" y="21201"/>
                      <a:pt x="28304" y="21201"/>
                    </a:cubicBezTo>
                    <a:cubicBezTo>
                      <a:pt x="33071" y="21201"/>
                      <a:pt x="38128" y="20003"/>
                      <a:pt x="43422" y="17610"/>
                    </a:cubicBezTo>
                    <a:lnTo>
                      <a:pt x="43232" y="17182"/>
                    </a:lnTo>
                    <a:cubicBezTo>
                      <a:pt x="38004" y="19537"/>
                      <a:pt x="33019" y="20717"/>
                      <a:pt x="28318" y="20717"/>
                    </a:cubicBezTo>
                    <a:cubicBezTo>
                      <a:pt x="24894" y="20717"/>
                      <a:pt x="21621" y="20091"/>
                      <a:pt x="18514" y="18837"/>
                    </a:cubicBezTo>
                    <a:cubicBezTo>
                      <a:pt x="6037" y="13788"/>
                      <a:pt x="524" y="132"/>
                      <a:pt x="46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5630925" y="2698450"/>
                <a:ext cx="97475" cy="144325"/>
              </a:xfrm>
              <a:custGeom>
                <a:avLst/>
                <a:gdLst/>
                <a:ahLst/>
                <a:cxnLst/>
                <a:rect l="l" t="t" r="r" b="b"/>
                <a:pathLst>
                  <a:path w="3899" h="5773" extrusionOk="0">
                    <a:moveTo>
                      <a:pt x="1211" y="0"/>
                    </a:moveTo>
                    <a:cubicBezTo>
                      <a:pt x="602" y="0"/>
                      <a:pt x="0" y="451"/>
                      <a:pt x="29" y="1188"/>
                    </a:cubicBezTo>
                    <a:cubicBezTo>
                      <a:pt x="77" y="2772"/>
                      <a:pt x="720" y="4641"/>
                      <a:pt x="3065" y="5772"/>
                    </a:cubicBezTo>
                    <a:cubicBezTo>
                      <a:pt x="3065" y="5772"/>
                      <a:pt x="3899" y="3439"/>
                      <a:pt x="2220" y="581"/>
                    </a:cubicBezTo>
                    <a:cubicBezTo>
                      <a:pt x="1985" y="180"/>
                      <a:pt x="1597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5662900" y="2747500"/>
                <a:ext cx="33950" cy="76800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3072" extrusionOk="0">
                    <a:moveTo>
                      <a:pt x="0" y="0"/>
                    </a:moveTo>
                    <a:cubicBezTo>
                      <a:pt x="0" y="584"/>
                      <a:pt x="155" y="1155"/>
                      <a:pt x="370" y="1667"/>
                    </a:cubicBezTo>
                    <a:cubicBezTo>
                      <a:pt x="596" y="2191"/>
                      <a:pt x="905" y="2703"/>
                      <a:pt x="1358" y="3072"/>
                    </a:cubicBezTo>
                    <a:lnTo>
                      <a:pt x="1001" y="2298"/>
                    </a:lnTo>
                    <a:lnTo>
                      <a:pt x="667" y="1536"/>
                    </a:lnTo>
                    <a:cubicBezTo>
                      <a:pt x="465" y="1024"/>
                      <a:pt x="250" y="524"/>
                      <a:pt x="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5757550" y="2846625"/>
                <a:ext cx="85325" cy="119975"/>
              </a:xfrm>
              <a:custGeom>
                <a:avLst/>
                <a:gdLst/>
                <a:ahLst/>
                <a:cxnLst/>
                <a:rect l="l" t="t" r="r" b="b"/>
                <a:pathLst>
                  <a:path w="3413" h="4799" extrusionOk="0">
                    <a:moveTo>
                      <a:pt x="1681" y="1"/>
                    </a:moveTo>
                    <a:cubicBezTo>
                      <a:pt x="1203" y="1"/>
                      <a:pt x="732" y="247"/>
                      <a:pt x="501" y="833"/>
                    </a:cubicBezTo>
                    <a:cubicBezTo>
                      <a:pt x="72" y="1917"/>
                      <a:pt x="1" y="3238"/>
                      <a:pt x="667" y="4798"/>
                    </a:cubicBezTo>
                    <a:cubicBezTo>
                      <a:pt x="667" y="4798"/>
                      <a:pt x="2144" y="3965"/>
                      <a:pt x="3001" y="1822"/>
                    </a:cubicBezTo>
                    <a:cubicBezTo>
                      <a:pt x="3413" y="784"/>
                      <a:pt x="2535" y="1"/>
                      <a:pt x="16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5642550" y="2910625"/>
                <a:ext cx="1352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788" extrusionOk="0">
                    <a:moveTo>
                      <a:pt x="1802" y="0"/>
                    </a:moveTo>
                    <a:cubicBezTo>
                      <a:pt x="299" y="0"/>
                      <a:pt x="0" y="2397"/>
                      <a:pt x="1624" y="2679"/>
                    </a:cubicBezTo>
                    <a:cubicBezTo>
                      <a:pt x="2061" y="2756"/>
                      <a:pt x="2469" y="2787"/>
                      <a:pt x="2843" y="2787"/>
                    </a:cubicBezTo>
                    <a:cubicBezTo>
                      <a:pt x="4428" y="2787"/>
                      <a:pt x="5410" y="2226"/>
                      <a:pt x="5410" y="2226"/>
                    </a:cubicBezTo>
                    <a:cubicBezTo>
                      <a:pt x="4422" y="833"/>
                      <a:pt x="3208" y="226"/>
                      <a:pt x="2065" y="24"/>
                    </a:cubicBezTo>
                    <a:cubicBezTo>
                      <a:pt x="1973" y="8"/>
                      <a:pt x="1885" y="0"/>
                      <a:pt x="18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5680750" y="2946325"/>
                <a:ext cx="75925" cy="1825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7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53" y="322"/>
                      <a:pt x="941" y="512"/>
                      <a:pt x="1453" y="643"/>
                    </a:cubicBezTo>
                    <a:cubicBezTo>
                      <a:pt x="1681" y="695"/>
                      <a:pt x="1919" y="729"/>
                      <a:pt x="2157" y="729"/>
                    </a:cubicBezTo>
                    <a:cubicBezTo>
                      <a:pt x="2192" y="729"/>
                      <a:pt x="2228" y="728"/>
                      <a:pt x="2263" y="727"/>
                    </a:cubicBezTo>
                    <a:cubicBezTo>
                      <a:pt x="2525" y="715"/>
                      <a:pt x="2823" y="667"/>
                      <a:pt x="3037" y="477"/>
                    </a:cubicBezTo>
                    <a:lnTo>
                      <a:pt x="3037" y="477"/>
                    </a:lnTo>
                    <a:cubicBezTo>
                      <a:pt x="2922" y="503"/>
                      <a:pt x="2811" y="513"/>
                      <a:pt x="2701" y="513"/>
                    </a:cubicBezTo>
                    <a:cubicBezTo>
                      <a:pt x="2561" y="513"/>
                      <a:pt x="2422" y="497"/>
                      <a:pt x="2275" y="477"/>
                    </a:cubicBezTo>
                    <a:cubicBezTo>
                      <a:pt x="2025" y="429"/>
                      <a:pt x="1787" y="382"/>
                      <a:pt x="1537" y="322"/>
                    </a:cubicBezTo>
                    <a:cubicBezTo>
                      <a:pt x="1025" y="215"/>
                      <a:pt x="537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5778675" y="2868625"/>
                <a:ext cx="31875" cy="75350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3014" extrusionOk="0">
                    <a:moveTo>
                      <a:pt x="1239" y="1"/>
                    </a:moveTo>
                    <a:lnTo>
                      <a:pt x="1239" y="1"/>
                    </a:lnTo>
                    <a:cubicBezTo>
                      <a:pt x="1049" y="513"/>
                      <a:pt x="822" y="989"/>
                      <a:pt x="596" y="1489"/>
                    </a:cubicBezTo>
                    <a:cubicBezTo>
                      <a:pt x="370" y="1989"/>
                      <a:pt x="144" y="2477"/>
                      <a:pt x="1" y="3013"/>
                    </a:cubicBezTo>
                    <a:cubicBezTo>
                      <a:pt x="382" y="2597"/>
                      <a:pt x="668" y="2120"/>
                      <a:pt x="894" y="1620"/>
                    </a:cubicBezTo>
                    <a:cubicBezTo>
                      <a:pt x="1001" y="1370"/>
                      <a:pt x="1096" y="1096"/>
                      <a:pt x="1156" y="834"/>
                    </a:cubicBezTo>
                    <a:cubicBezTo>
                      <a:pt x="1239" y="561"/>
                      <a:pt x="1275" y="275"/>
                      <a:pt x="123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5857875" y="2956275"/>
                <a:ext cx="102775" cy="15675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6270" extrusionOk="0">
                    <a:moveTo>
                      <a:pt x="1984" y="1"/>
                    </a:moveTo>
                    <a:cubicBezTo>
                      <a:pt x="1309" y="1"/>
                      <a:pt x="648" y="364"/>
                      <a:pt x="405" y="1210"/>
                    </a:cubicBezTo>
                    <a:cubicBezTo>
                      <a:pt x="0" y="2627"/>
                      <a:pt x="48" y="4329"/>
                      <a:pt x="1083" y="6270"/>
                    </a:cubicBezTo>
                    <a:cubicBezTo>
                      <a:pt x="1083" y="6270"/>
                      <a:pt x="2893" y="5020"/>
                      <a:pt x="3727" y="2174"/>
                    </a:cubicBezTo>
                    <a:cubicBezTo>
                      <a:pt x="4110" y="872"/>
                      <a:pt x="3030" y="1"/>
                      <a:pt x="1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5715625" y="3050975"/>
                <a:ext cx="174700" cy="87150"/>
              </a:xfrm>
              <a:custGeom>
                <a:avLst/>
                <a:gdLst/>
                <a:ahLst/>
                <a:cxnLst/>
                <a:rect l="l" t="t" r="r" b="b"/>
                <a:pathLst>
                  <a:path w="6988" h="3486" extrusionOk="0">
                    <a:moveTo>
                      <a:pt x="2283" y="0"/>
                    </a:moveTo>
                    <a:cubicBezTo>
                      <a:pt x="191" y="0"/>
                      <a:pt x="0" y="3284"/>
                      <a:pt x="2178" y="3458"/>
                    </a:cubicBezTo>
                    <a:cubicBezTo>
                      <a:pt x="2425" y="3477"/>
                      <a:pt x="2664" y="3486"/>
                      <a:pt x="2895" y="3486"/>
                    </a:cubicBezTo>
                    <a:cubicBezTo>
                      <a:pt x="5446" y="3486"/>
                      <a:pt x="6988" y="2434"/>
                      <a:pt x="6988" y="2434"/>
                    </a:cubicBezTo>
                    <a:cubicBezTo>
                      <a:pt x="5523" y="756"/>
                      <a:pt x="3916" y="113"/>
                      <a:pt x="2428" y="6"/>
                    </a:cubicBezTo>
                    <a:cubicBezTo>
                      <a:pt x="2379" y="2"/>
                      <a:pt x="2330" y="0"/>
                      <a:pt x="22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5763800" y="3097825"/>
                <a:ext cx="98550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3942" h="65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156"/>
                      <a:pt x="608" y="275"/>
                      <a:pt x="941" y="382"/>
                    </a:cubicBezTo>
                    <a:cubicBezTo>
                      <a:pt x="1263" y="489"/>
                      <a:pt x="1596" y="548"/>
                      <a:pt x="1929" y="608"/>
                    </a:cubicBezTo>
                    <a:cubicBezTo>
                      <a:pt x="2143" y="637"/>
                      <a:pt x="2361" y="658"/>
                      <a:pt x="2578" y="658"/>
                    </a:cubicBezTo>
                    <a:cubicBezTo>
                      <a:pt x="2712" y="658"/>
                      <a:pt x="2845" y="650"/>
                      <a:pt x="2977" y="632"/>
                    </a:cubicBezTo>
                    <a:cubicBezTo>
                      <a:pt x="3322" y="608"/>
                      <a:pt x="3692" y="513"/>
                      <a:pt x="3942" y="263"/>
                    </a:cubicBezTo>
                    <a:lnTo>
                      <a:pt x="3942" y="263"/>
                    </a:lnTo>
                    <a:cubicBezTo>
                      <a:pt x="3690" y="359"/>
                      <a:pt x="3423" y="385"/>
                      <a:pt x="3160" y="385"/>
                    </a:cubicBezTo>
                    <a:cubicBezTo>
                      <a:pt x="3099" y="385"/>
                      <a:pt x="3038" y="384"/>
                      <a:pt x="2977" y="382"/>
                    </a:cubicBezTo>
                    <a:cubicBezTo>
                      <a:pt x="2644" y="358"/>
                      <a:pt x="2322" y="322"/>
                      <a:pt x="1989" y="275"/>
                    </a:cubicBezTo>
                    <a:cubicBezTo>
                      <a:pt x="1334" y="191"/>
                      <a:pt x="679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5888525" y="2982650"/>
                <a:ext cx="31875" cy="1003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4013" extrusionOk="0">
                    <a:moveTo>
                      <a:pt x="1203" y="0"/>
                    </a:moveTo>
                    <a:lnTo>
                      <a:pt x="1203" y="0"/>
                    </a:lnTo>
                    <a:cubicBezTo>
                      <a:pt x="1143" y="357"/>
                      <a:pt x="1036" y="691"/>
                      <a:pt x="929" y="1012"/>
                    </a:cubicBezTo>
                    <a:lnTo>
                      <a:pt x="608" y="2000"/>
                    </a:lnTo>
                    <a:cubicBezTo>
                      <a:pt x="393" y="2655"/>
                      <a:pt x="155" y="3310"/>
                      <a:pt x="0" y="4012"/>
                    </a:cubicBezTo>
                    <a:cubicBezTo>
                      <a:pt x="393" y="3429"/>
                      <a:pt x="691" y="2774"/>
                      <a:pt x="905" y="2107"/>
                    </a:cubicBezTo>
                    <a:cubicBezTo>
                      <a:pt x="1024" y="1774"/>
                      <a:pt x="1108" y="1429"/>
                      <a:pt x="1167" y="1072"/>
                    </a:cubicBezTo>
                    <a:cubicBezTo>
                      <a:pt x="1227" y="714"/>
                      <a:pt x="1274" y="357"/>
                      <a:pt x="120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6010250" y="3098400"/>
                <a:ext cx="94700" cy="168225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6729" extrusionOk="0">
                    <a:moveTo>
                      <a:pt x="1882" y="1"/>
                    </a:moveTo>
                    <a:cubicBezTo>
                      <a:pt x="942" y="1"/>
                      <a:pt x="0" y="621"/>
                      <a:pt x="37" y="1835"/>
                    </a:cubicBezTo>
                    <a:cubicBezTo>
                      <a:pt x="84" y="3395"/>
                      <a:pt x="692" y="5121"/>
                      <a:pt x="2370" y="6729"/>
                    </a:cubicBezTo>
                    <a:cubicBezTo>
                      <a:pt x="2370" y="6729"/>
                      <a:pt x="3787" y="4883"/>
                      <a:pt x="3716" y="1740"/>
                    </a:cubicBezTo>
                    <a:cubicBezTo>
                      <a:pt x="3687" y="573"/>
                      <a:pt x="2786" y="1"/>
                      <a:pt x="18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5886075" y="3234975"/>
                <a:ext cx="188500" cy="95275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3811" extrusionOk="0">
                    <a:moveTo>
                      <a:pt x="3668" y="0"/>
                    </a:moveTo>
                    <a:cubicBezTo>
                      <a:pt x="3134" y="0"/>
                      <a:pt x="2626" y="67"/>
                      <a:pt x="2146" y="182"/>
                    </a:cubicBezTo>
                    <a:cubicBezTo>
                      <a:pt x="0" y="691"/>
                      <a:pt x="588" y="3811"/>
                      <a:pt x="2535" y="3811"/>
                    </a:cubicBezTo>
                    <a:cubicBezTo>
                      <a:pt x="2684" y="3811"/>
                      <a:pt x="2840" y="3793"/>
                      <a:pt x="3003" y="3754"/>
                    </a:cubicBezTo>
                    <a:cubicBezTo>
                      <a:pt x="6087" y="3028"/>
                      <a:pt x="7540" y="1158"/>
                      <a:pt x="7540" y="1158"/>
                    </a:cubicBezTo>
                    <a:cubicBezTo>
                      <a:pt x="6148" y="323"/>
                      <a:pt x="4846" y="0"/>
                      <a:pt x="3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5941500" y="3265400"/>
                <a:ext cx="102125" cy="27725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109" extrusionOk="0">
                    <a:moveTo>
                      <a:pt x="4085" y="1"/>
                    </a:moveTo>
                    <a:cubicBezTo>
                      <a:pt x="3811" y="239"/>
                      <a:pt x="3489" y="358"/>
                      <a:pt x="3144" y="453"/>
                    </a:cubicBezTo>
                    <a:cubicBezTo>
                      <a:pt x="2799" y="537"/>
                      <a:pt x="2465" y="620"/>
                      <a:pt x="2120" y="680"/>
                    </a:cubicBezTo>
                    <a:cubicBezTo>
                      <a:pt x="1418" y="799"/>
                      <a:pt x="715" y="882"/>
                      <a:pt x="1" y="1013"/>
                    </a:cubicBezTo>
                    <a:cubicBezTo>
                      <a:pt x="358" y="1073"/>
                      <a:pt x="715" y="1096"/>
                      <a:pt x="1096" y="1108"/>
                    </a:cubicBezTo>
                    <a:cubicBezTo>
                      <a:pt x="1453" y="1108"/>
                      <a:pt x="1822" y="1061"/>
                      <a:pt x="2180" y="1001"/>
                    </a:cubicBezTo>
                    <a:cubicBezTo>
                      <a:pt x="2537" y="930"/>
                      <a:pt x="2894" y="834"/>
                      <a:pt x="3239" y="692"/>
                    </a:cubicBezTo>
                    <a:cubicBezTo>
                      <a:pt x="3561" y="537"/>
                      <a:pt x="3906" y="334"/>
                      <a:pt x="408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6061750" y="3124025"/>
                <a:ext cx="9550" cy="1113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54" extrusionOk="0">
                    <a:moveTo>
                      <a:pt x="1" y="1"/>
                    </a:moveTo>
                    <a:cubicBezTo>
                      <a:pt x="60" y="382"/>
                      <a:pt x="60" y="751"/>
                      <a:pt x="60" y="1120"/>
                    </a:cubicBezTo>
                    <a:lnTo>
                      <a:pt x="48" y="2227"/>
                    </a:lnTo>
                    <a:cubicBezTo>
                      <a:pt x="37" y="2953"/>
                      <a:pt x="13" y="3691"/>
                      <a:pt x="60" y="4453"/>
                    </a:cubicBezTo>
                    <a:cubicBezTo>
                      <a:pt x="275" y="3727"/>
                      <a:pt x="358" y="2977"/>
                      <a:pt x="370" y="2227"/>
                    </a:cubicBezTo>
                    <a:cubicBezTo>
                      <a:pt x="382" y="1846"/>
                      <a:pt x="370" y="1465"/>
                      <a:pt x="310" y="1096"/>
                    </a:cubicBezTo>
                    <a:cubicBezTo>
                      <a:pt x="263" y="715"/>
                      <a:pt x="191" y="346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>
                <a:off x="6190725" y="3176625"/>
                <a:ext cx="139850" cy="176625"/>
              </a:xfrm>
              <a:custGeom>
                <a:avLst/>
                <a:gdLst/>
                <a:ahLst/>
                <a:cxnLst/>
                <a:rect l="l" t="t" r="r" b="b"/>
                <a:pathLst>
                  <a:path w="5594" h="7065" extrusionOk="0">
                    <a:moveTo>
                      <a:pt x="2598" y="1"/>
                    </a:moveTo>
                    <a:cubicBezTo>
                      <a:pt x="1320" y="1"/>
                      <a:pt x="0" y="1125"/>
                      <a:pt x="569" y="2695"/>
                    </a:cubicBezTo>
                    <a:cubicBezTo>
                      <a:pt x="1164" y="4326"/>
                      <a:pt x="2402" y="5933"/>
                      <a:pt x="4736" y="7064"/>
                    </a:cubicBezTo>
                    <a:cubicBezTo>
                      <a:pt x="4736" y="7064"/>
                      <a:pt x="5593" y="4624"/>
                      <a:pt x="4426" y="1326"/>
                    </a:cubicBezTo>
                    <a:cubicBezTo>
                      <a:pt x="4099" y="395"/>
                      <a:pt x="3355" y="1"/>
                      <a:pt x="25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>
                <a:off x="6114825" y="3342300"/>
                <a:ext cx="198475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7939" h="4900" extrusionOk="0">
                    <a:moveTo>
                      <a:pt x="5794" y="1"/>
                    </a:moveTo>
                    <a:cubicBezTo>
                      <a:pt x="4233" y="1"/>
                      <a:pt x="2938" y="441"/>
                      <a:pt x="1878" y="1092"/>
                    </a:cubicBezTo>
                    <a:cubicBezTo>
                      <a:pt x="0" y="2271"/>
                      <a:pt x="1207" y="4900"/>
                      <a:pt x="2980" y="4900"/>
                    </a:cubicBezTo>
                    <a:cubicBezTo>
                      <a:pt x="3320" y="4900"/>
                      <a:pt x="3681" y="4803"/>
                      <a:pt x="4045" y="4581"/>
                    </a:cubicBezTo>
                    <a:cubicBezTo>
                      <a:pt x="7058" y="2735"/>
                      <a:pt x="7939" y="259"/>
                      <a:pt x="7939" y="259"/>
                    </a:cubicBezTo>
                    <a:cubicBezTo>
                      <a:pt x="7173" y="81"/>
                      <a:pt x="6459" y="1"/>
                      <a:pt x="57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6182000" y="3360650"/>
                <a:ext cx="99150" cy="62550"/>
              </a:xfrm>
              <a:custGeom>
                <a:avLst/>
                <a:gdLst/>
                <a:ahLst/>
                <a:cxnLst/>
                <a:rect l="l" t="t" r="r" b="b"/>
                <a:pathLst>
                  <a:path w="3966" h="2502" extrusionOk="0">
                    <a:moveTo>
                      <a:pt x="3966" y="1"/>
                    </a:moveTo>
                    <a:lnTo>
                      <a:pt x="3966" y="1"/>
                    </a:lnTo>
                    <a:cubicBezTo>
                      <a:pt x="3763" y="358"/>
                      <a:pt x="3466" y="596"/>
                      <a:pt x="3144" y="823"/>
                    </a:cubicBezTo>
                    <a:cubicBezTo>
                      <a:pt x="2811" y="1037"/>
                      <a:pt x="2466" y="1239"/>
                      <a:pt x="2132" y="1418"/>
                    </a:cubicBezTo>
                    <a:cubicBezTo>
                      <a:pt x="1430" y="1787"/>
                      <a:pt x="715" y="2132"/>
                      <a:pt x="1" y="2501"/>
                    </a:cubicBezTo>
                    <a:cubicBezTo>
                      <a:pt x="406" y="2442"/>
                      <a:pt x="787" y="2323"/>
                      <a:pt x="1180" y="2180"/>
                    </a:cubicBezTo>
                    <a:cubicBezTo>
                      <a:pt x="1561" y="2061"/>
                      <a:pt x="1930" y="1882"/>
                      <a:pt x="2287" y="1704"/>
                    </a:cubicBezTo>
                    <a:cubicBezTo>
                      <a:pt x="2644" y="1513"/>
                      <a:pt x="2989" y="1287"/>
                      <a:pt x="3299" y="1013"/>
                    </a:cubicBezTo>
                    <a:cubicBezTo>
                      <a:pt x="3597" y="751"/>
                      <a:pt x="3894" y="406"/>
                      <a:pt x="396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6251650" y="3205275"/>
                <a:ext cx="402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4692" extrusionOk="0">
                    <a:moveTo>
                      <a:pt x="1" y="1"/>
                    </a:moveTo>
                    <a:cubicBezTo>
                      <a:pt x="191" y="370"/>
                      <a:pt x="322" y="763"/>
                      <a:pt x="453" y="1144"/>
                    </a:cubicBezTo>
                    <a:cubicBezTo>
                      <a:pt x="572" y="1537"/>
                      <a:pt x="715" y="1918"/>
                      <a:pt x="834" y="2323"/>
                    </a:cubicBezTo>
                    <a:cubicBezTo>
                      <a:pt x="1084" y="3108"/>
                      <a:pt x="1311" y="3894"/>
                      <a:pt x="1608" y="4692"/>
                    </a:cubicBezTo>
                    <a:cubicBezTo>
                      <a:pt x="1561" y="3835"/>
                      <a:pt x="1382" y="3025"/>
                      <a:pt x="1156" y="2227"/>
                    </a:cubicBezTo>
                    <a:cubicBezTo>
                      <a:pt x="1025" y="1834"/>
                      <a:pt x="894" y="1442"/>
                      <a:pt x="692" y="1061"/>
                    </a:cubicBezTo>
                    <a:cubicBezTo>
                      <a:pt x="513" y="668"/>
                      <a:pt x="311" y="299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6357725" y="3173400"/>
                <a:ext cx="210075" cy="173000"/>
              </a:xfrm>
              <a:custGeom>
                <a:avLst/>
                <a:gdLst/>
                <a:ahLst/>
                <a:cxnLst/>
                <a:rect l="l" t="t" r="r" b="b"/>
                <a:pathLst>
                  <a:path w="8403" h="6920" extrusionOk="0">
                    <a:moveTo>
                      <a:pt x="3572" y="0"/>
                    </a:moveTo>
                    <a:cubicBezTo>
                      <a:pt x="1700" y="0"/>
                      <a:pt x="1" y="2407"/>
                      <a:pt x="1687" y="4157"/>
                    </a:cubicBezTo>
                    <a:cubicBezTo>
                      <a:pt x="3152" y="5681"/>
                      <a:pt x="5295" y="6836"/>
                      <a:pt x="8402" y="6919"/>
                    </a:cubicBezTo>
                    <a:cubicBezTo>
                      <a:pt x="8402" y="6919"/>
                      <a:pt x="8140" y="3824"/>
                      <a:pt x="5247" y="764"/>
                    </a:cubicBezTo>
                    <a:cubicBezTo>
                      <a:pt x="4734" y="226"/>
                      <a:pt x="4145" y="0"/>
                      <a:pt x="35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6382900" y="3339525"/>
                <a:ext cx="193525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7741" h="7705" extrusionOk="0">
                    <a:moveTo>
                      <a:pt x="7491" y="1"/>
                    </a:moveTo>
                    <a:lnTo>
                      <a:pt x="7491" y="1"/>
                    </a:lnTo>
                    <a:cubicBezTo>
                      <a:pt x="4395" y="596"/>
                      <a:pt x="2454" y="2120"/>
                      <a:pt x="1276" y="3870"/>
                    </a:cubicBezTo>
                    <a:cubicBezTo>
                      <a:pt x="0" y="5766"/>
                      <a:pt x="1700" y="7704"/>
                      <a:pt x="3435" y="7704"/>
                    </a:cubicBezTo>
                    <a:cubicBezTo>
                      <a:pt x="4129" y="7704"/>
                      <a:pt x="4830" y="7393"/>
                      <a:pt x="5348" y="6644"/>
                    </a:cubicBezTo>
                    <a:cubicBezTo>
                      <a:pt x="7741" y="3144"/>
                      <a:pt x="7491" y="1"/>
                      <a:pt x="7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6463000" y="3368100"/>
                <a:ext cx="80400" cy="1170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4680" extrusionOk="0">
                    <a:moveTo>
                      <a:pt x="3108" y="1"/>
                    </a:moveTo>
                    <a:lnTo>
                      <a:pt x="3108" y="1"/>
                    </a:lnTo>
                    <a:cubicBezTo>
                      <a:pt x="3060" y="501"/>
                      <a:pt x="2858" y="917"/>
                      <a:pt x="2620" y="1310"/>
                    </a:cubicBezTo>
                    <a:cubicBezTo>
                      <a:pt x="2382" y="1715"/>
                      <a:pt x="2108" y="2108"/>
                      <a:pt x="1810" y="2477"/>
                    </a:cubicBezTo>
                    <a:cubicBezTo>
                      <a:pt x="1227" y="3215"/>
                      <a:pt x="608" y="3930"/>
                      <a:pt x="0" y="4680"/>
                    </a:cubicBezTo>
                    <a:cubicBezTo>
                      <a:pt x="393" y="4406"/>
                      <a:pt x="751" y="4084"/>
                      <a:pt x="1096" y="3739"/>
                    </a:cubicBezTo>
                    <a:cubicBezTo>
                      <a:pt x="1441" y="3418"/>
                      <a:pt x="1763" y="3061"/>
                      <a:pt x="2060" y="2668"/>
                    </a:cubicBezTo>
                    <a:cubicBezTo>
                      <a:pt x="2358" y="2287"/>
                      <a:pt x="2632" y="1882"/>
                      <a:pt x="2834" y="1429"/>
                    </a:cubicBezTo>
                    <a:cubicBezTo>
                      <a:pt x="3048" y="1001"/>
                      <a:pt x="3215" y="501"/>
                      <a:pt x="31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6431750" y="3212425"/>
                <a:ext cx="101825" cy="108675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4347" extrusionOk="0">
                    <a:moveTo>
                      <a:pt x="0" y="1"/>
                    </a:moveTo>
                    <a:cubicBezTo>
                      <a:pt x="393" y="298"/>
                      <a:pt x="738" y="656"/>
                      <a:pt x="1084" y="1013"/>
                    </a:cubicBezTo>
                    <a:cubicBezTo>
                      <a:pt x="1417" y="1370"/>
                      <a:pt x="1750" y="1739"/>
                      <a:pt x="2084" y="2108"/>
                    </a:cubicBezTo>
                    <a:cubicBezTo>
                      <a:pt x="2751" y="2858"/>
                      <a:pt x="3394" y="3608"/>
                      <a:pt x="4072" y="4346"/>
                    </a:cubicBezTo>
                    <a:cubicBezTo>
                      <a:pt x="3834" y="3894"/>
                      <a:pt x="3548" y="3477"/>
                      <a:pt x="3274" y="3072"/>
                    </a:cubicBezTo>
                    <a:cubicBezTo>
                      <a:pt x="2977" y="2680"/>
                      <a:pt x="2655" y="2287"/>
                      <a:pt x="2334" y="1906"/>
                    </a:cubicBezTo>
                    <a:cubicBezTo>
                      <a:pt x="1989" y="1525"/>
                      <a:pt x="1643" y="1156"/>
                      <a:pt x="1262" y="834"/>
                    </a:cubicBezTo>
                    <a:cubicBezTo>
                      <a:pt x="869" y="501"/>
                      <a:pt x="477" y="179"/>
                      <a:pt x="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8" name="Google Shape;48;p2"/>
            <p:cNvGrpSpPr/>
            <p:nvPr/>
          </p:nvGrpSpPr>
          <p:grpSpPr>
            <a:xfrm rot="3011094">
              <a:off x="7326403" y="1919897"/>
              <a:ext cx="906958" cy="845734"/>
              <a:chOff x="3181050" y="1755700"/>
              <a:chExt cx="906975" cy="845750"/>
            </a:xfrm>
          </p:grpSpPr>
          <p:sp>
            <p:nvSpPr>
              <p:cNvPr id="49" name="Google Shape;49;p2"/>
              <p:cNvSpPr/>
              <p:nvPr/>
            </p:nvSpPr>
            <p:spPr>
              <a:xfrm>
                <a:off x="3631100" y="1785700"/>
                <a:ext cx="456925" cy="409375"/>
              </a:xfrm>
              <a:custGeom>
                <a:avLst/>
                <a:gdLst/>
                <a:ahLst/>
                <a:cxnLst/>
                <a:rect l="l" t="t" r="r" b="b"/>
                <a:pathLst>
                  <a:path w="18277" h="16375" extrusionOk="0">
                    <a:moveTo>
                      <a:pt x="7661" y="1"/>
                    </a:moveTo>
                    <a:cubicBezTo>
                      <a:pt x="1490" y="1"/>
                      <a:pt x="0" y="15053"/>
                      <a:pt x="0" y="15053"/>
                    </a:cubicBezTo>
                    <a:lnTo>
                      <a:pt x="941" y="16374"/>
                    </a:lnTo>
                    <a:cubicBezTo>
                      <a:pt x="941" y="16374"/>
                      <a:pt x="15228" y="16005"/>
                      <a:pt x="16502" y="13862"/>
                    </a:cubicBezTo>
                    <a:cubicBezTo>
                      <a:pt x="18276" y="10897"/>
                      <a:pt x="15014" y="9028"/>
                      <a:pt x="15014" y="9028"/>
                    </a:cubicBezTo>
                    <a:cubicBezTo>
                      <a:pt x="15669" y="4313"/>
                      <a:pt x="11621" y="3885"/>
                      <a:pt x="11621" y="3885"/>
                    </a:cubicBezTo>
                    <a:cubicBezTo>
                      <a:pt x="11621" y="3885"/>
                      <a:pt x="12157" y="158"/>
                      <a:pt x="7799" y="3"/>
                    </a:cubicBezTo>
                    <a:cubicBezTo>
                      <a:pt x="7753" y="1"/>
                      <a:pt x="7707" y="1"/>
                      <a:pt x="766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3625150" y="1931875"/>
                <a:ext cx="295900" cy="264975"/>
              </a:xfrm>
              <a:custGeom>
                <a:avLst/>
                <a:gdLst/>
                <a:ahLst/>
                <a:cxnLst/>
                <a:rect l="l" t="t" r="r" b="b"/>
                <a:pathLst>
                  <a:path w="11836" h="10599" extrusionOk="0">
                    <a:moveTo>
                      <a:pt x="4961" y="1"/>
                    </a:moveTo>
                    <a:cubicBezTo>
                      <a:pt x="963" y="1"/>
                      <a:pt x="0" y="9741"/>
                      <a:pt x="0" y="9741"/>
                    </a:cubicBezTo>
                    <a:lnTo>
                      <a:pt x="619" y="10599"/>
                    </a:lnTo>
                    <a:cubicBezTo>
                      <a:pt x="619" y="10599"/>
                      <a:pt x="9847" y="10349"/>
                      <a:pt x="10680" y="8967"/>
                    </a:cubicBezTo>
                    <a:cubicBezTo>
                      <a:pt x="11835" y="7062"/>
                      <a:pt x="9716" y="5836"/>
                      <a:pt x="9716" y="5836"/>
                    </a:cubicBezTo>
                    <a:cubicBezTo>
                      <a:pt x="10144" y="2800"/>
                      <a:pt x="7525" y="2526"/>
                      <a:pt x="7525" y="2526"/>
                    </a:cubicBezTo>
                    <a:cubicBezTo>
                      <a:pt x="7525" y="2526"/>
                      <a:pt x="7870" y="109"/>
                      <a:pt x="5048" y="2"/>
                    </a:cubicBezTo>
                    <a:cubicBezTo>
                      <a:pt x="5019" y="1"/>
                      <a:pt x="4990" y="1"/>
                      <a:pt x="496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3245625" y="1755700"/>
                <a:ext cx="432825" cy="420925"/>
              </a:xfrm>
              <a:custGeom>
                <a:avLst/>
                <a:gdLst/>
                <a:ahLst/>
                <a:cxnLst/>
                <a:rect l="l" t="t" r="r" b="b"/>
                <a:pathLst>
                  <a:path w="17313" h="16837" extrusionOk="0">
                    <a:moveTo>
                      <a:pt x="13439" y="1"/>
                    </a:moveTo>
                    <a:cubicBezTo>
                      <a:pt x="11653" y="1"/>
                      <a:pt x="10419" y="1739"/>
                      <a:pt x="10419" y="1739"/>
                    </a:cubicBezTo>
                    <a:cubicBezTo>
                      <a:pt x="9901" y="1626"/>
                      <a:pt x="9432" y="1575"/>
                      <a:pt x="9006" y="1575"/>
                    </a:cubicBezTo>
                    <a:cubicBezTo>
                      <a:pt x="5671" y="1575"/>
                      <a:pt x="5025" y="4656"/>
                      <a:pt x="5025" y="4656"/>
                    </a:cubicBezTo>
                    <a:cubicBezTo>
                      <a:pt x="5025" y="4656"/>
                      <a:pt x="4754" y="4596"/>
                      <a:pt x="4348" y="4596"/>
                    </a:cubicBezTo>
                    <a:cubicBezTo>
                      <a:pt x="3269" y="4596"/>
                      <a:pt x="1241" y="5017"/>
                      <a:pt x="834" y="8097"/>
                    </a:cubicBezTo>
                    <a:cubicBezTo>
                      <a:pt x="1" y="14193"/>
                      <a:pt x="14895" y="16836"/>
                      <a:pt x="14895" y="16836"/>
                    </a:cubicBezTo>
                    <a:lnTo>
                      <a:pt x="16312" y="16026"/>
                    </a:lnTo>
                    <a:cubicBezTo>
                      <a:pt x="16312" y="16026"/>
                      <a:pt x="17312" y="2060"/>
                      <a:pt x="15312" y="655"/>
                    </a:cubicBezTo>
                    <a:cubicBezTo>
                      <a:pt x="14646" y="180"/>
                      <a:pt x="14014" y="1"/>
                      <a:pt x="1343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>
                <a:off x="3390000" y="1910625"/>
                <a:ext cx="278925" cy="272525"/>
              </a:xfrm>
              <a:custGeom>
                <a:avLst/>
                <a:gdLst/>
                <a:ahLst/>
                <a:cxnLst/>
                <a:rect l="l" t="t" r="r" b="b"/>
                <a:pathLst>
                  <a:path w="11157" h="10901" extrusionOk="0">
                    <a:moveTo>
                      <a:pt x="8671" y="1"/>
                    </a:moveTo>
                    <a:cubicBezTo>
                      <a:pt x="7513" y="1"/>
                      <a:pt x="6715" y="1126"/>
                      <a:pt x="6715" y="1126"/>
                    </a:cubicBezTo>
                    <a:cubicBezTo>
                      <a:pt x="6383" y="1054"/>
                      <a:pt x="6082" y="1022"/>
                      <a:pt x="5808" y="1022"/>
                    </a:cubicBezTo>
                    <a:cubicBezTo>
                      <a:pt x="3649" y="1022"/>
                      <a:pt x="3227" y="3019"/>
                      <a:pt x="3227" y="3019"/>
                    </a:cubicBezTo>
                    <a:cubicBezTo>
                      <a:pt x="3227" y="3019"/>
                      <a:pt x="3054" y="2981"/>
                      <a:pt x="2795" y="2981"/>
                    </a:cubicBezTo>
                    <a:cubicBezTo>
                      <a:pt x="2101" y="2981"/>
                      <a:pt x="790" y="3252"/>
                      <a:pt x="512" y="5245"/>
                    </a:cubicBezTo>
                    <a:cubicBezTo>
                      <a:pt x="0" y="9186"/>
                      <a:pt x="9632" y="10901"/>
                      <a:pt x="9632" y="10901"/>
                    </a:cubicBezTo>
                    <a:lnTo>
                      <a:pt x="10514" y="10365"/>
                    </a:lnTo>
                    <a:cubicBezTo>
                      <a:pt x="10514" y="10365"/>
                      <a:pt x="11156" y="1328"/>
                      <a:pt x="9882" y="423"/>
                    </a:cubicBezTo>
                    <a:cubicBezTo>
                      <a:pt x="9451" y="117"/>
                      <a:pt x="9042" y="1"/>
                      <a:pt x="86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>
                <a:off x="3181050" y="2135875"/>
                <a:ext cx="457225" cy="398025"/>
              </a:xfrm>
              <a:custGeom>
                <a:avLst/>
                <a:gdLst/>
                <a:ahLst/>
                <a:cxnLst/>
                <a:rect l="l" t="t" r="r" b="b"/>
                <a:pathLst>
                  <a:path w="18289" h="15921" extrusionOk="0">
                    <a:moveTo>
                      <a:pt x="6132" y="1"/>
                    </a:moveTo>
                    <a:cubicBezTo>
                      <a:pt x="4197" y="1"/>
                      <a:pt x="2659" y="195"/>
                      <a:pt x="2191" y="748"/>
                    </a:cubicBezTo>
                    <a:cubicBezTo>
                      <a:pt x="0" y="3320"/>
                      <a:pt x="2846" y="5725"/>
                      <a:pt x="2846" y="5725"/>
                    </a:cubicBezTo>
                    <a:cubicBezTo>
                      <a:pt x="1465" y="10190"/>
                      <a:pt x="5286" y="11356"/>
                      <a:pt x="5286" y="11356"/>
                    </a:cubicBezTo>
                    <a:cubicBezTo>
                      <a:pt x="5286" y="11356"/>
                      <a:pt x="4167" y="14904"/>
                      <a:pt x="8358" y="15833"/>
                    </a:cubicBezTo>
                    <a:cubicBezTo>
                      <a:pt x="8623" y="15892"/>
                      <a:pt x="8883" y="15921"/>
                      <a:pt x="9139" y="15921"/>
                    </a:cubicBezTo>
                    <a:cubicBezTo>
                      <a:pt x="14698" y="15921"/>
                      <a:pt x="18288" y="2582"/>
                      <a:pt x="18288" y="2582"/>
                    </a:cubicBezTo>
                    <a:lnTo>
                      <a:pt x="17598" y="1105"/>
                    </a:lnTo>
                    <a:cubicBezTo>
                      <a:pt x="17598" y="1105"/>
                      <a:pt x="10740" y="1"/>
                      <a:pt x="61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3351000" y="2146500"/>
                <a:ext cx="295300" cy="257175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10287" extrusionOk="0">
                    <a:moveTo>
                      <a:pt x="3973" y="0"/>
                    </a:moveTo>
                    <a:cubicBezTo>
                      <a:pt x="2708" y="0"/>
                      <a:pt x="1699" y="127"/>
                      <a:pt x="1394" y="490"/>
                    </a:cubicBezTo>
                    <a:cubicBezTo>
                      <a:pt x="1" y="2133"/>
                      <a:pt x="1822" y="3704"/>
                      <a:pt x="1822" y="3704"/>
                    </a:cubicBezTo>
                    <a:cubicBezTo>
                      <a:pt x="929" y="6586"/>
                      <a:pt x="3406" y="7336"/>
                      <a:pt x="3406" y="7336"/>
                    </a:cubicBezTo>
                    <a:cubicBezTo>
                      <a:pt x="3406" y="7336"/>
                      <a:pt x="2691" y="9622"/>
                      <a:pt x="5382" y="10229"/>
                    </a:cubicBezTo>
                    <a:cubicBezTo>
                      <a:pt x="5555" y="10268"/>
                      <a:pt x="5725" y="10287"/>
                      <a:pt x="5893" y="10287"/>
                    </a:cubicBezTo>
                    <a:cubicBezTo>
                      <a:pt x="9485" y="10287"/>
                      <a:pt x="11812" y="1656"/>
                      <a:pt x="11812" y="1656"/>
                    </a:cubicBezTo>
                    <a:lnTo>
                      <a:pt x="11347" y="704"/>
                    </a:lnTo>
                    <a:cubicBezTo>
                      <a:pt x="11347" y="704"/>
                      <a:pt x="6950" y="0"/>
                      <a:pt x="397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3595075" y="2181050"/>
                <a:ext cx="430450" cy="420400"/>
              </a:xfrm>
              <a:custGeom>
                <a:avLst/>
                <a:gdLst/>
                <a:ahLst/>
                <a:cxnLst/>
                <a:rect l="l" t="t" r="r" b="b"/>
                <a:pathLst>
                  <a:path w="17218" h="16816" extrusionOk="0">
                    <a:moveTo>
                      <a:pt x="2299" y="1"/>
                    </a:moveTo>
                    <a:lnTo>
                      <a:pt x="906" y="810"/>
                    </a:lnTo>
                    <a:cubicBezTo>
                      <a:pt x="906" y="810"/>
                      <a:pt x="1" y="14776"/>
                      <a:pt x="1989" y="16169"/>
                    </a:cubicBezTo>
                    <a:cubicBezTo>
                      <a:pt x="2653" y="16638"/>
                      <a:pt x="3282" y="16816"/>
                      <a:pt x="3854" y="16816"/>
                    </a:cubicBezTo>
                    <a:cubicBezTo>
                      <a:pt x="5649" y="16816"/>
                      <a:pt x="6883" y="15062"/>
                      <a:pt x="6883" y="15062"/>
                    </a:cubicBezTo>
                    <a:cubicBezTo>
                      <a:pt x="7385" y="15168"/>
                      <a:pt x="7842" y="15215"/>
                      <a:pt x="8257" y="15215"/>
                    </a:cubicBezTo>
                    <a:cubicBezTo>
                      <a:pt x="11632" y="15215"/>
                      <a:pt x="12264" y="12109"/>
                      <a:pt x="12264" y="12109"/>
                    </a:cubicBezTo>
                    <a:cubicBezTo>
                      <a:pt x="12264" y="12109"/>
                      <a:pt x="12522" y="12165"/>
                      <a:pt x="12911" y="12165"/>
                    </a:cubicBezTo>
                    <a:cubicBezTo>
                      <a:pt x="13976" y="12165"/>
                      <a:pt x="16021" y="11749"/>
                      <a:pt x="16431" y="8645"/>
                    </a:cubicBezTo>
                    <a:cubicBezTo>
                      <a:pt x="17217" y="2537"/>
                      <a:pt x="2299" y="1"/>
                      <a:pt x="229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3602525" y="2173900"/>
                <a:ext cx="278325" cy="272325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10893" extrusionOk="0">
                    <a:moveTo>
                      <a:pt x="1489" y="1"/>
                    </a:moveTo>
                    <a:lnTo>
                      <a:pt x="596" y="537"/>
                    </a:lnTo>
                    <a:cubicBezTo>
                      <a:pt x="596" y="537"/>
                      <a:pt x="0" y="9573"/>
                      <a:pt x="1286" y="10478"/>
                    </a:cubicBezTo>
                    <a:cubicBezTo>
                      <a:pt x="1715" y="10779"/>
                      <a:pt x="2122" y="10893"/>
                      <a:pt x="2492" y="10893"/>
                    </a:cubicBezTo>
                    <a:cubicBezTo>
                      <a:pt x="3661" y="10893"/>
                      <a:pt x="4465" y="9752"/>
                      <a:pt x="4465" y="9752"/>
                    </a:cubicBezTo>
                    <a:cubicBezTo>
                      <a:pt x="4786" y="9820"/>
                      <a:pt x="5079" y="9850"/>
                      <a:pt x="5345" y="9850"/>
                    </a:cubicBezTo>
                    <a:cubicBezTo>
                      <a:pt x="7514" y="9850"/>
                      <a:pt x="7930" y="7847"/>
                      <a:pt x="7930" y="7847"/>
                    </a:cubicBezTo>
                    <a:cubicBezTo>
                      <a:pt x="7930" y="7847"/>
                      <a:pt x="8096" y="7883"/>
                      <a:pt x="8346" y="7883"/>
                    </a:cubicBezTo>
                    <a:cubicBezTo>
                      <a:pt x="9034" y="7883"/>
                      <a:pt x="10359" y="7614"/>
                      <a:pt x="10621" y="5597"/>
                    </a:cubicBezTo>
                    <a:cubicBezTo>
                      <a:pt x="11133" y="1656"/>
                      <a:pt x="1489" y="1"/>
                      <a:pt x="148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3547450" y="2095500"/>
                <a:ext cx="183100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7324" h="6453" extrusionOk="0">
                    <a:moveTo>
                      <a:pt x="3648" y="0"/>
                    </a:moveTo>
                    <a:cubicBezTo>
                      <a:pt x="3005" y="0"/>
                      <a:pt x="2358" y="191"/>
                      <a:pt x="1799" y="589"/>
                    </a:cubicBezTo>
                    <a:cubicBezTo>
                      <a:pt x="334" y="1613"/>
                      <a:pt x="1" y="3625"/>
                      <a:pt x="1025" y="5089"/>
                    </a:cubicBezTo>
                    <a:cubicBezTo>
                      <a:pt x="1651" y="5978"/>
                      <a:pt x="2647" y="6452"/>
                      <a:pt x="3659" y="6452"/>
                    </a:cubicBezTo>
                    <a:cubicBezTo>
                      <a:pt x="4301" y="6452"/>
                      <a:pt x="4949" y="6261"/>
                      <a:pt x="5513" y="5863"/>
                    </a:cubicBezTo>
                    <a:cubicBezTo>
                      <a:pt x="6978" y="4828"/>
                      <a:pt x="7323" y="2827"/>
                      <a:pt x="6287" y="1363"/>
                    </a:cubicBezTo>
                    <a:cubicBezTo>
                      <a:pt x="5661" y="474"/>
                      <a:pt x="4660" y="0"/>
                      <a:pt x="364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3579300" y="2145025"/>
                <a:ext cx="29500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1037" extrusionOk="0">
                    <a:moveTo>
                      <a:pt x="582" y="1"/>
                    </a:moveTo>
                    <a:cubicBezTo>
                      <a:pt x="478" y="1"/>
                      <a:pt x="374" y="31"/>
                      <a:pt x="286" y="96"/>
                    </a:cubicBezTo>
                    <a:cubicBezTo>
                      <a:pt x="60" y="263"/>
                      <a:pt x="1" y="584"/>
                      <a:pt x="167" y="822"/>
                    </a:cubicBezTo>
                    <a:cubicBezTo>
                      <a:pt x="269" y="961"/>
                      <a:pt x="429" y="1037"/>
                      <a:pt x="593" y="1037"/>
                    </a:cubicBezTo>
                    <a:cubicBezTo>
                      <a:pt x="696" y="1037"/>
                      <a:pt x="801" y="1006"/>
                      <a:pt x="894" y="942"/>
                    </a:cubicBezTo>
                    <a:cubicBezTo>
                      <a:pt x="1120" y="787"/>
                      <a:pt x="1179" y="453"/>
                      <a:pt x="1013" y="215"/>
                    </a:cubicBezTo>
                    <a:cubicBezTo>
                      <a:pt x="911" y="77"/>
                      <a:pt x="746" y="1"/>
                      <a:pt x="58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59" name="Google Shape;59;p2"/>
          <p:cNvSpPr/>
          <p:nvPr/>
        </p:nvSpPr>
        <p:spPr>
          <a:xfrm>
            <a:off x="443774" y="31035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3"/>
          <p:cNvSpPr txBox="1">
            <a:spLocks noGrp="1"/>
          </p:cNvSpPr>
          <p:nvPr>
            <p:ph type="title"/>
          </p:nvPr>
        </p:nvSpPr>
        <p:spPr>
          <a:xfrm>
            <a:off x="4533675" y="2255825"/>
            <a:ext cx="37914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44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62" name="Google Shape;62;p3"/>
          <p:cNvSpPr txBox="1">
            <a:spLocks noGrp="1"/>
          </p:cNvSpPr>
          <p:nvPr>
            <p:ph type="title" idx="2" hasCustomPrompt="1"/>
          </p:nvPr>
        </p:nvSpPr>
        <p:spPr>
          <a:xfrm>
            <a:off x="4609875" y="1185425"/>
            <a:ext cx="9945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5000">
                <a:solidFill>
                  <a:schemeClr val="accent6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63" name="Google Shape;63;p3"/>
          <p:cNvSpPr txBox="1">
            <a:spLocks noGrp="1"/>
          </p:cNvSpPr>
          <p:nvPr>
            <p:ph type="subTitle" idx="1"/>
          </p:nvPr>
        </p:nvSpPr>
        <p:spPr>
          <a:xfrm>
            <a:off x="4533675" y="3208375"/>
            <a:ext cx="3791400" cy="4116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accent6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3"/>
          <p:cNvSpPr>
            <a:spLocks noGrp="1"/>
          </p:cNvSpPr>
          <p:nvPr>
            <p:ph type="pic" idx="3"/>
          </p:nvPr>
        </p:nvSpPr>
        <p:spPr>
          <a:xfrm>
            <a:off x="828399" y="535000"/>
            <a:ext cx="3167400" cy="40734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sp>
      <p:grpSp>
        <p:nvGrpSpPr>
          <p:cNvPr id="65" name="Google Shape;65;p3"/>
          <p:cNvGrpSpPr/>
          <p:nvPr/>
        </p:nvGrpSpPr>
        <p:grpSpPr>
          <a:xfrm>
            <a:off x="7671392" y="195864"/>
            <a:ext cx="1055138" cy="975553"/>
            <a:chOff x="1757650" y="1363600"/>
            <a:chExt cx="319400" cy="295300"/>
          </a:xfrm>
        </p:grpSpPr>
        <p:sp>
          <p:nvSpPr>
            <p:cNvPr id="66" name="Google Shape;66;p3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3"/>
            <p:cNvSpPr/>
            <p:nvPr/>
          </p:nvSpPr>
          <p:spPr>
            <a:xfrm>
              <a:off x="1858250" y="1419625"/>
              <a:ext cx="112250" cy="96200"/>
            </a:xfrm>
            <a:custGeom>
              <a:avLst/>
              <a:gdLst/>
              <a:ahLst/>
              <a:cxnLst/>
              <a:rect l="l" t="t" r="r" b="b"/>
              <a:pathLst>
                <a:path w="4490" h="3848" extrusionOk="0">
                  <a:moveTo>
                    <a:pt x="2908" y="0"/>
                  </a:moveTo>
                  <a:cubicBezTo>
                    <a:pt x="2551" y="0"/>
                    <a:pt x="2334" y="311"/>
                    <a:pt x="2334" y="311"/>
                  </a:cubicBezTo>
                  <a:cubicBezTo>
                    <a:pt x="2334" y="311"/>
                    <a:pt x="2115" y="151"/>
                    <a:pt x="1820" y="151"/>
                  </a:cubicBezTo>
                  <a:cubicBezTo>
                    <a:pt x="1587" y="151"/>
                    <a:pt x="1306" y="251"/>
                    <a:pt x="1048" y="609"/>
                  </a:cubicBezTo>
                  <a:cubicBezTo>
                    <a:pt x="1048" y="609"/>
                    <a:pt x="955" y="586"/>
                    <a:pt x="828" y="586"/>
                  </a:cubicBezTo>
                  <a:cubicBezTo>
                    <a:pt x="584" y="586"/>
                    <a:pt x="213" y="668"/>
                    <a:pt x="120" y="1144"/>
                  </a:cubicBezTo>
                  <a:cubicBezTo>
                    <a:pt x="1" y="1668"/>
                    <a:pt x="2156" y="3847"/>
                    <a:pt x="2156" y="3847"/>
                  </a:cubicBezTo>
                  <a:lnTo>
                    <a:pt x="2477" y="3752"/>
                  </a:lnTo>
                  <a:cubicBezTo>
                    <a:pt x="2477" y="3752"/>
                    <a:pt x="4489" y="1156"/>
                    <a:pt x="3489" y="263"/>
                  </a:cubicBezTo>
                  <a:cubicBezTo>
                    <a:pt x="3270" y="67"/>
                    <a:pt x="3074" y="0"/>
                    <a:pt x="29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3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3"/>
            <p:cNvSpPr/>
            <p:nvPr/>
          </p:nvSpPr>
          <p:spPr>
            <a:xfrm>
              <a:off x="1914800" y="1449375"/>
              <a:ext cx="102725" cy="90775"/>
            </a:xfrm>
            <a:custGeom>
              <a:avLst/>
              <a:gdLst/>
              <a:ahLst/>
              <a:cxnLst/>
              <a:rect l="l" t="t" r="r" b="b"/>
              <a:pathLst>
                <a:path w="4109" h="3631" extrusionOk="0">
                  <a:moveTo>
                    <a:pt x="2394" y="0"/>
                  </a:moveTo>
                  <a:cubicBezTo>
                    <a:pt x="1849" y="0"/>
                    <a:pt x="1" y="2252"/>
                    <a:pt x="1" y="2252"/>
                  </a:cubicBezTo>
                  <a:lnTo>
                    <a:pt x="96" y="2574"/>
                  </a:lnTo>
                  <a:cubicBezTo>
                    <a:pt x="96" y="2574"/>
                    <a:pt x="1702" y="3631"/>
                    <a:pt x="2791" y="3631"/>
                  </a:cubicBezTo>
                  <a:cubicBezTo>
                    <a:pt x="3117" y="3631"/>
                    <a:pt x="3397" y="3536"/>
                    <a:pt x="3573" y="3288"/>
                  </a:cubicBezTo>
                  <a:cubicBezTo>
                    <a:pt x="4109" y="2550"/>
                    <a:pt x="3418" y="2145"/>
                    <a:pt x="3418" y="2145"/>
                  </a:cubicBezTo>
                  <a:cubicBezTo>
                    <a:pt x="3418" y="2145"/>
                    <a:pt x="3870" y="1419"/>
                    <a:pt x="3013" y="895"/>
                  </a:cubicBezTo>
                  <a:cubicBezTo>
                    <a:pt x="3013" y="895"/>
                    <a:pt x="3132" y="109"/>
                    <a:pt x="2418" y="2"/>
                  </a:cubicBezTo>
                  <a:cubicBezTo>
                    <a:pt x="2410" y="1"/>
                    <a:pt x="2402" y="0"/>
                    <a:pt x="23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3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3"/>
            <p:cNvSpPr/>
            <p:nvPr/>
          </p:nvSpPr>
          <p:spPr>
            <a:xfrm>
              <a:off x="1873725" y="1508950"/>
              <a:ext cx="108375" cy="94900"/>
            </a:xfrm>
            <a:custGeom>
              <a:avLst/>
              <a:gdLst/>
              <a:ahLst/>
              <a:cxnLst/>
              <a:rect l="l" t="t" r="r" b="b"/>
              <a:pathLst>
                <a:path w="4335" h="3796" extrusionOk="0">
                  <a:moveTo>
                    <a:pt x="1858" y="0"/>
                  </a:moveTo>
                  <a:lnTo>
                    <a:pt x="1549" y="108"/>
                  </a:lnTo>
                  <a:cubicBezTo>
                    <a:pt x="1549" y="108"/>
                    <a:pt x="1" y="2953"/>
                    <a:pt x="1132" y="3632"/>
                  </a:cubicBezTo>
                  <a:cubicBezTo>
                    <a:pt x="1328" y="3751"/>
                    <a:pt x="1497" y="3795"/>
                    <a:pt x="1640" y="3795"/>
                  </a:cubicBezTo>
                  <a:cubicBezTo>
                    <a:pt x="2069" y="3795"/>
                    <a:pt x="2263" y="3394"/>
                    <a:pt x="2263" y="3394"/>
                  </a:cubicBezTo>
                  <a:cubicBezTo>
                    <a:pt x="2263" y="3394"/>
                    <a:pt x="2425" y="3474"/>
                    <a:pt x="2642" y="3474"/>
                  </a:cubicBezTo>
                  <a:cubicBezTo>
                    <a:pt x="2897" y="3474"/>
                    <a:pt x="3228" y="3363"/>
                    <a:pt x="3466" y="2882"/>
                  </a:cubicBezTo>
                  <a:cubicBezTo>
                    <a:pt x="3466" y="2882"/>
                    <a:pt x="3477" y="2882"/>
                    <a:pt x="3497" y="2882"/>
                  </a:cubicBezTo>
                  <a:cubicBezTo>
                    <a:pt x="3645" y="2882"/>
                    <a:pt x="4278" y="2845"/>
                    <a:pt x="4299" y="2215"/>
                  </a:cubicBezTo>
                  <a:cubicBezTo>
                    <a:pt x="4335" y="1691"/>
                    <a:pt x="1858" y="0"/>
                    <a:pt x="18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3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3"/>
            <p:cNvSpPr/>
            <p:nvPr/>
          </p:nvSpPr>
          <p:spPr>
            <a:xfrm>
              <a:off x="1817175" y="1482775"/>
              <a:ext cx="102725" cy="91125"/>
            </a:xfrm>
            <a:custGeom>
              <a:avLst/>
              <a:gdLst/>
              <a:ahLst/>
              <a:cxnLst/>
              <a:rect l="l" t="t" r="r" b="b"/>
              <a:pathLst>
                <a:path w="4109" h="3645" extrusionOk="0">
                  <a:moveTo>
                    <a:pt x="1304" y="0"/>
                  </a:moveTo>
                  <a:cubicBezTo>
                    <a:pt x="985" y="0"/>
                    <a:pt x="712" y="93"/>
                    <a:pt x="536" y="333"/>
                  </a:cubicBezTo>
                  <a:cubicBezTo>
                    <a:pt x="1" y="1083"/>
                    <a:pt x="667" y="1500"/>
                    <a:pt x="667" y="1500"/>
                  </a:cubicBezTo>
                  <a:cubicBezTo>
                    <a:pt x="667" y="1500"/>
                    <a:pt x="203" y="2226"/>
                    <a:pt x="1072" y="2750"/>
                  </a:cubicBezTo>
                  <a:cubicBezTo>
                    <a:pt x="1072" y="2750"/>
                    <a:pt x="953" y="3536"/>
                    <a:pt x="1668" y="3643"/>
                  </a:cubicBezTo>
                  <a:cubicBezTo>
                    <a:pt x="1676" y="3644"/>
                    <a:pt x="1684" y="3645"/>
                    <a:pt x="1692" y="3645"/>
                  </a:cubicBezTo>
                  <a:cubicBezTo>
                    <a:pt x="2249" y="3645"/>
                    <a:pt x="4108" y="1405"/>
                    <a:pt x="4108" y="1405"/>
                  </a:cubicBezTo>
                  <a:lnTo>
                    <a:pt x="4001" y="1083"/>
                  </a:lnTo>
                  <a:cubicBezTo>
                    <a:pt x="4001" y="1083"/>
                    <a:pt x="2391" y="0"/>
                    <a:pt x="13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3"/>
            <p:cNvSpPr/>
            <p:nvPr/>
          </p:nvSpPr>
          <p:spPr>
            <a:xfrm>
              <a:off x="1888025" y="1483575"/>
              <a:ext cx="57775" cy="53050"/>
            </a:xfrm>
            <a:custGeom>
              <a:avLst/>
              <a:gdLst/>
              <a:ahLst/>
              <a:cxnLst/>
              <a:rect l="l" t="t" r="r" b="b"/>
              <a:pathLst>
                <a:path w="2311" h="2122" extrusionOk="0">
                  <a:moveTo>
                    <a:pt x="1134" y="0"/>
                  </a:moveTo>
                  <a:cubicBezTo>
                    <a:pt x="1074" y="0"/>
                    <a:pt x="1013" y="5"/>
                    <a:pt x="953" y="15"/>
                  </a:cubicBezTo>
                  <a:cubicBezTo>
                    <a:pt x="369" y="134"/>
                    <a:pt x="0" y="694"/>
                    <a:pt x="119" y="1265"/>
                  </a:cubicBezTo>
                  <a:cubicBezTo>
                    <a:pt x="223" y="1775"/>
                    <a:pt x="655" y="2121"/>
                    <a:pt x="1151" y="2121"/>
                  </a:cubicBezTo>
                  <a:cubicBezTo>
                    <a:pt x="1223" y="2121"/>
                    <a:pt x="1296" y="2114"/>
                    <a:pt x="1370" y="2099"/>
                  </a:cubicBezTo>
                  <a:cubicBezTo>
                    <a:pt x="1941" y="1980"/>
                    <a:pt x="2310" y="1432"/>
                    <a:pt x="2203" y="849"/>
                  </a:cubicBezTo>
                  <a:cubicBezTo>
                    <a:pt x="2107" y="348"/>
                    <a:pt x="1640" y="0"/>
                    <a:pt x="11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3"/>
            <p:cNvSpPr/>
            <p:nvPr/>
          </p:nvSpPr>
          <p:spPr>
            <a:xfrm>
              <a:off x="1927300" y="1511875"/>
              <a:ext cx="9275" cy="8750"/>
            </a:xfrm>
            <a:custGeom>
              <a:avLst/>
              <a:gdLst/>
              <a:ahLst/>
              <a:cxnLst/>
              <a:rect l="l" t="t" r="r" b="b"/>
              <a:pathLst>
                <a:path w="371" h="350" extrusionOk="0">
                  <a:moveTo>
                    <a:pt x="177" y="1"/>
                  </a:moveTo>
                  <a:cubicBezTo>
                    <a:pt x="170" y="1"/>
                    <a:pt x="163" y="1"/>
                    <a:pt x="156" y="2"/>
                  </a:cubicBezTo>
                  <a:cubicBezTo>
                    <a:pt x="61" y="14"/>
                    <a:pt x="1" y="110"/>
                    <a:pt x="13" y="217"/>
                  </a:cubicBezTo>
                  <a:cubicBezTo>
                    <a:pt x="35" y="293"/>
                    <a:pt x="106" y="349"/>
                    <a:pt x="200" y="349"/>
                  </a:cubicBezTo>
                  <a:cubicBezTo>
                    <a:pt x="209" y="349"/>
                    <a:pt x="218" y="349"/>
                    <a:pt x="227" y="348"/>
                  </a:cubicBezTo>
                  <a:cubicBezTo>
                    <a:pt x="311" y="336"/>
                    <a:pt x="370" y="241"/>
                    <a:pt x="358" y="133"/>
                  </a:cubicBezTo>
                  <a:cubicBezTo>
                    <a:pt x="336" y="57"/>
                    <a:pt x="255" y="1"/>
                    <a:pt x="1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6" name="Google Shape;76;p3"/>
          <p:cNvGrpSpPr/>
          <p:nvPr/>
        </p:nvGrpSpPr>
        <p:grpSpPr>
          <a:xfrm rot="-7557564">
            <a:off x="7892752" y="3639368"/>
            <a:ext cx="836100" cy="1452170"/>
            <a:chOff x="1801100" y="2984750"/>
            <a:chExt cx="378950" cy="658175"/>
          </a:xfrm>
        </p:grpSpPr>
        <p:sp>
          <p:nvSpPr>
            <p:cNvPr id="77" name="Google Shape;77;p3"/>
            <p:cNvSpPr/>
            <p:nvPr/>
          </p:nvSpPr>
          <p:spPr>
            <a:xfrm>
              <a:off x="1860350" y="3108575"/>
              <a:ext cx="174150" cy="534350"/>
            </a:xfrm>
            <a:custGeom>
              <a:avLst/>
              <a:gdLst/>
              <a:ahLst/>
              <a:cxnLst/>
              <a:rect l="l" t="t" r="r" b="b"/>
              <a:pathLst>
                <a:path w="6966" h="21374" extrusionOk="0">
                  <a:moveTo>
                    <a:pt x="6666" y="0"/>
                  </a:moveTo>
                  <a:cubicBezTo>
                    <a:pt x="6559" y="0"/>
                    <a:pt x="6450" y="60"/>
                    <a:pt x="6406" y="166"/>
                  </a:cubicBezTo>
                  <a:cubicBezTo>
                    <a:pt x="0" y="13406"/>
                    <a:pt x="4715" y="21192"/>
                    <a:pt x="4715" y="21240"/>
                  </a:cubicBezTo>
                  <a:cubicBezTo>
                    <a:pt x="4768" y="21324"/>
                    <a:pt x="4861" y="21374"/>
                    <a:pt x="4954" y="21374"/>
                  </a:cubicBezTo>
                  <a:cubicBezTo>
                    <a:pt x="5007" y="21374"/>
                    <a:pt x="5061" y="21358"/>
                    <a:pt x="5108" y="21323"/>
                  </a:cubicBezTo>
                  <a:cubicBezTo>
                    <a:pt x="5239" y="21240"/>
                    <a:pt x="5275" y="21073"/>
                    <a:pt x="5191" y="20942"/>
                  </a:cubicBezTo>
                  <a:cubicBezTo>
                    <a:pt x="5155" y="20859"/>
                    <a:pt x="655" y="13299"/>
                    <a:pt x="6906" y="404"/>
                  </a:cubicBezTo>
                  <a:cubicBezTo>
                    <a:pt x="6965" y="261"/>
                    <a:pt x="6906" y="83"/>
                    <a:pt x="6775" y="23"/>
                  </a:cubicBezTo>
                  <a:cubicBezTo>
                    <a:pt x="6741" y="8"/>
                    <a:pt x="6703" y="0"/>
                    <a:pt x="6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3"/>
            <p:cNvSpPr/>
            <p:nvPr/>
          </p:nvSpPr>
          <p:spPr>
            <a:xfrm>
              <a:off x="1947850" y="3414025"/>
              <a:ext cx="146175" cy="128225"/>
            </a:xfrm>
            <a:custGeom>
              <a:avLst/>
              <a:gdLst/>
              <a:ahLst/>
              <a:cxnLst/>
              <a:rect l="l" t="t" r="r" b="b"/>
              <a:pathLst>
                <a:path w="5847" h="5129" extrusionOk="0">
                  <a:moveTo>
                    <a:pt x="3537" y="1"/>
                  </a:moveTo>
                  <a:cubicBezTo>
                    <a:pt x="2744" y="1"/>
                    <a:pt x="1737" y="567"/>
                    <a:pt x="1001" y="1497"/>
                  </a:cubicBezTo>
                  <a:cubicBezTo>
                    <a:pt x="203" y="2498"/>
                    <a:pt x="1" y="3569"/>
                    <a:pt x="405" y="4164"/>
                  </a:cubicBezTo>
                  <a:cubicBezTo>
                    <a:pt x="645" y="4738"/>
                    <a:pt x="1470" y="5129"/>
                    <a:pt x="2511" y="5129"/>
                  </a:cubicBezTo>
                  <a:cubicBezTo>
                    <a:pt x="2659" y="5129"/>
                    <a:pt x="2810" y="5121"/>
                    <a:pt x="2965" y="5105"/>
                  </a:cubicBezTo>
                  <a:cubicBezTo>
                    <a:pt x="4477" y="4938"/>
                    <a:pt x="5739" y="4081"/>
                    <a:pt x="5799" y="3164"/>
                  </a:cubicBezTo>
                  <a:cubicBezTo>
                    <a:pt x="5846" y="2557"/>
                    <a:pt x="5346" y="2093"/>
                    <a:pt x="4573" y="1890"/>
                  </a:cubicBezTo>
                  <a:cubicBezTo>
                    <a:pt x="4811" y="1116"/>
                    <a:pt x="4692" y="450"/>
                    <a:pt x="4168" y="152"/>
                  </a:cubicBezTo>
                  <a:cubicBezTo>
                    <a:pt x="3984" y="49"/>
                    <a:pt x="3770" y="1"/>
                    <a:pt x="35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3"/>
            <p:cNvSpPr/>
            <p:nvPr/>
          </p:nvSpPr>
          <p:spPr>
            <a:xfrm>
              <a:off x="1957975" y="3461275"/>
              <a:ext cx="135750" cy="80700"/>
            </a:xfrm>
            <a:custGeom>
              <a:avLst/>
              <a:gdLst/>
              <a:ahLst/>
              <a:cxnLst/>
              <a:rect l="l" t="t" r="r" b="b"/>
              <a:pathLst>
                <a:path w="5430" h="3228" extrusionOk="0">
                  <a:moveTo>
                    <a:pt x="4144" y="0"/>
                  </a:moveTo>
                  <a:lnTo>
                    <a:pt x="0" y="2262"/>
                  </a:lnTo>
                  <a:cubicBezTo>
                    <a:pt x="240" y="2836"/>
                    <a:pt x="1065" y="3227"/>
                    <a:pt x="2106" y="3227"/>
                  </a:cubicBezTo>
                  <a:cubicBezTo>
                    <a:pt x="2254" y="3227"/>
                    <a:pt x="2405" y="3219"/>
                    <a:pt x="2560" y="3203"/>
                  </a:cubicBezTo>
                  <a:cubicBezTo>
                    <a:pt x="4072" y="3036"/>
                    <a:pt x="5334" y="2167"/>
                    <a:pt x="5394" y="1262"/>
                  </a:cubicBezTo>
                  <a:cubicBezTo>
                    <a:pt x="5430" y="667"/>
                    <a:pt x="4941" y="203"/>
                    <a:pt x="41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3"/>
            <p:cNvSpPr/>
            <p:nvPr/>
          </p:nvSpPr>
          <p:spPr>
            <a:xfrm>
              <a:off x="1801100" y="3300825"/>
              <a:ext cx="139625" cy="139300"/>
            </a:xfrm>
            <a:custGeom>
              <a:avLst/>
              <a:gdLst/>
              <a:ahLst/>
              <a:cxnLst/>
              <a:rect l="l" t="t" r="r" b="b"/>
              <a:pathLst>
                <a:path w="5585" h="5572" extrusionOk="0">
                  <a:moveTo>
                    <a:pt x="3323" y="1"/>
                  </a:moveTo>
                  <a:cubicBezTo>
                    <a:pt x="2727" y="1"/>
                    <a:pt x="2287" y="525"/>
                    <a:pt x="2120" y="1311"/>
                  </a:cubicBezTo>
                  <a:cubicBezTo>
                    <a:pt x="1903" y="1254"/>
                    <a:pt x="1694" y="1225"/>
                    <a:pt x="1500" y="1225"/>
                  </a:cubicBezTo>
                  <a:cubicBezTo>
                    <a:pt x="1003" y="1225"/>
                    <a:pt x="603" y="1413"/>
                    <a:pt x="406" y="1799"/>
                  </a:cubicBezTo>
                  <a:cubicBezTo>
                    <a:pt x="1" y="2620"/>
                    <a:pt x="679" y="4001"/>
                    <a:pt x="1906" y="4882"/>
                  </a:cubicBezTo>
                  <a:cubicBezTo>
                    <a:pt x="2552" y="5341"/>
                    <a:pt x="3227" y="5572"/>
                    <a:pt x="3778" y="5572"/>
                  </a:cubicBezTo>
                  <a:cubicBezTo>
                    <a:pt x="4099" y="5572"/>
                    <a:pt x="4378" y="5493"/>
                    <a:pt x="4585" y="5335"/>
                  </a:cubicBezTo>
                  <a:cubicBezTo>
                    <a:pt x="5228" y="5013"/>
                    <a:pt x="5585" y="3978"/>
                    <a:pt x="5394" y="2727"/>
                  </a:cubicBezTo>
                  <a:cubicBezTo>
                    <a:pt x="5168" y="1227"/>
                    <a:pt x="4251" y="1"/>
                    <a:pt x="33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3"/>
            <p:cNvSpPr/>
            <p:nvPr/>
          </p:nvSpPr>
          <p:spPr>
            <a:xfrm>
              <a:off x="1801100" y="3331375"/>
              <a:ext cx="114625" cy="108750"/>
            </a:xfrm>
            <a:custGeom>
              <a:avLst/>
              <a:gdLst/>
              <a:ahLst/>
              <a:cxnLst/>
              <a:rect l="l" t="t" r="r" b="b"/>
              <a:pathLst>
                <a:path w="4585" h="4350" extrusionOk="0">
                  <a:moveTo>
                    <a:pt x="1485" y="1"/>
                  </a:moveTo>
                  <a:cubicBezTo>
                    <a:pt x="997" y="1"/>
                    <a:pt x="601" y="186"/>
                    <a:pt x="406" y="577"/>
                  </a:cubicBezTo>
                  <a:cubicBezTo>
                    <a:pt x="1" y="1398"/>
                    <a:pt x="679" y="2779"/>
                    <a:pt x="1906" y="3660"/>
                  </a:cubicBezTo>
                  <a:cubicBezTo>
                    <a:pt x="2560" y="4119"/>
                    <a:pt x="3232" y="4350"/>
                    <a:pt x="3781" y="4350"/>
                  </a:cubicBezTo>
                  <a:cubicBezTo>
                    <a:pt x="4101" y="4350"/>
                    <a:pt x="4378" y="4271"/>
                    <a:pt x="4585" y="4113"/>
                  </a:cubicBezTo>
                  <a:lnTo>
                    <a:pt x="2108" y="89"/>
                  </a:lnTo>
                  <a:cubicBezTo>
                    <a:pt x="1890" y="31"/>
                    <a:pt x="1680" y="1"/>
                    <a:pt x="14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3"/>
            <p:cNvSpPr/>
            <p:nvPr/>
          </p:nvSpPr>
          <p:spPr>
            <a:xfrm>
              <a:off x="1963025" y="3196450"/>
              <a:ext cx="146175" cy="127150"/>
            </a:xfrm>
            <a:custGeom>
              <a:avLst/>
              <a:gdLst/>
              <a:ahLst/>
              <a:cxnLst/>
              <a:rect l="l" t="t" r="r" b="b"/>
              <a:pathLst>
                <a:path w="5847" h="5086" extrusionOk="0">
                  <a:moveTo>
                    <a:pt x="3576" y="0"/>
                  </a:moveTo>
                  <a:cubicBezTo>
                    <a:pt x="2794" y="0"/>
                    <a:pt x="1783" y="537"/>
                    <a:pt x="1048" y="1425"/>
                  </a:cubicBezTo>
                  <a:cubicBezTo>
                    <a:pt x="227" y="2390"/>
                    <a:pt x="1" y="3461"/>
                    <a:pt x="394" y="4069"/>
                  </a:cubicBezTo>
                  <a:cubicBezTo>
                    <a:pt x="629" y="4678"/>
                    <a:pt x="1458" y="5085"/>
                    <a:pt x="2537" y="5085"/>
                  </a:cubicBezTo>
                  <a:cubicBezTo>
                    <a:pt x="2661" y="5085"/>
                    <a:pt x="2788" y="5080"/>
                    <a:pt x="2918" y="5069"/>
                  </a:cubicBezTo>
                  <a:cubicBezTo>
                    <a:pt x="4442" y="4938"/>
                    <a:pt x="5728" y="4104"/>
                    <a:pt x="5811" y="3200"/>
                  </a:cubicBezTo>
                  <a:cubicBezTo>
                    <a:pt x="5847" y="2604"/>
                    <a:pt x="5359" y="2128"/>
                    <a:pt x="4585" y="1902"/>
                  </a:cubicBezTo>
                  <a:cubicBezTo>
                    <a:pt x="4858" y="1140"/>
                    <a:pt x="4751" y="473"/>
                    <a:pt x="4227" y="163"/>
                  </a:cubicBezTo>
                  <a:cubicBezTo>
                    <a:pt x="4043" y="53"/>
                    <a:pt x="3821" y="0"/>
                    <a:pt x="35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3"/>
            <p:cNvSpPr/>
            <p:nvPr/>
          </p:nvSpPr>
          <p:spPr>
            <a:xfrm>
              <a:off x="1972850" y="3244275"/>
              <a:ext cx="136350" cy="79625"/>
            </a:xfrm>
            <a:custGeom>
              <a:avLst/>
              <a:gdLst/>
              <a:ahLst/>
              <a:cxnLst/>
              <a:rect l="l" t="t" r="r" b="b"/>
              <a:pathLst>
                <a:path w="5454" h="3185" extrusionOk="0">
                  <a:moveTo>
                    <a:pt x="4192" y="1"/>
                  </a:moveTo>
                  <a:lnTo>
                    <a:pt x="1" y="2179"/>
                  </a:lnTo>
                  <a:cubicBezTo>
                    <a:pt x="236" y="2778"/>
                    <a:pt x="1065" y="3184"/>
                    <a:pt x="2144" y="3184"/>
                  </a:cubicBezTo>
                  <a:cubicBezTo>
                    <a:pt x="2268" y="3184"/>
                    <a:pt x="2395" y="3179"/>
                    <a:pt x="2525" y="3168"/>
                  </a:cubicBezTo>
                  <a:cubicBezTo>
                    <a:pt x="4049" y="3037"/>
                    <a:pt x="5335" y="2203"/>
                    <a:pt x="5418" y="1298"/>
                  </a:cubicBezTo>
                  <a:cubicBezTo>
                    <a:pt x="5454" y="703"/>
                    <a:pt x="4966" y="227"/>
                    <a:pt x="419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2014525" y="2984750"/>
              <a:ext cx="165525" cy="152075"/>
            </a:xfrm>
            <a:custGeom>
              <a:avLst/>
              <a:gdLst/>
              <a:ahLst/>
              <a:cxnLst/>
              <a:rect l="l" t="t" r="r" b="b"/>
              <a:pathLst>
                <a:path w="6621" h="6083" extrusionOk="0">
                  <a:moveTo>
                    <a:pt x="3625" y="0"/>
                  </a:moveTo>
                  <a:cubicBezTo>
                    <a:pt x="2673" y="0"/>
                    <a:pt x="1465" y="890"/>
                    <a:pt x="727" y="2214"/>
                  </a:cubicBezTo>
                  <a:cubicBezTo>
                    <a:pt x="24" y="3476"/>
                    <a:pt x="1" y="4738"/>
                    <a:pt x="572" y="5333"/>
                  </a:cubicBezTo>
                  <a:cubicBezTo>
                    <a:pt x="881" y="5814"/>
                    <a:pt x="1559" y="6083"/>
                    <a:pt x="2401" y="6083"/>
                  </a:cubicBezTo>
                  <a:cubicBezTo>
                    <a:pt x="2791" y="6083"/>
                    <a:pt x="3215" y="6025"/>
                    <a:pt x="3656" y="5905"/>
                  </a:cubicBezTo>
                  <a:cubicBezTo>
                    <a:pt x="5335" y="5441"/>
                    <a:pt x="6620" y="4202"/>
                    <a:pt x="6501" y="3166"/>
                  </a:cubicBezTo>
                  <a:cubicBezTo>
                    <a:pt x="6430" y="2476"/>
                    <a:pt x="5775" y="2047"/>
                    <a:pt x="4846" y="1964"/>
                  </a:cubicBezTo>
                  <a:cubicBezTo>
                    <a:pt x="4977" y="1035"/>
                    <a:pt x="4715" y="309"/>
                    <a:pt x="4061" y="71"/>
                  </a:cubicBezTo>
                  <a:cubicBezTo>
                    <a:pt x="3924" y="23"/>
                    <a:pt x="3778" y="0"/>
                    <a:pt x="362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2028825" y="3033550"/>
              <a:ext cx="151225" cy="103275"/>
            </a:xfrm>
            <a:custGeom>
              <a:avLst/>
              <a:gdLst/>
              <a:ahLst/>
              <a:cxnLst/>
              <a:rect l="l" t="t" r="r" b="b"/>
              <a:pathLst>
                <a:path w="6049" h="4131" extrusionOk="0">
                  <a:moveTo>
                    <a:pt x="4262" y="0"/>
                  </a:moveTo>
                  <a:lnTo>
                    <a:pt x="0" y="3381"/>
                  </a:lnTo>
                  <a:cubicBezTo>
                    <a:pt x="309" y="3862"/>
                    <a:pt x="987" y="4131"/>
                    <a:pt x="1829" y="4131"/>
                  </a:cubicBezTo>
                  <a:cubicBezTo>
                    <a:pt x="2219" y="4131"/>
                    <a:pt x="2643" y="4073"/>
                    <a:pt x="3084" y="3953"/>
                  </a:cubicBezTo>
                  <a:cubicBezTo>
                    <a:pt x="4763" y="3489"/>
                    <a:pt x="6048" y="2250"/>
                    <a:pt x="5929" y="1214"/>
                  </a:cubicBezTo>
                  <a:cubicBezTo>
                    <a:pt x="5858" y="524"/>
                    <a:pt x="5203" y="95"/>
                    <a:pt x="42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1924625" y="2986025"/>
              <a:ext cx="134875" cy="141650"/>
            </a:xfrm>
            <a:custGeom>
              <a:avLst/>
              <a:gdLst/>
              <a:ahLst/>
              <a:cxnLst/>
              <a:rect l="l" t="t" r="r" b="b"/>
              <a:pathLst>
                <a:path w="5395" h="5666" extrusionOk="0">
                  <a:moveTo>
                    <a:pt x="3615" y="0"/>
                  </a:moveTo>
                  <a:cubicBezTo>
                    <a:pt x="3099" y="0"/>
                    <a:pt x="2644" y="413"/>
                    <a:pt x="2358" y="1080"/>
                  </a:cubicBezTo>
                  <a:cubicBezTo>
                    <a:pt x="2032" y="919"/>
                    <a:pt x="1712" y="835"/>
                    <a:pt x="1426" y="835"/>
                  </a:cubicBezTo>
                  <a:cubicBezTo>
                    <a:pt x="1076" y="835"/>
                    <a:pt x="775" y="960"/>
                    <a:pt x="572" y="1222"/>
                  </a:cubicBezTo>
                  <a:cubicBezTo>
                    <a:pt x="1" y="1949"/>
                    <a:pt x="406" y="3461"/>
                    <a:pt x="1453" y="4568"/>
                  </a:cubicBezTo>
                  <a:cubicBezTo>
                    <a:pt x="2118" y="5287"/>
                    <a:pt x="2886" y="5665"/>
                    <a:pt x="3504" y="5665"/>
                  </a:cubicBezTo>
                  <a:cubicBezTo>
                    <a:pt x="3695" y="5665"/>
                    <a:pt x="3871" y="5629"/>
                    <a:pt x="4025" y="5556"/>
                  </a:cubicBezTo>
                  <a:cubicBezTo>
                    <a:pt x="4728" y="5378"/>
                    <a:pt x="5275" y="4425"/>
                    <a:pt x="5335" y="3139"/>
                  </a:cubicBezTo>
                  <a:cubicBezTo>
                    <a:pt x="5394" y="1591"/>
                    <a:pt x="4728" y="210"/>
                    <a:pt x="3811" y="20"/>
                  </a:cubicBezTo>
                  <a:cubicBezTo>
                    <a:pt x="3745" y="7"/>
                    <a:pt x="3679" y="0"/>
                    <a:pt x="36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1983875" y="2986025"/>
              <a:ext cx="75625" cy="138925"/>
            </a:xfrm>
            <a:custGeom>
              <a:avLst/>
              <a:gdLst/>
              <a:ahLst/>
              <a:cxnLst/>
              <a:rect l="l" t="t" r="r" b="b"/>
              <a:pathLst>
                <a:path w="3025" h="5557" extrusionOk="0">
                  <a:moveTo>
                    <a:pt x="1245" y="0"/>
                  </a:moveTo>
                  <a:cubicBezTo>
                    <a:pt x="729" y="0"/>
                    <a:pt x="275" y="413"/>
                    <a:pt x="0" y="1080"/>
                  </a:cubicBezTo>
                  <a:lnTo>
                    <a:pt x="1655" y="5556"/>
                  </a:lnTo>
                  <a:cubicBezTo>
                    <a:pt x="2346" y="5378"/>
                    <a:pt x="2905" y="4425"/>
                    <a:pt x="2965" y="3139"/>
                  </a:cubicBezTo>
                  <a:cubicBezTo>
                    <a:pt x="3024" y="1591"/>
                    <a:pt x="2358" y="210"/>
                    <a:pt x="1441" y="20"/>
                  </a:cubicBezTo>
                  <a:cubicBezTo>
                    <a:pt x="1375" y="7"/>
                    <a:pt x="1309" y="0"/>
                    <a:pt x="12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" name="Google Shape;88;p3"/>
          <p:cNvSpPr/>
          <p:nvPr/>
        </p:nvSpPr>
        <p:spPr>
          <a:xfrm>
            <a:off x="443774" y="31035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4"/>
          <p:cNvSpPr txBox="1">
            <a:spLocks noGrp="1"/>
          </p:cNvSpPr>
          <p:nvPr>
            <p:ph type="body" idx="1"/>
          </p:nvPr>
        </p:nvSpPr>
        <p:spPr>
          <a:xfrm>
            <a:off x="720000" y="991246"/>
            <a:ext cx="7704000" cy="367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/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grpSp>
        <p:nvGrpSpPr>
          <p:cNvPr id="92" name="Google Shape;92;p4"/>
          <p:cNvGrpSpPr/>
          <p:nvPr/>
        </p:nvGrpSpPr>
        <p:grpSpPr>
          <a:xfrm>
            <a:off x="7972440" y="3917991"/>
            <a:ext cx="1171550" cy="1155398"/>
            <a:chOff x="3785875" y="3099225"/>
            <a:chExt cx="573025" cy="565125"/>
          </a:xfrm>
        </p:grpSpPr>
        <p:sp>
          <p:nvSpPr>
            <p:cNvPr id="93" name="Google Shape;93;p4"/>
            <p:cNvSpPr/>
            <p:nvPr/>
          </p:nvSpPr>
          <p:spPr>
            <a:xfrm>
              <a:off x="4073125" y="3259275"/>
              <a:ext cx="284275" cy="145650"/>
            </a:xfrm>
            <a:custGeom>
              <a:avLst/>
              <a:gdLst/>
              <a:ahLst/>
              <a:cxnLst/>
              <a:rect l="l" t="t" r="r" b="b"/>
              <a:pathLst>
                <a:path w="11371" h="5826" extrusionOk="0">
                  <a:moveTo>
                    <a:pt x="8858" y="0"/>
                  </a:moveTo>
                  <a:cubicBezTo>
                    <a:pt x="7758" y="0"/>
                    <a:pt x="6341" y="292"/>
                    <a:pt x="4882" y="877"/>
                  </a:cubicBezTo>
                  <a:cubicBezTo>
                    <a:pt x="1977" y="2032"/>
                    <a:pt x="0" y="3865"/>
                    <a:pt x="441" y="4997"/>
                  </a:cubicBezTo>
                  <a:cubicBezTo>
                    <a:pt x="664" y="5549"/>
                    <a:pt x="1435" y="5826"/>
                    <a:pt x="2507" y="5826"/>
                  </a:cubicBezTo>
                  <a:cubicBezTo>
                    <a:pt x="3607" y="5826"/>
                    <a:pt x="5023" y="5534"/>
                    <a:pt x="6489" y="4949"/>
                  </a:cubicBezTo>
                  <a:cubicBezTo>
                    <a:pt x="9370" y="3806"/>
                    <a:pt x="11371" y="1960"/>
                    <a:pt x="10918" y="829"/>
                  </a:cubicBezTo>
                  <a:cubicBezTo>
                    <a:pt x="10701" y="277"/>
                    <a:pt x="9930" y="0"/>
                    <a:pt x="88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4"/>
            <p:cNvSpPr/>
            <p:nvPr/>
          </p:nvSpPr>
          <p:spPr>
            <a:xfrm>
              <a:off x="4000200" y="3099225"/>
              <a:ext cx="123250" cy="280600"/>
            </a:xfrm>
            <a:custGeom>
              <a:avLst/>
              <a:gdLst/>
              <a:ahLst/>
              <a:cxnLst/>
              <a:rect l="l" t="t" r="r" b="b"/>
              <a:pathLst>
                <a:path w="4930" h="11224" extrusionOk="0">
                  <a:moveTo>
                    <a:pt x="2887" y="1"/>
                  </a:moveTo>
                  <a:cubicBezTo>
                    <a:pt x="1700" y="1"/>
                    <a:pt x="542" y="2392"/>
                    <a:pt x="286" y="5410"/>
                  </a:cubicBezTo>
                  <a:cubicBezTo>
                    <a:pt x="0" y="8505"/>
                    <a:pt x="762" y="11113"/>
                    <a:pt x="1965" y="11220"/>
                  </a:cubicBezTo>
                  <a:cubicBezTo>
                    <a:pt x="1990" y="11222"/>
                    <a:pt x="2016" y="11223"/>
                    <a:pt x="2041" y="11223"/>
                  </a:cubicBezTo>
                  <a:cubicBezTo>
                    <a:pt x="3218" y="11223"/>
                    <a:pt x="4376" y="8832"/>
                    <a:pt x="4644" y="5803"/>
                  </a:cubicBezTo>
                  <a:cubicBezTo>
                    <a:pt x="4929" y="2707"/>
                    <a:pt x="4167" y="100"/>
                    <a:pt x="2965" y="4"/>
                  </a:cubicBezTo>
                  <a:cubicBezTo>
                    <a:pt x="2939" y="2"/>
                    <a:pt x="2913" y="1"/>
                    <a:pt x="288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4"/>
            <p:cNvSpPr/>
            <p:nvPr/>
          </p:nvSpPr>
          <p:spPr>
            <a:xfrm>
              <a:off x="3799875" y="3258975"/>
              <a:ext cx="274450" cy="169975"/>
            </a:xfrm>
            <a:custGeom>
              <a:avLst/>
              <a:gdLst/>
              <a:ahLst/>
              <a:cxnLst/>
              <a:rect l="l" t="t" r="r" b="b"/>
              <a:pathLst>
                <a:path w="10978" h="6799" extrusionOk="0">
                  <a:moveTo>
                    <a:pt x="2063" y="1"/>
                  </a:moveTo>
                  <a:cubicBezTo>
                    <a:pt x="1355" y="1"/>
                    <a:pt x="829" y="192"/>
                    <a:pt x="596" y="591"/>
                  </a:cubicBezTo>
                  <a:cubicBezTo>
                    <a:pt x="0" y="1651"/>
                    <a:pt x="1703" y="3758"/>
                    <a:pt x="4394" y="5306"/>
                  </a:cubicBezTo>
                  <a:cubicBezTo>
                    <a:pt x="6089" y="6273"/>
                    <a:pt x="7762" y="6799"/>
                    <a:pt x="8929" y="6799"/>
                  </a:cubicBezTo>
                  <a:cubicBezTo>
                    <a:pt x="9631" y="6799"/>
                    <a:pt x="10150" y="6609"/>
                    <a:pt x="10382" y="6211"/>
                  </a:cubicBezTo>
                  <a:cubicBezTo>
                    <a:pt x="10978" y="5163"/>
                    <a:pt x="9275" y="3044"/>
                    <a:pt x="6584" y="1496"/>
                  </a:cubicBezTo>
                  <a:cubicBezTo>
                    <a:pt x="4907" y="524"/>
                    <a:pt x="3235" y="1"/>
                    <a:pt x="2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4"/>
            <p:cNvSpPr/>
            <p:nvPr/>
          </p:nvSpPr>
          <p:spPr>
            <a:xfrm>
              <a:off x="3873975" y="3381375"/>
              <a:ext cx="211375" cy="239625"/>
            </a:xfrm>
            <a:custGeom>
              <a:avLst/>
              <a:gdLst/>
              <a:ahLst/>
              <a:cxnLst/>
              <a:rect l="l" t="t" r="r" b="b"/>
              <a:pathLst>
                <a:path w="8455" h="9585" extrusionOk="0">
                  <a:moveTo>
                    <a:pt x="6866" y="0"/>
                  </a:moveTo>
                  <a:cubicBezTo>
                    <a:pt x="5732" y="0"/>
                    <a:pt x="3919" y="1406"/>
                    <a:pt x="2430" y="3542"/>
                  </a:cubicBezTo>
                  <a:cubicBezTo>
                    <a:pt x="644" y="6101"/>
                    <a:pt x="1" y="8721"/>
                    <a:pt x="1001" y="9411"/>
                  </a:cubicBezTo>
                  <a:cubicBezTo>
                    <a:pt x="1166" y="9528"/>
                    <a:pt x="1365" y="9584"/>
                    <a:pt x="1592" y="9584"/>
                  </a:cubicBezTo>
                  <a:cubicBezTo>
                    <a:pt x="2726" y="9584"/>
                    <a:pt x="4537" y="8187"/>
                    <a:pt x="6025" y="6054"/>
                  </a:cubicBezTo>
                  <a:cubicBezTo>
                    <a:pt x="7811" y="3494"/>
                    <a:pt x="8454" y="875"/>
                    <a:pt x="7454" y="172"/>
                  </a:cubicBezTo>
                  <a:cubicBezTo>
                    <a:pt x="7290" y="56"/>
                    <a:pt x="7092" y="0"/>
                    <a:pt x="68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4"/>
            <p:cNvSpPr/>
            <p:nvPr/>
          </p:nvSpPr>
          <p:spPr>
            <a:xfrm>
              <a:off x="4055250" y="3378175"/>
              <a:ext cx="214350" cy="236950"/>
            </a:xfrm>
            <a:custGeom>
              <a:avLst/>
              <a:gdLst/>
              <a:ahLst/>
              <a:cxnLst/>
              <a:rect l="l" t="t" r="r" b="b"/>
              <a:pathLst>
                <a:path w="8574" h="9478" extrusionOk="0">
                  <a:moveTo>
                    <a:pt x="1574" y="0"/>
                  </a:moveTo>
                  <a:cubicBezTo>
                    <a:pt x="1339" y="0"/>
                    <a:pt x="1133" y="59"/>
                    <a:pt x="965" y="181"/>
                  </a:cubicBezTo>
                  <a:cubicBezTo>
                    <a:pt x="1" y="895"/>
                    <a:pt x="679" y="3515"/>
                    <a:pt x="2513" y="6027"/>
                  </a:cubicBezTo>
                  <a:cubicBezTo>
                    <a:pt x="4034" y="8121"/>
                    <a:pt x="5859" y="9478"/>
                    <a:pt x="7001" y="9478"/>
                  </a:cubicBezTo>
                  <a:cubicBezTo>
                    <a:pt x="7235" y="9478"/>
                    <a:pt x="7441" y="9421"/>
                    <a:pt x="7609" y="9301"/>
                  </a:cubicBezTo>
                  <a:cubicBezTo>
                    <a:pt x="8573" y="8587"/>
                    <a:pt x="7883" y="5967"/>
                    <a:pt x="6049" y="3455"/>
                  </a:cubicBezTo>
                  <a:cubicBezTo>
                    <a:pt x="4540" y="1364"/>
                    <a:pt x="2712" y="0"/>
                    <a:pt x="15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4"/>
            <p:cNvSpPr/>
            <p:nvPr/>
          </p:nvSpPr>
          <p:spPr>
            <a:xfrm>
              <a:off x="3889175" y="3139525"/>
              <a:ext cx="221175" cy="255675"/>
            </a:xfrm>
            <a:custGeom>
              <a:avLst/>
              <a:gdLst/>
              <a:ahLst/>
              <a:cxnLst/>
              <a:rect l="l" t="t" r="r" b="b"/>
              <a:pathLst>
                <a:path w="8847" h="10227" extrusionOk="0">
                  <a:moveTo>
                    <a:pt x="2580" y="1"/>
                  </a:moveTo>
                  <a:cubicBezTo>
                    <a:pt x="2201" y="1"/>
                    <a:pt x="1847" y="89"/>
                    <a:pt x="1536" y="273"/>
                  </a:cubicBezTo>
                  <a:cubicBezTo>
                    <a:pt x="0" y="1190"/>
                    <a:pt x="60" y="4083"/>
                    <a:pt x="1655" y="6762"/>
                  </a:cubicBezTo>
                  <a:cubicBezTo>
                    <a:pt x="2924" y="8894"/>
                    <a:pt x="4782" y="10226"/>
                    <a:pt x="6261" y="10226"/>
                  </a:cubicBezTo>
                  <a:cubicBezTo>
                    <a:pt x="6641" y="10226"/>
                    <a:pt x="6997" y="10138"/>
                    <a:pt x="7311" y="9953"/>
                  </a:cubicBezTo>
                  <a:cubicBezTo>
                    <a:pt x="8846" y="9048"/>
                    <a:pt x="8787" y="6143"/>
                    <a:pt x="7191" y="3464"/>
                  </a:cubicBezTo>
                  <a:cubicBezTo>
                    <a:pt x="5913" y="1333"/>
                    <a:pt x="4054" y="1"/>
                    <a:pt x="25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4"/>
            <p:cNvSpPr/>
            <p:nvPr/>
          </p:nvSpPr>
          <p:spPr>
            <a:xfrm>
              <a:off x="3785875" y="3324550"/>
              <a:ext cx="294100" cy="168650"/>
            </a:xfrm>
            <a:custGeom>
              <a:avLst/>
              <a:gdLst/>
              <a:ahLst/>
              <a:cxnLst/>
              <a:rect l="l" t="t" r="r" b="b"/>
              <a:pathLst>
                <a:path w="11764" h="6746" extrusionOk="0">
                  <a:moveTo>
                    <a:pt x="7195" y="1"/>
                  </a:moveTo>
                  <a:cubicBezTo>
                    <a:pt x="6561" y="1"/>
                    <a:pt x="5889" y="71"/>
                    <a:pt x="5204" y="219"/>
                  </a:cubicBezTo>
                  <a:cubicBezTo>
                    <a:pt x="2168" y="873"/>
                    <a:pt x="1" y="2814"/>
                    <a:pt x="382" y="4564"/>
                  </a:cubicBezTo>
                  <a:cubicBezTo>
                    <a:pt x="668" y="5913"/>
                    <a:pt x="2409" y="6745"/>
                    <a:pt x="4592" y="6745"/>
                  </a:cubicBezTo>
                  <a:cubicBezTo>
                    <a:pt x="5223" y="6745"/>
                    <a:pt x="5892" y="6676"/>
                    <a:pt x="6573" y="6529"/>
                  </a:cubicBezTo>
                  <a:cubicBezTo>
                    <a:pt x="9609" y="5874"/>
                    <a:pt x="11764" y="3921"/>
                    <a:pt x="11395" y="2183"/>
                  </a:cubicBezTo>
                  <a:cubicBezTo>
                    <a:pt x="11109" y="828"/>
                    <a:pt x="9374" y="1"/>
                    <a:pt x="71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4"/>
            <p:cNvSpPr/>
            <p:nvPr/>
          </p:nvSpPr>
          <p:spPr>
            <a:xfrm>
              <a:off x="3981150" y="3382625"/>
              <a:ext cx="168500" cy="281725"/>
            </a:xfrm>
            <a:custGeom>
              <a:avLst/>
              <a:gdLst/>
              <a:ahLst/>
              <a:cxnLst/>
              <a:rect l="l" t="t" r="r" b="b"/>
              <a:pathLst>
                <a:path w="6740" h="11269" extrusionOk="0">
                  <a:moveTo>
                    <a:pt x="3556" y="1"/>
                  </a:moveTo>
                  <a:cubicBezTo>
                    <a:pt x="1829" y="1"/>
                    <a:pt x="295" y="2424"/>
                    <a:pt x="155" y="5480"/>
                  </a:cubicBezTo>
                  <a:cubicBezTo>
                    <a:pt x="0" y="8576"/>
                    <a:pt x="1322" y="11183"/>
                    <a:pt x="3096" y="11266"/>
                  </a:cubicBezTo>
                  <a:cubicBezTo>
                    <a:pt x="3129" y="11268"/>
                    <a:pt x="3162" y="11269"/>
                    <a:pt x="3196" y="11269"/>
                  </a:cubicBezTo>
                  <a:cubicBezTo>
                    <a:pt x="4928" y="11269"/>
                    <a:pt x="6444" y="8850"/>
                    <a:pt x="6596" y="5789"/>
                  </a:cubicBezTo>
                  <a:cubicBezTo>
                    <a:pt x="6739" y="2682"/>
                    <a:pt x="5429" y="98"/>
                    <a:pt x="3643" y="3"/>
                  </a:cubicBezTo>
                  <a:cubicBezTo>
                    <a:pt x="3614" y="2"/>
                    <a:pt x="3585" y="1"/>
                    <a:pt x="3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4"/>
            <p:cNvSpPr/>
            <p:nvPr/>
          </p:nvSpPr>
          <p:spPr>
            <a:xfrm>
              <a:off x="4063000" y="3337200"/>
              <a:ext cx="295900" cy="176150"/>
            </a:xfrm>
            <a:custGeom>
              <a:avLst/>
              <a:gdLst/>
              <a:ahLst/>
              <a:cxnLst/>
              <a:rect l="l" t="t" r="r" b="b"/>
              <a:pathLst>
                <a:path w="11836" h="7046" extrusionOk="0">
                  <a:moveTo>
                    <a:pt x="4163" y="0"/>
                  </a:moveTo>
                  <a:cubicBezTo>
                    <a:pt x="2353" y="0"/>
                    <a:pt x="920" y="651"/>
                    <a:pt x="548" y="1808"/>
                  </a:cubicBezTo>
                  <a:cubicBezTo>
                    <a:pt x="0" y="3499"/>
                    <a:pt x="1965" y="5642"/>
                    <a:pt x="4930" y="6594"/>
                  </a:cubicBezTo>
                  <a:cubicBezTo>
                    <a:pt x="5881" y="6900"/>
                    <a:pt x="6820" y="7045"/>
                    <a:pt x="7674" y="7045"/>
                  </a:cubicBezTo>
                  <a:cubicBezTo>
                    <a:pt x="9479" y="7045"/>
                    <a:pt x="10908" y="6397"/>
                    <a:pt x="11287" y="5249"/>
                  </a:cubicBezTo>
                  <a:cubicBezTo>
                    <a:pt x="11835" y="3546"/>
                    <a:pt x="9871" y="1403"/>
                    <a:pt x="6906" y="451"/>
                  </a:cubicBezTo>
                  <a:cubicBezTo>
                    <a:pt x="5955" y="145"/>
                    <a:pt x="5017" y="0"/>
                    <a:pt x="41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4"/>
            <p:cNvSpPr/>
            <p:nvPr/>
          </p:nvSpPr>
          <p:spPr>
            <a:xfrm>
              <a:off x="4039475" y="3133325"/>
              <a:ext cx="227725" cy="252775"/>
            </a:xfrm>
            <a:custGeom>
              <a:avLst/>
              <a:gdLst/>
              <a:ahLst/>
              <a:cxnLst/>
              <a:rect l="l" t="t" r="r" b="b"/>
              <a:pathLst>
                <a:path w="9109" h="10111" extrusionOk="0">
                  <a:moveTo>
                    <a:pt x="6480" y="1"/>
                  </a:moveTo>
                  <a:cubicBezTo>
                    <a:pt x="5017" y="1"/>
                    <a:pt x="3153" y="1268"/>
                    <a:pt x="1846" y="3308"/>
                  </a:cubicBezTo>
                  <a:cubicBezTo>
                    <a:pt x="167" y="5927"/>
                    <a:pt x="1" y="8832"/>
                    <a:pt x="1513" y="9796"/>
                  </a:cubicBezTo>
                  <a:cubicBezTo>
                    <a:pt x="1841" y="10009"/>
                    <a:pt x="2223" y="10110"/>
                    <a:pt x="2636" y="10110"/>
                  </a:cubicBezTo>
                  <a:cubicBezTo>
                    <a:pt x="4097" y="10110"/>
                    <a:pt x="5955" y="8850"/>
                    <a:pt x="7264" y="6808"/>
                  </a:cubicBezTo>
                  <a:cubicBezTo>
                    <a:pt x="8954" y="4189"/>
                    <a:pt x="9109" y="1283"/>
                    <a:pt x="7609" y="319"/>
                  </a:cubicBezTo>
                  <a:cubicBezTo>
                    <a:pt x="7279" y="103"/>
                    <a:pt x="6896" y="1"/>
                    <a:pt x="64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4"/>
            <p:cNvSpPr/>
            <p:nvPr/>
          </p:nvSpPr>
          <p:spPr>
            <a:xfrm>
              <a:off x="4048700" y="3358275"/>
              <a:ext cx="48550" cy="42975"/>
            </a:xfrm>
            <a:custGeom>
              <a:avLst/>
              <a:gdLst/>
              <a:ahLst/>
              <a:cxnLst/>
              <a:rect l="l" t="t" r="r" b="b"/>
              <a:pathLst>
                <a:path w="1942" h="1719" extrusionOk="0">
                  <a:moveTo>
                    <a:pt x="978" y="1"/>
                  </a:moveTo>
                  <a:cubicBezTo>
                    <a:pt x="844" y="1"/>
                    <a:pt x="709" y="32"/>
                    <a:pt x="584" y="96"/>
                  </a:cubicBezTo>
                  <a:cubicBezTo>
                    <a:pt x="168" y="322"/>
                    <a:pt x="1" y="834"/>
                    <a:pt x="215" y="1251"/>
                  </a:cubicBezTo>
                  <a:cubicBezTo>
                    <a:pt x="374" y="1544"/>
                    <a:pt x="668" y="1719"/>
                    <a:pt x="973" y="1719"/>
                  </a:cubicBezTo>
                  <a:cubicBezTo>
                    <a:pt x="1103" y="1719"/>
                    <a:pt x="1234" y="1687"/>
                    <a:pt x="1358" y="1620"/>
                  </a:cubicBezTo>
                  <a:cubicBezTo>
                    <a:pt x="1775" y="1394"/>
                    <a:pt x="1942" y="894"/>
                    <a:pt x="1739" y="477"/>
                  </a:cubicBezTo>
                  <a:cubicBezTo>
                    <a:pt x="1589" y="169"/>
                    <a:pt x="1288" y="1"/>
                    <a:pt x="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4"/>
            <p:cNvSpPr/>
            <p:nvPr/>
          </p:nvSpPr>
          <p:spPr>
            <a:xfrm>
              <a:off x="4022225" y="3292350"/>
              <a:ext cx="42275" cy="72325"/>
            </a:xfrm>
            <a:custGeom>
              <a:avLst/>
              <a:gdLst/>
              <a:ahLst/>
              <a:cxnLst/>
              <a:rect l="l" t="t" r="r" b="b"/>
              <a:pathLst>
                <a:path w="1691" h="2893" extrusionOk="0">
                  <a:moveTo>
                    <a:pt x="359" y="0"/>
                  </a:moveTo>
                  <a:cubicBezTo>
                    <a:pt x="311" y="0"/>
                    <a:pt x="262" y="10"/>
                    <a:pt x="214" y="30"/>
                  </a:cubicBezTo>
                  <a:cubicBezTo>
                    <a:pt x="60" y="102"/>
                    <a:pt x="0" y="292"/>
                    <a:pt x="72" y="459"/>
                  </a:cubicBezTo>
                  <a:cubicBezTo>
                    <a:pt x="129" y="564"/>
                    <a:pt x="241" y="639"/>
                    <a:pt x="357" y="639"/>
                  </a:cubicBezTo>
                  <a:cubicBezTo>
                    <a:pt x="385" y="639"/>
                    <a:pt x="413" y="635"/>
                    <a:pt x="441" y="626"/>
                  </a:cubicBezTo>
                  <a:lnTo>
                    <a:pt x="1560" y="2852"/>
                  </a:lnTo>
                  <a:cubicBezTo>
                    <a:pt x="1569" y="2879"/>
                    <a:pt x="1598" y="2892"/>
                    <a:pt x="1622" y="2892"/>
                  </a:cubicBezTo>
                  <a:cubicBezTo>
                    <a:pt x="1630" y="2892"/>
                    <a:pt x="1637" y="2891"/>
                    <a:pt x="1643" y="2888"/>
                  </a:cubicBezTo>
                  <a:cubicBezTo>
                    <a:pt x="1679" y="2876"/>
                    <a:pt x="1691" y="2828"/>
                    <a:pt x="1679" y="2793"/>
                  </a:cubicBezTo>
                  <a:lnTo>
                    <a:pt x="560" y="566"/>
                  </a:lnTo>
                  <a:cubicBezTo>
                    <a:pt x="667" y="495"/>
                    <a:pt x="715" y="328"/>
                    <a:pt x="655" y="173"/>
                  </a:cubicBezTo>
                  <a:cubicBezTo>
                    <a:pt x="595" y="62"/>
                    <a:pt x="481" y="0"/>
                    <a:pt x="3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4"/>
            <p:cNvSpPr/>
            <p:nvPr/>
          </p:nvSpPr>
          <p:spPr>
            <a:xfrm>
              <a:off x="4001975" y="3319475"/>
              <a:ext cx="61950" cy="58250"/>
            </a:xfrm>
            <a:custGeom>
              <a:avLst/>
              <a:gdLst/>
              <a:ahLst/>
              <a:cxnLst/>
              <a:rect l="l" t="t" r="r" b="b"/>
              <a:pathLst>
                <a:path w="2478" h="2330" extrusionOk="0">
                  <a:moveTo>
                    <a:pt x="358" y="0"/>
                  </a:moveTo>
                  <a:cubicBezTo>
                    <a:pt x="272" y="0"/>
                    <a:pt x="187" y="33"/>
                    <a:pt x="120" y="100"/>
                  </a:cubicBezTo>
                  <a:cubicBezTo>
                    <a:pt x="1" y="243"/>
                    <a:pt x="1" y="434"/>
                    <a:pt x="132" y="565"/>
                  </a:cubicBezTo>
                  <a:cubicBezTo>
                    <a:pt x="198" y="625"/>
                    <a:pt x="281" y="655"/>
                    <a:pt x="361" y="655"/>
                  </a:cubicBezTo>
                  <a:cubicBezTo>
                    <a:pt x="423" y="655"/>
                    <a:pt x="484" y="637"/>
                    <a:pt x="536" y="600"/>
                  </a:cubicBezTo>
                  <a:lnTo>
                    <a:pt x="2358" y="2303"/>
                  </a:lnTo>
                  <a:cubicBezTo>
                    <a:pt x="2370" y="2321"/>
                    <a:pt x="2385" y="2330"/>
                    <a:pt x="2400" y="2330"/>
                  </a:cubicBezTo>
                  <a:cubicBezTo>
                    <a:pt x="2415" y="2330"/>
                    <a:pt x="2429" y="2321"/>
                    <a:pt x="2441" y="2303"/>
                  </a:cubicBezTo>
                  <a:cubicBezTo>
                    <a:pt x="2477" y="2279"/>
                    <a:pt x="2477" y="2243"/>
                    <a:pt x="2441" y="2219"/>
                  </a:cubicBezTo>
                  <a:lnTo>
                    <a:pt x="632" y="505"/>
                  </a:lnTo>
                  <a:cubicBezTo>
                    <a:pt x="715" y="362"/>
                    <a:pt x="703" y="195"/>
                    <a:pt x="584" y="88"/>
                  </a:cubicBezTo>
                  <a:cubicBezTo>
                    <a:pt x="520" y="30"/>
                    <a:pt x="439" y="0"/>
                    <a:pt x="3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4"/>
            <p:cNvSpPr/>
            <p:nvPr/>
          </p:nvSpPr>
          <p:spPr>
            <a:xfrm>
              <a:off x="4072825" y="3350500"/>
              <a:ext cx="80375" cy="30025"/>
            </a:xfrm>
            <a:custGeom>
              <a:avLst/>
              <a:gdLst/>
              <a:ahLst/>
              <a:cxnLst/>
              <a:rect l="l" t="t" r="r" b="b"/>
              <a:pathLst>
                <a:path w="3215" h="1201" extrusionOk="0">
                  <a:moveTo>
                    <a:pt x="2850" y="1"/>
                  </a:moveTo>
                  <a:cubicBezTo>
                    <a:pt x="2817" y="1"/>
                    <a:pt x="2784" y="5"/>
                    <a:pt x="2751" y="14"/>
                  </a:cubicBezTo>
                  <a:cubicBezTo>
                    <a:pt x="2596" y="50"/>
                    <a:pt x="2501" y="205"/>
                    <a:pt x="2512" y="347"/>
                  </a:cubicBezTo>
                  <a:lnTo>
                    <a:pt x="60" y="1086"/>
                  </a:lnTo>
                  <a:cubicBezTo>
                    <a:pt x="24" y="1098"/>
                    <a:pt x="0" y="1121"/>
                    <a:pt x="12" y="1157"/>
                  </a:cubicBezTo>
                  <a:cubicBezTo>
                    <a:pt x="21" y="1175"/>
                    <a:pt x="44" y="1201"/>
                    <a:pt x="65" y="1201"/>
                  </a:cubicBezTo>
                  <a:cubicBezTo>
                    <a:pt x="72" y="1201"/>
                    <a:pt x="78" y="1198"/>
                    <a:pt x="84" y="1193"/>
                  </a:cubicBezTo>
                  <a:lnTo>
                    <a:pt x="2536" y="467"/>
                  </a:lnTo>
                  <a:cubicBezTo>
                    <a:pt x="2612" y="589"/>
                    <a:pt x="2732" y="660"/>
                    <a:pt x="2850" y="660"/>
                  </a:cubicBezTo>
                  <a:cubicBezTo>
                    <a:pt x="2881" y="660"/>
                    <a:pt x="2912" y="655"/>
                    <a:pt x="2941" y="645"/>
                  </a:cubicBezTo>
                  <a:cubicBezTo>
                    <a:pt x="3120" y="586"/>
                    <a:pt x="3215" y="407"/>
                    <a:pt x="3167" y="228"/>
                  </a:cubicBezTo>
                  <a:cubicBezTo>
                    <a:pt x="3119" y="83"/>
                    <a:pt x="2992" y="1"/>
                    <a:pt x="28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4"/>
            <p:cNvSpPr/>
            <p:nvPr/>
          </p:nvSpPr>
          <p:spPr>
            <a:xfrm>
              <a:off x="4069250" y="3303250"/>
              <a:ext cx="51225" cy="70125"/>
            </a:xfrm>
            <a:custGeom>
              <a:avLst/>
              <a:gdLst/>
              <a:ahLst/>
              <a:cxnLst/>
              <a:rect l="l" t="t" r="r" b="b"/>
              <a:pathLst>
                <a:path w="2049" h="2805" extrusionOk="0">
                  <a:moveTo>
                    <a:pt x="1666" y="0"/>
                  </a:moveTo>
                  <a:cubicBezTo>
                    <a:pt x="1560" y="0"/>
                    <a:pt x="1453" y="52"/>
                    <a:pt x="1393" y="142"/>
                  </a:cubicBezTo>
                  <a:cubicBezTo>
                    <a:pt x="1298" y="273"/>
                    <a:pt x="1334" y="452"/>
                    <a:pt x="1429" y="559"/>
                  </a:cubicBezTo>
                  <a:lnTo>
                    <a:pt x="24" y="2702"/>
                  </a:lnTo>
                  <a:cubicBezTo>
                    <a:pt x="0" y="2738"/>
                    <a:pt x="0" y="2773"/>
                    <a:pt x="36" y="2797"/>
                  </a:cubicBezTo>
                  <a:cubicBezTo>
                    <a:pt x="45" y="2801"/>
                    <a:pt x="57" y="2804"/>
                    <a:pt x="69" y="2804"/>
                  </a:cubicBezTo>
                  <a:cubicBezTo>
                    <a:pt x="90" y="2804"/>
                    <a:pt x="112" y="2796"/>
                    <a:pt x="119" y="2773"/>
                  </a:cubicBezTo>
                  <a:lnTo>
                    <a:pt x="1536" y="630"/>
                  </a:lnTo>
                  <a:cubicBezTo>
                    <a:pt x="1584" y="648"/>
                    <a:pt x="1631" y="658"/>
                    <a:pt x="1677" y="658"/>
                  </a:cubicBezTo>
                  <a:cubicBezTo>
                    <a:pt x="1780" y="658"/>
                    <a:pt x="1875" y="610"/>
                    <a:pt x="1941" y="511"/>
                  </a:cubicBezTo>
                  <a:cubicBezTo>
                    <a:pt x="2048" y="368"/>
                    <a:pt x="2001" y="154"/>
                    <a:pt x="1846" y="59"/>
                  </a:cubicBezTo>
                  <a:cubicBezTo>
                    <a:pt x="1793" y="19"/>
                    <a:pt x="1729" y="0"/>
                    <a:pt x="1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4"/>
            <p:cNvSpPr/>
            <p:nvPr/>
          </p:nvSpPr>
          <p:spPr>
            <a:xfrm>
              <a:off x="4055250" y="3300825"/>
              <a:ext cx="18200" cy="79200"/>
            </a:xfrm>
            <a:custGeom>
              <a:avLst/>
              <a:gdLst/>
              <a:ahLst/>
              <a:cxnLst/>
              <a:rect l="l" t="t" r="r" b="b"/>
              <a:pathLst>
                <a:path w="728" h="3168" extrusionOk="0">
                  <a:moveTo>
                    <a:pt x="323" y="0"/>
                  </a:moveTo>
                  <a:cubicBezTo>
                    <a:pt x="315" y="0"/>
                    <a:pt x="307" y="0"/>
                    <a:pt x="298" y="1"/>
                  </a:cubicBezTo>
                  <a:cubicBezTo>
                    <a:pt x="120" y="13"/>
                    <a:pt x="1" y="179"/>
                    <a:pt x="13" y="358"/>
                  </a:cubicBezTo>
                  <a:cubicBezTo>
                    <a:pt x="25" y="513"/>
                    <a:pt x="156" y="632"/>
                    <a:pt x="310" y="644"/>
                  </a:cubicBezTo>
                  <a:lnTo>
                    <a:pt x="596" y="3108"/>
                  </a:lnTo>
                  <a:cubicBezTo>
                    <a:pt x="596" y="3144"/>
                    <a:pt x="620" y="3168"/>
                    <a:pt x="668" y="3168"/>
                  </a:cubicBezTo>
                  <a:cubicBezTo>
                    <a:pt x="691" y="3168"/>
                    <a:pt x="727" y="3144"/>
                    <a:pt x="727" y="3096"/>
                  </a:cubicBezTo>
                  <a:lnTo>
                    <a:pt x="441" y="632"/>
                  </a:lnTo>
                  <a:cubicBezTo>
                    <a:pt x="584" y="584"/>
                    <a:pt x="679" y="429"/>
                    <a:pt x="656" y="287"/>
                  </a:cubicBezTo>
                  <a:cubicBezTo>
                    <a:pt x="644" y="116"/>
                    <a:pt x="492" y="0"/>
                    <a:pt x="3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4"/>
            <p:cNvSpPr/>
            <p:nvPr/>
          </p:nvSpPr>
          <p:spPr>
            <a:xfrm>
              <a:off x="3988875" y="3339600"/>
              <a:ext cx="75625" cy="36975"/>
            </a:xfrm>
            <a:custGeom>
              <a:avLst/>
              <a:gdLst/>
              <a:ahLst/>
              <a:cxnLst/>
              <a:rect l="l" t="t" r="r" b="b"/>
              <a:pathLst>
                <a:path w="3025" h="1479" extrusionOk="0">
                  <a:moveTo>
                    <a:pt x="363" y="0"/>
                  </a:moveTo>
                  <a:cubicBezTo>
                    <a:pt x="240" y="0"/>
                    <a:pt x="127" y="75"/>
                    <a:pt x="84" y="188"/>
                  </a:cubicBezTo>
                  <a:cubicBezTo>
                    <a:pt x="1" y="355"/>
                    <a:pt x="84" y="545"/>
                    <a:pt x="239" y="605"/>
                  </a:cubicBezTo>
                  <a:cubicBezTo>
                    <a:pt x="286" y="623"/>
                    <a:pt x="335" y="632"/>
                    <a:pt x="381" y="632"/>
                  </a:cubicBezTo>
                  <a:cubicBezTo>
                    <a:pt x="487" y="632"/>
                    <a:pt x="582" y="585"/>
                    <a:pt x="632" y="486"/>
                  </a:cubicBezTo>
                  <a:lnTo>
                    <a:pt x="2918" y="1474"/>
                  </a:lnTo>
                  <a:cubicBezTo>
                    <a:pt x="2927" y="1477"/>
                    <a:pt x="2936" y="1478"/>
                    <a:pt x="2946" y="1478"/>
                  </a:cubicBezTo>
                  <a:cubicBezTo>
                    <a:pt x="2975" y="1478"/>
                    <a:pt x="3004" y="1465"/>
                    <a:pt x="3013" y="1438"/>
                  </a:cubicBezTo>
                  <a:cubicBezTo>
                    <a:pt x="3025" y="1414"/>
                    <a:pt x="3013" y="1367"/>
                    <a:pt x="2977" y="1355"/>
                  </a:cubicBezTo>
                  <a:lnTo>
                    <a:pt x="691" y="367"/>
                  </a:lnTo>
                  <a:cubicBezTo>
                    <a:pt x="703" y="236"/>
                    <a:pt x="632" y="93"/>
                    <a:pt x="501" y="33"/>
                  </a:cubicBezTo>
                  <a:cubicBezTo>
                    <a:pt x="456" y="11"/>
                    <a:pt x="409" y="0"/>
                    <a:pt x="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4"/>
            <p:cNvSpPr/>
            <p:nvPr/>
          </p:nvSpPr>
          <p:spPr>
            <a:xfrm>
              <a:off x="3979650" y="3344700"/>
              <a:ext cx="77725" cy="31875"/>
            </a:xfrm>
            <a:custGeom>
              <a:avLst/>
              <a:gdLst/>
              <a:ahLst/>
              <a:cxnLst/>
              <a:rect l="l" t="t" r="r" b="b"/>
              <a:pathLst>
                <a:path w="3109" h="1275" extrusionOk="0">
                  <a:moveTo>
                    <a:pt x="355" y="1"/>
                  </a:moveTo>
                  <a:cubicBezTo>
                    <a:pt x="223" y="1"/>
                    <a:pt x="97" y="82"/>
                    <a:pt x="60" y="222"/>
                  </a:cubicBezTo>
                  <a:cubicBezTo>
                    <a:pt x="1" y="389"/>
                    <a:pt x="96" y="579"/>
                    <a:pt x="274" y="627"/>
                  </a:cubicBezTo>
                  <a:cubicBezTo>
                    <a:pt x="307" y="638"/>
                    <a:pt x="342" y="643"/>
                    <a:pt x="376" y="643"/>
                  </a:cubicBezTo>
                  <a:cubicBezTo>
                    <a:pt x="489" y="643"/>
                    <a:pt x="600" y="585"/>
                    <a:pt x="655" y="484"/>
                  </a:cubicBezTo>
                  <a:lnTo>
                    <a:pt x="3025" y="1270"/>
                  </a:lnTo>
                  <a:cubicBezTo>
                    <a:pt x="3030" y="1273"/>
                    <a:pt x="3037" y="1274"/>
                    <a:pt x="3045" y="1274"/>
                  </a:cubicBezTo>
                  <a:cubicBezTo>
                    <a:pt x="3068" y="1274"/>
                    <a:pt x="3096" y="1259"/>
                    <a:pt x="3096" y="1222"/>
                  </a:cubicBezTo>
                  <a:cubicBezTo>
                    <a:pt x="3108" y="1199"/>
                    <a:pt x="3096" y="1151"/>
                    <a:pt x="3049" y="1151"/>
                  </a:cubicBezTo>
                  <a:lnTo>
                    <a:pt x="691" y="365"/>
                  </a:lnTo>
                  <a:cubicBezTo>
                    <a:pt x="703" y="210"/>
                    <a:pt x="608" y="67"/>
                    <a:pt x="465" y="20"/>
                  </a:cubicBezTo>
                  <a:cubicBezTo>
                    <a:pt x="429" y="7"/>
                    <a:pt x="392" y="1"/>
                    <a:pt x="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4"/>
            <p:cNvSpPr/>
            <p:nvPr/>
          </p:nvSpPr>
          <p:spPr>
            <a:xfrm>
              <a:off x="3985600" y="3377900"/>
              <a:ext cx="79800" cy="16125"/>
            </a:xfrm>
            <a:custGeom>
              <a:avLst/>
              <a:gdLst/>
              <a:ahLst/>
              <a:cxnLst/>
              <a:rect l="l" t="t" r="r" b="b"/>
              <a:pathLst>
                <a:path w="3192" h="645" extrusionOk="0">
                  <a:moveTo>
                    <a:pt x="332" y="1"/>
                  </a:moveTo>
                  <a:cubicBezTo>
                    <a:pt x="325" y="1"/>
                    <a:pt x="317" y="1"/>
                    <a:pt x="310" y="2"/>
                  </a:cubicBezTo>
                  <a:cubicBezTo>
                    <a:pt x="132" y="2"/>
                    <a:pt x="1" y="144"/>
                    <a:pt x="1" y="323"/>
                  </a:cubicBezTo>
                  <a:cubicBezTo>
                    <a:pt x="1" y="502"/>
                    <a:pt x="155" y="644"/>
                    <a:pt x="334" y="644"/>
                  </a:cubicBezTo>
                  <a:cubicBezTo>
                    <a:pt x="477" y="644"/>
                    <a:pt x="608" y="525"/>
                    <a:pt x="644" y="371"/>
                  </a:cubicBezTo>
                  <a:lnTo>
                    <a:pt x="3132" y="299"/>
                  </a:lnTo>
                  <a:cubicBezTo>
                    <a:pt x="3156" y="299"/>
                    <a:pt x="3192" y="263"/>
                    <a:pt x="3192" y="240"/>
                  </a:cubicBezTo>
                  <a:cubicBezTo>
                    <a:pt x="3192" y="204"/>
                    <a:pt x="3156" y="180"/>
                    <a:pt x="3132" y="180"/>
                  </a:cubicBezTo>
                  <a:lnTo>
                    <a:pt x="644" y="252"/>
                  </a:lnTo>
                  <a:cubicBezTo>
                    <a:pt x="598" y="115"/>
                    <a:pt x="477" y="1"/>
                    <a:pt x="33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4"/>
            <p:cNvSpPr/>
            <p:nvPr/>
          </p:nvSpPr>
          <p:spPr>
            <a:xfrm>
              <a:off x="3989475" y="3382275"/>
              <a:ext cx="75625" cy="35300"/>
            </a:xfrm>
            <a:custGeom>
              <a:avLst/>
              <a:gdLst/>
              <a:ahLst/>
              <a:cxnLst/>
              <a:rect l="l" t="t" r="r" b="b"/>
              <a:pathLst>
                <a:path w="3025" h="1412" extrusionOk="0">
                  <a:moveTo>
                    <a:pt x="2962" y="0"/>
                  </a:moveTo>
                  <a:cubicBezTo>
                    <a:pt x="2955" y="0"/>
                    <a:pt x="2948" y="2"/>
                    <a:pt x="2941" y="5"/>
                  </a:cubicBezTo>
                  <a:lnTo>
                    <a:pt x="632" y="922"/>
                  </a:lnTo>
                  <a:cubicBezTo>
                    <a:pt x="570" y="826"/>
                    <a:pt x="470" y="768"/>
                    <a:pt x="365" y="768"/>
                  </a:cubicBezTo>
                  <a:cubicBezTo>
                    <a:pt x="327" y="768"/>
                    <a:pt x="288" y="775"/>
                    <a:pt x="251" y="791"/>
                  </a:cubicBezTo>
                  <a:cubicBezTo>
                    <a:pt x="84" y="850"/>
                    <a:pt x="0" y="1041"/>
                    <a:pt x="72" y="1208"/>
                  </a:cubicBezTo>
                  <a:cubicBezTo>
                    <a:pt x="117" y="1334"/>
                    <a:pt x="237" y="1412"/>
                    <a:pt x="364" y="1412"/>
                  </a:cubicBezTo>
                  <a:cubicBezTo>
                    <a:pt x="406" y="1412"/>
                    <a:pt x="448" y="1404"/>
                    <a:pt x="489" y="1386"/>
                  </a:cubicBezTo>
                  <a:cubicBezTo>
                    <a:pt x="632" y="1327"/>
                    <a:pt x="703" y="1184"/>
                    <a:pt x="679" y="1029"/>
                  </a:cubicBezTo>
                  <a:lnTo>
                    <a:pt x="2989" y="112"/>
                  </a:lnTo>
                  <a:cubicBezTo>
                    <a:pt x="3013" y="88"/>
                    <a:pt x="3025" y="65"/>
                    <a:pt x="3013" y="29"/>
                  </a:cubicBezTo>
                  <a:cubicBezTo>
                    <a:pt x="3004" y="12"/>
                    <a:pt x="2983" y="0"/>
                    <a:pt x="29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4"/>
            <p:cNvSpPr/>
            <p:nvPr/>
          </p:nvSpPr>
          <p:spPr>
            <a:xfrm>
              <a:off x="3986500" y="3386750"/>
              <a:ext cx="73550" cy="41050"/>
            </a:xfrm>
            <a:custGeom>
              <a:avLst/>
              <a:gdLst/>
              <a:ahLst/>
              <a:cxnLst/>
              <a:rect l="l" t="t" r="r" b="b"/>
              <a:pathLst>
                <a:path w="2942" h="1642" extrusionOk="0">
                  <a:moveTo>
                    <a:pt x="2864" y="0"/>
                  </a:moveTo>
                  <a:cubicBezTo>
                    <a:pt x="2854" y="0"/>
                    <a:pt x="2844" y="2"/>
                    <a:pt x="2834" y="5"/>
                  </a:cubicBezTo>
                  <a:lnTo>
                    <a:pt x="608" y="1124"/>
                  </a:lnTo>
                  <a:cubicBezTo>
                    <a:pt x="559" y="1043"/>
                    <a:pt x="467" y="995"/>
                    <a:pt x="364" y="995"/>
                  </a:cubicBezTo>
                  <a:cubicBezTo>
                    <a:pt x="315" y="995"/>
                    <a:pt x="264" y="1006"/>
                    <a:pt x="215" y="1029"/>
                  </a:cubicBezTo>
                  <a:cubicBezTo>
                    <a:pt x="60" y="1100"/>
                    <a:pt x="0" y="1303"/>
                    <a:pt x="72" y="1457"/>
                  </a:cubicBezTo>
                  <a:cubicBezTo>
                    <a:pt x="123" y="1577"/>
                    <a:pt x="236" y="1642"/>
                    <a:pt x="358" y="1642"/>
                  </a:cubicBezTo>
                  <a:cubicBezTo>
                    <a:pt x="405" y="1642"/>
                    <a:pt x="454" y="1632"/>
                    <a:pt x="500" y="1612"/>
                  </a:cubicBezTo>
                  <a:cubicBezTo>
                    <a:pt x="631" y="1541"/>
                    <a:pt x="715" y="1386"/>
                    <a:pt x="667" y="1243"/>
                  </a:cubicBezTo>
                  <a:lnTo>
                    <a:pt x="2894" y="124"/>
                  </a:lnTo>
                  <a:cubicBezTo>
                    <a:pt x="2929" y="112"/>
                    <a:pt x="2941" y="64"/>
                    <a:pt x="2929" y="29"/>
                  </a:cubicBezTo>
                  <a:cubicBezTo>
                    <a:pt x="2921" y="11"/>
                    <a:pt x="2893" y="0"/>
                    <a:pt x="28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4"/>
            <p:cNvSpPr/>
            <p:nvPr/>
          </p:nvSpPr>
          <p:spPr>
            <a:xfrm>
              <a:off x="4013575" y="3387000"/>
              <a:ext cx="59275" cy="60725"/>
            </a:xfrm>
            <a:custGeom>
              <a:avLst/>
              <a:gdLst/>
              <a:ahLst/>
              <a:cxnLst/>
              <a:rect l="l" t="t" r="r" b="b"/>
              <a:pathLst>
                <a:path w="2371" h="2429" extrusionOk="0">
                  <a:moveTo>
                    <a:pt x="2293" y="1"/>
                  </a:moveTo>
                  <a:cubicBezTo>
                    <a:pt x="2278" y="1"/>
                    <a:pt x="2263" y="7"/>
                    <a:pt x="2251" y="19"/>
                  </a:cubicBezTo>
                  <a:lnTo>
                    <a:pt x="537" y="1840"/>
                  </a:lnTo>
                  <a:cubicBezTo>
                    <a:pt x="482" y="1800"/>
                    <a:pt x="421" y="1781"/>
                    <a:pt x="360" y="1781"/>
                  </a:cubicBezTo>
                  <a:cubicBezTo>
                    <a:pt x="275" y="1781"/>
                    <a:pt x="189" y="1818"/>
                    <a:pt x="120" y="1888"/>
                  </a:cubicBezTo>
                  <a:cubicBezTo>
                    <a:pt x="1" y="2019"/>
                    <a:pt x="1" y="2209"/>
                    <a:pt x="132" y="2340"/>
                  </a:cubicBezTo>
                  <a:cubicBezTo>
                    <a:pt x="196" y="2398"/>
                    <a:pt x="277" y="2428"/>
                    <a:pt x="358" y="2428"/>
                  </a:cubicBezTo>
                  <a:cubicBezTo>
                    <a:pt x="443" y="2428"/>
                    <a:pt x="529" y="2395"/>
                    <a:pt x="596" y="2328"/>
                  </a:cubicBezTo>
                  <a:cubicBezTo>
                    <a:pt x="703" y="2209"/>
                    <a:pt x="715" y="2043"/>
                    <a:pt x="620" y="1924"/>
                  </a:cubicBezTo>
                  <a:lnTo>
                    <a:pt x="2335" y="114"/>
                  </a:lnTo>
                  <a:cubicBezTo>
                    <a:pt x="2370" y="78"/>
                    <a:pt x="2370" y="54"/>
                    <a:pt x="2335" y="19"/>
                  </a:cubicBezTo>
                  <a:cubicBezTo>
                    <a:pt x="2323" y="7"/>
                    <a:pt x="2308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4"/>
            <p:cNvSpPr/>
            <p:nvPr/>
          </p:nvSpPr>
          <p:spPr>
            <a:xfrm>
              <a:off x="4033525" y="3386150"/>
              <a:ext cx="38425" cy="74350"/>
            </a:xfrm>
            <a:custGeom>
              <a:avLst/>
              <a:gdLst/>
              <a:ahLst/>
              <a:cxnLst/>
              <a:rect l="l" t="t" r="r" b="b"/>
              <a:pathLst>
                <a:path w="1537" h="2974" extrusionOk="0">
                  <a:moveTo>
                    <a:pt x="1467" y="0"/>
                  </a:moveTo>
                  <a:cubicBezTo>
                    <a:pt x="1443" y="0"/>
                    <a:pt x="1414" y="14"/>
                    <a:pt x="1406" y="41"/>
                  </a:cubicBezTo>
                  <a:lnTo>
                    <a:pt x="417" y="2339"/>
                  </a:lnTo>
                  <a:cubicBezTo>
                    <a:pt x="402" y="2336"/>
                    <a:pt x="387" y="2334"/>
                    <a:pt x="372" y="2334"/>
                  </a:cubicBezTo>
                  <a:cubicBezTo>
                    <a:pt x="255" y="2334"/>
                    <a:pt x="137" y="2413"/>
                    <a:pt x="84" y="2529"/>
                  </a:cubicBezTo>
                  <a:cubicBezTo>
                    <a:pt x="1" y="2696"/>
                    <a:pt x="84" y="2886"/>
                    <a:pt x="239" y="2946"/>
                  </a:cubicBezTo>
                  <a:cubicBezTo>
                    <a:pt x="282" y="2964"/>
                    <a:pt x="327" y="2973"/>
                    <a:pt x="372" y="2973"/>
                  </a:cubicBezTo>
                  <a:cubicBezTo>
                    <a:pt x="496" y="2973"/>
                    <a:pt x="611" y="2902"/>
                    <a:pt x="655" y="2779"/>
                  </a:cubicBezTo>
                  <a:cubicBezTo>
                    <a:pt x="715" y="2636"/>
                    <a:pt x="667" y="2470"/>
                    <a:pt x="536" y="2386"/>
                  </a:cubicBezTo>
                  <a:lnTo>
                    <a:pt x="1525" y="100"/>
                  </a:lnTo>
                  <a:cubicBezTo>
                    <a:pt x="1537" y="64"/>
                    <a:pt x="1525" y="29"/>
                    <a:pt x="1489" y="5"/>
                  </a:cubicBezTo>
                  <a:cubicBezTo>
                    <a:pt x="1483" y="2"/>
                    <a:pt x="1475" y="0"/>
                    <a:pt x="1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4"/>
            <p:cNvSpPr/>
            <p:nvPr/>
          </p:nvSpPr>
          <p:spPr>
            <a:xfrm>
              <a:off x="4038875" y="3393300"/>
              <a:ext cx="33075" cy="76500"/>
            </a:xfrm>
            <a:custGeom>
              <a:avLst/>
              <a:gdLst/>
              <a:ahLst/>
              <a:cxnLst/>
              <a:rect l="l" t="t" r="r" b="b"/>
              <a:pathLst>
                <a:path w="1323" h="3060" extrusionOk="0">
                  <a:moveTo>
                    <a:pt x="1243" y="0"/>
                  </a:moveTo>
                  <a:cubicBezTo>
                    <a:pt x="1219" y="0"/>
                    <a:pt x="1192" y="16"/>
                    <a:pt x="1192" y="52"/>
                  </a:cubicBezTo>
                  <a:lnTo>
                    <a:pt x="406" y="2422"/>
                  </a:lnTo>
                  <a:cubicBezTo>
                    <a:pt x="396" y="2421"/>
                    <a:pt x="386" y="2421"/>
                    <a:pt x="377" y="2421"/>
                  </a:cubicBezTo>
                  <a:cubicBezTo>
                    <a:pt x="233" y="2421"/>
                    <a:pt x="105" y="2503"/>
                    <a:pt x="60" y="2648"/>
                  </a:cubicBezTo>
                  <a:cubicBezTo>
                    <a:pt x="1" y="2803"/>
                    <a:pt x="84" y="3005"/>
                    <a:pt x="263" y="3041"/>
                  </a:cubicBezTo>
                  <a:cubicBezTo>
                    <a:pt x="299" y="3054"/>
                    <a:pt x="336" y="3060"/>
                    <a:pt x="373" y="3060"/>
                  </a:cubicBezTo>
                  <a:cubicBezTo>
                    <a:pt x="505" y="3060"/>
                    <a:pt x="630" y="2978"/>
                    <a:pt x="668" y="2838"/>
                  </a:cubicBezTo>
                  <a:cubicBezTo>
                    <a:pt x="715" y="2684"/>
                    <a:pt x="656" y="2529"/>
                    <a:pt x="525" y="2445"/>
                  </a:cubicBezTo>
                  <a:lnTo>
                    <a:pt x="1311" y="88"/>
                  </a:lnTo>
                  <a:cubicBezTo>
                    <a:pt x="1323" y="52"/>
                    <a:pt x="1311" y="5"/>
                    <a:pt x="1263" y="5"/>
                  </a:cubicBezTo>
                  <a:cubicBezTo>
                    <a:pt x="1257" y="2"/>
                    <a:pt x="1250" y="0"/>
                    <a:pt x="1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4"/>
            <p:cNvSpPr/>
            <p:nvPr/>
          </p:nvSpPr>
          <p:spPr>
            <a:xfrm>
              <a:off x="4072525" y="3385375"/>
              <a:ext cx="16100" cy="79500"/>
            </a:xfrm>
            <a:custGeom>
              <a:avLst/>
              <a:gdLst/>
              <a:ahLst/>
              <a:cxnLst/>
              <a:rect l="l" t="t" r="r" b="b"/>
              <a:pathLst>
                <a:path w="644" h="3180" extrusionOk="0">
                  <a:moveTo>
                    <a:pt x="238" y="0"/>
                  </a:moveTo>
                  <a:cubicBezTo>
                    <a:pt x="215" y="0"/>
                    <a:pt x="179" y="24"/>
                    <a:pt x="179" y="60"/>
                  </a:cubicBezTo>
                  <a:lnTo>
                    <a:pt x="262" y="2548"/>
                  </a:lnTo>
                  <a:cubicBezTo>
                    <a:pt x="107" y="2584"/>
                    <a:pt x="0" y="2727"/>
                    <a:pt x="0" y="2870"/>
                  </a:cubicBezTo>
                  <a:cubicBezTo>
                    <a:pt x="0" y="3048"/>
                    <a:pt x="155" y="3179"/>
                    <a:pt x="334" y="3179"/>
                  </a:cubicBezTo>
                  <a:cubicBezTo>
                    <a:pt x="512" y="3179"/>
                    <a:pt x="643" y="3036"/>
                    <a:pt x="643" y="2858"/>
                  </a:cubicBezTo>
                  <a:cubicBezTo>
                    <a:pt x="643" y="2703"/>
                    <a:pt x="524" y="2572"/>
                    <a:pt x="381" y="2548"/>
                  </a:cubicBezTo>
                  <a:lnTo>
                    <a:pt x="298" y="60"/>
                  </a:lnTo>
                  <a:cubicBezTo>
                    <a:pt x="298" y="24"/>
                    <a:pt x="274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4"/>
            <p:cNvSpPr/>
            <p:nvPr/>
          </p:nvSpPr>
          <p:spPr>
            <a:xfrm>
              <a:off x="4077275" y="3385550"/>
              <a:ext cx="36650" cy="74550"/>
            </a:xfrm>
            <a:custGeom>
              <a:avLst/>
              <a:gdLst/>
              <a:ahLst/>
              <a:cxnLst/>
              <a:rect l="l" t="t" r="r" b="b"/>
              <a:pathLst>
                <a:path w="1466" h="2982" extrusionOk="0">
                  <a:moveTo>
                    <a:pt x="61" y="1"/>
                  </a:moveTo>
                  <a:cubicBezTo>
                    <a:pt x="54" y="1"/>
                    <a:pt x="45" y="2"/>
                    <a:pt x="37" y="5"/>
                  </a:cubicBezTo>
                  <a:cubicBezTo>
                    <a:pt x="13" y="17"/>
                    <a:pt x="1" y="53"/>
                    <a:pt x="13" y="77"/>
                  </a:cubicBezTo>
                  <a:lnTo>
                    <a:pt x="930" y="2386"/>
                  </a:lnTo>
                  <a:cubicBezTo>
                    <a:pt x="787" y="2482"/>
                    <a:pt x="739" y="2624"/>
                    <a:pt x="799" y="2779"/>
                  </a:cubicBezTo>
                  <a:cubicBezTo>
                    <a:pt x="844" y="2898"/>
                    <a:pt x="967" y="2982"/>
                    <a:pt x="1098" y="2982"/>
                  </a:cubicBezTo>
                  <a:cubicBezTo>
                    <a:pt x="1137" y="2982"/>
                    <a:pt x="1177" y="2974"/>
                    <a:pt x="1215" y="2958"/>
                  </a:cubicBezTo>
                  <a:cubicBezTo>
                    <a:pt x="1382" y="2898"/>
                    <a:pt x="1465" y="2696"/>
                    <a:pt x="1394" y="2541"/>
                  </a:cubicBezTo>
                  <a:cubicBezTo>
                    <a:pt x="1342" y="2406"/>
                    <a:pt x="1226" y="2334"/>
                    <a:pt x="1094" y="2334"/>
                  </a:cubicBezTo>
                  <a:cubicBezTo>
                    <a:pt x="1075" y="2334"/>
                    <a:pt x="1056" y="2336"/>
                    <a:pt x="1037" y="2339"/>
                  </a:cubicBezTo>
                  <a:lnTo>
                    <a:pt x="108" y="41"/>
                  </a:lnTo>
                  <a:cubicBezTo>
                    <a:pt x="99" y="14"/>
                    <a:pt x="83" y="1"/>
                    <a:pt x="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4"/>
            <p:cNvSpPr/>
            <p:nvPr/>
          </p:nvSpPr>
          <p:spPr>
            <a:xfrm>
              <a:off x="4081150" y="3390775"/>
              <a:ext cx="42600" cy="72450"/>
            </a:xfrm>
            <a:custGeom>
              <a:avLst/>
              <a:gdLst/>
              <a:ahLst/>
              <a:cxnLst/>
              <a:rect l="l" t="t" r="r" b="b"/>
              <a:pathLst>
                <a:path w="1704" h="2898" extrusionOk="0">
                  <a:moveTo>
                    <a:pt x="79" y="1"/>
                  </a:moveTo>
                  <a:cubicBezTo>
                    <a:pt x="69" y="1"/>
                    <a:pt x="59" y="3"/>
                    <a:pt x="48" y="10"/>
                  </a:cubicBezTo>
                  <a:cubicBezTo>
                    <a:pt x="24" y="22"/>
                    <a:pt x="1" y="70"/>
                    <a:pt x="24" y="94"/>
                  </a:cubicBezTo>
                  <a:lnTo>
                    <a:pt x="1132" y="2332"/>
                  </a:lnTo>
                  <a:cubicBezTo>
                    <a:pt x="1013" y="2404"/>
                    <a:pt x="989" y="2570"/>
                    <a:pt x="1048" y="2713"/>
                  </a:cubicBezTo>
                  <a:cubicBezTo>
                    <a:pt x="1100" y="2833"/>
                    <a:pt x="1213" y="2898"/>
                    <a:pt x="1335" y="2898"/>
                  </a:cubicBezTo>
                  <a:cubicBezTo>
                    <a:pt x="1382" y="2898"/>
                    <a:pt x="1430" y="2888"/>
                    <a:pt x="1477" y="2868"/>
                  </a:cubicBezTo>
                  <a:cubicBezTo>
                    <a:pt x="1644" y="2785"/>
                    <a:pt x="1703" y="2594"/>
                    <a:pt x="1632" y="2427"/>
                  </a:cubicBezTo>
                  <a:cubicBezTo>
                    <a:pt x="1566" y="2324"/>
                    <a:pt x="1463" y="2258"/>
                    <a:pt x="1347" y="2258"/>
                  </a:cubicBezTo>
                  <a:cubicBezTo>
                    <a:pt x="1316" y="2258"/>
                    <a:pt x="1283" y="2263"/>
                    <a:pt x="1251" y="2273"/>
                  </a:cubicBezTo>
                  <a:lnTo>
                    <a:pt x="143" y="34"/>
                  </a:lnTo>
                  <a:cubicBezTo>
                    <a:pt x="127" y="17"/>
                    <a:pt x="104" y="1"/>
                    <a:pt x="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4"/>
            <p:cNvSpPr/>
            <p:nvPr/>
          </p:nvSpPr>
          <p:spPr>
            <a:xfrm>
              <a:off x="4081750" y="3378075"/>
              <a:ext cx="61625" cy="58300"/>
            </a:xfrm>
            <a:custGeom>
              <a:avLst/>
              <a:gdLst/>
              <a:ahLst/>
              <a:cxnLst/>
              <a:rect l="l" t="t" r="r" b="b"/>
              <a:pathLst>
                <a:path w="2465" h="2332" extrusionOk="0">
                  <a:moveTo>
                    <a:pt x="67" y="0"/>
                  </a:moveTo>
                  <a:cubicBezTo>
                    <a:pt x="51" y="0"/>
                    <a:pt x="36" y="6"/>
                    <a:pt x="24" y="18"/>
                  </a:cubicBezTo>
                  <a:cubicBezTo>
                    <a:pt x="0" y="54"/>
                    <a:pt x="0" y="78"/>
                    <a:pt x="24" y="114"/>
                  </a:cubicBezTo>
                  <a:lnTo>
                    <a:pt x="1846" y="1816"/>
                  </a:lnTo>
                  <a:cubicBezTo>
                    <a:pt x="1763" y="1959"/>
                    <a:pt x="1786" y="2126"/>
                    <a:pt x="1882" y="2245"/>
                  </a:cubicBezTo>
                  <a:cubicBezTo>
                    <a:pt x="1950" y="2302"/>
                    <a:pt x="2029" y="2331"/>
                    <a:pt x="2107" y="2331"/>
                  </a:cubicBezTo>
                  <a:cubicBezTo>
                    <a:pt x="2193" y="2331"/>
                    <a:pt x="2277" y="2296"/>
                    <a:pt x="2346" y="2221"/>
                  </a:cubicBezTo>
                  <a:cubicBezTo>
                    <a:pt x="2465" y="2090"/>
                    <a:pt x="2465" y="1900"/>
                    <a:pt x="2334" y="1769"/>
                  </a:cubicBezTo>
                  <a:cubicBezTo>
                    <a:pt x="2267" y="1708"/>
                    <a:pt x="2185" y="1678"/>
                    <a:pt x="2105" y="1678"/>
                  </a:cubicBezTo>
                  <a:cubicBezTo>
                    <a:pt x="2043" y="1678"/>
                    <a:pt x="1981" y="1696"/>
                    <a:pt x="1929" y="1733"/>
                  </a:cubicBezTo>
                  <a:lnTo>
                    <a:pt x="119" y="18"/>
                  </a:lnTo>
                  <a:cubicBezTo>
                    <a:pt x="102" y="6"/>
                    <a:pt x="84" y="0"/>
                    <a:pt x="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4"/>
            <p:cNvSpPr/>
            <p:nvPr/>
          </p:nvSpPr>
          <p:spPr>
            <a:xfrm>
              <a:off x="4081150" y="3378700"/>
              <a:ext cx="75625" cy="37150"/>
            </a:xfrm>
            <a:custGeom>
              <a:avLst/>
              <a:gdLst/>
              <a:ahLst/>
              <a:cxnLst/>
              <a:rect l="l" t="t" r="r" b="b"/>
              <a:pathLst>
                <a:path w="3025" h="1486" extrusionOk="0">
                  <a:moveTo>
                    <a:pt x="86" y="1"/>
                  </a:moveTo>
                  <a:cubicBezTo>
                    <a:pt x="62" y="1"/>
                    <a:pt x="33" y="14"/>
                    <a:pt x="24" y="41"/>
                  </a:cubicBezTo>
                  <a:cubicBezTo>
                    <a:pt x="1" y="77"/>
                    <a:pt x="24" y="112"/>
                    <a:pt x="48" y="136"/>
                  </a:cubicBezTo>
                  <a:lnTo>
                    <a:pt x="2346" y="1113"/>
                  </a:lnTo>
                  <a:cubicBezTo>
                    <a:pt x="2322" y="1244"/>
                    <a:pt x="2406" y="1398"/>
                    <a:pt x="2537" y="1458"/>
                  </a:cubicBezTo>
                  <a:cubicBezTo>
                    <a:pt x="2580" y="1476"/>
                    <a:pt x="2625" y="1485"/>
                    <a:pt x="2669" y="1485"/>
                  </a:cubicBezTo>
                  <a:cubicBezTo>
                    <a:pt x="2794" y="1485"/>
                    <a:pt x="2909" y="1414"/>
                    <a:pt x="2953" y="1291"/>
                  </a:cubicBezTo>
                  <a:cubicBezTo>
                    <a:pt x="3025" y="1124"/>
                    <a:pt x="2953" y="934"/>
                    <a:pt x="2787" y="874"/>
                  </a:cubicBezTo>
                  <a:cubicBezTo>
                    <a:pt x="2746" y="857"/>
                    <a:pt x="2703" y="849"/>
                    <a:pt x="2661" y="849"/>
                  </a:cubicBezTo>
                  <a:cubicBezTo>
                    <a:pt x="2556" y="849"/>
                    <a:pt x="2457" y="900"/>
                    <a:pt x="2406" y="993"/>
                  </a:cubicBezTo>
                  <a:lnTo>
                    <a:pt x="108" y="5"/>
                  </a:lnTo>
                  <a:cubicBezTo>
                    <a:pt x="102" y="2"/>
                    <a:pt x="94" y="1"/>
                    <a:pt x="8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4"/>
            <p:cNvSpPr/>
            <p:nvPr/>
          </p:nvSpPr>
          <p:spPr>
            <a:xfrm>
              <a:off x="4074600" y="3377900"/>
              <a:ext cx="82475" cy="16725"/>
            </a:xfrm>
            <a:custGeom>
              <a:avLst/>
              <a:gdLst/>
              <a:ahLst/>
              <a:cxnLst/>
              <a:rect l="l" t="t" r="r" b="b"/>
              <a:pathLst>
                <a:path w="3299" h="669" extrusionOk="0">
                  <a:moveTo>
                    <a:pt x="2954" y="1"/>
                  </a:moveTo>
                  <a:cubicBezTo>
                    <a:pt x="2799" y="1"/>
                    <a:pt x="2677" y="115"/>
                    <a:pt x="2632" y="252"/>
                  </a:cubicBezTo>
                  <a:lnTo>
                    <a:pt x="72" y="109"/>
                  </a:lnTo>
                  <a:cubicBezTo>
                    <a:pt x="48" y="109"/>
                    <a:pt x="13" y="133"/>
                    <a:pt x="1" y="168"/>
                  </a:cubicBezTo>
                  <a:cubicBezTo>
                    <a:pt x="1" y="192"/>
                    <a:pt x="24" y="228"/>
                    <a:pt x="60" y="240"/>
                  </a:cubicBezTo>
                  <a:lnTo>
                    <a:pt x="2620" y="383"/>
                  </a:lnTo>
                  <a:cubicBezTo>
                    <a:pt x="2644" y="537"/>
                    <a:pt x="2787" y="668"/>
                    <a:pt x="2930" y="668"/>
                  </a:cubicBezTo>
                  <a:cubicBezTo>
                    <a:pt x="2937" y="669"/>
                    <a:pt x="2944" y="669"/>
                    <a:pt x="2950" y="669"/>
                  </a:cubicBezTo>
                  <a:cubicBezTo>
                    <a:pt x="3121" y="669"/>
                    <a:pt x="3275" y="530"/>
                    <a:pt x="3287" y="359"/>
                  </a:cubicBezTo>
                  <a:cubicBezTo>
                    <a:pt x="3299" y="180"/>
                    <a:pt x="3156" y="13"/>
                    <a:pt x="2977" y="2"/>
                  </a:cubicBezTo>
                  <a:cubicBezTo>
                    <a:pt x="2970" y="1"/>
                    <a:pt x="2962" y="1"/>
                    <a:pt x="29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4"/>
            <p:cNvSpPr/>
            <p:nvPr/>
          </p:nvSpPr>
          <p:spPr>
            <a:xfrm>
              <a:off x="4076100" y="3321550"/>
              <a:ext cx="67000" cy="55925"/>
            </a:xfrm>
            <a:custGeom>
              <a:avLst/>
              <a:gdLst/>
              <a:ahLst/>
              <a:cxnLst/>
              <a:rect l="l" t="t" r="r" b="b"/>
              <a:pathLst>
                <a:path w="2680" h="2237" extrusionOk="0">
                  <a:moveTo>
                    <a:pt x="2298" y="0"/>
                  </a:moveTo>
                  <a:cubicBezTo>
                    <a:pt x="2224" y="0"/>
                    <a:pt x="2152" y="25"/>
                    <a:pt x="2096" y="77"/>
                  </a:cubicBezTo>
                  <a:cubicBezTo>
                    <a:pt x="1977" y="184"/>
                    <a:pt x="1953" y="351"/>
                    <a:pt x="2012" y="493"/>
                  </a:cubicBezTo>
                  <a:lnTo>
                    <a:pt x="24" y="2125"/>
                  </a:lnTo>
                  <a:cubicBezTo>
                    <a:pt x="0" y="2148"/>
                    <a:pt x="0" y="2184"/>
                    <a:pt x="12" y="2208"/>
                  </a:cubicBezTo>
                  <a:cubicBezTo>
                    <a:pt x="19" y="2228"/>
                    <a:pt x="36" y="2236"/>
                    <a:pt x="56" y="2236"/>
                  </a:cubicBezTo>
                  <a:cubicBezTo>
                    <a:pt x="73" y="2236"/>
                    <a:pt x="91" y="2231"/>
                    <a:pt x="107" y="2220"/>
                  </a:cubicBezTo>
                  <a:lnTo>
                    <a:pt x="2084" y="601"/>
                  </a:lnTo>
                  <a:cubicBezTo>
                    <a:pt x="2151" y="637"/>
                    <a:pt x="2232" y="662"/>
                    <a:pt x="2310" y="662"/>
                  </a:cubicBezTo>
                  <a:cubicBezTo>
                    <a:pt x="2383" y="662"/>
                    <a:pt x="2455" y="640"/>
                    <a:pt x="2512" y="589"/>
                  </a:cubicBezTo>
                  <a:cubicBezTo>
                    <a:pt x="2667" y="470"/>
                    <a:pt x="2679" y="255"/>
                    <a:pt x="2560" y="124"/>
                  </a:cubicBezTo>
                  <a:cubicBezTo>
                    <a:pt x="2492" y="43"/>
                    <a:pt x="2394" y="0"/>
                    <a:pt x="22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4"/>
            <p:cNvSpPr/>
            <p:nvPr/>
          </p:nvSpPr>
          <p:spPr>
            <a:xfrm>
              <a:off x="4069250" y="3300950"/>
              <a:ext cx="27400" cy="78100"/>
            </a:xfrm>
            <a:custGeom>
              <a:avLst/>
              <a:gdLst/>
              <a:ahLst/>
              <a:cxnLst/>
              <a:rect l="l" t="t" r="r" b="b"/>
              <a:pathLst>
                <a:path w="1096" h="3124" extrusionOk="0">
                  <a:moveTo>
                    <a:pt x="736" y="0"/>
                  </a:moveTo>
                  <a:cubicBezTo>
                    <a:pt x="587" y="0"/>
                    <a:pt x="458" y="92"/>
                    <a:pt x="417" y="246"/>
                  </a:cubicBezTo>
                  <a:cubicBezTo>
                    <a:pt x="393" y="401"/>
                    <a:pt x="465" y="544"/>
                    <a:pt x="596" y="627"/>
                  </a:cubicBezTo>
                  <a:lnTo>
                    <a:pt x="24" y="3044"/>
                  </a:lnTo>
                  <a:cubicBezTo>
                    <a:pt x="0" y="3080"/>
                    <a:pt x="36" y="3115"/>
                    <a:pt x="60" y="3115"/>
                  </a:cubicBezTo>
                  <a:cubicBezTo>
                    <a:pt x="68" y="3121"/>
                    <a:pt x="77" y="3123"/>
                    <a:pt x="86" y="3123"/>
                  </a:cubicBezTo>
                  <a:cubicBezTo>
                    <a:pt x="115" y="3123"/>
                    <a:pt x="143" y="3098"/>
                    <a:pt x="143" y="3080"/>
                  </a:cubicBezTo>
                  <a:lnTo>
                    <a:pt x="715" y="651"/>
                  </a:lnTo>
                  <a:cubicBezTo>
                    <a:pt x="870" y="651"/>
                    <a:pt x="1012" y="567"/>
                    <a:pt x="1048" y="401"/>
                  </a:cubicBezTo>
                  <a:cubicBezTo>
                    <a:pt x="1096" y="222"/>
                    <a:pt x="989" y="55"/>
                    <a:pt x="810" y="8"/>
                  </a:cubicBezTo>
                  <a:cubicBezTo>
                    <a:pt x="785" y="3"/>
                    <a:pt x="760" y="0"/>
                    <a:pt x="7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5" name="Google Shape;125;p4"/>
          <p:cNvSpPr/>
          <p:nvPr/>
        </p:nvSpPr>
        <p:spPr>
          <a:xfrm>
            <a:off x="6934424" y="2882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4"/>
          <p:cNvSpPr/>
          <p:nvPr/>
        </p:nvSpPr>
        <p:spPr>
          <a:xfrm>
            <a:off x="5088224" y="470362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4"/>
          <p:cNvSpPr/>
          <p:nvPr/>
        </p:nvSpPr>
        <p:spPr>
          <a:xfrm>
            <a:off x="443774" y="31035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8"/>
          <p:cNvSpPr txBox="1">
            <a:spLocks noGrp="1"/>
          </p:cNvSpPr>
          <p:nvPr>
            <p:ph type="title"/>
          </p:nvPr>
        </p:nvSpPr>
        <p:spPr>
          <a:xfrm>
            <a:off x="2365075" y="1508650"/>
            <a:ext cx="4413900" cy="212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240" name="Google Shape;240;p8"/>
          <p:cNvGrpSpPr/>
          <p:nvPr/>
        </p:nvGrpSpPr>
        <p:grpSpPr>
          <a:xfrm rot="-7832344" flipH="1">
            <a:off x="6774505" y="157611"/>
            <a:ext cx="2428789" cy="1607527"/>
            <a:chOff x="6524200" y="1723674"/>
            <a:chExt cx="1870860" cy="1238181"/>
          </a:xfrm>
        </p:grpSpPr>
        <p:grpSp>
          <p:nvGrpSpPr>
            <p:cNvPr id="241" name="Google Shape;241;p8"/>
            <p:cNvGrpSpPr/>
            <p:nvPr/>
          </p:nvGrpSpPr>
          <p:grpSpPr>
            <a:xfrm>
              <a:off x="6524200" y="1860216"/>
              <a:ext cx="1152975" cy="833700"/>
              <a:chOff x="5630925" y="2698450"/>
              <a:chExt cx="1152975" cy="833700"/>
            </a:xfrm>
          </p:grpSpPr>
          <p:sp>
            <p:nvSpPr>
              <p:cNvPr id="242" name="Google Shape;242;p8"/>
              <p:cNvSpPr/>
              <p:nvPr/>
            </p:nvSpPr>
            <p:spPr>
              <a:xfrm>
                <a:off x="5698325" y="2830825"/>
                <a:ext cx="1085575" cy="530025"/>
              </a:xfrm>
              <a:custGeom>
                <a:avLst/>
                <a:gdLst/>
                <a:ahLst/>
                <a:cxnLst/>
                <a:rect l="l" t="t" r="r" b="b"/>
                <a:pathLst>
                  <a:path w="43423" h="21201" extrusionOk="0">
                    <a:moveTo>
                      <a:pt x="465" y="1"/>
                    </a:moveTo>
                    <a:lnTo>
                      <a:pt x="0" y="179"/>
                    </a:lnTo>
                    <a:cubicBezTo>
                      <a:pt x="60" y="322"/>
                      <a:pt x="5656" y="14145"/>
                      <a:pt x="18324" y="19277"/>
                    </a:cubicBezTo>
                    <a:cubicBezTo>
                      <a:pt x="21483" y="20560"/>
                      <a:pt x="24816" y="21201"/>
                      <a:pt x="28304" y="21201"/>
                    </a:cubicBezTo>
                    <a:cubicBezTo>
                      <a:pt x="33071" y="21201"/>
                      <a:pt x="38128" y="20003"/>
                      <a:pt x="43422" y="17610"/>
                    </a:cubicBezTo>
                    <a:lnTo>
                      <a:pt x="43232" y="17182"/>
                    </a:lnTo>
                    <a:cubicBezTo>
                      <a:pt x="38004" y="19537"/>
                      <a:pt x="33019" y="20717"/>
                      <a:pt x="28318" y="20717"/>
                    </a:cubicBezTo>
                    <a:cubicBezTo>
                      <a:pt x="24894" y="20717"/>
                      <a:pt x="21621" y="20091"/>
                      <a:pt x="18514" y="18837"/>
                    </a:cubicBezTo>
                    <a:cubicBezTo>
                      <a:pt x="6037" y="13788"/>
                      <a:pt x="524" y="132"/>
                      <a:pt x="46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8"/>
              <p:cNvSpPr/>
              <p:nvPr/>
            </p:nvSpPr>
            <p:spPr>
              <a:xfrm>
                <a:off x="5630925" y="2698450"/>
                <a:ext cx="97475" cy="144325"/>
              </a:xfrm>
              <a:custGeom>
                <a:avLst/>
                <a:gdLst/>
                <a:ahLst/>
                <a:cxnLst/>
                <a:rect l="l" t="t" r="r" b="b"/>
                <a:pathLst>
                  <a:path w="3899" h="5773" extrusionOk="0">
                    <a:moveTo>
                      <a:pt x="1211" y="0"/>
                    </a:moveTo>
                    <a:cubicBezTo>
                      <a:pt x="602" y="0"/>
                      <a:pt x="0" y="451"/>
                      <a:pt x="29" y="1188"/>
                    </a:cubicBezTo>
                    <a:cubicBezTo>
                      <a:pt x="77" y="2772"/>
                      <a:pt x="720" y="4641"/>
                      <a:pt x="3065" y="5772"/>
                    </a:cubicBezTo>
                    <a:cubicBezTo>
                      <a:pt x="3065" y="5772"/>
                      <a:pt x="3899" y="3439"/>
                      <a:pt x="2220" y="581"/>
                    </a:cubicBezTo>
                    <a:cubicBezTo>
                      <a:pt x="1985" y="180"/>
                      <a:pt x="1597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8"/>
              <p:cNvSpPr/>
              <p:nvPr/>
            </p:nvSpPr>
            <p:spPr>
              <a:xfrm>
                <a:off x="5662900" y="2747500"/>
                <a:ext cx="33950" cy="76800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3072" extrusionOk="0">
                    <a:moveTo>
                      <a:pt x="0" y="0"/>
                    </a:moveTo>
                    <a:cubicBezTo>
                      <a:pt x="0" y="584"/>
                      <a:pt x="155" y="1155"/>
                      <a:pt x="370" y="1667"/>
                    </a:cubicBezTo>
                    <a:cubicBezTo>
                      <a:pt x="596" y="2191"/>
                      <a:pt x="905" y="2703"/>
                      <a:pt x="1358" y="3072"/>
                    </a:cubicBezTo>
                    <a:lnTo>
                      <a:pt x="1001" y="2298"/>
                    </a:lnTo>
                    <a:lnTo>
                      <a:pt x="667" y="1536"/>
                    </a:lnTo>
                    <a:cubicBezTo>
                      <a:pt x="465" y="1024"/>
                      <a:pt x="250" y="524"/>
                      <a:pt x="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8"/>
              <p:cNvSpPr/>
              <p:nvPr/>
            </p:nvSpPr>
            <p:spPr>
              <a:xfrm>
                <a:off x="5757550" y="2846625"/>
                <a:ext cx="85325" cy="119975"/>
              </a:xfrm>
              <a:custGeom>
                <a:avLst/>
                <a:gdLst/>
                <a:ahLst/>
                <a:cxnLst/>
                <a:rect l="l" t="t" r="r" b="b"/>
                <a:pathLst>
                  <a:path w="3413" h="4799" extrusionOk="0">
                    <a:moveTo>
                      <a:pt x="1681" y="1"/>
                    </a:moveTo>
                    <a:cubicBezTo>
                      <a:pt x="1203" y="1"/>
                      <a:pt x="732" y="247"/>
                      <a:pt x="501" y="833"/>
                    </a:cubicBezTo>
                    <a:cubicBezTo>
                      <a:pt x="72" y="1917"/>
                      <a:pt x="1" y="3238"/>
                      <a:pt x="667" y="4798"/>
                    </a:cubicBezTo>
                    <a:cubicBezTo>
                      <a:pt x="667" y="4798"/>
                      <a:pt x="2144" y="3965"/>
                      <a:pt x="3001" y="1822"/>
                    </a:cubicBezTo>
                    <a:cubicBezTo>
                      <a:pt x="3413" y="784"/>
                      <a:pt x="2535" y="1"/>
                      <a:pt x="16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8"/>
              <p:cNvSpPr/>
              <p:nvPr/>
            </p:nvSpPr>
            <p:spPr>
              <a:xfrm>
                <a:off x="5642550" y="2910625"/>
                <a:ext cx="1352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788" extrusionOk="0">
                    <a:moveTo>
                      <a:pt x="1802" y="0"/>
                    </a:moveTo>
                    <a:cubicBezTo>
                      <a:pt x="299" y="0"/>
                      <a:pt x="0" y="2397"/>
                      <a:pt x="1624" y="2679"/>
                    </a:cubicBezTo>
                    <a:cubicBezTo>
                      <a:pt x="2061" y="2756"/>
                      <a:pt x="2469" y="2787"/>
                      <a:pt x="2843" y="2787"/>
                    </a:cubicBezTo>
                    <a:cubicBezTo>
                      <a:pt x="4428" y="2787"/>
                      <a:pt x="5410" y="2226"/>
                      <a:pt x="5410" y="2226"/>
                    </a:cubicBezTo>
                    <a:cubicBezTo>
                      <a:pt x="4422" y="833"/>
                      <a:pt x="3208" y="226"/>
                      <a:pt x="2065" y="24"/>
                    </a:cubicBezTo>
                    <a:cubicBezTo>
                      <a:pt x="1973" y="8"/>
                      <a:pt x="1885" y="0"/>
                      <a:pt x="18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47;p8"/>
              <p:cNvSpPr/>
              <p:nvPr/>
            </p:nvSpPr>
            <p:spPr>
              <a:xfrm>
                <a:off x="5680750" y="2946325"/>
                <a:ext cx="75925" cy="1825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7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53" y="322"/>
                      <a:pt x="941" y="512"/>
                      <a:pt x="1453" y="643"/>
                    </a:cubicBezTo>
                    <a:cubicBezTo>
                      <a:pt x="1681" y="695"/>
                      <a:pt x="1919" y="729"/>
                      <a:pt x="2157" y="729"/>
                    </a:cubicBezTo>
                    <a:cubicBezTo>
                      <a:pt x="2192" y="729"/>
                      <a:pt x="2228" y="728"/>
                      <a:pt x="2263" y="727"/>
                    </a:cubicBezTo>
                    <a:cubicBezTo>
                      <a:pt x="2525" y="715"/>
                      <a:pt x="2823" y="667"/>
                      <a:pt x="3037" y="477"/>
                    </a:cubicBezTo>
                    <a:lnTo>
                      <a:pt x="3037" y="477"/>
                    </a:lnTo>
                    <a:cubicBezTo>
                      <a:pt x="2922" y="503"/>
                      <a:pt x="2811" y="513"/>
                      <a:pt x="2701" y="513"/>
                    </a:cubicBezTo>
                    <a:cubicBezTo>
                      <a:pt x="2561" y="513"/>
                      <a:pt x="2422" y="497"/>
                      <a:pt x="2275" y="477"/>
                    </a:cubicBezTo>
                    <a:cubicBezTo>
                      <a:pt x="2025" y="429"/>
                      <a:pt x="1787" y="382"/>
                      <a:pt x="1537" y="322"/>
                    </a:cubicBezTo>
                    <a:cubicBezTo>
                      <a:pt x="1025" y="215"/>
                      <a:pt x="537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248;p8"/>
              <p:cNvSpPr/>
              <p:nvPr/>
            </p:nvSpPr>
            <p:spPr>
              <a:xfrm>
                <a:off x="5778675" y="2868625"/>
                <a:ext cx="31875" cy="75350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3014" extrusionOk="0">
                    <a:moveTo>
                      <a:pt x="1239" y="1"/>
                    </a:moveTo>
                    <a:lnTo>
                      <a:pt x="1239" y="1"/>
                    </a:lnTo>
                    <a:cubicBezTo>
                      <a:pt x="1049" y="513"/>
                      <a:pt x="822" y="989"/>
                      <a:pt x="596" y="1489"/>
                    </a:cubicBezTo>
                    <a:cubicBezTo>
                      <a:pt x="370" y="1989"/>
                      <a:pt x="144" y="2477"/>
                      <a:pt x="1" y="3013"/>
                    </a:cubicBezTo>
                    <a:cubicBezTo>
                      <a:pt x="382" y="2597"/>
                      <a:pt x="668" y="2120"/>
                      <a:pt x="894" y="1620"/>
                    </a:cubicBezTo>
                    <a:cubicBezTo>
                      <a:pt x="1001" y="1370"/>
                      <a:pt x="1096" y="1096"/>
                      <a:pt x="1156" y="834"/>
                    </a:cubicBezTo>
                    <a:cubicBezTo>
                      <a:pt x="1239" y="561"/>
                      <a:pt x="1275" y="275"/>
                      <a:pt x="123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249;p8"/>
              <p:cNvSpPr/>
              <p:nvPr/>
            </p:nvSpPr>
            <p:spPr>
              <a:xfrm>
                <a:off x="5857875" y="2956275"/>
                <a:ext cx="102775" cy="15675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6270" extrusionOk="0">
                    <a:moveTo>
                      <a:pt x="1984" y="1"/>
                    </a:moveTo>
                    <a:cubicBezTo>
                      <a:pt x="1309" y="1"/>
                      <a:pt x="648" y="364"/>
                      <a:pt x="405" y="1210"/>
                    </a:cubicBezTo>
                    <a:cubicBezTo>
                      <a:pt x="0" y="2627"/>
                      <a:pt x="48" y="4329"/>
                      <a:pt x="1083" y="6270"/>
                    </a:cubicBezTo>
                    <a:cubicBezTo>
                      <a:pt x="1083" y="6270"/>
                      <a:pt x="2893" y="5020"/>
                      <a:pt x="3727" y="2174"/>
                    </a:cubicBezTo>
                    <a:cubicBezTo>
                      <a:pt x="4110" y="872"/>
                      <a:pt x="3030" y="1"/>
                      <a:pt x="1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50;p8"/>
              <p:cNvSpPr/>
              <p:nvPr/>
            </p:nvSpPr>
            <p:spPr>
              <a:xfrm>
                <a:off x="5715625" y="3050975"/>
                <a:ext cx="174700" cy="87150"/>
              </a:xfrm>
              <a:custGeom>
                <a:avLst/>
                <a:gdLst/>
                <a:ahLst/>
                <a:cxnLst/>
                <a:rect l="l" t="t" r="r" b="b"/>
                <a:pathLst>
                  <a:path w="6988" h="3486" extrusionOk="0">
                    <a:moveTo>
                      <a:pt x="2283" y="0"/>
                    </a:moveTo>
                    <a:cubicBezTo>
                      <a:pt x="191" y="0"/>
                      <a:pt x="0" y="3284"/>
                      <a:pt x="2178" y="3458"/>
                    </a:cubicBezTo>
                    <a:cubicBezTo>
                      <a:pt x="2425" y="3477"/>
                      <a:pt x="2664" y="3486"/>
                      <a:pt x="2895" y="3486"/>
                    </a:cubicBezTo>
                    <a:cubicBezTo>
                      <a:pt x="5446" y="3486"/>
                      <a:pt x="6988" y="2434"/>
                      <a:pt x="6988" y="2434"/>
                    </a:cubicBezTo>
                    <a:cubicBezTo>
                      <a:pt x="5523" y="756"/>
                      <a:pt x="3916" y="113"/>
                      <a:pt x="2428" y="6"/>
                    </a:cubicBezTo>
                    <a:cubicBezTo>
                      <a:pt x="2379" y="2"/>
                      <a:pt x="2330" y="0"/>
                      <a:pt x="22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" name="Google Shape;251;p8"/>
              <p:cNvSpPr/>
              <p:nvPr/>
            </p:nvSpPr>
            <p:spPr>
              <a:xfrm>
                <a:off x="5763800" y="3097825"/>
                <a:ext cx="98550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3942" h="65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156"/>
                      <a:pt x="608" y="275"/>
                      <a:pt x="941" y="382"/>
                    </a:cubicBezTo>
                    <a:cubicBezTo>
                      <a:pt x="1263" y="489"/>
                      <a:pt x="1596" y="548"/>
                      <a:pt x="1929" y="608"/>
                    </a:cubicBezTo>
                    <a:cubicBezTo>
                      <a:pt x="2143" y="637"/>
                      <a:pt x="2361" y="658"/>
                      <a:pt x="2578" y="658"/>
                    </a:cubicBezTo>
                    <a:cubicBezTo>
                      <a:pt x="2712" y="658"/>
                      <a:pt x="2845" y="650"/>
                      <a:pt x="2977" y="632"/>
                    </a:cubicBezTo>
                    <a:cubicBezTo>
                      <a:pt x="3322" y="608"/>
                      <a:pt x="3692" y="513"/>
                      <a:pt x="3942" y="263"/>
                    </a:cubicBezTo>
                    <a:lnTo>
                      <a:pt x="3942" y="263"/>
                    </a:lnTo>
                    <a:cubicBezTo>
                      <a:pt x="3690" y="359"/>
                      <a:pt x="3423" y="385"/>
                      <a:pt x="3160" y="385"/>
                    </a:cubicBezTo>
                    <a:cubicBezTo>
                      <a:pt x="3099" y="385"/>
                      <a:pt x="3038" y="384"/>
                      <a:pt x="2977" y="382"/>
                    </a:cubicBezTo>
                    <a:cubicBezTo>
                      <a:pt x="2644" y="358"/>
                      <a:pt x="2322" y="322"/>
                      <a:pt x="1989" y="275"/>
                    </a:cubicBezTo>
                    <a:cubicBezTo>
                      <a:pt x="1334" y="191"/>
                      <a:pt x="679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" name="Google Shape;252;p8"/>
              <p:cNvSpPr/>
              <p:nvPr/>
            </p:nvSpPr>
            <p:spPr>
              <a:xfrm>
                <a:off x="5888525" y="2982650"/>
                <a:ext cx="31875" cy="1003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4013" extrusionOk="0">
                    <a:moveTo>
                      <a:pt x="1203" y="0"/>
                    </a:moveTo>
                    <a:lnTo>
                      <a:pt x="1203" y="0"/>
                    </a:lnTo>
                    <a:cubicBezTo>
                      <a:pt x="1143" y="357"/>
                      <a:pt x="1036" y="691"/>
                      <a:pt x="929" y="1012"/>
                    </a:cubicBezTo>
                    <a:lnTo>
                      <a:pt x="608" y="2000"/>
                    </a:lnTo>
                    <a:cubicBezTo>
                      <a:pt x="393" y="2655"/>
                      <a:pt x="155" y="3310"/>
                      <a:pt x="0" y="4012"/>
                    </a:cubicBezTo>
                    <a:cubicBezTo>
                      <a:pt x="393" y="3429"/>
                      <a:pt x="691" y="2774"/>
                      <a:pt x="905" y="2107"/>
                    </a:cubicBezTo>
                    <a:cubicBezTo>
                      <a:pt x="1024" y="1774"/>
                      <a:pt x="1108" y="1429"/>
                      <a:pt x="1167" y="1072"/>
                    </a:cubicBezTo>
                    <a:cubicBezTo>
                      <a:pt x="1227" y="714"/>
                      <a:pt x="1274" y="357"/>
                      <a:pt x="120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53;p8"/>
              <p:cNvSpPr/>
              <p:nvPr/>
            </p:nvSpPr>
            <p:spPr>
              <a:xfrm>
                <a:off x="6010250" y="3098400"/>
                <a:ext cx="94700" cy="168225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6729" extrusionOk="0">
                    <a:moveTo>
                      <a:pt x="1882" y="1"/>
                    </a:moveTo>
                    <a:cubicBezTo>
                      <a:pt x="942" y="1"/>
                      <a:pt x="0" y="621"/>
                      <a:pt x="37" y="1835"/>
                    </a:cubicBezTo>
                    <a:cubicBezTo>
                      <a:pt x="84" y="3395"/>
                      <a:pt x="692" y="5121"/>
                      <a:pt x="2370" y="6729"/>
                    </a:cubicBezTo>
                    <a:cubicBezTo>
                      <a:pt x="2370" y="6729"/>
                      <a:pt x="3787" y="4883"/>
                      <a:pt x="3716" y="1740"/>
                    </a:cubicBezTo>
                    <a:cubicBezTo>
                      <a:pt x="3687" y="573"/>
                      <a:pt x="2786" y="1"/>
                      <a:pt x="18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54;p8"/>
              <p:cNvSpPr/>
              <p:nvPr/>
            </p:nvSpPr>
            <p:spPr>
              <a:xfrm>
                <a:off x="5886075" y="3234975"/>
                <a:ext cx="188500" cy="95275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3811" extrusionOk="0">
                    <a:moveTo>
                      <a:pt x="3668" y="0"/>
                    </a:moveTo>
                    <a:cubicBezTo>
                      <a:pt x="3134" y="0"/>
                      <a:pt x="2626" y="67"/>
                      <a:pt x="2146" y="182"/>
                    </a:cubicBezTo>
                    <a:cubicBezTo>
                      <a:pt x="0" y="691"/>
                      <a:pt x="588" y="3811"/>
                      <a:pt x="2535" y="3811"/>
                    </a:cubicBezTo>
                    <a:cubicBezTo>
                      <a:pt x="2684" y="3811"/>
                      <a:pt x="2840" y="3793"/>
                      <a:pt x="3003" y="3754"/>
                    </a:cubicBezTo>
                    <a:cubicBezTo>
                      <a:pt x="6087" y="3028"/>
                      <a:pt x="7540" y="1158"/>
                      <a:pt x="7540" y="1158"/>
                    </a:cubicBezTo>
                    <a:cubicBezTo>
                      <a:pt x="6148" y="323"/>
                      <a:pt x="4846" y="0"/>
                      <a:pt x="3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55;p8"/>
              <p:cNvSpPr/>
              <p:nvPr/>
            </p:nvSpPr>
            <p:spPr>
              <a:xfrm>
                <a:off x="5941500" y="3265400"/>
                <a:ext cx="102125" cy="27725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109" extrusionOk="0">
                    <a:moveTo>
                      <a:pt x="4085" y="1"/>
                    </a:moveTo>
                    <a:cubicBezTo>
                      <a:pt x="3811" y="239"/>
                      <a:pt x="3489" y="358"/>
                      <a:pt x="3144" y="453"/>
                    </a:cubicBezTo>
                    <a:cubicBezTo>
                      <a:pt x="2799" y="537"/>
                      <a:pt x="2465" y="620"/>
                      <a:pt x="2120" y="680"/>
                    </a:cubicBezTo>
                    <a:cubicBezTo>
                      <a:pt x="1418" y="799"/>
                      <a:pt x="715" y="882"/>
                      <a:pt x="1" y="1013"/>
                    </a:cubicBezTo>
                    <a:cubicBezTo>
                      <a:pt x="358" y="1073"/>
                      <a:pt x="715" y="1096"/>
                      <a:pt x="1096" y="1108"/>
                    </a:cubicBezTo>
                    <a:cubicBezTo>
                      <a:pt x="1453" y="1108"/>
                      <a:pt x="1822" y="1061"/>
                      <a:pt x="2180" y="1001"/>
                    </a:cubicBezTo>
                    <a:cubicBezTo>
                      <a:pt x="2537" y="930"/>
                      <a:pt x="2894" y="834"/>
                      <a:pt x="3239" y="692"/>
                    </a:cubicBezTo>
                    <a:cubicBezTo>
                      <a:pt x="3561" y="537"/>
                      <a:pt x="3906" y="334"/>
                      <a:pt x="408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56;p8"/>
              <p:cNvSpPr/>
              <p:nvPr/>
            </p:nvSpPr>
            <p:spPr>
              <a:xfrm>
                <a:off x="6061750" y="3124025"/>
                <a:ext cx="9550" cy="1113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54" extrusionOk="0">
                    <a:moveTo>
                      <a:pt x="1" y="1"/>
                    </a:moveTo>
                    <a:cubicBezTo>
                      <a:pt x="60" y="382"/>
                      <a:pt x="60" y="751"/>
                      <a:pt x="60" y="1120"/>
                    </a:cubicBezTo>
                    <a:lnTo>
                      <a:pt x="48" y="2227"/>
                    </a:lnTo>
                    <a:cubicBezTo>
                      <a:pt x="37" y="2953"/>
                      <a:pt x="13" y="3691"/>
                      <a:pt x="60" y="4453"/>
                    </a:cubicBezTo>
                    <a:cubicBezTo>
                      <a:pt x="275" y="3727"/>
                      <a:pt x="358" y="2977"/>
                      <a:pt x="370" y="2227"/>
                    </a:cubicBezTo>
                    <a:cubicBezTo>
                      <a:pt x="382" y="1846"/>
                      <a:pt x="370" y="1465"/>
                      <a:pt x="310" y="1096"/>
                    </a:cubicBezTo>
                    <a:cubicBezTo>
                      <a:pt x="263" y="715"/>
                      <a:pt x="191" y="346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7" name="Google Shape;257;p8"/>
              <p:cNvSpPr/>
              <p:nvPr/>
            </p:nvSpPr>
            <p:spPr>
              <a:xfrm>
                <a:off x="6190725" y="3176625"/>
                <a:ext cx="139850" cy="176625"/>
              </a:xfrm>
              <a:custGeom>
                <a:avLst/>
                <a:gdLst/>
                <a:ahLst/>
                <a:cxnLst/>
                <a:rect l="l" t="t" r="r" b="b"/>
                <a:pathLst>
                  <a:path w="5594" h="7065" extrusionOk="0">
                    <a:moveTo>
                      <a:pt x="2598" y="1"/>
                    </a:moveTo>
                    <a:cubicBezTo>
                      <a:pt x="1320" y="1"/>
                      <a:pt x="0" y="1125"/>
                      <a:pt x="569" y="2695"/>
                    </a:cubicBezTo>
                    <a:cubicBezTo>
                      <a:pt x="1164" y="4326"/>
                      <a:pt x="2402" y="5933"/>
                      <a:pt x="4736" y="7064"/>
                    </a:cubicBezTo>
                    <a:cubicBezTo>
                      <a:pt x="4736" y="7064"/>
                      <a:pt x="5593" y="4624"/>
                      <a:pt x="4426" y="1326"/>
                    </a:cubicBezTo>
                    <a:cubicBezTo>
                      <a:pt x="4099" y="395"/>
                      <a:pt x="3355" y="1"/>
                      <a:pt x="25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8" name="Google Shape;258;p8"/>
              <p:cNvSpPr/>
              <p:nvPr/>
            </p:nvSpPr>
            <p:spPr>
              <a:xfrm>
                <a:off x="6114825" y="3342300"/>
                <a:ext cx="198475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7939" h="4900" extrusionOk="0">
                    <a:moveTo>
                      <a:pt x="5794" y="1"/>
                    </a:moveTo>
                    <a:cubicBezTo>
                      <a:pt x="4233" y="1"/>
                      <a:pt x="2938" y="441"/>
                      <a:pt x="1878" y="1092"/>
                    </a:cubicBezTo>
                    <a:cubicBezTo>
                      <a:pt x="0" y="2271"/>
                      <a:pt x="1207" y="4900"/>
                      <a:pt x="2980" y="4900"/>
                    </a:cubicBezTo>
                    <a:cubicBezTo>
                      <a:pt x="3320" y="4900"/>
                      <a:pt x="3681" y="4803"/>
                      <a:pt x="4045" y="4581"/>
                    </a:cubicBezTo>
                    <a:cubicBezTo>
                      <a:pt x="7058" y="2735"/>
                      <a:pt x="7939" y="259"/>
                      <a:pt x="7939" y="259"/>
                    </a:cubicBezTo>
                    <a:cubicBezTo>
                      <a:pt x="7173" y="81"/>
                      <a:pt x="6459" y="1"/>
                      <a:pt x="57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9" name="Google Shape;259;p8"/>
              <p:cNvSpPr/>
              <p:nvPr/>
            </p:nvSpPr>
            <p:spPr>
              <a:xfrm>
                <a:off x="6182000" y="3360650"/>
                <a:ext cx="99150" cy="62550"/>
              </a:xfrm>
              <a:custGeom>
                <a:avLst/>
                <a:gdLst/>
                <a:ahLst/>
                <a:cxnLst/>
                <a:rect l="l" t="t" r="r" b="b"/>
                <a:pathLst>
                  <a:path w="3966" h="2502" extrusionOk="0">
                    <a:moveTo>
                      <a:pt x="3966" y="1"/>
                    </a:moveTo>
                    <a:lnTo>
                      <a:pt x="3966" y="1"/>
                    </a:lnTo>
                    <a:cubicBezTo>
                      <a:pt x="3763" y="358"/>
                      <a:pt x="3466" y="596"/>
                      <a:pt x="3144" y="823"/>
                    </a:cubicBezTo>
                    <a:cubicBezTo>
                      <a:pt x="2811" y="1037"/>
                      <a:pt x="2466" y="1239"/>
                      <a:pt x="2132" y="1418"/>
                    </a:cubicBezTo>
                    <a:cubicBezTo>
                      <a:pt x="1430" y="1787"/>
                      <a:pt x="715" y="2132"/>
                      <a:pt x="1" y="2501"/>
                    </a:cubicBezTo>
                    <a:cubicBezTo>
                      <a:pt x="406" y="2442"/>
                      <a:pt x="787" y="2323"/>
                      <a:pt x="1180" y="2180"/>
                    </a:cubicBezTo>
                    <a:cubicBezTo>
                      <a:pt x="1561" y="2061"/>
                      <a:pt x="1930" y="1882"/>
                      <a:pt x="2287" y="1704"/>
                    </a:cubicBezTo>
                    <a:cubicBezTo>
                      <a:pt x="2644" y="1513"/>
                      <a:pt x="2989" y="1287"/>
                      <a:pt x="3299" y="1013"/>
                    </a:cubicBezTo>
                    <a:cubicBezTo>
                      <a:pt x="3597" y="751"/>
                      <a:pt x="3894" y="406"/>
                      <a:pt x="396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60;p8"/>
              <p:cNvSpPr/>
              <p:nvPr/>
            </p:nvSpPr>
            <p:spPr>
              <a:xfrm>
                <a:off x="6251650" y="3205275"/>
                <a:ext cx="402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4692" extrusionOk="0">
                    <a:moveTo>
                      <a:pt x="1" y="1"/>
                    </a:moveTo>
                    <a:cubicBezTo>
                      <a:pt x="191" y="370"/>
                      <a:pt x="322" y="763"/>
                      <a:pt x="453" y="1144"/>
                    </a:cubicBezTo>
                    <a:cubicBezTo>
                      <a:pt x="572" y="1537"/>
                      <a:pt x="715" y="1918"/>
                      <a:pt x="834" y="2323"/>
                    </a:cubicBezTo>
                    <a:cubicBezTo>
                      <a:pt x="1084" y="3108"/>
                      <a:pt x="1311" y="3894"/>
                      <a:pt x="1608" y="4692"/>
                    </a:cubicBezTo>
                    <a:cubicBezTo>
                      <a:pt x="1561" y="3835"/>
                      <a:pt x="1382" y="3025"/>
                      <a:pt x="1156" y="2227"/>
                    </a:cubicBezTo>
                    <a:cubicBezTo>
                      <a:pt x="1025" y="1834"/>
                      <a:pt x="894" y="1442"/>
                      <a:pt x="692" y="1061"/>
                    </a:cubicBezTo>
                    <a:cubicBezTo>
                      <a:pt x="513" y="668"/>
                      <a:pt x="311" y="299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8"/>
              <p:cNvSpPr/>
              <p:nvPr/>
            </p:nvSpPr>
            <p:spPr>
              <a:xfrm>
                <a:off x="6357725" y="3173400"/>
                <a:ext cx="210075" cy="173000"/>
              </a:xfrm>
              <a:custGeom>
                <a:avLst/>
                <a:gdLst/>
                <a:ahLst/>
                <a:cxnLst/>
                <a:rect l="l" t="t" r="r" b="b"/>
                <a:pathLst>
                  <a:path w="8403" h="6920" extrusionOk="0">
                    <a:moveTo>
                      <a:pt x="3572" y="0"/>
                    </a:moveTo>
                    <a:cubicBezTo>
                      <a:pt x="1700" y="0"/>
                      <a:pt x="1" y="2407"/>
                      <a:pt x="1687" y="4157"/>
                    </a:cubicBezTo>
                    <a:cubicBezTo>
                      <a:pt x="3152" y="5681"/>
                      <a:pt x="5295" y="6836"/>
                      <a:pt x="8402" y="6919"/>
                    </a:cubicBezTo>
                    <a:cubicBezTo>
                      <a:pt x="8402" y="6919"/>
                      <a:pt x="8140" y="3824"/>
                      <a:pt x="5247" y="764"/>
                    </a:cubicBezTo>
                    <a:cubicBezTo>
                      <a:pt x="4734" y="226"/>
                      <a:pt x="4145" y="0"/>
                      <a:pt x="35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62;p8"/>
              <p:cNvSpPr/>
              <p:nvPr/>
            </p:nvSpPr>
            <p:spPr>
              <a:xfrm>
                <a:off x="6382900" y="3339525"/>
                <a:ext cx="193525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7741" h="7705" extrusionOk="0">
                    <a:moveTo>
                      <a:pt x="7491" y="1"/>
                    </a:moveTo>
                    <a:lnTo>
                      <a:pt x="7491" y="1"/>
                    </a:lnTo>
                    <a:cubicBezTo>
                      <a:pt x="4395" y="596"/>
                      <a:pt x="2454" y="2120"/>
                      <a:pt x="1276" y="3870"/>
                    </a:cubicBezTo>
                    <a:cubicBezTo>
                      <a:pt x="0" y="5766"/>
                      <a:pt x="1700" y="7704"/>
                      <a:pt x="3435" y="7704"/>
                    </a:cubicBezTo>
                    <a:cubicBezTo>
                      <a:pt x="4129" y="7704"/>
                      <a:pt x="4830" y="7393"/>
                      <a:pt x="5348" y="6644"/>
                    </a:cubicBezTo>
                    <a:cubicBezTo>
                      <a:pt x="7741" y="3144"/>
                      <a:pt x="7491" y="1"/>
                      <a:pt x="7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263;p8"/>
              <p:cNvSpPr/>
              <p:nvPr/>
            </p:nvSpPr>
            <p:spPr>
              <a:xfrm>
                <a:off x="6463000" y="3368100"/>
                <a:ext cx="80400" cy="1170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4680" extrusionOk="0">
                    <a:moveTo>
                      <a:pt x="3108" y="1"/>
                    </a:moveTo>
                    <a:lnTo>
                      <a:pt x="3108" y="1"/>
                    </a:lnTo>
                    <a:cubicBezTo>
                      <a:pt x="3060" y="501"/>
                      <a:pt x="2858" y="917"/>
                      <a:pt x="2620" y="1310"/>
                    </a:cubicBezTo>
                    <a:cubicBezTo>
                      <a:pt x="2382" y="1715"/>
                      <a:pt x="2108" y="2108"/>
                      <a:pt x="1810" y="2477"/>
                    </a:cubicBezTo>
                    <a:cubicBezTo>
                      <a:pt x="1227" y="3215"/>
                      <a:pt x="608" y="3930"/>
                      <a:pt x="0" y="4680"/>
                    </a:cubicBezTo>
                    <a:cubicBezTo>
                      <a:pt x="393" y="4406"/>
                      <a:pt x="751" y="4084"/>
                      <a:pt x="1096" y="3739"/>
                    </a:cubicBezTo>
                    <a:cubicBezTo>
                      <a:pt x="1441" y="3418"/>
                      <a:pt x="1763" y="3061"/>
                      <a:pt x="2060" y="2668"/>
                    </a:cubicBezTo>
                    <a:cubicBezTo>
                      <a:pt x="2358" y="2287"/>
                      <a:pt x="2632" y="1882"/>
                      <a:pt x="2834" y="1429"/>
                    </a:cubicBezTo>
                    <a:cubicBezTo>
                      <a:pt x="3048" y="1001"/>
                      <a:pt x="3215" y="501"/>
                      <a:pt x="31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4" name="Google Shape;264;p8"/>
              <p:cNvSpPr/>
              <p:nvPr/>
            </p:nvSpPr>
            <p:spPr>
              <a:xfrm>
                <a:off x="6431750" y="3212425"/>
                <a:ext cx="101825" cy="108675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4347" extrusionOk="0">
                    <a:moveTo>
                      <a:pt x="0" y="1"/>
                    </a:moveTo>
                    <a:cubicBezTo>
                      <a:pt x="393" y="298"/>
                      <a:pt x="738" y="656"/>
                      <a:pt x="1084" y="1013"/>
                    </a:cubicBezTo>
                    <a:cubicBezTo>
                      <a:pt x="1417" y="1370"/>
                      <a:pt x="1750" y="1739"/>
                      <a:pt x="2084" y="2108"/>
                    </a:cubicBezTo>
                    <a:cubicBezTo>
                      <a:pt x="2751" y="2858"/>
                      <a:pt x="3394" y="3608"/>
                      <a:pt x="4072" y="4346"/>
                    </a:cubicBezTo>
                    <a:cubicBezTo>
                      <a:pt x="3834" y="3894"/>
                      <a:pt x="3548" y="3477"/>
                      <a:pt x="3274" y="3072"/>
                    </a:cubicBezTo>
                    <a:cubicBezTo>
                      <a:pt x="2977" y="2680"/>
                      <a:pt x="2655" y="2287"/>
                      <a:pt x="2334" y="1906"/>
                    </a:cubicBezTo>
                    <a:cubicBezTo>
                      <a:pt x="1989" y="1525"/>
                      <a:pt x="1643" y="1156"/>
                      <a:pt x="1262" y="834"/>
                    </a:cubicBezTo>
                    <a:cubicBezTo>
                      <a:pt x="869" y="501"/>
                      <a:pt x="477" y="179"/>
                      <a:pt x="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65" name="Google Shape;265;p8"/>
            <p:cNvGrpSpPr/>
            <p:nvPr/>
          </p:nvGrpSpPr>
          <p:grpSpPr>
            <a:xfrm rot="3011094">
              <a:off x="7326403" y="1919897"/>
              <a:ext cx="906958" cy="845734"/>
              <a:chOff x="3181050" y="1755700"/>
              <a:chExt cx="906975" cy="845750"/>
            </a:xfrm>
          </p:grpSpPr>
          <p:sp>
            <p:nvSpPr>
              <p:cNvPr id="266" name="Google Shape;266;p8"/>
              <p:cNvSpPr/>
              <p:nvPr/>
            </p:nvSpPr>
            <p:spPr>
              <a:xfrm>
                <a:off x="3631100" y="1785700"/>
                <a:ext cx="456925" cy="409375"/>
              </a:xfrm>
              <a:custGeom>
                <a:avLst/>
                <a:gdLst/>
                <a:ahLst/>
                <a:cxnLst/>
                <a:rect l="l" t="t" r="r" b="b"/>
                <a:pathLst>
                  <a:path w="18277" h="16375" extrusionOk="0">
                    <a:moveTo>
                      <a:pt x="7661" y="1"/>
                    </a:moveTo>
                    <a:cubicBezTo>
                      <a:pt x="1490" y="1"/>
                      <a:pt x="0" y="15053"/>
                      <a:pt x="0" y="15053"/>
                    </a:cubicBezTo>
                    <a:lnTo>
                      <a:pt x="941" y="16374"/>
                    </a:lnTo>
                    <a:cubicBezTo>
                      <a:pt x="941" y="16374"/>
                      <a:pt x="15228" y="16005"/>
                      <a:pt x="16502" y="13862"/>
                    </a:cubicBezTo>
                    <a:cubicBezTo>
                      <a:pt x="18276" y="10897"/>
                      <a:pt x="15014" y="9028"/>
                      <a:pt x="15014" y="9028"/>
                    </a:cubicBezTo>
                    <a:cubicBezTo>
                      <a:pt x="15669" y="4313"/>
                      <a:pt x="11621" y="3885"/>
                      <a:pt x="11621" y="3885"/>
                    </a:cubicBezTo>
                    <a:cubicBezTo>
                      <a:pt x="11621" y="3885"/>
                      <a:pt x="12157" y="158"/>
                      <a:pt x="7799" y="3"/>
                    </a:cubicBezTo>
                    <a:cubicBezTo>
                      <a:pt x="7753" y="1"/>
                      <a:pt x="7707" y="1"/>
                      <a:pt x="766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" name="Google Shape;267;p8"/>
              <p:cNvSpPr/>
              <p:nvPr/>
            </p:nvSpPr>
            <p:spPr>
              <a:xfrm>
                <a:off x="3625150" y="1931875"/>
                <a:ext cx="295900" cy="264975"/>
              </a:xfrm>
              <a:custGeom>
                <a:avLst/>
                <a:gdLst/>
                <a:ahLst/>
                <a:cxnLst/>
                <a:rect l="l" t="t" r="r" b="b"/>
                <a:pathLst>
                  <a:path w="11836" h="10599" extrusionOk="0">
                    <a:moveTo>
                      <a:pt x="4961" y="1"/>
                    </a:moveTo>
                    <a:cubicBezTo>
                      <a:pt x="963" y="1"/>
                      <a:pt x="0" y="9741"/>
                      <a:pt x="0" y="9741"/>
                    </a:cubicBezTo>
                    <a:lnTo>
                      <a:pt x="619" y="10599"/>
                    </a:lnTo>
                    <a:cubicBezTo>
                      <a:pt x="619" y="10599"/>
                      <a:pt x="9847" y="10349"/>
                      <a:pt x="10680" y="8967"/>
                    </a:cubicBezTo>
                    <a:cubicBezTo>
                      <a:pt x="11835" y="7062"/>
                      <a:pt x="9716" y="5836"/>
                      <a:pt x="9716" y="5836"/>
                    </a:cubicBezTo>
                    <a:cubicBezTo>
                      <a:pt x="10144" y="2800"/>
                      <a:pt x="7525" y="2526"/>
                      <a:pt x="7525" y="2526"/>
                    </a:cubicBezTo>
                    <a:cubicBezTo>
                      <a:pt x="7525" y="2526"/>
                      <a:pt x="7870" y="109"/>
                      <a:pt x="5048" y="2"/>
                    </a:cubicBezTo>
                    <a:cubicBezTo>
                      <a:pt x="5019" y="1"/>
                      <a:pt x="4990" y="1"/>
                      <a:pt x="496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" name="Google Shape;268;p8"/>
              <p:cNvSpPr/>
              <p:nvPr/>
            </p:nvSpPr>
            <p:spPr>
              <a:xfrm>
                <a:off x="3245625" y="1755700"/>
                <a:ext cx="432825" cy="420925"/>
              </a:xfrm>
              <a:custGeom>
                <a:avLst/>
                <a:gdLst/>
                <a:ahLst/>
                <a:cxnLst/>
                <a:rect l="l" t="t" r="r" b="b"/>
                <a:pathLst>
                  <a:path w="17313" h="16837" extrusionOk="0">
                    <a:moveTo>
                      <a:pt x="13439" y="1"/>
                    </a:moveTo>
                    <a:cubicBezTo>
                      <a:pt x="11653" y="1"/>
                      <a:pt x="10419" y="1739"/>
                      <a:pt x="10419" y="1739"/>
                    </a:cubicBezTo>
                    <a:cubicBezTo>
                      <a:pt x="9901" y="1626"/>
                      <a:pt x="9432" y="1575"/>
                      <a:pt x="9006" y="1575"/>
                    </a:cubicBezTo>
                    <a:cubicBezTo>
                      <a:pt x="5671" y="1575"/>
                      <a:pt x="5025" y="4656"/>
                      <a:pt x="5025" y="4656"/>
                    </a:cubicBezTo>
                    <a:cubicBezTo>
                      <a:pt x="5025" y="4656"/>
                      <a:pt x="4754" y="4596"/>
                      <a:pt x="4348" y="4596"/>
                    </a:cubicBezTo>
                    <a:cubicBezTo>
                      <a:pt x="3269" y="4596"/>
                      <a:pt x="1241" y="5017"/>
                      <a:pt x="834" y="8097"/>
                    </a:cubicBezTo>
                    <a:cubicBezTo>
                      <a:pt x="1" y="14193"/>
                      <a:pt x="14895" y="16836"/>
                      <a:pt x="14895" y="16836"/>
                    </a:cubicBezTo>
                    <a:lnTo>
                      <a:pt x="16312" y="16026"/>
                    </a:lnTo>
                    <a:cubicBezTo>
                      <a:pt x="16312" y="16026"/>
                      <a:pt x="17312" y="2060"/>
                      <a:pt x="15312" y="655"/>
                    </a:cubicBezTo>
                    <a:cubicBezTo>
                      <a:pt x="14646" y="180"/>
                      <a:pt x="14014" y="1"/>
                      <a:pt x="1343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" name="Google Shape;269;p8"/>
              <p:cNvSpPr/>
              <p:nvPr/>
            </p:nvSpPr>
            <p:spPr>
              <a:xfrm>
                <a:off x="3390000" y="1910625"/>
                <a:ext cx="278925" cy="272525"/>
              </a:xfrm>
              <a:custGeom>
                <a:avLst/>
                <a:gdLst/>
                <a:ahLst/>
                <a:cxnLst/>
                <a:rect l="l" t="t" r="r" b="b"/>
                <a:pathLst>
                  <a:path w="11157" h="10901" extrusionOk="0">
                    <a:moveTo>
                      <a:pt x="8671" y="1"/>
                    </a:moveTo>
                    <a:cubicBezTo>
                      <a:pt x="7513" y="1"/>
                      <a:pt x="6715" y="1126"/>
                      <a:pt x="6715" y="1126"/>
                    </a:cubicBezTo>
                    <a:cubicBezTo>
                      <a:pt x="6383" y="1054"/>
                      <a:pt x="6082" y="1022"/>
                      <a:pt x="5808" y="1022"/>
                    </a:cubicBezTo>
                    <a:cubicBezTo>
                      <a:pt x="3649" y="1022"/>
                      <a:pt x="3227" y="3019"/>
                      <a:pt x="3227" y="3019"/>
                    </a:cubicBezTo>
                    <a:cubicBezTo>
                      <a:pt x="3227" y="3019"/>
                      <a:pt x="3054" y="2981"/>
                      <a:pt x="2795" y="2981"/>
                    </a:cubicBezTo>
                    <a:cubicBezTo>
                      <a:pt x="2101" y="2981"/>
                      <a:pt x="790" y="3252"/>
                      <a:pt x="512" y="5245"/>
                    </a:cubicBezTo>
                    <a:cubicBezTo>
                      <a:pt x="0" y="9186"/>
                      <a:pt x="9632" y="10901"/>
                      <a:pt x="9632" y="10901"/>
                    </a:cubicBezTo>
                    <a:lnTo>
                      <a:pt x="10514" y="10365"/>
                    </a:lnTo>
                    <a:cubicBezTo>
                      <a:pt x="10514" y="10365"/>
                      <a:pt x="11156" y="1328"/>
                      <a:pt x="9882" y="423"/>
                    </a:cubicBezTo>
                    <a:cubicBezTo>
                      <a:pt x="9451" y="117"/>
                      <a:pt x="9042" y="1"/>
                      <a:pt x="86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0" name="Google Shape;270;p8"/>
              <p:cNvSpPr/>
              <p:nvPr/>
            </p:nvSpPr>
            <p:spPr>
              <a:xfrm>
                <a:off x="3181050" y="2135875"/>
                <a:ext cx="457225" cy="398025"/>
              </a:xfrm>
              <a:custGeom>
                <a:avLst/>
                <a:gdLst/>
                <a:ahLst/>
                <a:cxnLst/>
                <a:rect l="l" t="t" r="r" b="b"/>
                <a:pathLst>
                  <a:path w="18289" h="15921" extrusionOk="0">
                    <a:moveTo>
                      <a:pt x="6132" y="1"/>
                    </a:moveTo>
                    <a:cubicBezTo>
                      <a:pt x="4197" y="1"/>
                      <a:pt x="2659" y="195"/>
                      <a:pt x="2191" y="748"/>
                    </a:cubicBezTo>
                    <a:cubicBezTo>
                      <a:pt x="0" y="3320"/>
                      <a:pt x="2846" y="5725"/>
                      <a:pt x="2846" y="5725"/>
                    </a:cubicBezTo>
                    <a:cubicBezTo>
                      <a:pt x="1465" y="10190"/>
                      <a:pt x="5286" y="11356"/>
                      <a:pt x="5286" y="11356"/>
                    </a:cubicBezTo>
                    <a:cubicBezTo>
                      <a:pt x="5286" y="11356"/>
                      <a:pt x="4167" y="14904"/>
                      <a:pt x="8358" y="15833"/>
                    </a:cubicBezTo>
                    <a:cubicBezTo>
                      <a:pt x="8623" y="15892"/>
                      <a:pt x="8883" y="15921"/>
                      <a:pt x="9139" y="15921"/>
                    </a:cubicBezTo>
                    <a:cubicBezTo>
                      <a:pt x="14698" y="15921"/>
                      <a:pt x="18288" y="2582"/>
                      <a:pt x="18288" y="2582"/>
                    </a:cubicBezTo>
                    <a:lnTo>
                      <a:pt x="17598" y="1105"/>
                    </a:lnTo>
                    <a:cubicBezTo>
                      <a:pt x="17598" y="1105"/>
                      <a:pt x="10740" y="1"/>
                      <a:pt x="61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" name="Google Shape;271;p8"/>
              <p:cNvSpPr/>
              <p:nvPr/>
            </p:nvSpPr>
            <p:spPr>
              <a:xfrm>
                <a:off x="3351000" y="2146500"/>
                <a:ext cx="295300" cy="257175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10287" extrusionOk="0">
                    <a:moveTo>
                      <a:pt x="3973" y="0"/>
                    </a:moveTo>
                    <a:cubicBezTo>
                      <a:pt x="2708" y="0"/>
                      <a:pt x="1699" y="127"/>
                      <a:pt x="1394" y="490"/>
                    </a:cubicBezTo>
                    <a:cubicBezTo>
                      <a:pt x="1" y="2133"/>
                      <a:pt x="1822" y="3704"/>
                      <a:pt x="1822" y="3704"/>
                    </a:cubicBezTo>
                    <a:cubicBezTo>
                      <a:pt x="929" y="6586"/>
                      <a:pt x="3406" y="7336"/>
                      <a:pt x="3406" y="7336"/>
                    </a:cubicBezTo>
                    <a:cubicBezTo>
                      <a:pt x="3406" y="7336"/>
                      <a:pt x="2691" y="9622"/>
                      <a:pt x="5382" y="10229"/>
                    </a:cubicBezTo>
                    <a:cubicBezTo>
                      <a:pt x="5555" y="10268"/>
                      <a:pt x="5725" y="10287"/>
                      <a:pt x="5893" y="10287"/>
                    </a:cubicBezTo>
                    <a:cubicBezTo>
                      <a:pt x="9485" y="10287"/>
                      <a:pt x="11812" y="1656"/>
                      <a:pt x="11812" y="1656"/>
                    </a:cubicBezTo>
                    <a:lnTo>
                      <a:pt x="11347" y="704"/>
                    </a:lnTo>
                    <a:cubicBezTo>
                      <a:pt x="11347" y="704"/>
                      <a:pt x="6950" y="0"/>
                      <a:pt x="397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" name="Google Shape;272;p8"/>
              <p:cNvSpPr/>
              <p:nvPr/>
            </p:nvSpPr>
            <p:spPr>
              <a:xfrm>
                <a:off x="3595075" y="2181050"/>
                <a:ext cx="430450" cy="420400"/>
              </a:xfrm>
              <a:custGeom>
                <a:avLst/>
                <a:gdLst/>
                <a:ahLst/>
                <a:cxnLst/>
                <a:rect l="l" t="t" r="r" b="b"/>
                <a:pathLst>
                  <a:path w="17218" h="16816" extrusionOk="0">
                    <a:moveTo>
                      <a:pt x="2299" y="1"/>
                    </a:moveTo>
                    <a:lnTo>
                      <a:pt x="906" y="810"/>
                    </a:lnTo>
                    <a:cubicBezTo>
                      <a:pt x="906" y="810"/>
                      <a:pt x="1" y="14776"/>
                      <a:pt x="1989" y="16169"/>
                    </a:cubicBezTo>
                    <a:cubicBezTo>
                      <a:pt x="2653" y="16638"/>
                      <a:pt x="3282" y="16816"/>
                      <a:pt x="3854" y="16816"/>
                    </a:cubicBezTo>
                    <a:cubicBezTo>
                      <a:pt x="5649" y="16816"/>
                      <a:pt x="6883" y="15062"/>
                      <a:pt x="6883" y="15062"/>
                    </a:cubicBezTo>
                    <a:cubicBezTo>
                      <a:pt x="7385" y="15168"/>
                      <a:pt x="7842" y="15215"/>
                      <a:pt x="8257" y="15215"/>
                    </a:cubicBezTo>
                    <a:cubicBezTo>
                      <a:pt x="11632" y="15215"/>
                      <a:pt x="12264" y="12109"/>
                      <a:pt x="12264" y="12109"/>
                    </a:cubicBezTo>
                    <a:cubicBezTo>
                      <a:pt x="12264" y="12109"/>
                      <a:pt x="12522" y="12165"/>
                      <a:pt x="12911" y="12165"/>
                    </a:cubicBezTo>
                    <a:cubicBezTo>
                      <a:pt x="13976" y="12165"/>
                      <a:pt x="16021" y="11749"/>
                      <a:pt x="16431" y="8645"/>
                    </a:cubicBezTo>
                    <a:cubicBezTo>
                      <a:pt x="17217" y="2537"/>
                      <a:pt x="2299" y="1"/>
                      <a:pt x="229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" name="Google Shape;273;p8"/>
              <p:cNvSpPr/>
              <p:nvPr/>
            </p:nvSpPr>
            <p:spPr>
              <a:xfrm>
                <a:off x="3602525" y="2173900"/>
                <a:ext cx="278325" cy="272325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10893" extrusionOk="0">
                    <a:moveTo>
                      <a:pt x="1489" y="1"/>
                    </a:moveTo>
                    <a:lnTo>
                      <a:pt x="596" y="537"/>
                    </a:lnTo>
                    <a:cubicBezTo>
                      <a:pt x="596" y="537"/>
                      <a:pt x="0" y="9573"/>
                      <a:pt x="1286" y="10478"/>
                    </a:cubicBezTo>
                    <a:cubicBezTo>
                      <a:pt x="1715" y="10779"/>
                      <a:pt x="2122" y="10893"/>
                      <a:pt x="2492" y="10893"/>
                    </a:cubicBezTo>
                    <a:cubicBezTo>
                      <a:pt x="3661" y="10893"/>
                      <a:pt x="4465" y="9752"/>
                      <a:pt x="4465" y="9752"/>
                    </a:cubicBezTo>
                    <a:cubicBezTo>
                      <a:pt x="4786" y="9820"/>
                      <a:pt x="5079" y="9850"/>
                      <a:pt x="5345" y="9850"/>
                    </a:cubicBezTo>
                    <a:cubicBezTo>
                      <a:pt x="7514" y="9850"/>
                      <a:pt x="7930" y="7847"/>
                      <a:pt x="7930" y="7847"/>
                    </a:cubicBezTo>
                    <a:cubicBezTo>
                      <a:pt x="7930" y="7847"/>
                      <a:pt x="8096" y="7883"/>
                      <a:pt x="8346" y="7883"/>
                    </a:cubicBezTo>
                    <a:cubicBezTo>
                      <a:pt x="9034" y="7883"/>
                      <a:pt x="10359" y="7614"/>
                      <a:pt x="10621" y="5597"/>
                    </a:cubicBezTo>
                    <a:cubicBezTo>
                      <a:pt x="11133" y="1656"/>
                      <a:pt x="1489" y="1"/>
                      <a:pt x="148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" name="Google Shape;274;p8"/>
              <p:cNvSpPr/>
              <p:nvPr/>
            </p:nvSpPr>
            <p:spPr>
              <a:xfrm>
                <a:off x="3547450" y="2095500"/>
                <a:ext cx="183100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7324" h="6453" extrusionOk="0">
                    <a:moveTo>
                      <a:pt x="3648" y="0"/>
                    </a:moveTo>
                    <a:cubicBezTo>
                      <a:pt x="3005" y="0"/>
                      <a:pt x="2358" y="191"/>
                      <a:pt x="1799" y="589"/>
                    </a:cubicBezTo>
                    <a:cubicBezTo>
                      <a:pt x="334" y="1613"/>
                      <a:pt x="1" y="3625"/>
                      <a:pt x="1025" y="5089"/>
                    </a:cubicBezTo>
                    <a:cubicBezTo>
                      <a:pt x="1651" y="5978"/>
                      <a:pt x="2647" y="6452"/>
                      <a:pt x="3659" y="6452"/>
                    </a:cubicBezTo>
                    <a:cubicBezTo>
                      <a:pt x="4301" y="6452"/>
                      <a:pt x="4949" y="6261"/>
                      <a:pt x="5513" y="5863"/>
                    </a:cubicBezTo>
                    <a:cubicBezTo>
                      <a:pt x="6978" y="4828"/>
                      <a:pt x="7323" y="2827"/>
                      <a:pt x="6287" y="1363"/>
                    </a:cubicBezTo>
                    <a:cubicBezTo>
                      <a:pt x="5661" y="474"/>
                      <a:pt x="4660" y="0"/>
                      <a:pt x="364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" name="Google Shape;275;p8"/>
              <p:cNvSpPr/>
              <p:nvPr/>
            </p:nvSpPr>
            <p:spPr>
              <a:xfrm>
                <a:off x="3579300" y="2145025"/>
                <a:ext cx="29500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1037" extrusionOk="0">
                    <a:moveTo>
                      <a:pt x="582" y="1"/>
                    </a:moveTo>
                    <a:cubicBezTo>
                      <a:pt x="478" y="1"/>
                      <a:pt x="374" y="31"/>
                      <a:pt x="286" y="96"/>
                    </a:cubicBezTo>
                    <a:cubicBezTo>
                      <a:pt x="60" y="263"/>
                      <a:pt x="1" y="584"/>
                      <a:pt x="167" y="822"/>
                    </a:cubicBezTo>
                    <a:cubicBezTo>
                      <a:pt x="269" y="961"/>
                      <a:pt x="429" y="1037"/>
                      <a:pt x="593" y="1037"/>
                    </a:cubicBezTo>
                    <a:cubicBezTo>
                      <a:pt x="696" y="1037"/>
                      <a:pt x="801" y="1006"/>
                      <a:pt x="894" y="942"/>
                    </a:cubicBezTo>
                    <a:cubicBezTo>
                      <a:pt x="1120" y="787"/>
                      <a:pt x="1179" y="453"/>
                      <a:pt x="1013" y="215"/>
                    </a:cubicBezTo>
                    <a:cubicBezTo>
                      <a:pt x="911" y="77"/>
                      <a:pt x="746" y="1"/>
                      <a:pt x="58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76" name="Google Shape;276;p8"/>
          <p:cNvGrpSpPr/>
          <p:nvPr/>
        </p:nvGrpSpPr>
        <p:grpSpPr>
          <a:xfrm>
            <a:off x="992674" y="255328"/>
            <a:ext cx="962281" cy="949014"/>
            <a:chOff x="3785875" y="3099225"/>
            <a:chExt cx="573025" cy="565125"/>
          </a:xfrm>
        </p:grpSpPr>
        <p:sp>
          <p:nvSpPr>
            <p:cNvPr id="277" name="Google Shape;277;p8"/>
            <p:cNvSpPr/>
            <p:nvPr/>
          </p:nvSpPr>
          <p:spPr>
            <a:xfrm>
              <a:off x="4073125" y="3259275"/>
              <a:ext cx="284275" cy="145650"/>
            </a:xfrm>
            <a:custGeom>
              <a:avLst/>
              <a:gdLst/>
              <a:ahLst/>
              <a:cxnLst/>
              <a:rect l="l" t="t" r="r" b="b"/>
              <a:pathLst>
                <a:path w="11371" h="5826" extrusionOk="0">
                  <a:moveTo>
                    <a:pt x="8858" y="0"/>
                  </a:moveTo>
                  <a:cubicBezTo>
                    <a:pt x="7758" y="0"/>
                    <a:pt x="6341" y="292"/>
                    <a:pt x="4882" y="877"/>
                  </a:cubicBezTo>
                  <a:cubicBezTo>
                    <a:pt x="1977" y="2032"/>
                    <a:pt x="0" y="3865"/>
                    <a:pt x="441" y="4997"/>
                  </a:cubicBezTo>
                  <a:cubicBezTo>
                    <a:pt x="664" y="5549"/>
                    <a:pt x="1435" y="5826"/>
                    <a:pt x="2507" y="5826"/>
                  </a:cubicBezTo>
                  <a:cubicBezTo>
                    <a:pt x="3607" y="5826"/>
                    <a:pt x="5023" y="5534"/>
                    <a:pt x="6489" y="4949"/>
                  </a:cubicBezTo>
                  <a:cubicBezTo>
                    <a:pt x="9370" y="3806"/>
                    <a:pt x="11371" y="1960"/>
                    <a:pt x="10918" y="829"/>
                  </a:cubicBezTo>
                  <a:cubicBezTo>
                    <a:pt x="10701" y="277"/>
                    <a:pt x="9930" y="0"/>
                    <a:pt x="88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8"/>
            <p:cNvSpPr/>
            <p:nvPr/>
          </p:nvSpPr>
          <p:spPr>
            <a:xfrm>
              <a:off x="4000200" y="3099225"/>
              <a:ext cx="123250" cy="280600"/>
            </a:xfrm>
            <a:custGeom>
              <a:avLst/>
              <a:gdLst/>
              <a:ahLst/>
              <a:cxnLst/>
              <a:rect l="l" t="t" r="r" b="b"/>
              <a:pathLst>
                <a:path w="4930" h="11224" extrusionOk="0">
                  <a:moveTo>
                    <a:pt x="2887" y="1"/>
                  </a:moveTo>
                  <a:cubicBezTo>
                    <a:pt x="1700" y="1"/>
                    <a:pt x="542" y="2392"/>
                    <a:pt x="286" y="5410"/>
                  </a:cubicBezTo>
                  <a:cubicBezTo>
                    <a:pt x="0" y="8505"/>
                    <a:pt x="762" y="11113"/>
                    <a:pt x="1965" y="11220"/>
                  </a:cubicBezTo>
                  <a:cubicBezTo>
                    <a:pt x="1990" y="11222"/>
                    <a:pt x="2016" y="11223"/>
                    <a:pt x="2041" y="11223"/>
                  </a:cubicBezTo>
                  <a:cubicBezTo>
                    <a:pt x="3218" y="11223"/>
                    <a:pt x="4376" y="8832"/>
                    <a:pt x="4644" y="5803"/>
                  </a:cubicBezTo>
                  <a:cubicBezTo>
                    <a:pt x="4929" y="2707"/>
                    <a:pt x="4167" y="100"/>
                    <a:pt x="2965" y="4"/>
                  </a:cubicBezTo>
                  <a:cubicBezTo>
                    <a:pt x="2939" y="2"/>
                    <a:pt x="2913" y="1"/>
                    <a:pt x="288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8"/>
            <p:cNvSpPr/>
            <p:nvPr/>
          </p:nvSpPr>
          <p:spPr>
            <a:xfrm>
              <a:off x="3799875" y="3258975"/>
              <a:ext cx="274450" cy="169975"/>
            </a:xfrm>
            <a:custGeom>
              <a:avLst/>
              <a:gdLst/>
              <a:ahLst/>
              <a:cxnLst/>
              <a:rect l="l" t="t" r="r" b="b"/>
              <a:pathLst>
                <a:path w="10978" h="6799" extrusionOk="0">
                  <a:moveTo>
                    <a:pt x="2063" y="1"/>
                  </a:moveTo>
                  <a:cubicBezTo>
                    <a:pt x="1355" y="1"/>
                    <a:pt x="829" y="192"/>
                    <a:pt x="596" y="591"/>
                  </a:cubicBezTo>
                  <a:cubicBezTo>
                    <a:pt x="0" y="1651"/>
                    <a:pt x="1703" y="3758"/>
                    <a:pt x="4394" y="5306"/>
                  </a:cubicBezTo>
                  <a:cubicBezTo>
                    <a:pt x="6089" y="6273"/>
                    <a:pt x="7762" y="6799"/>
                    <a:pt x="8929" y="6799"/>
                  </a:cubicBezTo>
                  <a:cubicBezTo>
                    <a:pt x="9631" y="6799"/>
                    <a:pt x="10150" y="6609"/>
                    <a:pt x="10382" y="6211"/>
                  </a:cubicBezTo>
                  <a:cubicBezTo>
                    <a:pt x="10978" y="5163"/>
                    <a:pt x="9275" y="3044"/>
                    <a:pt x="6584" y="1496"/>
                  </a:cubicBezTo>
                  <a:cubicBezTo>
                    <a:pt x="4907" y="524"/>
                    <a:pt x="3235" y="1"/>
                    <a:pt x="2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8"/>
            <p:cNvSpPr/>
            <p:nvPr/>
          </p:nvSpPr>
          <p:spPr>
            <a:xfrm>
              <a:off x="3873975" y="3381375"/>
              <a:ext cx="211375" cy="239625"/>
            </a:xfrm>
            <a:custGeom>
              <a:avLst/>
              <a:gdLst/>
              <a:ahLst/>
              <a:cxnLst/>
              <a:rect l="l" t="t" r="r" b="b"/>
              <a:pathLst>
                <a:path w="8455" h="9585" extrusionOk="0">
                  <a:moveTo>
                    <a:pt x="6866" y="0"/>
                  </a:moveTo>
                  <a:cubicBezTo>
                    <a:pt x="5732" y="0"/>
                    <a:pt x="3919" y="1406"/>
                    <a:pt x="2430" y="3542"/>
                  </a:cubicBezTo>
                  <a:cubicBezTo>
                    <a:pt x="644" y="6101"/>
                    <a:pt x="1" y="8721"/>
                    <a:pt x="1001" y="9411"/>
                  </a:cubicBezTo>
                  <a:cubicBezTo>
                    <a:pt x="1166" y="9528"/>
                    <a:pt x="1365" y="9584"/>
                    <a:pt x="1592" y="9584"/>
                  </a:cubicBezTo>
                  <a:cubicBezTo>
                    <a:pt x="2726" y="9584"/>
                    <a:pt x="4537" y="8187"/>
                    <a:pt x="6025" y="6054"/>
                  </a:cubicBezTo>
                  <a:cubicBezTo>
                    <a:pt x="7811" y="3494"/>
                    <a:pt x="8454" y="875"/>
                    <a:pt x="7454" y="172"/>
                  </a:cubicBezTo>
                  <a:cubicBezTo>
                    <a:pt x="7290" y="56"/>
                    <a:pt x="7092" y="0"/>
                    <a:pt x="68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8"/>
            <p:cNvSpPr/>
            <p:nvPr/>
          </p:nvSpPr>
          <p:spPr>
            <a:xfrm>
              <a:off x="4055250" y="3378175"/>
              <a:ext cx="214350" cy="236950"/>
            </a:xfrm>
            <a:custGeom>
              <a:avLst/>
              <a:gdLst/>
              <a:ahLst/>
              <a:cxnLst/>
              <a:rect l="l" t="t" r="r" b="b"/>
              <a:pathLst>
                <a:path w="8574" h="9478" extrusionOk="0">
                  <a:moveTo>
                    <a:pt x="1574" y="0"/>
                  </a:moveTo>
                  <a:cubicBezTo>
                    <a:pt x="1339" y="0"/>
                    <a:pt x="1133" y="59"/>
                    <a:pt x="965" y="181"/>
                  </a:cubicBezTo>
                  <a:cubicBezTo>
                    <a:pt x="1" y="895"/>
                    <a:pt x="679" y="3515"/>
                    <a:pt x="2513" y="6027"/>
                  </a:cubicBezTo>
                  <a:cubicBezTo>
                    <a:pt x="4034" y="8121"/>
                    <a:pt x="5859" y="9478"/>
                    <a:pt x="7001" y="9478"/>
                  </a:cubicBezTo>
                  <a:cubicBezTo>
                    <a:pt x="7235" y="9478"/>
                    <a:pt x="7441" y="9421"/>
                    <a:pt x="7609" y="9301"/>
                  </a:cubicBezTo>
                  <a:cubicBezTo>
                    <a:pt x="8573" y="8587"/>
                    <a:pt x="7883" y="5967"/>
                    <a:pt x="6049" y="3455"/>
                  </a:cubicBezTo>
                  <a:cubicBezTo>
                    <a:pt x="4540" y="1364"/>
                    <a:pt x="2712" y="0"/>
                    <a:pt x="15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8"/>
            <p:cNvSpPr/>
            <p:nvPr/>
          </p:nvSpPr>
          <p:spPr>
            <a:xfrm>
              <a:off x="3889175" y="3139525"/>
              <a:ext cx="221175" cy="255675"/>
            </a:xfrm>
            <a:custGeom>
              <a:avLst/>
              <a:gdLst/>
              <a:ahLst/>
              <a:cxnLst/>
              <a:rect l="l" t="t" r="r" b="b"/>
              <a:pathLst>
                <a:path w="8847" h="10227" extrusionOk="0">
                  <a:moveTo>
                    <a:pt x="2580" y="1"/>
                  </a:moveTo>
                  <a:cubicBezTo>
                    <a:pt x="2201" y="1"/>
                    <a:pt x="1847" y="89"/>
                    <a:pt x="1536" y="273"/>
                  </a:cubicBezTo>
                  <a:cubicBezTo>
                    <a:pt x="0" y="1190"/>
                    <a:pt x="60" y="4083"/>
                    <a:pt x="1655" y="6762"/>
                  </a:cubicBezTo>
                  <a:cubicBezTo>
                    <a:pt x="2924" y="8894"/>
                    <a:pt x="4782" y="10226"/>
                    <a:pt x="6261" y="10226"/>
                  </a:cubicBezTo>
                  <a:cubicBezTo>
                    <a:pt x="6641" y="10226"/>
                    <a:pt x="6997" y="10138"/>
                    <a:pt x="7311" y="9953"/>
                  </a:cubicBezTo>
                  <a:cubicBezTo>
                    <a:pt x="8846" y="9048"/>
                    <a:pt x="8787" y="6143"/>
                    <a:pt x="7191" y="3464"/>
                  </a:cubicBezTo>
                  <a:cubicBezTo>
                    <a:pt x="5913" y="1333"/>
                    <a:pt x="4054" y="1"/>
                    <a:pt x="25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8"/>
            <p:cNvSpPr/>
            <p:nvPr/>
          </p:nvSpPr>
          <p:spPr>
            <a:xfrm>
              <a:off x="3785875" y="3324550"/>
              <a:ext cx="294100" cy="168650"/>
            </a:xfrm>
            <a:custGeom>
              <a:avLst/>
              <a:gdLst/>
              <a:ahLst/>
              <a:cxnLst/>
              <a:rect l="l" t="t" r="r" b="b"/>
              <a:pathLst>
                <a:path w="11764" h="6746" extrusionOk="0">
                  <a:moveTo>
                    <a:pt x="7195" y="1"/>
                  </a:moveTo>
                  <a:cubicBezTo>
                    <a:pt x="6561" y="1"/>
                    <a:pt x="5889" y="71"/>
                    <a:pt x="5204" y="219"/>
                  </a:cubicBezTo>
                  <a:cubicBezTo>
                    <a:pt x="2168" y="873"/>
                    <a:pt x="1" y="2814"/>
                    <a:pt x="382" y="4564"/>
                  </a:cubicBezTo>
                  <a:cubicBezTo>
                    <a:pt x="668" y="5913"/>
                    <a:pt x="2409" y="6745"/>
                    <a:pt x="4592" y="6745"/>
                  </a:cubicBezTo>
                  <a:cubicBezTo>
                    <a:pt x="5223" y="6745"/>
                    <a:pt x="5892" y="6676"/>
                    <a:pt x="6573" y="6529"/>
                  </a:cubicBezTo>
                  <a:cubicBezTo>
                    <a:pt x="9609" y="5874"/>
                    <a:pt x="11764" y="3921"/>
                    <a:pt x="11395" y="2183"/>
                  </a:cubicBezTo>
                  <a:cubicBezTo>
                    <a:pt x="11109" y="828"/>
                    <a:pt x="9374" y="1"/>
                    <a:pt x="71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8"/>
            <p:cNvSpPr/>
            <p:nvPr/>
          </p:nvSpPr>
          <p:spPr>
            <a:xfrm>
              <a:off x="3981150" y="3382625"/>
              <a:ext cx="168500" cy="281725"/>
            </a:xfrm>
            <a:custGeom>
              <a:avLst/>
              <a:gdLst/>
              <a:ahLst/>
              <a:cxnLst/>
              <a:rect l="l" t="t" r="r" b="b"/>
              <a:pathLst>
                <a:path w="6740" h="11269" extrusionOk="0">
                  <a:moveTo>
                    <a:pt x="3556" y="1"/>
                  </a:moveTo>
                  <a:cubicBezTo>
                    <a:pt x="1829" y="1"/>
                    <a:pt x="295" y="2424"/>
                    <a:pt x="155" y="5480"/>
                  </a:cubicBezTo>
                  <a:cubicBezTo>
                    <a:pt x="0" y="8576"/>
                    <a:pt x="1322" y="11183"/>
                    <a:pt x="3096" y="11266"/>
                  </a:cubicBezTo>
                  <a:cubicBezTo>
                    <a:pt x="3129" y="11268"/>
                    <a:pt x="3162" y="11269"/>
                    <a:pt x="3196" y="11269"/>
                  </a:cubicBezTo>
                  <a:cubicBezTo>
                    <a:pt x="4928" y="11269"/>
                    <a:pt x="6444" y="8850"/>
                    <a:pt x="6596" y="5789"/>
                  </a:cubicBezTo>
                  <a:cubicBezTo>
                    <a:pt x="6739" y="2682"/>
                    <a:pt x="5429" y="98"/>
                    <a:pt x="3643" y="3"/>
                  </a:cubicBezTo>
                  <a:cubicBezTo>
                    <a:pt x="3614" y="2"/>
                    <a:pt x="3585" y="1"/>
                    <a:pt x="3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8"/>
            <p:cNvSpPr/>
            <p:nvPr/>
          </p:nvSpPr>
          <p:spPr>
            <a:xfrm>
              <a:off x="4063000" y="3337200"/>
              <a:ext cx="295900" cy="176150"/>
            </a:xfrm>
            <a:custGeom>
              <a:avLst/>
              <a:gdLst/>
              <a:ahLst/>
              <a:cxnLst/>
              <a:rect l="l" t="t" r="r" b="b"/>
              <a:pathLst>
                <a:path w="11836" h="7046" extrusionOk="0">
                  <a:moveTo>
                    <a:pt x="4163" y="0"/>
                  </a:moveTo>
                  <a:cubicBezTo>
                    <a:pt x="2353" y="0"/>
                    <a:pt x="920" y="651"/>
                    <a:pt x="548" y="1808"/>
                  </a:cubicBezTo>
                  <a:cubicBezTo>
                    <a:pt x="0" y="3499"/>
                    <a:pt x="1965" y="5642"/>
                    <a:pt x="4930" y="6594"/>
                  </a:cubicBezTo>
                  <a:cubicBezTo>
                    <a:pt x="5881" y="6900"/>
                    <a:pt x="6820" y="7045"/>
                    <a:pt x="7674" y="7045"/>
                  </a:cubicBezTo>
                  <a:cubicBezTo>
                    <a:pt x="9479" y="7045"/>
                    <a:pt x="10908" y="6397"/>
                    <a:pt x="11287" y="5249"/>
                  </a:cubicBezTo>
                  <a:cubicBezTo>
                    <a:pt x="11835" y="3546"/>
                    <a:pt x="9871" y="1403"/>
                    <a:pt x="6906" y="451"/>
                  </a:cubicBezTo>
                  <a:cubicBezTo>
                    <a:pt x="5955" y="145"/>
                    <a:pt x="5017" y="0"/>
                    <a:pt x="41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8"/>
            <p:cNvSpPr/>
            <p:nvPr/>
          </p:nvSpPr>
          <p:spPr>
            <a:xfrm>
              <a:off x="4039475" y="3133325"/>
              <a:ext cx="227725" cy="252775"/>
            </a:xfrm>
            <a:custGeom>
              <a:avLst/>
              <a:gdLst/>
              <a:ahLst/>
              <a:cxnLst/>
              <a:rect l="l" t="t" r="r" b="b"/>
              <a:pathLst>
                <a:path w="9109" h="10111" extrusionOk="0">
                  <a:moveTo>
                    <a:pt x="6480" y="1"/>
                  </a:moveTo>
                  <a:cubicBezTo>
                    <a:pt x="5017" y="1"/>
                    <a:pt x="3153" y="1268"/>
                    <a:pt x="1846" y="3308"/>
                  </a:cubicBezTo>
                  <a:cubicBezTo>
                    <a:pt x="167" y="5927"/>
                    <a:pt x="1" y="8832"/>
                    <a:pt x="1513" y="9796"/>
                  </a:cubicBezTo>
                  <a:cubicBezTo>
                    <a:pt x="1841" y="10009"/>
                    <a:pt x="2223" y="10110"/>
                    <a:pt x="2636" y="10110"/>
                  </a:cubicBezTo>
                  <a:cubicBezTo>
                    <a:pt x="4097" y="10110"/>
                    <a:pt x="5955" y="8850"/>
                    <a:pt x="7264" y="6808"/>
                  </a:cubicBezTo>
                  <a:cubicBezTo>
                    <a:pt x="8954" y="4189"/>
                    <a:pt x="9109" y="1283"/>
                    <a:pt x="7609" y="319"/>
                  </a:cubicBezTo>
                  <a:cubicBezTo>
                    <a:pt x="7279" y="103"/>
                    <a:pt x="6896" y="1"/>
                    <a:pt x="64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8"/>
            <p:cNvSpPr/>
            <p:nvPr/>
          </p:nvSpPr>
          <p:spPr>
            <a:xfrm>
              <a:off x="4048700" y="3358275"/>
              <a:ext cx="48550" cy="42975"/>
            </a:xfrm>
            <a:custGeom>
              <a:avLst/>
              <a:gdLst/>
              <a:ahLst/>
              <a:cxnLst/>
              <a:rect l="l" t="t" r="r" b="b"/>
              <a:pathLst>
                <a:path w="1942" h="1719" extrusionOk="0">
                  <a:moveTo>
                    <a:pt x="978" y="1"/>
                  </a:moveTo>
                  <a:cubicBezTo>
                    <a:pt x="844" y="1"/>
                    <a:pt x="709" y="32"/>
                    <a:pt x="584" y="96"/>
                  </a:cubicBezTo>
                  <a:cubicBezTo>
                    <a:pt x="168" y="322"/>
                    <a:pt x="1" y="834"/>
                    <a:pt x="215" y="1251"/>
                  </a:cubicBezTo>
                  <a:cubicBezTo>
                    <a:pt x="374" y="1544"/>
                    <a:pt x="668" y="1719"/>
                    <a:pt x="973" y="1719"/>
                  </a:cubicBezTo>
                  <a:cubicBezTo>
                    <a:pt x="1103" y="1719"/>
                    <a:pt x="1234" y="1687"/>
                    <a:pt x="1358" y="1620"/>
                  </a:cubicBezTo>
                  <a:cubicBezTo>
                    <a:pt x="1775" y="1394"/>
                    <a:pt x="1942" y="894"/>
                    <a:pt x="1739" y="477"/>
                  </a:cubicBezTo>
                  <a:cubicBezTo>
                    <a:pt x="1589" y="169"/>
                    <a:pt x="1288" y="1"/>
                    <a:pt x="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8"/>
            <p:cNvSpPr/>
            <p:nvPr/>
          </p:nvSpPr>
          <p:spPr>
            <a:xfrm>
              <a:off x="4022225" y="3292350"/>
              <a:ext cx="42275" cy="72325"/>
            </a:xfrm>
            <a:custGeom>
              <a:avLst/>
              <a:gdLst/>
              <a:ahLst/>
              <a:cxnLst/>
              <a:rect l="l" t="t" r="r" b="b"/>
              <a:pathLst>
                <a:path w="1691" h="2893" extrusionOk="0">
                  <a:moveTo>
                    <a:pt x="359" y="0"/>
                  </a:moveTo>
                  <a:cubicBezTo>
                    <a:pt x="311" y="0"/>
                    <a:pt x="262" y="10"/>
                    <a:pt x="214" y="30"/>
                  </a:cubicBezTo>
                  <a:cubicBezTo>
                    <a:pt x="60" y="102"/>
                    <a:pt x="0" y="292"/>
                    <a:pt x="72" y="459"/>
                  </a:cubicBezTo>
                  <a:cubicBezTo>
                    <a:pt x="129" y="564"/>
                    <a:pt x="241" y="639"/>
                    <a:pt x="357" y="639"/>
                  </a:cubicBezTo>
                  <a:cubicBezTo>
                    <a:pt x="385" y="639"/>
                    <a:pt x="413" y="635"/>
                    <a:pt x="441" y="626"/>
                  </a:cubicBezTo>
                  <a:lnTo>
                    <a:pt x="1560" y="2852"/>
                  </a:lnTo>
                  <a:cubicBezTo>
                    <a:pt x="1569" y="2879"/>
                    <a:pt x="1598" y="2892"/>
                    <a:pt x="1622" y="2892"/>
                  </a:cubicBezTo>
                  <a:cubicBezTo>
                    <a:pt x="1630" y="2892"/>
                    <a:pt x="1637" y="2891"/>
                    <a:pt x="1643" y="2888"/>
                  </a:cubicBezTo>
                  <a:cubicBezTo>
                    <a:pt x="1679" y="2876"/>
                    <a:pt x="1691" y="2828"/>
                    <a:pt x="1679" y="2793"/>
                  </a:cubicBezTo>
                  <a:lnTo>
                    <a:pt x="560" y="566"/>
                  </a:lnTo>
                  <a:cubicBezTo>
                    <a:pt x="667" y="495"/>
                    <a:pt x="715" y="328"/>
                    <a:pt x="655" y="173"/>
                  </a:cubicBezTo>
                  <a:cubicBezTo>
                    <a:pt x="595" y="62"/>
                    <a:pt x="481" y="0"/>
                    <a:pt x="3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8"/>
            <p:cNvSpPr/>
            <p:nvPr/>
          </p:nvSpPr>
          <p:spPr>
            <a:xfrm>
              <a:off x="4001975" y="3319475"/>
              <a:ext cx="61950" cy="58250"/>
            </a:xfrm>
            <a:custGeom>
              <a:avLst/>
              <a:gdLst/>
              <a:ahLst/>
              <a:cxnLst/>
              <a:rect l="l" t="t" r="r" b="b"/>
              <a:pathLst>
                <a:path w="2478" h="2330" extrusionOk="0">
                  <a:moveTo>
                    <a:pt x="358" y="0"/>
                  </a:moveTo>
                  <a:cubicBezTo>
                    <a:pt x="272" y="0"/>
                    <a:pt x="187" y="33"/>
                    <a:pt x="120" y="100"/>
                  </a:cubicBezTo>
                  <a:cubicBezTo>
                    <a:pt x="1" y="243"/>
                    <a:pt x="1" y="434"/>
                    <a:pt x="132" y="565"/>
                  </a:cubicBezTo>
                  <a:cubicBezTo>
                    <a:pt x="198" y="625"/>
                    <a:pt x="281" y="655"/>
                    <a:pt x="361" y="655"/>
                  </a:cubicBezTo>
                  <a:cubicBezTo>
                    <a:pt x="423" y="655"/>
                    <a:pt x="484" y="637"/>
                    <a:pt x="536" y="600"/>
                  </a:cubicBezTo>
                  <a:lnTo>
                    <a:pt x="2358" y="2303"/>
                  </a:lnTo>
                  <a:cubicBezTo>
                    <a:pt x="2370" y="2321"/>
                    <a:pt x="2385" y="2330"/>
                    <a:pt x="2400" y="2330"/>
                  </a:cubicBezTo>
                  <a:cubicBezTo>
                    <a:pt x="2415" y="2330"/>
                    <a:pt x="2429" y="2321"/>
                    <a:pt x="2441" y="2303"/>
                  </a:cubicBezTo>
                  <a:cubicBezTo>
                    <a:pt x="2477" y="2279"/>
                    <a:pt x="2477" y="2243"/>
                    <a:pt x="2441" y="2219"/>
                  </a:cubicBezTo>
                  <a:lnTo>
                    <a:pt x="632" y="505"/>
                  </a:lnTo>
                  <a:cubicBezTo>
                    <a:pt x="715" y="362"/>
                    <a:pt x="703" y="195"/>
                    <a:pt x="584" y="88"/>
                  </a:cubicBezTo>
                  <a:cubicBezTo>
                    <a:pt x="520" y="30"/>
                    <a:pt x="439" y="0"/>
                    <a:pt x="3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8"/>
            <p:cNvSpPr/>
            <p:nvPr/>
          </p:nvSpPr>
          <p:spPr>
            <a:xfrm>
              <a:off x="4072825" y="3350500"/>
              <a:ext cx="80375" cy="30025"/>
            </a:xfrm>
            <a:custGeom>
              <a:avLst/>
              <a:gdLst/>
              <a:ahLst/>
              <a:cxnLst/>
              <a:rect l="l" t="t" r="r" b="b"/>
              <a:pathLst>
                <a:path w="3215" h="1201" extrusionOk="0">
                  <a:moveTo>
                    <a:pt x="2850" y="1"/>
                  </a:moveTo>
                  <a:cubicBezTo>
                    <a:pt x="2817" y="1"/>
                    <a:pt x="2784" y="5"/>
                    <a:pt x="2751" y="14"/>
                  </a:cubicBezTo>
                  <a:cubicBezTo>
                    <a:pt x="2596" y="50"/>
                    <a:pt x="2501" y="205"/>
                    <a:pt x="2512" y="347"/>
                  </a:cubicBezTo>
                  <a:lnTo>
                    <a:pt x="60" y="1086"/>
                  </a:lnTo>
                  <a:cubicBezTo>
                    <a:pt x="24" y="1098"/>
                    <a:pt x="0" y="1121"/>
                    <a:pt x="12" y="1157"/>
                  </a:cubicBezTo>
                  <a:cubicBezTo>
                    <a:pt x="21" y="1175"/>
                    <a:pt x="44" y="1201"/>
                    <a:pt x="65" y="1201"/>
                  </a:cubicBezTo>
                  <a:cubicBezTo>
                    <a:pt x="72" y="1201"/>
                    <a:pt x="78" y="1198"/>
                    <a:pt x="84" y="1193"/>
                  </a:cubicBezTo>
                  <a:lnTo>
                    <a:pt x="2536" y="467"/>
                  </a:lnTo>
                  <a:cubicBezTo>
                    <a:pt x="2612" y="589"/>
                    <a:pt x="2732" y="660"/>
                    <a:pt x="2850" y="660"/>
                  </a:cubicBezTo>
                  <a:cubicBezTo>
                    <a:pt x="2881" y="660"/>
                    <a:pt x="2912" y="655"/>
                    <a:pt x="2941" y="645"/>
                  </a:cubicBezTo>
                  <a:cubicBezTo>
                    <a:pt x="3120" y="586"/>
                    <a:pt x="3215" y="407"/>
                    <a:pt x="3167" y="228"/>
                  </a:cubicBezTo>
                  <a:cubicBezTo>
                    <a:pt x="3119" y="83"/>
                    <a:pt x="2992" y="1"/>
                    <a:pt x="28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8"/>
            <p:cNvSpPr/>
            <p:nvPr/>
          </p:nvSpPr>
          <p:spPr>
            <a:xfrm>
              <a:off x="4069250" y="3303250"/>
              <a:ext cx="51225" cy="70125"/>
            </a:xfrm>
            <a:custGeom>
              <a:avLst/>
              <a:gdLst/>
              <a:ahLst/>
              <a:cxnLst/>
              <a:rect l="l" t="t" r="r" b="b"/>
              <a:pathLst>
                <a:path w="2049" h="2805" extrusionOk="0">
                  <a:moveTo>
                    <a:pt x="1666" y="0"/>
                  </a:moveTo>
                  <a:cubicBezTo>
                    <a:pt x="1560" y="0"/>
                    <a:pt x="1453" y="52"/>
                    <a:pt x="1393" y="142"/>
                  </a:cubicBezTo>
                  <a:cubicBezTo>
                    <a:pt x="1298" y="273"/>
                    <a:pt x="1334" y="452"/>
                    <a:pt x="1429" y="559"/>
                  </a:cubicBezTo>
                  <a:lnTo>
                    <a:pt x="24" y="2702"/>
                  </a:lnTo>
                  <a:cubicBezTo>
                    <a:pt x="0" y="2738"/>
                    <a:pt x="0" y="2773"/>
                    <a:pt x="36" y="2797"/>
                  </a:cubicBezTo>
                  <a:cubicBezTo>
                    <a:pt x="45" y="2801"/>
                    <a:pt x="57" y="2804"/>
                    <a:pt x="69" y="2804"/>
                  </a:cubicBezTo>
                  <a:cubicBezTo>
                    <a:pt x="90" y="2804"/>
                    <a:pt x="112" y="2796"/>
                    <a:pt x="119" y="2773"/>
                  </a:cubicBezTo>
                  <a:lnTo>
                    <a:pt x="1536" y="630"/>
                  </a:lnTo>
                  <a:cubicBezTo>
                    <a:pt x="1584" y="648"/>
                    <a:pt x="1631" y="658"/>
                    <a:pt x="1677" y="658"/>
                  </a:cubicBezTo>
                  <a:cubicBezTo>
                    <a:pt x="1780" y="658"/>
                    <a:pt x="1875" y="610"/>
                    <a:pt x="1941" y="511"/>
                  </a:cubicBezTo>
                  <a:cubicBezTo>
                    <a:pt x="2048" y="368"/>
                    <a:pt x="2001" y="154"/>
                    <a:pt x="1846" y="59"/>
                  </a:cubicBezTo>
                  <a:cubicBezTo>
                    <a:pt x="1793" y="19"/>
                    <a:pt x="1729" y="0"/>
                    <a:pt x="1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8"/>
            <p:cNvSpPr/>
            <p:nvPr/>
          </p:nvSpPr>
          <p:spPr>
            <a:xfrm>
              <a:off x="4055250" y="3300825"/>
              <a:ext cx="18200" cy="79200"/>
            </a:xfrm>
            <a:custGeom>
              <a:avLst/>
              <a:gdLst/>
              <a:ahLst/>
              <a:cxnLst/>
              <a:rect l="l" t="t" r="r" b="b"/>
              <a:pathLst>
                <a:path w="728" h="3168" extrusionOk="0">
                  <a:moveTo>
                    <a:pt x="323" y="0"/>
                  </a:moveTo>
                  <a:cubicBezTo>
                    <a:pt x="315" y="0"/>
                    <a:pt x="307" y="0"/>
                    <a:pt x="298" y="1"/>
                  </a:cubicBezTo>
                  <a:cubicBezTo>
                    <a:pt x="120" y="13"/>
                    <a:pt x="1" y="179"/>
                    <a:pt x="13" y="358"/>
                  </a:cubicBezTo>
                  <a:cubicBezTo>
                    <a:pt x="25" y="513"/>
                    <a:pt x="156" y="632"/>
                    <a:pt x="310" y="644"/>
                  </a:cubicBezTo>
                  <a:lnTo>
                    <a:pt x="596" y="3108"/>
                  </a:lnTo>
                  <a:cubicBezTo>
                    <a:pt x="596" y="3144"/>
                    <a:pt x="620" y="3168"/>
                    <a:pt x="668" y="3168"/>
                  </a:cubicBezTo>
                  <a:cubicBezTo>
                    <a:pt x="691" y="3168"/>
                    <a:pt x="727" y="3144"/>
                    <a:pt x="727" y="3096"/>
                  </a:cubicBezTo>
                  <a:lnTo>
                    <a:pt x="441" y="632"/>
                  </a:lnTo>
                  <a:cubicBezTo>
                    <a:pt x="584" y="584"/>
                    <a:pt x="679" y="429"/>
                    <a:pt x="656" y="287"/>
                  </a:cubicBezTo>
                  <a:cubicBezTo>
                    <a:pt x="644" y="116"/>
                    <a:pt x="492" y="0"/>
                    <a:pt x="3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8"/>
            <p:cNvSpPr/>
            <p:nvPr/>
          </p:nvSpPr>
          <p:spPr>
            <a:xfrm>
              <a:off x="3988875" y="3339600"/>
              <a:ext cx="75625" cy="36975"/>
            </a:xfrm>
            <a:custGeom>
              <a:avLst/>
              <a:gdLst/>
              <a:ahLst/>
              <a:cxnLst/>
              <a:rect l="l" t="t" r="r" b="b"/>
              <a:pathLst>
                <a:path w="3025" h="1479" extrusionOk="0">
                  <a:moveTo>
                    <a:pt x="363" y="0"/>
                  </a:moveTo>
                  <a:cubicBezTo>
                    <a:pt x="240" y="0"/>
                    <a:pt x="127" y="75"/>
                    <a:pt x="84" y="188"/>
                  </a:cubicBezTo>
                  <a:cubicBezTo>
                    <a:pt x="1" y="355"/>
                    <a:pt x="84" y="545"/>
                    <a:pt x="239" y="605"/>
                  </a:cubicBezTo>
                  <a:cubicBezTo>
                    <a:pt x="286" y="623"/>
                    <a:pt x="335" y="632"/>
                    <a:pt x="381" y="632"/>
                  </a:cubicBezTo>
                  <a:cubicBezTo>
                    <a:pt x="487" y="632"/>
                    <a:pt x="582" y="585"/>
                    <a:pt x="632" y="486"/>
                  </a:cubicBezTo>
                  <a:lnTo>
                    <a:pt x="2918" y="1474"/>
                  </a:lnTo>
                  <a:cubicBezTo>
                    <a:pt x="2927" y="1477"/>
                    <a:pt x="2936" y="1478"/>
                    <a:pt x="2946" y="1478"/>
                  </a:cubicBezTo>
                  <a:cubicBezTo>
                    <a:pt x="2975" y="1478"/>
                    <a:pt x="3004" y="1465"/>
                    <a:pt x="3013" y="1438"/>
                  </a:cubicBezTo>
                  <a:cubicBezTo>
                    <a:pt x="3025" y="1414"/>
                    <a:pt x="3013" y="1367"/>
                    <a:pt x="2977" y="1355"/>
                  </a:cubicBezTo>
                  <a:lnTo>
                    <a:pt x="691" y="367"/>
                  </a:lnTo>
                  <a:cubicBezTo>
                    <a:pt x="703" y="236"/>
                    <a:pt x="632" y="93"/>
                    <a:pt x="501" y="33"/>
                  </a:cubicBezTo>
                  <a:cubicBezTo>
                    <a:pt x="456" y="11"/>
                    <a:pt x="409" y="0"/>
                    <a:pt x="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8"/>
            <p:cNvSpPr/>
            <p:nvPr/>
          </p:nvSpPr>
          <p:spPr>
            <a:xfrm>
              <a:off x="3979650" y="3344700"/>
              <a:ext cx="77725" cy="31875"/>
            </a:xfrm>
            <a:custGeom>
              <a:avLst/>
              <a:gdLst/>
              <a:ahLst/>
              <a:cxnLst/>
              <a:rect l="l" t="t" r="r" b="b"/>
              <a:pathLst>
                <a:path w="3109" h="1275" extrusionOk="0">
                  <a:moveTo>
                    <a:pt x="355" y="1"/>
                  </a:moveTo>
                  <a:cubicBezTo>
                    <a:pt x="223" y="1"/>
                    <a:pt x="97" y="82"/>
                    <a:pt x="60" y="222"/>
                  </a:cubicBezTo>
                  <a:cubicBezTo>
                    <a:pt x="1" y="389"/>
                    <a:pt x="96" y="579"/>
                    <a:pt x="274" y="627"/>
                  </a:cubicBezTo>
                  <a:cubicBezTo>
                    <a:pt x="307" y="638"/>
                    <a:pt x="342" y="643"/>
                    <a:pt x="376" y="643"/>
                  </a:cubicBezTo>
                  <a:cubicBezTo>
                    <a:pt x="489" y="643"/>
                    <a:pt x="600" y="585"/>
                    <a:pt x="655" y="484"/>
                  </a:cubicBezTo>
                  <a:lnTo>
                    <a:pt x="3025" y="1270"/>
                  </a:lnTo>
                  <a:cubicBezTo>
                    <a:pt x="3030" y="1273"/>
                    <a:pt x="3037" y="1274"/>
                    <a:pt x="3045" y="1274"/>
                  </a:cubicBezTo>
                  <a:cubicBezTo>
                    <a:pt x="3068" y="1274"/>
                    <a:pt x="3096" y="1259"/>
                    <a:pt x="3096" y="1222"/>
                  </a:cubicBezTo>
                  <a:cubicBezTo>
                    <a:pt x="3108" y="1199"/>
                    <a:pt x="3096" y="1151"/>
                    <a:pt x="3049" y="1151"/>
                  </a:cubicBezTo>
                  <a:lnTo>
                    <a:pt x="691" y="365"/>
                  </a:lnTo>
                  <a:cubicBezTo>
                    <a:pt x="703" y="210"/>
                    <a:pt x="608" y="67"/>
                    <a:pt x="465" y="20"/>
                  </a:cubicBezTo>
                  <a:cubicBezTo>
                    <a:pt x="429" y="7"/>
                    <a:pt x="392" y="1"/>
                    <a:pt x="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8"/>
            <p:cNvSpPr/>
            <p:nvPr/>
          </p:nvSpPr>
          <p:spPr>
            <a:xfrm>
              <a:off x="3985600" y="3377900"/>
              <a:ext cx="79800" cy="16125"/>
            </a:xfrm>
            <a:custGeom>
              <a:avLst/>
              <a:gdLst/>
              <a:ahLst/>
              <a:cxnLst/>
              <a:rect l="l" t="t" r="r" b="b"/>
              <a:pathLst>
                <a:path w="3192" h="645" extrusionOk="0">
                  <a:moveTo>
                    <a:pt x="332" y="1"/>
                  </a:moveTo>
                  <a:cubicBezTo>
                    <a:pt x="325" y="1"/>
                    <a:pt x="317" y="1"/>
                    <a:pt x="310" y="2"/>
                  </a:cubicBezTo>
                  <a:cubicBezTo>
                    <a:pt x="132" y="2"/>
                    <a:pt x="1" y="144"/>
                    <a:pt x="1" y="323"/>
                  </a:cubicBezTo>
                  <a:cubicBezTo>
                    <a:pt x="1" y="502"/>
                    <a:pt x="155" y="644"/>
                    <a:pt x="334" y="644"/>
                  </a:cubicBezTo>
                  <a:cubicBezTo>
                    <a:pt x="477" y="644"/>
                    <a:pt x="608" y="525"/>
                    <a:pt x="644" y="371"/>
                  </a:cubicBezTo>
                  <a:lnTo>
                    <a:pt x="3132" y="299"/>
                  </a:lnTo>
                  <a:cubicBezTo>
                    <a:pt x="3156" y="299"/>
                    <a:pt x="3192" y="263"/>
                    <a:pt x="3192" y="240"/>
                  </a:cubicBezTo>
                  <a:cubicBezTo>
                    <a:pt x="3192" y="204"/>
                    <a:pt x="3156" y="180"/>
                    <a:pt x="3132" y="180"/>
                  </a:cubicBezTo>
                  <a:lnTo>
                    <a:pt x="644" y="252"/>
                  </a:lnTo>
                  <a:cubicBezTo>
                    <a:pt x="598" y="115"/>
                    <a:pt x="477" y="1"/>
                    <a:pt x="33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8"/>
            <p:cNvSpPr/>
            <p:nvPr/>
          </p:nvSpPr>
          <p:spPr>
            <a:xfrm>
              <a:off x="3989475" y="3382275"/>
              <a:ext cx="75625" cy="35300"/>
            </a:xfrm>
            <a:custGeom>
              <a:avLst/>
              <a:gdLst/>
              <a:ahLst/>
              <a:cxnLst/>
              <a:rect l="l" t="t" r="r" b="b"/>
              <a:pathLst>
                <a:path w="3025" h="1412" extrusionOk="0">
                  <a:moveTo>
                    <a:pt x="2962" y="0"/>
                  </a:moveTo>
                  <a:cubicBezTo>
                    <a:pt x="2955" y="0"/>
                    <a:pt x="2948" y="2"/>
                    <a:pt x="2941" y="5"/>
                  </a:cubicBezTo>
                  <a:lnTo>
                    <a:pt x="632" y="922"/>
                  </a:lnTo>
                  <a:cubicBezTo>
                    <a:pt x="570" y="826"/>
                    <a:pt x="470" y="768"/>
                    <a:pt x="365" y="768"/>
                  </a:cubicBezTo>
                  <a:cubicBezTo>
                    <a:pt x="327" y="768"/>
                    <a:pt x="288" y="775"/>
                    <a:pt x="251" y="791"/>
                  </a:cubicBezTo>
                  <a:cubicBezTo>
                    <a:pt x="84" y="850"/>
                    <a:pt x="0" y="1041"/>
                    <a:pt x="72" y="1208"/>
                  </a:cubicBezTo>
                  <a:cubicBezTo>
                    <a:pt x="117" y="1334"/>
                    <a:pt x="237" y="1412"/>
                    <a:pt x="364" y="1412"/>
                  </a:cubicBezTo>
                  <a:cubicBezTo>
                    <a:pt x="406" y="1412"/>
                    <a:pt x="448" y="1404"/>
                    <a:pt x="489" y="1386"/>
                  </a:cubicBezTo>
                  <a:cubicBezTo>
                    <a:pt x="632" y="1327"/>
                    <a:pt x="703" y="1184"/>
                    <a:pt x="679" y="1029"/>
                  </a:cubicBezTo>
                  <a:lnTo>
                    <a:pt x="2989" y="112"/>
                  </a:lnTo>
                  <a:cubicBezTo>
                    <a:pt x="3013" y="88"/>
                    <a:pt x="3025" y="65"/>
                    <a:pt x="3013" y="29"/>
                  </a:cubicBezTo>
                  <a:cubicBezTo>
                    <a:pt x="3004" y="12"/>
                    <a:pt x="2983" y="0"/>
                    <a:pt x="29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8"/>
            <p:cNvSpPr/>
            <p:nvPr/>
          </p:nvSpPr>
          <p:spPr>
            <a:xfrm>
              <a:off x="3986500" y="3386750"/>
              <a:ext cx="73550" cy="41050"/>
            </a:xfrm>
            <a:custGeom>
              <a:avLst/>
              <a:gdLst/>
              <a:ahLst/>
              <a:cxnLst/>
              <a:rect l="l" t="t" r="r" b="b"/>
              <a:pathLst>
                <a:path w="2942" h="1642" extrusionOk="0">
                  <a:moveTo>
                    <a:pt x="2864" y="0"/>
                  </a:moveTo>
                  <a:cubicBezTo>
                    <a:pt x="2854" y="0"/>
                    <a:pt x="2844" y="2"/>
                    <a:pt x="2834" y="5"/>
                  </a:cubicBezTo>
                  <a:lnTo>
                    <a:pt x="608" y="1124"/>
                  </a:lnTo>
                  <a:cubicBezTo>
                    <a:pt x="559" y="1043"/>
                    <a:pt x="467" y="995"/>
                    <a:pt x="364" y="995"/>
                  </a:cubicBezTo>
                  <a:cubicBezTo>
                    <a:pt x="315" y="995"/>
                    <a:pt x="264" y="1006"/>
                    <a:pt x="215" y="1029"/>
                  </a:cubicBezTo>
                  <a:cubicBezTo>
                    <a:pt x="60" y="1100"/>
                    <a:pt x="0" y="1303"/>
                    <a:pt x="72" y="1457"/>
                  </a:cubicBezTo>
                  <a:cubicBezTo>
                    <a:pt x="123" y="1577"/>
                    <a:pt x="236" y="1642"/>
                    <a:pt x="358" y="1642"/>
                  </a:cubicBezTo>
                  <a:cubicBezTo>
                    <a:pt x="405" y="1642"/>
                    <a:pt x="454" y="1632"/>
                    <a:pt x="500" y="1612"/>
                  </a:cubicBezTo>
                  <a:cubicBezTo>
                    <a:pt x="631" y="1541"/>
                    <a:pt x="715" y="1386"/>
                    <a:pt x="667" y="1243"/>
                  </a:cubicBezTo>
                  <a:lnTo>
                    <a:pt x="2894" y="124"/>
                  </a:lnTo>
                  <a:cubicBezTo>
                    <a:pt x="2929" y="112"/>
                    <a:pt x="2941" y="64"/>
                    <a:pt x="2929" y="29"/>
                  </a:cubicBezTo>
                  <a:cubicBezTo>
                    <a:pt x="2921" y="11"/>
                    <a:pt x="2893" y="0"/>
                    <a:pt x="28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8"/>
            <p:cNvSpPr/>
            <p:nvPr/>
          </p:nvSpPr>
          <p:spPr>
            <a:xfrm>
              <a:off x="4013575" y="3387000"/>
              <a:ext cx="59275" cy="60725"/>
            </a:xfrm>
            <a:custGeom>
              <a:avLst/>
              <a:gdLst/>
              <a:ahLst/>
              <a:cxnLst/>
              <a:rect l="l" t="t" r="r" b="b"/>
              <a:pathLst>
                <a:path w="2371" h="2429" extrusionOk="0">
                  <a:moveTo>
                    <a:pt x="2293" y="1"/>
                  </a:moveTo>
                  <a:cubicBezTo>
                    <a:pt x="2278" y="1"/>
                    <a:pt x="2263" y="7"/>
                    <a:pt x="2251" y="19"/>
                  </a:cubicBezTo>
                  <a:lnTo>
                    <a:pt x="537" y="1840"/>
                  </a:lnTo>
                  <a:cubicBezTo>
                    <a:pt x="482" y="1800"/>
                    <a:pt x="421" y="1781"/>
                    <a:pt x="360" y="1781"/>
                  </a:cubicBezTo>
                  <a:cubicBezTo>
                    <a:pt x="275" y="1781"/>
                    <a:pt x="189" y="1818"/>
                    <a:pt x="120" y="1888"/>
                  </a:cubicBezTo>
                  <a:cubicBezTo>
                    <a:pt x="1" y="2019"/>
                    <a:pt x="1" y="2209"/>
                    <a:pt x="132" y="2340"/>
                  </a:cubicBezTo>
                  <a:cubicBezTo>
                    <a:pt x="196" y="2398"/>
                    <a:pt x="277" y="2428"/>
                    <a:pt x="358" y="2428"/>
                  </a:cubicBezTo>
                  <a:cubicBezTo>
                    <a:pt x="443" y="2428"/>
                    <a:pt x="529" y="2395"/>
                    <a:pt x="596" y="2328"/>
                  </a:cubicBezTo>
                  <a:cubicBezTo>
                    <a:pt x="703" y="2209"/>
                    <a:pt x="715" y="2043"/>
                    <a:pt x="620" y="1924"/>
                  </a:cubicBezTo>
                  <a:lnTo>
                    <a:pt x="2335" y="114"/>
                  </a:lnTo>
                  <a:cubicBezTo>
                    <a:pt x="2370" y="78"/>
                    <a:pt x="2370" y="54"/>
                    <a:pt x="2335" y="19"/>
                  </a:cubicBezTo>
                  <a:cubicBezTo>
                    <a:pt x="2323" y="7"/>
                    <a:pt x="2308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8"/>
            <p:cNvSpPr/>
            <p:nvPr/>
          </p:nvSpPr>
          <p:spPr>
            <a:xfrm>
              <a:off x="4033525" y="3386150"/>
              <a:ext cx="38425" cy="74350"/>
            </a:xfrm>
            <a:custGeom>
              <a:avLst/>
              <a:gdLst/>
              <a:ahLst/>
              <a:cxnLst/>
              <a:rect l="l" t="t" r="r" b="b"/>
              <a:pathLst>
                <a:path w="1537" h="2974" extrusionOk="0">
                  <a:moveTo>
                    <a:pt x="1467" y="0"/>
                  </a:moveTo>
                  <a:cubicBezTo>
                    <a:pt x="1443" y="0"/>
                    <a:pt x="1414" y="14"/>
                    <a:pt x="1406" y="41"/>
                  </a:cubicBezTo>
                  <a:lnTo>
                    <a:pt x="417" y="2339"/>
                  </a:lnTo>
                  <a:cubicBezTo>
                    <a:pt x="402" y="2336"/>
                    <a:pt x="387" y="2334"/>
                    <a:pt x="372" y="2334"/>
                  </a:cubicBezTo>
                  <a:cubicBezTo>
                    <a:pt x="255" y="2334"/>
                    <a:pt x="137" y="2413"/>
                    <a:pt x="84" y="2529"/>
                  </a:cubicBezTo>
                  <a:cubicBezTo>
                    <a:pt x="1" y="2696"/>
                    <a:pt x="84" y="2886"/>
                    <a:pt x="239" y="2946"/>
                  </a:cubicBezTo>
                  <a:cubicBezTo>
                    <a:pt x="282" y="2964"/>
                    <a:pt x="327" y="2973"/>
                    <a:pt x="372" y="2973"/>
                  </a:cubicBezTo>
                  <a:cubicBezTo>
                    <a:pt x="496" y="2973"/>
                    <a:pt x="611" y="2902"/>
                    <a:pt x="655" y="2779"/>
                  </a:cubicBezTo>
                  <a:cubicBezTo>
                    <a:pt x="715" y="2636"/>
                    <a:pt x="667" y="2470"/>
                    <a:pt x="536" y="2386"/>
                  </a:cubicBezTo>
                  <a:lnTo>
                    <a:pt x="1525" y="100"/>
                  </a:lnTo>
                  <a:cubicBezTo>
                    <a:pt x="1537" y="64"/>
                    <a:pt x="1525" y="29"/>
                    <a:pt x="1489" y="5"/>
                  </a:cubicBezTo>
                  <a:cubicBezTo>
                    <a:pt x="1483" y="2"/>
                    <a:pt x="1475" y="0"/>
                    <a:pt x="1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8"/>
            <p:cNvSpPr/>
            <p:nvPr/>
          </p:nvSpPr>
          <p:spPr>
            <a:xfrm>
              <a:off x="4038875" y="3393300"/>
              <a:ext cx="33075" cy="76500"/>
            </a:xfrm>
            <a:custGeom>
              <a:avLst/>
              <a:gdLst/>
              <a:ahLst/>
              <a:cxnLst/>
              <a:rect l="l" t="t" r="r" b="b"/>
              <a:pathLst>
                <a:path w="1323" h="3060" extrusionOk="0">
                  <a:moveTo>
                    <a:pt x="1243" y="0"/>
                  </a:moveTo>
                  <a:cubicBezTo>
                    <a:pt x="1219" y="0"/>
                    <a:pt x="1192" y="16"/>
                    <a:pt x="1192" y="52"/>
                  </a:cubicBezTo>
                  <a:lnTo>
                    <a:pt x="406" y="2422"/>
                  </a:lnTo>
                  <a:cubicBezTo>
                    <a:pt x="396" y="2421"/>
                    <a:pt x="386" y="2421"/>
                    <a:pt x="377" y="2421"/>
                  </a:cubicBezTo>
                  <a:cubicBezTo>
                    <a:pt x="233" y="2421"/>
                    <a:pt x="105" y="2503"/>
                    <a:pt x="60" y="2648"/>
                  </a:cubicBezTo>
                  <a:cubicBezTo>
                    <a:pt x="1" y="2803"/>
                    <a:pt x="84" y="3005"/>
                    <a:pt x="263" y="3041"/>
                  </a:cubicBezTo>
                  <a:cubicBezTo>
                    <a:pt x="299" y="3054"/>
                    <a:pt x="336" y="3060"/>
                    <a:pt x="373" y="3060"/>
                  </a:cubicBezTo>
                  <a:cubicBezTo>
                    <a:pt x="505" y="3060"/>
                    <a:pt x="630" y="2978"/>
                    <a:pt x="668" y="2838"/>
                  </a:cubicBezTo>
                  <a:cubicBezTo>
                    <a:pt x="715" y="2684"/>
                    <a:pt x="656" y="2529"/>
                    <a:pt x="525" y="2445"/>
                  </a:cubicBezTo>
                  <a:lnTo>
                    <a:pt x="1311" y="88"/>
                  </a:lnTo>
                  <a:cubicBezTo>
                    <a:pt x="1323" y="52"/>
                    <a:pt x="1311" y="5"/>
                    <a:pt x="1263" y="5"/>
                  </a:cubicBezTo>
                  <a:cubicBezTo>
                    <a:pt x="1257" y="2"/>
                    <a:pt x="1250" y="0"/>
                    <a:pt x="1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8"/>
            <p:cNvSpPr/>
            <p:nvPr/>
          </p:nvSpPr>
          <p:spPr>
            <a:xfrm>
              <a:off x="4072525" y="3385375"/>
              <a:ext cx="16100" cy="79500"/>
            </a:xfrm>
            <a:custGeom>
              <a:avLst/>
              <a:gdLst/>
              <a:ahLst/>
              <a:cxnLst/>
              <a:rect l="l" t="t" r="r" b="b"/>
              <a:pathLst>
                <a:path w="644" h="3180" extrusionOk="0">
                  <a:moveTo>
                    <a:pt x="238" y="0"/>
                  </a:moveTo>
                  <a:cubicBezTo>
                    <a:pt x="215" y="0"/>
                    <a:pt x="179" y="24"/>
                    <a:pt x="179" y="60"/>
                  </a:cubicBezTo>
                  <a:lnTo>
                    <a:pt x="262" y="2548"/>
                  </a:lnTo>
                  <a:cubicBezTo>
                    <a:pt x="107" y="2584"/>
                    <a:pt x="0" y="2727"/>
                    <a:pt x="0" y="2870"/>
                  </a:cubicBezTo>
                  <a:cubicBezTo>
                    <a:pt x="0" y="3048"/>
                    <a:pt x="155" y="3179"/>
                    <a:pt x="334" y="3179"/>
                  </a:cubicBezTo>
                  <a:cubicBezTo>
                    <a:pt x="512" y="3179"/>
                    <a:pt x="643" y="3036"/>
                    <a:pt x="643" y="2858"/>
                  </a:cubicBezTo>
                  <a:cubicBezTo>
                    <a:pt x="643" y="2703"/>
                    <a:pt x="524" y="2572"/>
                    <a:pt x="381" y="2548"/>
                  </a:cubicBezTo>
                  <a:lnTo>
                    <a:pt x="298" y="60"/>
                  </a:lnTo>
                  <a:cubicBezTo>
                    <a:pt x="298" y="24"/>
                    <a:pt x="274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8"/>
            <p:cNvSpPr/>
            <p:nvPr/>
          </p:nvSpPr>
          <p:spPr>
            <a:xfrm>
              <a:off x="4077275" y="3385550"/>
              <a:ext cx="36650" cy="74550"/>
            </a:xfrm>
            <a:custGeom>
              <a:avLst/>
              <a:gdLst/>
              <a:ahLst/>
              <a:cxnLst/>
              <a:rect l="l" t="t" r="r" b="b"/>
              <a:pathLst>
                <a:path w="1466" h="2982" extrusionOk="0">
                  <a:moveTo>
                    <a:pt x="61" y="1"/>
                  </a:moveTo>
                  <a:cubicBezTo>
                    <a:pt x="54" y="1"/>
                    <a:pt x="45" y="2"/>
                    <a:pt x="37" y="5"/>
                  </a:cubicBezTo>
                  <a:cubicBezTo>
                    <a:pt x="13" y="17"/>
                    <a:pt x="1" y="53"/>
                    <a:pt x="13" y="77"/>
                  </a:cubicBezTo>
                  <a:lnTo>
                    <a:pt x="930" y="2386"/>
                  </a:lnTo>
                  <a:cubicBezTo>
                    <a:pt x="787" y="2482"/>
                    <a:pt x="739" y="2624"/>
                    <a:pt x="799" y="2779"/>
                  </a:cubicBezTo>
                  <a:cubicBezTo>
                    <a:pt x="844" y="2898"/>
                    <a:pt x="967" y="2982"/>
                    <a:pt x="1098" y="2982"/>
                  </a:cubicBezTo>
                  <a:cubicBezTo>
                    <a:pt x="1137" y="2982"/>
                    <a:pt x="1177" y="2974"/>
                    <a:pt x="1215" y="2958"/>
                  </a:cubicBezTo>
                  <a:cubicBezTo>
                    <a:pt x="1382" y="2898"/>
                    <a:pt x="1465" y="2696"/>
                    <a:pt x="1394" y="2541"/>
                  </a:cubicBezTo>
                  <a:cubicBezTo>
                    <a:pt x="1342" y="2406"/>
                    <a:pt x="1226" y="2334"/>
                    <a:pt x="1094" y="2334"/>
                  </a:cubicBezTo>
                  <a:cubicBezTo>
                    <a:pt x="1075" y="2334"/>
                    <a:pt x="1056" y="2336"/>
                    <a:pt x="1037" y="2339"/>
                  </a:cubicBezTo>
                  <a:lnTo>
                    <a:pt x="108" y="41"/>
                  </a:lnTo>
                  <a:cubicBezTo>
                    <a:pt x="99" y="14"/>
                    <a:pt x="83" y="1"/>
                    <a:pt x="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8"/>
            <p:cNvSpPr/>
            <p:nvPr/>
          </p:nvSpPr>
          <p:spPr>
            <a:xfrm>
              <a:off x="4081150" y="3390775"/>
              <a:ext cx="42600" cy="72450"/>
            </a:xfrm>
            <a:custGeom>
              <a:avLst/>
              <a:gdLst/>
              <a:ahLst/>
              <a:cxnLst/>
              <a:rect l="l" t="t" r="r" b="b"/>
              <a:pathLst>
                <a:path w="1704" h="2898" extrusionOk="0">
                  <a:moveTo>
                    <a:pt x="79" y="1"/>
                  </a:moveTo>
                  <a:cubicBezTo>
                    <a:pt x="69" y="1"/>
                    <a:pt x="59" y="3"/>
                    <a:pt x="48" y="10"/>
                  </a:cubicBezTo>
                  <a:cubicBezTo>
                    <a:pt x="24" y="22"/>
                    <a:pt x="1" y="70"/>
                    <a:pt x="24" y="94"/>
                  </a:cubicBezTo>
                  <a:lnTo>
                    <a:pt x="1132" y="2332"/>
                  </a:lnTo>
                  <a:cubicBezTo>
                    <a:pt x="1013" y="2404"/>
                    <a:pt x="989" y="2570"/>
                    <a:pt x="1048" y="2713"/>
                  </a:cubicBezTo>
                  <a:cubicBezTo>
                    <a:pt x="1100" y="2833"/>
                    <a:pt x="1213" y="2898"/>
                    <a:pt x="1335" y="2898"/>
                  </a:cubicBezTo>
                  <a:cubicBezTo>
                    <a:pt x="1382" y="2898"/>
                    <a:pt x="1430" y="2888"/>
                    <a:pt x="1477" y="2868"/>
                  </a:cubicBezTo>
                  <a:cubicBezTo>
                    <a:pt x="1644" y="2785"/>
                    <a:pt x="1703" y="2594"/>
                    <a:pt x="1632" y="2427"/>
                  </a:cubicBezTo>
                  <a:cubicBezTo>
                    <a:pt x="1566" y="2324"/>
                    <a:pt x="1463" y="2258"/>
                    <a:pt x="1347" y="2258"/>
                  </a:cubicBezTo>
                  <a:cubicBezTo>
                    <a:pt x="1316" y="2258"/>
                    <a:pt x="1283" y="2263"/>
                    <a:pt x="1251" y="2273"/>
                  </a:cubicBezTo>
                  <a:lnTo>
                    <a:pt x="143" y="34"/>
                  </a:lnTo>
                  <a:cubicBezTo>
                    <a:pt x="127" y="17"/>
                    <a:pt x="104" y="1"/>
                    <a:pt x="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8"/>
            <p:cNvSpPr/>
            <p:nvPr/>
          </p:nvSpPr>
          <p:spPr>
            <a:xfrm>
              <a:off x="4081750" y="3378075"/>
              <a:ext cx="61625" cy="58300"/>
            </a:xfrm>
            <a:custGeom>
              <a:avLst/>
              <a:gdLst/>
              <a:ahLst/>
              <a:cxnLst/>
              <a:rect l="l" t="t" r="r" b="b"/>
              <a:pathLst>
                <a:path w="2465" h="2332" extrusionOk="0">
                  <a:moveTo>
                    <a:pt x="67" y="0"/>
                  </a:moveTo>
                  <a:cubicBezTo>
                    <a:pt x="51" y="0"/>
                    <a:pt x="36" y="6"/>
                    <a:pt x="24" y="18"/>
                  </a:cubicBezTo>
                  <a:cubicBezTo>
                    <a:pt x="0" y="54"/>
                    <a:pt x="0" y="78"/>
                    <a:pt x="24" y="114"/>
                  </a:cubicBezTo>
                  <a:lnTo>
                    <a:pt x="1846" y="1816"/>
                  </a:lnTo>
                  <a:cubicBezTo>
                    <a:pt x="1763" y="1959"/>
                    <a:pt x="1786" y="2126"/>
                    <a:pt x="1882" y="2245"/>
                  </a:cubicBezTo>
                  <a:cubicBezTo>
                    <a:pt x="1950" y="2302"/>
                    <a:pt x="2029" y="2331"/>
                    <a:pt x="2107" y="2331"/>
                  </a:cubicBezTo>
                  <a:cubicBezTo>
                    <a:pt x="2193" y="2331"/>
                    <a:pt x="2277" y="2296"/>
                    <a:pt x="2346" y="2221"/>
                  </a:cubicBezTo>
                  <a:cubicBezTo>
                    <a:pt x="2465" y="2090"/>
                    <a:pt x="2465" y="1900"/>
                    <a:pt x="2334" y="1769"/>
                  </a:cubicBezTo>
                  <a:cubicBezTo>
                    <a:pt x="2267" y="1708"/>
                    <a:pt x="2185" y="1678"/>
                    <a:pt x="2105" y="1678"/>
                  </a:cubicBezTo>
                  <a:cubicBezTo>
                    <a:pt x="2043" y="1678"/>
                    <a:pt x="1981" y="1696"/>
                    <a:pt x="1929" y="1733"/>
                  </a:cubicBezTo>
                  <a:lnTo>
                    <a:pt x="119" y="18"/>
                  </a:lnTo>
                  <a:cubicBezTo>
                    <a:pt x="102" y="6"/>
                    <a:pt x="84" y="0"/>
                    <a:pt x="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8"/>
            <p:cNvSpPr/>
            <p:nvPr/>
          </p:nvSpPr>
          <p:spPr>
            <a:xfrm>
              <a:off x="4081150" y="3378700"/>
              <a:ext cx="75625" cy="37150"/>
            </a:xfrm>
            <a:custGeom>
              <a:avLst/>
              <a:gdLst/>
              <a:ahLst/>
              <a:cxnLst/>
              <a:rect l="l" t="t" r="r" b="b"/>
              <a:pathLst>
                <a:path w="3025" h="1486" extrusionOk="0">
                  <a:moveTo>
                    <a:pt x="86" y="1"/>
                  </a:moveTo>
                  <a:cubicBezTo>
                    <a:pt x="62" y="1"/>
                    <a:pt x="33" y="14"/>
                    <a:pt x="24" y="41"/>
                  </a:cubicBezTo>
                  <a:cubicBezTo>
                    <a:pt x="1" y="77"/>
                    <a:pt x="24" y="112"/>
                    <a:pt x="48" y="136"/>
                  </a:cubicBezTo>
                  <a:lnTo>
                    <a:pt x="2346" y="1113"/>
                  </a:lnTo>
                  <a:cubicBezTo>
                    <a:pt x="2322" y="1244"/>
                    <a:pt x="2406" y="1398"/>
                    <a:pt x="2537" y="1458"/>
                  </a:cubicBezTo>
                  <a:cubicBezTo>
                    <a:pt x="2580" y="1476"/>
                    <a:pt x="2625" y="1485"/>
                    <a:pt x="2669" y="1485"/>
                  </a:cubicBezTo>
                  <a:cubicBezTo>
                    <a:pt x="2794" y="1485"/>
                    <a:pt x="2909" y="1414"/>
                    <a:pt x="2953" y="1291"/>
                  </a:cubicBezTo>
                  <a:cubicBezTo>
                    <a:pt x="3025" y="1124"/>
                    <a:pt x="2953" y="934"/>
                    <a:pt x="2787" y="874"/>
                  </a:cubicBezTo>
                  <a:cubicBezTo>
                    <a:pt x="2746" y="857"/>
                    <a:pt x="2703" y="849"/>
                    <a:pt x="2661" y="849"/>
                  </a:cubicBezTo>
                  <a:cubicBezTo>
                    <a:pt x="2556" y="849"/>
                    <a:pt x="2457" y="900"/>
                    <a:pt x="2406" y="993"/>
                  </a:cubicBezTo>
                  <a:lnTo>
                    <a:pt x="108" y="5"/>
                  </a:lnTo>
                  <a:cubicBezTo>
                    <a:pt x="102" y="2"/>
                    <a:pt x="94" y="1"/>
                    <a:pt x="8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8"/>
            <p:cNvSpPr/>
            <p:nvPr/>
          </p:nvSpPr>
          <p:spPr>
            <a:xfrm>
              <a:off x="4074600" y="3377900"/>
              <a:ext cx="82475" cy="16725"/>
            </a:xfrm>
            <a:custGeom>
              <a:avLst/>
              <a:gdLst/>
              <a:ahLst/>
              <a:cxnLst/>
              <a:rect l="l" t="t" r="r" b="b"/>
              <a:pathLst>
                <a:path w="3299" h="669" extrusionOk="0">
                  <a:moveTo>
                    <a:pt x="2954" y="1"/>
                  </a:moveTo>
                  <a:cubicBezTo>
                    <a:pt x="2799" y="1"/>
                    <a:pt x="2677" y="115"/>
                    <a:pt x="2632" y="252"/>
                  </a:cubicBezTo>
                  <a:lnTo>
                    <a:pt x="72" y="109"/>
                  </a:lnTo>
                  <a:cubicBezTo>
                    <a:pt x="48" y="109"/>
                    <a:pt x="13" y="133"/>
                    <a:pt x="1" y="168"/>
                  </a:cubicBezTo>
                  <a:cubicBezTo>
                    <a:pt x="1" y="192"/>
                    <a:pt x="24" y="228"/>
                    <a:pt x="60" y="240"/>
                  </a:cubicBezTo>
                  <a:lnTo>
                    <a:pt x="2620" y="383"/>
                  </a:lnTo>
                  <a:cubicBezTo>
                    <a:pt x="2644" y="537"/>
                    <a:pt x="2787" y="668"/>
                    <a:pt x="2930" y="668"/>
                  </a:cubicBezTo>
                  <a:cubicBezTo>
                    <a:pt x="2937" y="669"/>
                    <a:pt x="2944" y="669"/>
                    <a:pt x="2950" y="669"/>
                  </a:cubicBezTo>
                  <a:cubicBezTo>
                    <a:pt x="3121" y="669"/>
                    <a:pt x="3275" y="530"/>
                    <a:pt x="3287" y="359"/>
                  </a:cubicBezTo>
                  <a:cubicBezTo>
                    <a:pt x="3299" y="180"/>
                    <a:pt x="3156" y="13"/>
                    <a:pt x="2977" y="2"/>
                  </a:cubicBezTo>
                  <a:cubicBezTo>
                    <a:pt x="2970" y="1"/>
                    <a:pt x="2962" y="1"/>
                    <a:pt x="29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8"/>
            <p:cNvSpPr/>
            <p:nvPr/>
          </p:nvSpPr>
          <p:spPr>
            <a:xfrm>
              <a:off x="4076100" y="3321550"/>
              <a:ext cx="67000" cy="55925"/>
            </a:xfrm>
            <a:custGeom>
              <a:avLst/>
              <a:gdLst/>
              <a:ahLst/>
              <a:cxnLst/>
              <a:rect l="l" t="t" r="r" b="b"/>
              <a:pathLst>
                <a:path w="2680" h="2237" extrusionOk="0">
                  <a:moveTo>
                    <a:pt x="2298" y="0"/>
                  </a:moveTo>
                  <a:cubicBezTo>
                    <a:pt x="2224" y="0"/>
                    <a:pt x="2152" y="25"/>
                    <a:pt x="2096" y="77"/>
                  </a:cubicBezTo>
                  <a:cubicBezTo>
                    <a:pt x="1977" y="184"/>
                    <a:pt x="1953" y="351"/>
                    <a:pt x="2012" y="493"/>
                  </a:cubicBezTo>
                  <a:lnTo>
                    <a:pt x="24" y="2125"/>
                  </a:lnTo>
                  <a:cubicBezTo>
                    <a:pt x="0" y="2148"/>
                    <a:pt x="0" y="2184"/>
                    <a:pt x="12" y="2208"/>
                  </a:cubicBezTo>
                  <a:cubicBezTo>
                    <a:pt x="19" y="2228"/>
                    <a:pt x="36" y="2236"/>
                    <a:pt x="56" y="2236"/>
                  </a:cubicBezTo>
                  <a:cubicBezTo>
                    <a:pt x="73" y="2236"/>
                    <a:pt x="91" y="2231"/>
                    <a:pt x="107" y="2220"/>
                  </a:cubicBezTo>
                  <a:lnTo>
                    <a:pt x="2084" y="601"/>
                  </a:lnTo>
                  <a:cubicBezTo>
                    <a:pt x="2151" y="637"/>
                    <a:pt x="2232" y="662"/>
                    <a:pt x="2310" y="662"/>
                  </a:cubicBezTo>
                  <a:cubicBezTo>
                    <a:pt x="2383" y="662"/>
                    <a:pt x="2455" y="640"/>
                    <a:pt x="2512" y="589"/>
                  </a:cubicBezTo>
                  <a:cubicBezTo>
                    <a:pt x="2667" y="470"/>
                    <a:pt x="2679" y="255"/>
                    <a:pt x="2560" y="124"/>
                  </a:cubicBezTo>
                  <a:cubicBezTo>
                    <a:pt x="2492" y="43"/>
                    <a:pt x="2394" y="0"/>
                    <a:pt x="22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8"/>
            <p:cNvSpPr/>
            <p:nvPr/>
          </p:nvSpPr>
          <p:spPr>
            <a:xfrm>
              <a:off x="4069250" y="3300950"/>
              <a:ext cx="27400" cy="78100"/>
            </a:xfrm>
            <a:custGeom>
              <a:avLst/>
              <a:gdLst/>
              <a:ahLst/>
              <a:cxnLst/>
              <a:rect l="l" t="t" r="r" b="b"/>
              <a:pathLst>
                <a:path w="1096" h="3124" extrusionOk="0">
                  <a:moveTo>
                    <a:pt x="736" y="0"/>
                  </a:moveTo>
                  <a:cubicBezTo>
                    <a:pt x="587" y="0"/>
                    <a:pt x="458" y="92"/>
                    <a:pt x="417" y="246"/>
                  </a:cubicBezTo>
                  <a:cubicBezTo>
                    <a:pt x="393" y="401"/>
                    <a:pt x="465" y="544"/>
                    <a:pt x="596" y="627"/>
                  </a:cubicBezTo>
                  <a:lnTo>
                    <a:pt x="24" y="3044"/>
                  </a:lnTo>
                  <a:cubicBezTo>
                    <a:pt x="0" y="3080"/>
                    <a:pt x="36" y="3115"/>
                    <a:pt x="60" y="3115"/>
                  </a:cubicBezTo>
                  <a:cubicBezTo>
                    <a:pt x="68" y="3121"/>
                    <a:pt x="77" y="3123"/>
                    <a:pt x="86" y="3123"/>
                  </a:cubicBezTo>
                  <a:cubicBezTo>
                    <a:pt x="115" y="3123"/>
                    <a:pt x="143" y="3098"/>
                    <a:pt x="143" y="3080"/>
                  </a:cubicBezTo>
                  <a:lnTo>
                    <a:pt x="715" y="651"/>
                  </a:lnTo>
                  <a:cubicBezTo>
                    <a:pt x="870" y="651"/>
                    <a:pt x="1012" y="567"/>
                    <a:pt x="1048" y="401"/>
                  </a:cubicBezTo>
                  <a:cubicBezTo>
                    <a:pt x="1096" y="222"/>
                    <a:pt x="989" y="55"/>
                    <a:pt x="810" y="8"/>
                  </a:cubicBezTo>
                  <a:cubicBezTo>
                    <a:pt x="785" y="3"/>
                    <a:pt x="760" y="0"/>
                    <a:pt x="7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9" name="Google Shape;309;p8"/>
          <p:cNvGrpSpPr/>
          <p:nvPr/>
        </p:nvGrpSpPr>
        <p:grpSpPr>
          <a:xfrm>
            <a:off x="7497779" y="3892864"/>
            <a:ext cx="1055138" cy="975553"/>
            <a:chOff x="1757650" y="1363600"/>
            <a:chExt cx="319400" cy="295300"/>
          </a:xfrm>
        </p:grpSpPr>
        <p:sp>
          <p:nvSpPr>
            <p:cNvPr id="310" name="Google Shape;310;p8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8"/>
            <p:cNvSpPr/>
            <p:nvPr/>
          </p:nvSpPr>
          <p:spPr>
            <a:xfrm>
              <a:off x="1858250" y="1419625"/>
              <a:ext cx="112250" cy="96200"/>
            </a:xfrm>
            <a:custGeom>
              <a:avLst/>
              <a:gdLst/>
              <a:ahLst/>
              <a:cxnLst/>
              <a:rect l="l" t="t" r="r" b="b"/>
              <a:pathLst>
                <a:path w="4490" h="3848" extrusionOk="0">
                  <a:moveTo>
                    <a:pt x="2908" y="0"/>
                  </a:moveTo>
                  <a:cubicBezTo>
                    <a:pt x="2551" y="0"/>
                    <a:pt x="2334" y="311"/>
                    <a:pt x="2334" y="311"/>
                  </a:cubicBezTo>
                  <a:cubicBezTo>
                    <a:pt x="2334" y="311"/>
                    <a:pt x="2115" y="151"/>
                    <a:pt x="1820" y="151"/>
                  </a:cubicBezTo>
                  <a:cubicBezTo>
                    <a:pt x="1587" y="151"/>
                    <a:pt x="1306" y="251"/>
                    <a:pt x="1048" y="609"/>
                  </a:cubicBezTo>
                  <a:cubicBezTo>
                    <a:pt x="1048" y="609"/>
                    <a:pt x="955" y="586"/>
                    <a:pt x="828" y="586"/>
                  </a:cubicBezTo>
                  <a:cubicBezTo>
                    <a:pt x="584" y="586"/>
                    <a:pt x="213" y="668"/>
                    <a:pt x="120" y="1144"/>
                  </a:cubicBezTo>
                  <a:cubicBezTo>
                    <a:pt x="1" y="1668"/>
                    <a:pt x="2156" y="3847"/>
                    <a:pt x="2156" y="3847"/>
                  </a:cubicBezTo>
                  <a:lnTo>
                    <a:pt x="2477" y="3752"/>
                  </a:lnTo>
                  <a:cubicBezTo>
                    <a:pt x="2477" y="3752"/>
                    <a:pt x="4489" y="1156"/>
                    <a:pt x="3489" y="263"/>
                  </a:cubicBezTo>
                  <a:cubicBezTo>
                    <a:pt x="3270" y="67"/>
                    <a:pt x="3074" y="0"/>
                    <a:pt x="29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8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8"/>
            <p:cNvSpPr/>
            <p:nvPr/>
          </p:nvSpPr>
          <p:spPr>
            <a:xfrm>
              <a:off x="1914800" y="1449375"/>
              <a:ext cx="102725" cy="90775"/>
            </a:xfrm>
            <a:custGeom>
              <a:avLst/>
              <a:gdLst/>
              <a:ahLst/>
              <a:cxnLst/>
              <a:rect l="l" t="t" r="r" b="b"/>
              <a:pathLst>
                <a:path w="4109" h="3631" extrusionOk="0">
                  <a:moveTo>
                    <a:pt x="2394" y="0"/>
                  </a:moveTo>
                  <a:cubicBezTo>
                    <a:pt x="1849" y="0"/>
                    <a:pt x="1" y="2252"/>
                    <a:pt x="1" y="2252"/>
                  </a:cubicBezTo>
                  <a:lnTo>
                    <a:pt x="96" y="2574"/>
                  </a:lnTo>
                  <a:cubicBezTo>
                    <a:pt x="96" y="2574"/>
                    <a:pt x="1702" y="3631"/>
                    <a:pt x="2791" y="3631"/>
                  </a:cubicBezTo>
                  <a:cubicBezTo>
                    <a:pt x="3117" y="3631"/>
                    <a:pt x="3397" y="3536"/>
                    <a:pt x="3573" y="3288"/>
                  </a:cubicBezTo>
                  <a:cubicBezTo>
                    <a:pt x="4109" y="2550"/>
                    <a:pt x="3418" y="2145"/>
                    <a:pt x="3418" y="2145"/>
                  </a:cubicBezTo>
                  <a:cubicBezTo>
                    <a:pt x="3418" y="2145"/>
                    <a:pt x="3870" y="1419"/>
                    <a:pt x="3013" y="895"/>
                  </a:cubicBezTo>
                  <a:cubicBezTo>
                    <a:pt x="3013" y="895"/>
                    <a:pt x="3132" y="109"/>
                    <a:pt x="2418" y="2"/>
                  </a:cubicBezTo>
                  <a:cubicBezTo>
                    <a:pt x="2410" y="1"/>
                    <a:pt x="2402" y="0"/>
                    <a:pt x="23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8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8"/>
            <p:cNvSpPr/>
            <p:nvPr/>
          </p:nvSpPr>
          <p:spPr>
            <a:xfrm>
              <a:off x="1873725" y="1508950"/>
              <a:ext cx="108375" cy="94900"/>
            </a:xfrm>
            <a:custGeom>
              <a:avLst/>
              <a:gdLst/>
              <a:ahLst/>
              <a:cxnLst/>
              <a:rect l="l" t="t" r="r" b="b"/>
              <a:pathLst>
                <a:path w="4335" h="3796" extrusionOk="0">
                  <a:moveTo>
                    <a:pt x="1858" y="0"/>
                  </a:moveTo>
                  <a:lnTo>
                    <a:pt x="1549" y="108"/>
                  </a:lnTo>
                  <a:cubicBezTo>
                    <a:pt x="1549" y="108"/>
                    <a:pt x="1" y="2953"/>
                    <a:pt x="1132" y="3632"/>
                  </a:cubicBezTo>
                  <a:cubicBezTo>
                    <a:pt x="1328" y="3751"/>
                    <a:pt x="1497" y="3795"/>
                    <a:pt x="1640" y="3795"/>
                  </a:cubicBezTo>
                  <a:cubicBezTo>
                    <a:pt x="2069" y="3795"/>
                    <a:pt x="2263" y="3394"/>
                    <a:pt x="2263" y="3394"/>
                  </a:cubicBezTo>
                  <a:cubicBezTo>
                    <a:pt x="2263" y="3394"/>
                    <a:pt x="2425" y="3474"/>
                    <a:pt x="2642" y="3474"/>
                  </a:cubicBezTo>
                  <a:cubicBezTo>
                    <a:pt x="2897" y="3474"/>
                    <a:pt x="3228" y="3363"/>
                    <a:pt x="3466" y="2882"/>
                  </a:cubicBezTo>
                  <a:cubicBezTo>
                    <a:pt x="3466" y="2882"/>
                    <a:pt x="3477" y="2882"/>
                    <a:pt x="3497" y="2882"/>
                  </a:cubicBezTo>
                  <a:cubicBezTo>
                    <a:pt x="3645" y="2882"/>
                    <a:pt x="4278" y="2845"/>
                    <a:pt x="4299" y="2215"/>
                  </a:cubicBezTo>
                  <a:cubicBezTo>
                    <a:pt x="4335" y="1691"/>
                    <a:pt x="1858" y="0"/>
                    <a:pt x="18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8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8"/>
            <p:cNvSpPr/>
            <p:nvPr/>
          </p:nvSpPr>
          <p:spPr>
            <a:xfrm>
              <a:off x="1817175" y="1482775"/>
              <a:ext cx="102725" cy="91125"/>
            </a:xfrm>
            <a:custGeom>
              <a:avLst/>
              <a:gdLst/>
              <a:ahLst/>
              <a:cxnLst/>
              <a:rect l="l" t="t" r="r" b="b"/>
              <a:pathLst>
                <a:path w="4109" h="3645" extrusionOk="0">
                  <a:moveTo>
                    <a:pt x="1304" y="0"/>
                  </a:moveTo>
                  <a:cubicBezTo>
                    <a:pt x="985" y="0"/>
                    <a:pt x="712" y="93"/>
                    <a:pt x="536" y="333"/>
                  </a:cubicBezTo>
                  <a:cubicBezTo>
                    <a:pt x="1" y="1083"/>
                    <a:pt x="667" y="1500"/>
                    <a:pt x="667" y="1500"/>
                  </a:cubicBezTo>
                  <a:cubicBezTo>
                    <a:pt x="667" y="1500"/>
                    <a:pt x="203" y="2226"/>
                    <a:pt x="1072" y="2750"/>
                  </a:cubicBezTo>
                  <a:cubicBezTo>
                    <a:pt x="1072" y="2750"/>
                    <a:pt x="953" y="3536"/>
                    <a:pt x="1668" y="3643"/>
                  </a:cubicBezTo>
                  <a:cubicBezTo>
                    <a:pt x="1676" y="3644"/>
                    <a:pt x="1684" y="3645"/>
                    <a:pt x="1692" y="3645"/>
                  </a:cubicBezTo>
                  <a:cubicBezTo>
                    <a:pt x="2249" y="3645"/>
                    <a:pt x="4108" y="1405"/>
                    <a:pt x="4108" y="1405"/>
                  </a:cubicBezTo>
                  <a:lnTo>
                    <a:pt x="4001" y="1083"/>
                  </a:lnTo>
                  <a:cubicBezTo>
                    <a:pt x="4001" y="1083"/>
                    <a:pt x="2391" y="0"/>
                    <a:pt x="13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8"/>
            <p:cNvSpPr/>
            <p:nvPr/>
          </p:nvSpPr>
          <p:spPr>
            <a:xfrm>
              <a:off x="1888025" y="1483575"/>
              <a:ext cx="57775" cy="53050"/>
            </a:xfrm>
            <a:custGeom>
              <a:avLst/>
              <a:gdLst/>
              <a:ahLst/>
              <a:cxnLst/>
              <a:rect l="l" t="t" r="r" b="b"/>
              <a:pathLst>
                <a:path w="2311" h="2122" extrusionOk="0">
                  <a:moveTo>
                    <a:pt x="1134" y="0"/>
                  </a:moveTo>
                  <a:cubicBezTo>
                    <a:pt x="1074" y="0"/>
                    <a:pt x="1013" y="5"/>
                    <a:pt x="953" y="15"/>
                  </a:cubicBezTo>
                  <a:cubicBezTo>
                    <a:pt x="369" y="134"/>
                    <a:pt x="0" y="694"/>
                    <a:pt x="119" y="1265"/>
                  </a:cubicBezTo>
                  <a:cubicBezTo>
                    <a:pt x="223" y="1775"/>
                    <a:pt x="655" y="2121"/>
                    <a:pt x="1151" y="2121"/>
                  </a:cubicBezTo>
                  <a:cubicBezTo>
                    <a:pt x="1223" y="2121"/>
                    <a:pt x="1296" y="2114"/>
                    <a:pt x="1370" y="2099"/>
                  </a:cubicBezTo>
                  <a:cubicBezTo>
                    <a:pt x="1941" y="1980"/>
                    <a:pt x="2310" y="1432"/>
                    <a:pt x="2203" y="849"/>
                  </a:cubicBezTo>
                  <a:cubicBezTo>
                    <a:pt x="2107" y="348"/>
                    <a:pt x="1640" y="0"/>
                    <a:pt x="11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8"/>
            <p:cNvSpPr/>
            <p:nvPr/>
          </p:nvSpPr>
          <p:spPr>
            <a:xfrm>
              <a:off x="1927300" y="1511875"/>
              <a:ext cx="9275" cy="8750"/>
            </a:xfrm>
            <a:custGeom>
              <a:avLst/>
              <a:gdLst/>
              <a:ahLst/>
              <a:cxnLst/>
              <a:rect l="l" t="t" r="r" b="b"/>
              <a:pathLst>
                <a:path w="371" h="350" extrusionOk="0">
                  <a:moveTo>
                    <a:pt x="177" y="1"/>
                  </a:moveTo>
                  <a:cubicBezTo>
                    <a:pt x="170" y="1"/>
                    <a:pt x="163" y="1"/>
                    <a:pt x="156" y="2"/>
                  </a:cubicBezTo>
                  <a:cubicBezTo>
                    <a:pt x="61" y="14"/>
                    <a:pt x="1" y="110"/>
                    <a:pt x="13" y="217"/>
                  </a:cubicBezTo>
                  <a:cubicBezTo>
                    <a:pt x="35" y="293"/>
                    <a:pt x="106" y="349"/>
                    <a:pt x="200" y="349"/>
                  </a:cubicBezTo>
                  <a:cubicBezTo>
                    <a:pt x="209" y="349"/>
                    <a:pt x="218" y="349"/>
                    <a:pt x="227" y="348"/>
                  </a:cubicBezTo>
                  <a:cubicBezTo>
                    <a:pt x="311" y="336"/>
                    <a:pt x="370" y="241"/>
                    <a:pt x="358" y="133"/>
                  </a:cubicBezTo>
                  <a:cubicBezTo>
                    <a:pt x="336" y="57"/>
                    <a:pt x="255" y="1"/>
                    <a:pt x="1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0" name="Google Shape;320;p8"/>
          <p:cNvGrpSpPr/>
          <p:nvPr/>
        </p:nvGrpSpPr>
        <p:grpSpPr>
          <a:xfrm rot="1885514">
            <a:off x="337018" y="3541050"/>
            <a:ext cx="1991836" cy="1318246"/>
            <a:chOff x="6524200" y="1723674"/>
            <a:chExt cx="1870860" cy="1238181"/>
          </a:xfrm>
        </p:grpSpPr>
        <p:grpSp>
          <p:nvGrpSpPr>
            <p:cNvPr id="321" name="Google Shape;321;p8"/>
            <p:cNvGrpSpPr/>
            <p:nvPr/>
          </p:nvGrpSpPr>
          <p:grpSpPr>
            <a:xfrm>
              <a:off x="6524200" y="1860216"/>
              <a:ext cx="1152975" cy="833700"/>
              <a:chOff x="5630925" y="2698450"/>
              <a:chExt cx="1152975" cy="833700"/>
            </a:xfrm>
          </p:grpSpPr>
          <p:sp>
            <p:nvSpPr>
              <p:cNvPr id="322" name="Google Shape;322;p8"/>
              <p:cNvSpPr/>
              <p:nvPr/>
            </p:nvSpPr>
            <p:spPr>
              <a:xfrm>
                <a:off x="5698325" y="2830825"/>
                <a:ext cx="1085575" cy="530025"/>
              </a:xfrm>
              <a:custGeom>
                <a:avLst/>
                <a:gdLst/>
                <a:ahLst/>
                <a:cxnLst/>
                <a:rect l="l" t="t" r="r" b="b"/>
                <a:pathLst>
                  <a:path w="43423" h="21201" extrusionOk="0">
                    <a:moveTo>
                      <a:pt x="465" y="1"/>
                    </a:moveTo>
                    <a:lnTo>
                      <a:pt x="0" y="179"/>
                    </a:lnTo>
                    <a:cubicBezTo>
                      <a:pt x="60" y="322"/>
                      <a:pt x="5656" y="14145"/>
                      <a:pt x="18324" y="19277"/>
                    </a:cubicBezTo>
                    <a:cubicBezTo>
                      <a:pt x="21483" y="20560"/>
                      <a:pt x="24816" y="21201"/>
                      <a:pt x="28304" y="21201"/>
                    </a:cubicBezTo>
                    <a:cubicBezTo>
                      <a:pt x="33071" y="21201"/>
                      <a:pt x="38128" y="20003"/>
                      <a:pt x="43422" y="17610"/>
                    </a:cubicBezTo>
                    <a:lnTo>
                      <a:pt x="43232" y="17182"/>
                    </a:lnTo>
                    <a:cubicBezTo>
                      <a:pt x="38004" y="19537"/>
                      <a:pt x="33019" y="20717"/>
                      <a:pt x="28318" y="20717"/>
                    </a:cubicBezTo>
                    <a:cubicBezTo>
                      <a:pt x="24894" y="20717"/>
                      <a:pt x="21621" y="20091"/>
                      <a:pt x="18514" y="18837"/>
                    </a:cubicBezTo>
                    <a:cubicBezTo>
                      <a:pt x="6037" y="13788"/>
                      <a:pt x="524" y="132"/>
                      <a:pt x="46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" name="Google Shape;323;p8"/>
              <p:cNvSpPr/>
              <p:nvPr/>
            </p:nvSpPr>
            <p:spPr>
              <a:xfrm>
                <a:off x="5630925" y="2698450"/>
                <a:ext cx="97475" cy="144325"/>
              </a:xfrm>
              <a:custGeom>
                <a:avLst/>
                <a:gdLst/>
                <a:ahLst/>
                <a:cxnLst/>
                <a:rect l="l" t="t" r="r" b="b"/>
                <a:pathLst>
                  <a:path w="3899" h="5773" extrusionOk="0">
                    <a:moveTo>
                      <a:pt x="1211" y="0"/>
                    </a:moveTo>
                    <a:cubicBezTo>
                      <a:pt x="602" y="0"/>
                      <a:pt x="0" y="451"/>
                      <a:pt x="29" y="1188"/>
                    </a:cubicBezTo>
                    <a:cubicBezTo>
                      <a:pt x="77" y="2772"/>
                      <a:pt x="720" y="4641"/>
                      <a:pt x="3065" y="5772"/>
                    </a:cubicBezTo>
                    <a:cubicBezTo>
                      <a:pt x="3065" y="5772"/>
                      <a:pt x="3899" y="3439"/>
                      <a:pt x="2220" y="581"/>
                    </a:cubicBezTo>
                    <a:cubicBezTo>
                      <a:pt x="1985" y="180"/>
                      <a:pt x="1597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" name="Google Shape;324;p8"/>
              <p:cNvSpPr/>
              <p:nvPr/>
            </p:nvSpPr>
            <p:spPr>
              <a:xfrm>
                <a:off x="5662900" y="2747500"/>
                <a:ext cx="33950" cy="76800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3072" extrusionOk="0">
                    <a:moveTo>
                      <a:pt x="0" y="0"/>
                    </a:moveTo>
                    <a:cubicBezTo>
                      <a:pt x="0" y="584"/>
                      <a:pt x="155" y="1155"/>
                      <a:pt x="370" y="1667"/>
                    </a:cubicBezTo>
                    <a:cubicBezTo>
                      <a:pt x="596" y="2191"/>
                      <a:pt x="905" y="2703"/>
                      <a:pt x="1358" y="3072"/>
                    </a:cubicBezTo>
                    <a:lnTo>
                      <a:pt x="1001" y="2298"/>
                    </a:lnTo>
                    <a:lnTo>
                      <a:pt x="667" y="1536"/>
                    </a:lnTo>
                    <a:cubicBezTo>
                      <a:pt x="465" y="1024"/>
                      <a:pt x="250" y="524"/>
                      <a:pt x="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" name="Google Shape;325;p8"/>
              <p:cNvSpPr/>
              <p:nvPr/>
            </p:nvSpPr>
            <p:spPr>
              <a:xfrm>
                <a:off x="5757550" y="2846625"/>
                <a:ext cx="85325" cy="119975"/>
              </a:xfrm>
              <a:custGeom>
                <a:avLst/>
                <a:gdLst/>
                <a:ahLst/>
                <a:cxnLst/>
                <a:rect l="l" t="t" r="r" b="b"/>
                <a:pathLst>
                  <a:path w="3413" h="4799" extrusionOk="0">
                    <a:moveTo>
                      <a:pt x="1681" y="1"/>
                    </a:moveTo>
                    <a:cubicBezTo>
                      <a:pt x="1203" y="1"/>
                      <a:pt x="732" y="247"/>
                      <a:pt x="501" y="833"/>
                    </a:cubicBezTo>
                    <a:cubicBezTo>
                      <a:pt x="72" y="1917"/>
                      <a:pt x="1" y="3238"/>
                      <a:pt x="667" y="4798"/>
                    </a:cubicBezTo>
                    <a:cubicBezTo>
                      <a:pt x="667" y="4798"/>
                      <a:pt x="2144" y="3965"/>
                      <a:pt x="3001" y="1822"/>
                    </a:cubicBezTo>
                    <a:cubicBezTo>
                      <a:pt x="3413" y="784"/>
                      <a:pt x="2535" y="1"/>
                      <a:pt x="16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" name="Google Shape;326;p8"/>
              <p:cNvSpPr/>
              <p:nvPr/>
            </p:nvSpPr>
            <p:spPr>
              <a:xfrm>
                <a:off x="5642550" y="2910625"/>
                <a:ext cx="1352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788" extrusionOk="0">
                    <a:moveTo>
                      <a:pt x="1802" y="0"/>
                    </a:moveTo>
                    <a:cubicBezTo>
                      <a:pt x="299" y="0"/>
                      <a:pt x="0" y="2397"/>
                      <a:pt x="1624" y="2679"/>
                    </a:cubicBezTo>
                    <a:cubicBezTo>
                      <a:pt x="2061" y="2756"/>
                      <a:pt x="2469" y="2787"/>
                      <a:pt x="2843" y="2787"/>
                    </a:cubicBezTo>
                    <a:cubicBezTo>
                      <a:pt x="4428" y="2787"/>
                      <a:pt x="5410" y="2226"/>
                      <a:pt x="5410" y="2226"/>
                    </a:cubicBezTo>
                    <a:cubicBezTo>
                      <a:pt x="4422" y="833"/>
                      <a:pt x="3208" y="226"/>
                      <a:pt x="2065" y="24"/>
                    </a:cubicBezTo>
                    <a:cubicBezTo>
                      <a:pt x="1973" y="8"/>
                      <a:pt x="1885" y="0"/>
                      <a:pt x="18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" name="Google Shape;327;p8"/>
              <p:cNvSpPr/>
              <p:nvPr/>
            </p:nvSpPr>
            <p:spPr>
              <a:xfrm>
                <a:off x="5680750" y="2946325"/>
                <a:ext cx="75925" cy="1825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7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53" y="322"/>
                      <a:pt x="941" y="512"/>
                      <a:pt x="1453" y="643"/>
                    </a:cubicBezTo>
                    <a:cubicBezTo>
                      <a:pt x="1681" y="695"/>
                      <a:pt x="1919" y="729"/>
                      <a:pt x="2157" y="729"/>
                    </a:cubicBezTo>
                    <a:cubicBezTo>
                      <a:pt x="2192" y="729"/>
                      <a:pt x="2228" y="728"/>
                      <a:pt x="2263" y="727"/>
                    </a:cubicBezTo>
                    <a:cubicBezTo>
                      <a:pt x="2525" y="715"/>
                      <a:pt x="2823" y="667"/>
                      <a:pt x="3037" y="477"/>
                    </a:cubicBezTo>
                    <a:lnTo>
                      <a:pt x="3037" y="477"/>
                    </a:lnTo>
                    <a:cubicBezTo>
                      <a:pt x="2922" y="503"/>
                      <a:pt x="2811" y="513"/>
                      <a:pt x="2701" y="513"/>
                    </a:cubicBezTo>
                    <a:cubicBezTo>
                      <a:pt x="2561" y="513"/>
                      <a:pt x="2422" y="497"/>
                      <a:pt x="2275" y="477"/>
                    </a:cubicBezTo>
                    <a:cubicBezTo>
                      <a:pt x="2025" y="429"/>
                      <a:pt x="1787" y="382"/>
                      <a:pt x="1537" y="322"/>
                    </a:cubicBezTo>
                    <a:cubicBezTo>
                      <a:pt x="1025" y="215"/>
                      <a:pt x="537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8" name="Google Shape;328;p8"/>
              <p:cNvSpPr/>
              <p:nvPr/>
            </p:nvSpPr>
            <p:spPr>
              <a:xfrm>
                <a:off x="5778675" y="2868625"/>
                <a:ext cx="31875" cy="75350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3014" extrusionOk="0">
                    <a:moveTo>
                      <a:pt x="1239" y="1"/>
                    </a:moveTo>
                    <a:lnTo>
                      <a:pt x="1239" y="1"/>
                    </a:lnTo>
                    <a:cubicBezTo>
                      <a:pt x="1049" y="513"/>
                      <a:pt x="822" y="989"/>
                      <a:pt x="596" y="1489"/>
                    </a:cubicBezTo>
                    <a:cubicBezTo>
                      <a:pt x="370" y="1989"/>
                      <a:pt x="144" y="2477"/>
                      <a:pt x="1" y="3013"/>
                    </a:cubicBezTo>
                    <a:cubicBezTo>
                      <a:pt x="382" y="2597"/>
                      <a:pt x="668" y="2120"/>
                      <a:pt x="894" y="1620"/>
                    </a:cubicBezTo>
                    <a:cubicBezTo>
                      <a:pt x="1001" y="1370"/>
                      <a:pt x="1096" y="1096"/>
                      <a:pt x="1156" y="834"/>
                    </a:cubicBezTo>
                    <a:cubicBezTo>
                      <a:pt x="1239" y="561"/>
                      <a:pt x="1275" y="275"/>
                      <a:pt x="123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9" name="Google Shape;329;p8"/>
              <p:cNvSpPr/>
              <p:nvPr/>
            </p:nvSpPr>
            <p:spPr>
              <a:xfrm>
                <a:off x="5857875" y="2956275"/>
                <a:ext cx="102775" cy="15675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6270" extrusionOk="0">
                    <a:moveTo>
                      <a:pt x="1984" y="1"/>
                    </a:moveTo>
                    <a:cubicBezTo>
                      <a:pt x="1309" y="1"/>
                      <a:pt x="648" y="364"/>
                      <a:pt x="405" y="1210"/>
                    </a:cubicBezTo>
                    <a:cubicBezTo>
                      <a:pt x="0" y="2627"/>
                      <a:pt x="48" y="4329"/>
                      <a:pt x="1083" y="6270"/>
                    </a:cubicBezTo>
                    <a:cubicBezTo>
                      <a:pt x="1083" y="6270"/>
                      <a:pt x="2893" y="5020"/>
                      <a:pt x="3727" y="2174"/>
                    </a:cubicBezTo>
                    <a:cubicBezTo>
                      <a:pt x="4110" y="872"/>
                      <a:pt x="3030" y="1"/>
                      <a:pt x="1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" name="Google Shape;330;p8"/>
              <p:cNvSpPr/>
              <p:nvPr/>
            </p:nvSpPr>
            <p:spPr>
              <a:xfrm>
                <a:off x="5715625" y="3050975"/>
                <a:ext cx="174700" cy="87150"/>
              </a:xfrm>
              <a:custGeom>
                <a:avLst/>
                <a:gdLst/>
                <a:ahLst/>
                <a:cxnLst/>
                <a:rect l="l" t="t" r="r" b="b"/>
                <a:pathLst>
                  <a:path w="6988" h="3486" extrusionOk="0">
                    <a:moveTo>
                      <a:pt x="2283" y="0"/>
                    </a:moveTo>
                    <a:cubicBezTo>
                      <a:pt x="191" y="0"/>
                      <a:pt x="0" y="3284"/>
                      <a:pt x="2178" y="3458"/>
                    </a:cubicBezTo>
                    <a:cubicBezTo>
                      <a:pt x="2425" y="3477"/>
                      <a:pt x="2664" y="3486"/>
                      <a:pt x="2895" y="3486"/>
                    </a:cubicBezTo>
                    <a:cubicBezTo>
                      <a:pt x="5446" y="3486"/>
                      <a:pt x="6988" y="2434"/>
                      <a:pt x="6988" y="2434"/>
                    </a:cubicBezTo>
                    <a:cubicBezTo>
                      <a:pt x="5523" y="756"/>
                      <a:pt x="3916" y="113"/>
                      <a:pt x="2428" y="6"/>
                    </a:cubicBezTo>
                    <a:cubicBezTo>
                      <a:pt x="2379" y="2"/>
                      <a:pt x="2330" y="0"/>
                      <a:pt x="22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" name="Google Shape;331;p8"/>
              <p:cNvSpPr/>
              <p:nvPr/>
            </p:nvSpPr>
            <p:spPr>
              <a:xfrm>
                <a:off x="5763800" y="3097825"/>
                <a:ext cx="98550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3942" h="65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156"/>
                      <a:pt x="608" y="275"/>
                      <a:pt x="941" y="382"/>
                    </a:cubicBezTo>
                    <a:cubicBezTo>
                      <a:pt x="1263" y="489"/>
                      <a:pt x="1596" y="548"/>
                      <a:pt x="1929" y="608"/>
                    </a:cubicBezTo>
                    <a:cubicBezTo>
                      <a:pt x="2143" y="637"/>
                      <a:pt x="2361" y="658"/>
                      <a:pt x="2578" y="658"/>
                    </a:cubicBezTo>
                    <a:cubicBezTo>
                      <a:pt x="2712" y="658"/>
                      <a:pt x="2845" y="650"/>
                      <a:pt x="2977" y="632"/>
                    </a:cubicBezTo>
                    <a:cubicBezTo>
                      <a:pt x="3322" y="608"/>
                      <a:pt x="3692" y="513"/>
                      <a:pt x="3942" y="263"/>
                    </a:cubicBezTo>
                    <a:lnTo>
                      <a:pt x="3942" y="263"/>
                    </a:lnTo>
                    <a:cubicBezTo>
                      <a:pt x="3690" y="359"/>
                      <a:pt x="3423" y="385"/>
                      <a:pt x="3160" y="385"/>
                    </a:cubicBezTo>
                    <a:cubicBezTo>
                      <a:pt x="3099" y="385"/>
                      <a:pt x="3038" y="384"/>
                      <a:pt x="2977" y="382"/>
                    </a:cubicBezTo>
                    <a:cubicBezTo>
                      <a:pt x="2644" y="358"/>
                      <a:pt x="2322" y="322"/>
                      <a:pt x="1989" y="275"/>
                    </a:cubicBezTo>
                    <a:cubicBezTo>
                      <a:pt x="1334" y="191"/>
                      <a:pt x="679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" name="Google Shape;332;p8"/>
              <p:cNvSpPr/>
              <p:nvPr/>
            </p:nvSpPr>
            <p:spPr>
              <a:xfrm>
                <a:off x="5888525" y="2982650"/>
                <a:ext cx="31875" cy="1003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4013" extrusionOk="0">
                    <a:moveTo>
                      <a:pt x="1203" y="0"/>
                    </a:moveTo>
                    <a:lnTo>
                      <a:pt x="1203" y="0"/>
                    </a:lnTo>
                    <a:cubicBezTo>
                      <a:pt x="1143" y="357"/>
                      <a:pt x="1036" y="691"/>
                      <a:pt x="929" y="1012"/>
                    </a:cubicBezTo>
                    <a:lnTo>
                      <a:pt x="608" y="2000"/>
                    </a:lnTo>
                    <a:cubicBezTo>
                      <a:pt x="393" y="2655"/>
                      <a:pt x="155" y="3310"/>
                      <a:pt x="0" y="4012"/>
                    </a:cubicBezTo>
                    <a:cubicBezTo>
                      <a:pt x="393" y="3429"/>
                      <a:pt x="691" y="2774"/>
                      <a:pt x="905" y="2107"/>
                    </a:cubicBezTo>
                    <a:cubicBezTo>
                      <a:pt x="1024" y="1774"/>
                      <a:pt x="1108" y="1429"/>
                      <a:pt x="1167" y="1072"/>
                    </a:cubicBezTo>
                    <a:cubicBezTo>
                      <a:pt x="1227" y="714"/>
                      <a:pt x="1274" y="357"/>
                      <a:pt x="120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" name="Google Shape;333;p8"/>
              <p:cNvSpPr/>
              <p:nvPr/>
            </p:nvSpPr>
            <p:spPr>
              <a:xfrm>
                <a:off x="6010250" y="3098400"/>
                <a:ext cx="94700" cy="168225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6729" extrusionOk="0">
                    <a:moveTo>
                      <a:pt x="1882" y="1"/>
                    </a:moveTo>
                    <a:cubicBezTo>
                      <a:pt x="942" y="1"/>
                      <a:pt x="0" y="621"/>
                      <a:pt x="37" y="1835"/>
                    </a:cubicBezTo>
                    <a:cubicBezTo>
                      <a:pt x="84" y="3395"/>
                      <a:pt x="692" y="5121"/>
                      <a:pt x="2370" y="6729"/>
                    </a:cubicBezTo>
                    <a:cubicBezTo>
                      <a:pt x="2370" y="6729"/>
                      <a:pt x="3787" y="4883"/>
                      <a:pt x="3716" y="1740"/>
                    </a:cubicBezTo>
                    <a:cubicBezTo>
                      <a:pt x="3687" y="573"/>
                      <a:pt x="2786" y="1"/>
                      <a:pt x="18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" name="Google Shape;334;p8"/>
              <p:cNvSpPr/>
              <p:nvPr/>
            </p:nvSpPr>
            <p:spPr>
              <a:xfrm>
                <a:off x="5886075" y="3234975"/>
                <a:ext cx="188500" cy="95275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3811" extrusionOk="0">
                    <a:moveTo>
                      <a:pt x="3668" y="0"/>
                    </a:moveTo>
                    <a:cubicBezTo>
                      <a:pt x="3134" y="0"/>
                      <a:pt x="2626" y="67"/>
                      <a:pt x="2146" y="182"/>
                    </a:cubicBezTo>
                    <a:cubicBezTo>
                      <a:pt x="0" y="691"/>
                      <a:pt x="588" y="3811"/>
                      <a:pt x="2535" y="3811"/>
                    </a:cubicBezTo>
                    <a:cubicBezTo>
                      <a:pt x="2684" y="3811"/>
                      <a:pt x="2840" y="3793"/>
                      <a:pt x="3003" y="3754"/>
                    </a:cubicBezTo>
                    <a:cubicBezTo>
                      <a:pt x="6087" y="3028"/>
                      <a:pt x="7540" y="1158"/>
                      <a:pt x="7540" y="1158"/>
                    </a:cubicBezTo>
                    <a:cubicBezTo>
                      <a:pt x="6148" y="323"/>
                      <a:pt x="4846" y="0"/>
                      <a:pt x="3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" name="Google Shape;335;p8"/>
              <p:cNvSpPr/>
              <p:nvPr/>
            </p:nvSpPr>
            <p:spPr>
              <a:xfrm>
                <a:off x="5941500" y="3265400"/>
                <a:ext cx="102125" cy="27725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109" extrusionOk="0">
                    <a:moveTo>
                      <a:pt x="4085" y="1"/>
                    </a:moveTo>
                    <a:cubicBezTo>
                      <a:pt x="3811" y="239"/>
                      <a:pt x="3489" y="358"/>
                      <a:pt x="3144" y="453"/>
                    </a:cubicBezTo>
                    <a:cubicBezTo>
                      <a:pt x="2799" y="537"/>
                      <a:pt x="2465" y="620"/>
                      <a:pt x="2120" y="680"/>
                    </a:cubicBezTo>
                    <a:cubicBezTo>
                      <a:pt x="1418" y="799"/>
                      <a:pt x="715" y="882"/>
                      <a:pt x="1" y="1013"/>
                    </a:cubicBezTo>
                    <a:cubicBezTo>
                      <a:pt x="358" y="1073"/>
                      <a:pt x="715" y="1096"/>
                      <a:pt x="1096" y="1108"/>
                    </a:cubicBezTo>
                    <a:cubicBezTo>
                      <a:pt x="1453" y="1108"/>
                      <a:pt x="1822" y="1061"/>
                      <a:pt x="2180" y="1001"/>
                    </a:cubicBezTo>
                    <a:cubicBezTo>
                      <a:pt x="2537" y="930"/>
                      <a:pt x="2894" y="834"/>
                      <a:pt x="3239" y="692"/>
                    </a:cubicBezTo>
                    <a:cubicBezTo>
                      <a:pt x="3561" y="537"/>
                      <a:pt x="3906" y="334"/>
                      <a:pt x="408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" name="Google Shape;336;p8"/>
              <p:cNvSpPr/>
              <p:nvPr/>
            </p:nvSpPr>
            <p:spPr>
              <a:xfrm>
                <a:off x="6061750" y="3124025"/>
                <a:ext cx="9550" cy="1113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54" extrusionOk="0">
                    <a:moveTo>
                      <a:pt x="1" y="1"/>
                    </a:moveTo>
                    <a:cubicBezTo>
                      <a:pt x="60" y="382"/>
                      <a:pt x="60" y="751"/>
                      <a:pt x="60" y="1120"/>
                    </a:cubicBezTo>
                    <a:lnTo>
                      <a:pt x="48" y="2227"/>
                    </a:lnTo>
                    <a:cubicBezTo>
                      <a:pt x="37" y="2953"/>
                      <a:pt x="13" y="3691"/>
                      <a:pt x="60" y="4453"/>
                    </a:cubicBezTo>
                    <a:cubicBezTo>
                      <a:pt x="275" y="3727"/>
                      <a:pt x="358" y="2977"/>
                      <a:pt x="370" y="2227"/>
                    </a:cubicBezTo>
                    <a:cubicBezTo>
                      <a:pt x="382" y="1846"/>
                      <a:pt x="370" y="1465"/>
                      <a:pt x="310" y="1096"/>
                    </a:cubicBezTo>
                    <a:cubicBezTo>
                      <a:pt x="263" y="715"/>
                      <a:pt x="191" y="346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" name="Google Shape;337;p8"/>
              <p:cNvSpPr/>
              <p:nvPr/>
            </p:nvSpPr>
            <p:spPr>
              <a:xfrm>
                <a:off x="6190725" y="3176625"/>
                <a:ext cx="139850" cy="176625"/>
              </a:xfrm>
              <a:custGeom>
                <a:avLst/>
                <a:gdLst/>
                <a:ahLst/>
                <a:cxnLst/>
                <a:rect l="l" t="t" r="r" b="b"/>
                <a:pathLst>
                  <a:path w="5594" h="7065" extrusionOk="0">
                    <a:moveTo>
                      <a:pt x="2598" y="1"/>
                    </a:moveTo>
                    <a:cubicBezTo>
                      <a:pt x="1320" y="1"/>
                      <a:pt x="0" y="1125"/>
                      <a:pt x="569" y="2695"/>
                    </a:cubicBezTo>
                    <a:cubicBezTo>
                      <a:pt x="1164" y="4326"/>
                      <a:pt x="2402" y="5933"/>
                      <a:pt x="4736" y="7064"/>
                    </a:cubicBezTo>
                    <a:cubicBezTo>
                      <a:pt x="4736" y="7064"/>
                      <a:pt x="5593" y="4624"/>
                      <a:pt x="4426" y="1326"/>
                    </a:cubicBezTo>
                    <a:cubicBezTo>
                      <a:pt x="4099" y="395"/>
                      <a:pt x="3355" y="1"/>
                      <a:pt x="25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" name="Google Shape;338;p8"/>
              <p:cNvSpPr/>
              <p:nvPr/>
            </p:nvSpPr>
            <p:spPr>
              <a:xfrm>
                <a:off x="6114825" y="3342300"/>
                <a:ext cx="198475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7939" h="4900" extrusionOk="0">
                    <a:moveTo>
                      <a:pt x="5794" y="1"/>
                    </a:moveTo>
                    <a:cubicBezTo>
                      <a:pt x="4233" y="1"/>
                      <a:pt x="2938" y="441"/>
                      <a:pt x="1878" y="1092"/>
                    </a:cubicBezTo>
                    <a:cubicBezTo>
                      <a:pt x="0" y="2271"/>
                      <a:pt x="1207" y="4900"/>
                      <a:pt x="2980" y="4900"/>
                    </a:cubicBezTo>
                    <a:cubicBezTo>
                      <a:pt x="3320" y="4900"/>
                      <a:pt x="3681" y="4803"/>
                      <a:pt x="4045" y="4581"/>
                    </a:cubicBezTo>
                    <a:cubicBezTo>
                      <a:pt x="7058" y="2735"/>
                      <a:pt x="7939" y="259"/>
                      <a:pt x="7939" y="259"/>
                    </a:cubicBezTo>
                    <a:cubicBezTo>
                      <a:pt x="7173" y="81"/>
                      <a:pt x="6459" y="1"/>
                      <a:pt x="57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" name="Google Shape;339;p8"/>
              <p:cNvSpPr/>
              <p:nvPr/>
            </p:nvSpPr>
            <p:spPr>
              <a:xfrm>
                <a:off x="6182000" y="3360650"/>
                <a:ext cx="99150" cy="62550"/>
              </a:xfrm>
              <a:custGeom>
                <a:avLst/>
                <a:gdLst/>
                <a:ahLst/>
                <a:cxnLst/>
                <a:rect l="l" t="t" r="r" b="b"/>
                <a:pathLst>
                  <a:path w="3966" h="2502" extrusionOk="0">
                    <a:moveTo>
                      <a:pt x="3966" y="1"/>
                    </a:moveTo>
                    <a:lnTo>
                      <a:pt x="3966" y="1"/>
                    </a:lnTo>
                    <a:cubicBezTo>
                      <a:pt x="3763" y="358"/>
                      <a:pt x="3466" y="596"/>
                      <a:pt x="3144" y="823"/>
                    </a:cubicBezTo>
                    <a:cubicBezTo>
                      <a:pt x="2811" y="1037"/>
                      <a:pt x="2466" y="1239"/>
                      <a:pt x="2132" y="1418"/>
                    </a:cubicBezTo>
                    <a:cubicBezTo>
                      <a:pt x="1430" y="1787"/>
                      <a:pt x="715" y="2132"/>
                      <a:pt x="1" y="2501"/>
                    </a:cubicBezTo>
                    <a:cubicBezTo>
                      <a:pt x="406" y="2442"/>
                      <a:pt x="787" y="2323"/>
                      <a:pt x="1180" y="2180"/>
                    </a:cubicBezTo>
                    <a:cubicBezTo>
                      <a:pt x="1561" y="2061"/>
                      <a:pt x="1930" y="1882"/>
                      <a:pt x="2287" y="1704"/>
                    </a:cubicBezTo>
                    <a:cubicBezTo>
                      <a:pt x="2644" y="1513"/>
                      <a:pt x="2989" y="1287"/>
                      <a:pt x="3299" y="1013"/>
                    </a:cubicBezTo>
                    <a:cubicBezTo>
                      <a:pt x="3597" y="751"/>
                      <a:pt x="3894" y="406"/>
                      <a:pt x="396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340;p8"/>
              <p:cNvSpPr/>
              <p:nvPr/>
            </p:nvSpPr>
            <p:spPr>
              <a:xfrm>
                <a:off x="6251650" y="3205275"/>
                <a:ext cx="402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4692" extrusionOk="0">
                    <a:moveTo>
                      <a:pt x="1" y="1"/>
                    </a:moveTo>
                    <a:cubicBezTo>
                      <a:pt x="191" y="370"/>
                      <a:pt x="322" y="763"/>
                      <a:pt x="453" y="1144"/>
                    </a:cubicBezTo>
                    <a:cubicBezTo>
                      <a:pt x="572" y="1537"/>
                      <a:pt x="715" y="1918"/>
                      <a:pt x="834" y="2323"/>
                    </a:cubicBezTo>
                    <a:cubicBezTo>
                      <a:pt x="1084" y="3108"/>
                      <a:pt x="1311" y="3894"/>
                      <a:pt x="1608" y="4692"/>
                    </a:cubicBezTo>
                    <a:cubicBezTo>
                      <a:pt x="1561" y="3835"/>
                      <a:pt x="1382" y="3025"/>
                      <a:pt x="1156" y="2227"/>
                    </a:cubicBezTo>
                    <a:cubicBezTo>
                      <a:pt x="1025" y="1834"/>
                      <a:pt x="894" y="1442"/>
                      <a:pt x="692" y="1061"/>
                    </a:cubicBezTo>
                    <a:cubicBezTo>
                      <a:pt x="513" y="668"/>
                      <a:pt x="311" y="299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341;p8"/>
              <p:cNvSpPr/>
              <p:nvPr/>
            </p:nvSpPr>
            <p:spPr>
              <a:xfrm>
                <a:off x="6357725" y="3173400"/>
                <a:ext cx="210075" cy="173000"/>
              </a:xfrm>
              <a:custGeom>
                <a:avLst/>
                <a:gdLst/>
                <a:ahLst/>
                <a:cxnLst/>
                <a:rect l="l" t="t" r="r" b="b"/>
                <a:pathLst>
                  <a:path w="8403" h="6920" extrusionOk="0">
                    <a:moveTo>
                      <a:pt x="3572" y="0"/>
                    </a:moveTo>
                    <a:cubicBezTo>
                      <a:pt x="1700" y="0"/>
                      <a:pt x="1" y="2407"/>
                      <a:pt x="1687" y="4157"/>
                    </a:cubicBezTo>
                    <a:cubicBezTo>
                      <a:pt x="3152" y="5681"/>
                      <a:pt x="5295" y="6836"/>
                      <a:pt x="8402" y="6919"/>
                    </a:cubicBezTo>
                    <a:cubicBezTo>
                      <a:pt x="8402" y="6919"/>
                      <a:pt x="8140" y="3824"/>
                      <a:pt x="5247" y="764"/>
                    </a:cubicBezTo>
                    <a:cubicBezTo>
                      <a:pt x="4734" y="226"/>
                      <a:pt x="4145" y="0"/>
                      <a:pt x="35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8"/>
              <p:cNvSpPr/>
              <p:nvPr/>
            </p:nvSpPr>
            <p:spPr>
              <a:xfrm>
                <a:off x="6382900" y="3339525"/>
                <a:ext cx="193525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7741" h="7705" extrusionOk="0">
                    <a:moveTo>
                      <a:pt x="7491" y="1"/>
                    </a:moveTo>
                    <a:lnTo>
                      <a:pt x="7491" y="1"/>
                    </a:lnTo>
                    <a:cubicBezTo>
                      <a:pt x="4395" y="596"/>
                      <a:pt x="2454" y="2120"/>
                      <a:pt x="1276" y="3870"/>
                    </a:cubicBezTo>
                    <a:cubicBezTo>
                      <a:pt x="0" y="5766"/>
                      <a:pt x="1700" y="7704"/>
                      <a:pt x="3435" y="7704"/>
                    </a:cubicBezTo>
                    <a:cubicBezTo>
                      <a:pt x="4129" y="7704"/>
                      <a:pt x="4830" y="7393"/>
                      <a:pt x="5348" y="6644"/>
                    </a:cubicBezTo>
                    <a:cubicBezTo>
                      <a:pt x="7741" y="3144"/>
                      <a:pt x="7491" y="1"/>
                      <a:pt x="7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8"/>
              <p:cNvSpPr/>
              <p:nvPr/>
            </p:nvSpPr>
            <p:spPr>
              <a:xfrm>
                <a:off x="6463000" y="3368100"/>
                <a:ext cx="80400" cy="1170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4680" extrusionOk="0">
                    <a:moveTo>
                      <a:pt x="3108" y="1"/>
                    </a:moveTo>
                    <a:lnTo>
                      <a:pt x="3108" y="1"/>
                    </a:lnTo>
                    <a:cubicBezTo>
                      <a:pt x="3060" y="501"/>
                      <a:pt x="2858" y="917"/>
                      <a:pt x="2620" y="1310"/>
                    </a:cubicBezTo>
                    <a:cubicBezTo>
                      <a:pt x="2382" y="1715"/>
                      <a:pt x="2108" y="2108"/>
                      <a:pt x="1810" y="2477"/>
                    </a:cubicBezTo>
                    <a:cubicBezTo>
                      <a:pt x="1227" y="3215"/>
                      <a:pt x="608" y="3930"/>
                      <a:pt x="0" y="4680"/>
                    </a:cubicBezTo>
                    <a:cubicBezTo>
                      <a:pt x="393" y="4406"/>
                      <a:pt x="751" y="4084"/>
                      <a:pt x="1096" y="3739"/>
                    </a:cubicBezTo>
                    <a:cubicBezTo>
                      <a:pt x="1441" y="3418"/>
                      <a:pt x="1763" y="3061"/>
                      <a:pt x="2060" y="2668"/>
                    </a:cubicBezTo>
                    <a:cubicBezTo>
                      <a:pt x="2358" y="2287"/>
                      <a:pt x="2632" y="1882"/>
                      <a:pt x="2834" y="1429"/>
                    </a:cubicBezTo>
                    <a:cubicBezTo>
                      <a:pt x="3048" y="1001"/>
                      <a:pt x="3215" y="501"/>
                      <a:pt x="31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344;p8"/>
              <p:cNvSpPr/>
              <p:nvPr/>
            </p:nvSpPr>
            <p:spPr>
              <a:xfrm>
                <a:off x="6431750" y="3212425"/>
                <a:ext cx="101825" cy="108675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4347" extrusionOk="0">
                    <a:moveTo>
                      <a:pt x="0" y="1"/>
                    </a:moveTo>
                    <a:cubicBezTo>
                      <a:pt x="393" y="298"/>
                      <a:pt x="738" y="656"/>
                      <a:pt x="1084" y="1013"/>
                    </a:cubicBezTo>
                    <a:cubicBezTo>
                      <a:pt x="1417" y="1370"/>
                      <a:pt x="1750" y="1739"/>
                      <a:pt x="2084" y="2108"/>
                    </a:cubicBezTo>
                    <a:cubicBezTo>
                      <a:pt x="2751" y="2858"/>
                      <a:pt x="3394" y="3608"/>
                      <a:pt x="4072" y="4346"/>
                    </a:cubicBezTo>
                    <a:cubicBezTo>
                      <a:pt x="3834" y="3894"/>
                      <a:pt x="3548" y="3477"/>
                      <a:pt x="3274" y="3072"/>
                    </a:cubicBezTo>
                    <a:cubicBezTo>
                      <a:pt x="2977" y="2680"/>
                      <a:pt x="2655" y="2287"/>
                      <a:pt x="2334" y="1906"/>
                    </a:cubicBezTo>
                    <a:cubicBezTo>
                      <a:pt x="1989" y="1525"/>
                      <a:pt x="1643" y="1156"/>
                      <a:pt x="1262" y="834"/>
                    </a:cubicBezTo>
                    <a:cubicBezTo>
                      <a:pt x="869" y="501"/>
                      <a:pt x="477" y="179"/>
                      <a:pt x="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45" name="Google Shape;345;p8"/>
            <p:cNvGrpSpPr/>
            <p:nvPr/>
          </p:nvGrpSpPr>
          <p:grpSpPr>
            <a:xfrm rot="3011094">
              <a:off x="7326403" y="1919897"/>
              <a:ext cx="906958" cy="845734"/>
              <a:chOff x="3181050" y="1755700"/>
              <a:chExt cx="906975" cy="845750"/>
            </a:xfrm>
          </p:grpSpPr>
          <p:sp>
            <p:nvSpPr>
              <p:cNvPr id="346" name="Google Shape;346;p8"/>
              <p:cNvSpPr/>
              <p:nvPr/>
            </p:nvSpPr>
            <p:spPr>
              <a:xfrm>
                <a:off x="3631100" y="1785700"/>
                <a:ext cx="456925" cy="409375"/>
              </a:xfrm>
              <a:custGeom>
                <a:avLst/>
                <a:gdLst/>
                <a:ahLst/>
                <a:cxnLst/>
                <a:rect l="l" t="t" r="r" b="b"/>
                <a:pathLst>
                  <a:path w="18277" h="16375" extrusionOk="0">
                    <a:moveTo>
                      <a:pt x="7661" y="1"/>
                    </a:moveTo>
                    <a:cubicBezTo>
                      <a:pt x="1490" y="1"/>
                      <a:pt x="0" y="15053"/>
                      <a:pt x="0" y="15053"/>
                    </a:cubicBezTo>
                    <a:lnTo>
                      <a:pt x="941" y="16374"/>
                    </a:lnTo>
                    <a:cubicBezTo>
                      <a:pt x="941" y="16374"/>
                      <a:pt x="15228" y="16005"/>
                      <a:pt x="16502" y="13862"/>
                    </a:cubicBezTo>
                    <a:cubicBezTo>
                      <a:pt x="18276" y="10897"/>
                      <a:pt x="15014" y="9028"/>
                      <a:pt x="15014" y="9028"/>
                    </a:cubicBezTo>
                    <a:cubicBezTo>
                      <a:pt x="15669" y="4313"/>
                      <a:pt x="11621" y="3885"/>
                      <a:pt x="11621" y="3885"/>
                    </a:cubicBezTo>
                    <a:cubicBezTo>
                      <a:pt x="11621" y="3885"/>
                      <a:pt x="12157" y="158"/>
                      <a:pt x="7799" y="3"/>
                    </a:cubicBezTo>
                    <a:cubicBezTo>
                      <a:pt x="7753" y="1"/>
                      <a:pt x="7707" y="1"/>
                      <a:pt x="766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347;p8"/>
              <p:cNvSpPr/>
              <p:nvPr/>
            </p:nvSpPr>
            <p:spPr>
              <a:xfrm>
                <a:off x="3625150" y="1931875"/>
                <a:ext cx="295900" cy="264975"/>
              </a:xfrm>
              <a:custGeom>
                <a:avLst/>
                <a:gdLst/>
                <a:ahLst/>
                <a:cxnLst/>
                <a:rect l="l" t="t" r="r" b="b"/>
                <a:pathLst>
                  <a:path w="11836" h="10599" extrusionOk="0">
                    <a:moveTo>
                      <a:pt x="4961" y="1"/>
                    </a:moveTo>
                    <a:cubicBezTo>
                      <a:pt x="963" y="1"/>
                      <a:pt x="0" y="9741"/>
                      <a:pt x="0" y="9741"/>
                    </a:cubicBezTo>
                    <a:lnTo>
                      <a:pt x="619" y="10599"/>
                    </a:lnTo>
                    <a:cubicBezTo>
                      <a:pt x="619" y="10599"/>
                      <a:pt x="9847" y="10349"/>
                      <a:pt x="10680" y="8967"/>
                    </a:cubicBezTo>
                    <a:cubicBezTo>
                      <a:pt x="11835" y="7062"/>
                      <a:pt x="9716" y="5836"/>
                      <a:pt x="9716" y="5836"/>
                    </a:cubicBezTo>
                    <a:cubicBezTo>
                      <a:pt x="10144" y="2800"/>
                      <a:pt x="7525" y="2526"/>
                      <a:pt x="7525" y="2526"/>
                    </a:cubicBezTo>
                    <a:cubicBezTo>
                      <a:pt x="7525" y="2526"/>
                      <a:pt x="7870" y="109"/>
                      <a:pt x="5048" y="2"/>
                    </a:cubicBezTo>
                    <a:cubicBezTo>
                      <a:pt x="5019" y="1"/>
                      <a:pt x="4990" y="1"/>
                      <a:pt x="496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348;p8"/>
              <p:cNvSpPr/>
              <p:nvPr/>
            </p:nvSpPr>
            <p:spPr>
              <a:xfrm>
                <a:off x="3245625" y="1755700"/>
                <a:ext cx="432825" cy="420925"/>
              </a:xfrm>
              <a:custGeom>
                <a:avLst/>
                <a:gdLst/>
                <a:ahLst/>
                <a:cxnLst/>
                <a:rect l="l" t="t" r="r" b="b"/>
                <a:pathLst>
                  <a:path w="17313" h="16837" extrusionOk="0">
                    <a:moveTo>
                      <a:pt x="13439" y="1"/>
                    </a:moveTo>
                    <a:cubicBezTo>
                      <a:pt x="11653" y="1"/>
                      <a:pt x="10419" y="1739"/>
                      <a:pt x="10419" y="1739"/>
                    </a:cubicBezTo>
                    <a:cubicBezTo>
                      <a:pt x="9901" y="1626"/>
                      <a:pt x="9432" y="1575"/>
                      <a:pt x="9006" y="1575"/>
                    </a:cubicBezTo>
                    <a:cubicBezTo>
                      <a:pt x="5671" y="1575"/>
                      <a:pt x="5025" y="4656"/>
                      <a:pt x="5025" y="4656"/>
                    </a:cubicBezTo>
                    <a:cubicBezTo>
                      <a:pt x="5025" y="4656"/>
                      <a:pt x="4754" y="4596"/>
                      <a:pt x="4348" y="4596"/>
                    </a:cubicBezTo>
                    <a:cubicBezTo>
                      <a:pt x="3269" y="4596"/>
                      <a:pt x="1241" y="5017"/>
                      <a:pt x="834" y="8097"/>
                    </a:cubicBezTo>
                    <a:cubicBezTo>
                      <a:pt x="1" y="14193"/>
                      <a:pt x="14895" y="16836"/>
                      <a:pt x="14895" y="16836"/>
                    </a:cubicBezTo>
                    <a:lnTo>
                      <a:pt x="16312" y="16026"/>
                    </a:lnTo>
                    <a:cubicBezTo>
                      <a:pt x="16312" y="16026"/>
                      <a:pt x="17312" y="2060"/>
                      <a:pt x="15312" y="655"/>
                    </a:cubicBezTo>
                    <a:cubicBezTo>
                      <a:pt x="14646" y="180"/>
                      <a:pt x="14014" y="1"/>
                      <a:pt x="1343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349;p8"/>
              <p:cNvSpPr/>
              <p:nvPr/>
            </p:nvSpPr>
            <p:spPr>
              <a:xfrm>
                <a:off x="3390000" y="1910625"/>
                <a:ext cx="278925" cy="272525"/>
              </a:xfrm>
              <a:custGeom>
                <a:avLst/>
                <a:gdLst/>
                <a:ahLst/>
                <a:cxnLst/>
                <a:rect l="l" t="t" r="r" b="b"/>
                <a:pathLst>
                  <a:path w="11157" h="10901" extrusionOk="0">
                    <a:moveTo>
                      <a:pt x="8671" y="1"/>
                    </a:moveTo>
                    <a:cubicBezTo>
                      <a:pt x="7513" y="1"/>
                      <a:pt x="6715" y="1126"/>
                      <a:pt x="6715" y="1126"/>
                    </a:cubicBezTo>
                    <a:cubicBezTo>
                      <a:pt x="6383" y="1054"/>
                      <a:pt x="6082" y="1022"/>
                      <a:pt x="5808" y="1022"/>
                    </a:cubicBezTo>
                    <a:cubicBezTo>
                      <a:pt x="3649" y="1022"/>
                      <a:pt x="3227" y="3019"/>
                      <a:pt x="3227" y="3019"/>
                    </a:cubicBezTo>
                    <a:cubicBezTo>
                      <a:pt x="3227" y="3019"/>
                      <a:pt x="3054" y="2981"/>
                      <a:pt x="2795" y="2981"/>
                    </a:cubicBezTo>
                    <a:cubicBezTo>
                      <a:pt x="2101" y="2981"/>
                      <a:pt x="790" y="3252"/>
                      <a:pt x="512" y="5245"/>
                    </a:cubicBezTo>
                    <a:cubicBezTo>
                      <a:pt x="0" y="9186"/>
                      <a:pt x="9632" y="10901"/>
                      <a:pt x="9632" y="10901"/>
                    </a:cubicBezTo>
                    <a:lnTo>
                      <a:pt x="10514" y="10365"/>
                    </a:lnTo>
                    <a:cubicBezTo>
                      <a:pt x="10514" y="10365"/>
                      <a:pt x="11156" y="1328"/>
                      <a:pt x="9882" y="423"/>
                    </a:cubicBezTo>
                    <a:cubicBezTo>
                      <a:pt x="9451" y="117"/>
                      <a:pt x="9042" y="1"/>
                      <a:pt x="867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" name="Google Shape;350;p8"/>
              <p:cNvSpPr/>
              <p:nvPr/>
            </p:nvSpPr>
            <p:spPr>
              <a:xfrm>
                <a:off x="3181050" y="2135875"/>
                <a:ext cx="457225" cy="398025"/>
              </a:xfrm>
              <a:custGeom>
                <a:avLst/>
                <a:gdLst/>
                <a:ahLst/>
                <a:cxnLst/>
                <a:rect l="l" t="t" r="r" b="b"/>
                <a:pathLst>
                  <a:path w="18289" h="15921" extrusionOk="0">
                    <a:moveTo>
                      <a:pt x="6132" y="1"/>
                    </a:moveTo>
                    <a:cubicBezTo>
                      <a:pt x="4197" y="1"/>
                      <a:pt x="2659" y="195"/>
                      <a:pt x="2191" y="748"/>
                    </a:cubicBezTo>
                    <a:cubicBezTo>
                      <a:pt x="0" y="3320"/>
                      <a:pt x="2846" y="5725"/>
                      <a:pt x="2846" y="5725"/>
                    </a:cubicBezTo>
                    <a:cubicBezTo>
                      <a:pt x="1465" y="10190"/>
                      <a:pt x="5286" y="11356"/>
                      <a:pt x="5286" y="11356"/>
                    </a:cubicBezTo>
                    <a:cubicBezTo>
                      <a:pt x="5286" y="11356"/>
                      <a:pt x="4167" y="14904"/>
                      <a:pt x="8358" y="15833"/>
                    </a:cubicBezTo>
                    <a:cubicBezTo>
                      <a:pt x="8623" y="15892"/>
                      <a:pt x="8883" y="15921"/>
                      <a:pt x="9139" y="15921"/>
                    </a:cubicBezTo>
                    <a:cubicBezTo>
                      <a:pt x="14698" y="15921"/>
                      <a:pt x="18288" y="2582"/>
                      <a:pt x="18288" y="2582"/>
                    </a:cubicBezTo>
                    <a:lnTo>
                      <a:pt x="17598" y="1105"/>
                    </a:lnTo>
                    <a:cubicBezTo>
                      <a:pt x="17598" y="1105"/>
                      <a:pt x="10740" y="1"/>
                      <a:pt x="613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" name="Google Shape;351;p8"/>
              <p:cNvSpPr/>
              <p:nvPr/>
            </p:nvSpPr>
            <p:spPr>
              <a:xfrm>
                <a:off x="3351000" y="2146500"/>
                <a:ext cx="295300" cy="257175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10287" extrusionOk="0">
                    <a:moveTo>
                      <a:pt x="3973" y="0"/>
                    </a:moveTo>
                    <a:cubicBezTo>
                      <a:pt x="2708" y="0"/>
                      <a:pt x="1699" y="127"/>
                      <a:pt x="1394" y="490"/>
                    </a:cubicBezTo>
                    <a:cubicBezTo>
                      <a:pt x="1" y="2133"/>
                      <a:pt x="1822" y="3704"/>
                      <a:pt x="1822" y="3704"/>
                    </a:cubicBezTo>
                    <a:cubicBezTo>
                      <a:pt x="929" y="6586"/>
                      <a:pt x="3406" y="7336"/>
                      <a:pt x="3406" y="7336"/>
                    </a:cubicBezTo>
                    <a:cubicBezTo>
                      <a:pt x="3406" y="7336"/>
                      <a:pt x="2691" y="9622"/>
                      <a:pt x="5382" y="10229"/>
                    </a:cubicBezTo>
                    <a:cubicBezTo>
                      <a:pt x="5555" y="10268"/>
                      <a:pt x="5725" y="10287"/>
                      <a:pt x="5893" y="10287"/>
                    </a:cubicBezTo>
                    <a:cubicBezTo>
                      <a:pt x="9485" y="10287"/>
                      <a:pt x="11812" y="1656"/>
                      <a:pt x="11812" y="1656"/>
                    </a:cubicBezTo>
                    <a:lnTo>
                      <a:pt x="11347" y="704"/>
                    </a:lnTo>
                    <a:cubicBezTo>
                      <a:pt x="11347" y="704"/>
                      <a:pt x="6950" y="0"/>
                      <a:pt x="397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2" name="Google Shape;352;p8"/>
              <p:cNvSpPr/>
              <p:nvPr/>
            </p:nvSpPr>
            <p:spPr>
              <a:xfrm>
                <a:off x="3595075" y="2181050"/>
                <a:ext cx="430450" cy="420400"/>
              </a:xfrm>
              <a:custGeom>
                <a:avLst/>
                <a:gdLst/>
                <a:ahLst/>
                <a:cxnLst/>
                <a:rect l="l" t="t" r="r" b="b"/>
                <a:pathLst>
                  <a:path w="17218" h="16816" extrusionOk="0">
                    <a:moveTo>
                      <a:pt x="2299" y="1"/>
                    </a:moveTo>
                    <a:lnTo>
                      <a:pt x="906" y="810"/>
                    </a:lnTo>
                    <a:cubicBezTo>
                      <a:pt x="906" y="810"/>
                      <a:pt x="1" y="14776"/>
                      <a:pt x="1989" y="16169"/>
                    </a:cubicBezTo>
                    <a:cubicBezTo>
                      <a:pt x="2653" y="16638"/>
                      <a:pt x="3282" y="16816"/>
                      <a:pt x="3854" y="16816"/>
                    </a:cubicBezTo>
                    <a:cubicBezTo>
                      <a:pt x="5649" y="16816"/>
                      <a:pt x="6883" y="15062"/>
                      <a:pt x="6883" y="15062"/>
                    </a:cubicBezTo>
                    <a:cubicBezTo>
                      <a:pt x="7385" y="15168"/>
                      <a:pt x="7842" y="15215"/>
                      <a:pt x="8257" y="15215"/>
                    </a:cubicBezTo>
                    <a:cubicBezTo>
                      <a:pt x="11632" y="15215"/>
                      <a:pt x="12264" y="12109"/>
                      <a:pt x="12264" y="12109"/>
                    </a:cubicBezTo>
                    <a:cubicBezTo>
                      <a:pt x="12264" y="12109"/>
                      <a:pt x="12522" y="12165"/>
                      <a:pt x="12911" y="12165"/>
                    </a:cubicBezTo>
                    <a:cubicBezTo>
                      <a:pt x="13976" y="12165"/>
                      <a:pt x="16021" y="11749"/>
                      <a:pt x="16431" y="8645"/>
                    </a:cubicBezTo>
                    <a:cubicBezTo>
                      <a:pt x="17217" y="2537"/>
                      <a:pt x="2299" y="1"/>
                      <a:pt x="229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3" name="Google Shape;353;p8"/>
              <p:cNvSpPr/>
              <p:nvPr/>
            </p:nvSpPr>
            <p:spPr>
              <a:xfrm>
                <a:off x="3602525" y="2173900"/>
                <a:ext cx="278325" cy="272325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10893" extrusionOk="0">
                    <a:moveTo>
                      <a:pt x="1489" y="1"/>
                    </a:moveTo>
                    <a:lnTo>
                      <a:pt x="596" y="537"/>
                    </a:lnTo>
                    <a:cubicBezTo>
                      <a:pt x="596" y="537"/>
                      <a:pt x="0" y="9573"/>
                      <a:pt x="1286" y="10478"/>
                    </a:cubicBezTo>
                    <a:cubicBezTo>
                      <a:pt x="1715" y="10779"/>
                      <a:pt x="2122" y="10893"/>
                      <a:pt x="2492" y="10893"/>
                    </a:cubicBezTo>
                    <a:cubicBezTo>
                      <a:pt x="3661" y="10893"/>
                      <a:pt x="4465" y="9752"/>
                      <a:pt x="4465" y="9752"/>
                    </a:cubicBezTo>
                    <a:cubicBezTo>
                      <a:pt x="4786" y="9820"/>
                      <a:pt x="5079" y="9850"/>
                      <a:pt x="5345" y="9850"/>
                    </a:cubicBezTo>
                    <a:cubicBezTo>
                      <a:pt x="7514" y="9850"/>
                      <a:pt x="7930" y="7847"/>
                      <a:pt x="7930" y="7847"/>
                    </a:cubicBezTo>
                    <a:cubicBezTo>
                      <a:pt x="7930" y="7847"/>
                      <a:pt x="8096" y="7883"/>
                      <a:pt x="8346" y="7883"/>
                    </a:cubicBezTo>
                    <a:cubicBezTo>
                      <a:pt x="9034" y="7883"/>
                      <a:pt x="10359" y="7614"/>
                      <a:pt x="10621" y="5597"/>
                    </a:cubicBezTo>
                    <a:cubicBezTo>
                      <a:pt x="11133" y="1656"/>
                      <a:pt x="1489" y="1"/>
                      <a:pt x="148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4" name="Google Shape;354;p8"/>
              <p:cNvSpPr/>
              <p:nvPr/>
            </p:nvSpPr>
            <p:spPr>
              <a:xfrm>
                <a:off x="3547450" y="2095500"/>
                <a:ext cx="183100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7324" h="6453" extrusionOk="0">
                    <a:moveTo>
                      <a:pt x="3648" y="0"/>
                    </a:moveTo>
                    <a:cubicBezTo>
                      <a:pt x="3005" y="0"/>
                      <a:pt x="2358" y="191"/>
                      <a:pt x="1799" y="589"/>
                    </a:cubicBezTo>
                    <a:cubicBezTo>
                      <a:pt x="334" y="1613"/>
                      <a:pt x="1" y="3625"/>
                      <a:pt x="1025" y="5089"/>
                    </a:cubicBezTo>
                    <a:cubicBezTo>
                      <a:pt x="1651" y="5978"/>
                      <a:pt x="2647" y="6452"/>
                      <a:pt x="3659" y="6452"/>
                    </a:cubicBezTo>
                    <a:cubicBezTo>
                      <a:pt x="4301" y="6452"/>
                      <a:pt x="4949" y="6261"/>
                      <a:pt x="5513" y="5863"/>
                    </a:cubicBezTo>
                    <a:cubicBezTo>
                      <a:pt x="6978" y="4828"/>
                      <a:pt x="7323" y="2827"/>
                      <a:pt x="6287" y="1363"/>
                    </a:cubicBezTo>
                    <a:cubicBezTo>
                      <a:pt x="5661" y="474"/>
                      <a:pt x="4660" y="0"/>
                      <a:pt x="36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5" name="Google Shape;355;p8"/>
              <p:cNvSpPr/>
              <p:nvPr/>
            </p:nvSpPr>
            <p:spPr>
              <a:xfrm>
                <a:off x="3579300" y="2145025"/>
                <a:ext cx="29500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1037" extrusionOk="0">
                    <a:moveTo>
                      <a:pt x="582" y="1"/>
                    </a:moveTo>
                    <a:cubicBezTo>
                      <a:pt x="478" y="1"/>
                      <a:pt x="374" y="31"/>
                      <a:pt x="286" y="96"/>
                    </a:cubicBezTo>
                    <a:cubicBezTo>
                      <a:pt x="60" y="263"/>
                      <a:pt x="1" y="584"/>
                      <a:pt x="167" y="822"/>
                    </a:cubicBezTo>
                    <a:cubicBezTo>
                      <a:pt x="269" y="961"/>
                      <a:pt x="429" y="1037"/>
                      <a:pt x="593" y="1037"/>
                    </a:cubicBezTo>
                    <a:cubicBezTo>
                      <a:pt x="696" y="1037"/>
                      <a:pt x="801" y="1006"/>
                      <a:pt x="894" y="942"/>
                    </a:cubicBezTo>
                    <a:cubicBezTo>
                      <a:pt x="1120" y="787"/>
                      <a:pt x="1179" y="453"/>
                      <a:pt x="1013" y="215"/>
                    </a:cubicBezTo>
                    <a:cubicBezTo>
                      <a:pt x="911" y="77"/>
                      <a:pt x="746" y="1"/>
                      <a:pt x="58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56" name="Google Shape;356;p8"/>
          <p:cNvGrpSpPr/>
          <p:nvPr/>
        </p:nvGrpSpPr>
        <p:grpSpPr>
          <a:xfrm rot="-7557564">
            <a:off x="7795927" y="1884393"/>
            <a:ext cx="836100" cy="1452170"/>
            <a:chOff x="1801100" y="2984750"/>
            <a:chExt cx="378950" cy="658175"/>
          </a:xfrm>
        </p:grpSpPr>
        <p:sp>
          <p:nvSpPr>
            <p:cNvPr id="357" name="Google Shape;357;p8"/>
            <p:cNvSpPr/>
            <p:nvPr/>
          </p:nvSpPr>
          <p:spPr>
            <a:xfrm>
              <a:off x="1860350" y="3108575"/>
              <a:ext cx="174150" cy="534350"/>
            </a:xfrm>
            <a:custGeom>
              <a:avLst/>
              <a:gdLst/>
              <a:ahLst/>
              <a:cxnLst/>
              <a:rect l="l" t="t" r="r" b="b"/>
              <a:pathLst>
                <a:path w="6966" h="21374" extrusionOk="0">
                  <a:moveTo>
                    <a:pt x="6666" y="0"/>
                  </a:moveTo>
                  <a:cubicBezTo>
                    <a:pt x="6559" y="0"/>
                    <a:pt x="6450" y="60"/>
                    <a:pt x="6406" y="166"/>
                  </a:cubicBezTo>
                  <a:cubicBezTo>
                    <a:pt x="0" y="13406"/>
                    <a:pt x="4715" y="21192"/>
                    <a:pt x="4715" y="21240"/>
                  </a:cubicBezTo>
                  <a:cubicBezTo>
                    <a:pt x="4768" y="21324"/>
                    <a:pt x="4861" y="21374"/>
                    <a:pt x="4954" y="21374"/>
                  </a:cubicBezTo>
                  <a:cubicBezTo>
                    <a:pt x="5007" y="21374"/>
                    <a:pt x="5061" y="21358"/>
                    <a:pt x="5108" y="21323"/>
                  </a:cubicBezTo>
                  <a:cubicBezTo>
                    <a:pt x="5239" y="21240"/>
                    <a:pt x="5275" y="21073"/>
                    <a:pt x="5191" y="20942"/>
                  </a:cubicBezTo>
                  <a:cubicBezTo>
                    <a:pt x="5155" y="20859"/>
                    <a:pt x="655" y="13299"/>
                    <a:pt x="6906" y="404"/>
                  </a:cubicBezTo>
                  <a:cubicBezTo>
                    <a:pt x="6965" y="261"/>
                    <a:pt x="6906" y="83"/>
                    <a:pt x="6775" y="23"/>
                  </a:cubicBezTo>
                  <a:cubicBezTo>
                    <a:pt x="6741" y="8"/>
                    <a:pt x="6703" y="0"/>
                    <a:pt x="6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8"/>
            <p:cNvSpPr/>
            <p:nvPr/>
          </p:nvSpPr>
          <p:spPr>
            <a:xfrm>
              <a:off x="1947850" y="3414025"/>
              <a:ext cx="146175" cy="128225"/>
            </a:xfrm>
            <a:custGeom>
              <a:avLst/>
              <a:gdLst/>
              <a:ahLst/>
              <a:cxnLst/>
              <a:rect l="l" t="t" r="r" b="b"/>
              <a:pathLst>
                <a:path w="5847" h="5129" extrusionOk="0">
                  <a:moveTo>
                    <a:pt x="3537" y="1"/>
                  </a:moveTo>
                  <a:cubicBezTo>
                    <a:pt x="2744" y="1"/>
                    <a:pt x="1737" y="567"/>
                    <a:pt x="1001" y="1497"/>
                  </a:cubicBezTo>
                  <a:cubicBezTo>
                    <a:pt x="203" y="2498"/>
                    <a:pt x="1" y="3569"/>
                    <a:pt x="405" y="4164"/>
                  </a:cubicBezTo>
                  <a:cubicBezTo>
                    <a:pt x="645" y="4738"/>
                    <a:pt x="1470" y="5129"/>
                    <a:pt x="2511" y="5129"/>
                  </a:cubicBezTo>
                  <a:cubicBezTo>
                    <a:pt x="2659" y="5129"/>
                    <a:pt x="2810" y="5121"/>
                    <a:pt x="2965" y="5105"/>
                  </a:cubicBezTo>
                  <a:cubicBezTo>
                    <a:pt x="4477" y="4938"/>
                    <a:pt x="5739" y="4081"/>
                    <a:pt x="5799" y="3164"/>
                  </a:cubicBezTo>
                  <a:cubicBezTo>
                    <a:pt x="5846" y="2557"/>
                    <a:pt x="5346" y="2093"/>
                    <a:pt x="4573" y="1890"/>
                  </a:cubicBezTo>
                  <a:cubicBezTo>
                    <a:pt x="4811" y="1116"/>
                    <a:pt x="4692" y="450"/>
                    <a:pt x="4168" y="152"/>
                  </a:cubicBezTo>
                  <a:cubicBezTo>
                    <a:pt x="3984" y="49"/>
                    <a:pt x="3770" y="1"/>
                    <a:pt x="35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8"/>
            <p:cNvSpPr/>
            <p:nvPr/>
          </p:nvSpPr>
          <p:spPr>
            <a:xfrm>
              <a:off x="1957975" y="3461275"/>
              <a:ext cx="135750" cy="80700"/>
            </a:xfrm>
            <a:custGeom>
              <a:avLst/>
              <a:gdLst/>
              <a:ahLst/>
              <a:cxnLst/>
              <a:rect l="l" t="t" r="r" b="b"/>
              <a:pathLst>
                <a:path w="5430" h="3228" extrusionOk="0">
                  <a:moveTo>
                    <a:pt x="4144" y="0"/>
                  </a:moveTo>
                  <a:lnTo>
                    <a:pt x="0" y="2262"/>
                  </a:lnTo>
                  <a:cubicBezTo>
                    <a:pt x="240" y="2836"/>
                    <a:pt x="1065" y="3227"/>
                    <a:pt x="2106" y="3227"/>
                  </a:cubicBezTo>
                  <a:cubicBezTo>
                    <a:pt x="2254" y="3227"/>
                    <a:pt x="2405" y="3219"/>
                    <a:pt x="2560" y="3203"/>
                  </a:cubicBezTo>
                  <a:cubicBezTo>
                    <a:pt x="4072" y="3036"/>
                    <a:pt x="5334" y="2167"/>
                    <a:pt x="5394" y="1262"/>
                  </a:cubicBezTo>
                  <a:cubicBezTo>
                    <a:pt x="5430" y="667"/>
                    <a:pt x="4941" y="203"/>
                    <a:pt x="41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8"/>
            <p:cNvSpPr/>
            <p:nvPr/>
          </p:nvSpPr>
          <p:spPr>
            <a:xfrm>
              <a:off x="1801100" y="3300825"/>
              <a:ext cx="139625" cy="139300"/>
            </a:xfrm>
            <a:custGeom>
              <a:avLst/>
              <a:gdLst/>
              <a:ahLst/>
              <a:cxnLst/>
              <a:rect l="l" t="t" r="r" b="b"/>
              <a:pathLst>
                <a:path w="5585" h="5572" extrusionOk="0">
                  <a:moveTo>
                    <a:pt x="3323" y="1"/>
                  </a:moveTo>
                  <a:cubicBezTo>
                    <a:pt x="2727" y="1"/>
                    <a:pt x="2287" y="525"/>
                    <a:pt x="2120" y="1311"/>
                  </a:cubicBezTo>
                  <a:cubicBezTo>
                    <a:pt x="1903" y="1254"/>
                    <a:pt x="1694" y="1225"/>
                    <a:pt x="1500" y="1225"/>
                  </a:cubicBezTo>
                  <a:cubicBezTo>
                    <a:pt x="1003" y="1225"/>
                    <a:pt x="603" y="1413"/>
                    <a:pt x="406" y="1799"/>
                  </a:cubicBezTo>
                  <a:cubicBezTo>
                    <a:pt x="1" y="2620"/>
                    <a:pt x="679" y="4001"/>
                    <a:pt x="1906" y="4882"/>
                  </a:cubicBezTo>
                  <a:cubicBezTo>
                    <a:pt x="2552" y="5341"/>
                    <a:pt x="3227" y="5572"/>
                    <a:pt x="3778" y="5572"/>
                  </a:cubicBezTo>
                  <a:cubicBezTo>
                    <a:pt x="4099" y="5572"/>
                    <a:pt x="4378" y="5493"/>
                    <a:pt x="4585" y="5335"/>
                  </a:cubicBezTo>
                  <a:cubicBezTo>
                    <a:pt x="5228" y="5013"/>
                    <a:pt x="5585" y="3978"/>
                    <a:pt x="5394" y="2727"/>
                  </a:cubicBezTo>
                  <a:cubicBezTo>
                    <a:pt x="5168" y="1227"/>
                    <a:pt x="4251" y="1"/>
                    <a:pt x="33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8"/>
            <p:cNvSpPr/>
            <p:nvPr/>
          </p:nvSpPr>
          <p:spPr>
            <a:xfrm>
              <a:off x="1801100" y="3331375"/>
              <a:ext cx="114625" cy="108750"/>
            </a:xfrm>
            <a:custGeom>
              <a:avLst/>
              <a:gdLst/>
              <a:ahLst/>
              <a:cxnLst/>
              <a:rect l="l" t="t" r="r" b="b"/>
              <a:pathLst>
                <a:path w="4585" h="4350" extrusionOk="0">
                  <a:moveTo>
                    <a:pt x="1485" y="1"/>
                  </a:moveTo>
                  <a:cubicBezTo>
                    <a:pt x="997" y="1"/>
                    <a:pt x="601" y="186"/>
                    <a:pt x="406" y="577"/>
                  </a:cubicBezTo>
                  <a:cubicBezTo>
                    <a:pt x="1" y="1398"/>
                    <a:pt x="679" y="2779"/>
                    <a:pt x="1906" y="3660"/>
                  </a:cubicBezTo>
                  <a:cubicBezTo>
                    <a:pt x="2560" y="4119"/>
                    <a:pt x="3232" y="4350"/>
                    <a:pt x="3781" y="4350"/>
                  </a:cubicBezTo>
                  <a:cubicBezTo>
                    <a:pt x="4101" y="4350"/>
                    <a:pt x="4378" y="4271"/>
                    <a:pt x="4585" y="4113"/>
                  </a:cubicBezTo>
                  <a:lnTo>
                    <a:pt x="2108" y="89"/>
                  </a:lnTo>
                  <a:cubicBezTo>
                    <a:pt x="1890" y="31"/>
                    <a:pt x="1680" y="1"/>
                    <a:pt x="14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8"/>
            <p:cNvSpPr/>
            <p:nvPr/>
          </p:nvSpPr>
          <p:spPr>
            <a:xfrm>
              <a:off x="1963025" y="3196450"/>
              <a:ext cx="146175" cy="127150"/>
            </a:xfrm>
            <a:custGeom>
              <a:avLst/>
              <a:gdLst/>
              <a:ahLst/>
              <a:cxnLst/>
              <a:rect l="l" t="t" r="r" b="b"/>
              <a:pathLst>
                <a:path w="5847" h="5086" extrusionOk="0">
                  <a:moveTo>
                    <a:pt x="3576" y="0"/>
                  </a:moveTo>
                  <a:cubicBezTo>
                    <a:pt x="2794" y="0"/>
                    <a:pt x="1783" y="537"/>
                    <a:pt x="1048" y="1425"/>
                  </a:cubicBezTo>
                  <a:cubicBezTo>
                    <a:pt x="227" y="2390"/>
                    <a:pt x="1" y="3461"/>
                    <a:pt x="394" y="4069"/>
                  </a:cubicBezTo>
                  <a:cubicBezTo>
                    <a:pt x="629" y="4678"/>
                    <a:pt x="1458" y="5085"/>
                    <a:pt x="2537" y="5085"/>
                  </a:cubicBezTo>
                  <a:cubicBezTo>
                    <a:pt x="2661" y="5085"/>
                    <a:pt x="2788" y="5080"/>
                    <a:pt x="2918" y="5069"/>
                  </a:cubicBezTo>
                  <a:cubicBezTo>
                    <a:pt x="4442" y="4938"/>
                    <a:pt x="5728" y="4104"/>
                    <a:pt x="5811" y="3200"/>
                  </a:cubicBezTo>
                  <a:cubicBezTo>
                    <a:pt x="5847" y="2604"/>
                    <a:pt x="5359" y="2128"/>
                    <a:pt x="4585" y="1902"/>
                  </a:cubicBezTo>
                  <a:cubicBezTo>
                    <a:pt x="4858" y="1140"/>
                    <a:pt x="4751" y="473"/>
                    <a:pt x="4227" y="163"/>
                  </a:cubicBezTo>
                  <a:cubicBezTo>
                    <a:pt x="4043" y="53"/>
                    <a:pt x="3821" y="0"/>
                    <a:pt x="35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8"/>
            <p:cNvSpPr/>
            <p:nvPr/>
          </p:nvSpPr>
          <p:spPr>
            <a:xfrm>
              <a:off x="1972850" y="3244275"/>
              <a:ext cx="136350" cy="79625"/>
            </a:xfrm>
            <a:custGeom>
              <a:avLst/>
              <a:gdLst/>
              <a:ahLst/>
              <a:cxnLst/>
              <a:rect l="l" t="t" r="r" b="b"/>
              <a:pathLst>
                <a:path w="5454" h="3185" extrusionOk="0">
                  <a:moveTo>
                    <a:pt x="4192" y="1"/>
                  </a:moveTo>
                  <a:lnTo>
                    <a:pt x="1" y="2179"/>
                  </a:lnTo>
                  <a:cubicBezTo>
                    <a:pt x="236" y="2778"/>
                    <a:pt x="1065" y="3184"/>
                    <a:pt x="2144" y="3184"/>
                  </a:cubicBezTo>
                  <a:cubicBezTo>
                    <a:pt x="2268" y="3184"/>
                    <a:pt x="2395" y="3179"/>
                    <a:pt x="2525" y="3168"/>
                  </a:cubicBezTo>
                  <a:cubicBezTo>
                    <a:pt x="4049" y="3037"/>
                    <a:pt x="5335" y="2203"/>
                    <a:pt x="5418" y="1298"/>
                  </a:cubicBezTo>
                  <a:cubicBezTo>
                    <a:pt x="5454" y="703"/>
                    <a:pt x="4966" y="227"/>
                    <a:pt x="419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8"/>
            <p:cNvSpPr/>
            <p:nvPr/>
          </p:nvSpPr>
          <p:spPr>
            <a:xfrm>
              <a:off x="2014525" y="2984750"/>
              <a:ext cx="165525" cy="152075"/>
            </a:xfrm>
            <a:custGeom>
              <a:avLst/>
              <a:gdLst/>
              <a:ahLst/>
              <a:cxnLst/>
              <a:rect l="l" t="t" r="r" b="b"/>
              <a:pathLst>
                <a:path w="6621" h="6083" extrusionOk="0">
                  <a:moveTo>
                    <a:pt x="3625" y="0"/>
                  </a:moveTo>
                  <a:cubicBezTo>
                    <a:pt x="2673" y="0"/>
                    <a:pt x="1465" y="890"/>
                    <a:pt x="727" y="2214"/>
                  </a:cubicBezTo>
                  <a:cubicBezTo>
                    <a:pt x="24" y="3476"/>
                    <a:pt x="1" y="4738"/>
                    <a:pt x="572" y="5333"/>
                  </a:cubicBezTo>
                  <a:cubicBezTo>
                    <a:pt x="881" y="5814"/>
                    <a:pt x="1559" y="6083"/>
                    <a:pt x="2401" y="6083"/>
                  </a:cubicBezTo>
                  <a:cubicBezTo>
                    <a:pt x="2791" y="6083"/>
                    <a:pt x="3215" y="6025"/>
                    <a:pt x="3656" y="5905"/>
                  </a:cubicBezTo>
                  <a:cubicBezTo>
                    <a:pt x="5335" y="5441"/>
                    <a:pt x="6620" y="4202"/>
                    <a:pt x="6501" y="3166"/>
                  </a:cubicBezTo>
                  <a:cubicBezTo>
                    <a:pt x="6430" y="2476"/>
                    <a:pt x="5775" y="2047"/>
                    <a:pt x="4846" y="1964"/>
                  </a:cubicBezTo>
                  <a:cubicBezTo>
                    <a:pt x="4977" y="1035"/>
                    <a:pt x="4715" y="309"/>
                    <a:pt x="4061" y="71"/>
                  </a:cubicBezTo>
                  <a:cubicBezTo>
                    <a:pt x="3924" y="23"/>
                    <a:pt x="3778" y="0"/>
                    <a:pt x="362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8"/>
            <p:cNvSpPr/>
            <p:nvPr/>
          </p:nvSpPr>
          <p:spPr>
            <a:xfrm>
              <a:off x="2028825" y="3033550"/>
              <a:ext cx="151225" cy="103275"/>
            </a:xfrm>
            <a:custGeom>
              <a:avLst/>
              <a:gdLst/>
              <a:ahLst/>
              <a:cxnLst/>
              <a:rect l="l" t="t" r="r" b="b"/>
              <a:pathLst>
                <a:path w="6049" h="4131" extrusionOk="0">
                  <a:moveTo>
                    <a:pt x="4262" y="0"/>
                  </a:moveTo>
                  <a:lnTo>
                    <a:pt x="0" y="3381"/>
                  </a:lnTo>
                  <a:cubicBezTo>
                    <a:pt x="309" y="3862"/>
                    <a:pt x="987" y="4131"/>
                    <a:pt x="1829" y="4131"/>
                  </a:cubicBezTo>
                  <a:cubicBezTo>
                    <a:pt x="2219" y="4131"/>
                    <a:pt x="2643" y="4073"/>
                    <a:pt x="3084" y="3953"/>
                  </a:cubicBezTo>
                  <a:cubicBezTo>
                    <a:pt x="4763" y="3489"/>
                    <a:pt x="6048" y="2250"/>
                    <a:pt x="5929" y="1214"/>
                  </a:cubicBezTo>
                  <a:cubicBezTo>
                    <a:pt x="5858" y="524"/>
                    <a:pt x="5203" y="95"/>
                    <a:pt x="42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8"/>
            <p:cNvSpPr/>
            <p:nvPr/>
          </p:nvSpPr>
          <p:spPr>
            <a:xfrm>
              <a:off x="1924625" y="2986025"/>
              <a:ext cx="134875" cy="141650"/>
            </a:xfrm>
            <a:custGeom>
              <a:avLst/>
              <a:gdLst/>
              <a:ahLst/>
              <a:cxnLst/>
              <a:rect l="l" t="t" r="r" b="b"/>
              <a:pathLst>
                <a:path w="5395" h="5666" extrusionOk="0">
                  <a:moveTo>
                    <a:pt x="3615" y="0"/>
                  </a:moveTo>
                  <a:cubicBezTo>
                    <a:pt x="3099" y="0"/>
                    <a:pt x="2644" y="413"/>
                    <a:pt x="2358" y="1080"/>
                  </a:cubicBezTo>
                  <a:cubicBezTo>
                    <a:pt x="2032" y="919"/>
                    <a:pt x="1712" y="835"/>
                    <a:pt x="1426" y="835"/>
                  </a:cubicBezTo>
                  <a:cubicBezTo>
                    <a:pt x="1076" y="835"/>
                    <a:pt x="775" y="960"/>
                    <a:pt x="572" y="1222"/>
                  </a:cubicBezTo>
                  <a:cubicBezTo>
                    <a:pt x="1" y="1949"/>
                    <a:pt x="406" y="3461"/>
                    <a:pt x="1453" y="4568"/>
                  </a:cubicBezTo>
                  <a:cubicBezTo>
                    <a:pt x="2118" y="5287"/>
                    <a:pt x="2886" y="5665"/>
                    <a:pt x="3504" y="5665"/>
                  </a:cubicBezTo>
                  <a:cubicBezTo>
                    <a:pt x="3695" y="5665"/>
                    <a:pt x="3871" y="5629"/>
                    <a:pt x="4025" y="5556"/>
                  </a:cubicBezTo>
                  <a:cubicBezTo>
                    <a:pt x="4728" y="5378"/>
                    <a:pt x="5275" y="4425"/>
                    <a:pt x="5335" y="3139"/>
                  </a:cubicBezTo>
                  <a:cubicBezTo>
                    <a:pt x="5394" y="1591"/>
                    <a:pt x="4728" y="210"/>
                    <a:pt x="3811" y="20"/>
                  </a:cubicBezTo>
                  <a:cubicBezTo>
                    <a:pt x="3745" y="7"/>
                    <a:pt x="3679" y="0"/>
                    <a:pt x="36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8"/>
            <p:cNvSpPr/>
            <p:nvPr/>
          </p:nvSpPr>
          <p:spPr>
            <a:xfrm>
              <a:off x="1983875" y="2986025"/>
              <a:ext cx="75625" cy="138925"/>
            </a:xfrm>
            <a:custGeom>
              <a:avLst/>
              <a:gdLst/>
              <a:ahLst/>
              <a:cxnLst/>
              <a:rect l="l" t="t" r="r" b="b"/>
              <a:pathLst>
                <a:path w="3025" h="5557" extrusionOk="0">
                  <a:moveTo>
                    <a:pt x="1245" y="0"/>
                  </a:moveTo>
                  <a:cubicBezTo>
                    <a:pt x="729" y="0"/>
                    <a:pt x="275" y="413"/>
                    <a:pt x="0" y="1080"/>
                  </a:cubicBezTo>
                  <a:lnTo>
                    <a:pt x="1655" y="5556"/>
                  </a:lnTo>
                  <a:cubicBezTo>
                    <a:pt x="2346" y="5378"/>
                    <a:pt x="2905" y="4425"/>
                    <a:pt x="2965" y="3139"/>
                  </a:cubicBezTo>
                  <a:cubicBezTo>
                    <a:pt x="3024" y="1591"/>
                    <a:pt x="2358" y="210"/>
                    <a:pt x="1441" y="20"/>
                  </a:cubicBezTo>
                  <a:cubicBezTo>
                    <a:pt x="1375" y="7"/>
                    <a:pt x="1309" y="0"/>
                    <a:pt x="12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8" name="Google Shape;368;p8"/>
          <p:cNvGrpSpPr/>
          <p:nvPr/>
        </p:nvGrpSpPr>
        <p:grpSpPr>
          <a:xfrm rot="4821707">
            <a:off x="681479" y="1653346"/>
            <a:ext cx="836094" cy="1452160"/>
            <a:chOff x="1801100" y="2984750"/>
            <a:chExt cx="378950" cy="658175"/>
          </a:xfrm>
        </p:grpSpPr>
        <p:sp>
          <p:nvSpPr>
            <p:cNvPr id="369" name="Google Shape;369;p8"/>
            <p:cNvSpPr/>
            <p:nvPr/>
          </p:nvSpPr>
          <p:spPr>
            <a:xfrm>
              <a:off x="1860350" y="3108575"/>
              <a:ext cx="174150" cy="534350"/>
            </a:xfrm>
            <a:custGeom>
              <a:avLst/>
              <a:gdLst/>
              <a:ahLst/>
              <a:cxnLst/>
              <a:rect l="l" t="t" r="r" b="b"/>
              <a:pathLst>
                <a:path w="6966" h="21374" extrusionOk="0">
                  <a:moveTo>
                    <a:pt x="6666" y="0"/>
                  </a:moveTo>
                  <a:cubicBezTo>
                    <a:pt x="6559" y="0"/>
                    <a:pt x="6450" y="60"/>
                    <a:pt x="6406" y="166"/>
                  </a:cubicBezTo>
                  <a:cubicBezTo>
                    <a:pt x="0" y="13406"/>
                    <a:pt x="4715" y="21192"/>
                    <a:pt x="4715" y="21240"/>
                  </a:cubicBezTo>
                  <a:cubicBezTo>
                    <a:pt x="4768" y="21324"/>
                    <a:pt x="4861" y="21374"/>
                    <a:pt x="4954" y="21374"/>
                  </a:cubicBezTo>
                  <a:cubicBezTo>
                    <a:pt x="5007" y="21374"/>
                    <a:pt x="5061" y="21358"/>
                    <a:pt x="5108" y="21323"/>
                  </a:cubicBezTo>
                  <a:cubicBezTo>
                    <a:pt x="5239" y="21240"/>
                    <a:pt x="5275" y="21073"/>
                    <a:pt x="5191" y="20942"/>
                  </a:cubicBezTo>
                  <a:cubicBezTo>
                    <a:pt x="5155" y="20859"/>
                    <a:pt x="655" y="13299"/>
                    <a:pt x="6906" y="404"/>
                  </a:cubicBezTo>
                  <a:cubicBezTo>
                    <a:pt x="6965" y="261"/>
                    <a:pt x="6906" y="83"/>
                    <a:pt x="6775" y="23"/>
                  </a:cubicBezTo>
                  <a:cubicBezTo>
                    <a:pt x="6741" y="8"/>
                    <a:pt x="6703" y="0"/>
                    <a:pt x="6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8"/>
            <p:cNvSpPr/>
            <p:nvPr/>
          </p:nvSpPr>
          <p:spPr>
            <a:xfrm>
              <a:off x="1947850" y="3414025"/>
              <a:ext cx="146175" cy="128225"/>
            </a:xfrm>
            <a:custGeom>
              <a:avLst/>
              <a:gdLst/>
              <a:ahLst/>
              <a:cxnLst/>
              <a:rect l="l" t="t" r="r" b="b"/>
              <a:pathLst>
                <a:path w="5847" h="5129" extrusionOk="0">
                  <a:moveTo>
                    <a:pt x="3537" y="1"/>
                  </a:moveTo>
                  <a:cubicBezTo>
                    <a:pt x="2744" y="1"/>
                    <a:pt x="1737" y="567"/>
                    <a:pt x="1001" y="1497"/>
                  </a:cubicBezTo>
                  <a:cubicBezTo>
                    <a:pt x="203" y="2498"/>
                    <a:pt x="1" y="3569"/>
                    <a:pt x="405" y="4164"/>
                  </a:cubicBezTo>
                  <a:cubicBezTo>
                    <a:pt x="645" y="4738"/>
                    <a:pt x="1470" y="5129"/>
                    <a:pt x="2511" y="5129"/>
                  </a:cubicBezTo>
                  <a:cubicBezTo>
                    <a:pt x="2659" y="5129"/>
                    <a:pt x="2810" y="5121"/>
                    <a:pt x="2965" y="5105"/>
                  </a:cubicBezTo>
                  <a:cubicBezTo>
                    <a:pt x="4477" y="4938"/>
                    <a:pt x="5739" y="4081"/>
                    <a:pt x="5799" y="3164"/>
                  </a:cubicBezTo>
                  <a:cubicBezTo>
                    <a:pt x="5846" y="2557"/>
                    <a:pt x="5346" y="2093"/>
                    <a:pt x="4573" y="1890"/>
                  </a:cubicBezTo>
                  <a:cubicBezTo>
                    <a:pt x="4811" y="1116"/>
                    <a:pt x="4692" y="450"/>
                    <a:pt x="4168" y="152"/>
                  </a:cubicBezTo>
                  <a:cubicBezTo>
                    <a:pt x="3984" y="49"/>
                    <a:pt x="3770" y="1"/>
                    <a:pt x="35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8"/>
            <p:cNvSpPr/>
            <p:nvPr/>
          </p:nvSpPr>
          <p:spPr>
            <a:xfrm>
              <a:off x="1957975" y="3461275"/>
              <a:ext cx="135750" cy="80700"/>
            </a:xfrm>
            <a:custGeom>
              <a:avLst/>
              <a:gdLst/>
              <a:ahLst/>
              <a:cxnLst/>
              <a:rect l="l" t="t" r="r" b="b"/>
              <a:pathLst>
                <a:path w="5430" h="3228" extrusionOk="0">
                  <a:moveTo>
                    <a:pt x="4144" y="0"/>
                  </a:moveTo>
                  <a:lnTo>
                    <a:pt x="0" y="2262"/>
                  </a:lnTo>
                  <a:cubicBezTo>
                    <a:pt x="240" y="2836"/>
                    <a:pt x="1065" y="3227"/>
                    <a:pt x="2106" y="3227"/>
                  </a:cubicBezTo>
                  <a:cubicBezTo>
                    <a:pt x="2254" y="3227"/>
                    <a:pt x="2405" y="3219"/>
                    <a:pt x="2560" y="3203"/>
                  </a:cubicBezTo>
                  <a:cubicBezTo>
                    <a:pt x="4072" y="3036"/>
                    <a:pt x="5334" y="2167"/>
                    <a:pt x="5394" y="1262"/>
                  </a:cubicBezTo>
                  <a:cubicBezTo>
                    <a:pt x="5430" y="667"/>
                    <a:pt x="4941" y="203"/>
                    <a:pt x="41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8"/>
            <p:cNvSpPr/>
            <p:nvPr/>
          </p:nvSpPr>
          <p:spPr>
            <a:xfrm>
              <a:off x="1801100" y="3300825"/>
              <a:ext cx="139625" cy="139300"/>
            </a:xfrm>
            <a:custGeom>
              <a:avLst/>
              <a:gdLst/>
              <a:ahLst/>
              <a:cxnLst/>
              <a:rect l="l" t="t" r="r" b="b"/>
              <a:pathLst>
                <a:path w="5585" h="5572" extrusionOk="0">
                  <a:moveTo>
                    <a:pt x="3323" y="1"/>
                  </a:moveTo>
                  <a:cubicBezTo>
                    <a:pt x="2727" y="1"/>
                    <a:pt x="2287" y="525"/>
                    <a:pt x="2120" y="1311"/>
                  </a:cubicBezTo>
                  <a:cubicBezTo>
                    <a:pt x="1903" y="1254"/>
                    <a:pt x="1694" y="1225"/>
                    <a:pt x="1500" y="1225"/>
                  </a:cubicBezTo>
                  <a:cubicBezTo>
                    <a:pt x="1003" y="1225"/>
                    <a:pt x="603" y="1413"/>
                    <a:pt x="406" y="1799"/>
                  </a:cubicBezTo>
                  <a:cubicBezTo>
                    <a:pt x="1" y="2620"/>
                    <a:pt x="679" y="4001"/>
                    <a:pt x="1906" y="4882"/>
                  </a:cubicBezTo>
                  <a:cubicBezTo>
                    <a:pt x="2552" y="5341"/>
                    <a:pt x="3227" y="5572"/>
                    <a:pt x="3778" y="5572"/>
                  </a:cubicBezTo>
                  <a:cubicBezTo>
                    <a:pt x="4099" y="5572"/>
                    <a:pt x="4378" y="5493"/>
                    <a:pt x="4585" y="5335"/>
                  </a:cubicBezTo>
                  <a:cubicBezTo>
                    <a:pt x="5228" y="5013"/>
                    <a:pt x="5585" y="3978"/>
                    <a:pt x="5394" y="2727"/>
                  </a:cubicBezTo>
                  <a:cubicBezTo>
                    <a:pt x="5168" y="1227"/>
                    <a:pt x="4251" y="1"/>
                    <a:pt x="33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8"/>
            <p:cNvSpPr/>
            <p:nvPr/>
          </p:nvSpPr>
          <p:spPr>
            <a:xfrm>
              <a:off x="1801100" y="3331375"/>
              <a:ext cx="114625" cy="108750"/>
            </a:xfrm>
            <a:custGeom>
              <a:avLst/>
              <a:gdLst/>
              <a:ahLst/>
              <a:cxnLst/>
              <a:rect l="l" t="t" r="r" b="b"/>
              <a:pathLst>
                <a:path w="4585" h="4350" extrusionOk="0">
                  <a:moveTo>
                    <a:pt x="1485" y="1"/>
                  </a:moveTo>
                  <a:cubicBezTo>
                    <a:pt x="997" y="1"/>
                    <a:pt x="601" y="186"/>
                    <a:pt x="406" y="577"/>
                  </a:cubicBezTo>
                  <a:cubicBezTo>
                    <a:pt x="1" y="1398"/>
                    <a:pt x="679" y="2779"/>
                    <a:pt x="1906" y="3660"/>
                  </a:cubicBezTo>
                  <a:cubicBezTo>
                    <a:pt x="2560" y="4119"/>
                    <a:pt x="3232" y="4350"/>
                    <a:pt x="3781" y="4350"/>
                  </a:cubicBezTo>
                  <a:cubicBezTo>
                    <a:pt x="4101" y="4350"/>
                    <a:pt x="4378" y="4271"/>
                    <a:pt x="4585" y="4113"/>
                  </a:cubicBezTo>
                  <a:lnTo>
                    <a:pt x="2108" y="89"/>
                  </a:lnTo>
                  <a:cubicBezTo>
                    <a:pt x="1890" y="31"/>
                    <a:pt x="1680" y="1"/>
                    <a:pt x="14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8"/>
            <p:cNvSpPr/>
            <p:nvPr/>
          </p:nvSpPr>
          <p:spPr>
            <a:xfrm>
              <a:off x="1963025" y="3196450"/>
              <a:ext cx="146175" cy="127150"/>
            </a:xfrm>
            <a:custGeom>
              <a:avLst/>
              <a:gdLst/>
              <a:ahLst/>
              <a:cxnLst/>
              <a:rect l="l" t="t" r="r" b="b"/>
              <a:pathLst>
                <a:path w="5847" h="5086" extrusionOk="0">
                  <a:moveTo>
                    <a:pt x="3576" y="0"/>
                  </a:moveTo>
                  <a:cubicBezTo>
                    <a:pt x="2794" y="0"/>
                    <a:pt x="1783" y="537"/>
                    <a:pt x="1048" y="1425"/>
                  </a:cubicBezTo>
                  <a:cubicBezTo>
                    <a:pt x="227" y="2390"/>
                    <a:pt x="1" y="3461"/>
                    <a:pt x="394" y="4069"/>
                  </a:cubicBezTo>
                  <a:cubicBezTo>
                    <a:pt x="629" y="4678"/>
                    <a:pt x="1458" y="5085"/>
                    <a:pt x="2537" y="5085"/>
                  </a:cubicBezTo>
                  <a:cubicBezTo>
                    <a:pt x="2661" y="5085"/>
                    <a:pt x="2788" y="5080"/>
                    <a:pt x="2918" y="5069"/>
                  </a:cubicBezTo>
                  <a:cubicBezTo>
                    <a:pt x="4442" y="4938"/>
                    <a:pt x="5728" y="4104"/>
                    <a:pt x="5811" y="3200"/>
                  </a:cubicBezTo>
                  <a:cubicBezTo>
                    <a:pt x="5847" y="2604"/>
                    <a:pt x="5359" y="2128"/>
                    <a:pt x="4585" y="1902"/>
                  </a:cubicBezTo>
                  <a:cubicBezTo>
                    <a:pt x="4858" y="1140"/>
                    <a:pt x="4751" y="473"/>
                    <a:pt x="4227" y="163"/>
                  </a:cubicBezTo>
                  <a:cubicBezTo>
                    <a:pt x="4043" y="53"/>
                    <a:pt x="3821" y="0"/>
                    <a:pt x="35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8"/>
            <p:cNvSpPr/>
            <p:nvPr/>
          </p:nvSpPr>
          <p:spPr>
            <a:xfrm>
              <a:off x="1972850" y="3244275"/>
              <a:ext cx="136350" cy="79625"/>
            </a:xfrm>
            <a:custGeom>
              <a:avLst/>
              <a:gdLst/>
              <a:ahLst/>
              <a:cxnLst/>
              <a:rect l="l" t="t" r="r" b="b"/>
              <a:pathLst>
                <a:path w="5454" h="3185" extrusionOk="0">
                  <a:moveTo>
                    <a:pt x="4192" y="1"/>
                  </a:moveTo>
                  <a:lnTo>
                    <a:pt x="1" y="2179"/>
                  </a:lnTo>
                  <a:cubicBezTo>
                    <a:pt x="236" y="2778"/>
                    <a:pt x="1065" y="3184"/>
                    <a:pt x="2144" y="3184"/>
                  </a:cubicBezTo>
                  <a:cubicBezTo>
                    <a:pt x="2268" y="3184"/>
                    <a:pt x="2395" y="3179"/>
                    <a:pt x="2525" y="3168"/>
                  </a:cubicBezTo>
                  <a:cubicBezTo>
                    <a:pt x="4049" y="3037"/>
                    <a:pt x="5335" y="2203"/>
                    <a:pt x="5418" y="1298"/>
                  </a:cubicBezTo>
                  <a:cubicBezTo>
                    <a:pt x="5454" y="703"/>
                    <a:pt x="4966" y="227"/>
                    <a:pt x="419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8"/>
            <p:cNvSpPr/>
            <p:nvPr/>
          </p:nvSpPr>
          <p:spPr>
            <a:xfrm>
              <a:off x="2014525" y="2984750"/>
              <a:ext cx="165525" cy="152075"/>
            </a:xfrm>
            <a:custGeom>
              <a:avLst/>
              <a:gdLst/>
              <a:ahLst/>
              <a:cxnLst/>
              <a:rect l="l" t="t" r="r" b="b"/>
              <a:pathLst>
                <a:path w="6621" h="6083" extrusionOk="0">
                  <a:moveTo>
                    <a:pt x="3625" y="0"/>
                  </a:moveTo>
                  <a:cubicBezTo>
                    <a:pt x="2673" y="0"/>
                    <a:pt x="1465" y="890"/>
                    <a:pt x="727" y="2214"/>
                  </a:cubicBezTo>
                  <a:cubicBezTo>
                    <a:pt x="24" y="3476"/>
                    <a:pt x="1" y="4738"/>
                    <a:pt x="572" y="5333"/>
                  </a:cubicBezTo>
                  <a:cubicBezTo>
                    <a:pt x="881" y="5814"/>
                    <a:pt x="1559" y="6083"/>
                    <a:pt x="2401" y="6083"/>
                  </a:cubicBezTo>
                  <a:cubicBezTo>
                    <a:pt x="2791" y="6083"/>
                    <a:pt x="3215" y="6025"/>
                    <a:pt x="3656" y="5905"/>
                  </a:cubicBezTo>
                  <a:cubicBezTo>
                    <a:pt x="5335" y="5441"/>
                    <a:pt x="6620" y="4202"/>
                    <a:pt x="6501" y="3166"/>
                  </a:cubicBezTo>
                  <a:cubicBezTo>
                    <a:pt x="6430" y="2476"/>
                    <a:pt x="5775" y="2047"/>
                    <a:pt x="4846" y="1964"/>
                  </a:cubicBezTo>
                  <a:cubicBezTo>
                    <a:pt x="4977" y="1035"/>
                    <a:pt x="4715" y="309"/>
                    <a:pt x="4061" y="71"/>
                  </a:cubicBezTo>
                  <a:cubicBezTo>
                    <a:pt x="3924" y="23"/>
                    <a:pt x="3778" y="0"/>
                    <a:pt x="362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8"/>
            <p:cNvSpPr/>
            <p:nvPr/>
          </p:nvSpPr>
          <p:spPr>
            <a:xfrm>
              <a:off x="2028825" y="3033550"/>
              <a:ext cx="151225" cy="103275"/>
            </a:xfrm>
            <a:custGeom>
              <a:avLst/>
              <a:gdLst/>
              <a:ahLst/>
              <a:cxnLst/>
              <a:rect l="l" t="t" r="r" b="b"/>
              <a:pathLst>
                <a:path w="6049" h="4131" extrusionOk="0">
                  <a:moveTo>
                    <a:pt x="4262" y="0"/>
                  </a:moveTo>
                  <a:lnTo>
                    <a:pt x="0" y="3381"/>
                  </a:lnTo>
                  <a:cubicBezTo>
                    <a:pt x="309" y="3862"/>
                    <a:pt x="987" y="4131"/>
                    <a:pt x="1829" y="4131"/>
                  </a:cubicBezTo>
                  <a:cubicBezTo>
                    <a:pt x="2219" y="4131"/>
                    <a:pt x="2643" y="4073"/>
                    <a:pt x="3084" y="3953"/>
                  </a:cubicBezTo>
                  <a:cubicBezTo>
                    <a:pt x="4763" y="3489"/>
                    <a:pt x="6048" y="2250"/>
                    <a:pt x="5929" y="1214"/>
                  </a:cubicBezTo>
                  <a:cubicBezTo>
                    <a:pt x="5858" y="524"/>
                    <a:pt x="5203" y="95"/>
                    <a:pt x="42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8"/>
            <p:cNvSpPr/>
            <p:nvPr/>
          </p:nvSpPr>
          <p:spPr>
            <a:xfrm>
              <a:off x="1924625" y="2986025"/>
              <a:ext cx="134875" cy="141650"/>
            </a:xfrm>
            <a:custGeom>
              <a:avLst/>
              <a:gdLst/>
              <a:ahLst/>
              <a:cxnLst/>
              <a:rect l="l" t="t" r="r" b="b"/>
              <a:pathLst>
                <a:path w="5395" h="5666" extrusionOk="0">
                  <a:moveTo>
                    <a:pt x="3615" y="0"/>
                  </a:moveTo>
                  <a:cubicBezTo>
                    <a:pt x="3099" y="0"/>
                    <a:pt x="2644" y="413"/>
                    <a:pt x="2358" y="1080"/>
                  </a:cubicBezTo>
                  <a:cubicBezTo>
                    <a:pt x="2032" y="919"/>
                    <a:pt x="1712" y="835"/>
                    <a:pt x="1426" y="835"/>
                  </a:cubicBezTo>
                  <a:cubicBezTo>
                    <a:pt x="1076" y="835"/>
                    <a:pt x="775" y="960"/>
                    <a:pt x="572" y="1222"/>
                  </a:cubicBezTo>
                  <a:cubicBezTo>
                    <a:pt x="1" y="1949"/>
                    <a:pt x="406" y="3461"/>
                    <a:pt x="1453" y="4568"/>
                  </a:cubicBezTo>
                  <a:cubicBezTo>
                    <a:pt x="2118" y="5287"/>
                    <a:pt x="2886" y="5665"/>
                    <a:pt x="3504" y="5665"/>
                  </a:cubicBezTo>
                  <a:cubicBezTo>
                    <a:pt x="3695" y="5665"/>
                    <a:pt x="3871" y="5629"/>
                    <a:pt x="4025" y="5556"/>
                  </a:cubicBezTo>
                  <a:cubicBezTo>
                    <a:pt x="4728" y="5378"/>
                    <a:pt x="5275" y="4425"/>
                    <a:pt x="5335" y="3139"/>
                  </a:cubicBezTo>
                  <a:cubicBezTo>
                    <a:pt x="5394" y="1591"/>
                    <a:pt x="4728" y="210"/>
                    <a:pt x="3811" y="20"/>
                  </a:cubicBezTo>
                  <a:cubicBezTo>
                    <a:pt x="3745" y="7"/>
                    <a:pt x="3679" y="0"/>
                    <a:pt x="36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8"/>
            <p:cNvSpPr/>
            <p:nvPr/>
          </p:nvSpPr>
          <p:spPr>
            <a:xfrm>
              <a:off x="1983875" y="2986025"/>
              <a:ext cx="75625" cy="138925"/>
            </a:xfrm>
            <a:custGeom>
              <a:avLst/>
              <a:gdLst/>
              <a:ahLst/>
              <a:cxnLst/>
              <a:rect l="l" t="t" r="r" b="b"/>
              <a:pathLst>
                <a:path w="3025" h="5557" extrusionOk="0">
                  <a:moveTo>
                    <a:pt x="1245" y="0"/>
                  </a:moveTo>
                  <a:cubicBezTo>
                    <a:pt x="729" y="0"/>
                    <a:pt x="275" y="413"/>
                    <a:pt x="0" y="1080"/>
                  </a:cubicBezTo>
                  <a:lnTo>
                    <a:pt x="1655" y="5556"/>
                  </a:lnTo>
                  <a:cubicBezTo>
                    <a:pt x="2346" y="5378"/>
                    <a:pt x="2905" y="4425"/>
                    <a:pt x="2965" y="3139"/>
                  </a:cubicBezTo>
                  <a:cubicBezTo>
                    <a:pt x="3024" y="1591"/>
                    <a:pt x="2358" y="210"/>
                    <a:pt x="1441" y="20"/>
                  </a:cubicBezTo>
                  <a:cubicBezTo>
                    <a:pt x="1375" y="7"/>
                    <a:pt x="1309" y="0"/>
                    <a:pt x="12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9"/>
          <p:cNvSpPr txBox="1">
            <a:spLocks noGrp="1"/>
          </p:cNvSpPr>
          <p:nvPr>
            <p:ph type="title"/>
          </p:nvPr>
        </p:nvSpPr>
        <p:spPr>
          <a:xfrm>
            <a:off x="4622625" y="1359885"/>
            <a:ext cx="36873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4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82" name="Google Shape;382;p9"/>
          <p:cNvSpPr txBox="1">
            <a:spLocks noGrp="1"/>
          </p:cNvSpPr>
          <p:nvPr>
            <p:ph type="subTitle" idx="1"/>
          </p:nvPr>
        </p:nvSpPr>
        <p:spPr>
          <a:xfrm>
            <a:off x="4622625" y="2265015"/>
            <a:ext cx="3687300" cy="15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3" name="Google Shape;383;p9"/>
          <p:cNvSpPr>
            <a:spLocks noGrp="1"/>
          </p:cNvSpPr>
          <p:nvPr>
            <p:ph type="pic" idx="2"/>
          </p:nvPr>
        </p:nvSpPr>
        <p:spPr>
          <a:xfrm flipH="1">
            <a:off x="576175" y="564133"/>
            <a:ext cx="3537000" cy="18501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84" name="Google Shape;384;p9"/>
          <p:cNvSpPr>
            <a:spLocks noGrp="1"/>
          </p:cNvSpPr>
          <p:nvPr>
            <p:ph type="pic" idx="3"/>
          </p:nvPr>
        </p:nvSpPr>
        <p:spPr>
          <a:xfrm>
            <a:off x="576125" y="2729267"/>
            <a:ext cx="3537000" cy="18501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sp>
      <p:grpSp>
        <p:nvGrpSpPr>
          <p:cNvPr id="385" name="Google Shape;385;p9"/>
          <p:cNvGrpSpPr/>
          <p:nvPr/>
        </p:nvGrpSpPr>
        <p:grpSpPr>
          <a:xfrm>
            <a:off x="7914824" y="139290"/>
            <a:ext cx="1003587" cy="927862"/>
            <a:chOff x="1757650" y="1363600"/>
            <a:chExt cx="319400" cy="295300"/>
          </a:xfrm>
        </p:grpSpPr>
        <p:sp>
          <p:nvSpPr>
            <p:cNvPr id="386" name="Google Shape;386;p9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rgbClr val="FF53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9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9"/>
            <p:cNvSpPr/>
            <p:nvPr/>
          </p:nvSpPr>
          <p:spPr>
            <a:xfrm>
              <a:off x="1858250" y="1419625"/>
              <a:ext cx="112250" cy="96200"/>
            </a:xfrm>
            <a:custGeom>
              <a:avLst/>
              <a:gdLst/>
              <a:ahLst/>
              <a:cxnLst/>
              <a:rect l="l" t="t" r="r" b="b"/>
              <a:pathLst>
                <a:path w="4490" h="3848" extrusionOk="0">
                  <a:moveTo>
                    <a:pt x="2908" y="0"/>
                  </a:moveTo>
                  <a:cubicBezTo>
                    <a:pt x="2551" y="0"/>
                    <a:pt x="2334" y="311"/>
                    <a:pt x="2334" y="311"/>
                  </a:cubicBezTo>
                  <a:cubicBezTo>
                    <a:pt x="2334" y="311"/>
                    <a:pt x="2115" y="151"/>
                    <a:pt x="1820" y="151"/>
                  </a:cubicBezTo>
                  <a:cubicBezTo>
                    <a:pt x="1587" y="151"/>
                    <a:pt x="1306" y="251"/>
                    <a:pt x="1048" y="609"/>
                  </a:cubicBezTo>
                  <a:cubicBezTo>
                    <a:pt x="1048" y="609"/>
                    <a:pt x="955" y="586"/>
                    <a:pt x="828" y="586"/>
                  </a:cubicBezTo>
                  <a:cubicBezTo>
                    <a:pt x="584" y="586"/>
                    <a:pt x="213" y="668"/>
                    <a:pt x="120" y="1144"/>
                  </a:cubicBezTo>
                  <a:cubicBezTo>
                    <a:pt x="1" y="1668"/>
                    <a:pt x="2156" y="3847"/>
                    <a:pt x="2156" y="3847"/>
                  </a:cubicBezTo>
                  <a:lnTo>
                    <a:pt x="2477" y="3752"/>
                  </a:lnTo>
                  <a:cubicBezTo>
                    <a:pt x="2477" y="3752"/>
                    <a:pt x="4489" y="1156"/>
                    <a:pt x="3489" y="263"/>
                  </a:cubicBezTo>
                  <a:cubicBezTo>
                    <a:pt x="3270" y="67"/>
                    <a:pt x="3074" y="0"/>
                    <a:pt x="29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9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rgbClr val="FF53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9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9"/>
            <p:cNvSpPr/>
            <p:nvPr/>
          </p:nvSpPr>
          <p:spPr>
            <a:xfrm>
              <a:off x="1914800" y="1449375"/>
              <a:ext cx="102725" cy="90775"/>
            </a:xfrm>
            <a:custGeom>
              <a:avLst/>
              <a:gdLst/>
              <a:ahLst/>
              <a:cxnLst/>
              <a:rect l="l" t="t" r="r" b="b"/>
              <a:pathLst>
                <a:path w="4109" h="3631" extrusionOk="0">
                  <a:moveTo>
                    <a:pt x="2394" y="0"/>
                  </a:moveTo>
                  <a:cubicBezTo>
                    <a:pt x="1849" y="0"/>
                    <a:pt x="1" y="2252"/>
                    <a:pt x="1" y="2252"/>
                  </a:cubicBezTo>
                  <a:lnTo>
                    <a:pt x="96" y="2574"/>
                  </a:lnTo>
                  <a:cubicBezTo>
                    <a:pt x="96" y="2574"/>
                    <a:pt x="1702" y="3631"/>
                    <a:pt x="2791" y="3631"/>
                  </a:cubicBezTo>
                  <a:cubicBezTo>
                    <a:pt x="3117" y="3631"/>
                    <a:pt x="3397" y="3536"/>
                    <a:pt x="3573" y="3288"/>
                  </a:cubicBezTo>
                  <a:cubicBezTo>
                    <a:pt x="4109" y="2550"/>
                    <a:pt x="3418" y="2145"/>
                    <a:pt x="3418" y="2145"/>
                  </a:cubicBezTo>
                  <a:cubicBezTo>
                    <a:pt x="3418" y="2145"/>
                    <a:pt x="3870" y="1419"/>
                    <a:pt x="3013" y="895"/>
                  </a:cubicBezTo>
                  <a:cubicBezTo>
                    <a:pt x="3013" y="895"/>
                    <a:pt x="3132" y="109"/>
                    <a:pt x="2418" y="2"/>
                  </a:cubicBezTo>
                  <a:cubicBezTo>
                    <a:pt x="2410" y="1"/>
                    <a:pt x="2402" y="0"/>
                    <a:pt x="23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9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rgbClr val="FF53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9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9"/>
            <p:cNvSpPr/>
            <p:nvPr/>
          </p:nvSpPr>
          <p:spPr>
            <a:xfrm>
              <a:off x="1873725" y="1508950"/>
              <a:ext cx="108375" cy="94900"/>
            </a:xfrm>
            <a:custGeom>
              <a:avLst/>
              <a:gdLst/>
              <a:ahLst/>
              <a:cxnLst/>
              <a:rect l="l" t="t" r="r" b="b"/>
              <a:pathLst>
                <a:path w="4335" h="3796" extrusionOk="0">
                  <a:moveTo>
                    <a:pt x="1858" y="0"/>
                  </a:moveTo>
                  <a:lnTo>
                    <a:pt x="1549" y="108"/>
                  </a:lnTo>
                  <a:cubicBezTo>
                    <a:pt x="1549" y="108"/>
                    <a:pt x="1" y="2953"/>
                    <a:pt x="1132" y="3632"/>
                  </a:cubicBezTo>
                  <a:cubicBezTo>
                    <a:pt x="1328" y="3751"/>
                    <a:pt x="1497" y="3795"/>
                    <a:pt x="1640" y="3795"/>
                  </a:cubicBezTo>
                  <a:cubicBezTo>
                    <a:pt x="2069" y="3795"/>
                    <a:pt x="2263" y="3394"/>
                    <a:pt x="2263" y="3394"/>
                  </a:cubicBezTo>
                  <a:cubicBezTo>
                    <a:pt x="2263" y="3394"/>
                    <a:pt x="2425" y="3474"/>
                    <a:pt x="2642" y="3474"/>
                  </a:cubicBezTo>
                  <a:cubicBezTo>
                    <a:pt x="2897" y="3474"/>
                    <a:pt x="3228" y="3363"/>
                    <a:pt x="3466" y="2882"/>
                  </a:cubicBezTo>
                  <a:cubicBezTo>
                    <a:pt x="3466" y="2882"/>
                    <a:pt x="3477" y="2882"/>
                    <a:pt x="3497" y="2882"/>
                  </a:cubicBezTo>
                  <a:cubicBezTo>
                    <a:pt x="3645" y="2882"/>
                    <a:pt x="4278" y="2845"/>
                    <a:pt x="4299" y="2215"/>
                  </a:cubicBezTo>
                  <a:cubicBezTo>
                    <a:pt x="4335" y="1691"/>
                    <a:pt x="1858" y="0"/>
                    <a:pt x="18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9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rgbClr val="FF53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9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9"/>
            <p:cNvSpPr/>
            <p:nvPr/>
          </p:nvSpPr>
          <p:spPr>
            <a:xfrm>
              <a:off x="1817175" y="1482775"/>
              <a:ext cx="102725" cy="91125"/>
            </a:xfrm>
            <a:custGeom>
              <a:avLst/>
              <a:gdLst/>
              <a:ahLst/>
              <a:cxnLst/>
              <a:rect l="l" t="t" r="r" b="b"/>
              <a:pathLst>
                <a:path w="4109" h="3645" extrusionOk="0">
                  <a:moveTo>
                    <a:pt x="1304" y="0"/>
                  </a:moveTo>
                  <a:cubicBezTo>
                    <a:pt x="985" y="0"/>
                    <a:pt x="712" y="93"/>
                    <a:pt x="536" y="333"/>
                  </a:cubicBezTo>
                  <a:cubicBezTo>
                    <a:pt x="1" y="1083"/>
                    <a:pt x="667" y="1500"/>
                    <a:pt x="667" y="1500"/>
                  </a:cubicBezTo>
                  <a:cubicBezTo>
                    <a:pt x="667" y="1500"/>
                    <a:pt x="203" y="2226"/>
                    <a:pt x="1072" y="2750"/>
                  </a:cubicBezTo>
                  <a:cubicBezTo>
                    <a:pt x="1072" y="2750"/>
                    <a:pt x="953" y="3536"/>
                    <a:pt x="1668" y="3643"/>
                  </a:cubicBezTo>
                  <a:cubicBezTo>
                    <a:pt x="1676" y="3644"/>
                    <a:pt x="1684" y="3645"/>
                    <a:pt x="1692" y="3645"/>
                  </a:cubicBezTo>
                  <a:cubicBezTo>
                    <a:pt x="2249" y="3645"/>
                    <a:pt x="4108" y="1405"/>
                    <a:pt x="4108" y="1405"/>
                  </a:cubicBezTo>
                  <a:lnTo>
                    <a:pt x="4001" y="1083"/>
                  </a:lnTo>
                  <a:cubicBezTo>
                    <a:pt x="4001" y="1083"/>
                    <a:pt x="2391" y="0"/>
                    <a:pt x="13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9"/>
            <p:cNvSpPr/>
            <p:nvPr/>
          </p:nvSpPr>
          <p:spPr>
            <a:xfrm>
              <a:off x="1888025" y="1483575"/>
              <a:ext cx="57775" cy="53050"/>
            </a:xfrm>
            <a:custGeom>
              <a:avLst/>
              <a:gdLst/>
              <a:ahLst/>
              <a:cxnLst/>
              <a:rect l="l" t="t" r="r" b="b"/>
              <a:pathLst>
                <a:path w="2311" h="2122" extrusionOk="0">
                  <a:moveTo>
                    <a:pt x="1134" y="0"/>
                  </a:moveTo>
                  <a:cubicBezTo>
                    <a:pt x="1074" y="0"/>
                    <a:pt x="1013" y="5"/>
                    <a:pt x="953" y="15"/>
                  </a:cubicBezTo>
                  <a:cubicBezTo>
                    <a:pt x="369" y="134"/>
                    <a:pt x="0" y="694"/>
                    <a:pt x="119" y="1265"/>
                  </a:cubicBezTo>
                  <a:cubicBezTo>
                    <a:pt x="223" y="1775"/>
                    <a:pt x="655" y="2121"/>
                    <a:pt x="1151" y="2121"/>
                  </a:cubicBezTo>
                  <a:cubicBezTo>
                    <a:pt x="1223" y="2121"/>
                    <a:pt x="1296" y="2114"/>
                    <a:pt x="1370" y="2099"/>
                  </a:cubicBezTo>
                  <a:cubicBezTo>
                    <a:pt x="1941" y="1980"/>
                    <a:pt x="2310" y="1432"/>
                    <a:pt x="2203" y="849"/>
                  </a:cubicBezTo>
                  <a:cubicBezTo>
                    <a:pt x="2107" y="348"/>
                    <a:pt x="1640" y="0"/>
                    <a:pt x="11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9"/>
            <p:cNvSpPr/>
            <p:nvPr/>
          </p:nvSpPr>
          <p:spPr>
            <a:xfrm>
              <a:off x="1927300" y="1511875"/>
              <a:ext cx="9275" cy="8750"/>
            </a:xfrm>
            <a:custGeom>
              <a:avLst/>
              <a:gdLst/>
              <a:ahLst/>
              <a:cxnLst/>
              <a:rect l="l" t="t" r="r" b="b"/>
              <a:pathLst>
                <a:path w="371" h="350" extrusionOk="0">
                  <a:moveTo>
                    <a:pt x="177" y="1"/>
                  </a:moveTo>
                  <a:cubicBezTo>
                    <a:pt x="170" y="1"/>
                    <a:pt x="163" y="1"/>
                    <a:pt x="156" y="2"/>
                  </a:cubicBezTo>
                  <a:cubicBezTo>
                    <a:pt x="61" y="14"/>
                    <a:pt x="1" y="110"/>
                    <a:pt x="13" y="217"/>
                  </a:cubicBezTo>
                  <a:cubicBezTo>
                    <a:pt x="35" y="293"/>
                    <a:pt x="106" y="349"/>
                    <a:pt x="200" y="349"/>
                  </a:cubicBezTo>
                  <a:cubicBezTo>
                    <a:pt x="209" y="349"/>
                    <a:pt x="218" y="349"/>
                    <a:pt x="227" y="348"/>
                  </a:cubicBezTo>
                  <a:cubicBezTo>
                    <a:pt x="311" y="336"/>
                    <a:pt x="370" y="241"/>
                    <a:pt x="358" y="133"/>
                  </a:cubicBezTo>
                  <a:cubicBezTo>
                    <a:pt x="336" y="57"/>
                    <a:pt x="255" y="1"/>
                    <a:pt x="1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0" name="Google Shape;400;p9"/>
          <p:cNvGrpSpPr/>
          <p:nvPr/>
        </p:nvGrpSpPr>
        <p:grpSpPr>
          <a:xfrm>
            <a:off x="6818445" y="4337583"/>
            <a:ext cx="705222" cy="695499"/>
            <a:chOff x="3785875" y="3099225"/>
            <a:chExt cx="573025" cy="565125"/>
          </a:xfrm>
        </p:grpSpPr>
        <p:sp>
          <p:nvSpPr>
            <p:cNvPr id="401" name="Google Shape;401;p9"/>
            <p:cNvSpPr/>
            <p:nvPr/>
          </p:nvSpPr>
          <p:spPr>
            <a:xfrm>
              <a:off x="4073125" y="3259275"/>
              <a:ext cx="284275" cy="145650"/>
            </a:xfrm>
            <a:custGeom>
              <a:avLst/>
              <a:gdLst/>
              <a:ahLst/>
              <a:cxnLst/>
              <a:rect l="l" t="t" r="r" b="b"/>
              <a:pathLst>
                <a:path w="11371" h="5826" extrusionOk="0">
                  <a:moveTo>
                    <a:pt x="8858" y="0"/>
                  </a:moveTo>
                  <a:cubicBezTo>
                    <a:pt x="7758" y="0"/>
                    <a:pt x="6341" y="292"/>
                    <a:pt x="4882" y="877"/>
                  </a:cubicBezTo>
                  <a:cubicBezTo>
                    <a:pt x="1977" y="2032"/>
                    <a:pt x="0" y="3865"/>
                    <a:pt x="441" y="4997"/>
                  </a:cubicBezTo>
                  <a:cubicBezTo>
                    <a:pt x="664" y="5549"/>
                    <a:pt x="1435" y="5826"/>
                    <a:pt x="2507" y="5826"/>
                  </a:cubicBezTo>
                  <a:cubicBezTo>
                    <a:pt x="3607" y="5826"/>
                    <a:pt x="5023" y="5534"/>
                    <a:pt x="6489" y="4949"/>
                  </a:cubicBezTo>
                  <a:cubicBezTo>
                    <a:pt x="9370" y="3806"/>
                    <a:pt x="11371" y="1960"/>
                    <a:pt x="10918" y="829"/>
                  </a:cubicBezTo>
                  <a:cubicBezTo>
                    <a:pt x="10701" y="277"/>
                    <a:pt x="9930" y="0"/>
                    <a:pt x="88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9"/>
            <p:cNvSpPr/>
            <p:nvPr/>
          </p:nvSpPr>
          <p:spPr>
            <a:xfrm>
              <a:off x="4000200" y="3099225"/>
              <a:ext cx="123250" cy="280600"/>
            </a:xfrm>
            <a:custGeom>
              <a:avLst/>
              <a:gdLst/>
              <a:ahLst/>
              <a:cxnLst/>
              <a:rect l="l" t="t" r="r" b="b"/>
              <a:pathLst>
                <a:path w="4930" h="11224" extrusionOk="0">
                  <a:moveTo>
                    <a:pt x="2887" y="1"/>
                  </a:moveTo>
                  <a:cubicBezTo>
                    <a:pt x="1700" y="1"/>
                    <a:pt x="542" y="2392"/>
                    <a:pt x="286" y="5410"/>
                  </a:cubicBezTo>
                  <a:cubicBezTo>
                    <a:pt x="0" y="8505"/>
                    <a:pt x="762" y="11113"/>
                    <a:pt x="1965" y="11220"/>
                  </a:cubicBezTo>
                  <a:cubicBezTo>
                    <a:pt x="1990" y="11222"/>
                    <a:pt x="2016" y="11223"/>
                    <a:pt x="2041" y="11223"/>
                  </a:cubicBezTo>
                  <a:cubicBezTo>
                    <a:pt x="3218" y="11223"/>
                    <a:pt x="4376" y="8832"/>
                    <a:pt x="4644" y="5803"/>
                  </a:cubicBezTo>
                  <a:cubicBezTo>
                    <a:pt x="4929" y="2707"/>
                    <a:pt x="4167" y="100"/>
                    <a:pt x="2965" y="4"/>
                  </a:cubicBezTo>
                  <a:cubicBezTo>
                    <a:pt x="2939" y="2"/>
                    <a:pt x="2913" y="1"/>
                    <a:pt x="288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9"/>
            <p:cNvSpPr/>
            <p:nvPr/>
          </p:nvSpPr>
          <p:spPr>
            <a:xfrm>
              <a:off x="3799875" y="3258975"/>
              <a:ext cx="274450" cy="169975"/>
            </a:xfrm>
            <a:custGeom>
              <a:avLst/>
              <a:gdLst/>
              <a:ahLst/>
              <a:cxnLst/>
              <a:rect l="l" t="t" r="r" b="b"/>
              <a:pathLst>
                <a:path w="10978" h="6799" extrusionOk="0">
                  <a:moveTo>
                    <a:pt x="2063" y="1"/>
                  </a:moveTo>
                  <a:cubicBezTo>
                    <a:pt x="1355" y="1"/>
                    <a:pt x="829" y="192"/>
                    <a:pt x="596" y="591"/>
                  </a:cubicBezTo>
                  <a:cubicBezTo>
                    <a:pt x="0" y="1651"/>
                    <a:pt x="1703" y="3758"/>
                    <a:pt x="4394" y="5306"/>
                  </a:cubicBezTo>
                  <a:cubicBezTo>
                    <a:pt x="6089" y="6273"/>
                    <a:pt x="7762" y="6799"/>
                    <a:pt x="8929" y="6799"/>
                  </a:cubicBezTo>
                  <a:cubicBezTo>
                    <a:pt x="9631" y="6799"/>
                    <a:pt x="10150" y="6609"/>
                    <a:pt x="10382" y="6211"/>
                  </a:cubicBezTo>
                  <a:cubicBezTo>
                    <a:pt x="10978" y="5163"/>
                    <a:pt x="9275" y="3044"/>
                    <a:pt x="6584" y="1496"/>
                  </a:cubicBezTo>
                  <a:cubicBezTo>
                    <a:pt x="4907" y="524"/>
                    <a:pt x="3235" y="1"/>
                    <a:pt x="2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9"/>
            <p:cNvSpPr/>
            <p:nvPr/>
          </p:nvSpPr>
          <p:spPr>
            <a:xfrm>
              <a:off x="3873975" y="3381375"/>
              <a:ext cx="211375" cy="239625"/>
            </a:xfrm>
            <a:custGeom>
              <a:avLst/>
              <a:gdLst/>
              <a:ahLst/>
              <a:cxnLst/>
              <a:rect l="l" t="t" r="r" b="b"/>
              <a:pathLst>
                <a:path w="8455" h="9585" extrusionOk="0">
                  <a:moveTo>
                    <a:pt x="6866" y="0"/>
                  </a:moveTo>
                  <a:cubicBezTo>
                    <a:pt x="5732" y="0"/>
                    <a:pt x="3919" y="1406"/>
                    <a:pt x="2430" y="3542"/>
                  </a:cubicBezTo>
                  <a:cubicBezTo>
                    <a:pt x="644" y="6101"/>
                    <a:pt x="1" y="8721"/>
                    <a:pt x="1001" y="9411"/>
                  </a:cubicBezTo>
                  <a:cubicBezTo>
                    <a:pt x="1166" y="9528"/>
                    <a:pt x="1365" y="9584"/>
                    <a:pt x="1592" y="9584"/>
                  </a:cubicBezTo>
                  <a:cubicBezTo>
                    <a:pt x="2726" y="9584"/>
                    <a:pt x="4537" y="8187"/>
                    <a:pt x="6025" y="6054"/>
                  </a:cubicBezTo>
                  <a:cubicBezTo>
                    <a:pt x="7811" y="3494"/>
                    <a:pt x="8454" y="875"/>
                    <a:pt x="7454" y="172"/>
                  </a:cubicBezTo>
                  <a:cubicBezTo>
                    <a:pt x="7290" y="56"/>
                    <a:pt x="7092" y="0"/>
                    <a:pt x="68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9"/>
            <p:cNvSpPr/>
            <p:nvPr/>
          </p:nvSpPr>
          <p:spPr>
            <a:xfrm>
              <a:off x="4055250" y="3378175"/>
              <a:ext cx="214350" cy="236950"/>
            </a:xfrm>
            <a:custGeom>
              <a:avLst/>
              <a:gdLst/>
              <a:ahLst/>
              <a:cxnLst/>
              <a:rect l="l" t="t" r="r" b="b"/>
              <a:pathLst>
                <a:path w="8574" h="9478" extrusionOk="0">
                  <a:moveTo>
                    <a:pt x="1574" y="0"/>
                  </a:moveTo>
                  <a:cubicBezTo>
                    <a:pt x="1339" y="0"/>
                    <a:pt x="1133" y="59"/>
                    <a:pt x="965" y="181"/>
                  </a:cubicBezTo>
                  <a:cubicBezTo>
                    <a:pt x="1" y="895"/>
                    <a:pt x="679" y="3515"/>
                    <a:pt x="2513" y="6027"/>
                  </a:cubicBezTo>
                  <a:cubicBezTo>
                    <a:pt x="4034" y="8121"/>
                    <a:pt x="5859" y="9478"/>
                    <a:pt x="7001" y="9478"/>
                  </a:cubicBezTo>
                  <a:cubicBezTo>
                    <a:pt x="7235" y="9478"/>
                    <a:pt x="7441" y="9421"/>
                    <a:pt x="7609" y="9301"/>
                  </a:cubicBezTo>
                  <a:cubicBezTo>
                    <a:pt x="8573" y="8587"/>
                    <a:pt x="7883" y="5967"/>
                    <a:pt x="6049" y="3455"/>
                  </a:cubicBezTo>
                  <a:cubicBezTo>
                    <a:pt x="4540" y="1364"/>
                    <a:pt x="2712" y="0"/>
                    <a:pt x="15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9"/>
            <p:cNvSpPr/>
            <p:nvPr/>
          </p:nvSpPr>
          <p:spPr>
            <a:xfrm>
              <a:off x="3889175" y="3139525"/>
              <a:ext cx="221175" cy="255675"/>
            </a:xfrm>
            <a:custGeom>
              <a:avLst/>
              <a:gdLst/>
              <a:ahLst/>
              <a:cxnLst/>
              <a:rect l="l" t="t" r="r" b="b"/>
              <a:pathLst>
                <a:path w="8847" h="10227" extrusionOk="0">
                  <a:moveTo>
                    <a:pt x="2580" y="1"/>
                  </a:moveTo>
                  <a:cubicBezTo>
                    <a:pt x="2201" y="1"/>
                    <a:pt x="1847" y="89"/>
                    <a:pt x="1536" y="273"/>
                  </a:cubicBezTo>
                  <a:cubicBezTo>
                    <a:pt x="0" y="1190"/>
                    <a:pt x="60" y="4083"/>
                    <a:pt x="1655" y="6762"/>
                  </a:cubicBezTo>
                  <a:cubicBezTo>
                    <a:pt x="2924" y="8894"/>
                    <a:pt x="4782" y="10226"/>
                    <a:pt x="6261" y="10226"/>
                  </a:cubicBezTo>
                  <a:cubicBezTo>
                    <a:pt x="6641" y="10226"/>
                    <a:pt x="6997" y="10138"/>
                    <a:pt x="7311" y="9953"/>
                  </a:cubicBezTo>
                  <a:cubicBezTo>
                    <a:pt x="8846" y="9048"/>
                    <a:pt x="8787" y="6143"/>
                    <a:pt x="7191" y="3464"/>
                  </a:cubicBezTo>
                  <a:cubicBezTo>
                    <a:pt x="5913" y="1333"/>
                    <a:pt x="4054" y="1"/>
                    <a:pt x="25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9"/>
            <p:cNvSpPr/>
            <p:nvPr/>
          </p:nvSpPr>
          <p:spPr>
            <a:xfrm>
              <a:off x="3785875" y="3324550"/>
              <a:ext cx="294100" cy="168650"/>
            </a:xfrm>
            <a:custGeom>
              <a:avLst/>
              <a:gdLst/>
              <a:ahLst/>
              <a:cxnLst/>
              <a:rect l="l" t="t" r="r" b="b"/>
              <a:pathLst>
                <a:path w="11764" h="6746" extrusionOk="0">
                  <a:moveTo>
                    <a:pt x="7195" y="1"/>
                  </a:moveTo>
                  <a:cubicBezTo>
                    <a:pt x="6561" y="1"/>
                    <a:pt x="5889" y="71"/>
                    <a:pt x="5204" y="219"/>
                  </a:cubicBezTo>
                  <a:cubicBezTo>
                    <a:pt x="2168" y="873"/>
                    <a:pt x="1" y="2814"/>
                    <a:pt x="382" y="4564"/>
                  </a:cubicBezTo>
                  <a:cubicBezTo>
                    <a:pt x="668" y="5913"/>
                    <a:pt x="2409" y="6745"/>
                    <a:pt x="4592" y="6745"/>
                  </a:cubicBezTo>
                  <a:cubicBezTo>
                    <a:pt x="5223" y="6745"/>
                    <a:pt x="5892" y="6676"/>
                    <a:pt x="6573" y="6529"/>
                  </a:cubicBezTo>
                  <a:cubicBezTo>
                    <a:pt x="9609" y="5874"/>
                    <a:pt x="11764" y="3921"/>
                    <a:pt x="11395" y="2183"/>
                  </a:cubicBezTo>
                  <a:cubicBezTo>
                    <a:pt x="11109" y="828"/>
                    <a:pt x="9374" y="1"/>
                    <a:pt x="71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9"/>
            <p:cNvSpPr/>
            <p:nvPr/>
          </p:nvSpPr>
          <p:spPr>
            <a:xfrm>
              <a:off x="3981150" y="3382625"/>
              <a:ext cx="168500" cy="281725"/>
            </a:xfrm>
            <a:custGeom>
              <a:avLst/>
              <a:gdLst/>
              <a:ahLst/>
              <a:cxnLst/>
              <a:rect l="l" t="t" r="r" b="b"/>
              <a:pathLst>
                <a:path w="6740" h="11269" extrusionOk="0">
                  <a:moveTo>
                    <a:pt x="3556" y="1"/>
                  </a:moveTo>
                  <a:cubicBezTo>
                    <a:pt x="1829" y="1"/>
                    <a:pt x="295" y="2424"/>
                    <a:pt x="155" y="5480"/>
                  </a:cubicBezTo>
                  <a:cubicBezTo>
                    <a:pt x="0" y="8576"/>
                    <a:pt x="1322" y="11183"/>
                    <a:pt x="3096" y="11266"/>
                  </a:cubicBezTo>
                  <a:cubicBezTo>
                    <a:pt x="3129" y="11268"/>
                    <a:pt x="3162" y="11269"/>
                    <a:pt x="3196" y="11269"/>
                  </a:cubicBezTo>
                  <a:cubicBezTo>
                    <a:pt x="4928" y="11269"/>
                    <a:pt x="6444" y="8850"/>
                    <a:pt x="6596" y="5789"/>
                  </a:cubicBezTo>
                  <a:cubicBezTo>
                    <a:pt x="6739" y="2682"/>
                    <a:pt x="5429" y="98"/>
                    <a:pt x="3643" y="3"/>
                  </a:cubicBezTo>
                  <a:cubicBezTo>
                    <a:pt x="3614" y="2"/>
                    <a:pt x="3585" y="1"/>
                    <a:pt x="3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9"/>
            <p:cNvSpPr/>
            <p:nvPr/>
          </p:nvSpPr>
          <p:spPr>
            <a:xfrm>
              <a:off x="4063000" y="3337200"/>
              <a:ext cx="295900" cy="176150"/>
            </a:xfrm>
            <a:custGeom>
              <a:avLst/>
              <a:gdLst/>
              <a:ahLst/>
              <a:cxnLst/>
              <a:rect l="l" t="t" r="r" b="b"/>
              <a:pathLst>
                <a:path w="11836" h="7046" extrusionOk="0">
                  <a:moveTo>
                    <a:pt x="4163" y="0"/>
                  </a:moveTo>
                  <a:cubicBezTo>
                    <a:pt x="2353" y="0"/>
                    <a:pt x="920" y="651"/>
                    <a:pt x="548" y="1808"/>
                  </a:cubicBezTo>
                  <a:cubicBezTo>
                    <a:pt x="0" y="3499"/>
                    <a:pt x="1965" y="5642"/>
                    <a:pt x="4930" y="6594"/>
                  </a:cubicBezTo>
                  <a:cubicBezTo>
                    <a:pt x="5881" y="6900"/>
                    <a:pt x="6820" y="7045"/>
                    <a:pt x="7674" y="7045"/>
                  </a:cubicBezTo>
                  <a:cubicBezTo>
                    <a:pt x="9479" y="7045"/>
                    <a:pt x="10908" y="6397"/>
                    <a:pt x="11287" y="5249"/>
                  </a:cubicBezTo>
                  <a:cubicBezTo>
                    <a:pt x="11835" y="3546"/>
                    <a:pt x="9871" y="1403"/>
                    <a:pt x="6906" y="451"/>
                  </a:cubicBezTo>
                  <a:cubicBezTo>
                    <a:pt x="5955" y="145"/>
                    <a:pt x="5017" y="0"/>
                    <a:pt x="41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9"/>
            <p:cNvSpPr/>
            <p:nvPr/>
          </p:nvSpPr>
          <p:spPr>
            <a:xfrm>
              <a:off x="4039475" y="3133325"/>
              <a:ext cx="227725" cy="252775"/>
            </a:xfrm>
            <a:custGeom>
              <a:avLst/>
              <a:gdLst/>
              <a:ahLst/>
              <a:cxnLst/>
              <a:rect l="l" t="t" r="r" b="b"/>
              <a:pathLst>
                <a:path w="9109" h="10111" extrusionOk="0">
                  <a:moveTo>
                    <a:pt x="6480" y="1"/>
                  </a:moveTo>
                  <a:cubicBezTo>
                    <a:pt x="5017" y="1"/>
                    <a:pt x="3153" y="1268"/>
                    <a:pt x="1846" y="3308"/>
                  </a:cubicBezTo>
                  <a:cubicBezTo>
                    <a:pt x="167" y="5927"/>
                    <a:pt x="1" y="8832"/>
                    <a:pt x="1513" y="9796"/>
                  </a:cubicBezTo>
                  <a:cubicBezTo>
                    <a:pt x="1841" y="10009"/>
                    <a:pt x="2223" y="10110"/>
                    <a:pt x="2636" y="10110"/>
                  </a:cubicBezTo>
                  <a:cubicBezTo>
                    <a:pt x="4097" y="10110"/>
                    <a:pt x="5955" y="8850"/>
                    <a:pt x="7264" y="6808"/>
                  </a:cubicBezTo>
                  <a:cubicBezTo>
                    <a:pt x="8954" y="4189"/>
                    <a:pt x="9109" y="1283"/>
                    <a:pt x="7609" y="319"/>
                  </a:cubicBezTo>
                  <a:cubicBezTo>
                    <a:pt x="7279" y="103"/>
                    <a:pt x="6896" y="1"/>
                    <a:pt x="64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9"/>
            <p:cNvSpPr/>
            <p:nvPr/>
          </p:nvSpPr>
          <p:spPr>
            <a:xfrm>
              <a:off x="4048700" y="3358275"/>
              <a:ext cx="48550" cy="42975"/>
            </a:xfrm>
            <a:custGeom>
              <a:avLst/>
              <a:gdLst/>
              <a:ahLst/>
              <a:cxnLst/>
              <a:rect l="l" t="t" r="r" b="b"/>
              <a:pathLst>
                <a:path w="1942" h="1719" extrusionOk="0">
                  <a:moveTo>
                    <a:pt x="978" y="1"/>
                  </a:moveTo>
                  <a:cubicBezTo>
                    <a:pt x="844" y="1"/>
                    <a:pt x="709" y="32"/>
                    <a:pt x="584" y="96"/>
                  </a:cubicBezTo>
                  <a:cubicBezTo>
                    <a:pt x="168" y="322"/>
                    <a:pt x="1" y="834"/>
                    <a:pt x="215" y="1251"/>
                  </a:cubicBezTo>
                  <a:cubicBezTo>
                    <a:pt x="374" y="1544"/>
                    <a:pt x="668" y="1719"/>
                    <a:pt x="973" y="1719"/>
                  </a:cubicBezTo>
                  <a:cubicBezTo>
                    <a:pt x="1103" y="1719"/>
                    <a:pt x="1234" y="1687"/>
                    <a:pt x="1358" y="1620"/>
                  </a:cubicBezTo>
                  <a:cubicBezTo>
                    <a:pt x="1775" y="1394"/>
                    <a:pt x="1942" y="894"/>
                    <a:pt x="1739" y="477"/>
                  </a:cubicBezTo>
                  <a:cubicBezTo>
                    <a:pt x="1589" y="169"/>
                    <a:pt x="1288" y="1"/>
                    <a:pt x="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9"/>
            <p:cNvSpPr/>
            <p:nvPr/>
          </p:nvSpPr>
          <p:spPr>
            <a:xfrm>
              <a:off x="4022225" y="3292350"/>
              <a:ext cx="42275" cy="72325"/>
            </a:xfrm>
            <a:custGeom>
              <a:avLst/>
              <a:gdLst/>
              <a:ahLst/>
              <a:cxnLst/>
              <a:rect l="l" t="t" r="r" b="b"/>
              <a:pathLst>
                <a:path w="1691" h="2893" extrusionOk="0">
                  <a:moveTo>
                    <a:pt x="359" y="0"/>
                  </a:moveTo>
                  <a:cubicBezTo>
                    <a:pt x="311" y="0"/>
                    <a:pt x="262" y="10"/>
                    <a:pt x="214" y="30"/>
                  </a:cubicBezTo>
                  <a:cubicBezTo>
                    <a:pt x="60" y="102"/>
                    <a:pt x="0" y="292"/>
                    <a:pt x="72" y="459"/>
                  </a:cubicBezTo>
                  <a:cubicBezTo>
                    <a:pt x="129" y="564"/>
                    <a:pt x="241" y="639"/>
                    <a:pt x="357" y="639"/>
                  </a:cubicBezTo>
                  <a:cubicBezTo>
                    <a:pt x="385" y="639"/>
                    <a:pt x="413" y="635"/>
                    <a:pt x="441" y="626"/>
                  </a:cubicBezTo>
                  <a:lnTo>
                    <a:pt x="1560" y="2852"/>
                  </a:lnTo>
                  <a:cubicBezTo>
                    <a:pt x="1569" y="2879"/>
                    <a:pt x="1598" y="2892"/>
                    <a:pt x="1622" y="2892"/>
                  </a:cubicBezTo>
                  <a:cubicBezTo>
                    <a:pt x="1630" y="2892"/>
                    <a:pt x="1637" y="2891"/>
                    <a:pt x="1643" y="2888"/>
                  </a:cubicBezTo>
                  <a:cubicBezTo>
                    <a:pt x="1679" y="2876"/>
                    <a:pt x="1691" y="2828"/>
                    <a:pt x="1679" y="2793"/>
                  </a:cubicBezTo>
                  <a:lnTo>
                    <a:pt x="560" y="566"/>
                  </a:lnTo>
                  <a:cubicBezTo>
                    <a:pt x="667" y="495"/>
                    <a:pt x="715" y="328"/>
                    <a:pt x="655" y="173"/>
                  </a:cubicBezTo>
                  <a:cubicBezTo>
                    <a:pt x="595" y="62"/>
                    <a:pt x="481" y="0"/>
                    <a:pt x="3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9"/>
            <p:cNvSpPr/>
            <p:nvPr/>
          </p:nvSpPr>
          <p:spPr>
            <a:xfrm>
              <a:off x="4001975" y="3319475"/>
              <a:ext cx="61950" cy="58250"/>
            </a:xfrm>
            <a:custGeom>
              <a:avLst/>
              <a:gdLst/>
              <a:ahLst/>
              <a:cxnLst/>
              <a:rect l="l" t="t" r="r" b="b"/>
              <a:pathLst>
                <a:path w="2478" h="2330" extrusionOk="0">
                  <a:moveTo>
                    <a:pt x="358" y="0"/>
                  </a:moveTo>
                  <a:cubicBezTo>
                    <a:pt x="272" y="0"/>
                    <a:pt x="187" y="33"/>
                    <a:pt x="120" y="100"/>
                  </a:cubicBezTo>
                  <a:cubicBezTo>
                    <a:pt x="1" y="243"/>
                    <a:pt x="1" y="434"/>
                    <a:pt x="132" y="565"/>
                  </a:cubicBezTo>
                  <a:cubicBezTo>
                    <a:pt x="198" y="625"/>
                    <a:pt x="281" y="655"/>
                    <a:pt x="361" y="655"/>
                  </a:cubicBezTo>
                  <a:cubicBezTo>
                    <a:pt x="423" y="655"/>
                    <a:pt x="484" y="637"/>
                    <a:pt x="536" y="600"/>
                  </a:cubicBezTo>
                  <a:lnTo>
                    <a:pt x="2358" y="2303"/>
                  </a:lnTo>
                  <a:cubicBezTo>
                    <a:pt x="2370" y="2321"/>
                    <a:pt x="2385" y="2330"/>
                    <a:pt x="2400" y="2330"/>
                  </a:cubicBezTo>
                  <a:cubicBezTo>
                    <a:pt x="2415" y="2330"/>
                    <a:pt x="2429" y="2321"/>
                    <a:pt x="2441" y="2303"/>
                  </a:cubicBezTo>
                  <a:cubicBezTo>
                    <a:pt x="2477" y="2279"/>
                    <a:pt x="2477" y="2243"/>
                    <a:pt x="2441" y="2219"/>
                  </a:cubicBezTo>
                  <a:lnTo>
                    <a:pt x="632" y="505"/>
                  </a:lnTo>
                  <a:cubicBezTo>
                    <a:pt x="715" y="362"/>
                    <a:pt x="703" y="195"/>
                    <a:pt x="584" y="88"/>
                  </a:cubicBezTo>
                  <a:cubicBezTo>
                    <a:pt x="520" y="30"/>
                    <a:pt x="439" y="0"/>
                    <a:pt x="3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9"/>
            <p:cNvSpPr/>
            <p:nvPr/>
          </p:nvSpPr>
          <p:spPr>
            <a:xfrm>
              <a:off x="4072825" y="3350500"/>
              <a:ext cx="80375" cy="30025"/>
            </a:xfrm>
            <a:custGeom>
              <a:avLst/>
              <a:gdLst/>
              <a:ahLst/>
              <a:cxnLst/>
              <a:rect l="l" t="t" r="r" b="b"/>
              <a:pathLst>
                <a:path w="3215" h="1201" extrusionOk="0">
                  <a:moveTo>
                    <a:pt x="2850" y="1"/>
                  </a:moveTo>
                  <a:cubicBezTo>
                    <a:pt x="2817" y="1"/>
                    <a:pt x="2784" y="5"/>
                    <a:pt x="2751" y="14"/>
                  </a:cubicBezTo>
                  <a:cubicBezTo>
                    <a:pt x="2596" y="50"/>
                    <a:pt x="2501" y="205"/>
                    <a:pt x="2512" y="347"/>
                  </a:cubicBezTo>
                  <a:lnTo>
                    <a:pt x="60" y="1086"/>
                  </a:lnTo>
                  <a:cubicBezTo>
                    <a:pt x="24" y="1098"/>
                    <a:pt x="0" y="1121"/>
                    <a:pt x="12" y="1157"/>
                  </a:cubicBezTo>
                  <a:cubicBezTo>
                    <a:pt x="21" y="1175"/>
                    <a:pt x="44" y="1201"/>
                    <a:pt x="65" y="1201"/>
                  </a:cubicBezTo>
                  <a:cubicBezTo>
                    <a:pt x="72" y="1201"/>
                    <a:pt x="78" y="1198"/>
                    <a:pt x="84" y="1193"/>
                  </a:cubicBezTo>
                  <a:lnTo>
                    <a:pt x="2536" y="467"/>
                  </a:lnTo>
                  <a:cubicBezTo>
                    <a:pt x="2612" y="589"/>
                    <a:pt x="2732" y="660"/>
                    <a:pt x="2850" y="660"/>
                  </a:cubicBezTo>
                  <a:cubicBezTo>
                    <a:pt x="2881" y="660"/>
                    <a:pt x="2912" y="655"/>
                    <a:pt x="2941" y="645"/>
                  </a:cubicBezTo>
                  <a:cubicBezTo>
                    <a:pt x="3120" y="586"/>
                    <a:pt x="3215" y="407"/>
                    <a:pt x="3167" y="228"/>
                  </a:cubicBezTo>
                  <a:cubicBezTo>
                    <a:pt x="3119" y="83"/>
                    <a:pt x="2992" y="1"/>
                    <a:pt x="28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9"/>
            <p:cNvSpPr/>
            <p:nvPr/>
          </p:nvSpPr>
          <p:spPr>
            <a:xfrm>
              <a:off x="4069250" y="3303250"/>
              <a:ext cx="51225" cy="70125"/>
            </a:xfrm>
            <a:custGeom>
              <a:avLst/>
              <a:gdLst/>
              <a:ahLst/>
              <a:cxnLst/>
              <a:rect l="l" t="t" r="r" b="b"/>
              <a:pathLst>
                <a:path w="2049" h="2805" extrusionOk="0">
                  <a:moveTo>
                    <a:pt x="1666" y="0"/>
                  </a:moveTo>
                  <a:cubicBezTo>
                    <a:pt x="1560" y="0"/>
                    <a:pt x="1453" y="52"/>
                    <a:pt x="1393" y="142"/>
                  </a:cubicBezTo>
                  <a:cubicBezTo>
                    <a:pt x="1298" y="273"/>
                    <a:pt x="1334" y="452"/>
                    <a:pt x="1429" y="559"/>
                  </a:cubicBezTo>
                  <a:lnTo>
                    <a:pt x="24" y="2702"/>
                  </a:lnTo>
                  <a:cubicBezTo>
                    <a:pt x="0" y="2738"/>
                    <a:pt x="0" y="2773"/>
                    <a:pt x="36" y="2797"/>
                  </a:cubicBezTo>
                  <a:cubicBezTo>
                    <a:pt x="45" y="2801"/>
                    <a:pt x="57" y="2804"/>
                    <a:pt x="69" y="2804"/>
                  </a:cubicBezTo>
                  <a:cubicBezTo>
                    <a:pt x="90" y="2804"/>
                    <a:pt x="112" y="2796"/>
                    <a:pt x="119" y="2773"/>
                  </a:cubicBezTo>
                  <a:lnTo>
                    <a:pt x="1536" y="630"/>
                  </a:lnTo>
                  <a:cubicBezTo>
                    <a:pt x="1584" y="648"/>
                    <a:pt x="1631" y="658"/>
                    <a:pt x="1677" y="658"/>
                  </a:cubicBezTo>
                  <a:cubicBezTo>
                    <a:pt x="1780" y="658"/>
                    <a:pt x="1875" y="610"/>
                    <a:pt x="1941" y="511"/>
                  </a:cubicBezTo>
                  <a:cubicBezTo>
                    <a:pt x="2048" y="368"/>
                    <a:pt x="2001" y="154"/>
                    <a:pt x="1846" y="59"/>
                  </a:cubicBezTo>
                  <a:cubicBezTo>
                    <a:pt x="1793" y="19"/>
                    <a:pt x="1729" y="0"/>
                    <a:pt x="1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9"/>
            <p:cNvSpPr/>
            <p:nvPr/>
          </p:nvSpPr>
          <p:spPr>
            <a:xfrm>
              <a:off x="4055250" y="3300825"/>
              <a:ext cx="18200" cy="79200"/>
            </a:xfrm>
            <a:custGeom>
              <a:avLst/>
              <a:gdLst/>
              <a:ahLst/>
              <a:cxnLst/>
              <a:rect l="l" t="t" r="r" b="b"/>
              <a:pathLst>
                <a:path w="728" h="3168" extrusionOk="0">
                  <a:moveTo>
                    <a:pt x="323" y="0"/>
                  </a:moveTo>
                  <a:cubicBezTo>
                    <a:pt x="315" y="0"/>
                    <a:pt x="307" y="0"/>
                    <a:pt x="298" y="1"/>
                  </a:cubicBezTo>
                  <a:cubicBezTo>
                    <a:pt x="120" y="13"/>
                    <a:pt x="1" y="179"/>
                    <a:pt x="13" y="358"/>
                  </a:cubicBezTo>
                  <a:cubicBezTo>
                    <a:pt x="25" y="513"/>
                    <a:pt x="156" y="632"/>
                    <a:pt x="310" y="644"/>
                  </a:cubicBezTo>
                  <a:lnTo>
                    <a:pt x="596" y="3108"/>
                  </a:lnTo>
                  <a:cubicBezTo>
                    <a:pt x="596" y="3144"/>
                    <a:pt x="620" y="3168"/>
                    <a:pt x="668" y="3168"/>
                  </a:cubicBezTo>
                  <a:cubicBezTo>
                    <a:pt x="691" y="3168"/>
                    <a:pt x="727" y="3144"/>
                    <a:pt x="727" y="3096"/>
                  </a:cubicBezTo>
                  <a:lnTo>
                    <a:pt x="441" y="632"/>
                  </a:lnTo>
                  <a:cubicBezTo>
                    <a:pt x="584" y="584"/>
                    <a:pt x="679" y="429"/>
                    <a:pt x="656" y="287"/>
                  </a:cubicBezTo>
                  <a:cubicBezTo>
                    <a:pt x="644" y="116"/>
                    <a:pt x="492" y="0"/>
                    <a:pt x="3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9"/>
            <p:cNvSpPr/>
            <p:nvPr/>
          </p:nvSpPr>
          <p:spPr>
            <a:xfrm>
              <a:off x="3988875" y="3339600"/>
              <a:ext cx="75625" cy="36975"/>
            </a:xfrm>
            <a:custGeom>
              <a:avLst/>
              <a:gdLst/>
              <a:ahLst/>
              <a:cxnLst/>
              <a:rect l="l" t="t" r="r" b="b"/>
              <a:pathLst>
                <a:path w="3025" h="1479" extrusionOk="0">
                  <a:moveTo>
                    <a:pt x="363" y="0"/>
                  </a:moveTo>
                  <a:cubicBezTo>
                    <a:pt x="240" y="0"/>
                    <a:pt x="127" y="75"/>
                    <a:pt x="84" y="188"/>
                  </a:cubicBezTo>
                  <a:cubicBezTo>
                    <a:pt x="1" y="355"/>
                    <a:pt x="84" y="545"/>
                    <a:pt x="239" y="605"/>
                  </a:cubicBezTo>
                  <a:cubicBezTo>
                    <a:pt x="286" y="623"/>
                    <a:pt x="335" y="632"/>
                    <a:pt x="381" y="632"/>
                  </a:cubicBezTo>
                  <a:cubicBezTo>
                    <a:pt x="487" y="632"/>
                    <a:pt x="582" y="585"/>
                    <a:pt x="632" y="486"/>
                  </a:cubicBezTo>
                  <a:lnTo>
                    <a:pt x="2918" y="1474"/>
                  </a:lnTo>
                  <a:cubicBezTo>
                    <a:pt x="2927" y="1477"/>
                    <a:pt x="2936" y="1478"/>
                    <a:pt x="2946" y="1478"/>
                  </a:cubicBezTo>
                  <a:cubicBezTo>
                    <a:pt x="2975" y="1478"/>
                    <a:pt x="3004" y="1465"/>
                    <a:pt x="3013" y="1438"/>
                  </a:cubicBezTo>
                  <a:cubicBezTo>
                    <a:pt x="3025" y="1414"/>
                    <a:pt x="3013" y="1367"/>
                    <a:pt x="2977" y="1355"/>
                  </a:cubicBezTo>
                  <a:lnTo>
                    <a:pt x="691" y="367"/>
                  </a:lnTo>
                  <a:cubicBezTo>
                    <a:pt x="703" y="236"/>
                    <a:pt x="632" y="93"/>
                    <a:pt x="501" y="33"/>
                  </a:cubicBezTo>
                  <a:cubicBezTo>
                    <a:pt x="456" y="11"/>
                    <a:pt x="409" y="0"/>
                    <a:pt x="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9"/>
            <p:cNvSpPr/>
            <p:nvPr/>
          </p:nvSpPr>
          <p:spPr>
            <a:xfrm>
              <a:off x="3979650" y="3344700"/>
              <a:ext cx="77725" cy="31875"/>
            </a:xfrm>
            <a:custGeom>
              <a:avLst/>
              <a:gdLst/>
              <a:ahLst/>
              <a:cxnLst/>
              <a:rect l="l" t="t" r="r" b="b"/>
              <a:pathLst>
                <a:path w="3109" h="1275" extrusionOk="0">
                  <a:moveTo>
                    <a:pt x="355" y="1"/>
                  </a:moveTo>
                  <a:cubicBezTo>
                    <a:pt x="223" y="1"/>
                    <a:pt x="97" y="82"/>
                    <a:pt x="60" y="222"/>
                  </a:cubicBezTo>
                  <a:cubicBezTo>
                    <a:pt x="1" y="389"/>
                    <a:pt x="96" y="579"/>
                    <a:pt x="274" y="627"/>
                  </a:cubicBezTo>
                  <a:cubicBezTo>
                    <a:pt x="307" y="638"/>
                    <a:pt x="342" y="643"/>
                    <a:pt x="376" y="643"/>
                  </a:cubicBezTo>
                  <a:cubicBezTo>
                    <a:pt x="489" y="643"/>
                    <a:pt x="600" y="585"/>
                    <a:pt x="655" y="484"/>
                  </a:cubicBezTo>
                  <a:lnTo>
                    <a:pt x="3025" y="1270"/>
                  </a:lnTo>
                  <a:cubicBezTo>
                    <a:pt x="3030" y="1273"/>
                    <a:pt x="3037" y="1274"/>
                    <a:pt x="3045" y="1274"/>
                  </a:cubicBezTo>
                  <a:cubicBezTo>
                    <a:pt x="3068" y="1274"/>
                    <a:pt x="3096" y="1259"/>
                    <a:pt x="3096" y="1222"/>
                  </a:cubicBezTo>
                  <a:cubicBezTo>
                    <a:pt x="3108" y="1199"/>
                    <a:pt x="3096" y="1151"/>
                    <a:pt x="3049" y="1151"/>
                  </a:cubicBezTo>
                  <a:lnTo>
                    <a:pt x="691" y="365"/>
                  </a:lnTo>
                  <a:cubicBezTo>
                    <a:pt x="703" y="210"/>
                    <a:pt x="608" y="67"/>
                    <a:pt x="465" y="20"/>
                  </a:cubicBezTo>
                  <a:cubicBezTo>
                    <a:pt x="429" y="7"/>
                    <a:pt x="392" y="1"/>
                    <a:pt x="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9"/>
            <p:cNvSpPr/>
            <p:nvPr/>
          </p:nvSpPr>
          <p:spPr>
            <a:xfrm>
              <a:off x="3985600" y="3377900"/>
              <a:ext cx="79800" cy="16125"/>
            </a:xfrm>
            <a:custGeom>
              <a:avLst/>
              <a:gdLst/>
              <a:ahLst/>
              <a:cxnLst/>
              <a:rect l="l" t="t" r="r" b="b"/>
              <a:pathLst>
                <a:path w="3192" h="645" extrusionOk="0">
                  <a:moveTo>
                    <a:pt x="332" y="1"/>
                  </a:moveTo>
                  <a:cubicBezTo>
                    <a:pt x="325" y="1"/>
                    <a:pt x="317" y="1"/>
                    <a:pt x="310" y="2"/>
                  </a:cubicBezTo>
                  <a:cubicBezTo>
                    <a:pt x="132" y="2"/>
                    <a:pt x="1" y="144"/>
                    <a:pt x="1" y="323"/>
                  </a:cubicBezTo>
                  <a:cubicBezTo>
                    <a:pt x="1" y="502"/>
                    <a:pt x="155" y="644"/>
                    <a:pt x="334" y="644"/>
                  </a:cubicBezTo>
                  <a:cubicBezTo>
                    <a:pt x="477" y="644"/>
                    <a:pt x="608" y="525"/>
                    <a:pt x="644" y="371"/>
                  </a:cubicBezTo>
                  <a:lnTo>
                    <a:pt x="3132" y="299"/>
                  </a:lnTo>
                  <a:cubicBezTo>
                    <a:pt x="3156" y="299"/>
                    <a:pt x="3192" y="263"/>
                    <a:pt x="3192" y="240"/>
                  </a:cubicBezTo>
                  <a:cubicBezTo>
                    <a:pt x="3192" y="204"/>
                    <a:pt x="3156" y="180"/>
                    <a:pt x="3132" y="180"/>
                  </a:cubicBezTo>
                  <a:lnTo>
                    <a:pt x="644" y="252"/>
                  </a:lnTo>
                  <a:cubicBezTo>
                    <a:pt x="598" y="115"/>
                    <a:pt x="477" y="1"/>
                    <a:pt x="33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9"/>
            <p:cNvSpPr/>
            <p:nvPr/>
          </p:nvSpPr>
          <p:spPr>
            <a:xfrm>
              <a:off x="3989475" y="3382275"/>
              <a:ext cx="75625" cy="35300"/>
            </a:xfrm>
            <a:custGeom>
              <a:avLst/>
              <a:gdLst/>
              <a:ahLst/>
              <a:cxnLst/>
              <a:rect l="l" t="t" r="r" b="b"/>
              <a:pathLst>
                <a:path w="3025" h="1412" extrusionOk="0">
                  <a:moveTo>
                    <a:pt x="2962" y="0"/>
                  </a:moveTo>
                  <a:cubicBezTo>
                    <a:pt x="2955" y="0"/>
                    <a:pt x="2948" y="2"/>
                    <a:pt x="2941" y="5"/>
                  </a:cubicBezTo>
                  <a:lnTo>
                    <a:pt x="632" y="922"/>
                  </a:lnTo>
                  <a:cubicBezTo>
                    <a:pt x="570" y="826"/>
                    <a:pt x="470" y="768"/>
                    <a:pt x="365" y="768"/>
                  </a:cubicBezTo>
                  <a:cubicBezTo>
                    <a:pt x="327" y="768"/>
                    <a:pt x="288" y="775"/>
                    <a:pt x="251" y="791"/>
                  </a:cubicBezTo>
                  <a:cubicBezTo>
                    <a:pt x="84" y="850"/>
                    <a:pt x="0" y="1041"/>
                    <a:pt x="72" y="1208"/>
                  </a:cubicBezTo>
                  <a:cubicBezTo>
                    <a:pt x="117" y="1334"/>
                    <a:pt x="237" y="1412"/>
                    <a:pt x="364" y="1412"/>
                  </a:cubicBezTo>
                  <a:cubicBezTo>
                    <a:pt x="406" y="1412"/>
                    <a:pt x="448" y="1404"/>
                    <a:pt x="489" y="1386"/>
                  </a:cubicBezTo>
                  <a:cubicBezTo>
                    <a:pt x="632" y="1327"/>
                    <a:pt x="703" y="1184"/>
                    <a:pt x="679" y="1029"/>
                  </a:cubicBezTo>
                  <a:lnTo>
                    <a:pt x="2989" y="112"/>
                  </a:lnTo>
                  <a:cubicBezTo>
                    <a:pt x="3013" y="88"/>
                    <a:pt x="3025" y="65"/>
                    <a:pt x="3013" y="29"/>
                  </a:cubicBezTo>
                  <a:cubicBezTo>
                    <a:pt x="3004" y="12"/>
                    <a:pt x="2983" y="0"/>
                    <a:pt x="29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9"/>
            <p:cNvSpPr/>
            <p:nvPr/>
          </p:nvSpPr>
          <p:spPr>
            <a:xfrm>
              <a:off x="3986500" y="3386750"/>
              <a:ext cx="73550" cy="41050"/>
            </a:xfrm>
            <a:custGeom>
              <a:avLst/>
              <a:gdLst/>
              <a:ahLst/>
              <a:cxnLst/>
              <a:rect l="l" t="t" r="r" b="b"/>
              <a:pathLst>
                <a:path w="2942" h="1642" extrusionOk="0">
                  <a:moveTo>
                    <a:pt x="2864" y="0"/>
                  </a:moveTo>
                  <a:cubicBezTo>
                    <a:pt x="2854" y="0"/>
                    <a:pt x="2844" y="2"/>
                    <a:pt x="2834" y="5"/>
                  </a:cubicBezTo>
                  <a:lnTo>
                    <a:pt x="608" y="1124"/>
                  </a:lnTo>
                  <a:cubicBezTo>
                    <a:pt x="559" y="1043"/>
                    <a:pt x="467" y="995"/>
                    <a:pt x="364" y="995"/>
                  </a:cubicBezTo>
                  <a:cubicBezTo>
                    <a:pt x="315" y="995"/>
                    <a:pt x="264" y="1006"/>
                    <a:pt x="215" y="1029"/>
                  </a:cubicBezTo>
                  <a:cubicBezTo>
                    <a:pt x="60" y="1100"/>
                    <a:pt x="0" y="1303"/>
                    <a:pt x="72" y="1457"/>
                  </a:cubicBezTo>
                  <a:cubicBezTo>
                    <a:pt x="123" y="1577"/>
                    <a:pt x="236" y="1642"/>
                    <a:pt x="358" y="1642"/>
                  </a:cubicBezTo>
                  <a:cubicBezTo>
                    <a:pt x="405" y="1642"/>
                    <a:pt x="454" y="1632"/>
                    <a:pt x="500" y="1612"/>
                  </a:cubicBezTo>
                  <a:cubicBezTo>
                    <a:pt x="631" y="1541"/>
                    <a:pt x="715" y="1386"/>
                    <a:pt x="667" y="1243"/>
                  </a:cubicBezTo>
                  <a:lnTo>
                    <a:pt x="2894" y="124"/>
                  </a:lnTo>
                  <a:cubicBezTo>
                    <a:pt x="2929" y="112"/>
                    <a:pt x="2941" y="64"/>
                    <a:pt x="2929" y="29"/>
                  </a:cubicBezTo>
                  <a:cubicBezTo>
                    <a:pt x="2921" y="11"/>
                    <a:pt x="2893" y="0"/>
                    <a:pt x="28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9"/>
            <p:cNvSpPr/>
            <p:nvPr/>
          </p:nvSpPr>
          <p:spPr>
            <a:xfrm>
              <a:off x="4013575" y="3387000"/>
              <a:ext cx="59275" cy="60725"/>
            </a:xfrm>
            <a:custGeom>
              <a:avLst/>
              <a:gdLst/>
              <a:ahLst/>
              <a:cxnLst/>
              <a:rect l="l" t="t" r="r" b="b"/>
              <a:pathLst>
                <a:path w="2371" h="2429" extrusionOk="0">
                  <a:moveTo>
                    <a:pt x="2293" y="1"/>
                  </a:moveTo>
                  <a:cubicBezTo>
                    <a:pt x="2278" y="1"/>
                    <a:pt x="2263" y="7"/>
                    <a:pt x="2251" y="19"/>
                  </a:cubicBezTo>
                  <a:lnTo>
                    <a:pt x="537" y="1840"/>
                  </a:lnTo>
                  <a:cubicBezTo>
                    <a:pt x="482" y="1800"/>
                    <a:pt x="421" y="1781"/>
                    <a:pt x="360" y="1781"/>
                  </a:cubicBezTo>
                  <a:cubicBezTo>
                    <a:pt x="275" y="1781"/>
                    <a:pt x="189" y="1818"/>
                    <a:pt x="120" y="1888"/>
                  </a:cubicBezTo>
                  <a:cubicBezTo>
                    <a:pt x="1" y="2019"/>
                    <a:pt x="1" y="2209"/>
                    <a:pt x="132" y="2340"/>
                  </a:cubicBezTo>
                  <a:cubicBezTo>
                    <a:pt x="196" y="2398"/>
                    <a:pt x="277" y="2428"/>
                    <a:pt x="358" y="2428"/>
                  </a:cubicBezTo>
                  <a:cubicBezTo>
                    <a:pt x="443" y="2428"/>
                    <a:pt x="529" y="2395"/>
                    <a:pt x="596" y="2328"/>
                  </a:cubicBezTo>
                  <a:cubicBezTo>
                    <a:pt x="703" y="2209"/>
                    <a:pt x="715" y="2043"/>
                    <a:pt x="620" y="1924"/>
                  </a:cubicBezTo>
                  <a:lnTo>
                    <a:pt x="2335" y="114"/>
                  </a:lnTo>
                  <a:cubicBezTo>
                    <a:pt x="2370" y="78"/>
                    <a:pt x="2370" y="54"/>
                    <a:pt x="2335" y="19"/>
                  </a:cubicBezTo>
                  <a:cubicBezTo>
                    <a:pt x="2323" y="7"/>
                    <a:pt x="2308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9"/>
            <p:cNvSpPr/>
            <p:nvPr/>
          </p:nvSpPr>
          <p:spPr>
            <a:xfrm>
              <a:off x="4033525" y="3386150"/>
              <a:ext cx="38425" cy="74350"/>
            </a:xfrm>
            <a:custGeom>
              <a:avLst/>
              <a:gdLst/>
              <a:ahLst/>
              <a:cxnLst/>
              <a:rect l="l" t="t" r="r" b="b"/>
              <a:pathLst>
                <a:path w="1537" h="2974" extrusionOk="0">
                  <a:moveTo>
                    <a:pt x="1467" y="0"/>
                  </a:moveTo>
                  <a:cubicBezTo>
                    <a:pt x="1443" y="0"/>
                    <a:pt x="1414" y="14"/>
                    <a:pt x="1406" y="41"/>
                  </a:cubicBezTo>
                  <a:lnTo>
                    <a:pt x="417" y="2339"/>
                  </a:lnTo>
                  <a:cubicBezTo>
                    <a:pt x="402" y="2336"/>
                    <a:pt x="387" y="2334"/>
                    <a:pt x="372" y="2334"/>
                  </a:cubicBezTo>
                  <a:cubicBezTo>
                    <a:pt x="255" y="2334"/>
                    <a:pt x="137" y="2413"/>
                    <a:pt x="84" y="2529"/>
                  </a:cubicBezTo>
                  <a:cubicBezTo>
                    <a:pt x="1" y="2696"/>
                    <a:pt x="84" y="2886"/>
                    <a:pt x="239" y="2946"/>
                  </a:cubicBezTo>
                  <a:cubicBezTo>
                    <a:pt x="282" y="2964"/>
                    <a:pt x="327" y="2973"/>
                    <a:pt x="372" y="2973"/>
                  </a:cubicBezTo>
                  <a:cubicBezTo>
                    <a:pt x="496" y="2973"/>
                    <a:pt x="611" y="2902"/>
                    <a:pt x="655" y="2779"/>
                  </a:cubicBezTo>
                  <a:cubicBezTo>
                    <a:pt x="715" y="2636"/>
                    <a:pt x="667" y="2470"/>
                    <a:pt x="536" y="2386"/>
                  </a:cubicBezTo>
                  <a:lnTo>
                    <a:pt x="1525" y="100"/>
                  </a:lnTo>
                  <a:cubicBezTo>
                    <a:pt x="1537" y="64"/>
                    <a:pt x="1525" y="29"/>
                    <a:pt x="1489" y="5"/>
                  </a:cubicBezTo>
                  <a:cubicBezTo>
                    <a:pt x="1483" y="2"/>
                    <a:pt x="1475" y="0"/>
                    <a:pt x="1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9"/>
            <p:cNvSpPr/>
            <p:nvPr/>
          </p:nvSpPr>
          <p:spPr>
            <a:xfrm>
              <a:off x="4038875" y="3393300"/>
              <a:ext cx="33075" cy="76500"/>
            </a:xfrm>
            <a:custGeom>
              <a:avLst/>
              <a:gdLst/>
              <a:ahLst/>
              <a:cxnLst/>
              <a:rect l="l" t="t" r="r" b="b"/>
              <a:pathLst>
                <a:path w="1323" h="3060" extrusionOk="0">
                  <a:moveTo>
                    <a:pt x="1243" y="0"/>
                  </a:moveTo>
                  <a:cubicBezTo>
                    <a:pt x="1219" y="0"/>
                    <a:pt x="1192" y="16"/>
                    <a:pt x="1192" y="52"/>
                  </a:cubicBezTo>
                  <a:lnTo>
                    <a:pt x="406" y="2422"/>
                  </a:lnTo>
                  <a:cubicBezTo>
                    <a:pt x="396" y="2421"/>
                    <a:pt x="386" y="2421"/>
                    <a:pt x="377" y="2421"/>
                  </a:cubicBezTo>
                  <a:cubicBezTo>
                    <a:pt x="233" y="2421"/>
                    <a:pt x="105" y="2503"/>
                    <a:pt x="60" y="2648"/>
                  </a:cubicBezTo>
                  <a:cubicBezTo>
                    <a:pt x="1" y="2803"/>
                    <a:pt x="84" y="3005"/>
                    <a:pt x="263" y="3041"/>
                  </a:cubicBezTo>
                  <a:cubicBezTo>
                    <a:pt x="299" y="3054"/>
                    <a:pt x="336" y="3060"/>
                    <a:pt x="373" y="3060"/>
                  </a:cubicBezTo>
                  <a:cubicBezTo>
                    <a:pt x="505" y="3060"/>
                    <a:pt x="630" y="2978"/>
                    <a:pt x="668" y="2838"/>
                  </a:cubicBezTo>
                  <a:cubicBezTo>
                    <a:pt x="715" y="2684"/>
                    <a:pt x="656" y="2529"/>
                    <a:pt x="525" y="2445"/>
                  </a:cubicBezTo>
                  <a:lnTo>
                    <a:pt x="1311" y="88"/>
                  </a:lnTo>
                  <a:cubicBezTo>
                    <a:pt x="1323" y="52"/>
                    <a:pt x="1311" y="5"/>
                    <a:pt x="1263" y="5"/>
                  </a:cubicBezTo>
                  <a:cubicBezTo>
                    <a:pt x="1257" y="2"/>
                    <a:pt x="1250" y="0"/>
                    <a:pt x="1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9"/>
            <p:cNvSpPr/>
            <p:nvPr/>
          </p:nvSpPr>
          <p:spPr>
            <a:xfrm>
              <a:off x="4072525" y="3385375"/>
              <a:ext cx="16100" cy="79500"/>
            </a:xfrm>
            <a:custGeom>
              <a:avLst/>
              <a:gdLst/>
              <a:ahLst/>
              <a:cxnLst/>
              <a:rect l="l" t="t" r="r" b="b"/>
              <a:pathLst>
                <a:path w="644" h="3180" extrusionOk="0">
                  <a:moveTo>
                    <a:pt x="238" y="0"/>
                  </a:moveTo>
                  <a:cubicBezTo>
                    <a:pt x="215" y="0"/>
                    <a:pt x="179" y="24"/>
                    <a:pt x="179" y="60"/>
                  </a:cubicBezTo>
                  <a:lnTo>
                    <a:pt x="262" y="2548"/>
                  </a:lnTo>
                  <a:cubicBezTo>
                    <a:pt x="107" y="2584"/>
                    <a:pt x="0" y="2727"/>
                    <a:pt x="0" y="2870"/>
                  </a:cubicBezTo>
                  <a:cubicBezTo>
                    <a:pt x="0" y="3048"/>
                    <a:pt x="155" y="3179"/>
                    <a:pt x="334" y="3179"/>
                  </a:cubicBezTo>
                  <a:cubicBezTo>
                    <a:pt x="512" y="3179"/>
                    <a:pt x="643" y="3036"/>
                    <a:pt x="643" y="2858"/>
                  </a:cubicBezTo>
                  <a:cubicBezTo>
                    <a:pt x="643" y="2703"/>
                    <a:pt x="524" y="2572"/>
                    <a:pt x="381" y="2548"/>
                  </a:cubicBezTo>
                  <a:lnTo>
                    <a:pt x="298" y="60"/>
                  </a:lnTo>
                  <a:cubicBezTo>
                    <a:pt x="298" y="24"/>
                    <a:pt x="274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9"/>
            <p:cNvSpPr/>
            <p:nvPr/>
          </p:nvSpPr>
          <p:spPr>
            <a:xfrm>
              <a:off x="4077275" y="3385550"/>
              <a:ext cx="36650" cy="74550"/>
            </a:xfrm>
            <a:custGeom>
              <a:avLst/>
              <a:gdLst/>
              <a:ahLst/>
              <a:cxnLst/>
              <a:rect l="l" t="t" r="r" b="b"/>
              <a:pathLst>
                <a:path w="1466" h="2982" extrusionOk="0">
                  <a:moveTo>
                    <a:pt x="61" y="1"/>
                  </a:moveTo>
                  <a:cubicBezTo>
                    <a:pt x="54" y="1"/>
                    <a:pt x="45" y="2"/>
                    <a:pt x="37" y="5"/>
                  </a:cubicBezTo>
                  <a:cubicBezTo>
                    <a:pt x="13" y="17"/>
                    <a:pt x="1" y="53"/>
                    <a:pt x="13" y="77"/>
                  </a:cubicBezTo>
                  <a:lnTo>
                    <a:pt x="930" y="2386"/>
                  </a:lnTo>
                  <a:cubicBezTo>
                    <a:pt x="787" y="2482"/>
                    <a:pt x="739" y="2624"/>
                    <a:pt x="799" y="2779"/>
                  </a:cubicBezTo>
                  <a:cubicBezTo>
                    <a:pt x="844" y="2898"/>
                    <a:pt x="967" y="2982"/>
                    <a:pt x="1098" y="2982"/>
                  </a:cubicBezTo>
                  <a:cubicBezTo>
                    <a:pt x="1137" y="2982"/>
                    <a:pt x="1177" y="2974"/>
                    <a:pt x="1215" y="2958"/>
                  </a:cubicBezTo>
                  <a:cubicBezTo>
                    <a:pt x="1382" y="2898"/>
                    <a:pt x="1465" y="2696"/>
                    <a:pt x="1394" y="2541"/>
                  </a:cubicBezTo>
                  <a:cubicBezTo>
                    <a:pt x="1342" y="2406"/>
                    <a:pt x="1226" y="2334"/>
                    <a:pt x="1094" y="2334"/>
                  </a:cubicBezTo>
                  <a:cubicBezTo>
                    <a:pt x="1075" y="2334"/>
                    <a:pt x="1056" y="2336"/>
                    <a:pt x="1037" y="2339"/>
                  </a:cubicBezTo>
                  <a:lnTo>
                    <a:pt x="108" y="41"/>
                  </a:lnTo>
                  <a:cubicBezTo>
                    <a:pt x="99" y="14"/>
                    <a:pt x="83" y="1"/>
                    <a:pt x="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9"/>
            <p:cNvSpPr/>
            <p:nvPr/>
          </p:nvSpPr>
          <p:spPr>
            <a:xfrm>
              <a:off x="4081150" y="3390775"/>
              <a:ext cx="42600" cy="72450"/>
            </a:xfrm>
            <a:custGeom>
              <a:avLst/>
              <a:gdLst/>
              <a:ahLst/>
              <a:cxnLst/>
              <a:rect l="l" t="t" r="r" b="b"/>
              <a:pathLst>
                <a:path w="1704" h="2898" extrusionOk="0">
                  <a:moveTo>
                    <a:pt x="79" y="1"/>
                  </a:moveTo>
                  <a:cubicBezTo>
                    <a:pt x="69" y="1"/>
                    <a:pt x="59" y="3"/>
                    <a:pt x="48" y="10"/>
                  </a:cubicBezTo>
                  <a:cubicBezTo>
                    <a:pt x="24" y="22"/>
                    <a:pt x="1" y="70"/>
                    <a:pt x="24" y="94"/>
                  </a:cubicBezTo>
                  <a:lnTo>
                    <a:pt x="1132" y="2332"/>
                  </a:lnTo>
                  <a:cubicBezTo>
                    <a:pt x="1013" y="2404"/>
                    <a:pt x="989" y="2570"/>
                    <a:pt x="1048" y="2713"/>
                  </a:cubicBezTo>
                  <a:cubicBezTo>
                    <a:pt x="1100" y="2833"/>
                    <a:pt x="1213" y="2898"/>
                    <a:pt x="1335" y="2898"/>
                  </a:cubicBezTo>
                  <a:cubicBezTo>
                    <a:pt x="1382" y="2898"/>
                    <a:pt x="1430" y="2888"/>
                    <a:pt x="1477" y="2868"/>
                  </a:cubicBezTo>
                  <a:cubicBezTo>
                    <a:pt x="1644" y="2785"/>
                    <a:pt x="1703" y="2594"/>
                    <a:pt x="1632" y="2427"/>
                  </a:cubicBezTo>
                  <a:cubicBezTo>
                    <a:pt x="1566" y="2324"/>
                    <a:pt x="1463" y="2258"/>
                    <a:pt x="1347" y="2258"/>
                  </a:cubicBezTo>
                  <a:cubicBezTo>
                    <a:pt x="1316" y="2258"/>
                    <a:pt x="1283" y="2263"/>
                    <a:pt x="1251" y="2273"/>
                  </a:cubicBezTo>
                  <a:lnTo>
                    <a:pt x="143" y="34"/>
                  </a:lnTo>
                  <a:cubicBezTo>
                    <a:pt x="127" y="17"/>
                    <a:pt x="104" y="1"/>
                    <a:pt x="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9"/>
            <p:cNvSpPr/>
            <p:nvPr/>
          </p:nvSpPr>
          <p:spPr>
            <a:xfrm>
              <a:off x="4081750" y="3378075"/>
              <a:ext cx="61625" cy="58300"/>
            </a:xfrm>
            <a:custGeom>
              <a:avLst/>
              <a:gdLst/>
              <a:ahLst/>
              <a:cxnLst/>
              <a:rect l="l" t="t" r="r" b="b"/>
              <a:pathLst>
                <a:path w="2465" h="2332" extrusionOk="0">
                  <a:moveTo>
                    <a:pt x="67" y="0"/>
                  </a:moveTo>
                  <a:cubicBezTo>
                    <a:pt x="51" y="0"/>
                    <a:pt x="36" y="6"/>
                    <a:pt x="24" y="18"/>
                  </a:cubicBezTo>
                  <a:cubicBezTo>
                    <a:pt x="0" y="54"/>
                    <a:pt x="0" y="78"/>
                    <a:pt x="24" y="114"/>
                  </a:cubicBezTo>
                  <a:lnTo>
                    <a:pt x="1846" y="1816"/>
                  </a:lnTo>
                  <a:cubicBezTo>
                    <a:pt x="1763" y="1959"/>
                    <a:pt x="1786" y="2126"/>
                    <a:pt x="1882" y="2245"/>
                  </a:cubicBezTo>
                  <a:cubicBezTo>
                    <a:pt x="1950" y="2302"/>
                    <a:pt x="2029" y="2331"/>
                    <a:pt x="2107" y="2331"/>
                  </a:cubicBezTo>
                  <a:cubicBezTo>
                    <a:pt x="2193" y="2331"/>
                    <a:pt x="2277" y="2296"/>
                    <a:pt x="2346" y="2221"/>
                  </a:cubicBezTo>
                  <a:cubicBezTo>
                    <a:pt x="2465" y="2090"/>
                    <a:pt x="2465" y="1900"/>
                    <a:pt x="2334" y="1769"/>
                  </a:cubicBezTo>
                  <a:cubicBezTo>
                    <a:pt x="2267" y="1708"/>
                    <a:pt x="2185" y="1678"/>
                    <a:pt x="2105" y="1678"/>
                  </a:cubicBezTo>
                  <a:cubicBezTo>
                    <a:pt x="2043" y="1678"/>
                    <a:pt x="1981" y="1696"/>
                    <a:pt x="1929" y="1733"/>
                  </a:cubicBezTo>
                  <a:lnTo>
                    <a:pt x="119" y="18"/>
                  </a:lnTo>
                  <a:cubicBezTo>
                    <a:pt x="102" y="6"/>
                    <a:pt x="84" y="0"/>
                    <a:pt x="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9"/>
            <p:cNvSpPr/>
            <p:nvPr/>
          </p:nvSpPr>
          <p:spPr>
            <a:xfrm>
              <a:off x="4081150" y="3378700"/>
              <a:ext cx="75625" cy="37150"/>
            </a:xfrm>
            <a:custGeom>
              <a:avLst/>
              <a:gdLst/>
              <a:ahLst/>
              <a:cxnLst/>
              <a:rect l="l" t="t" r="r" b="b"/>
              <a:pathLst>
                <a:path w="3025" h="1486" extrusionOk="0">
                  <a:moveTo>
                    <a:pt x="86" y="1"/>
                  </a:moveTo>
                  <a:cubicBezTo>
                    <a:pt x="62" y="1"/>
                    <a:pt x="33" y="14"/>
                    <a:pt x="24" y="41"/>
                  </a:cubicBezTo>
                  <a:cubicBezTo>
                    <a:pt x="1" y="77"/>
                    <a:pt x="24" y="112"/>
                    <a:pt x="48" y="136"/>
                  </a:cubicBezTo>
                  <a:lnTo>
                    <a:pt x="2346" y="1113"/>
                  </a:lnTo>
                  <a:cubicBezTo>
                    <a:pt x="2322" y="1244"/>
                    <a:pt x="2406" y="1398"/>
                    <a:pt x="2537" y="1458"/>
                  </a:cubicBezTo>
                  <a:cubicBezTo>
                    <a:pt x="2580" y="1476"/>
                    <a:pt x="2625" y="1485"/>
                    <a:pt x="2669" y="1485"/>
                  </a:cubicBezTo>
                  <a:cubicBezTo>
                    <a:pt x="2794" y="1485"/>
                    <a:pt x="2909" y="1414"/>
                    <a:pt x="2953" y="1291"/>
                  </a:cubicBezTo>
                  <a:cubicBezTo>
                    <a:pt x="3025" y="1124"/>
                    <a:pt x="2953" y="934"/>
                    <a:pt x="2787" y="874"/>
                  </a:cubicBezTo>
                  <a:cubicBezTo>
                    <a:pt x="2746" y="857"/>
                    <a:pt x="2703" y="849"/>
                    <a:pt x="2661" y="849"/>
                  </a:cubicBezTo>
                  <a:cubicBezTo>
                    <a:pt x="2556" y="849"/>
                    <a:pt x="2457" y="900"/>
                    <a:pt x="2406" y="993"/>
                  </a:cubicBezTo>
                  <a:lnTo>
                    <a:pt x="108" y="5"/>
                  </a:lnTo>
                  <a:cubicBezTo>
                    <a:pt x="102" y="2"/>
                    <a:pt x="94" y="1"/>
                    <a:pt x="8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9"/>
            <p:cNvSpPr/>
            <p:nvPr/>
          </p:nvSpPr>
          <p:spPr>
            <a:xfrm>
              <a:off x="4074600" y="3377900"/>
              <a:ext cx="82475" cy="16725"/>
            </a:xfrm>
            <a:custGeom>
              <a:avLst/>
              <a:gdLst/>
              <a:ahLst/>
              <a:cxnLst/>
              <a:rect l="l" t="t" r="r" b="b"/>
              <a:pathLst>
                <a:path w="3299" h="669" extrusionOk="0">
                  <a:moveTo>
                    <a:pt x="2954" y="1"/>
                  </a:moveTo>
                  <a:cubicBezTo>
                    <a:pt x="2799" y="1"/>
                    <a:pt x="2677" y="115"/>
                    <a:pt x="2632" y="252"/>
                  </a:cubicBezTo>
                  <a:lnTo>
                    <a:pt x="72" y="109"/>
                  </a:lnTo>
                  <a:cubicBezTo>
                    <a:pt x="48" y="109"/>
                    <a:pt x="13" y="133"/>
                    <a:pt x="1" y="168"/>
                  </a:cubicBezTo>
                  <a:cubicBezTo>
                    <a:pt x="1" y="192"/>
                    <a:pt x="24" y="228"/>
                    <a:pt x="60" y="240"/>
                  </a:cubicBezTo>
                  <a:lnTo>
                    <a:pt x="2620" y="383"/>
                  </a:lnTo>
                  <a:cubicBezTo>
                    <a:pt x="2644" y="537"/>
                    <a:pt x="2787" y="668"/>
                    <a:pt x="2930" y="668"/>
                  </a:cubicBezTo>
                  <a:cubicBezTo>
                    <a:pt x="2937" y="669"/>
                    <a:pt x="2944" y="669"/>
                    <a:pt x="2950" y="669"/>
                  </a:cubicBezTo>
                  <a:cubicBezTo>
                    <a:pt x="3121" y="669"/>
                    <a:pt x="3275" y="530"/>
                    <a:pt x="3287" y="359"/>
                  </a:cubicBezTo>
                  <a:cubicBezTo>
                    <a:pt x="3299" y="180"/>
                    <a:pt x="3156" y="13"/>
                    <a:pt x="2977" y="2"/>
                  </a:cubicBezTo>
                  <a:cubicBezTo>
                    <a:pt x="2970" y="1"/>
                    <a:pt x="2962" y="1"/>
                    <a:pt x="29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9"/>
            <p:cNvSpPr/>
            <p:nvPr/>
          </p:nvSpPr>
          <p:spPr>
            <a:xfrm>
              <a:off x="4076100" y="3321550"/>
              <a:ext cx="67000" cy="55925"/>
            </a:xfrm>
            <a:custGeom>
              <a:avLst/>
              <a:gdLst/>
              <a:ahLst/>
              <a:cxnLst/>
              <a:rect l="l" t="t" r="r" b="b"/>
              <a:pathLst>
                <a:path w="2680" h="2237" extrusionOk="0">
                  <a:moveTo>
                    <a:pt x="2298" y="0"/>
                  </a:moveTo>
                  <a:cubicBezTo>
                    <a:pt x="2224" y="0"/>
                    <a:pt x="2152" y="25"/>
                    <a:pt x="2096" y="77"/>
                  </a:cubicBezTo>
                  <a:cubicBezTo>
                    <a:pt x="1977" y="184"/>
                    <a:pt x="1953" y="351"/>
                    <a:pt x="2012" y="493"/>
                  </a:cubicBezTo>
                  <a:lnTo>
                    <a:pt x="24" y="2125"/>
                  </a:lnTo>
                  <a:cubicBezTo>
                    <a:pt x="0" y="2148"/>
                    <a:pt x="0" y="2184"/>
                    <a:pt x="12" y="2208"/>
                  </a:cubicBezTo>
                  <a:cubicBezTo>
                    <a:pt x="19" y="2228"/>
                    <a:pt x="36" y="2236"/>
                    <a:pt x="56" y="2236"/>
                  </a:cubicBezTo>
                  <a:cubicBezTo>
                    <a:pt x="73" y="2236"/>
                    <a:pt x="91" y="2231"/>
                    <a:pt x="107" y="2220"/>
                  </a:cubicBezTo>
                  <a:lnTo>
                    <a:pt x="2084" y="601"/>
                  </a:lnTo>
                  <a:cubicBezTo>
                    <a:pt x="2151" y="637"/>
                    <a:pt x="2232" y="662"/>
                    <a:pt x="2310" y="662"/>
                  </a:cubicBezTo>
                  <a:cubicBezTo>
                    <a:pt x="2383" y="662"/>
                    <a:pt x="2455" y="640"/>
                    <a:pt x="2512" y="589"/>
                  </a:cubicBezTo>
                  <a:cubicBezTo>
                    <a:pt x="2667" y="470"/>
                    <a:pt x="2679" y="255"/>
                    <a:pt x="2560" y="124"/>
                  </a:cubicBezTo>
                  <a:cubicBezTo>
                    <a:pt x="2492" y="43"/>
                    <a:pt x="2394" y="0"/>
                    <a:pt x="22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9"/>
            <p:cNvSpPr/>
            <p:nvPr/>
          </p:nvSpPr>
          <p:spPr>
            <a:xfrm>
              <a:off x="4069250" y="3300950"/>
              <a:ext cx="27400" cy="78100"/>
            </a:xfrm>
            <a:custGeom>
              <a:avLst/>
              <a:gdLst/>
              <a:ahLst/>
              <a:cxnLst/>
              <a:rect l="l" t="t" r="r" b="b"/>
              <a:pathLst>
                <a:path w="1096" h="3124" extrusionOk="0">
                  <a:moveTo>
                    <a:pt x="736" y="0"/>
                  </a:moveTo>
                  <a:cubicBezTo>
                    <a:pt x="587" y="0"/>
                    <a:pt x="458" y="92"/>
                    <a:pt x="417" y="246"/>
                  </a:cubicBezTo>
                  <a:cubicBezTo>
                    <a:pt x="393" y="401"/>
                    <a:pt x="465" y="544"/>
                    <a:pt x="596" y="627"/>
                  </a:cubicBezTo>
                  <a:lnTo>
                    <a:pt x="24" y="3044"/>
                  </a:lnTo>
                  <a:cubicBezTo>
                    <a:pt x="0" y="3080"/>
                    <a:pt x="36" y="3115"/>
                    <a:pt x="60" y="3115"/>
                  </a:cubicBezTo>
                  <a:cubicBezTo>
                    <a:pt x="68" y="3121"/>
                    <a:pt x="77" y="3123"/>
                    <a:pt x="86" y="3123"/>
                  </a:cubicBezTo>
                  <a:cubicBezTo>
                    <a:pt x="115" y="3123"/>
                    <a:pt x="143" y="3098"/>
                    <a:pt x="143" y="3080"/>
                  </a:cubicBezTo>
                  <a:lnTo>
                    <a:pt x="715" y="651"/>
                  </a:lnTo>
                  <a:cubicBezTo>
                    <a:pt x="870" y="651"/>
                    <a:pt x="1012" y="567"/>
                    <a:pt x="1048" y="401"/>
                  </a:cubicBezTo>
                  <a:cubicBezTo>
                    <a:pt x="1096" y="222"/>
                    <a:pt x="989" y="55"/>
                    <a:pt x="810" y="8"/>
                  </a:cubicBezTo>
                  <a:cubicBezTo>
                    <a:pt x="785" y="3"/>
                    <a:pt x="760" y="0"/>
                    <a:pt x="7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p10"/>
          <p:cNvSpPr txBox="1">
            <a:spLocks noGrp="1"/>
          </p:cNvSpPr>
          <p:nvPr>
            <p:ph type="title"/>
          </p:nvPr>
        </p:nvSpPr>
        <p:spPr>
          <a:xfrm>
            <a:off x="4334925" y="2969200"/>
            <a:ext cx="3921900" cy="125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35" name="Google Shape;435;p10"/>
          <p:cNvSpPr>
            <a:spLocks noGrp="1"/>
          </p:cNvSpPr>
          <p:nvPr>
            <p:ph type="pic" idx="2"/>
          </p:nvPr>
        </p:nvSpPr>
        <p:spPr>
          <a:xfrm>
            <a:off x="-14450" y="-6825"/>
            <a:ext cx="9189000" cy="5201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558475"/>
            <a:ext cx="6576000" cy="151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38" name="Google Shape;438;p11"/>
          <p:cNvSpPr txBox="1">
            <a:spLocks noGrp="1"/>
          </p:cNvSpPr>
          <p:nvPr>
            <p:ph type="subTitle" idx="1"/>
          </p:nvPr>
        </p:nvSpPr>
        <p:spPr>
          <a:xfrm>
            <a:off x="2096925" y="3069625"/>
            <a:ext cx="4950000" cy="4116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accent6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grpSp>
        <p:nvGrpSpPr>
          <p:cNvPr id="439" name="Google Shape;439;p11"/>
          <p:cNvGrpSpPr/>
          <p:nvPr/>
        </p:nvGrpSpPr>
        <p:grpSpPr>
          <a:xfrm rot="-7557564">
            <a:off x="7892752" y="3652668"/>
            <a:ext cx="836100" cy="1452170"/>
            <a:chOff x="1801100" y="2984750"/>
            <a:chExt cx="378950" cy="658175"/>
          </a:xfrm>
        </p:grpSpPr>
        <p:sp>
          <p:nvSpPr>
            <p:cNvPr id="440" name="Google Shape;440;p11"/>
            <p:cNvSpPr/>
            <p:nvPr/>
          </p:nvSpPr>
          <p:spPr>
            <a:xfrm>
              <a:off x="1860350" y="3108575"/>
              <a:ext cx="174150" cy="534350"/>
            </a:xfrm>
            <a:custGeom>
              <a:avLst/>
              <a:gdLst/>
              <a:ahLst/>
              <a:cxnLst/>
              <a:rect l="l" t="t" r="r" b="b"/>
              <a:pathLst>
                <a:path w="6966" h="21374" extrusionOk="0">
                  <a:moveTo>
                    <a:pt x="6666" y="0"/>
                  </a:moveTo>
                  <a:cubicBezTo>
                    <a:pt x="6559" y="0"/>
                    <a:pt x="6450" y="60"/>
                    <a:pt x="6406" y="166"/>
                  </a:cubicBezTo>
                  <a:cubicBezTo>
                    <a:pt x="0" y="13406"/>
                    <a:pt x="4715" y="21192"/>
                    <a:pt x="4715" y="21240"/>
                  </a:cubicBezTo>
                  <a:cubicBezTo>
                    <a:pt x="4768" y="21324"/>
                    <a:pt x="4861" y="21374"/>
                    <a:pt x="4954" y="21374"/>
                  </a:cubicBezTo>
                  <a:cubicBezTo>
                    <a:pt x="5007" y="21374"/>
                    <a:pt x="5061" y="21358"/>
                    <a:pt x="5108" y="21323"/>
                  </a:cubicBezTo>
                  <a:cubicBezTo>
                    <a:pt x="5239" y="21240"/>
                    <a:pt x="5275" y="21073"/>
                    <a:pt x="5191" y="20942"/>
                  </a:cubicBezTo>
                  <a:cubicBezTo>
                    <a:pt x="5155" y="20859"/>
                    <a:pt x="655" y="13299"/>
                    <a:pt x="6906" y="404"/>
                  </a:cubicBezTo>
                  <a:cubicBezTo>
                    <a:pt x="6965" y="261"/>
                    <a:pt x="6906" y="83"/>
                    <a:pt x="6775" y="23"/>
                  </a:cubicBezTo>
                  <a:cubicBezTo>
                    <a:pt x="6741" y="8"/>
                    <a:pt x="6703" y="0"/>
                    <a:pt x="6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11"/>
            <p:cNvSpPr/>
            <p:nvPr/>
          </p:nvSpPr>
          <p:spPr>
            <a:xfrm>
              <a:off x="1947850" y="3414025"/>
              <a:ext cx="146175" cy="128225"/>
            </a:xfrm>
            <a:custGeom>
              <a:avLst/>
              <a:gdLst/>
              <a:ahLst/>
              <a:cxnLst/>
              <a:rect l="l" t="t" r="r" b="b"/>
              <a:pathLst>
                <a:path w="5847" h="5129" extrusionOk="0">
                  <a:moveTo>
                    <a:pt x="3537" y="1"/>
                  </a:moveTo>
                  <a:cubicBezTo>
                    <a:pt x="2744" y="1"/>
                    <a:pt x="1737" y="567"/>
                    <a:pt x="1001" y="1497"/>
                  </a:cubicBezTo>
                  <a:cubicBezTo>
                    <a:pt x="203" y="2498"/>
                    <a:pt x="1" y="3569"/>
                    <a:pt x="405" y="4164"/>
                  </a:cubicBezTo>
                  <a:cubicBezTo>
                    <a:pt x="645" y="4738"/>
                    <a:pt x="1470" y="5129"/>
                    <a:pt x="2511" y="5129"/>
                  </a:cubicBezTo>
                  <a:cubicBezTo>
                    <a:pt x="2659" y="5129"/>
                    <a:pt x="2810" y="5121"/>
                    <a:pt x="2965" y="5105"/>
                  </a:cubicBezTo>
                  <a:cubicBezTo>
                    <a:pt x="4477" y="4938"/>
                    <a:pt x="5739" y="4081"/>
                    <a:pt x="5799" y="3164"/>
                  </a:cubicBezTo>
                  <a:cubicBezTo>
                    <a:pt x="5846" y="2557"/>
                    <a:pt x="5346" y="2093"/>
                    <a:pt x="4573" y="1890"/>
                  </a:cubicBezTo>
                  <a:cubicBezTo>
                    <a:pt x="4811" y="1116"/>
                    <a:pt x="4692" y="450"/>
                    <a:pt x="4168" y="152"/>
                  </a:cubicBezTo>
                  <a:cubicBezTo>
                    <a:pt x="3984" y="49"/>
                    <a:pt x="3770" y="1"/>
                    <a:pt x="35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11"/>
            <p:cNvSpPr/>
            <p:nvPr/>
          </p:nvSpPr>
          <p:spPr>
            <a:xfrm>
              <a:off x="1957975" y="3461275"/>
              <a:ext cx="135750" cy="80700"/>
            </a:xfrm>
            <a:custGeom>
              <a:avLst/>
              <a:gdLst/>
              <a:ahLst/>
              <a:cxnLst/>
              <a:rect l="l" t="t" r="r" b="b"/>
              <a:pathLst>
                <a:path w="5430" h="3228" extrusionOk="0">
                  <a:moveTo>
                    <a:pt x="4144" y="0"/>
                  </a:moveTo>
                  <a:lnTo>
                    <a:pt x="0" y="2262"/>
                  </a:lnTo>
                  <a:cubicBezTo>
                    <a:pt x="240" y="2836"/>
                    <a:pt x="1065" y="3227"/>
                    <a:pt x="2106" y="3227"/>
                  </a:cubicBezTo>
                  <a:cubicBezTo>
                    <a:pt x="2254" y="3227"/>
                    <a:pt x="2405" y="3219"/>
                    <a:pt x="2560" y="3203"/>
                  </a:cubicBezTo>
                  <a:cubicBezTo>
                    <a:pt x="4072" y="3036"/>
                    <a:pt x="5334" y="2167"/>
                    <a:pt x="5394" y="1262"/>
                  </a:cubicBezTo>
                  <a:cubicBezTo>
                    <a:pt x="5430" y="667"/>
                    <a:pt x="4941" y="203"/>
                    <a:pt x="41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11"/>
            <p:cNvSpPr/>
            <p:nvPr/>
          </p:nvSpPr>
          <p:spPr>
            <a:xfrm>
              <a:off x="1801100" y="3300825"/>
              <a:ext cx="139625" cy="139300"/>
            </a:xfrm>
            <a:custGeom>
              <a:avLst/>
              <a:gdLst/>
              <a:ahLst/>
              <a:cxnLst/>
              <a:rect l="l" t="t" r="r" b="b"/>
              <a:pathLst>
                <a:path w="5585" h="5572" extrusionOk="0">
                  <a:moveTo>
                    <a:pt x="3323" y="1"/>
                  </a:moveTo>
                  <a:cubicBezTo>
                    <a:pt x="2727" y="1"/>
                    <a:pt x="2287" y="525"/>
                    <a:pt x="2120" y="1311"/>
                  </a:cubicBezTo>
                  <a:cubicBezTo>
                    <a:pt x="1903" y="1254"/>
                    <a:pt x="1694" y="1225"/>
                    <a:pt x="1500" y="1225"/>
                  </a:cubicBezTo>
                  <a:cubicBezTo>
                    <a:pt x="1003" y="1225"/>
                    <a:pt x="603" y="1413"/>
                    <a:pt x="406" y="1799"/>
                  </a:cubicBezTo>
                  <a:cubicBezTo>
                    <a:pt x="1" y="2620"/>
                    <a:pt x="679" y="4001"/>
                    <a:pt x="1906" y="4882"/>
                  </a:cubicBezTo>
                  <a:cubicBezTo>
                    <a:pt x="2552" y="5341"/>
                    <a:pt x="3227" y="5572"/>
                    <a:pt x="3778" y="5572"/>
                  </a:cubicBezTo>
                  <a:cubicBezTo>
                    <a:pt x="4099" y="5572"/>
                    <a:pt x="4378" y="5493"/>
                    <a:pt x="4585" y="5335"/>
                  </a:cubicBezTo>
                  <a:cubicBezTo>
                    <a:pt x="5228" y="5013"/>
                    <a:pt x="5585" y="3978"/>
                    <a:pt x="5394" y="2727"/>
                  </a:cubicBezTo>
                  <a:cubicBezTo>
                    <a:pt x="5168" y="1227"/>
                    <a:pt x="4251" y="1"/>
                    <a:pt x="33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11"/>
            <p:cNvSpPr/>
            <p:nvPr/>
          </p:nvSpPr>
          <p:spPr>
            <a:xfrm>
              <a:off x="1801100" y="3331375"/>
              <a:ext cx="114625" cy="108750"/>
            </a:xfrm>
            <a:custGeom>
              <a:avLst/>
              <a:gdLst/>
              <a:ahLst/>
              <a:cxnLst/>
              <a:rect l="l" t="t" r="r" b="b"/>
              <a:pathLst>
                <a:path w="4585" h="4350" extrusionOk="0">
                  <a:moveTo>
                    <a:pt x="1485" y="1"/>
                  </a:moveTo>
                  <a:cubicBezTo>
                    <a:pt x="997" y="1"/>
                    <a:pt x="601" y="186"/>
                    <a:pt x="406" y="577"/>
                  </a:cubicBezTo>
                  <a:cubicBezTo>
                    <a:pt x="1" y="1398"/>
                    <a:pt x="679" y="2779"/>
                    <a:pt x="1906" y="3660"/>
                  </a:cubicBezTo>
                  <a:cubicBezTo>
                    <a:pt x="2560" y="4119"/>
                    <a:pt x="3232" y="4350"/>
                    <a:pt x="3781" y="4350"/>
                  </a:cubicBezTo>
                  <a:cubicBezTo>
                    <a:pt x="4101" y="4350"/>
                    <a:pt x="4378" y="4271"/>
                    <a:pt x="4585" y="4113"/>
                  </a:cubicBezTo>
                  <a:lnTo>
                    <a:pt x="2108" y="89"/>
                  </a:lnTo>
                  <a:cubicBezTo>
                    <a:pt x="1890" y="31"/>
                    <a:pt x="1680" y="1"/>
                    <a:pt x="14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11"/>
            <p:cNvSpPr/>
            <p:nvPr/>
          </p:nvSpPr>
          <p:spPr>
            <a:xfrm>
              <a:off x="1963025" y="3196450"/>
              <a:ext cx="146175" cy="127150"/>
            </a:xfrm>
            <a:custGeom>
              <a:avLst/>
              <a:gdLst/>
              <a:ahLst/>
              <a:cxnLst/>
              <a:rect l="l" t="t" r="r" b="b"/>
              <a:pathLst>
                <a:path w="5847" h="5086" extrusionOk="0">
                  <a:moveTo>
                    <a:pt x="3576" y="0"/>
                  </a:moveTo>
                  <a:cubicBezTo>
                    <a:pt x="2794" y="0"/>
                    <a:pt x="1783" y="537"/>
                    <a:pt x="1048" y="1425"/>
                  </a:cubicBezTo>
                  <a:cubicBezTo>
                    <a:pt x="227" y="2390"/>
                    <a:pt x="1" y="3461"/>
                    <a:pt x="394" y="4069"/>
                  </a:cubicBezTo>
                  <a:cubicBezTo>
                    <a:pt x="629" y="4678"/>
                    <a:pt x="1458" y="5085"/>
                    <a:pt x="2537" y="5085"/>
                  </a:cubicBezTo>
                  <a:cubicBezTo>
                    <a:pt x="2661" y="5085"/>
                    <a:pt x="2788" y="5080"/>
                    <a:pt x="2918" y="5069"/>
                  </a:cubicBezTo>
                  <a:cubicBezTo>
                    <a:pt x="4442" y="4938"/>
                    <a:pt x="5728" y="4104"/>
                    <a:pt x="5811" y="3200"/>
                  </a:cubicBezTo>
                  <a:cubicBezTo>
                    <a:pt x="5847" y="2604"/>
                    <a:pt x="5359" y="2128"/>
                    <a:pt x="4585" y="1902"/>
                  </a:cubicBezTo>
                  <a:cubicBezTo>
                    <a:pt x="4858" y="1140"/>
                    <a:pt x="4751" y="473"/>
                    <a:pt x="4227" y="163"/>
                  </a:cubicBezTo>
                  <a:cubicBezTo>
                    <a:pt x="4043" y="53"/>
                    <a:pt x="3821" y="0"/>
                    <a:pt x="35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11"/>
            <p:cNvSpPr/>
            <p:nvPr/>
          </p:nvSpPr>
          <p:spPr>
            <a:xfrm>
              <a:off x="1972850" y="3244275"/>
              <a:ext cx="136350" cy="79625"/>
            </a:xfrm>
            <a:custGeom>
              <a:avLst/>
              <a:gdLst/>
              <a:ahLst/>
              <a:cxnLst/>
              <a:rect l="l" t="t" r="r" b="b"/>
              <a:pathLst>
                <a:path w="5454" h="3185" extrusionOk="0">
                  <a:moveTo>
                    <a:pt x="4192" y="1"/>
                  </a:moveTo>
                  <a:lnTo>
                    <a:pt x="1" y="2179"/>
                  </a:lnTo>
                  <a:cubicBezTo>
                    <a:pt x="236" y="2778"/>
                    <a:pt x="1065" y="3184"/>
                    <a:pt x="2144" y="3184"/>
                  </a:cubicBezTo>
                  <a:cubicBezTo>
                    <a:pt x="2268" y="3184"/>
                    <a:pt x="2395" y="3179"/>
                    <a:pt x="2525" y="3168"/>
                  </a:cubicBezTo>
                  <a:cubicBezTo>
                    <a:pt x="4049" y="3037"/>
                    <a:pt x="5335" y="2203"/>
                    <a:pt x="5418" y="1298"/>
                  </a:cubicBezTo>
                  <a:cubicBezTo>
                    <a:pt x="5454" y="703"/>
                    <a:pt x="4966" y="227"/>
                    <a:pt x="419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11"/>
            <p:cNvSpPr/>
            <p:nvPr/>
          </p:nvSpPr>
          <p:spPr>
            <a:xfrm>
              <a:off x="2014525" y="2984750"/>
              <a:ext cx="165525" cy="152075"/>
            </a:xfrm>
            <a:custGeom>
              <a:avLst/>
              <a:gdLst/>
              <a:ahLst/>
              <a:cxnLst/>
              <a:rect l="l" t="t" r="r" b="b"/>
              <a:pathLst>
                <a:path w="6621" h="6083" extrusionOk="0">
                  <a:moveTo>
                    <a:pt x="3625" y="0"/>
                  </a:moveTo>
                  <a:cubicBezTo>
                    <a:pt x="2673" y="0"/>
                    <a:pt x="1465" y="890"/>
                    <a:pt x="727" y="2214"/>
                  </a:cubicBezTo>
                  <a:cubicBezTo>
                    <a:pt x="24" y="3476"/>
                    <a:pt x="1" y="4738"/>
                    <a:pt x="572" y="5333"/>
                  </a:cubicBezTo>
                  <a:cubicBezTo>
                    <a:pt x="881" y="5814"/>
                    <a:pt x="1559" y="6083"/>
                    <a:pt x="2401" y="6083"/>
                  </a:cubicBezTo>
                  <a:cubicBezTo>
                    <a:pt x="2791" y="6083"/>
                    <a:pt x="3215" y="6025"/>
                    <a:pt x="3656" y="5905"/>
                  </a:cubicBezTo>
                  <a:cubicBezTo>
                    <a:pt x="5335" y="5441"/>
                    <a:pt x="6620" y="4202"/>
                    <a:pt x="6501" y="3166"/>
                  </a:cubicBezTo>
                  <a:cubicBezTo>
                    <a:pt x="6430" y="2476"/>
                    <a:pt x="5775" y="2047"/>
                    <a:pt x="4846" y="1964"/>
                  </a:cubicBezTo>
                  <a:cubicBezTo>
                    <a:pt x="4977" y="1035"/>
                    <a:pt x="4715" y="309"/>
                    <a:pt x="4061" y="71"/>
                  </a:cubicBezTo>
                  <a:cubicBezTo>
                    <a:pt x="3924" y="23"/>
                    <a:pt x="3778" y="0"/>
                    <a:pt x="362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11"/>
            <p:cNvSpPr/>
            <p:nvPr/>
          </p:nvSpPr>
          <p:spPr>
            <a:xfrm>
              <a:off x="2028825" y="3033550"/>
              <a:ext cx="151225" cy="103275"/>
            </a:xfrm>
            <a:custGeom>
              <a:avLst/>
              <a:gdLst/>
              <a:ahLst/>
              <a:cxnLst/>
              <a:rect l="l" t="t" r="r" b="b"/>
              <a:pathLst>
                <a:path w="6049" h="4131" extrusionOk="0">
                  <a:moveTo>
                    <a:pt x="4262" y="0"/>
                  </a:moveTo>
                  <a:lnTo>
                    <a:pt x="0" y="3381"/>
                  </a:lnTo>
                  <a:cubicBezTo>
                    <a:pt x="309" y="3862"/>
                    <a:pt x="987" y="4131"/>
                    <a:pt x="1829" y="4131"/>
                  </a:cubicBezTo>
                  <a:cubicBezTo>
                    <a:pt x="2219" y="4131"/>
                    <a:pt x="2643" y="4073"/>
                    <a:pt x="3084" y="3953"/>
                  </a:cubicBezTo>
                  <a:cubicBezTo>
                    <a:pt x="4763" y="3489"/>
                    <a:pt x="6048" y="2250"/>
                    <a:pt x="5929" y="1214"/>
                  </a:cubicBezTo>
                  <a:cubicBezTo>
                    <a:pt x="5858" y="524"/>
                    <a:pt x="5203" y="95"/>
                    <a:pt x="42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11"/>
            <p:cNvSpPr/>
            <p:nvPr/>
          </p:nvSpPr>
          <p:spPr>
            <a:xfrm>
              <a:off x="1924625" y="2986025"/>
              <a:ext cx="134875" cy="141650"/>
            </a:xfrm>
            <a:custGeom>
              <a:avLst/>
              <a:gdLst/>
              <a:ahLst/>
              <a:cxnLst/>
              <a:rect l="l" t="t" r="r" b="b"/>
              <a:pathLst>
                <a:path w="5395" h="5666" extrusionOk="0">
                  <a:moveTo>
                    <a:pt x="3615" y="0"/>
                  </a:moveTo>
                  <a:cubicBezTo>
                    <a:pt x="3099" y="0"/>
                    <a:pt x="2644" y="413"/>
                    <a:pt x="2358" y="1080"/>
                  </a:cubicBezTo>
                  <a:cubicBezTo>
                    <a:pt x="2032" y="919"/>
                    <a:pt x="1712" y="835"/>
                    <a:pt x="1426" y="835"/>
                  </a:cubicBezTo>
                  <a:cubicBezTo>
                    <a:pt x="1076" y="835"/>
                    <a:pt x="775" y="960"/>
                    <a:pt x="572" y="1222"/>
                  </a:cubicBezTo>
                  <a:cubicBezTo>
                    <a:pt x="1" y="1949"/>
                    <a:pt x="406" y="3461"/>
                    <a:pt x="1453" y="4568"/>
                  </a:cubicBezTo>
                  <a:cubicBezTo>
                    <a:pt x="2118" y="5287"/>
                    <a:pt x="2886" y="5665"/>
                    <a:pt x="3504" y="5665"/>
                  </a:cubicBezTo>
                  <a:cubicBezTo>
                    <a:pt x="3695" y="5665"/>
                    <a:pt x="3871" y="5629"/>
                    <a:pt x="4025" y="5556"/>
                  </a:cubicBezTo>
                  <a:cubicBezTo>
                    <a:pt x="4728" y="5378"/>
                    <a:pt x="5275" y="4425"/>
                    <a:pt x="5335" y="3139"/>
                  </a:cubicBezTo>
                  <a:cubicBezTo>
                    <a:pt x="5394" y="1591"/>
                    <a:pt x="4728" y="210"/>
                    <a:pt x="3811" y="20"/>
                  </a:cubicBezTo>
                  <a:cubicBezTo>
                    <a:pt x="3745" y="7"/>
                    <a:pt x="3679" y="0"/>
                    <a:pt x="36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11"/>
            <p:cNvSpPr/>
            <p:nvPr/>
          </p:nvSpPr>
          <p:spPr>
            <a:xfrm>
              <a:off x="1983875" y="2986025"/>
              <a:ext cx="75625" cy="138925"/>
            </a:xfrm>
            <a:custGeom>
              <a:avLst/>
              <a:gdLst/>
              <a:ahLst/>
              <a:cxnLst/>
              <a:rect l="l" t="t" r="r" b="b"/>
              <a:pathLst>
                <a:path w="3025" h="5557" extrusionOk="0">
                  <a:moveTo>
                    <a:pt x="1245" y="0"/>
                  </a:moveTo>
                  <a:cubicBezTo>
                    <a:pt x="729" y="0"/>
                    <a:pt x="275" y="413"/>
                    <a:pt x="0" y="1080"/>
                  </a:cubicBezTo>
                  <a:lnTo>
                    <a:pt x="1655" y="5556"/>
                  </a:lnTo>
                  <a:cubicBezTo>
                    <a:pt x="2346" y="5378"/>
                    <a:pt x="2905" y="4425"/>
                    <a:pt x="2965" y="3139"/>
                  </a:cubicBezTo>
                  <a:cubicBezTo>
                    <a:pt x="3024" y="1591"/>
                    <a:pt x="2358" y="210"/>
                    <a:pt x="1441" y="20"/>
                  </a:cubicBezTo>
                  <a:cubicBezTo>
                    <a:pt x="1375" y="7"/>
                    <a:pt x="1309" y="0"/>
                    <a:pt x="12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1" name="Google Shape;451;p11"/>
          <p:cNvGrpSpPr/>
          <p:nvPr/>
        </p:nvGrpSpPr>
        <p:grpSpPr>
          <a:xfrm>
            <a:off x="187529" y="3437589"/>
            <a:ext cx="1055138" cy="975553"/>
            <a:chOff x="1757650" y="1363600"/>
            <a:chExt cx="319400" cy="295300"/>
          </a:xfrm>
        </p:grpSpPr>
        <p:sp>
          <p:nvSpPr>
            <p:cNvPr id="452" name="Google Shape;452;p11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11"/>
            <p:cNvSpPr/>
            <p:nvPr/>
          </p:nvSpPr>
          <p:spPr>
            <a:xfrm>
              <a:off x="1858250" y="1419625"/>
              <a:ext cx="112250" cy="96200"/>
            </a:xfrm>
            <a:custGeom>
              <a:avLst/>
              <a:gdLst/>
              <a:ahLst/>
              <a:cxnLst/>
              <a:rect l="l" t="t" r="r" b="b"/>
              <a:pathLst>
                <a:path w="4490" h="3848" extrusionOk="0">
                  <a:moveTo>
                    <a:pt x="2908" y="0"/>
                  </a:moveTo>
                  <a:cubicBezTo>
                    <a:pt x="2551" y="0"/>
                    <a:pt x="2334" y="311"/>
                    <a:pt x="2334" y="311"/>
                  </a:cubicBezTo>
                  <a:cubicBezTo>
                    <a:pt x="2334" y="311"/>
                    <a:pt x="2115" y="151"/>
                    <a:pt x="1820" y="151"/>
                  </a:cubicBezTo>
                  <a:cubicBezTo>
                    <a:pt x="1587" y="151"/>
                    <a:pt x="1306" y="251"/>
                    <a:pt x="1048" y="609"/>
                  </a:cubicBezTo>
                  <a:cubicBezTo>
                    <a:pt x="1048" y="609"/>
                    <a:pt x="955" y="586"/>
                    <a:pt x="828" y="586"/>
                  </a:cubicBezTo>
                  <a:cubicBezTo>
                    <a:pt x="584" y="586"/>
                    <a:pt x="213" y="668"/>
                    <a:pt x="120" y="1144"/>
                  </a:cubicBezTo>
                  <a:cubicBezTo>
                    <a:pt x="1" y="1668"/>
                    <a:pt x="2156" y="3847"/>
                    <a:pt x="2156" y="3847"/>
                  </a:cubicBezTo>
                  <a:lnTo>
                    <a:pt x="2477" y="3752"/>
                  </a:lnTo>
                  <a:cubicBezTo>
                    <a:pt x="2477" y="3752"/>
                    <a:pt x="4489" y="1156"/>
                    <a:pt x="3489" y="263"/>
                  </a:cubicBezTo>
                  <a:cubicBezTo>
                    <a:pt x="3270" y="67"/>
                    <a:pt x="3074" y="0"/>
                    <a:pt x="29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11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11"/>
            <p:cNvSpPr/>
            <p:nvPr/>
          </p:nvSpPr>
          <p:spPr>
            <a:xfrm>
              <a:off x="1914800" y="1449375"/>
              <a:ext cx="102725" cy="90775"/>
            </a:xfrm>
            <a:custGeom>
              <a:avLst/>
              <a:gdLst/>
              <a:ahLst/>
              <a:cxnLst/>
              <a:rect l="l" t="t" r="r" b="b"/>
              <a:pathLst>
                <a:path w="4109" h="3631" extrusionOk="0">
                  <a:moveTo>
                    <a:pt x="2394" y="0"/>
                  </a:moveTo>
                  <a:cubicBezTo>
                    <a:pt x="1849" y="0"/>
                    <a:pt x="1" y="2252"/>
                    <a:pt x="1" y="2252"/>
                  </a:cubicBezTo>
                  <a:lnTo>
                    <a:pt x="96" y="2574"/>
                  </a:lnTo>
                  <a:cubicBezTo>
                    <a:pt x="96" y="2574"/>
                    <a:pt x="1702" y="3631"/>
                    <a:pt x="2791" y="3631"/>
                  </a:cubicBezTo>
                  <a:cubicBezTo>
                    <a:pt x="3117" y="3631"/>
                    <a:pt x="3397" y="3536"/>
                    <a:pt x="3573" y="3288"/>
                  </a:cubicBezTo>
                  <a:cubicBezTo>
                    <a:pt x="4109" y="2550"/>
                    <a:pt x="3418" y="2145"/>
                    <a:pt x="3418" y="2145"/>
                  </a:cubicBezTo>
                  <a:cubicBezTo>
                    <a:pt x="3418" y="2145"/>
                    <a:pt x="3870" y="1419"/>
                    <a:pt x="3013" y="895"/>
                  </a:cubicBezTo>
                  <a:cubicBezTo>
                    <a:pt x="3013" y="895"/>
                    <a:pt x="3132" y="109"/>
                    <a:pt x="2418" y="2"/>
                  </a:cubicBezTo>
                  <a:cubicBezTo>
                    <a:pt x="2410" y="1"/>
                    <a:pt x="2402" y="0"/>
                    <a:pt x="23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11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11"/>
            <p:cNvSpPr/>
            <p:nvPr/>
          </p:nvSpPr>
          <p:spPr>
            <a:xfrm>
              <a:off x="1873725" y="1508950"/>
              <a:ext cx="108375" cy="94900"/>
            </a:xfrm>
            <a:custGeom>
              <a:avLst/>
              <a:gdLst/>
              <a:ahLst/>
              <a:cxnLst/>
              <a:rect l="l" t="t" r="r" b="b"/>
              <a:pathLst>
                <a:path w="4335" h="3796" extrusionOk="0">
                  <a:moveTo>
                    <a:pt x="1858" y="0"/>
                  </a:moveTo>
                  <a:lnTo>
                    <a:pt x="1549" y="108"/>
                  </a:lnTo>
                  <a:cubicBezTo>
                    <a:pt x="1549" y="108"/>
                    <a:pt x="1" y="2953"/>
                    <a:pt x="1132" y="3632"/>
                  </a:cubicBezTo>
                  <a:cubicBezTo>
                    <a:pt x="1328" y="3751"/>
                    <a:pt x="1497" y="3795"/>
                    <a:pt x="1640" y="3795"/>
                  </a:cubicBezTo>
                  <a:cubicBezTo>
                    <a:pt x="2069" y="3795"/>
                    <a:pt x="2263" y="3394"/>
                    <a:pt x="2263" y="3394"/>
                  </a:cubicBezTo>
                  <a:cubicBezTo>
                    <a:pt x="2263" y="3394"/>
                    <a:pt x="2425" y="3474"/>
                    <a:pt x="2642" y="3474"/>
                  </a:cubicBezTo>
                  <a:cubicBezTo>
                    <a:pt x="2897" y="3474"/>
                    <a:pt x="3228" y="3363"/>
                    <a:pt x="3466" y="2882"/>
                  </a:cubicBezTo>
                  <a:cubicBezTo>
                    <a:pt x="3466" y="2882"/>
                    <a:pt x="3477" y="2882"/>
                    <a:pt x="3497" y="2882"/>
                  </a:cubicBezTo>
                  <a:cubicBezTo>
                    <a:pt x="3645" y="2882"/>
                    <a:pt x="4278" y="2845"/>
                    <a:pt x="4299" y="2215"/>
                  </a:cubicBezTo>
                  <a:cubicBezTo>
                    <a:pt x="4335" y="1691"/>
                    <a:pt x="1858" y="0"/>
                    <a:pt x="18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11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11"/>
            <p:cNvSpPr/>
            <p:nvPr/>
          </p:nvSpPr>
          <p:spPr>
            <a:xfrm>
              <a:off x="1817175" y="1482775"/>
              <a:ext cx="102725" cy="91125"/>
            </a:xfrm>
            <a:custGeom>
              <a:avLst/>
              <a:gdLst/>
              <a:ahLst/>
              <a:cxnLst/>
              <a:rect l="l" t="t" r="r" b="b"/>
              <a:pathLst>
                <a:path w="4109" h="3645" extrusionOk="0">
                  <a:moveTo>
                    <a:pt x="1304" y="0"/>
                  </a:moveTo>
                  <a:cubicBezTo>
                    <a:pt x="985" y="0"/>
                    <a:pt x="712" y="93"/>
                    <a:pt x="536" y="333"/>
                  </a:cubicBezTo>
                  <a:cubicBezTo>
                    <a:pt x="1" y="1083"/>
                    <a:pt x="667" y="1500"/>
                    <a:pt x="667" y="1500"/>
                  </a:cubicBezTo>
                  <a:cubicBezTo>
                    <a:pt x="667" y="1500"/>
                    <a:pt x="203" y="2226"/>
                    <a:pt x="1072" y="2750"/>
                  </a:cubicBezTo>
                  <a:cubicBezTo>
                    <a:pt x="1072" y="2750"/>
                    <a:pt x="953" y="3536"/>
                    <a:pt x="1668" y="3643"/>
                  </a:cubicBezTo>
                  <a:cubicBezTo>
                    <a:pt x="1676" y="3644"/>
                    <a:pt x="1684" y="3645"/>
                    <a:pt x="1692" y="3645"/>
                  </a:cubicBezTo>
                  <a:cubicBezTo>
                    <a:pt x="2249" y="3645"/>
                    <a:pt x="4108" y="1405"/>
                    <a:pt x="4108" y="1405"/>
                  </a:cubicBezTo>
                  <a:lnTo>
                    <a:pt x="4001" y="1083"/>
                  </a:lnTo>
                  <a:cubicBezTo>
                    <a:pt x="4001" y="1083"/>
                    <a:pt x="2391" y="0"/>
                    <a:pt x="13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11"/>
            <p:cNvSpPr/>
            <p:nvPr/>
          </p:nvSpPr>
          <p:spPr>
            <a:xfrm>
              <a:off x="1888025" y="1483575"/>
              <a:ext cx="57775" cy="53050"/>
            </a:xfrm>
            <a:custGeom>
              <a:avLst/>
              <a:gdLst/>
              <a:ahLst/>
              <a:cxnLst/>
              <a:rect l="l" t="t" r="r" b="b"/>
              <a:pathLst>
                <a:path w="2311" h="2122" extrusionOk="0">
                  <a:moveTo>
                    <a:pt x="1134" y="0"/>
                  </a:moveTo>
                  <a:cubicBezTo>
                    <a:pt x="1074" y="0"/>
                    <a:pt x="1013" y="5"/>
                    <a:pt x="953" y="15"/>
                  </a:cubicBezTo>
                  <a:cubicBezTo>
                    <a:pt x="369" y="134"/>
                    <a:pt x="0" y="694"/>
                    <a:pt x="119" y="1265"/>
                  </a:cubicBezTo>
                  <a:cubicBezTo>
                    <a:pt x="223" y="1775"/>
                    <a:pt x="655" y="2121"/>
                    <a:pt x="1151" y="2121"/>
                  </a:cubicBezTo>
                  <a:cubicBezTo>
                    <a:pt x="1223" y="2121"/>
                    <a:pt x="1296" y="2114"/>
                    <a:pt x="1370" y="2099"/>
                  </a:cubicBezTo>
                  <a:cubicBezTo>
                    <a:pt x="1941" y="1980"/>
                    <a:pt x="2310" y="1432"/>
                    <a:pt x="2203" y="849"/>
                  </a:cubicBezTo>
                  <a:cubicBezTo>
                    <a:pt x="2107" y="348"/>
                    <a:pt x="1640" y="0"/>
                    <a:pt x="11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11"/>
            <p:cNvSpPr/>
            <p:nvPr/>
          </p:nvSpPr>
          <p:spPr>
            <a:xfrm>
              <a:off x="1927300" y="1511875"/>
              <a:ext cx="9275" cy="8750"/>
            </a:xfrm>
            <a:custGeom>
              <a:avLst/>
              <a:gdLst/>
              <a:ahLst/>
              <a:cxnLst/>
              <a:rect l="l" t="t" r="r" b="b"/>
              <a:pathLst>
                <a:path w="371" h="350" extrusionOk="0">
                  <a:moveTo>
                    <a:pt x="177" y="1"/>
                  </a:moveTo>
                  <a:cubicBezTo>
                    <a:pt x="170" y="1"/>
                    <a:pt x="163" y="1"/>
                    <a:pt x="156" y="2"/>
                  </a:cubicBezTo>
                  <a:cubicBezTo>
                    <a:pt x="61" y="14"/>
                    <a:pt x="1" y="110"/>
                    <a:pt x="13" y="217"/>
                  </a:cubicBezTo>
                  <a:cubicBezTo>
                    <a:pt x="35" y="293"/>
                    <a:pt x="106" y="349"/>
                    <a:pt x="200" y="349"/>
                  </a:cubicBezTo>
                  <a:cubicBezTo>
                    <a:pt x="209" y="349"/>
                    <a:pt x="218" y="349"/>
                    <a:pt x="227" y="348"/>
                  </a:cubicBezTo>
                  <a:cubicBezTo>
                    <a:pt x="311" y="336"/>
                    <a:pt x="370" y="241"/>
                    <a:pt x="358" y="133"/>
                  </a:cubicBezTo>
                  <a:cubicBezTo>
                    <a:pt x="336" y="57"/>
                    <a:pt x="255" y="1"/>
                    <a:pt x="1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62" name="Google Shape;462;p11"/>
          <p:cNvSpPr/>
          <p:nvPr/>
        </p:nvSpPr>
        <p:spPr>
          <a:xfrm>
            <a:off x="4839374" y="43212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63" name="Google Shape;463;p11"/>
          <p:cNvGrpSpPr/>
          <p:nvPr/>
        </p:nvGrpSpPr>
        <p:grpSpPr>
          <a:xfrm rot="-9094768" flipH="1">
            <a:off x="6739719" y="196678"/>
            <a:ext cx="2157658" cy="1428051"/>
            <a:chOff x="6524200" y="1723674"/>
            <a:chExt cx="1870860" cy="1238181"/>
          </a:xfrm>
        </p:grpSpPr>
        <p:grpSp>
          <p:nvGrpSpPr>
            <p:cNvPr id="464" name="Google Shape;464;p11"/>
            <p:cNvGrpSpPr/>
            <p:nvPr/>
          </p:nvGrpSpPr>
          <p:grpSpPr>
            <a:xfrm>
              <a:off x="6524200" y="1860216"/>
              <a:ext cx="1152975" cy="833700"/>
              <a:chOff x="5630925" y="2698450"/>
              <a:chExt cx="1152975" cy="833700"/>
            </a:xfrm>
          </p:grpSpPr>
          <p:sp>
            <p:nvSpPr>
              <p:cNvPr id="465" name="Google Shape;465;p11"/>
              <p:cNvSpPr/>
              <p:nvPr/>
            </p:nvSpPr>
            <p:spPr>
              <a:xfrm>
                <a:off x="5698325" y="2830825"/>
                <a:ext cx="1085575" cy="530025"/>
              </a:xfrm>
              <a:custGeom>
                <a:avLst/>
                <a:gdLst/>
                <a:ahLst/>
                <a:cxnLst/>
                <a:rect l="l" t="t" r="r" b="b"/>
                <a:pathLst>
                  <a:path w="43423" h="21201" extrusionOk="0">
                    <a:moveTo>
                      <a:pt x="465" y="1"/>
                    </a:moveTo>
                    <a:lnTo>
                      <a:pt x="0" y="179"/>
                    </a:lnTo>
                    <a:cubicBezTo>
                      <a:pt x="60" y="322"/>
                      <a:pt x="5656" y="14145"/>
                      <a:pt x="18324" y="19277"/>
                    </a:cubicBezTo>
                    <a:cubicBezTo>
                      <a:pt x="21483" y="20560"/>
                      <a:pt x="24816" y="21201"/>
                      <a:pt x="28304" y="21201"/>
                    </a:cubicBezTo>
                    <a:cubicBezTo>
                      <a:pt x="33071" y="21201"/>
                      <a:pt x="38128" y="20003"/>
                      <a:pt x="43422" y="17610"/>
                    </a:cubicBezTo>
                    <a:lnTo>
                      <a:pt x="43232" y="17182"/>
                    </a:lnTo>
                    <a:cubicBezTo>
                      <a:pt x="38004" y="19537"/>
                      <a:pt x="33019" y="20717"/>
                      <a:pt x="28318" y="20717"/>
                    </a:cubicBezTo>
                    <a:cubicBezTo>
                      <a:pt x="24894" y="20717"/>
                      <a:pt x="21621" y="20091"/>
                      <a:pt x="18514" y="18837"/>
                    </a:cubicBezTo>
                    <a:cubicBezTo>
                      <a:pt x="6037" y="13788"/>
                      <a:pt x="524" y="132"/>
                      <a:pt x="46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" name="Google Shape;466;p11"/>
              <p:cNvSpPr/>
              <p:nvPr/>
            </p:nvSpPr>
            <p:spPr>
              <a:xfrm>
                <a:off x="5630925" y="2698450"/>
                <a:ext cx="97475" cy="144325"/>
              </a:xfrm>
              <a:custGeom>
                <a:avLst/>
                <a:gdLst/>
                <a:ahLst/>
                <a:cxnLst/>
                <a:rect l="l" t="t" r="r" b="b"/>
                <a:pathLst>
                  <a:path w="3899" h="5773" extrusionOk="0">
                    <a:moveTo>
                      <a:pt x="1211" y="0"/>
                    </a:moveTo>
                    <a:cubicBezTo>
                      <a:pt x="602" y="0"/>
                      <a:pt x="0" y="451"/>
                      <a:pt x="29" y="1188"/>
                    </a:cubicBezTo>
                    <a:cubicBezTo>
                      <a:pt x="77" y="2772"/>
                      <a:pt x="720" y="4641"/>
                      <a:pt x="3065" y="5772"/>
                    </a:cubicBezTo>
                    <a:cubicBezTo>
                      <a:pt x="3065" y="5772"/>
                      <a:pt x="3899" y="3439"/>
                      <a:pt x="2220" y="581"/>
                    </a:cubicBezTo>
                    <a:cubicBezTo>
                      <a:pt x="1985" y="180"/>
                      <a:pt x="1597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" name="Google Shape;467;p11"/>
              <p:cNvSpPr/>
              <p:nvPr/>
            </p:nvSpPr>
            <p:spPr>
              <a:xfrm>
                <a:off x="5662900" y="2747500"/>
                <a:ext cx="33950" cy="76800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3072" extrusionOk="0">
                    <a:moveTo>
                      <a:pt x="0" y="0"/>
                    </a:moveTo>
                    <a:cubicBezTo>
                      <a:pt x="0" y="584"/>
                      <a:pt x="155" y="1155"/>
                      <a:pt x="370" y="1667"/>
                    </a:cubicBezTo>
                    <a:cubicBezTo>
                      <a:pt x="596" y="2191"/>
                      <a:pt x="905" y="2703"/>
                      <a:pt x="1358" y="3072"/>
                    </a:cubicBezTo>
                    <a:lnTo>
                      <a:pt x="1001" y="2298"/>
                    </a:lnTo>
                    <a:lnTo>
                      <a:pt x="667" y="1536"/>
                    </a:lnTo>
                    <a:cubicBezTo>
                      <a:pt x="465" y="1024"/>
                      <a:pt x="250" y="524"/>
                      <a:pt x="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" name="Google Shape;468;p11"/>
              <p:cNvSpPr/>
              <p:nvPr/>
            </p:nvSpPr>
            <p:spPr>
              <a:xfrm>
                <a:off x="5757550" y="2846625"/>
                <a:ext cx="85325" cy="119975"/>
              </a:xfrm>
              <a:custGeom>
                <a:avLst/>
                <a:gdLst/>
                <a:ahLst/>
                <a:cxnLst/>
                <a:rect l="l" t="t" r="r" b="b"/>
                <a:pathLst>
                  <a:path w="3413" h="4799" extrusionOk="0">
                    <a:moveTo>
                      <a:pt x="1681" y="1"/>
                    </a:moveTo>
                    <a:cubicBezTo>
                      <a:pt x="1203" y="1"/>
                      <a:pt x="732" y="247"/>
                      <a:pt x="501" y="833"/>
                    </a:cubicBezTo>
                    <a:cubicBezTo>
                      <a:pt x="72" y="1917"/>
                      <a:pt x="1" y="3238"/>
                      <a:pt x="667" y="4798"/>
                    </a:cubicBezTo>
                    <a:cubicBezTo>
                      <a:pt x="667" y="4798"/>
                      <a:pt x="2144" y="3965"/>
                      <a:pt x="3001" y="1822"/>
                    </a:cubicBezTo>
                    <a:cubicBezTo>
                      <a:pt x="3413" y="784"/>
                      <a:pt x="2535" y="1"/>
                      <a:pt x="16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" name="Google Shape;469;p11"/>
              <p:cNvSpPr/>
              <p:nvPr/>
            </p:nvSpPr>
            <p:spPr>
              <a:xfrm>
                <a:off x="5642550" y="2910625"/>
                <a:ext cx="1352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788" extrusionOk="0">
                    <a:moveTo>
                      <a:pt x="1802" y="0"/>
                    </a:moveTo>
                    <a:cubicBezTo>
                      <a:pt x="299" y="0"/>
                      <a:pt x="0" y="2397"/>
                      <a:pt x="1624" y="2679"/>
                    </a:cubicBezTo>
                    <a:cubicBezTo>
                      <a:pt x="2061" y="2756"/>
                      <a:pt x="2469" y="2787"/>
                      <a:pt x="2843" y="2787"/>
                    </a:cubicBezTo>
                    <a:cubicBezTo>
                      <a:pt x="4428" y="2787"/>
                      <a:pt x="5410" y="2226"/>
                      <a:pt x="5410" y="2226"/>
                    </a:cubicBezTo>
                    <a:cubicBezTo>
                      <a:pt x="4422" y="833"/>
                      <a:pt x="3208" y="226"/>
                      <a:pt x="2065" y="24"/>
                    </a:cubicBezTo>
                    <a:cubicBezTo>
                      <a:pt x="1973" y="8"/>
                      <a:pt x="1885" y="0"/>
                      <a:pt x="18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" name="Google Shape;470;p11"/>
              <p:cNvSpPr/>
              <p:nvPr/>
            </p:nvSpPr>
            <p:spPr>
              <a:xfrm>
                <a:off x="5680750" y="2946325"/>
                <a:ext cx="75925" cy="1825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7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53" y="322"/>
                      <a:pt x="941" y="512"/>
                      <a:pt x="1453" y="643"/>
                    </a:cubicBezTo>
                    <a:cubicBezTo>
                      <a:pt x="1681" y="695"/>
                      <a:pt x="1919" y="729"/>
                      <a:pt x="2157" y="729"/>
                    </a:cubicBezTo>
                    <a:cubicBezTo>
                      <a:pt x="2192" y="729"/>
                      <a:pt x="2228" y="728"/>
                      <a:pt x="2263" y="727"/>
                    </a:cubicBezTo>
                    <a:cubicBezTo>
                      <a:pt x="2525" y="715"/>
                      <a:pt x="2823" y="667"/>
                      <a:pt x="3037" y="477"/>
                    </a:cubicBezTo>
                    <a:lnTo>
                      <a:pt x="3037" y="477"/>
                    </a:lnTo>
                    <a:cubicBezTo>
                      <a:pt x="2922" y="503"/>
                      <a:pt x="2811" y="513"/>
                      <a:pt x="2701" y="513"/>
                    </a:cubicBezTo>
                    <a:cubicBezTo>
                      <a:pt x="2561" y="513"/>
                      <a:pt x="2422" y="497"/>
                      <a:pt x="2275" y="477"/>
                    </a:cubicBezTo>
                    <a:cubicBezTo>
                      <a:pt x="2025" y="429"/>
                      <a:pt x="1787" y="382"/>
                      <a:pt x="1537" y="322"/>
                    </a:cubicBezTo>
                    <a:cubicBezTo>
                      <a:pt x="1025" y="215"/>
                      <a:pt x="537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" name="Google Shape;471;p11"/>
              <p:cNvSpPr/>
              <p:nvPr/>
            </p:nvSpPr>
            <p:spPr>
              <a:xfrm>
                <a:off x="5778675" y="2868625"/>
                <a:ext cx="31875" cy="75350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3014" extrusionOk="0">
                    <a:moveTo>
                      <a:pt x="1239" y="1"/>
                    </a:moveTo>
                    <a:lnTo>
                      <a:pt x="1239" y="1"/>
                    </a:lnTo>
                    <a:cubicBezTo>
                      <a:pt x="1049" y="513"/>
                      <a:pt x="822" y="989"/>
                      <a:pt x="596" y="1489"/>
                    </a:cubicBezTo>
                    <a:cubicBezTo>
                      <a:pt x="370" y="1989"/>
                      <a:pt x="144" y="2477"/>
                      <a:pt x="1" y="3013"/>
                    </a:cubicBezTo>
                    <a:cubicBezTo>
                      <a:pt x="382" y="2597"/>
                      <a:pt x="668" y="2120"/>
                      <a:pt x="894" y="1620"/>
                    </a:cubicBezTo>
                    <a:cubicBezTo>
                      <a:pt x="1001" y="1370"/>
                      <a:pt x="1096" y="1096"/>
                      <a:pt x="1156" y="834"/>
                    </a:cubicBezTo>
                    <a:cubicBezTo>
                      <a:pt x="1239" y="561"/>
                      <a:pt x="1275" y="275"/>
                      <a:pt x="123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" name="Google Shape;472;p11"/>
              <p:cNvSpPr/>
              <p:nvPr/>
            </p:nvSpPr>
            <p:spPr>
              <a:xfrm>
                <a:off x="5857875" y="2956275"/>
                <a:ext cx="102775" cy="15675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6270" extrusionOk="0">
                    <a:moveTo>
                      <a:pt x="1984" y="1"/>
                    </a:moveTo>
                    <a:cubicBezTo>
                      <a:pt x="1309" y="1"/>
                      <a:pt x="648" y="364"/>
                      <a:pt x="405" y="1210"/>
                    </a:cubicBezTo>
                    <a:cubicBezTo>
                      <a:pt x="0" y="2627"/>
                      <a:pt x="48" y="4329"/>
                      <a:pt x="1083" y="6270"/>
                    </a:cubicBezTo>
                    <a:cubicBezTo>
                      <a:pt x="1083" y="6270"/>
                      <a:pt x="2893" y="5020"/>
                      <a:pt x="3727" y="2174"/>
                    </a:cubicBezTo>
                    <a:cubicBezTo>
                      <a:pt x="4110" y="872"/>
                      <a:pt x="3030" y="1"/>
                      <a:pt x="1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" name="Google Shape;473;p11"/>
              <p:cNvSpPr/>
              <p:nvPr/>
            </p:nvSpPr>
            <p:spPr>
              <a:xfrm>
                <a:off x="5715625" y="3050975"/>
                <a:ext cx="174700" cy="87150"/>
              </a:xfrm>
              <a:custGeom>
                <a:avLst/>
                <a:gdLst/>
                <a:ahLst/>
                <a:cxnLst/>
                <a:rect l="l" t="t" r="r" b="b"/>
                <a:pathLst>
                  <a:path w="6988" h="3486" extrusionOk="0">
                    <a:moveTo>
                      <a:pt x="2283" y="0"/>
                    </a:moveTo>
                    <a:cubicBezTo>
                      <a:pt x="191" y="0"/>
                      <a:pt x="0" y="3284"/>
                      <a:pt x="2178" y="3458"/>
                    </a:cubicBezTo>
                    <a:cubicBezTo>
                      <a:pt x="2425" y="3477"/>
                      <a:pt x="2664" y="3486"/>
                      <a:pt x="2895" y="3486"/>
                    </a:cubicBezTo>
                    <a:cubicBezTo>
                      <a:pt x="5446" y="3486"/>
                      <a:pt x="6988" y="2434"/>
                      <a:pt x="6988" y="2434"/>
                    </a:cubicBezTo>
                    <a:cubicBezTo>
                      <a:pt x="5523" y="756"/>
                      <a:pt x="3916" y="113"/>
                      <a:pt x="2428" y="6"/>
                    </a:cubicBezTo>
                    <a:cubicBezTo>
                      <a:pt x="2379" y="2"/>
                      <a:pt x="2330" y="0"/>
                      <a:pt x="22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" name="Google Shape;474;p11"/>
              <p:cNvSpPr/>
              <p:nvPr/>
            </p:nvSpPr>
            <p:spPr>
              <a:xfrm>
                <a:off x="5763800" y="3097825"/>
                <a:ext cx="98550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3942" h="65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156"/>
                      <a:pt x="608" y="275"/>
                      <a:pt x="941" y="382"/>
                    </a:cubicBezTo>
                    <a:cubicBezTo>
                      <a:pt x="1263" y="489"/>
                      <a:pt x="1596" y="548"/>
                      <a:pt x="1929" y="608"/>
                    </a:cubicBezTo>
                    <a:cubicBezTo>
                      <a:pt x="2143" y="637"/>
                      <a:pt x="2361" y="658"/>
                      <a:pt x="2578" y="658"/>
                    </a:cubicBezTo>
                    <a:cubicBezTo>
                      <a:pt x="2712" y="658"/>
                      <a:pt x="2845" y="650"/>
                      <a:pt x="2977" y="632"/>
                    </a:cubicBezTo>
                    <a:cubicBezTo>
                      <a:pt x="3322" y="608"/>
                      <a:pt x="3692" y="513"/>
                      <a:pt x="3942" y="263"/>
                    </a:cubicBezTo>
                    <a:lnTo>
                      <a:pt x="3942" y="263"/>
                    </a:lnTo>
                    <a:cubicBezTo>
                      <a:pt x="3690" y="359"/>
                      <a:pt x="3423" y="385"/>
                      <a:pt x="3160" y="385"/>
                    </a:cubicBezTo>
                    <a:cubicBezTo>
                      <a:pt x="3099" y="385"/>
                      <a:pt x="3038" y="384"/>
                      <a:pt x="2977" y="382"/>
                    </a:cubicBezTo>
                    <a:cubicBezTo>
                      <a:pt x="2644" y="358"/>
                      <a:pt x="2322" y="322"/>
                      <a:pt x="1989" y="275"/>
                    </a:cubicBezTo>
                    <a:cubicBezTo>
                      <a:pt x="1334" y="191"/>
                      <a:pt x="679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" name="Google Shape;475;p11"/>
              <p:cNvSpPr/>
              <p:nvPr/>
            </p:nvSpPr>
            <p:spPr>
              <a:xfrm>
                <a:off x="5888525" y="2982650"/>
                <a:ext cx="31875" cy="1003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4013" extrusionOk="0">
                    <a:moveTo>
                      <a:pt x="1203" y="0"/>
                    </a:moveTo>
                    <a:lnTo>
                      <a:pt x="1203" y="0"/>
                    </a:lnTo>
                    <a:cubicBezTo>
                      <a:pt x="1143" y="357"/>
                      <a:pt x="1036" y="691"/>
                      <a:pt x="929" y="1012"/>
                    </a:cubicBezTo>
                    <a:lnTo>
                      <a:pt x="608" y="2000"/>
                    </a:lnTo>
                    <a:cubicBezTo>
                      <a:pt x="393" y="2655"/>
                      <a:pt x="155" y="3310"/>
                      <a:pt x="0" y="4012"/>
                    </a:cubicBezTo>
                    <a:cubicBezTo>
                      <a:pt x="393" y="3429"/>
                      <a:pt x="691" y="2774"/>
                      <a:pt x="905" y="2107"/>
                    </a:cubicBezTo>
                    <a:cubicBezTo>
                      <a:pt x="1024" y="1774"/>
                      <a:pt x="1108" y="1429"/>
                      <a:pt x="1167" y="1072"/>
                    </a:cubicBezTo>
                    <a:cubicBezTo>
                      <a:pt x="1227" y="714"/>
                      <a:pt x="1274" y="357"/>
                      <a:pt x="120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" name="Google Shape;476;p11"/>
              <p:cNvSpPr/>
              <p:nvPr/>
            </p:nvSpPr>
            <p:spPr>
              <a:xfrm>
                <a:off x="6010250" y="3098400"/>
                <a:ext cx="94700" cy="168225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6729" extrusionOk="0">
                    <a:moveTo>
                      <a:pt x="1882" y="1"/>
                    </a:moveTo>
                    <a:cubicBezTo>
                      <a:pt x="942" y="1"/>
                      <a:pt x="0" y="621"/>
                      <a:pt x="37" y="1835"/>
                    </a:cubicBezTo>
                    <a:cubicBezTo>
                      <a:pt x="84" y="3395"/>
                      <a:pt x="692" y="5121"/>
                      <a:pt x="2370" y="6729"/>
                    </a:cubicBezTo>
                    <a:cubicBezTo>
                      <a:pt x="2370" y="6729"/>
                      <a:pt x="3787" y="4883"/>
                      <a:pt x="3716" y="1740"/>
                    </a:cubicBezTo>
                    <a:cubicBezTo>
                      <a:pt x="3687" y="573"/>
                      <a:pt x="2786" y="1"/>
                      <a:pt x="18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" name="Google Shape;477;p11"/>
              <p:cNvSpPr/>
              <p:nvPr/>
            </p:nvSpPr>
            <p:spPr>
              <a:xfrm>
                <a:off x="5886075" y="3234975"/>
                <a:ext cx="188500" cy="95275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3811" extrusionOk="0">
                    <a:moveTo>
                      <a:pt x="3668" y="0"/>
                    </a:moveTo>
                    <a:cubicBezTo>
                      <a:pt x="3134" y="0"/>
                      <a:pt x="2626" y="67"/>
                      <a:pt x="2146" y="182"/>
                    </a:cubicBezTo>
                    <a:cubicBezTo>
                      <a:pt x="0" y="691"/>
                      <a:pt x="588" y="3811"/>
                      <a:pt x="2535" y="3811"/>
                    </a:cubicBezTo>
                    <a:cubicBezTo>
                      <a:pt x="2684" y="3811"/>
                      <a:pt x="2840" y="3793"/>
                      <a:pt x="3003" y="3754"/>
                    </a:cubicBezTo>
                    <a:cubicBezTo>
                      <a:pt x="6087" y="3028"/>
                      <a:pt x="7540" y="1158"/>
                      <a:pt x="7540" y="1158"/>
                    </a:cubicBezTo>
                    <a:cubicBezTo>
                      <a:pt x="6148" y="323"/>
                      <a:pt x="4846" y="0"/>
                      <a:pt x="3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" name="Google Shape;478;p11"/>
              <p:cNvSpPr/>
              <p:nvPr/>
            </p:nvSpPr>
            <p:spPr>
              <a:xfrm>
                <a:off x="5941500" y="3265400"/>
                <a:ext cx="102125" cy="27725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109" extrusionOk="0">
                    <a:moveTo>
                      <a:pt x="4085" y="1"/>
                    </a:moveTo>
                    <a:cubicBezTo>
                      <a:pt x="3811" y="239"/>
                      <a:pt x="3489" y="358"/>
                      <a:pt x="3144" y="453"/>
                    </a:cubicBezTo>
                    <a:cubicBezTo>
                      <a:pt x="2799" y="537"/>
                      <a:pt x="2465" y="620"/>
                      <a:pt x="2120" y="680"/>
                    </a:cubicBezTo>
                    <a:cubicBezTo>
                      <a:pt x="1418" y="799"/>
                      <a:pt x="715" y="882"/>
                      <a:pt x="1" y="1013"/>
                    </a:cubicBezTo>
                    <a:cubicBezTo>
                      <a:pt x="358" y="1073"/>
                      <a:pt x="715" y="1096"/>
                      <a:pt x="1096" y="1108"/>
                    </a:cubicBezTo>
                    <a:cubicBezTo>
                      <a:pt x="1453" y="1108"/>
                      <a:pt x="1822" y="1061"/>
                      <a:pt x="2180" y="1001"/>
                    </a:cubicBezTo>
                    <a:cubicBezTo>
                      <a:pt x="2537" y="930"/>
                      <a:pt x="2894" y="834"/>
                      <a:pt x="3239" y="692"/>
                    </a:cubicBezTo>
                    <a:cubicBezTo>
                      <a:pt x="3561" y="537"/>
                      <a:pt x="3906" y="334"/>
                      <a:pt x="408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" name="Google Shape;479;p11"/>
              <p:cNvSpPr/>
              <p:nvPr/>
            </p:nvSpPr>
            <p:spPr>
              <a:xfrm>
                <a:off x="6061750" y="3124025"/>
                <a:ext cx="9550" cy="1113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54" extrusionOk="0">
                    <a:moveTo>
                      <a:pt x="1" y="1"/>
                    </a:moveTo>
                    <a:cubicBezTo>
                      <a:pt x="60" y="382"/>
                      <a:pt x="60" y="751"/>
                      <a:pt x="60" y="1120"/>
                    </a:cubicBezTo>
                    <a:lnTo>
                      <a:pt x="48" y="2227"/>
                    </a:lnTo>
                    <a:cubicBezTo>
                      <a:pt x="37" y="2953"/>
                      <a:pt x="13" y="3691"/>
                      <a:pt x="60" y="4453"/>
                    </a:cubicBezTo>
                    <a:cubicBezTo>
                      <a:pt x="275" y="3727"/>
                      <a:pt x="358" y="2977"/>
                      <a:pt x="370" y="2227"/>
                    </a:cubicBezTo>
                    <a:cubicBezTo>
                      <a:pt x="382" y="1846"/>
                      <a:pt x="370" y="1465"/>
                      <a:pt x="310" y="1096"/>
                    </a:cubicBezTo>
                    <a:cubicBezTo>
                      <a:pt x="263" y="715"/>
                      <a:pt x="191" y="346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" name="Google Shape;480;p11"/>
              <p:cNvSpPr/>
              <p:nvPr/>
            </p:nvSpPr>
            <p:spPr>
              <a:xfrm>
                <a:off x="6190725" y="3176625"/>
                <a:ext cx="139850" cy="176625"/>
              </a:xfrm>
              <a:custGeom>
                <a:avLst/>
                <a:gdLst/>
                <a:ahLst/>
                <a:cxnLst/>
                <a:rect l="l" t="t" r="r" b="b"/>
                <a:pathLst>
                  <a:path w="5594" h="7065" extrusionOk="0">
                    <a:moveTo>
                      <a:pt x="2598" y="1"/>
                    </a:moveTo>
                    <a:cubicBezTo>
                      <a:pt x="1320" y="1"/>
                      <a:pt x="0" y="1125"/>
                      <a:pt x="569" y="2695"/>
                    </a:cubicBezTo>
                    <a:cubicBezTo>
                      <a:pt x="1164" y="4326"/>
                      <a:pt x="2402" y="5933"/>
                      <a:pt x="4736" y="7064"/>
                    </a:cubicBezTo>
                    <a:cubicBezTo>
                      <a:pt x="4736" y="7064"/>
                      <a:pt x="5593" y="4624"/>
                      <a:pt x="4426" y="1326"/>
                    </a:cubicBezTo>
                    <a:cubicBezTo>
                      <a:pt x="4099" y="395"/>
                      <a:pt x="3355" y="1"/>
                      <a:pt x="25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" name="Google Shape;481;p11"/>
              <p:cNvSpPr/>
              <p:nvPr/>
            </p:nvSpPr>
            <p:spPr>
              <a:xfrm>
                <a:off x="6114825" y="3342300"/>
                <a:ext cx="198475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7939" h="4900" extrusionOk="0">
                    <a:moveTo>
                      <a:pt x="5794" y="1"/>
                    </a:moveTo>
                    <a:cubicBezTo>
                      <a:pt x="4233" y="1"/>
                      <a:pt x="2938" y="441"/>
                      <a:pt x="1878" y="1092"/>
                    </a:cubicBezTo>
                    <a:cubicBezTo>
                      <a:pt x="0" y="2271"/>
                      <a:pt x="1207" y="4900"/>
                      <a:pt x="2980" y="4900"/>
                    </a:cubicBezTo>
                    <a:cubicBezTo>
                      <a:pt x="3320" y="4900"/>
                      <a:pt x="3681" y="4803"/>
                      <a:pt x="4045" y="4581"/>
                    </a:cubicBezTo>
                    <a:cubicBezTo>
                      <a:pt x="7058" y="2735"/>
                      <a:pt x="7939" y="259"/>
                      <a:pt x="7939" y="259"/>
                    </a:cubicBezTo>
                    <a:cubicBezTo>
                      <a:pt x="7173" y="81"/>
                      <a:pt x="6459" y="1"/>
                      <a:pt x="57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" name="Google Shape;482;p11"/>
              <p:cNvSpPr/>
              <p:nvPr/>
            </p:nvSpPr>
            <p:spPr>
              <a:xfrm>
                <a:off x="6182000" y="3360650"/>
                <a:ext cx="99150" cy="62550"/>
              </a:xfrm>
              <a:custGeom>
                <a:avLst/>
                <a:gdLst/>
                <a:ahLst/>
                <a:cxnLst/>
                <a:rect l="l" t="t" r="r" b="b"/>
                <a:pathLst>
                  <a:path w="3966" h="2502" extrusionOk="0">
                    <a:moveTo>
                      <a:pt x="3966" y="1"/>
                    </a:moveTo>
                    <a:lnTo>
                      <a:pt x="3966" y="1"/>
                    </a:lnTo>
                    <a:cubicBezTo>
                      <a:pt x="3763" y="358"/>
                      <a:pt x="3466" y="596"/>
                      <a:pt x="3144" y="823"/>
                    </a:cubicBezTo>
                    <a:cubicBezTo>
                      <a:pt x="2811" y="1037"/>
                      <a:pt x="2466" y="1239"/>
                      <a:pt x="2132" y="1418"/>
                    </a:cubicBezTo>
                    <a:cubicBezTo>
                      <a:pt x="1430" y="1787"/>
                      <a:pt x="715" y="2132"/>
                      <a:pt x="1" y="2501"/>
                    </a:cubicBezTo>
                    <a:cubicBezTo>
                      <a:pt x="406" y="2442"/>
                      <a:pt x="787" y="2323"/>
                      <a:pt x="1180" y="2180"/>
                    </a:cubicBezTo>
                    <a:cubicBezTo>
                      <a:pt x="1561" y="2061"/>
                      <a:pt x="1930" y="1882"/>
                      <a:pt x="2287" y="1704"/>
                    </a:cubicBezTo>
                    <a:cubicBezTo>
                      <a:pt x="2644" y="1513"/>
                      <a:pt x="2989" y="1287"/>
                      <a:pt x="3299" y="1013"/>
                    </a:cubicBezTo>
                    <a:cubicBezTo>
                      <a:pt x="3597" y="751"/>
                      <a:pt x="3894" y="406"/>
                      <a:pt x="396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11"/>
              <p:cNvSpPr/>
              <p:nvPr/>
            </p:nvSpPr>
            <p:spPr>
              <a:xfrm>
                <a:off x="6251650" y="3205275"/>
                <a:ext cx="402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4692" extrusionOk="0">
                    <a:moveTo>
                      <a:pt x="1" y="1"/>
                    </a:moveTo>
                    <a:cubicBezTo>
                      <a:pt x="191" y="370"/>
                      <a:pt x="322" y="763"/>
                      <a:pt x="453" y="1144"/>
                    </a:cubicBezTo>
                    <a:cubicBezTo>
                      <a:pt x="572" y="1537"/>
                      <a:pt x="715" y="1918"/>
                      <a:pt x="834" y="2323"/>
                    </a:cubicBezTo>
                    <a:cubicBezTo>
                      <a:pt x="1084" y="3108"/>
                      <a:pt x="1311" y="3894"/>
                      <a:pt x="1608" y="4692"/>
                    </a:cubicBezTo>
                    <a:cubicBezTo>
                      <a:pt x="1561" y="3835"/>
                      <a:pt x="1382" y="3025"/>
                      <a:pt x="1156" y="2227"/>
                    </a:cubicBezTo>
                    <a:cubicBezTo>
                      <a:pt x="1025" y="1834"/>
                      <a:pt x="894" y="1442"/>
                      <a:pt x="692" y="1061"/>
                    </a:cubicBezTo>
                    <a:cubicBezTo>
                      <a:pt x="513" y="668"/>
                      <a:pt x="311" y="299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11"/>
              <p:cNvSpPr/>
              <p:nvPr/>
            </p:nvSpPr>
            <p:spPr>
              <a:xfrm>
                <a:off x="6357725" y="3173400"/>
                <a:ext cx="210075" cy="173000"/>
              </a:xfrm>
              <a:custGeom>
                <a:avLst/>
                <a:gdLst/>
                <a:ahLst/>
                <a:cxnLst/>
                <a:rect l="l" t="t" r="r" b="b"/>
                <a:pathLst>
                  <a:path w="8403" h="6920" extrusionOk="0">
                    <a:moveTo>
                      <a:pt x="3572" y="0"/>
                    </a:moveTo>
                    <a:cubicBezTo>
                      <a:pt x="1700" y="0"/>
                      <a:pt x="1" y="2407"/>
                      <a:pt x="1687" y="4157"/>
                    </a:cubicBezTo>
                    <a:cubicBezTo>
                      <a:pt x="3152" y="5681"/>
                      <a:pt x="5295" y="6836"/>
                      <a:pt x="8402" y="6919"/>
                    </a:cubicBezTo>
                    <a:cubicBezTo>
                      <a:pt x="8402" y="6919"/>
                      <a:pt x="8140" y="3824"/>
                      <a:pt x="5247" y="764"/>
                    </a:cubicBezTo>
                    <a:cubicBezTo>
                      <a:pt x="4734" y="226"/>
                      <a:pt x="4145" y="0"/>
                      <a:pt x="35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11"/>
              <p:cNvSpPr/>
              <p:nvPr/>
            </p:nvSpPr>
            <p:spPr>
              <a:xfrm>
                <a:off x="6382900" y="3339525"/>
                <a:ext cx="193525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7741" h="7705" extrusionOk="0">
                    <a:moveTo>
                      <a:pt x="7491" y="1"/>
                    </a:moveTo>
                    <a:lnTo>
                      <a:pt x="7491" y="1"/>
                    </a:lnTo>
                    <a:cubicBezTo>
                      <a:pt x="4395" y="596"/>
                      <a:pt x="2454" y="2120"/>
                      <a:pt x="1276" y="3870"/>
                    </a:cubicBezTo>
                    <a:cubicBezTo>
                      <a:pt x="0" y="5766"/>
                      <a:pt x="1700" y="7704"/>
                      <a:pt x="3435" y="7704"/>
                    </a:cubicBezTo>
                    <a:cubicBezTo>
                      <a:pt x="4129" y="7704"/>
                      <a:pt x="4830" y="7393"/>
                      <a:pt x="5348" y="6644"/>
                    </a:cubicBezTo>
                    <a:cubicBezTo>
                      <a:pt x="7741" y="3144"/>
                      <a:pt x="7491" y="1"/>
                      <a:pt x="7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" name="Google Shape;486;p11"/>
              <p:cNvSpPr/>
              <p:nvPr/>
            </p:nvSpPr>
            <p:spPr>
              <a:xfrm>
                <a:off x="6463000" y="3368100"/>
                <a:ext cx="80400" cy="1170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4680" extrusionOk="0">
                    <a:moveTo>
                      <a:pt x="3108" y="1"/>
                    </a:moveTo>
                    <a:lnTo>
                      <a:pt x="3108" y="1"/>
                    </a:lnTo>
                    <a:cubicBezTo>
                      <a:pt x="3060" y="501"/>
                      <a:pt x="2858" y="917"/>
                      <a:pt x="2620" y="1310"/>
                    </a:cubicBezTo>
                    <a:cubicBezTo>
                      <a:pt x="2382" y="1715"/>
                      <a:pt x="2108" y="2108"/>
                      <a:pt x="1810" y="2477"/>
                    </a:cubicBezTo>
                    <a:cubicBezTo>
                      <a:pt x="1227" y="3215"/>
                      <a:pt x="608" y="3930"/>
                      <a:pt x="0" y="4680"/>
                    </a:cubicBezTo>
                    <a:cubicBezTo>
                      <a:pt x="393" y="4406"/>
                      <a:pt x="751" y="4084"/>
                      <a:pt x="1096" y="3739"/>
                    </a:cubicBezTo>
                    <a:cubicBezTo>
                      <a:pt x="1441" y="3418"/>
                      <a:pt x="1763" y="3061"/>
                      <a:pt x="2060" y="2668"/>
                    </a:cubicBezTo>
                    <a:cubicBezTo>
                      <a:pt x="2358" y="2287"/>
                      <a:pt x="2632" y="1882"/>
                      <a:pt x="2834" y="1429"/>
                    </a:cubicBezTo>
                    <a:cubicBezTo>
                      <a:pt x="3048" y="1001"/>
                      <a:pt x="3215" y="501"/>
                      <a:pt x="31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7" name="Google Shape;487;p11"/>
              <p:cNvSpPr/>
              <p:nvPr/>
            </p:nvSpPr>
            <p:spPr>
              <a:xfrm>
                <a:off x="6431750" y="3212425"/>
                <a:ext cx="101825" cy="108675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4347" extrusionOk="0">
                    <a:moveTo>
                      <a:pt x="0" y="1"/>
                    </a:moveTo>
                    <a:cubicBezTo>
                      <a:pt x="393" y="298"/>
                      <a:pt x="738" y="656"/>
                      <a:pt x="1084" y="1013"/>
                    </a:cubicBezTo>
                    <a:cubicBezTo>
                      <a:pt x="1417" y="1370"/>
                      <a:pt x="1750" y="1739"/>
                      <a:pt x="2084" y="2108"/>
                    </a:cubicBezTo>
                    <a:cubicBezTo>
                      <a:pt x="2751" y="2858"/>
                      <a:pt x="3394" y="3608"/>
                      <a:pt x="4072" y="4346"/>
                    </a:cubicBezTo>
                    <a:cubicBezTo>
                      <a:pt x="3834" y="3894"/>
                      <a:pt x="3548" y="3477"/>
                      <a:pt x="3274" y="3072"/>
                    </a:cubicBezTo>
                    <a:cubicBezTo>
                      <a:pt x="2977" y="2680"/>
                      <a:pt x="2655" y="2287"/>
                      <a:pt x="2334" y="1906"/>
                    </a:cubicBezTo>
                    <a:cubicBezTo>
                      <a:pt x="1989" y="1525"/>
                      <a:pt x="1643" y="1156"/>
                      <a:pt x="1262" y="834"/>
                    </a:cubicBezTo>
                    <a:cubicBezTo>
                      <a:pt x="869" y="501"/>
                      <a:pt x="477" y="179"/>
                      <a:pt x="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88" name="Google Shape;488;p11"/>
            <p:cNvGrpSpPr/>
            <p:nvPr/>
          </p:nvGrpSpPr>
          <p:grpSpPr>
            <a:xfrm rot="3011094">
              <a:off x="7326403" y="1919897"/>
              <a:ext cx="906958" cy="845734"/>
              <a:chOff x="3181050" y="1755700"/>
              <a:chExt cx="906975" cy="845750"/>
            </a:xfrm>
          </p:grpSpPr>
          <p:sp>
            <p:nvSpPr>
              <p:cNvPr id="489" name="Google Shape;489;p11"/>
              <p:cNvSpPr/>
              <p:nvPr/>
            </p:nvSpPr>
            <p:spPr>
              <a:xfrm>
                <a:off x="3631100" y="1785700"/>
                <a:ext cx="456925" cy="409375"/>
              </a:xfrm>
              <a:custGeom>
                <a:avLst/>
                <a:gdLst/>
                <a:ahLst/>
                <a:cxnLst/>
                <a:rect l="l" t="t" r="r" b="b"/>
                <a:pathLst>
                  <a:path w="18277" h="16375" extrusionOk="0">
                    <a:moveTo>
                      <a:pt x="7661" y="1"/>
                    </a:moveTo>
                    <a:cubicBezTo>
                      <a:pt x="1490" y="1"/>
                      <a:pt x="0" y="15053"/>
                      <a:pt x="0" y="15053"/>
                    </a:cubicBezTo>
                    <a:lnTo>
                      <a:pt x="941" y="16374"/>
                    </a:lnTo>
                    <a:cubicBezTo>
                      <a:pt x="941" y="16374"/>
                      <a:pt x="15228" y="16005"/>
                      <a:pt x="16502" y="13862"/>
                    </a:cubicBezTo>
                    <a:cubicBezTo>
                      <a:pt x="18276" y="10897"/>
                      <a:pt x="15014" y="9028"/>
                      <a:pt x="15014" y="9028"/>
                    </a:cubicBezTo>
                    <a:cubicBezTo>
                      <a:pt x="15669" y="4313"/>
                      <a:pt x="11621" y="3885"/>
                      <a:pt x="11621" y="3885"/>
                    </a:cubicBezTo>
                    <a:cubicBezTo>
                      <a:pt x="11621" y="3885"/>
                      <a:pt x="12157" y="158"/>
                      <a:pt x="7799" y="3"/>
                    </a:cubicBezTo>
                    <a:cubicBezTo>
                      <a:pt x="7753" y="1"/>
                      <a:pt x="7707" y="1"/>
                      <a:pt x="766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0" name="Google Shape;490;p11"/>
              <p:cNvSpPr/>
              <p:nvPr/>
            </p:nvSpPr>
            <p:spPr>
              <a:xfrm>
                <a:off x="3625150" y="1931875"/>
                <a:ext cx="295900" cy="264975"/>
              </a:xfrm>
              <a:custGeom>
                <a:avLst/>
                <a:gdLst/>
                <a:ahLst/>
                <a:cxnLst/>
                <a:rect l="l" t="t" r="r" b="b"/>
                <a:pathLst>
                  <a:path w="11836" h="10599" extrusionOk="0">
                    <a:moveTo>
                      <a:pt x="4961" y="1"/>
                    </a:moveTo>
                    <a:cubicBezTo>
                      <a:pt x="963" y="1"/>
                      <a:pt x="0" y="9741"/>
                      <a:pt x="0" y="9741"/>
                    </a:cubicBezTo>
                    <a:lnTo>
                      <a:pt x="619" y="10599"/>
                    </a:lnTo>
                    <a:cubicBezTo>
                      <a:pt x="619" y="10599"/>
                      <a:pt x="9847" y="10349"/>
                      <a:pt x="10680" y="8967"/>
                    </a:cubicBezTo>
                    <a:cubicBezTo>
                      <a:pt x="11835" y="7062"/>
                      <a:pt x="9716" y="5836"/>
                      <a:pt x="9716" y="5836"/>
                    </a:cubicBezTo>
                    <a:cubicBezTo>
                      <a:pt x="10144" y="2800"/>
                      <a:pt x="7525" y="2526"/>
                      <a:pt x="7525" y="2526"/>
                    </a:cubicBezTo>
                    <a:cubicBezTo>
                      <a:pt x="7525" y="2526"/>
                      <a:pt x="7870" y="109"/>
                      <a:pt x="5048" y="2"/>
                    </a:cubicBezTo>
                    <a:cubicBezTo>
                      <a:pt x="5019" y="1"/>
                      <a:pt x="4990" y="1"/>
                      <a:pt x="496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1" name="Google Shape;491;p11"/>
              <p:cNvSpPr/>
              <p:nvPr/>
            </p:nvSpPr>
            <p:spPr>
              <a:xfrm>
                <a:off x="3245625" y="1755700"/>
                <a:ext cx="432825" cy="420925"/>
              </a:xfrm>
              <a:custGeom>
                <a:avLst/>
                <a:gdLst/>
                <a:ahLst/>
                <a:cxnLst/>
                <a:rect l="l" t="t" r="r" b="b"/>
                <a:pathLst>
                  <a:path w="17313" h="16837" extrusionOk="0">
                    <a:moveTo>
                      <a:pt x="13439" y="1"/>
                    </a:moveTo>
                    <a:cubicBezTo>
                      <a:pt x="11653" y="1"/>
                      <a:pt x="10419" y="1739"/>
                      <a:pt x="10419" y="1739"/>
                    </a:cubicBezTo>
                    <a:cubicBezTo>
                      <a:pt x="9901" y="1626"/>
                      <a:pt x="9432" y="1575"/>
                      <a:pt x="9006" y="1575"/>
                    </a:cubicBezTo>
                    <a:cubicBezTo>
                      <a:pt x="5671" y="1575"/>
                      <a:pt x="5025" y="4656"/>
                      <a:pt x="5025" y="4656"/>
                    </a:cubicBezTo>
                    <a:cubicBezTo>
                      <a:pt x="5025" y="4656"/>
                      <a:pt x="4754" y="4596"/>
                      <a:pt x="4348" y="4596"/>
                    </a:cubicBezTo>
                    <a:cubicBezTo>
                      <a:pt x="3269" y="4596"/>
                      <a:pt x="1241" y="5017"/>
                      <a:pt x="834" y="8097"/>
                    </a:cubicBezTo>
                    <a:cubicBezTo>
                      <a:pt x="1" y="14193"/>
                      <a:pt x="14895" y="16836"/>
                      <a:pt x="14895" y="16836"/>
                    </a:cubicBezTo>
                    <a:lnTo>
                      <a:pt x="16312" y="16026"/>
                    </a:lnTo>
                    <a:cubicBezTo>
                      <a:pt x="16312" y="16026"/>
                      <a:pt x="17312" y="2060"/>
                      <a:pt x="15312" y="655"/>
                    </a:cubicBezTo>
                    <a:cubicBezTo>
                      <a:pt x="14646" y="180"/>
                      <a:pt x="14014" y="1"/>
                      <a:pt x="1343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" name="Google Shape;492;p11"/>
              <p:cNvSpPr/>
              <p:nvPr/>
            </p:nvSpPr>
            <p:spPr>
              <a:xfrm>
                <a:off x="3390000" y="1910625"/>
                <a:ext cx="278925" cy="272525"/>
              </a:xfrm>
              <a:custGeom>
                <a:avLst/>
                <a:gdLst/>
                <a:ahLst/>
                <a:cxnLst/>
                <a:rect l="l" t="t" r="r" b="b"/>
                <a:pathLst>
                  <a:path w="11157" h="10901" extrusionOk="0">
                    <a:moveTo>
                      <a:pt x="8671" y="1"/>
                    </a:moveTo>
                    <a:cubicBezTo>
                      <a:pt x="7513" y="1"/>
                      <a:pt x="6715" y="1126"/>
                      <a:pt x="6715" y="1126"/>
                    </a:cubicBezTo>
                    <a:cubicBezTo>
                      <a:pt x="6383" y="1054"/>
                      <a:pt x="6082" y="1022"/>
                      <a:pt x="5808" y="1022"/>
                    </a:cubicBezTo>
                    <a:cubicBezTo>
                      <a:pt x="3649" y="1022"/>
                      <a:pt x="3227" y="3019"/>
                      <a:pt x="3227" y="3019"/>
                    </a:cubicBezTo>
                    <a:cubicBezTo>
                      <a:pt x="3227" y="3019"/>
                      <a:pt x="3054" y="2981"/>
                      <a:pt x="2795" y="2981"/>
                    </a:cubicBezTo>
                    <a:cubicBezTo>
                      <a:pt x="2101" y="2981"/>
                      <a:pt x="790" y="3252"/>
                      <a:pt x="512" y="5245"/>
                    </a:cubicBezTo>
                    <a:cubicBezTo>
                      <a:pt x="0" y="9186"/>
                      <a:pt x="9632" y="10901"/>
                      <a:pt x="9632" y="10901"/>
                    </a:cubicBezTo>
                    <a:lnTo>
                      <a:pt x="10514" y="10365"/>
                    </a:lnTo>
                    <a:cubicBezTo>
                      <a:pt x="10514" y="10365"/>
                      <a:pt x="11156" y="1328"/>
                      <a:pt x="9882" y="423"/>
                    </a:cubicBezTo>
                    <a:cubicBezTo>
                      <a:pt x="9451" y="117"/>
                      <a:pt x="9042" y="1"/>
                      <a:pt x="86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" name="Google Shape;493;p11"/>
              <p:cNvSpPr/>
              <p:nvPr/>
            </p:nvSpPr>
            <p:spPr>
              <a:xfrm>
                <a:off x="3181050" y="2135875"/>
                <a:ext cx="457225" cy="398025"/>
              </a:xfrm>
              <a:custGeom>
                <a:avLst/>
                <a:gdLst/>
                <a:ahLst/>
                <a:cxnLst/>
                <a:rect l="l" t="t" r="r" b="b"/>
                <a:pathLst>
                  <a:path w="18289" h="15921" extrusionOk="0">
                    <a:moveTo>
                      <a:pt x="6132" y="1"/>
                    </a:moveTo>
                    <a:cubicBezTo>
                      <a:pt x="4197" y="1"/>
                      <a:pt x="2659" y="195"/>
                      <a:pt x="2191" y="748"/>
                    </a:cubicBezTo>
                    <a:cubicBezTo>
                      <a:pt x="0" y="3320"/>
                      <a:pt x="2846" y="5725"/>
                      <a:pt x="2846" y="5725"/>
                    </a:cubicBezTo>
                    <a:cubicBezTo>
                      <a:pt x="1465" y="10190"/>
                      <a:pt x="5286" y="11356"/>
                      <a:pt x="5286" y="11356"/>
                    </a:cubicBezTo>
                    <a:cubicBezTo>
                      <a:pt x="5286" y="11356"/>
                      <a:pt x="4167" y="14904"/>
                      <a:pt x="8358" y="15833"/>
                    </a:cubicBezTo>
                    <a:cubicBezTo>
                      <a:pt x="8623" y="15892"/>
                      <a:pt x="8883" y="15921"/>
                      <a:pt x="9139" y="15921"/>
                    </a:cubicBezTo>
                    <a:cubicBezTo>
                      <a:pt x="14698" y="15921"/>
                      <a:pt x="18288" y="2582"/>
                      <a:pt x="18288" y="2582"/>
                    </a:cubicBezTo>
                    <a:lnTo>
                      <a:pt x="17598" y="1105"/>
                    </a:lnTo>
                    <a:cubicBezTo>
                      <a:pt x="17598" y="1105"/>
                      <a:pt x="10740" y="1"/>
                      <a:pt x="61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" name="Google Shape;494;p11"/>
              <p:cNvSpPr/>
              <p:nvPr/>
            </p:nvSpPr>
            <p:spPr>
              <a:xfrm>
                <a:off x="3351000" y="2146500"/>
                <a:ext cx="295300" cy="257175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10287" extrusionOk="0">
                    <a:moveTo>
                      <a:pt x="3973" y="0"/>
                    </a:moveTo>
                    <a:cubicBezTo>
                      <a:pt x="2708" y="0"/>
                      <a:pt x="1699" y="127"/>
                      <a:pt x="1394" y="490"/>
                    </a:cubicBezTo>
                    <a:cubicBezTo>
                      <a:pt x="1" y="2133"/>
                      <a:pt x="1822" y="3704"/>
                      <a:pt x="1822" y="3704"/>
                    </a:cubicBezTo>
                    <a:cubicBezTo>
                      <a:pt x="929" y="6586"/>
                      <a:pt x="3406" y="7336"/>
                      <a:pt x="3406" y="7336"/>
                    </a:cubicBezTo>
                    <a:cubicBezTo>
                      <a:pt x="3406" y="7336"/>
                      <a:pt x="2691" y="9622"/>
                      <a:pt x="5382" y="10229"/>
                    </a:cubicBezTo>
                    <a:cubicBezTo>
                      <a:pt x="5555" y="10268"/>
                      <a:pt x="5725" y="10287"/>
                      <a:pt x="5893" y="10287"/>
                    </a:cubicBezTo>
                    <a:cubicBezTo>
                      <a:pt x="9485" y="10287"/>
                      <a:pt x="11812" y="1656"/>
                      <a:pt x="11812" y="1656"/>
                    </a:cubicBezTo>
                    <a:lnTo>
                      <a:pt x="11347" y="704"/>
                    </a:lnTo>
                    <a:cubicBezTo>
                      <a:pt x="11347" y="704"/>
                      <a:pt x="6950" y="0"/>
                      <a:pt x="397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" name="Google Shape;495;p11"/>
              <p:cNvSpPr/>
              <p:nvPr/>
            </p:nvSpPr>
            <p:spPr>
              <a:xfrm>
                <a:off x="3595075" y="2181050"/>
                <a:ext cx="430450" cy="420400"/>
              </a:xfrm>
              <a:custGeom>
                <a:avLst/>
                <a:gdLst/>
                <a:ahLst/>
                <a:cxnLst/>
                <a:rect l="l" t="t" r="r" b="b"/>
                <a:pathLst>
                  <a:path w="17218" h="16816" extrusionOk="0">
                    <a:moveTo>
                      <a:pt x="2299" y="1"/>
                    </a:moveTo>
                    <a:lnTo>
                      <a:pt x="906" y="810"/>
                    </a:lnTo>
                    <a:cubicBezTo>
                      <a:pt x="906" y="810"/>
                      <a:pt x="1" y="14776"/>
                      <a:pt x="1989" y="16169"/>
                    </a:cubicBezTo>
                    <a:cubicBezTo>
                      <a:pt x="2653" y="16638"/>
                      <a:pt x="3282" y="16816"/>
                      <a:pt x="3854" y="16816"/>
                    </a:cubicBezTo>
                    <a:cubicBezTo>
                      <a:pt x="5649" y="16816"/>
                      <a:pt x="6883" y="15062"/>
                      <a:pt x="6883" y="15062"/>
                    </a:cubicBezTo>
                    <a:cubicBezTo>
                      <a:pt x="7385" y="15168"/>
                      <a:pt x="7842" y="15215"/>
                      <a:pt x="8257" y="15215"/>
                    </a:cubicBezTo>
                    <a:cubicBezTo>
                      <a:pt x="11632" y="15215"/>
                      <a:pt x="12264" y="12109"/>
                      <a:pt x="12264" y="12109"/>
                    </a:cubicBezTo>
                    <a:cubicBezTo>
                      <a:pt x="12264" y="12109"/>
                      <a:pt x="12522" y="12165"/>
                      <a:pt x="12911" y="12165"/>
                    </a:cubicBezTo>
                    <a:cubicBezTo>
                      <a:pt x="13976" y="12165"/>
                      <a:pt x="16021" y="11749"/>
                      <a:pt x="16431" y="8645"/>
                    </a:cubicBezTo>
                    <a:cubicBezTo>
                      <a:pt x="17217" y="2537"/>
                      <a:pt x="2299" y="1"/>
                      <a:pt x="229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" name="Google Shape;496;p11"/>
              <p:cNvSpPr/>
              <p:nvPr/>
            </p:nvSpPr>
            <p:spPr>
              <a:xfrm>
                <a:off x="3602525" y="2173900"/>
                <a:ext cx="278325" cy="272325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10893" extrusionOk="0">
                    <a:moveTo>
                      <a:pt x="1489" y="1"/>
                    </a:moveTo>
                    <a:lnTo>
                      <a:pt x="596" y="537"/>
                    </a:lnTo>
                    <a:cubicBezTo>
                      <a:pt x="596" y="537"/>
                      <a:pt x="0" y="9573"/>
                      <a:pt x="1286" y="10478"/>
                    </a:cubicBezTo>
                    <a:cubicBezTo>
                      <a:pt x="1715" y="10779"/>
                      <a:pt x="2122" y="10893"/>
                      <a:pt x="2492" y="10893"/>
                    </a:cubicBezTo>
                    <a:cubicBezTo>
                      <a:pt x="3661" y="10893"/>
                      <a:pt x="4465" y="9752"/>
                      <a:pt x="4465" y="9752"/>
                    </a:cubicBezTo>
                    <a:cubicBezTo>
                      <a:pt x="4786" y="9820"/>
                      <a:pt x="5079" y="9850"/>
                      <a:pt x="5345" y="9850"/>
                    </a:cubicBezTo>
                    <a:cubicBezTo>
                      <a:pt x="7514" y="9850"/>
                      <a:pt x="7930" y="7847"/>
                      <a:pt x="7930" y="7847"/>
                    </a:cubicBezTo>
                    <a:cubicBezTo>
                      <a:pt x="7930" y="7847"/>
                      <a:pt x="8096" y="7883"/>
                      <a:pt x="8346" y="7883"/>
                    </a:cubicBezTo>
                    <a:cubicBezTo>
                      <a:pt x="9034" y="7883"/>
                      <a:pt x="10359" y="7614"/>
                      <a:pt x="10621" y="5597"/>
                    </a:cubicBezTo>
                    <a:cubicBezTo>
                      <a:pt x="11133" y="1656"/>
                      <a:pt x="1489" y="1"/>
                      <a:pt x="148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" name="Google Shape;497;p11"/>
              <p:cNvSpPr/>
              <p:nvPr/>
            </p:nvSpPr>
            <p:spPr>
              <a:xfrm>
                <a:off x="3547450" y="2095500"/>
                <a:ext cx="183100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7324" h="6453" extrusionOk="0">
                    <a:moveTo>
                      <a:pt x="3648" y="0"/>
                    </a:moveTo>
                    <a:cubicBezTo>
                      <a:pt x="3005" y="0"/>
                      <a:pt x="2358" y="191"/>
                      <a:pt x="1799" y="589"/>
                    </a:cubicBezTo>
                    <a:cubicBezTo>
                      <a:pt x="334" y="1613"/>
                      <a:pt x="1" y="3625"/>
                      <a:pt x="1025" y="5089"/>
                    </a:cubicBezTo>
                    <a:cubicBezTo>
                      <a:pt x="1651" y="5978"/>
                      <a:pt x="2647" y="6452"/>
                      <a:pt x="3659" y="6452"/>
                    </a:cubicBezTo>
                    <a:cubicBezTo>
                      <a:pt x="4301" y="6452"/>
                      <a:pt x="4949" y="6261"/>
                      <a:pt x="5513" y="5863"/>
                    </a:cubicBezTo>
                    <a:cubicBezTo>
                      <a:pt x="6978" y="4828"/>
                      <a:pt x="7323" y="2827"/>
                      <a:pt x="6287" y="1363"/>
                    </a:cubicBezTo>
                    <a:cubicBezTo>
                      <a:pt x="5661" y="474"/>
                      <a:pt x="4660" y="0"/>
                      <a:pt x="364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" name="Google Shape;498;p11"/>
              <p:cNvSpPr/>
              <p:nvPr/>
            </p:nvSpPr>
            <p:spPr>
              <a:xfrm>
                <a:off x="3579300" y="2145025"/>
                <a:ext cx="29500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1037" extrusionOk="0">
                    <a:moveTo>
                      <a:pt x="582" y="1"/>
                    </a:moveTo>
                    <a:cubicBezTo>
                      <a:pt x="478" y="1"/>
                      <a:pt x="374" y="31"/>
                      <a:pt x="286" y="96"/>
                    </a:cubicBezTo>
                    <a:cubicBezTo>
                      <a:pt x="60" y="263"/>
                      <a:pt x="1" y="584"/>
                      <a:pt x="167" y="822"/>
                    </a:cubicBezTo>
                    <a:cubicBezTo>
                      <a:pt x="269" y="961"/>
                      <a:pt x="429" y="1037"/>
                      <a:pt x="593" y="1037"/>
                    </a:cubicBezTo>
                    <a:cubicBezTo>
                      <a:pt x="696" y="1037"/>
                      <a:pt x="801" y="1006"/>
                      <a:pt x="894" y="942"/>
                    </a:cubicBezTo>
                    <a:cubicBezTo>
                      <a:pt x="1120" y="787"/>
                      <a:pt x="1179" y="453"/>
                      <a:pt x="1013" y="215"/>
                    </a:cubicBezTo>
                    <a:cubicBezTo>
                      <a:pt x="911" y="77"/>
                      <a:pt x="746" y="1"/>
                      <a:pt x="58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499" name="Google Shape;499;p11"/>
          <p:cNvSpPr/>
          <p:nvPr/>
        </p:nvSpPr>
        <p:spPr>
          <a:xfrm>
            <a:off x="410674" y="190535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0" name="Google Shape;500;p11"/>
          <p:cNvSpPr/>
          <p:nvPr/>
        </p:nvSpPr>
        <p:spPr>
          <a:xfrm>
            <a:off x="8530049" y="27755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p14"/>
          <p:cNvSpPr txBox="1">
            <a:spLocks noGrp="1"/>
          </p:cNvSpPr>
          <p:nvPr>
            <p:ph type="title"/>
          </p:nvPr>
        </p:nvSpPr>
        <p:spPr>
          <a:xfrm>
            <a:off x="742450" y="3181213"/>
            <a:ext cx="43422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585" name="Google Shape;585;p14"/>
          <p:cNvSpPr txBox="1">
            <a:spLocks noGrp="1"/>
          </p:cNvSpPr>
          <p:nvPr>
            <p:ph type="subTitle" idx="1"/>
          </p:nvPr>
        </p:nvSpPr>
        <p:spPr>
          <a:xfrm>
            <a:off x="742450" y="1430388"/>
            <a:ext cx="4342200" cy="163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586" name="Google Shape;586;p14"/>
          <p:cNvSpPr>
            <a:spLocks noGrp="1"/>
          </p:cNvSpPr>
          <p:nvPr>
            <p:ph type="pic" idx="2"/>
          </p:nvPr>
        </p:nvSpPr>
        <p:spPr>
          <a:xfrm flipH="1">
            <a:off x="5526400" y="564125"/>
            <a:ext cx="2902500" cy="18501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87" name="Google Shape;587;p14"/>
          <p:cNvSpPr>
            <a:spLocks noGrp="1"/>
          </p:cNvSpPr>
          <p:nvPr>
            <p:ph type="pic" idx="3"/>
          </p:nvPr>
        </p:nvSpPr>
        <p:spPr>
          <a:xfrm>
            <a:off x="5526375" y="2729271"/>
            <a:ext cx="2902500" cy="18501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88" name="Google Shape;588;p14"/>
          <p:cNvSpPr/>
          <p:nvPr/>
        </p:nvSpPr>
        <p:spPr>
          <a:xfrm>
            <a:off x="1842074" y="493382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89" name="Google Shape;589;p14"/>
          <p:cNvGrpSpPr/>
          <p:nvPr/>
        </p:nvGrpSpPr>
        <p:grpSpPr>
          <a:xfrm rot="8914648" flipH="1">
            <a:off x="-148008" y="69221"/>
            <a:ext cx="1807180" cy="1196037"/>
            <a:chOff x="6524200" y="1723674"/>
            <a:chExt cx="1870860" cy="1238181"/>
          </a:xfrm>
        </p:grpSpPr>
        <p:grpSp>
          <p:nvGrpSpPr>
            <p:cNvPr id="590" name="Google Shape;590;p14"/>
            <p:cNvGrpSpPr/>
            <p:nvPr/>
          </p:nvGrpSpPr>
          <p:grpSpPr>
            <a:xfrm>
              <a:off x="6524200" y="1860216"/>
              <a:ext cx="1152975" cy="833700"/>
              <a:chOff x="5630925" y="2698450"/>
              <a:chExt cx="1152975" cy="833700"/>
            </a:xfrm>
          </p:grpSpPr>
          <p:sp>
            <p:nvSpPr>
              <p:cNvPr id="591" name="Google Shape;591;p14"/>
              <p:cNvSpPr/>
              <p:nvPr/>
            </p:nvSpPr>
            <p:spPr>
              <a:xfrm>
                <a:off x="5698325" y="2830825"/>
                <a:ext cx="1085575" cy="530025"/>
              </a:xfrm>
              <a:custGeom>
                <a:avLst/>
                <a:gdLst/>
                <a:ahLst/>
                <a:cxnLst/>
                <a:rect l="l" t="t" r="r" b="b"/>
                <a:pathLst>
                  <a:path w="43423" h="21201" extrusionOk="0">
                    <a:moveTo>
                      <a:pt x="465" y="1"/>
                    </a:moveTo>
                    <a:lnTo>
                      <a:pt x="0" y="179"/>
                    </a:lnTo>
                    <a:cubicBezTo>
                      <a:pt x="60" y="322"/>
                      <a:pt x="5656" y="14145"/>
                      <a:pt x="18324" y="19277"/>
                    </a:cubicBezTo>
                    <a:cubicBezTo>
                      <a:pt x="21483" y="20560"/>
                      <a:pt x="24816" y="21201"/>
                      <a:pt x="28304" y="21201"/>
                    </a:cubicBezTo>
                    <a:cubicBezTo>
                      <a:pt x="33071" y="21201"/>
                      <a:pt x="38128" y="20003"/>
                      <a:pt x="43422" y="17610"/>
                    </a:cubicBezTo>
                    <a:lnTo>
                      <a:pt x="43232" y="17182"/>
                    </a:lnTo>
                    <a:cubicBezTo>
                      <a:pt x="38004" y="19537"/>
                      <a:pt x="33019" y="20717"/>
                      <a:pt x="28318" y="20717"/>
                    </a:cubicBezTo>
                    <a:cubicBezTo>
                      <a:pt x="24894" y="20717"/>
                      <a:pt x="21621" y="20091"/>
                      <a:pt x="18514" y="18837"/>
                    </a:cubicBezTo>
                    <a:cubicBezTo>
                      <a:pt x="6037" y="13788"/>
                      <a:pt x="524" y="132"/>
                      <a:pt x="46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14"/>
              <p:cNvSpPr/>
              <p:nvPr/>
            </p:nvSpPr>
            <p:spPr>
              <a:xfrm>
                <a:off x="5630925" y="2698450"/>
                <a:ext cx="97475" cy="144325"/>
              </a:xfrm>
              <a:custGeom>
                <a:avLst/>
                <a:gdLst/>
                <a:ahLst/>
                <a:cxnLst/>
                <a:rect l="l" t="t" r="r" b="b"/>
                <a:pathLst>
                  <a:path w="3899" h="5773" extrusionOk="0">
                    <a:moveTo>
                      <a:pt x="1211" y="0"/>
                    </a:moveTo>
                    <a:cubicBezTo>
                      <a:pt x="602" y="0"/>
                      <a:pt x="0" y="451"/>
                      <a:pt x="29" y="1188"/>
                    </a:cubicBezTo>
                    <a:cubicBezTo>
                      <a:pt x="77" y="2772"/>
                      <a:pt x="720" y="4641"/>
                      <a:pt x="3065" y="5772"/>
                    </a:cubicBezTo>
                    <a:cubicBezTo>
                      <a:pt x="3065" y="5772"/>
                      <a:pt x="3899" y="3439"/>
                      <a:pt x="2220" y="581"/>
                    </a:cubicBezTo>
                    <a:cubicBezTo>
                      <a:pt x="1985" y="180"/>
                      <a:pt x="1597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14"/>
              <p:cNvSpPr/>
              <p:nvPr/>
            </p:nvSpPr>
            <p:spPr>
              <a:xfrm>
                <a:off x="5662900" y="2747500"/>
                <a:ext cx="33950" cy="76800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3072" extrusionOk="0">
                    <a:moveTo>
                      <a:pt x="0" y="0"/>
                    </a:moveTo>
                    <a:cubicBezTo>
                      <a:pt x="0" y="584"/>
                      <a:pt x="155" y="1155"/>
                      <a:pt x="370" y="1667"/>
                    </a:cubicBezTo>
                    <a:cubicBezTo>
                      <a:pt x="596" y="2191"/>
                      <a:pt x="905" y="2703"/>
                      <a:pt x="1358" y="3072"/>
                    </a:cubicBezTo>
                    <a:lnTo>
                      <a:pt x="1001" y="2298"/>
                    </a:lnTo>
                    <a:lnTo>
                      <a:pt x="667" y="1536"/>
                    </a:lnTo>
                    <a:cubicBezTo>
                      <a:pt x="465" y="1024"/>
                      <a:pt x="250" y="524"/>
                      <a:pt x="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14"/>
              <p:cNvSpPr/>
              <p:nvPr/>
            </p:nvSpPr>
            <p:spPr>
              <a:xfrm>
                <a:off x="5757550" y="2846625"/>
                <a:ext cx="85325" cy="119975"/>
              </a:xfrm>
              <a:custGeom>
                <a:avLst/>
                <a:gdLst/>
                <a:ahLst/>
                <a:cxnLst/>
                <a:rect l="l" t="t" r="r" b="b"/>
                <a:pathLst>
                  <a:path w="3413" h="4799" extrusionOk="0">
                    <a:moveTo>
                      <a:pt x="1681" y="1"/>
                    </a:moveTo>
                    <a:cubicBezTo>
                      <a:pt x="1203" y="1"/>
                      <a:pt x="732" y="247"/>
                      <a:pt x="501" y="833"/>
                    </a:cubicBezTo>
                    <a:cubicBezTo>
                      <a:pt x="72" y="1917"/>
                      <a:pt x="1" y="3238"/>
                      <a:pt x="667" y="4798"/>
                    </a:cubicBezTo>
                    <a:cubicBezTo>
                      <a:pt x="667" y="4798"/>
                      <a:pt x="2144" y="3965"/>
                      <a:pt x="3001" y="1822"/>
                    </a:cubicBezTo>
                    <a:cubicBezTo>
                      <a:pt x="3413" y="784"/>
                      <a:pt x="2535" y="1"/>
                      <a:pt x="16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5" name="Google Shape;595;p14"/>
              <p:cNvSpPr/>
              <p:nvPr/>
            </p:nvSpPr>
            <p:spPr>
              <a:xfrm>
                <a:off x="5642550" y="2910625"/>
                <a:ext cx="1352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788" extrusionOk="0">
                    <a:moveTo>
                      <a:pt x="1802" y="0"/>
                    </a:moveTo>
                    <a:cubicBezTo>
                      <a:pt x="299" y="0"/>
                      <a:pt x="0" y="2397"/>
                      <a:pt x="1624" y="2679"/>
                    </a:cubicBezTo>
                    <a:cubicBezTo>
                      <a:pt x="2061" y="2756"/>
                      <a:pt x="2469" y="2787"/>
                      <a:pt x="2843" y="2787"/>
                    </a:cubicBezTo>
                    <a:cubicBezTo>
                      <a:pt x="4428" y="2787"/>
                      <a:pt x="5410" y="2226"/>
                      <a:pt x="5410" y="2226"/>
                    </a:cubicBezTo>
                    <a:cubicBezTo>
                      <a:pt x="4422" y="833"/>
                      <a:pt x="3208" y="226"/>
                      <a:pt x="2065" y="24"/>
                    </a:cubicBezTo>
                    <a:cubicBezTo>
                      <a:pt x="1973" y="8"/>
                      <a:pt x="1885" y="0"/>
                      <a:pt x="18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6" name="Google Shape;596;p14"/>
              <p:cNvSpPr/>
              <p:nvPr/>
            </p:nvSpPr>
            <p:spPr>
              <a:xfrm>
                <a:off x="5680750" y="2946325"/>
                <a:ext cx="75925" cy="1825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7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53" y="322"/>
                      <a:pt x="941" y="512"/>
                      <a:pt x="1453" y="643"/>
                    </a:cubicBezTo>
                    <a:cubicBezTo>
                      <a:pt x="1681" y="695"/>
                      <a:pt x="1919" y="729"/>
                      <a:pt x="2157" y="729"/>
                    </a:cubicBezTo>
                    <a:cubicBezTo>
                      <a:pt x="2192" y="729"/>
                      <a:pt x="2228" y="728"/>
                      <a:pt x="2263" y="727"/>
                    </a:cubicBezTo>
                    <a:cubicBezTo>
                      <a:pt x="2525" y="715"/>
                      <a:pt x="2823" y="667"/>
                      <a:pt x="3037" y="477"/>
                    </a:cubicBezTo>
                    <a:lnTo>
                      <a:pt x="3037" y="477"/>
                    </a:lnTo>
                    <a:cubicBezTo>
                      <a:pt x="2922" y="503"/>
                      <a:pt x="2811" y="513"/>
                      <a:pt x="2701" y="513"/>
                    </a:cubicBezTo>
                    <a:cubicBezTo>
                      <a:pt x="2561" y="513"/>
                      <a:pt x="2422" y="497"/>
                      <a:pt x="2275" y="477"/>
                    </a:cubicBezTo>
                    <a:cubicBezTo>
                      <a:pt x="2025" y="429"/>
                      <a:pt x="1787" y="382"/>
                      <a:pt x="1537" y="322"/>
                    </a:cubicBezTo>
                    <a:cubicBezTo>
                      <a:pt x="1025" y="215"/>
                      <a:pt x="537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7" name="Google Shape;597;p14"/>
              <p:cNvSpPr/>
              <p:nvPr/>
            </p:nvSpPr>
            <p:spPr>
              <a:xfrm>
                <a:off x="5778675" y="2868625"/>
                <a:ext cx="31875" cy="75350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3014" extrusionOk="0">
                    <a:moveTo>
                      <a:pt x="1239" y="1"/>
                    </a:moveTo>
                    <a:lnTo>
                      <a:pt x="1239" y="1"/>
                    </a:lnTo>
                    <a:cubicBezTo>
                      <a:pt x="1049" y="513"/>
                      <a:pt x="822" y="989"/>
                      <a:pt x="596" y="1489"/>
                    </a:cubicBezTo>
                    <a:cubicBezTo>
                      <a:pt x="370" y="1989"/>
                      <a:pt x="144" y="2477"/>
                      <a:pt x="1" y="3013"/>
                    </a:cubicBezTo>
                    <a:cubicBezTo>
                      <a:pt x="382" y="2597"/>
                      <a:pt x="668" y="2120"/>
                      <a:pt x="894" y="1620"/>
                    </a:cubicBezTo>
                    <a:cubicBezTo>
                      <a:pt x="1001" y="1370"/>
                      <a:pt x="1096" y="1096"/>
                      <a:pt x="1156" y="834"/>
                    </a:cubicBezTo>
                    <a:cubicBezTo>
                      <a:pt x="1239" y="561"/>
                      <a:pt x="1275" y="275"/>
                      <a:pt x="123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8" name="Google Shape;598;p14"/>
              <p:cNvSpPr/>
              <p:nvPr/>
            </p:nvSpPr>
            <p:spPr>
              <a:xfrm>
                <a:off x="5857875" y="2956275"/>
                <a:ext cx="102775" cy="15675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6270" extrusionOk="0">
                    <a:moveTo>
                      <a:pt x="1984" y="1"/>
                    </a:moveTo>
                    <a:cubicBezTo>
                      <a:pt x="1309" y="1"/>
                      <a:pt x="648" y="364"/>
                      <a:pt x="405" y="1210"/>
                    </a:cubicBezTo>
                    <a:cubicBezTo>
                      <a:pt x="0" y="2627"/>
                      <a:pt x="48" y="4329"/>
                      <a:pt x="1083" y="6270"/>
                    </a:cubicBezTo>
                    <a:cubicBezTo>
                      <a:pt x="1083" y="6270"/>
                      <a:pt x="2893" y="5020"/>
                      <a:pt x="3727" y="2174"/>
                    </a:cubicBezTo>
                    <a:cubicBezTo>
                      <a:pt x="4110" y="872"/>
                      <a:pt x="3030" y="1"/>
                      <a:pt x="1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14"/>
              <p:cNvSpPr/>
              <p:nvPr/>
            </p:nvSpPr>
            <p:spPr>
              <a:xfrm>
                <a:off x="5715625" y="3050975"/>
                <a:ext cx="174700" cy="87150"/>
              </a:xfrm>
              <a:custGeom>
                <a:avLst/>
                <a:gdLst/>
                <a:ahLst/>
                <a:cxnLst/>
                <a:rect l="l" t="t" r="r" b="b"/>
                <a:pathLst>
                  <a:path w="6988" h="3486" extrusionOk="0">
                    <a:moveTo>
                      <a:pt x="2283" y="0"/>
                    </a:moveTo>
                    <a:cubicBezTo>
                      <a:pt x="191" y="0"/>
                      <a:pt x="0" y="3284"/>
                      <a:pt x="2178" y="3458"/>
                    </a:cubicBezTo>
                    <a:cubicBezTo>
                      <a:pt x="2425" y="3477"/>
                      <a:pt x="2664" y="3486"/>
                      <a:pt x="2895" y="3486"/>
                    </a:cubicBezTo>
                    <a:cubicBezTo>
                      <a:pt x="5446" y="3486"/>
                      <a:pt x="6988" y="2434"/>
                      <a:pt x="6988" y="2434"/>
                    </a:cubicBezTo>
                    <a:cubicBezTo>
                      <a:pt x="5523" y="756"/>
                      <a:pt x="3916" y="113"/>
                      <a:pt x="2428" y="6"/>
                    </a:cubicBezTo>
                    <a:cubicBezTo>
                      <a:pt x="2379" y="2"/>
                      <a:pt x="2330" y="0"/>
                      <a:pt x="22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0" name="Google Shape;600;p14"/>
              <p:cNvSpPr/>
              <p:nvPr/>
            </p:nvSpPr>
            <p:spPr>
              <a:xfrm>
                <a:off x="5763800" y="3097825"/>
                <a:ext cx="98550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3942" h="65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156"/>
                      <a:pt x="608" y="275"/>
                      <a:pt x="941" y="382"/>
                    </a:cubicBezTo>
                    <a:cubicBezTo>
                      <a:pt x="1263" y="489"/>
                      <a:pt x="1596" y="548"/>
                      <a:pt x="1929" y="608"/>
                    </a:cubicBezTo>
                    <a:cubicBezTo>
                      <a:pt x="2143" y="637"/>
                      <a:pt x="2361" y="658"/>
                      <a:pt x="2578" y="658"/>
                    </a:cubicBezTo>
                    <a:cubicBezTo>
                      <a:pt x="2712" y="658"/>
                      <a:pt x="2845" y="650"/>
                      <a:pt x="2977" y="632"/>
                    </a:cubicBezTo>
                    <a:cubicBezTo>
                      <a:pt x="3322" y="608"/>
                      <a:pt x="3692" y="513"/>
                      <a:pt x="3942" y="263"/>
                    </a:cubicBezTo>
                    <a:lnTo>
                      <a:pt x="3942" y="263"/>
                    </a:lnTo>
                    <a:cubicBezTo>
                      <a:pt x="3690" y="359"/>
                      <a:pt x="3423" y="385"/>
                      <a:pt x="3160" y="385"/>
                    </a:cubicBezTo>
                    <a:cubicBezTo>
                      <a:pt x="3099" y="385"/>
                      <a:pt x="3038" y="384"/>
                      <a:pt x="2977" y="382"/>
                    </a:cubicBezTo>
                    <a:cubicBezTo>
                      <a:pt x="2644" y="358"/>
                      <a:pt x="2322" y="322"/>
                      <a:pt x="1989" y="275"/>
                    </a:cubicBezTo>
                    <a:cubicBezTo>
                      <a:pt x="1334" y="191"/>
                      <a:pt x="679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1" name="Google Shape;601;p14"/>
              <p:cNvSpPr/>
              <p:nvPr/>
            </p:nvSpPr>
            <p:spPr>
              <a:xfrm>
                <a:off x="5888525" y="2982650"/>
                <a:ext cx="31875" cy="1003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4013" extrusionOk="0">
                    <a:moveTo>
                      <a:pt x="1203" y="0"/>
                    </a:moveTo>
                    <a:lnTo>
                      <a:pt x="1203" y="0"/>
                    </a:lnTo>
                    <a:cubicBezTo>
                      <a:pt x="1143" y="357"/>
                      <a:pt x="1036" y="691"/>
                      <a:pt x="929" y="1012"/>
                    </a:cubicBezTo>
                    <a:lnTo>
                      <a:pt x="608" y="2000"/>
                    </a:lnTo>
                    <a:cubicBezTo>
                      <a:pt x="393" y="2655"/>
                      <a:pt x="155" y="3310"/>
                      <a:pt x="0" y="4012"/>
                    </a:cubicBezTo>
                    <a:cubicBezTo>
                      <a:pt x="393" y="3429"/>
                      <a:pt x="691" y="2774"/>
                      <a:pt x="905" y="2107"/>
                    </a:cubicBezTo>
                    <a:cubicBezTo>
                      <a:pt x="1024" y="1774"/>
                      <a:pt x="1108" y="1429"/>
                      <a:pt x="1167" y="1072"/>
                    </a:cubicBezTo>
                    <a:cubicBezTo>
                      <a:pt x="1227" y="714"/>
                      <a:pt x="1274" y="357"/>
                      <a:pt x="120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2" name="Google Shape;602;p14"/>
              <p:cNvSpPr/>
              <p:nvPr/>
            </p:nvSpPr>
            <p:spPr>
              <a:xfrm>
                <a:off x="6010250" y="3098400"/>
                <a:ext cx="94700" cy="168225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6729" extrusionOk="0">
                    <a:moveTo>
                      <a:pt x="1882" y="1"/>
                    </a:moveTo>
                    <a:cubicBezTo>
                      <a:pt x="942" y="1"/>
                      <a:pt x="0" y="621"/>
                      <a:pt x="37" y="1835"/>
                    </a:cubicBezTo>
                    <a:cubicBezTo>
                      <a:pt x="84" y="3395"/>
                      <a:pt x="692" y="5121"/>
                      <a:pt x="2370" y="6729"/>
                    </a:cubicBezTo>
                    <a:cubicBezTo>
                      <a:pt x="2370" y="6729"/>
                      <a:pt x="3787" y="4883"/>
                      <a:pt x="3716" y="1740"/>
                    </a:cubicBezTo>
                    <a:cubicBezTo>
                      <a:pt x="3687" y="573"/>
                      <a:pt x="2786" y="1"/>
                      <a:pt x="18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3" name="Google Shape;603;p14"/>
              <p:cNvSpPr/>
              <p:nvPr/>
            </p:nvSpPr>
            <p:spPr>
              <a:xfrm>
                <a:off x="5886075" y="3234975"/>
                <a:ext cx="188500" cy="95275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3811" extrusionOk="0">
                    <a:moveTo>
                      <a:pt x="3668" y="0"/>
                    </a:moveTo>
                    <a:cubicBezTo>
                      <a:pt x="3134" y="0"/>
                      <a:pt x="2626" y="67"/>
                      <a:pt x="2146" y="182"/>
                    </a:cubicBezTo>
                    <a:cubicBezTo>
                      <a:pt x="0" y="691"/>
                      <a:pt x="588" y="3811"/>
                      <a:pt x="2535" y="3811"/>
                    </a:cubicBezTo>
                    <a:cubicBezTo>
                      <a:pt x="2684" y="3811"/>
                      <a:pt x="2840" y="3793"/>
                      <a:pt x="3003" y="3754"/>
                    </a:cubicBezTo>
                    <a:cubicBezTo>
                      <a:pt x="6087" y="3028"/>
                      <a:pt x="7540" y="1158"/>
                      <a:pt x="7540" y="1158"/>
                    </a:cubicBezTo>
                    <a:cubicBezTo>
                      <a:pt x="6148" y="323"/>
                      <a:pt x="4846" y="0"/>
                      <a:pt x="3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4" name="Google Shape;604;p14"/>
              <p:cNvSpPr/>
              <p:nvPr/>
            </p:nvSpPr>
            <p:spPr>
              <a:xfrm>
                <a:off x="5941500" y="3265400"/>
                <a:ext cx="102125" cy="27725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109" extrusionOk="0">
                    <a:moveTo>
                      <a:pt x="4085" y="1"/>
                    </a:moveTo>
                    <a:cubicBezTo>
                      <a:pt x="3811" y="239"/>
                      <a:pt x="3489" y="358"/>
                      <a:pt x="3144" y="453"/>
                    </a:cubicBezTo>
                    <a:cubicBezTo>
                      <a:pt x="2799" y="537"/>
                      <a:pt x="2465" y="620"/>
                      <a:pt x="2120" y="680"/>
                    </a:cubicBezTo>
                    <a:cubicBezTo>
                      <a:pt x="1418" y="799"/>
                      <a:pt x="715" y="882"/>
                      <a:pt x="1" y="1013"/>
                    </a:cubicBezTo>
                    <a:cubicBezTo>
                      <a:pt x="358" y="1073"/>
                      <a:pt x="715" y="1096"/>
                      <a:pt x="1096" y="1108"/>
                    </a:cubicBezTo>
                    <a:cubicBezTo>
                      <a:pt x="1453" y="1108"/>
                      <a:pt x="1822" y="1061"/>
                      <a:pt x="2180" y="1001"/>
                    </a:cubicBezTo>
                    <a:cubicBezTo>
                      <a:pt x="2537" y="930"/>
                      <a:pt x="2894" y="834"/>
                      <a:pt x="3239" y="692"/>
                    </a:cubicBezTo>
                    <a:cubicBezTo>
                      <a:pt x="3561" y="537"/>
                      <a:pt x="3906" y="334"/>
                      <a:pt x="408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5" name="Google Shape;605;p14"/>
              <p:cNvSpPr/>
              <p:nvPr/>
            </p:nvSpPr>
            <p:spPr>
              <a:xfrm>
                <a:off x="6061750" y="3124025"/>
                <a:ext cx="9550" cy="1113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54" extrusionOk="0">
                    <a:moveTo>
                      <a:pt x="1" y="1"/>
                    </a:moveTo>
                    <a:cubicBezTo>
                      <a:pt x="60" y="382"/>
                      <a:pt x="60" y="751"/>
                      <a:pt x="60" y="1120"/>
                    </a:cubicBezTo>
                    <a:lnTo>
                      <a:pt x="48" y="2227"/>
                    </a:lnTo>
                    <a:cubicBezTo>
                      <a:pt x="37" y="2953"/>
                      <a:pt x="13" y="3691"/>
                      <a:pt x="60" y="4453"/>
                    </a:cubicBezTo>
                    <a:cubicBezTo>
                      <a:pt x="275" y="3727"/>
                      <a:pt x="358" y="2977"/>
                      <a:pt x="370" y="2227"/>
                    </a:cubicBezTo>
                    <a:cubicBezTo>
                      <a:pt x="382" y="1846"/>
                      <a:pt x="370" y="1465"/>
                      <a:pt x="310" y="1096"/>
                    </a:cubicBezTo>
                    <a:cubicBezTo>
                      <a:pt x="263" y="715"/>
                      <a:pt x="191" y="346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6" name="Google Shape;606;p14"/>
              <p:cNvSpPr/>
              <p:nvPr/>
            </p:nvSpPr>
            <p:spPr>
              <a:xfrm>
                <a:off x="6190725" y="3176625"/>
                <a:ext cx="139850" cy="176625"/>
              </a:xfrm>
              <a:custGeom>
                <a:avLst/>
                <a:gdLst/>
                <a:ahLst/>
                <a:cxnLst/>
                <a:rect l="l" t="t" r="r" b="b"/>
                <a:pathLst>
                  <a:path w="5594" h="7065" extrusionOk="0">
                    <a:moveTo>
                      <a:pt x="2598" y="1"/>
                    </a:moveTo>
                    <a:cubicBezTo>
                      <a:pt x="1320" y="1"/>
                      <a:pt x="0" y="1125"/>
                      <a:pt x="569" y="2695"/>
                    </a:cubicBezTo>
                    <a:cubicBezTo>
                      <a:pt x="1164" y="4326"/>
                      <a:pt x="2402" y="5933"/>
                      <a:pt x="4736" y="7064"/>
                    </a:cubicBezTo>
                    <a:cubicBezTo>
                      <a:pt x="4736" y="7064"/>
                      <a:pt x="5593" y="4624"/>
                      <a:pt x="4426" y="1326"/>
                    </a:cubicBezTo>
                    <a:cubicBezTo>
                      <a:pt x="4099" y="395"/>
                      <a:pt x="3355" y="1"/>
                      <a:pt x="25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7" name="Google Shape;607;p14"/>
              <p:cNvSpPr/>
              <p:nvPr/>
            </p:nvSpPr>
            <p:spPr>
              <a:xfrm>
                <a:off x="6114825" y="3342300"/>
                <a:ext cx="198475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7939" h="4900" extrusionOk="0">
                    <a:moveTo>
                      <a:pt x="5794" y="1"/>
                    </a:moveTo>
                    <a:cubicBezTo>
                      <a:pt x="4233" y="1"/>
                      <a:pt x="2938" y="441"/>
                      <a:pt x="1878" y="1092"/>
                    </a:cubicBezTo>
                    <a:cubicBezTo>
                      <a:pt x="0" y="2271"/>
                      <a:pt x="1207" y="4900"/>
                      <a:pt x="2980" y="4900"/>
                    </a:cubicBezTo>
                    <a:cubicBezTo>
                      <a:pt x="3320" y="4900"/>
                      <a:pt x="3681" y="4803"/>
                      <a:pt x="4045" y="4581"/>
                    </a:cubicBezTo>
                    <a:cubicBezTo>
                      <a:pt x="7058" y="2735"/>
                      <a:pt x="7939" y="259"/>
                      <a:pt x="7939" y="259"/>
                    </a:cubicBezTo>
                    <a:cubicBezTo>
                      <a:pt x="7173" y="81"/>
                      <a:pt x="6459" y="1"/>
                      <a:pt x="57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8" name="Google Shape;608;p14"/>
              <p:cNvSpPr/>
              <p:nvPr/>
            </p:nvSpPr>
            <p:spPr>
              <a:xfrm>
                <a:off x="6182000" y="3360650"/>
                <a:ext cx="99150" cy="62550"/>
              </a:xfrm>
              <a:custGeom>
                <a:avLst/>
                <a:gdLst/>
                <a:ahLst/>
                <a:cxnLst/>
                <a:rect l="l" t="t" r="r" b="b"/>
                <a:pathLst>
                  <a:path w="3966" h="2502" extrusionOk="0">
                    <a:moveTo>
                      <a:pt x="3966" y="1"/>
                    </a:moveTo>
                    <a:lnTo>
                      <a:pt x="3966" y="1"/>
                    </a:lnTo>
                    <a:cubicBezTo>
                      <a:pt x="3763" y="358"/>
                      <a:pt x="3466" y="596"/>
                      <a:pt x="3144" y="823"/>
                    </a:cubicBezTo>
                    <a:cubicBezTo>
                      <a:pt x="2811" y="1037"/>
                      <a:pt x="2466" y="1239"/>
                      <a:pt x="2132" y="1418"/>
                    </a:cubicBezTo>
                    <a:cubicBezTo>
                      <a:pt x="1430" y="1787"/>
                      <a:pt x="715" y="2132"/>
                      <a:pt x="1" y="2501"/>
                    </a:cubicBezTo>
                    <a:cubicBezTo>
                      <a:pt x="406" y="2442"/>
                      <a:pt x="787" y="2323"/>
                      <a:pt x="1180" y="2180"/>
                    </a:cubicBezTo>
                    <a:cubicBezTo>
                      <a:pt x="1561" y="2061"/>
                      <a:pt x="1930" y="1882"/>
                      <a:pt x="2287" y="1704"/>
                    </a:cubicBezTo>
                    <a:cubicBezTo>
                      <a:pt x="2644" y="1513"/>
                      <a:pt x="2989" y="1287"/>
                      <a:pt x="3299" y="1013"/>
                    </a:cubicBezTo>
                    <a:cubicBezTo>
                      <a:pt x="3597" y="751"/>
                      <a:pt x="3894" y="406"/>
                      <a:pt x="396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9" name="Google Shape;609;p14"/>
              <p:cNvSpPr/>
              <p:nvPr/>
            </p:nvSpPr>
            <p:spPr>
              <a:xfrm>
                <a:off x="6251650" y="3205275"/>
                <a:ext cx="402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4692" extrusionOk="0">
                    <a:moveTo>
                      <a:pt x="1" y="1"/>
                    </a:moveTo>
                    <a:cubicBezTo>
                      <a:pt x="191" y="370"/>
                      <a:pt x="322" y="763"/>
                      <a:pt x="453" y="1144"/>
                    </a:cubicBezTo>
                    <a:cubicBezTo>
                      <a:pt x="572" y="1537"/>
                      <a:pt x="715" y="1918"/>
                      <a:pt x="834" y="2323"/>
                    </a:cubicBezTo>
                    <a:cubicBezTo>
                      <a:pt x="1084" y="3108"/>
                      <a:pt x="1311" y="3894"/>
                      <a:pt x="1608" y="4692"/>
                    </a:cubicBezTo>
                    <a:cubicBezTo>
                      <a:pt x="1561" y="3835"/>
                      <a:pt x="1382" y="3025"/>
                      <a:pt x="1156" y="2227"/>
                    </a:cubicBezTo>
                    <a:cubicBezTo>
                      <a:pt x="1025" y="1834"/>
                      <a:pt x="894" y="1442"/>
                      <a:pt x="692" y="1061"/>
                    </a:cubicBezTo>
                    <a:cubicBezTo>
                      <a:pt x="513" y="668"/>
                      <a:pt x="311" y="299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0" name="Google Shape;610;p14"/>
              <p:cNvSpPr/>
              <p:nvPr/>
            </p:nvSpPr>
            <p:spPr>
              <a:xfrm>
                <a:off x="6357725" y="3173400"/>
                <a:ext cx="210075" cy="173000"/>
              </a:xfrm>
              <a:custGeom>
                <a:avLst/>
                <a:gdLst/>
                <a:ahLst/>
                <a:cxnLst/>
                <a:rect l="l" t="t" r="r" b="b"/>
                <a:pathLst>
                  <a:path w="8403" h="6920" extrusionOk="0">
                    <a:moveTo>
                      <a:pt x="3572" y="0"/>
                    </a:moveTo>
                    <a:cubicBezTo>
                      <a:pt x="1700" y="0"/>
                      <a:pt x="1" y="2407"/>
                      <a:pt x="1687" y="4157"/>
                    </a:cubicBezTo>
                    <a:cubicBezTo>
                      <a:pt x="3152" y="5681"/>
                      <a:pt x="5295" y="6836"/>
                      <a:pt x="8402" y="6919"/>
                    </a:cubicBezTo>
                    <a:cubicBezTo>
                      <a:pt x="8402" y="6919"/>
                      <a:pt x="8140" y="3824"/>
                      <a:pt x="5247" y="764"/>
                    </a:cubicBezTo>
                    <a:cubicBezTo>
                      <a:pt x="4734" y="226"/>
                      <a:pt x="4145" y="0"/>
                      <a:pt x="35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1" name="Google Shape;611;p14"/>
              <p:cNvSpPr/>
              <p:nvPr/>
            </p:nvSpPr>
            <p:spPr>
              <a:xfrm>
                <a:off x="6382900" y="3339525"/>
                <a:ext cx="193525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7741" h="7705" extrusionOk="0">
                    <a:moveTo>
                      <a:pt x="7491" y="1"/>
                    </a:moveTo>
                    <a:lnTo>
                      <a:pt x="7491" y="1"/>
                    </a:lnTo>
                    <a:cubicBezTo>
                      <a:pt x="4395" y="596"/>
                      <a:pt x="2454" y="2120"/>
                      <a:pt x="1276" y="3870"/>
                    </a:cubicBezTo>
                    <a:cubicBezTo>
                      <a:pt x="0" y="5766"/>
                      <a:pt x="1700" y="7704"/>
                      <a:pt x="3435" y="7704"/>
                    </a:cubicBezTo>
                    <a:cubicBezTo>
                      <a:pt x="4129" y="7704"/>
                      <a:pt x="4830" y="7393"/>
                      <a:pt x="5348" y="6644"/>
                    </a:cubicBezTo>
                    <a:cubicBezTo>
                      <a:pt x="7741" y="3144"/>
                      <a:pt x="7491" y="1"/>
                      <a:pt x="7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2" name="Google Shape;612;p14"/>
              <p:cNvSpPr/>
              <p:nvPr/>
            </p:nvSpPr>
            <p:spPr>
              <a:xfrm>
                <a:off x="6463000" y="3368100"/>
                <a:ext cx="80400" cy="1170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4680" extrusionOk="0">
                    <a:moveTo>
                      <a:pt x="3108" y="1"/>
                    </a:moveTo>
                    <a:lnTo>
                      <a:pt x="3108" y="1"/>
                    </a:lnTo>
                    <a:cubicBezTo>
                      <a:pt x="3060" y="501"/>
                      <a:pt x="2858" y="917"/>
                      <a:pt x="2620" y="1310"/>
                    </a:cubicBezTo>
                    <a:cubicBezTo>
                      <a:pt x="2382" y="1715"/>
                      <a:pt x="2108" y="2108"/>
                      <a:pt x="1810" y="2477"/>
                    </a:cubicBezTo>
                    <a:cubicBezTo>
                      <a:pt x="1227" y="3215"/>
                      <a:pt x="608" y="3930"/>
                      <a:pt x="0" y="4680"/>
                    </a:cubicBezTo>
                    <a:cubicBezTo>
                      <a:pt x="393" y="4406"/>
                      <a:pt x="751" y="4084"/>
                      <a:pt x="1096" y="3739"/>
                    </a:cubicBezTo>
                    <a:cubicBezTo>
                      <a:pt x="1441" y="3418"/>
                      <a:pt x="1763" y="3061"/>
                      <a:pt x="2060" y="2668"/>
                    </a:cubicBezTo>
                    <a:cubicBezTo>
                      <a:pt x="2358" y="2287"/>
                      <a:pt x="2632" y="1882"/>
                      <a:pt x="2834" y="1429"/>
                    </a:cubicBezTo>
                    <a:cubicBezTo>
                      <a:pt x="3048" y="1001"/>
                      <a:pt x="3215" y="501"/>
                      <a:pt x="31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3" name="Google Shape;613;p14"/>
              <p:cNvSpPr/>
              <p:nvPr/>
            </p:nvSpPr>
            <p:spPr>
              <a:xfrm>
                <a:off x="6431750" y="3212425"/>
                <a:ext cx="101825" cy="108675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4347" extrusionOk="0">
                    <a:moveTo>
                      <a:pt x="0" y="1"/>
                    </a:moveTo>
                    <a:cubicBezTo>
                      <a:pt x="393" y="298"/>
                      <a:pt x="738" y="656"/>
                      <a:pt x="1084" y="1013"/>
                    </a:cubicBezTo>
                    <a:cubicBezTo>
                      <a:pt x="1417" y="1370"/>
                      <a:pt x="1750" y="1739"/>
                      <a:pt x="2084" y="2108"/>
                    </a:cubicBezTo>
                    <a:cubicBezTo>
                      <a:pt x="2751" y="2858"/>
                      <a:pt x="3394" y="3608"/>
                      <a:pt x="4072" y="4346"/>
                    </a:cubicBezTo>
                    <a:cubicBezTo>
                      <a:pt x="3834" y="3894"/>
                      <a:pt x="3548" y="3477"/>
                      <a:pt x="3274" y="3072"/>
                    </a:cubicBezTo>
                    <a:cubicBezTo>
                      <a:pt x="2977" y="2680"/>
                      <a:pt x="2655" y="2287"/>
                      <a:pt x="2334" y="1906"/>
                    </a:cubicBezTo>
                    <a:cubicBezTo>
                      <a:pt x="1989" y="1525"/>
                      <a:pt x="1643" y="1156"/>
                      <a:pt x="1262" y="834"/>
                    </a:cubicBezTo>
                    <a:cubicBezTo>
                      <a:pt x="869" y="501"/>
                      <a:pt x="477" y="179"/>
                      <a:pt x="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14" name="Google Shape;614;p14"/>
            <p:cNvGrpSpPr/>
            <p:nvPr/>
          </p:nvGrpSpPr>
          <p:grpSpPr>
            <a:xfrm rot="3011094">
              <a:off x="7326403" y="1919897"/>
              <a:ext cx="906958" cy="845734"/>
              <a:chOff x="3181050" y="1755700"/>
              <a:chExt cx="906975" cy="845750"/>
            </a:xfrm>
          </p:grpSpPr>
          <p:sp>
            <p:nvSpPr>
              <p:cNvPr id="615" name="Google Shape;615;p14"/>
              <p:cNvSpPr/>
              <p:nvPr/>
            </p:nvSpPr>
            <p:spPr>
              <a:xfrm>
                <a:off x="3631100" y="1785700"/>
                <a:ext cx="456925" cy="409375"/>
              </a:xfrm>
              <a:custGeom>
                <a:avLst/>
                <a:gdLst/>
                <a:ahLst/>
                <a:cxnLst/>
                <a:rect l="l" t="t" r="r" b="b"/>
                <a:pathLst>
                  <a:path w="18277" h="16375" extrusionOk="0">
                    <a:moveTo>
                      <a:pt x="7661" y="1"/>
                    </a:moveTo>
                    <a:cubicBezTo>
                      <a:pt x="1490" y="1"/>
                      <a:pt x="0" y="15053"/>
                      <a:pt x="0" y="15053"/>
                    </a:cubicBezTo>
                    <a:lnTo>
                      <a:pt x="941" y="16374"/>
                    </a:lnTo>
                    <a:cubicBezTo>
                      <a:pt x="941" y="16374"/>
                      <a:pt x="15228" y="16005"/>
                      <a:pt x="16502" y="13862"/>
                    </a:cubicBezTo>
                    <a:cubicBezTo>
                      <a:pt x="18276" y="10897"/>
                      <a:pt x="15014" y="9028"/>
                      <a:pt x="15014" y="9028"/>
                    </a:cubicBezTo>
                    <a:cubicBezTo>
                      <a:pt x="15669" y="4313"/>
                      <a:pt x="11621" y="3885"/>
                      <a:pt x="11621" y="3885"/>
                    </a:cubicBezTo>
                    <a:cubicBezTo>
                      <a:pt x="11621" y="3885"/>
                      <a:pt x="12157" y="158"/>
                      <a:pt x="7799" y="3"/>
                    </a:cubicBezTo>
                    <a:cubicBezTo>
                      <a:pt x="7753" y="1"/>
                      <a:pt x="7707" y="1"/>
                      <a:pt x="766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" name="Google Shape;616;p14"/>
              <p:cNvSpPr/>
              <p:nvPr/>
            </p:nvSpPr>
            <p:spPr>
              <a:xfrm>
                <a:off x="3625150" y="1931875"/>
                <a:ext cx="295900" cy="264975"/>
              </a:xfrm>
              <a:custGeom>
                <a:avLst/>
                <a:gdLst/>
                <a:ahLst/>
                <a:cxnLst/>
                <a:rect l="l" t="t" r="r" b="b"/>
                <a:pathLst>
                  <a:path w="11836" h="10599" extrusionOk="0">
                    <a:moveTo>
                      <a:pt x="4961" y="1"/>
                    </a:moveTo>
                    <a:cubicBezTo>
                      <a:pt x="963" y="1"/>
                      <a:pt x="0" y="9741"/>
                      <a:pt x="0" y="9741"/>
                    </a:cubicBezTo>
                    <a:lnTo>
                      <a:pt x="619" y="10599"/>
                    </a:lnTo>
                    <a:cubicBezTo>
                      <a:pt x="619" y="10599"/>
                      <a:pt x="9847" y="10349"/>
                      <a:pt x="10680" y="8967"/>
                    </a:cubicBezTo>
                    <a:cubicBezTo>
                      <a:pt x="11835" y="7062"/>
                      <a:pt x="9716" y="5836"/>
                      <a:pt x="9716" y="5836"/>
                    </a:cubicBezTo>
                    <a:cubicBezTo>
                      <a:pt x="10144" y="2800"/>
                      <a:pt x="7525" y="2526"/>
                      <a:pt x="7525" y="2526"/>
                    </a:cubicBezTo>
                    <a:cubicBezTo>
                      <a:pt x="7525" y="2526"/>
                      <a:pt x="7870" y="109"/>
                      <a:pt x="5048" y="2"/>
                    </a:cubicBezTo>
                    <a:cubicBezTo>
                      <a:pt x="5019" y="1"/>
                      <a:pt x="4990" y="1"/>
                      <a:pt x="496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14"/>
              <p:cNvSpPr/>
              <p:nvPr/>
            </p:nvSpPr>
            <p:spPr>
              <a:xfrm>
                <a:off x="3245625" y="1755700"/>
                <a:ext cx="432825" cy="420925"/>
              </a:xfrm>
              <a:custGeom>
                <a:avLst/>
                <a:gdLst/>
                <a:ahLst/>
                <a:cxnLst/>
                <a:rect l="l" t="t" r="r" b="b"/>
                <a:pathLst>
                  <a:path w="17313" h="16837" extrusionOk="0">
                    <a:moveTo>
                      <a:pt x="13439" y="1"/>
                    </a:moveTo>
                    <a:cubicBezTo>
                      <a:pt x="11653" y="1"/>
                      <a:pt x="10419" y="1739"/>
                      <a:pt x="10419" y="1739"/>
                    </a:cubicBezTo>
                    <a:cubicBezTo>
                      <a:pt x="9901" y="1626"/>
                      <a:pt x="9432" y="1575"/>
                      <a:pt x="9006" y="1575"/>
                    </a:cubicBezTo>
                    <a:cubicBezTo>
                      <a:pt x="5671" y="1575"/>
                      <a:pt x="5025" y="4656"/>
                      <a:pt x="5025" y="4656"/>
                    </a:cubicBezTo>
                    <a:cubicBezTo>
                      <a:pt x="5025" y="4656"/>
                      <a:pt x="4754" y="4596"/>
                      <a:pt x="4348" y="4596"/>
                    </a:cubicBezTo>
                    <a:cubicBezTo>
                      <a:pt x="3269" y="4596"/>
                      <a:pt x="1241" y="5017"/>
                      <a:pt x="834" y="8097"/>
                    </a:cubicBezTo>
                    <a:cubicBezTo>
                      <a:pt x="1" y="14193"/>
                      <a:pt x="14895" y="16836"/>
                      <a:pt x="14895" y="16836"/>
                    </a:cubicBezTo>
                    <a:lnTo>
                      <a:pt x="16312" y="16026"/>
                    </a:lnTo>
                    <a:cubicBezTo>
                      <a:pt x="16312" y="16026"/>
                      <a:pt x="17312" y="2060"/>
                      <a:pt x="15312" y="655"/>
                    </a:cubicBezTo>
                    <a:cubicBezTo>
                      <a:pt x="14646" y="180"/>
                      <a:pt x="14014" y="1"/>
                      <a:pt x="1343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" name="Google Shape;618;p14"/>
              <p:cNvSpPr/>
              <p:nvPr/>
            </p:nvSpPr>
            <p:spPr>
              <a:xfrm>
                <a:off x="3390000" y="1910625"/>
                <a:ext cx="278925" cy="272525"/>
              </a:xfrm>
              <a:custGeom>
                <a:avLst/>
                <a:gdLst/>
                <a:ahLst/>
                <a:cxnLst/>
                <a:rect l="l" t="t" r="r" b="b"/>
                <a:pathLst>
                  <a:path w="11157" h="10901" extrusionOk="0">
                    <a:moveTo>
                      <a:pt x="8671" y="1"/>
                    </a:moveTo>
                    <a:cubicBezTo>
                      <a:pt x="7513" y="1"/>
                      <a:pt x="6715" y="1126"/>
                      <a:pt x="6715" y="1126"/>
                    </a:cubicBezTo>
                    <a:cubicBezTo>
                      <a:pt x="6383" y="1054"/>
                      <a:pt x="6082" y="1022"/>
                      <a:pt x="5808" y="1022"/>
                    </a:cubicBezTo>
                    <a:cubicBezTo>
                      <a:pt x="3649" y="1022"/>
                      <a:pt x="3227" y="3019"/>
                      <a:pt x="3227" y="3019"/>
                    </a:cubicBezTo>
                    <a:cubicBezTo>
                      <a:pt x="3227" y="3019"/>
                      <a:pt x="3054" y="2981"/>
                      <a:pt x="2795" y="2981"/>
                    </a:cubicBezTo>
                    <a:cubicBezTo>
                      <a:pt x="2101" y="2981"/>
                      <a:pt x="790" y="3252"/>
                      <a:pt x="512" y="5245"/>
                    </a:cubicBezTo>
                    <a:cubicBezTo>
                      <a:pt x="0" y="9186"/>
                      <a:pt x="9632" y="10901"/>
                      <a:pt x="9632" y="10901"/>
                    </a:cubicBezTo>
                    <a:lnTo>
                      <a:pt x="10514" y="10365"/>
                    </a:lnTo>
                    <a:cubicBezTo>
                      <a:pt x="10514" y="10365"/>
                      <a:pt x="11156" y="1328"/>
                      <a:pt x="9882" y="423"/>
                    </a:cubicBezTo>
                    <a:cubicBezTo>
                      <a:pt x="9451" y="117"/>
                      <a:pt x="9042" y="1"/>
                      <a:pt x="86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" name="Google Shape;619;p14"/>
              <p:cNvSpPr/>
              <p:nvPr/>
            </p:nvSpPr>
            <p:spPr>
              <a:xfrm>
                <a:off x="3181050" y="2135875"/>
                <a:ext cx="457225" cy="398025"/>
              </a:xfrm>
              <a:custGeom>
                <a:avLst/>
                <a:gdLst/>
                <a:ahLst/>
                <a:cxnLst/>
                <a:rect l="l" t="t" r="r" b="b"/>
                <a:pathLst>
                  <a:path w="18289" h="15921" extrusionOk="0">
                    <a:moveTo>
                      <a:pt x="6132" y="1"/>
                    </a:moveTo>
                    <a:cubicBezTo>
                      <a:pt x="4197" y="1"/>
                      <a:pt x="2659" y="195"/>
                      <a:pt x="2191" y="748"/>
                    </a:cubicBezTo>
                    <a:cubicBezTo>
                      <a:pt x="0" y="3320"/>
                      <a:pt x="2846" y="5725"/>
                      <a:pt x="2846" y="5725"/>
                    </a:cubicBezTo>
                    <a:cubicBezTo>
                      <a:pt x="1465" y="10190"/>
                      <a:pt x="5286" y="11356"/>
                      <a:pt x="5286" y="11356"/>
                    </a:cubicBezTo>
                    <a:cubicBezTo>
                      <a:pt x="5286" y="11356"/>
                      <a:pt x="4167" y="14904"/>
                      <a:pt x="8358" y="15833"/>
                    </a:cubicBezTo>
                    <a:cubicBezTo>
                      <a:pt x="8623" y="15892"/>
                      <a:pt x="8883" y="15921"/>
                      <a:pt x="9139" y="15921"/>
                    </a:cubicBezTo>
                    <a:cubicBezTo>
                      <a:pt x="14698" y="15921"/>
                      <a:pt x="18288" y="2582"/>
                      <a:pt x="18288" y="2582"/>
                    </a:cubicBezTo>
                    <a:lnTo>
                      <a:pt x="17598" y="1105"/>
                    </a:lnTo>
                    <a:cubicBezTo>
                      <a:pt x="17598" y="1105"/>
                      <a:pt x="10740" y="1"/>
                      <a:pt x="61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0" name="Google Shape;620;p14"/>
              <p:cNvSpPr/>
              <p:nvPr/>
            </p:nvSpPr>
            <p:spPr>
              <a:xfrm>
                <a:off x="3351000" y="2146500"/>
                <a:ext cx="295300" cy="257175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10287" extrusionOk="0">
                    <a:moveTo>
                      <a:pt x="3973" y="0"/>
                    </a:moveTo>
                    <a:cubicBezTo>
                      <a:pt x="2708" y="0"/>
                      <a:pt x="1699" y="127"/>
                      <a:pt x="1394" y="490"/>
                    </a:cubicBezTo>
                    <a:cubicBezTo>
                      <a:pt x="1" y="2133"/>
                      <a:pt x="1822" y="3704"/>
                      <a:pt x="1822" y="3704"/>
                    </a:cubicBezTo>
                    <a:cubicBezTo>
                      <a:pt x="929" y="6586"/>
                      <a:pt x="3406" y="7336"/>
                      <a:pt x="3406" y="7336"/>
                    </a:cubicBezTo>
                    <a:cubicBezTo>
                      <a:pt x="3406" y="7336"/>
                      <a:pt x="2691" y="9622"/>
                      <a:pt x="5382" y="10229"/>
                    </a:cubicBezTo>
                    <a:cubicBezTo>
                      <a:pt x="5555" y="10268"/>
                      <a:pt x="5725" y="10287"/>
                      <a:pt x="5893" y="10287"/>
                    </a:cubicBezTo>
                    <a:cubicBezTo>
                      <a:pt x="9485" y="10287"/>
                      <a:pt x="11812" y="1656"/>
                      <a:pt x="11812" y="1656"/>
                    </a:cubicBezTo>
                    <a:lnTo>
                      <a:pt x="11347" y="704"/>
                    </a:lnTo>
                    <a:cubicBezTo>
                      <a:pt x="11347" y="704"/>
                      <a:pt x="6950" y="0"/>
                      <a:pt x="397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1" name="Google Shape;621;p14"/>
              <p:cNvSpPr/>
              <p:nvPr/>
            </p:nvSpPr>
            <p:spPr>
              <a:xfrm>
                <a:off x="3595075" y="2181050"/>
                <a:ext cx="430450" cy="420400"/>
              </a:xfrm>
              <a:custGeom>
                <a:avLst/>
                <a:gdLst/>
                <a:ahLst/>
                <a:cxnLst/>
                <a:rect l="l" t="t" r="r" b="b"/>
                <a:pathLst>
                  <a:path w="17218" h="16816" extrusionOk="0">
                    <a:moveTo>
                      <a:pt x="2299" y="1"/>
                    </a:moveTo>
                    <a:lnTo>
                      <a:pt x="906" y="810"/>
                    </a:lnTo>
                    <a:cubicBezTo>
                      <a:pt x="906" y="810"/>
                      <a:pt x="1" y="14776"/>
                      <a:pt x="1989" y="16169"/>
                    </a:cubicBezTo>
                    <a:cubicBezTo>
                      <a:pt x="2653" y="16638"/>
                      <a:pt x="3282" y="16816"/>
                      <a:pt x="3854" y="16816"/>
                    </a:cubicBezTo>
                    <a:cubicBezTo>
                      <a:pt x="5649" y="16816"/>
                      <a:pt x="6883" y="15062"/>
                      <a:pt x="6883" y="15062"/>
                    </a:cubicBezTo>
                    <a:cubicBezTo>
                      <a:pt x="7385" y="15168"/>
                      <a:pt x="7842" y="15215"/>
                      <a:pt x="8257" y="15215"/>
                    </a:cubicBezTo>
                    <a:cubicBezTo>
                      <a:pt x="11632" y="15215"/>
                      <a:pt x="12264" y="12109"/>
                      <a:pt x="12264" y="12109"/>
                    </a:cubicBezTo>
                    <a:cubicBezTo>
                      <a:pt x="12264" y="12109"/>
                      <a:pt x="12522" y="12165"/>
                      <a:pt x="12911" y="12165"/>
                    </a:cubicBezTo>
                    <a:cubicBezTo>
                      <a:pt x="13976" y="12165"/>
                      <a:pt x="16021" y="11749"/>
                      <a:pt x="16431" y="8645"/>
                    </a:cubicBezTo>
                    <a:cubicBezTo>
                      <a:pt x="17217" y="2537"/>
                      <a:pt x="2299" y="1"/>
                      <a:pt x="229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2" name="Google Shape;622;p14"/>
              <p:cNvSpPr/>
              <p:nvPr/>
            </p:nvSpPr>
            <p:spPr>
              <a:xfrm>
                <a:off x="3602525" y="2173900"/>
                <a:ext cx="278325" cy="272325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10893" extrusionOk="0">
                    <a:moveTo>
                      <a:pt x="1489" y="1"/>
                    </a:moveTo>
                    <a:lnTo>
                      <a:pt x="596" y="537"/>
                    </a:lnTo>
                    <a:cubicBezTo>
                      <a:pt x="596" y="537"/>
                      <a:pt x="0" y="9573"/>
                      <a:pt x="1286" y="10478"/>
                    </a:cubicBezTo>
                    <a:cubicBezTo>
                      <a:pt x="1715" y="10779"/>
                      <a:pt x="2122" y="10893"/>
                      <a:pt x="2492" y="10893"/>
                    </a:cubicBezTo>
                    <a:cubicBezTo>
                      <a:pt x="3661" y="10893"/>
                      <a:pt x="4465" y="9752"/>
                      <a:pt x="4465" y="9752"/>
                    </a:cubicBezTo>
                    <a:cubicBezTo>
                      <a:pt x="4786" y="9820"/>
                      <a:pt x="5079" y="9850"/>
                      <a:pt x="5345" y="9850"/>
                    </a:cubicBezTo>
                    <a:cubicBezTo>
                      <a:pt x="7514" y="9850"/>
                      <a:pt x="7930" y="7847"/>
                      <a:pt x="7930" y="7847"/>
                    </a:cubicBezTo>
                    <a:cubicBezTo>
                      <a:pt x="7930" y="7847"/>
                      <a:pt x="8096" y="7883"/>
                      <a:pt x="8346" y="7883"/>
                    </a:cubicBezTo>
                    <a:cubicBezTo>
                      <a:pt x="9034" y="7883"/>
                      <a:pt x="10359" y="7614"/>
                      <a:pt x="10621" y="5597"/>
                    </a:cubicBezTo>
                    <a:cubicBezTo>
                      <a:pt x="11133" y="1656"/>
                      <a:pt x="1489" y="1"/>
                      <a:pt x="148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3" name="Google Shape;623;p14"/>
              <p:cNvSpPr/>
              <p:nvPr/>
            </p:nvSpPr>
            <p:spPr>
              <a:xfrm>
                <a:off x="3547450" y="2095500"/>
                <a:ext cx="183100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7324" h="6453" extrusionOk="0">
                    <a:moveTo>
                      <a:pt x="3648" y="0"/>
                    </a:moveTo>
                    <a:cubicBezTo>
                      <a:pt x="3005" y="0"/>
                      <a:pt x="2358" y="191"/>
                      <a:pt x="1799" y="589"/>
                    </a:cubicBezTo>
                    <a:cubicBezTo>
                      <a:pt x="334" y="1613"/>
                      <a:pt x="1" y="3625"/>
                      <a:pt x="1025" y="5089"/>
                    </a:cubicBezTo>
                    <a:cubicBezTo>
                      <a:pt x="1651" y="5978"/>
                      <a:pt x="2647" y="6452"/>
                      <a:pt x="3659" y="6452"/>
                    </a:cubicBezTo>
                    <a:cubicBezTo>
                      <a:pt x="4301" y="6452"/>
                      <a:pt x="4949" y="6261"/>
                      <a:pt x="5513" y="5863"/>
                    </a:cubicBezTo>
                    <a:cubicBezTo>
                      <a:pt x="6978" y="4828"/>
                      <a:pt x="7323" y="2827"/>
                      <a:pt x="6287" y="1363"/>
                    </a:cubicBezTo>
                    <a:cubicBezTo>
                      <a:pt x="5661" y="474"/>
                      <a:pt x="4660" y="0"/>
                      <a:pt x="364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4" name="Google Shape;624;p14"/>
              <p:cNvSpPr/>
              <p:nvPr/>
            </p:nvSpPr>
            <p:spPr>
              <a:xfrm>
                <a:off x="3579300" y="2145025"/>
                <a:ext cx="29500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1037" extrusionOk="0">
                    <a:moveTo>
                      <a:pt x="582" y="1"/>
                    </a:moveTo>
                    <a:cubicBezTo>
                      <a:pt x="478" y="1"/>
                      <a:pt x="374" y="31"/>
                      <a:pt x="286" y="96"/>
                    </a:cubicBezTo>
                    <a:cubicBezTo>
                      <a:pt x="60" y="263"/>
                      <a:pt x="1" y="584"/>
                      <a:pt x="167" y="822"/>
                    </a:cubicBezTo>
                    <a:cubicBezTo>
                      <a:pt x="269" y="961"/>
                      <a:pt x="429" y="1037"/>
                      <a:pt x="593" y="1037"/>
                    </a:cubicBezTo>
                    <a:cubicBezTo>
                      <a:pt x="696" y="1037"/>
                      <a:pt x="801" y="1006"/>
                      <a:pt x="894" y="942"/>
                    </a:cubicBezTo>
                    <a:cubicBezTo>
                      <a:pt x="1120" y="787"/>
                      <a:pt x="1179" y="453"/>
                      <a:pt x="1013" y="215"/>
                    </a:cubicBezTo>
                    <a:cubicBezTo>
                      <a:pt x="911" y="77"/>
                      <a:pt x="746" y="1"/>
                      <a:pt x="58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6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" name="Google Shape;699;p18"/>
          <p:cNvSpPr txBox="1">
            <a:spLocks noGrp="1"/>
          </p:cNvSpPr>
          <p:nvPr>
            <p:ph type="subTitle" idx="1"/>
          </p:nvPr>
        </p:nvSpPr>
        <p:spPr>
          <a:xfrm>
            <a:off x="872400" y="1612725"/>
            <a:ext cx="4025400" cy="201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700" name="Google Shape;700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4025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01" name="Google Shape;701;p18"/>
          <p:cNvSpPr>
            <a:spLocks noGrp="1"/>
          </p:cNvSpPr>
          <p:nvPr>
            <p:ph type="pic" idx="2"/>
          </p:nvPr>
        </p:nvSpPr>
        <p:spPr>
          <a:xfrm>
            <a:off x="5371700" y="535000"/>
            <a:ext cx="3219900" cy="40467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sp>
      <p:grpSp>
        <p:nvGrpSpPr>
          <p:cNvPr id="702" name="Google Shape;702;p18"/>
          <p:cNvGrpSpPr/>
          <p:nvPr/>
        </p:nvGrpSpPr>
        <p:grpSpPr>
          <a:xfrm>
            <a:off x="329014" y="3985129"/>
            <a:ext cx="940850" cy="927879"/>
            <a:chOff x="3785875" y="3099225"/>
            <a:chExt cx="573025" cy="565125"/>
          </a:xfrm>
        </p:grpSpPr>
        <p:sp>
          <p:nvSpPr>
            <p:cNvPr id="703" name="Google Shape;703;p18"/>
            <p:cNvSpPr/>
            <p:nvPr/>
          </p:nvSpPr>
          <p:spPr>
            <a:xfrm>
              <a:off x="4073125" y="3259275"/>
              <a:ext cx="284275" cy="145650"/>
            </a:xfrm>
            <a:custGeom>
              <a:avLst/>
              <a:gdLst/>
              <a:ahLst/>
              <a:cxnLst/>
              <a:rect l="l" t="t" r="r" b="b"/>
              <a:pathLst>
                <a:path w="11371" h="5826" extrusionOk="0">
                  <a:moveTo>
                    <a:pt x="8858" y="0"/>
                  </a:moveTo>
                  <a:cubicBezTo>
                    <a:pt x="7758" y="0"/>
                    <a:pt x="6341" y="292"/>
                    <a:pt x="4882" y="877"/>
                  </a:cubicBezTo>
                  <a:cubicBezTo>
                    <a:pt x="1977" y="2032"/>
                    <a:pt x="0" y="3865"/>
                    <a:pt x="441" y="4997"/>
                  </a:cubicBezTo>
                  <a:cubicBezTo>
                    <a:pt x="664" y="5549"/>
                    <a:pt x="1435" y="5826"/>
                    <a:pt x="2507" y="5826"/>
                  </a:cubicBezTo>
                  <a:cubicBezTo>
                    <a:pt x="3607" y="5826"/>
                    <a:pt x="5023" y="5534"/>
                    <a:pt x="6489" y="4949"/>
                  </a:cubicBezTo>
                  <a:cubicBezTo>
                    <a:pt x="9370" y="3806"/>
                    <a:pt x="11371" y="1960"/>
                    <a:pt x="10918" y="829"/>
                  </a:cubicBezTo>
                  <a:cubicBezTo>
                    <a:pt x="10701" y="277"/>
                    <a:pt x="9930" y="0"/>
                    <a:pt x="88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18"/>
            <p:cNvSpPr/>
            <p:nvPr/>
          </p:nvSpPr>
          <p:spPr>
            <a:xfrm>
              <a:off x="4000200" y="3099225"/>
              <a:ext cx="123250" cy="280600"/>
            </a:xfrm>
            <a:custGeom>
              <a:avLst/>
              <a:gdLst/>
              <a:ahLst/>
              <a:cxnLst/>
              <a:rect l="l" t="t" r="r" b="b"/>
              <a:pathLst>
                <a:path w="4930" h="11224" extrusionOk="0">
                  <a:moveTo>
                    <a:pt x="2887" y="1"/>
                  </a:moveTo>
                  <a:cubicBezTo>
                    <a:pt x="1700" y="1"/>
                    <a:pt x="542" y="2392"/>
                    <a:pt x="286" y="5410"/>
                  </a:cubicBezTo>
                  <a:cubicBezTo>
                    <a:pt x="0" y="8505"/>
                    <a:pt x="762" y="11113"/>
                    <a:pt x="1965" y="11220"/>
                  </a:cubicBezTo>
                  <a:cubicBezTo>
                    <a:pt x="1990" y="11222"/>
                    <a:pt x="2016" y="11223"/>
                    <a:pt x="2041" y="11223"/>
                  </a:cubicBezTo>
                  <a:cubicBezTo>
                    <a:pt x="3218" y="11223"/>
                    <a:pt x="4376" y="8832"/>
                    <a:pt x="4644" y="5803"/>
                  </a:cubicBezTo>
                  <a:cubicBezTo>
                    <a:pt x="4929" y="2707"/>
                    <a:pt x="4167" y="100"/>
                    <a:pt x="2965" y="4"/>
                  </a:cubicBezTo>
                  <a:cubicBezTo>
                    <a:pt x="2939" y="2"/>
                    <a:pt x="2913" y="1"/>
                    <a:pt x="288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18"/>
            <p:cNvSpPr/>
            <p:nvPr/>
          </p:nvSpPr>
          <p:spPr>
            <a:xfrm>
              <a:off x="3799875" y="3258975"/>
              <a:ext cx="274450" cy="169975"/>
            </a:xfrm>
            <a:custGeom>
              <a:avLst/>
              <a:gdLst/>
              <a:ahLst/>
              <a:cxnLst/>
              <a:rect l="l" t="t" r="r" b="b"/>
              <a:pathLst>
                <a:path w="10978" h="6799" extrusionOk="0">
                  <a:moveTo>
                    <a:pt x="2063" y="1"/>
                  </a:moveTo>
                  <a:cubicBezTo>
                    <a:pt x="1355" y="1"/>
                    <a:pt x="829" y="192"/>
                    <a:pt x="596" y="591"/>
                  </a:cubicBezTo>
                  <a:cubicBezTo>
                    <a:pt x="0" y="1651"/>
                    <a:pt x="1703" y="3758"/>
                    <a:pt x="4394" y="5306"/>
                  </a:cubicBezTo>
                  <a:cubicBezTo>
                    <a:pt x="6089" y="6273"/>
                    <a:pt x="7762" y="6799"/>
                    <a:pt x="8929" y="6799"/>
                  </a:cubicBezTo>
                  <a:cubicBezTo>
                    <a:pt x="9631" y="6799"/>
                    <a:pt x="10150" y="6609"/>
                    <a:pt x="10382" y="6211"/>
                  </a:cubicBezTo>
                  <a:cubicBezTo>
                    <a:pt x="10978" y="5163"/>
                    <a:pt x="9275" y="3044"/>
                    <a:pt x="6584" y="1496"/>
                  </a:cubicBezTo>
                  <a:cubicBezTo>
                    <a:pt x="4907" y="524"/>
                    <a:pt x="3235" y="1"/>
                    <a:pt x="2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18"/>
            <p:cNvSpPr/>
            <p:nvPr/>
          </p:nvSpPr>
          <p:spPr>
            <a:xfrm>
              <a:off x="3873975" y="3381375"/>
              <a:ext cx="211375" cy="239625"/>
            </a:xfrm>
            <a:custGeom>
              <a:avLst/>
              <a:gdLst/>
              <a:ahLst/>
              <a:cxnLst/>
              <a:rect l="l" t="t" r="r" b="b"/>
              <a:pathLst>
                <a:path w="8455" h="9585" extrusionOk="0">
                  <a:moveTo>
                    <a:pt x="6866" y="0"/>
                  </a:moveTo>
                  <a:cubicBezTo>
                    <a:pt x="5732" y="0"/>
                    <a:pt x="3919" y="1406"/>
                    <a:pt x="2430" y="3542"/>
                  </a:cubicBezTo>
                  <a:cubicBezTo>
                    <a:pt x="644" y="6101"/>
                    <a:pt x="1" y="8721"/>
                    <a:pt x="1001" y="9411"/>
                  </a:cubicBezTo>
                  <a:cubicBezTo>
                    <a:pt x="1166" y="9528"/>
                    <a:pt x="1365" y="9584"/>
                    <a:pt x="1592" y="9584"/>
                  </a:cubicBezTo>
                  <a:cubicBezTo>
                    <a:pt x="2726" y="9584"/>
                    <a:pt x="4537" y="8187"/>
                    <a:pt x="6025" y="6054"/>
                  </a:cubicBezTo>
                  <a:cubicBezTo>
                    <a:pt x="7811" y="3494"/>
                    <a:pt x="8454" y="875"/>
                    <a:pt x="7454" y="172"/>
                  </a:cubicBezTo>
                  <a:cubicBezTo>
                    <a:pt x="7290" y="56"/>
                    <a:pt x="7092" y="0"/>
                    <a:pt x="68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18"/>
            <p:cNvSpPr/>
            <p:nvPr/>
          </p:nvSpPr>
          <p:spPr>
            <a:xfrm>
              <a:off x="4055250" y="3378175"/>
              <a:ext cx="214350" cy="236950"/>
            </a:xfrm>
            <a:custGeom>
              <a:avLst/>
              <a:gdLst/>
              <a:ahLst/>
              <a:cxnLst/>
              <a:rect l="l" t="t" r="r" b="b"/>
              <a:pathLst>
                <a:path w="8574" h="9478" extrusionOk="0">
                  <a:moveTo>
                    <a:pt x="1574" y="0"/>
                  </a:moveTo>
                  <a:cubicBezTo>
                    <a:pt x="1339" y="0"/>
                    <a:pt x="1133" y="59"/>
                    <a:pt x="965" y="181"/>
                  </a:cubicBezTo>
                  <a:cubicBezTo>
                    <a:pt x="1" y="895"/>
                    <a:pt x="679" y="3515"/>
                    <a:pt x="2513" y="6027"/>
                  </a:cubicBezTo>
                  <a:cubicBezTo>
                    <a:pt x="4034" y="8121"/>
                    <a:pt x="5859" y="9478"/>
                    <a:pt x="7001" y="9478"/>
                  </a:cubicBezTo>
                  <a:cubicBezTo>
                    <a:pt x="7235" y="9478"/>
                    <a:pt x="7441" y="9421"/>
                    <a:pt x="7609" y="9301"/>
                  </a:cubicBezTo>
                  <a:cubicBezTo>
                    <a:pt x="8573" y="8587"/>
                    <a:pt x="7883" y="5967"/>
                    <a:pt x="6049" y="3455"/>
                  </a:cubicBezTo>
                  <a:cubicBezTo>
                    <a:pt x="4540" y="1364"/>
                    <a:pt x="2712" y="0"/>
                    <a:pt x="15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18"/>
            <p:cNvSpPr/>
            <p:nvPr/>
          </p:nvSpPr>
          <p:spPr>
            <a:xfrm>
              <a:off x="3889175" y="3139525"/>
              <a:ext cx="221175" cy="255675"/>
            </a:xfrm>
            <a:custGeom>
              <a:avLst/>
              <a:gdLst/>
              <a:ahLst/>
              <a:cxnLst/>
              <a:rect l="l" t="t" r="r" b="b"/>
              <a:pathLst>
                <a:path w="8847" h="10227" extrusionOk="0">
                  <a:moveTo>
                    <a:pt x="2580" y="1"/>
                  </a:moveTo>
                  <a:cubicBezTo>
                    <a:pt x="2201" y="1"/>
                    <a:pt x="1847" y="89"/>
                    <a:pt x="1536" y="273"/>
                  </a:cubicBezTo>
                  <a:cubicBezTo>
                    <a:pt x="0" y="1190"/>
                    <a:pt x="60" y="4083"/>
                    <a:pt x="1655" y="6762"/>
                  </a:cubicBezTo>
                  <a:cubicBezTo>
                    <a:pt x="2924" y="8894"/>
                    <a:pt x="4782" y="10226"/>
                    <a:pt x="6261" y="10226"/>
                  </a:cubicBezTo>
                  <a:cubicBezTo>
                    <a:pt x="6641" y="10226"/>
                    <a:pt x="6997" y="10138"/>
                    <a:pt x="7311" y="9953"/>
                  </a:cubicBezTo>
                  <a:cubicBezTo>
                    <a:pt x="8846" y="9048"/>
                    <a:pt x="8787" y="6143"/>
                    <a:pt x="7191" y="3464"/>
                  </a:cubicBezTo>
                  <a:cubicBezTo>
                    <a:pt x="5913" y="1333"/>
                    <a:pt x="4054" y="1"/>
                    <a:pt x="25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18"/>
            <p:cNvSpPr/>
            <p:nvPr/>
          </p:nvSpPr>
          <p:spPr>
            <a:xfrm>
              <a:off x="3785875" y="3324550"/>
              <a:ext cx="294100" cy="168650"/>
            </a:xfrm>
            <a:custGeom>
              <a:avLst/>
              <a:gdLst/>
              <a:ahLst/>
              <a:cxnLst/>
              <a:rect l="l" t="t" r="r" b="b"/>
              <a:pathLst>
                <a:path w="11764" h="6746" extrusionOk="0">
                  <a:moveTo>
                    <a:pt x="7195" y="1"/>
                  </a:moveTo>
                  <a:cubicBezTo>
                    <a:pt x="6561" y="1"/>
                    <a:pt x="5889" y="71"/>
                    <a:pt x="5204" y="219"/>
                  </a:cubicBezTo>
                  <a:cubicBezTo>
                    <a:pt x="2168" y="873"/>
                    <a:pt x="1" y="2814"/>
                    <a:pt x="382" y="4564"/>
                  </a:cubicBezTo>
                  <a:cubicBezTo>
                    <a:pt x="668" y="5913"/>
                    <a:pt x="2409" y="6745"/>
                    <a:pt x="4592" y="6745"/>
                  </a:cubicBezTo>
                  <a:cubicBezTo>
                    <a:pt x="5223" y="6745"/>
                    <a:pt x="5892" y="6676"/>
                    <a:pt x="6573" y="6529"/>
                  </a:cubicBezTo>
                  <a:cubicBezTo>
                    <a:pt x="9609" y="5874"/>
                    <a:pt x="11764" y="3921"/>
                    <a:pt x="11395" y="2183"/>
                  </a:cubicBezTo>
                  <a:cubicBezTo>
                    <a:pt x="11109" y="828"/>
                    <a:pt x="9374" y="1"/>
                    <a:pt x="71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18"/>
            <p:cNvSpPr/>
            <p:nvPr/>
          </p:nvSpPr>
          <p:spPr>
            <a:xfrm>
              <a:off x="3981150" y="3382625"/>
              <a:ext cx="168500" cy="281725"/>
            </a:xfrm>
            <a:custGeom>
              <a:avLst/>
              <a:gdLst/>
              <a:ahLst/>
              <a:cxnLst/>
              <a:rect l="l" t="t" r="r" b="b"/>
              <a:pathLst>
                <a:path w="6740" h="11269" extrusionOk="0">
                  <a:moveTo>
                    <a:pt x="3556" y="1"/>
                  </a:moveTo>
                  <a:cubicBezTo>
                    <a:pt x="1829" y="1"/>
                    <a:pt x="295" y="2424"/>
                    <a:pt x="155" y="5480"/>
                  </a:cubicBezTo>
                  <a:cubicBezTo>
                    <a:pt x="0" y="8576"/>
                    <a:pt x="1322" y="11183"/>
                    <a:pt x="3096" y="11266"/>
                  </a:cubicBezTo>
                  <a:cubicBezTo>
                    <a:pt x="3129" y="11268"/>
                    <a:pt x="3162" y="11269"/>
                    <a:pt x="3196" y="11269"/>
                  </a:cubicBezTo>
                  <a:cubicBezTo>
                    <a:pt x="4928" y="11269"/>
                    <a:pt x="6444" y="8850"/>
                    <a:pt x="6596" y="5789"/>
                  </a:cubicBezTo>
                  <a:cubicBezTo>
                    <a:pt x="6739" y="2682"/>
                    <a:pt x="5429" y="98"/>
                    <a:pt x="3643" y="3"/>
                  </a:cubicBezTo>
                  <a:cubicBezTo>
                    <a:pt x="3614" y="2"/>
                    <a:pt x="3585" y="1"/>
                    <a:pt x="3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18"/>
            <p:cNvSpPr/>
            <p:nvPr/>
          </p:nvSpPr>
          <p:spPr>
            <a:xfrm>
              <a:off x="4063000" y="3337200"/>
              <a:ext cx="295900" cy="176150"/>
            </a:xfrm>
            <a:custGeom>
              <a:avLst/>
              <a:gdLst/>
              <a:ahLst/>
              <a:cxnLst/>
              <a:rect l="l" t="t" r="r" b="b"/>
              <a:pathLst>
                <a:path w="11836" h="7046" extrusionOk="0">
                  <a:moveTo>
                    <a:pt x="4163" y="0"/>
                  </a:moveTo>
                  <a:cubicBezTo>
                    <a:pt x="2353" y="0"/>
                    <a:pt x="920" y="651"/>
                    <a:pt x="548" y="1808"/>
                  </a:cubicBezTo>
                  <a:cubicBezTo>
                    <a:pt x="0" y="3499"/>
                    <a:pt x="1965" y="5642"/>
                    <a:pt x="4930" y="6594"/>
                  </a:cubicBezTo>
                  <a:cubicBezTo>
                    <a:pt x="5881" y="6900"/>
                    <a:pt x="6820" y="7045"/>
                    <a:pt x="7674" y="7045"/>
                  </a:cubicBezTo>
                  <a:cubicBezTo>
                    <a:pt x="9479" y="7045"/>
                    <a:pt x="10908" y="6397"/>
                    <a:pt x="11287" y="5249"/>
                  </a:cubicBezTo>
                  <a:cubicBezTo>
                    <a:pt x="11835" y="3546"/>
                    <a:pt x="9871" y="1403"/>
                    <a:pt x="6906" y="451"/>
                  </a:cubicBezTo>
                  <a:cubicBezTo>
                    <a:pt x="5955" y="145"/>
                    <a:pt x="5017" y="0"/>
                    <a:pt x="41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18"/>
            <p:cNvSpPr/>
            <p:nvPr/>
          </p:nvSpPr>
          <p:spPr>
            <a:xfrm>
              <a:off x="4039475" y="3133325"/>
              <a:ext cx="227725" cy="252775"/>
            </a:xfrm>
            <a:custGeom>
              <a:avLst/>
              <a:gdLst/>
              <a:ahLst/>
              <a:cxnLst/>
              <a:rect l="l" t="t" r="r" b="b"/>
              <a:pathLst>
                <a:path w="9109" h="10111" extrusionOk="0">
                  <a:moveTo>
                    <a:pt x="6480" y="1"/>
                  </a:moveTo>
                  <a:cubicBezTo>
                    <a:pt x="5017" y="1"/>
                    <a:pt x="3153" y="1268"/>
                    <a:pt x="1846" y="3308"/>
                  </a:cubicBezTo>
                  <a:cubicBezTo>
                    <a:pt x="167" y="5927"/>
                    <a:pt x="1" y="8832"/>
                    <a:pt x="1513" y="9796"/>
                  </a:cubicBezTo>
                  <a:cubicBezTo>
                    <a:pt x="1841" y="10009"/>
                    <a:pt x="2223" y="10110"/>
                    <a:pt x="2636" y="10110"/>
                  </a:cubicBezTo>
                  <a:cubicBezTo>
                    <a:pt x="4097" y="10110"/>
                    <a:pt x="5955" y="8850"/>
                    <a:pt x="7264" y="6808"/>
                  </a:cubicBezTo>
                  <a:cubicBezTo>
                    <a:pt x="8954" y="4189"/>
                    <a:pt x="9109" y="1283"/>
                    <a:pt x="7609" y="319"/>
                  </a:cubicBezTo>
                  <a:cubicBezTo>
                    <a:pt x="7279" y="103"/>
                    <a:pt x="6896" y="1"/>
                    <a:pt x="64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18"/>
            <p:cNvSpPr/>
            <p:nvPr/>
          </p:nvSpPr>
          <p:spPr>
            <a:xfrm>
              <a:off x="4048700" y="3358275"/>
              <a:ext cx="48550" cy="42975"/>
            </a:xfrm>
            <a:custGeom>
              <a:avLst/>
              <a:gdLst/>
              <a:ahLst/>
              <a:cxnLst/>
              <a:rect l="l" t="t" r="r" b="b"/>
              <a:pathLst>
                <a:path w="1942" h="1719" extrusionOk="0">
                  <a:moveTo>
                    <a:pt x="978" y="1"/>
                  </a:moveTo>
                  <a:cubicBezTo>
                    <a:pt x="844" y="1"/>
                    <a:pt x="709" y="32"/>
                    <a:pt x="584" y="96"/>
                  </a:cubicBezTo>
                  <a:cubicBezTo>
                    <a:pt x="168" y="322"/>
                    <a:pt x="1" y="834"/>
                    <a:pt x="215" y="1251"/>
                  </a:cubicBezTo>
                  <a:cubicBezTo>
                    <a:pt x="374" y="1544"/>
                    <a:pt x="668" y="1719"/>
                    <a:pt x="973" y="1719"/>
                  </a:cubicBezTo>
                  <a:cubicBezTo>
                    <a:pt x="1103" y="1719"/>
                    <a:pt x="1234" y="1687"/>
                    <a:pt x="1358" y="1620"/>
                  </a:cubicBezTo>
                  <a:cubicBezTo>
                    <a:pt x="1775" y="1394"/>
                    <a:pt x="1942" y="894"/>
                    <a:pt x="1739" y="477"/>
                  </a:cubicBezTo>
                  <a:cubicBezTo>
                    <a:pt x="1589" y="169"/>
                    <a:pt x="1288" y="1"/>
                    <a:pt x="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18"/>
            <p:cNvSpPr/>
            <p:nvPr/>
          </p:nvSpPr>
          <p:spPr>
            <a:xfrm>
              <a:off x="4022225" y="3292350"/>
              <a:ext cx="42275" cy="72325"/>
            </a:xfrm>
            <a:custGeom>
              <a:avLst/>
              <a:gdLst/>
              <a:ahLst/>
              <a:cxnLst/>
              <a:rect l="l" t="t" r="r" b="b"/>
              <a:pathLst>
                <a:path w="1691" h="2893" extrusionOk="0">
                  <a:moveTo>
                    <a:pt x="359" y="0"/>
                  </a:moveTo>
                  <a:cubicBezTo>
                    <a:pt x="311" y="0"/>
                    <a:pt x="262" y="10"/>
                    <a:pt x="214" y="30"/>
                  </a:cubicBezTo>
                  <a:cubicBezTo>
                    <a:pt x="60" y="102"/>
                    <a:pt x="0" y="292"/>
                    <a:pt x="72" y="459"/>
                  </a:cubicBezTo>
                  <a:cubicBezTo>
                    <a:pt x="129" y="564"/>
                    <a:pt x="241" y="639"/>
                    <a:pt x="357" y="639"/>
                  </a:cubicBezTo>
                  <a:cubicBezTo>
                    <a:pt x="385" y="639"/>
                    <a:pt x="413" y="635"/>
                    <a:pt x="441" y="626"/>
                  </a:cubicBezTo>
                  <a:lnTo>
                    <a:pt x="1560" y="2852"/>
                  </a:lnTo>
                  <a:cubicBezTo>
                    <a:pt x="1569" y="2879"/>
                    <a:pt x="1598" y="2892"/>
                    <a:pt x="1622" y="2892"/>
                  </a:cubicBezTo>
                  <a:cubicBezTo>
                    <a:pt x="1630" y="2892"/>
                    <a:pt x="1637" y="2891"/>
                    <a:pt x="1643" y="2888"/>
                  </a:cubicBezTo>
                  <a:cubicBezTo>
                    <a:pt x="1679" y="2876"/>
                    <a:pt x="1691" y="2828"/>
                    <a:pt x="1679" y="2793"/>
                  </a:cubicBezTo>
                  <a:lnTo>
                    <a:pt x="560" y="566"/>
                  </a:lnTo>
                  <a:cubicBezTo>
                    <a:pt x="667" y="495"/>
                    <a:pt x="715" y="328"/>
                    <a:pt x="655" y="173"/>
                  </a:cubicBezTo>
                  <a:cubicBezTo>
                    <a:pt x="595" y="62"/>
                    <a:pt x="481" y="0"/>
                    <a:pt x="3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18"/>
            <p:cNvSpPr/>
            <p:nvPr/>
          </p:nvSpPr>
          <p:spPr>
            <a:xfrm>
              <a:off x="4001975" y="3319475"/>
              <a:ext cx="61950" cy="58250"/>
            </a:xfrm>
            <a:custGeom>
              <a:avLst/>
              <a:gdLst/>
              <a:ahLst/>
              <a:cxnLst/>
              <a:rect l="l" t="t" r="r" b="b"/>
              <a:pathLst>
                <a:path w="2478" h="2330" extrusionOk="0">
                  <a:moveTo>
                    <a:pt x="358" y="0"/>
                  </a:moveTo>
                  <a:cubicBezTo>
                    <a:pt x="272" y="0"/>
                    <a:pt x="187" y="33"/>
                    <a:pt x="120" y="100"/>
                  </a:cubicBezTo>
                  <a:cubicBezTo>
                    <a:pt x="1" y="243"/>
                    <a:pt x="1" y="434"/>
                    <a:pt x="132" y="565"/>
                  </a:cubicBezTo>
                  <a:cubicBezTo>
                    <a:pt x="198" y="625"/>
                    <a:pt x="281" y="655"/>
                    <a:pt x="361" y="655"/>
                  </a:cubicBezTo>
                  <a:cubicBezTo>
                    <a:pt x="423" y="655"/>
                    <a:pt x="484" y="637"/>
                    <a:pt x="536" y="600"/>
                  </a:cubicBezTo>
                  <a:lnTo>
                    <a:pt x="2358" y="2303"/>
                  </a:lnTo>
                  <a:cubicBezTo>
                    <a:pt x="2370" y="2321"/>
                    <a:pt x="2385" y="2330"/>
                    <a:pt x="2400" y="2330"/>
                  </a:cubicBezTo>
                  <a:cubicBezTo>
                    <a:pt x="2415" y="2330"/>
                    <a:pt x="2429" y="2321"/>
                    <a:pt x="2441" y="2303"/>
                  </a:cubicBezTo>
                  <a:cubicBezTo>
                    <a:pt x="2477" y="2279"/>
                    <a:pt x="2477" y="2243"/>
                    <a:pt x="2441" y="2219"/>
                  </a:cubicBezTo>
                  <a:lnTo>
                    <a:pt x="632" y="505"/>
                  </a:lnTo>
                  <a:cubicBezTo>
                    <a:pt x="715" y="362"/>
                    <a:pt x="703" y="195"/>
                    <a:pt x="584" y="88"/>
                  </a:cubicBezTo>
                  <a:cubicBezTo>
                    <a:pt x="520" y="30"/>
                    <a:pt x="439" y="0"/>
                    <a:pt x="3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18"/>
            <p:cNvSpPr/>
            <p:nvPr/>
          </p:nvSpPr>
          <p:spPr>
            <a:xfrm>
              <a:off x="4072825" y="3350500"/>
              <a:ext cx="80375" cy="30025"/>
            </a:xfrm>
            <a:custGeom>
              <a:avLst/>
              <a:gdLst/>
              <a:ahLst/>
              <a:cxnLst/>
              <a:rect l="l" t="t" r="r" b="b"/>
              <a:pathLst>
                <a:path w="3215" h="1201" extrusionOk="0">
                  <a:moveTo>
                    <a:pt x="2850" y="1"/>
                  </a:moveTo>
                  <a:cubicBezTo>
                    <a:pt x="2817" y="1"/>
                    <a:pt x="2784" y="5"/>
                    <a:pt x="2751" y="14"/>
                  </a:cubicBezTo>
                  <a:cubicBezTo>
                    <a:pt x="2596" y="50"/>
                    <a:pt x="2501" y="205"/>
                    <a:pt x="2512" y="347"/>
                  </a:cubicBezTo>
                  <a:lnTo>
                    <a:pt x="60" y="1086"/>
                  </a:lnTo>
                  <a:cubicBezTo>
                    <a:pt x="24" y="1098"/>
                    <a:pt x="0" y="1121"/>
                    <a:pt x="12" y="1157"/>
                  </a:cubicBezTo>
                  <a:cubicBezTo>
                    <a:pt x="21" y="1175"/>
                    <a:pt x="44" y="1201"/>
                    <a:pt x="65" y="1201"/>
                  </a:cubicBezTo>
                  <a:cubicBezTo>
                    <a:pt x="72" y="1201"/>
                    <a:pt x="78" y="1198"/>
                    <a:pt x="84" y="1193"/>
                  </a:cubicBezTo>
                  <a:lnTo>
                    <a:pt x="2536" y="467"/>
                  </a:lnTo>
                  <a:cubicBezTo>
                    <a:pt x="2612" y="589"/>
                    <a:pt x="2732" y="660"/>
                    <a:pt x="2850" y="660"/>
                  </a:cubicBezTo>
                  <a:cubicBezTo>
                    <a:pt x="2881" y="660"/>
                    <a:pt x="2912" y="655"/>
                    <a:pt x="2941" y="645"/>
                  </a:cubicBezTo>
                  <a:cubicBezTo>
                    <a:pt x="3120" y="586"/>
                    <a:pt x="3215" y="407"/>
                    <a:pt x="3167" y="228"/>
                  </a:cubicBezTo>
                  <a:cubicBezTo>
                    <a:pt x="3119" y="83"/>
                    <a:pt x="2992" y="1"/>
                    <a:pt x="28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18"/>
            <p:cNvSpPr/>
            <p:nvPr/>
          </p:nvSpPr>
          <p:spPr>
            <a:xfrm>
              <a:off x="4069250" y="3303250"/>
              <a:ext cx="51225" cy="70125"/>
            </a:xfrm>
            <a:custGeom>
              <a:avLst/>
              <a:gdLst/>
              <a:ahLst/>
              <a:cxnLst/>
              <a:rect l="l" t="t" r="r" b="b"/>
              <a:pathLst>
                <a:path w="2049" h="2805" extrusionOk="0">
                  <a:moveTo>
                    <a:pt x="1666" y="0"/>
                  </a:moveTo>
                  <a:cubicBezTo>
                    <a:pt x="1560" y="0"/>
                    <a:pt x="1453" y="52"/>
                    <a:pt x="1393" y="142"/>
                  </a:cubicBezTo>
                  <a:cubicBezTo>
                    <a:pt x="1298" y="273"/>
                    <a:pt x="1334" y="452"/>
                    <a:pt x="1429" y="559"/>
                  </a:cubicBezTo>
                  <a:lnTo>
                    <a:pt x="24" y="2702"/>
                  </a:lnTo>
                  <a:cubicBezTo>
                    <a:pt x="0" y="2738"/>
                    <a:pt x="0" y="2773"/>
                    <a:pt x="36" y="2797"/>
                  </a:cubicBezTo>
                  <a:cubicBezTo>
                    <a:pt x="45" y="2801"/>
                    <a:pt x="57" y="2804"/>
                    <a:pt x="69" y="2804"/>
                  </a:cubicBezTo>
                  <a:cubicBezTo>
                    <a:pt x="90" y="2804"/>
                    <a:pt x="112" y="2796"/>
                    <a:pt x="119" y="2773"/>
                  </a:cubicBezTo>
                  <a:lnTo>
                    <a:pt x="1536" y="630"/>
                  </a:lnTo>
                  <a:cubicBezTo>
                    <a:pt x="1584" y="648"/>
                    <a:pt x="1631" y="658"/>
                    <a:pt x="1677" y="658"/>
                  </a:cubicBezTo>
                  <a:cubicBezTo>
                    <a:pt x="1780" y="658"/>
                    <a:pt x="1875" y="610"/>
                    <a:pt x="1941" y="511"/>
                  </a:cubicBezTo>
                  <a:cubicBezTo>
                    <a:pt x="2048" y="368"/>
                    <a:pt x="2001" y="154"/>
                    <a:pt x="1846" y="59"/>
                  </a:cubicBezTo>
                  <a:cubicBezTo>
                    <a:pt x="1793" y="19"/>
                    <a:pt x="1729" y="0"/>
                    <a:pt x="1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18"/>
            <p:cNvSpPr/>
            <p:nvPr/>
          </p:nvSpPr>
          <p:spPr>
            <a:xfrm>
              <a:off x="4055250" y="3300825"/>
              <a:ext cx="18200" cy="79200"/>
            </a:xfrm>
            <a:custGeom>
              <a:avLst/>
              <a:gdLst/>
              <a:ahLst/>
              <a:cxnLst/>
              <a:rect l="l" t="t" r="r" b="b"/>
              <a:pathLst>
                <a:path w="728" h="3168" extrusionOk="0">
                  <a:moveTo>
                    <a:pt x="323" y="0"/>
                  </a:moveTo>
                  <a:cubicBezTo>
                    <a:pt x="315" y="0"/>
                    <a:pt x="307" y="0"/>
                    <a:pt x="298" y="1"/>
                  </a:cubicBezTo>
                  <a:cubicBezTo>
                    <a:pt x="120" y="13"/>
                    <a:pt x="1" y="179"/>
                    <a:pt x="13" y="358"/>
                  </a:cubicBezTo>
                  <a:cubicBezTo>
                    <a:pt x="25" y="513"/>
                    <a:pt x="156" y="632"/>
                    <a:pt x="310" y="644"/>
                  </a:cubicBezTo>
                  <a:lnTo>
                    <a:pt x="596" y="3108"/>
                  </a:lnTo>
                  <a:cubicBezTo>
                    <a:pt x="596" y="3144"/>
                    <a:pt x="620" y="3168"/>
                    <a:pt x="668" y="3168"/>
                  </a:cubicBezTo>
                  <a:cubicBezTo>
                    <a:pt x="691" y="3168"/>
                    <a:pt x="727" y="3144"/>
                    <a:pt x="727" y="3096"/>
                  </a:cubicBezTo>
                  <a:lnTo>
                    <a:pt x="441" y="632"/>
                  </a:lnTo>
                  <a:cubicBezTo>
                    <a:pt x="584" y="584"/>
                    <a:pt x="679" y="429"/>
                    <a:pt x="656" y="287"/>
                  </a:cubicBezTo>
                  <a:cubicBezTo>
                    <a:pt x="644" y="116"/>
                    <a:pt x="492" y="0"/>
                    <a:pt x="3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18"/>
            <p:cNvSpPr/>
            <p:nvPr/>
          </p:nvSpPr>
          <p:spPr>
            <a:xfrm>
              <a:off x="3988875" y="3339600"/>
              <a:ext cx="75625" cy="36975"/>
            </a:xfrm>
            <a:custGeom>
              <a:avLst/>
              <a:gdLst/>
              <a:ahLst/>
              <a:cxnLst/>
              <a:rect l="l" t="t" r="r" b="b"/>
              <a:pathLst>
                <a:path w="3025" h="1479" extrusionOk="0">
                  <a:moveTo>
                    <a:pt x="363" y="0"/>
                  </a:moveTo>
                  <a:cubicBezTo>
                    <a:pt x="240" y="0"/>
                    <a:pt x="127" y="75"/>
                    <a:pt x="84" y="188"/>
                  </a:cubicBezTo>
                  <a:cubicBezTo>
                    <a:pt x="1" y="355"/>
                    <a:pt x="84" y="545"/>
                    <a:pt x="239" y="605"/>
                  </a:cubicBezTo>
                  <a:cubicBezTo>
                    <a:pt x="286" y="623"/>
                    <a:pt x="335" y="632"/>
                    <a:pt x="381" y="632"/>
                  </a:cubicBezTo>
                  <a:cubicBezTo>
                    <a:pt x="487" y="632"/>
                    <a:pt x="582" y="585"/>
                    <a:pt x="632" y="486"/>
                  </a:cubicBezTo>
                  <a:lnTo>
                    <a:pt x="2918" y="1474"/>
                  </a:lnTo>
                  <a:cubicBezTo>
                    <a:pt x="2927" y="1477"/>
                    <a:pt x="2936" y="1478"/>
                    <a:pt x="2946" y="1478"/>
                  </a:cubicBezTo>
                  <a:cubicBezTo>
                    <a:pt x="2975" y="1478"/>
                    <a:pt x="3004" y="1465"/>
                    <a:pt x="3013" y="1438"/>
                  </a:cubicBezTo>
                  <a:cubicBezTo>
                    <a:pt x="3025" y="1414"/>
                    <a:pt x="3013" y="1367"/>
                    <a:pt x="2977" y="1355"/>
                  </a:cubicBezTo>
                  <a:lnTo>
                    <a:pt x="691" y="367"/>
                  </a:lnTo>
                  <a:cubicBezTo>
                    <a:pt x="703" y="236"/>
                    <a:pt x="632" y="93"/>
                    <a:pt x="501" y="33"/>
                  </a:cubicBezTo>
                  <a:cubicBezTo>
                    <a:pt x="456" y="11"/>
                    <a:pt x="409" y="0"/>
                    <a:pt x="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18"/>
            <p:cNvSpPr/>
            <p:nvPr/>
          </p:nvSpPr>
          <p:spPr>
            <a:xfrm>
              <a:off x="3979650" y="3344700"/>
              <a:ext cx="77725" cy="31875"/>
            </a:xfrm>
            <a:custGeom>
              <a:avLst/>
              <a:gdLst/>
              <a:ahLst/>
              <a:cxnLst/>
              <a:rect l="l" t="t" r="r" b="b"/>
              <a:pathLst>
                <a:path w="3109" h="1275" extrusionOk="0">
                  <a:moveTo>
                    <a:pt x="355" y="1"/>
                  </a:moveTo>
                  <a:cubicBezTo>
                    <a:pt x="223" y="1"/>
                    <a:pt x="97" y="82"/>
                    <a:pt x="60" y="222"/>
                  </a:cubicBezTo>
                  <a:cubicBezTo>
                    <a:pt x="1" y="389"/>
                    <a:pt x="96" y="579"/>
                    <a:pt x="274" y="627"/>
                  </a:cubicBezTo>
                  <a:cubicBezTo>
                    <a:pt x="307" y="638"/>
                    <a:pt x="342" y="643"/>
                    <a:pt x="376" y="643"/>
                  </a:cubicBezTo>
                  <a:cubicBezTo>
                    <a:pt x="489" y="643"/>
                    <a:pt x="600" y="585"/>
                    <a:pt x="655" y="484"/>
                  </a:cubicBezTo>
                  <a:lnTo>
                    <a:pt x="3025" y="1270"/>
                  </a:lnTo>
                  <a:cubicBezTo>
                    <a:pt x="3030" y="1273"/>
                    <a:pt x="3037" y="1274"/>
                    <a:pt x="3045" y="1274"/>
                  </a:cubicBezTo>
                  <a:cubicBezTo>
                    <a:pt x="3068" y="1274"/>
                    <a:pt x="3096" y="1259"/>
                    <a:pt x="3096" y="1222"/>
                  </a:cubicBezTo>
                  <a:cubicBezTo>
                    <a:pt x="3108" y="1199"/>
                    <a:pt x="3096" y="1151"/>
                    <a:pt x="3049" y="1151"/>
                  </a:cubicBezTo>
                  <a:lnTo>
                    <a:pt x="691" y="365"/>
                  </a:lnTo>
                  <a:cubicBezTo>
                    <a:pt x="703" y="210"/>
                    <a:pt x="608" y="67"/>
                    <a:pt x="465" y="20"/>
                  </a:cubicBezTo>
                  <a:cubicBezTo>
                    <a:pt x="429" y="7"/>
                    <a:pt x="392" y="1"/>
                    <a:pt x="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18"/>
            <p:cNvSpPr/>
            <p:nvPr/>
          </p:nvSpPr>
          <p:spPr>
            <a:xfrm>
              <a:off x="3985600" y="3377900"/>
              <a:ext cx="79800" cy="16125"/>
            </a:xfrm>
            <a:custGeom>
              <a:avLst/>
              <a:gdLst/>
              <a:ahLst/>
              <a:cxnLst/>
              <a:rect l="l" t="t" r="r" b="b"/>
              <a:pathLst>
                <a:path w="3192" h="645" extrusionOk="0">
                  <a:moveTo>
                    <a:pt x="332" y="1"/>
                  </a:moveTo>
                  <a:cubicBezTo>
                    <a:pt x="325" y="1"/>
                    <a:pt x="317" y="1"/>
                    <a:pt x="310" y="2"/>
                  </a:cubicBezTo>
                  <a:cubicBezTo>
                    <a:pt x="132" y="2"/>
                    <a:pt x="1" y="144"/>
                    <a:pt x="1" y="323"/>
                  </a:cubicBezTo>
                  <a:cubicBezTo>
                    <a:pt x="1" y="502"/>
                    <a:pt x="155" y="644"/>
                    <a:pt x="334" y="644"/>
                  </a:cubicBezTo>
                  <a:cubicBezTo>
                    <a:pt x="477" y="644"/>
                    <a:pt x="608" y="525"/>
                    <a:pt x="644" y="371"/>
                  </a:cubicBezTo>
                  <a:lnTo>
                    <a:pt x="3132" y="299"/>
                  </a:lnTo>
                  <a:cubicBezTo>
                    <a:pt x="3156" y="299"/>
                    <a:pt x="3192" y="263"/>
                    <a:pt x="3192" y="240"/>
                  </a:cubicBezTo>
                  <a:cubicBezTo>
                    <a:pt x="3192" y="204"/>
                    <a:pt x="3156" y="180"/>
                    <a:pt x="3132" y="180"/>
                  </a:cubicBezTo>
                  <a:lnTo>
                    <a:pt x="644" y="252"/>
                  </a:lnTo>
                  <a:cubicBezTo>
                    <a:pt x="598" y="115"/>
                    <a:pt x="477" y="1"/>
                    <a:pt x="33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18"/>
            <p:cNvSpPr/>
            <p:nvPr/>
          </p:nvSpPr>
          <p:spPr>
            <a:xfrm>
              <a:off x="3989475" y="3382275"/>
              <a:ext cx="75625" cy="35300"/>
            </a:xfrm>
            <a:custGeom>
              <a:avLst/>
              <a:gdLst/>
              <a:ahLst/>
              <a:cxnLst/>
              <a:rect l="l" t="t" r="r" b="b"/>
              <a:pathLst>
                <a:path w="3025" h="1412" extrusionOk="0">
                  <a:moveTo>
                    <a:pt x="2962" y="0"/>
                  </a:moveTo>
                  <a:cubicBezTo>
                    <a:pt x="2955" y="0"/>
                    <a:pt x="2948" y="2"/>
                    <a:pt x="2941" y="5"/>
                  </a:cubicBezTo>
                  <a:lnTo>
                    <a:pt x="632" y="922"/>
                  </a:lnTo>
                  <a:cubicBezTo>
                    <a:pt x="570" y="826"/>
                    <a:pt x="470" y="768"/>
                    <a:pt x="365" y="768"/>
                  </a:cubicBezTo>
                  <a:cubicBezTo>
                    <a:pt x="327" y="768"/>
                    <a:pt x="288" y="775"/>
                    <a:pt x="251" y="791"/>
                  </a:cubicBezTo>
                  <a:cubicBezTo>
                    <a:pt x="84" y="850"/>
                    <a:pt x="0" y="1041"/>
                    <a:pt x="72" y="1208"/>
                  </a:cubicBezTo>
                  <a:cubicBezTo>
                    <a:pt x="117" y="1334"/>
                    <a:pt x="237" y="1412"/>
                    <a:pt x="364" y="1412"/>
                  </a:cubicBezTo>
                  <a:cubicBezTo>
                    <a:pt x="406" y="1412"/>
                    <a:pt x="448" y="1404"/>
                    <a:pt x="489" y="1386"/>
                  </a:cubicBezTo>
                  <a:cubicBezTo>
                    <a:pt x="632" y="1327"/>
                    <a:pt x="703" y="1184"/>
                    <a:pt x="679" y="1029"/>
                  </a:cubicBezTo>
                  <a:lnTo>
                    <a:pt x="2989" y="112"/>
                  </a:lnTo>
                  <a:cubicBezTo>
                    <a:pt x="3013" y="88"/>
                    <a:pt x="3025" y="65"/>
                    <a:pt x="3013" y="29"/>
                  </a:cubicBezTo>
                  <a:cubicBezTo>
                    <a:pt x="3004" y="12"/>
                    <a:pt x="2983" y="0"/>
                    <a:pt x="29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18"/>
            <p:cNvSpPr/>
            <p:nvPr/>
          </p:nvSpPr>
          <p:spPr>
            <a:xfrm>
              <a:off x="3986500" y="3386750"/>
              <a:ext cx="73550" cy="41050"/>
            </a:xfrm>
            <a:custGeom>
              <a:avLst/>
              <a:gdLst/>
              <a:ahLst/>
              <a:cxnLst/>
              <a:rect l="l" t="t" r="r" b="b"/>
              <a:pathLst>
                <a:path w="2942" h="1642" extrusionOk="0">
                  <a:moveTo>
                    <a:pt x="2864" y="0"/>
                  </a:moveTo>
                  <a:cubicBezTo>
                    <a:pt x="2854" y="0"/>
                    <a:pt x="2844" y="2"/>
                    <a:pt x="2834" y="5"/>
                  </a:cubicBezTo>
                  <a:lnTo>
                    <a:pt x="608" y="1124"/>
                  </a:lnTo>
                  <a:cubicBezTo>
                    <a:pt x="559" y="1043"/>
                    <a:pt x="467" y="995"/>
                    <a:pt x="364" y="995"/>
                  </a:cubicBezTo>
                  <a:cubicBezTo>
                    <a:pt x="315" y="995"/>
                    <a:pt x="264" y="1006"/>
                    <a:pt x="215" y="1029"/>
                  </a:cubicBezTo>
                  <a:cubicBezTo>
                    <a:pt x="60" y="1100"/>
                    <a:pt x="0" y="1303"/>
                    <a:pt x="72" y="1457"/>
                  </a:cubicBezTo>
                  <a:cubicBezTo>
                    <a:pt x="123" y="1577"/>
                    <a:pt x="236" y="1642"/>
                    <a:pt x="358" y="1642"/>
                  </a:cubicBezTo>
                  <a:cubicBezTo>
                    <a:pt x="405" y="1642"/>
                    <a:pt x="454" y="1632"/>
                    <a:pt x="500" y="1612"/>
                  </a:cubicBezTo>
                  <a:cubicBezTo>
                    <a:pt x="631" y="1541"/>
                    <a:pt x="715" y="1386"/>
                    <a:pt x="667" y="1243"/>
                  </a:cubicBezTo>
                  <a:lnTo>
                    <a:pt x="2894" y="124"/>
                  </a:lnTo>
                  <a:cubicBezTo>
                    <a:pt x="2929" y="112"/>
                    <a:pt x="2941" y="64"/>
                    <a:pt x="2929" y="29"/>
                  </a:cubicBezTo>
                  <a:cubicBezTo>
                    <a:pt x="2921" y="11"/>
                    <a:pt x="2893" y="0"/>
                    <a:pt x="28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18"/>
            <p:cNvSpPr/>
            <p:nvPr/>
          </p:nvSpPr>
          <p:spPr>
            <a:xfrm>
              <a:off x="4013575" y="3387000"/>
              <a:ext cx="59275" cy="60725"/>
            </a:xfrm>
            <a:custGeom>
              <a:avLst/>
              <a:gdLst/>
              <a:ahLst/>
              <a:cxnLst/>
              <a:rect l="l" t="t" r="r" b="b"/>
              <a:pathLst>
                <a:path w="2371" h="2429" extrusionOk="0">
                  <a:moveTo>
                    <a:pt x="2293" y="1"/>
                  </a:moveTo>
                  <a:cubicBezTo>
                    <a:pt x="2278" y="1"/>
                    <a:pt x="2263" y="7"/>
                    <a:pt x="2251" y="19"/>
                  </a:cubicBezTo>
                  <a:lnTo>
                    <a:pt x="537" y="1840"/>
                  </a:lnTo>
                  <a:cubicBezTo>
                    <a:pt x="482" y="1800"/>
                    <a:pt x="421" y="1781"/>
                    <a:pt x="360" y="1781"/>
                  </a:cubicBezTo>
                  <a:cubicBezTo>
                    <a:pt x="275" y="1781"/>
                    <a:pt x="189" y="1818"/>
                    <a:pt x="120" y="1888"/>
                  </a:cubicBezTo>
                  <a:cubicBezTo>
                    <a:pt x="1" y="2019"/>
                    <a:pt x="1" y="2209"/>
                    <a:pt x="132" y="2340"/>
                  </a:cubicBezTo>
                  <a:cubicBezTo>
                    <a:pt x="196" y="2398"/>
                    <a:pt x="277" y="2428"/>
                    <a:pt x="358" y="2428"/>
                  </a:cubicBezTo>
                  <a:cubicBezTo>
                    <a:pt x="443" y="2428"/>
                    <a:pt x="529" y="2395"/>
                    <a:pt x="596" y="2328"/>
                  </a:cubicBezTo>
                  <a:cubicBezTo>
                    <a:pt x="703" y="2209"/>
                    <a:pt x="715" y="2043"/>
                    <a:pt x="620" y="1924"/>
                  </a:cubicBezTo>
                  <a:lnTo>
                    <a:pt x="2335" y="114"/>
                  </a:lnTo>
                  <a:cubicBezTo>
                    <a:pt x="2370" y="78"/>
                    <a:pt x="2370" y="54"/>
                    <a:pt x="2335" y="19"/>
                  </a:cubicBezTo>
                  <a:cubicBezTo>
                    <a:pt x="2323" y="7"/>
                    <a:pt x="2308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18"/>
            <p:cNvSpPr/>
            <p:nvPr/>
          </p:nvSpPr>
          <p:spPr>
            <a:xfrm>
              <a:off x="4033525" y="3386150"/>
              <a:ext cx="38425" cy="74350"/>
            </a:xfrm>
            <a:custGeom>
              <a:avLst/>
              <a:gdLst/>
              <a:ahLst/>
              <a:cxnLst/>
              <a:rect l="l" t="t" r="r" b="b"/>
              <a:pathLst>
                <a:path w="1537" h="2974" extrusionOk="0">
                  <a:moveTo>
                    <a:pt x="1467" y="0"/>
                  </a:moveTo>
                  <a:cubicBezTo>
                    <a:pt x="1443" y="0"/>
                    <a:pt x="1414" y="14"/>
                    <a:pt x="1406" y="41"/>
                  </a:cubicBezTo>
                  <a:lnTo>
                    <a:pt x="417" y="2339"/>
                  </a:lnTo>
                  <a:cubicBezTo>
                    <a:pt x="402" y="2336"/>
                    <a:pt x="387" y="2334"/>
                    <a:pt x="372" y="2334"/>
                  </a:cubicBezTo>
                  <a:cubicBezTo>
                    <a:pt x="255" y="2334"/>
                    <a:pt x="137" y="2413"/>
                    <a:pt x="84" y="2529"/>
                  </a:cubicBezTo>
                  <a:cubicBezTo>
                    <a:pt x="1" y="2696"/>
                    <a:pt x="84" y="2886"/>
                    <a:pt x="239" y="2946"/>
                  </a:cubicBezTo>
                  <a:cubicBezTo>
                    <a:pt x="282" y="2964"/>
                    <a:pt x="327" y="2973"/>
                    <a:pt x="372" y="2973"/>
                  </a:cubicBezTo>
                  <a:cubicBezTo>
                    <a:pt x="496" y="2973"/>
                    <a:pt x="611" y="2902"/>
                    <a:pt x="655" y="2779"/>
                  </a:cubicBezTo>
                  <a:cubicBezTo>
                    <a:pt x="715" y="2636"/>
                    <a:pt x="667" y="2470"/>
                    <a:pt x="536" y="2386"/>
                  </a:cubicBezTo>
                  <a:lnTo>
                    <a:pt x="1525" y="100"/>
                  </a:lnTo>
                  <a:cubicBezTo>
                    <a:pt x="1537" y="64"/>
                    <a:pt x="1525" y="29"/>
                    <a:pt x="1489" y="5"/>
                  </a:cubicBezTo>
                  <a:cubicBezTo>
                    <a:pt x="1483" y="2"/>
                    <a:pt x="1475" y="0"/>
                    <a:pt x="1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18"/>
            <p:cNvSpPr/>
            <p:nvPr/>
          </p:nvSpPr>
          <p:spPr>
            <a:xfrm>
              <a:off x="4038875" y="3393300"/>
              <a:ext cx="33075" cy="76500"/>
            </a:xfrm>
            <a:custGeom>
              <a:avLst/>
              <a:gdLst/>
              <a:ahLst/>
              <a:cxnLst/>
              <a:rect l="l" t="t" r="r" b="b"/>
              <a:pathLst>
                <a:path w="1323" h="3060" extrusionOk="0">
                  <a:moveTo>
                    <a:pt x="1243" y="0"/>
                  </a:moveTo>
                  <a:cubicBezTo>
                    <a:pt x="1219" y="0"/>
                    <a:pt x="1192" y="16"/>
                    <a:pt x="1192" y="52"/>
                  </a:cubicBezTo>
                  <a:lnTo>
                    <a:pt x="406" y="2422"/>
                  </a:lnTo>
                  <a:cubicBezTo>
                    <a:pt x="396" y="2421"/>
                    <a:pt x="386" y="2421"/>
                    <a:pt x="377" y="2421"/>
                  </a:cubicBezTo>
                  <a:cubicBezTo>
                    <a:pt x="233" y="2421"/>
                    <a:pt x="105" y="2503"/>
                    <a:pt x="60" y="2648"/>
                  </a:cubicBezTo>
                  <a:cubicBezTo>
                    <a:pt x="1" y="2803"/>
                    <a:pt x="84" y="3005"/>
                    <a:pt x="263" y="3041"/>
                  </a:cubicBezTo>
                  <a:cubicBezTo>
                    <a:pt x="299" y="3054"/>
                    <a:pt x="336" y="3060"/>
                    <a:pt x="373" y="3060"/>
                  </a:cubicBezTo>
                  <a:cubicBezTo>
                    <a:pt x="505" y="3060"/>
                    <a:pt x="630" y="2978"/>
                    <a:pt x="668" y="2838"/>
                  </a:cubicBezTo>
                  <a:cubicBezTo>
                    <a:pt x="715" y="2684"/>
                    <a:pt x="656" y="2529"/>
                    <a:pt x="525" y="2445"/>
                  </a:cubicBezTo>
                  <a:lnTo>
                    <a:pt x="1311" y="88"/>
                  </a:lnTo>
                  <a:cubicBezTo>
                    <a:pt x="1323" y="52"/>
                    <a:pt x="1311" y="5"/>
                    <a:pt x="1263" y="5"/>
                  </a:cubicBezTo>
                  <a:cubicBezTo>
                    <a:pt x="1257" y="2"/>
                    <a:pt x="1250" y="0"/>
                    <a:pt x="1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18"/>
            <p:cNvSpPr/>
            <p:nvPr/>
          </p:nvSpPr>
          <p:spPr>
            <a:xfrm>
              <a:off x="4072525" y="3385375"/>
              <a:ext cx="16100" cy="79500"/>
            </a:xfrm>
            <a:custGeom>
              <a:avLst/>
              <a:gdLst/>
              <a:ahLst/>
              <a:cxnLst/>
              <a:rect l="l" t="t" r="r" b="b"/>
              <a:pathLst>
                <a:path w="644" h="3180" extrusionOk="0">
                  <a:moveTo>
                    <a:pt x="238" y="0"/>
                  </a:moveTo>
                  <a:cubicBezTo>
                    <a:pt x="215" y="0"/>
                    <a:pt x="179" y="24"/>
                    <a:pt x="179" y="60"/>
                  </a:cubicBezTo>
                  <a:lnTo>
                    <a:pt x="262" y="2548"/>
                  </a:lnTo>
                  <a:cubicBezTo>
                    <a:pt x="107" y="2584"/>
                    <a:pt x="0" y="2727"/>
                    <a:pt x="0" y="2870"/>
                  </a:cubicBezTo>
                  <a:cubicBezTo>
                    <a:pt x="0" y="3048"/>
                    <a:pt x="155" y="3179"/>
                    <a:pt x="334" y="3179"/>
                  </a:cubicBezTo>
                  <a:cubicBezTo>
                    <a:pt x="512" y="3179"/>
                    <a:pt x="643" y="3036"/>
                    <a:pt x="643" y="2858"/>
                  </a:cubicBezTo>
                  <a:cubicBezTo>
                    <a:pt x="643" y="2703"/>
                    <a:pt x="524" y="2572"/>
                    <a:pt x="381" y="2548"/>
                  </a:cubicBezTo>
                  <a:lnTo>
                    <a:pt x="298" y="60"/>
                  </a:lnTo>
                  <a:cubicBezTo>
                    <a:pt x="298" y="24"/>
                    <a:pt x="274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18"/>
            <p:cNvSpPr/>
            <p:nvPr/>
          </p:nvSpPr>
          <p:spPr>
            <a:xfrm>
              <a:off x="4077275" y="3385550"/>
              <a:ext cx="36650" cy="74550"/>
            </a:xfrm>
            <a:custGeom>
              <a:avLst/>
              <a:gdLst/>
              <a:ahLst/>
              <a:cxnLst/>
              <a:rect l="l" t="t" r="r" b="b"/>
              <a:pathLst>
                <a:path w="1466" h="2982" extrusionOk="0">
                  <a:moveTo>
                    <a:pt x="61" y="1"/>
                  </a:moveTo>
                  <a:cubicBezTo>
                    <a:pt x="54" y="1"/>
                    <a:pt x="45" y="2"/>
                    <a:pt x="37" y="5"/>
                  </a:cubicBezTo>
                  <a:cubicBezTo>
                    <a:pt x="13" y="17"/>
                    <a:pt x="1" y="53"/>
                    <a:pt x="13" y="77"/>
                  </a:cubicBezTo>
                  <a:lnTo>
                    <a:pt x="930" y="2386"/>
                  </a:lnTo>
                  <a:cubicBezTo>
                    <a:pt x="787" y="2482"/>
                    <a:pt x="739" y="2624"/>
                    <a:pt x="799" y="2779"/>
                  </a:cubicBezTo>
                  <a:cubicBezTo>
                    <a:pt x="844" y="2898"/>
                    <a:pt x="967" y="2982"/>
                    <a:pt x="1098" y="2982"/>
                  </a:cubicBezTo>
                  <a:cubicBezTo>
                    <a:pt x="1137" y="2982"/>
                    <a:pt x="1177" y="2974"/>
                    <a:pt x="1215" y="2958"/>
                  </a:cubicBezTo>
                  <a:cubicBezTo>
                    <a:pt x="1382" y="2898"/>
                    <a:pt x="1465" y="2696"/>
                    <a:pt x="1394" y="2541"/>
                  </a:cubicBezTo>
                  <a:cubicBezTo>
                    <a:pt x="1342" y="2406"/>
                    <a:pt x="1226" y="2334"/>
                    <a:pt x="1094" y="2334"/>
                  </a:cubicBezTo>
                  <a:cubicBezTo>
                    <a:pt x="1075" y="2334"/>
                    <a:pt x="1056" y="2336"/>
                    <a:pt x="1037" y="2339"/>
                  </a:cubicBezTo>
                  <a:lnTo>
                    <a:pt x="108" y="41"/>
                  </a:lnTo>
                  <a:cubicBezTo>
                    <a:pt x="99" y="14"/>
                    <a:pt x="83" y="1"/>
                    <a:pt x="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18"/>
            <p:cNvSpPr/>
            <p:nvPr/>
          </p:nvSpPr>
          <p:spPr>
            <a:xfrm>
              <a:off x="4081150" y="3390775"/>
              <a:ext cx="42600" cy="72450"/>
            </a:xfrm>
            <a:custGeom>
              <a:avLst/>
              <a:gdLst/>
              <a:ahLst/>
              <a:cxnLst/>
              <a:rect l="l" t="t" r="r" b="b"/>
              <a:pathLst>
                <a:path w="1704" h="2898" extrusionOk="0">
                  <a:moveTo>
                    <a:pt x="79" y="1"/>
                  </a:moveTo>
                  <a:cubicBezTo>
                    <a:pt x="69" y="1"/>
                    <a:pt x="59" y="3"/>
                    <a:pt x="48" y="10"/>
                  </a:cubicBezTo>
                  <a:cubicBezTo>
                    <a:pt x="24" y="22"/>
                    <a:pt x="1" y="70"/>
                    <a:pt x="24" y="94"/>
                  </a:cubicBezTo>
                  <a:lnTo>
                    <a:pt x="1132" y="2332"/>
                  </a:lnTo>
                  <a:cubicBezTo>
                    <a:pt x="1013" y="2404"/>
                    <a:pt x="989" y="2570"/>
                    <a:pt x="1048" y="2713"/>
                  </a:cubicBezTo>
                  <a:cubicBezTo>
                    <a:pt x="1100" y="2833"/>
                    <a:pt x="1213" y="2898"/>
                    <a:pt x="1335" y="2898"/>
                  </a:cubicBezTo>
                  <a:cubicBezTo>
                    <a:pt x="1382" y="2898"/>
                    <a:pt x="1430" y="2888"/>
                    <a:pt x="1477" y="2868"/>
                  </a:cubicBezTo>
                  <a:cubicBezTo>
                    <a:pt x="1644" y="2785"/>
                    <a:pt x="1703" y="2594"/>
                    <a:pt x="1632" y="2427"/>
                  </a:cubicBezTo>
                  <a:cubicBezTo>
                    <a:pt x="1566" y="2324"/>
                    <a:pt x="1463" y="2258"/>
                    <a:pt x="1347" y="2258"/>
                  </a:cubicBezTo>
                  <a:cubicBezTo>
                    <a:pt x="1316" y="2258"/>
                    <a:pt x="1283" y="2263"/>
                    <a:pt x="1251" y="2273"/>
                  </a:cubicBezTo>
                  <a:lnTo>
                    <a:pt x="143" y="34"/>
                  </a:lnTo>
                  <a:cubicBezTo>
                    <a:pt x="127" y="17"/>
                    <a:pt x="104" y="1"/>
                    <a:pt x="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18"/>
            <p:cNvSpPr/>
            <p:nvPr/>
          </p:nvSpPr>
          <p:spPr>
            <a:xfrm>
              <a:off x="4081750" y="3378075"/>
              <a:ext cx="61625" cy="58300"/>
            </a:xfrm>
            <a:custGeom>
              <a:avLst/>
              <a:gdLst/>
              <a:ahLst/>
              <a:cxnLst/>
              <a:rect l="l" t="t" r="r" b="b"/>
              <a:pathLst>
                <a:path w="2465" h="2332" extrusionOk="0">
                  <a:moveTo>
                    <a:pt x="67" y="0"/>
                  </a:moveTo>
                  <a:cubicBezTo>
                    <a:pt x="51" y="0"/>
                    <a:pt x="36" y="6"/>
                    <a:pt x="24" y="18"/>
                  </a:cubicBezTo>
                  <a:cubicBezTo>
                    <a:pt x="0" y="54"/>
                    <a:pt x="0" y="78"/>
                    <a:pt x="24" y="114"/>
                  </a:cubicBezTo>
                  <a:lnTo>
                    <a:pt x="1846" y="1816"/>
                  </a:lnTo>
                  <a:cubicBezTo>
                    <a:pt x="1763" y="1959"/>
                    <a:pt x="1786" y="2126"/>
                    <a:pt x="1882" y="2245"/>
                  </a:cubicBezTo>
                  <a:cubicBezTo>
                    <a:pt x="1950" y="2302"/>
                    <a:pt x="2029" y="2331"/>
                    <a:pt x="2107" y="2331"/>
                  </a:cubicBezTo>
                  <a:cubicBezTo>
                    <a:pt x="2193" y="2331"/>
                    <a:pt x="2277" y="2296"/>
                    <a:pt x="2346" y="2221"/>
                  </a:cubicBezTo>
                  <a:cubicBezTo>
                    <a:pt x="2465" y="2090"/>
                    <a:pt x="2465" y="1900"/>
                    <a:pt x="2334" y="1769"/>
                  </a:cubicBezTo>
                  <a:cubicBezTo>
                    <a:pt x="2267" y="1708"/>
                    <a:pt x="2185" y="1678"/>
                    <a:pt x="2105" y="1678"/>
                  </a:cubicBezTo>
                  <a:cubicBezTo>
                    <a:pt x="2043" y="1678"/>
                    <a:pt x="1981" y="1696"/>
                    <a:pt x="1929" y="1733"/>
                  </a:cubicBezTo>
                  <a:lnTo>
                    <a:pt x="119" y="18"/>
                  </a:lnTo>
                  <a:cubicBezTo>
                    <a:pt x="102" y="6"/>
                    <a:pt x="84" y="0"/>
                    <a:pt x="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18"/>
            <p:cNvSpPr/>
            <p:nvPr/>
          </p:nvSpPr>
          <p:spPr>
            <a:xfrm>
              <a:off x="4081150" y="3378700"/>
              <a:ext cx="75625" cy="37150"/>
            </a:xfrm>
            <a:custGeom>
              <a:avLst/>
              <a:gdLst/>
              <a:ahLst/>
              <a:cxnLst/>
              <a:rect l="l" t="t" r="r" b="b"/>
              <a:pathLst>
                <a:path w="3025" h="1486" extrusionOk="0">
                  <a:moveTo>
                    <a:pt x="86" y="1"/>
                  </a:moveTo>
                  <a:cubicBezTo>
                    <a:pt x="62" y="1"/>
                    <a:pt x="33" y="14"/>
                    <a:pt x="24" y="41"/>
                  </a:cubicBezTo>
                  <a:cubicBezTo>
                    <a:pt x="1" y="77"/>
                    <a:pt x="24" y="112"/>
                    <a:pt x="48" y="136"/>
                  </a:cubicBezTo>
                  <a:lnTo>
                    <a:pt x="2346" y="1113"/>
                  </a:lnTo>
                  <a:cubicBezTo>
                    <a:pt x="2322" y="1244"/>
                    <a:pt x="2406" y="1398"/>
                    <a:pt x="2537" y="1458"/>
                  </a:cubicBezTo>
                  <a:cubicBezTo>
                    <a:pt x="2580" y="1476"/>
                    <a:pt x="2625" y="1485"/>
                    <a:pt x="2669" y="1485"/>
                  </a:cubicBezTo>
                  <a:cubicBezTo>
                    <a:pt x="2794" y="1485"/>
                    <a:pt x="2909" y="1414"/>
                    <a:pt x="2953" y="1291"/>
                  </a:cubicBezTo>
                  <a:cubicBezTo>
                    <a:pt x="3025" y="1124"/>
                    <a:pt x="2953" y="934"/>
                    <a:pt x="2787" y="874"/>
                  </a:cubicBezTo>
                  <a:cubicBezTo>
                    <a:pt x="2746" y="857"/>
                    <a:pt x="2703" y="849"/>
                    <a:pt x="2661" y="849"/>
                  </a:cubicBezTo>
                  <a:cubicBezTo>
                    <a:pt x="2556" y="849"/>
                    <a:pt x="2457" y="900"/>
                    <a:pt x="2406" y="993"/>
                  </a:cubicBezTo>
                  <a:lnTo>
                    <a:pt x="108" y="5"/>
                  </a:lnTo>
                  <a:cubicBezTo>
                    <a:pt x="102" y="2"/>
                    <a:pt x="94" y="1"/>
                    <a:pt x="8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18"/>
            <p:cNvSpPr/>
            <p:nvPr/>
          </p:nvSpPr>
          <p:spPr>
            <a:xfrm>
              <a:off x="4074600" y="3377900"/>
              <a:ext cx="82475" cy="16725"/>
            </a:xfrm>
            <a:custGeom>
              <a:avLst/>
              <a:gdLst/>
              <a:ahLst/>
              <a:cxnLst/>
              <a:rect l="l" t="t" r="r" b="b"/>
              <a:pathLst>
                <a:path w="3299" h="669" extrusionOk="0">
                  <a:moveTo>
                    <a:pt x="2954" y="1"/>
                  </a:moveTo>
                  <a:cubicBezTo>
                    <a:pt x="2799" y="1"/>
                    <a:pt x="2677" y="115"/>
                    <a:pt x="2632" y="252"/>
                  </a:cubicBezTo>
                  <a:lnTo>
                    <a:pt x="72" y="109"/>
                  </a:lnTo>
                  <a:cubicBezTo>
                    <a:pt x="48" y="109"/>
                    <a:pt x="13" y="133"/>
                    <a:pt x="1" y="168"/>
                  </a:cubicBezTo>
                  <a:cubicBezTo>
                    <a:pt x="1" y="192"/>
                    <a:pt x="24" y="228"/>
                    <a:pt x="60" y="240"/>
                  </a:cubicBezTo>
                  <a:lnTo>
                    <a:pt x="2620" y="383"/>
                  </a:lnTo>
                  <a:cubicBezTo>
                    <a:pt x="2644" y="537"/>
                    <a:pt x="2787" y="668"/>
                    <a:pt x="2930" y="668"/>
                  </a:cubicBezTo>
                  <a:cubicBezTo>
                    <a:pt x="2937" y="669"/>
                    <a:pt x="2944" y="669"/>
                    <a:pt x="2950" y="669"/>
                  </a:cubicBezTo>
                  <a:cubicBezTo>
                    <a:pt x="3121" y="669"/>
                    <a:pt x="3275" y="530"/>
                    <a:pt x="3287" y="359"/>
                  </a:cubicBezTo>
                  <a:cubicBezTo>
                    <a:pt x="3299" y="180"/>
                    <a:pt x="3156" y="13"/>
                    <a:pt x="2977" y="2"/>
                  </a:cubicBezTo>
                  <a:cubicBezTo>
                    <a:pt x="2970" y="1"/>
                    <a:pt x="2962" y="1"/>
                    <a:pt x="29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18"/>
            <p:cNvSpPr/>
            <p:nvPr/>
          </p:nvSpPr>
          <p:spPr>
            <a:xfrm>
              <a:off x="4076100" y="3321550"/>
              <a:ext cx="67000" cy="55925"/>
            </a:xfrm>
            <a:custGeom>
              <a:avLst/>
              <a:gdLst/>
              <a:ahLst/>
              <a:cxnLst/>
              <a:rect l="l" t="t" r="r" b="b"/>
              <a:pathLst>
                <a:path w="2680" h="2237" extrusionOk="0">
                  <a:moveTo>
                    <a:pt x="2298" y="0"/>
                  </a:moveTo>
                  <a:cubicBezTo>
                    <a:pt x="2224" y="0"/>
                    <a:pt x="2152" y="25"/>
                    <a:pt x="2096" y="77"/>
                  </a:cubicBezTo>
                  <a:cubicBezTo>
                    <a:pt x="1977" y="184"/>
                    <a:pt x="1953" y="351"/>
                    <a:pt x="2012" y="493"/>
                  </a:cubicBezTo>
                  <a:lnTo>
                    <a:pt x="24" y="2125"/>
                  </a:lnTo>
                  <a:cubicBezTo>
                    <a:pt x="0" y="2148"/>
                    <a:pt x="0" y="2184"/>
                    <a:pt x="12" y="2208"/>
                  </a:cubicBezTo>
                  <a:cubicBezTo>
                    <a:pt x="19" y="2228"/>
                    <a:pt x="36" y="2236"/>
                    <a:pt x="56" y="2236"/>
                  </a:cubicBezTo>
                  <a:cubicBezTo>
                    <a:pt x="73" y="2236"/>
                    <a:pt x="91" y="2231"/>
                    <a:pt x="107" y="2220"/>
                  </a:cubicBezTo>
                  <a:lnTo>
                    <a:pt x="2084" y="601"/>
                  </a:lnTo>
                  <a:cubicBezTo>
                    <a:pt x="2151" y="637"/>
                    <a:pt x="2232" y="662"/>
                    <a:pt x="2310" y="662"/>
                  </a:cubicBezTo>
                  <a:cubicBezTo>
                    <a:pt x="2383" y="662"/>
                    <a:pt x="2455" y="640"/>
                    <a:pt x="2512" y="589"/>
                  </a:cubicBezTo>
                  <a:cubicBezTo>
                    <a:pt x="2667" y="470"/>
                    <a:pt x="2679" y="255"/>
                    <a:pt x="2560" y="124"/>
                  </a:cubicBezTo>
                  <a:cubicBezTo>
                    <a:pt x="2492" y="43"/>
                    <a:pt x="2394" y="0"/>
                    <a:pt x="22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18"/>
            <p:cNvSpPr/>
            <p:nvPr/>
          </p:nvSpPr>
          <p:spPr>
            <a:xfrm>
              <a:off x="4069250" y="3300950"/>
              <a:ext cx="27400" cy="78100"/>
            </a:xfrm>
            <a:custGeom>
              <a:avLst/>
              <a:gdLst/>
              <a:ahLst/>
              <a:cxnLst/>
              <a:rect l="l" t="t" r="r" b="b"/>
              <a:pathLst>
                <a:path w="1096" h="3124" extrusionOk="0">
                  <a:moveTo>
                    <a:pt x="736" y="0"/>
                  </a:moveTo>
                  <a:cubicBezTo>
                    <a:pt x="587" y="0"/>
                    <a:pt x="458" y="92"/>
                    <a:pt x="417" y="246"/>
                  </a:cubicBezTo>
                  <a:cubicBezTo>
                    <a:pt x="393" y="401"/>
                    <a:pt x="465" y="544"/>
                    <a:pt x="596" y="627"/>
                  </a:cubicBezTo>
                  <a:lnTo>
                    <a:pt x="24" y="3044"/>
                  </a:lnTo>
                  <a:cubicBezTo>
                    <a:pt x="0" y="3080"/>
                    <a:pt x="36" y="3115"/>
                    <a:pt x="60" y="3115"/>
                  </a:cubicBezTo>
                  <a:cubicBezTo>
                    <a:pt x="68" y="3121"/>
                    <a:pt x="77" y="3123"/>
                    <a:pt x="86" y="3123"/>
                  </a:cubicBezTo>
                  <a:cubicBezTo>
                    <a:pt x="115" y="3123"/>
                    <a:pt x="143" y="3098"/>
                    <a:pt x="143" y="3080"/>
                  </a:cubicBezTo>
                  <a:lnTo>
                    <a:pt x="715" y="651"/>
                  </a:lnTo>
                  <a:cubicBezTo>
                    <a:pt x="870" y="651"/>
                    <a:pt x="1012" y="567"/>
                    <a:pt x="1048" y="401"/>
                  </a:cubicBezTo>
                  <a:cubicBezTo>
                    <a:pt x="1096" y="222"/>
                    <a:pt x="989" y="55"/>
                    <a:pt x="810" y="8"/>
                  </a:cubicBezTo>
                  <a:cubicBezTo>
                    <a:pt x="785" y="3"/>
                    <a:pt x="760" y="0"/>
                    <a:pt x="7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_1">
    <p:spTree>
      <p:nvGrpSpPr>
        <p:cNvPr id="1" name="Shape 7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6" name="Google Shape;736;p19"/>
          <p:cNvSpPr txBox="1">
            <a:spLocks noGrp="1"/>
          </p:cNvSpPr>
          <p:nvPr>
            <p:ph type="title"/>
          </p:nvPr>
        </p:nvSpPr>
        <p:spPr>
          <a:xfrm>
            <a:off x="872400" y="1862850"/>
            <a:ext cx="33570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37" name="Google Shape;737;p19"/>
          <p:cNvSpPr txBox="1">
            <a:spLocks noGrp="1"/>
          </p:cNvSpPr>
          <p:nvPr>
            <p:ph type="subTitle" idx="1"/>
          </p:nvPr>
        </p:nvSpPr>
        <p:spPr>
          <a:xfrm>
            <a:off x="872400" y="2435550"/>
            <a:ext cx="3357000" cy="84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738" name="Google Shape;738;p19"/>
          <p:cNvGrpSpPr/>
          <p:nvPr/>
        </p:nvGrpSpPr>
        <p:grpSpPr>
          <a:xfrm rot="-7557564">
            <a:off x="505177" y="-141957"/>
            <a:ext cx="836100" cy="1452170"/>
            <a:chOff x="1801100" y="2984750"/>
            <a:chExt cx="378950" cy="658175"/>
          </a:xfrm>
        </p:grpSpPr>
        <p:sp>
          <p:nvSpPr>
            <p:cNvPr id="739" name="Google Shape;739;p19"/>
            <p:cNvSpPr/>
            <p:nvPr/>
          </p:nvSpPr>
          <p:spPr>
            <a:xfrm>
              <a:off x="1860350" y="3108575"/>
              <a:ext cx="174150" cy="534350"/>
            </a:xfrm>
            <a:custGeom>
              <a:avLst/>
              <a:gdLst/>
              <a:ahLst/>
              <a:cxnLst/>
              <a:rect l="l" t="t" r="r" b="b"/>
              <a:pathLst>
                <a:path w="6966" h="21374" extrusionOk="0">
                  <a:moveTo>
                    <a:pt x="6666" y="0"/>
                  </a:moveTo>
                  <a:cubicBezTo>
                    <a:pt x="6559" y="0"/>
                    <a:pt x="6450" y="60"/>
                    <a:pt x="6406" y="166"/>
                  </a:cubicBezTo>
                  <a:cubicBezTo>
                    <a:pt x="0" y="13406"/>
                    <a:pt x="4715" y="21192"/>
                    <a:pt x="4715" y="21240"/>
                  </a:cubicBezTo>
                  <a:cubicBezTo>
                    <a:pt x="4768" y="21324"/>
                    <a:pt x="4861" y="21374"/>
                    <a:pt x="4954" y="21374"/>
                  </a:cubicBezTo>
                  <a:cubicBezTo>
                    <a:pt x="5007" y="21374"/>
                    <a:pt x="5061" y="21358"/>
                    <a:pt x="5108" y="21323"/>
                  </a:cubicBezTo>
                  <a:cubicBezTo>
                    <a:pt x="5239" y="21240"/>
                    <a:pt x="5275" y="21073"/>
                    <a:pt x="5191" y="20942"/>
                  </a:cubicBezTo>
                  <a:cubicBezTo>
                    <a:pt x="5155" y="20859"/>
                    <a:pt x="655" y="13299"/>
                    <a:pt x="6906" y="404"/>
                  </a:cubicBezTo>
                  <a:cubicBezTo>
                    <a:pt x="6965" y="261"/>
                    <a:pt x="6906" y="83"/>
                    <a:pt x="6775" y="23"/>
                  </a:cubicBezTo>
                  <a:cubicBezTo>
                    <a:pt x="6741" y="8"/>
                    <a:pt x="6703" y="0"/>
                    <a:pt x="6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19"/>
            <p:cNvSpPr/>
            <p:nvPr/>
          </p:nvSpPr>
          <p:spPr>
            <a:xfrm>
              <a:off x="1947850" y="3414025"/>
              <a:ext cx="146175" cy="128225"/>
            </a:xfrm>
            <a:custGeom>
              <a:avLst/>
              <a:gdLst/>
              <a:ahLst/>
              <a:cxnLst/>
              <a:rect l="l" t="t" r="r" b="b"/>
              <a:pathLst>
                <a:path w="5847" h="5129" extrusionOk="0">
                  <a:moveTo>
                    <a:pt x="3537" y="1"/>
                  </a:moveTo>
                  <a:cubicBezTo>
                    <a:pt x="2744" y="1"/>
                    <a:pt x="1737" y="567"/>
                    <a:pt x="1001" y="1497"/>
                  </a:cubicBezTo>
                  <a:cubicBezTo>
                    <a:pt x="203" y="2498"/>
                    <a:pt x="1" y="3569"/>
                    <a:pt x="405" y="4164"/>
                  </a:cubicBezTo>
                  <a:cubicBezTo>
                    <a:pt x="645" y="4738"/>
                    <a:pt x="1470" y="5129"/>
                    <a:pt x="2511" y="5129"/>
                  </a:cubicBezTo>
                  <a:cubicBezTo>
                    <a:pt x="2659" y="5129"/>
                    <a:pt x="2810" y="5121"/>
                    <a:pt x="2965" y="5105"/>
                  </a:cubicBezTo>
                  <a:cubicBezTo>
                    <a:pt x="4477" y="4938"/>
                    <a:pt x="5739" y="4081"/>
                    <a:pt x="5799" y="3164"/>
                  </a:cubicBezTo>
                  <a:cubicBezTo>
                    <a:pt x="5846" y="2557"/>
                    <a:pt x="5346" y="2093"/>
                    <a:pt x="4573" y="1890"/>
                  </a:cubicBezTo>
                  <a:cubicBezTo>
                    <a:pt x="4811" y="1116"/>
                    <a:pt x="4692" y="450"/>
                    <a:pt x="4168" y="152"/>
                  </a:cubicBezTo>
                  <a:cubicBezTo>
                    <a:pt x="3984" y="49"/>
                    <a:pt x="3770" y="1"/>
                    <a:pt x="35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19"/>
            <p:cNvSpPr/>
            <p:nvPr/>
          </p:nvSpPr>
          <p:spPr>
            <a:xfrm>
              <a:off x="1957975" y="3461275"/>
              <a:ext cx="135750" cy="80700"/>
            </a:xfrm>
            <a:custGeom>
              <a:avLst/>
              <a:gdLst/>
              <a:ahLst/>
              <a:cxnLst/>
              <a:rect l="l" t="t" r="r" b="b"/>
              <a:pathLst>
                <a:path w="5430" h="3228" extrusionOk="0">
                  <a:moveTo>
                    <a:pt x="4144" y="0"/>
                  </a:moveTo>
                  <a:lnTo>
                    <a:pt x="0" y="2262"/>
                  </a:lnTo>
                  <a:cubicBezTo>
                    <a:pt x="240" y="2836"/>
                    <a:pt x="1065" y="3227"/>
                    <a:pt x="2106" y="3227"/>
                  </a:cubicBezTo>
                  <a:cubicBezTo>
                    <a:pt x="2254" y="3227"/>
                    <a:pt x="2405" y="3219"/>
                    <a:pt x="2560" y="3203"/>
                  </a:cubicBezTo>
                  <a:cubicBezTo>
                    <a:pt x="4072" y="3036"/>
                    <a:pt x="5334" y="2167"/>
                    <a:pt x="5394" y="1262"/>
                  </a:cubicBezTo>
                  <a:cubicBezTo>
                    <a:pt x="5430" y="667"/>
                    <a:pt x="4941" y="203"/>
                    <a:pt x="41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19"/>
            <p:cNvSpPr/>
            <p:nvPr/>
          </p:nvSpPr>
          <p:spPr>
            <a:xfrm>
              <a:off x="1801100" y="3300825"/>
              <a:ext cx="139625" cy="139300"/>
            </a:xfrm>
            <a:custGeom>
              <a:avLst/>
              <a:gdLst/>
              <a:ahLst/>
              <a:cxnLst/>
              <a:rect l="l" t="t" r="r" b="b"/>
              <a:pathLst>
                <a:path w="5585" h="5572" extrusionOk="0">
                  <a:moveTo>
                    <a:pt x="3323" y="1"/>
                  </a:moveTo>
                  <a:cubicBezTo>
                    <a:pt x="2727" y="1"/>
                    <a:pt x="2287" y="525"/>
                    <a:pt x="2120" y="1311"/>
                  </a:cubicBezTo>
                  <a:cubicBezTo>
                    <a:pt x="1903" y="1254"/>
                    <a:pt x="1694" y="1225"/>
                    <a:pt x="1500" y="1225"/>
                  </a:cubicBezTo>
                  <a:cubicBezTo>
                    <a:pt x="1003" y="1225"/>
                    <a:pt x="603" y="1413"/>
                    <a:pt x="406" y="1799"/>
                  </a:cubicBezTo>
                  <a:cubicBezTo>
                    <a:pt x="1" y="2620"/>
                    <a:pt x="679" y="4001"/>
                    <a:pt x="1906" y="4882"/>
                  </a:cubicBezTo>
                  <a:cubicBezTo>
                    <a:pt x="2552" y="5341"/>
                    <a:pt x="3227" y="5572"/>
                    <a:pt x="3778" y="5572"/>
                  </a:cubicBezTo>
                  <a:cubicBezTo>
                    <a:pt x="4099" y="5572"/>
                    <a:pt x="4378" y="5493"/>
                    <a:pt x="4585" y="5335"/>
                  </a:cubicBezTo>
                  <a:cubicBezTo>
                    <a:pt x="5228" y="5013"/>
                    <a:pt x="5585" y="3978"/>
                    <a:pt x="5394" y="2727"/>
                  </a:cubicBezTo>
                  <a:cubicBezTo>
                    <a:pt x="5168" y="1227"/>
                    <a:pt x="4251" y="1"/>
                    <a:pt x="33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19"/>
            <p:cNvSpPr/>
            <p:nvPr/>
          </p:nvSpPr>
          <p:spPr>
            <a:xfrm>
              <a:off x="1801100" y="3331375"/>
              <a:ext cx="114625" cy="108750"/>
            </a:xfrm>
            <a:custGeom>
              <a:avLst/>
              <a:gdLst/>
              <a:ahLst/>
              <a:cxnLst/>
              <a:rect l="l" t="t" r="r" b="b"/>
              <a:pathLst>
                <a:path w="4585" h="4350" extrusionOk="0">
                  <a:moveTo>
                    <a:pt x="1485" y="1"/>
                  </a:moveTo>
                  <a:cubicBezTo>
                    <a:pt x="997" y="1"/>
                    <a:pt x="601" y="186"/>
                    <a:pt x="406" y="577"/>
                  </a:cubicBezTo>
                  <a:cubicBezTo>
                    <a:pt x="1" y="1398"/>
                    <a:pt x="679" y="2779"/>
                    <a:pt x="1906" y="3660"/>
                  </a:cubicBezTo>
                  <a:cubicBezTo>
                    <a:pt x="2560" y="4119"/>
                    <a:pt x="3232" y="4350"/>
                    <a:pt x="3781" y="4350"/>
                  </a:cubicBezTo>
                  <a:cubicBezTo>
                    <a:pt x="4101" y="4350"/>
                    <a:pt x="4378" y="4271"/>
                    <a:pt x="4585" y="4113"/>
                  </a:cubicBezTo>
                  <a:lnTo>
                    <a:pt x="2108" y="89"/>
                  </a:lnTo>
                  <a:cubicBezTo>
                    <a:pt x="1890" y="31"/>
                    <a:pt x="1680" y="1"/>
                    <a:pt x="14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19"/>
            <p:cNvSpPr/>
            <p:nvPr/>
          </p:nvSpPr>
          <p:spPr>
            <a:xfrm>
              <a:off x="1963025" y="3196450"/>
              <a:ext cx="146175" cy="127150"/>
            </a:xfrm>
            <a:custGeom>
              <a:avLst/>
              <a:gdLst/>
              <a:ahLst/>
              <a:cxnLst/>
              <a:rect l="l" t="t" r="r" b="b"/>
              <a:pathLst>
                <a:path w="5847" h="5086" extrusionOk="0">
                  <a:moveTo>
                    <a:pt x="3576" y="0"/>
                  </a:moveTo>
                  <a:cubicBezTo>
                    <a:pt x="2794" y="0"/>
                    <a:pt x="1783" y="537"/>
                    <a:pt x="1048" y="1425"/>
                  </a:cubicBezTo>
                  <a:cubicBezTo>
                    <a:pt x="227" y="2390"/>
                    <a:pt x="1" y="3461"/>
                    <a:pt x="394" y="4069"/>
                  </a:cubicBezTo>
                  <a:cubicBezTo>
                    <a:pt x="629" y="4678"/>
                    <a:pt x="1458" y="5085"/>
                    <a:pt x="2537" y="5085"/>
                  </a:cubicBezTo>
                  <a:cubicBezTo>
                    <a:pt x="2661" y="5085"/>
                    <a:pt x="2788" y="5080"/>
                    <a:pt x="2918" y="5069"/>
                  </a:cubicBezTo>
                  <a:cubicBezTo>
                    <a:pt x="4442" y="4938"/>
                    <a:pt x="5728" y="4104"/>
                    <a:pt x="5811" y="3200"/>
                  </a:cubicBezTo>
                  <a:cubicBezTo>
                    <a:pt x="5847" y="2604"/>
                    <a:pt x="5359" y="2128"/>
                    <a:pt x="4585" y="1902"/>
                  </a:cubicBezTo>
                  <a:cubicBezTo>
                    <a:pt x="4858" y="1140"/>
                    <a:pt x="4751" y="473"/>
                    <a:pt x="4227" y="163"/>
                  </a:cubicBezTo>
                  <a:cubicBezTo>
                    <a:pt x="4043" y="53"/>
                    <a:pt x="3821" y="0"/>
                    <a:pt x="35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" name="Google Shape;745;p19"/>
            <p:cNvSpPr/>
            <p:nvPr/>
          </p:nvSpPr>
          <p:spPr>
            <a:xfrm>
              <a:off x="1972850" y="3244275"/>
              <a:ext cx="136350" cy="79625"/>
            </a:xfrm>
            <a:custGeom>
              <a:avLst/>
              <a:gdLst/>
              <a:ahLst/>
              <a:cxnLst/>
              <a:rect l="l" t="t" r="r" b="b"/>
              <a:pathLst>
                <a:path w="5454" h="3185" extrusionOk="0">
                  <a:moveTo>
                    <a:pt x="4192" y="1"/>
                  </a:moveTo>
                  <a:lnTo>
                    <a:pt x="1" y="2179"/>
                  </a:lnTo>
                  <a:cubicBezTo>
                    <a:pt x="236" y="2778"/>
                    <a:pt x="1065" y="3184"/>
                    <a:pt x="2144" y="3184"/>
                  </a:cubicBezTo>
                  <a:cubicBezTo>
                    <a:pt x="2268" y="3184"/>
                    <a:pt x="2395" y="3179"/>
                    <a:pt x="2525" y="3168"/>
                  </a:cubicBezTo>
                  <a:cubicBezTo>
                    <a:pt x="4049" y="3037"/>
                    <a:pt x="5335" y="2203"/>
                    <a:pt x="5418" y="1298"/>
                  </a:cubicBezTo>
                  <a:cubicBezTo>
                    <a:pt x="5454" y="703"/>
                    <a:pt x="4966" y="227"/>
                    <a:pt x="419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19"/>
            <p:cNvSpPr/>
            <p:nvPr/>
          </p:nvSpPr>
          <p:spPr>
            <a:xfrm>
              <a:off x="2014525" y="2984750"/>
              <a:ext cx="165525" cy="152075"/>
            </a:xfrm>
            <a:custGeom>
              <a:avLst/>
              <a:gdLst/>
              <a:ahLst/>
              <a:cxnLst/>
              <a:rect l="l" t="t" r="r" b="b"/>
              <a:pathLst>
                <a:path w="6621" h="6083" extrusionOk="0">
                  <a:moveTo>
                    <a:pt x="3625" y="0"/>
                  </a:moveTo>
                  <a:cubicBezTo>
                    <a:pt x="2673" y="0"/>
                    <a:pt x="1465" y="890"/>
                    <a:pt x="727" y="2214"/>
                  </a:cubicBezTo>
                  <a:cubicBezTo>
                    <a:pt x="24" y="3476"/>
                    <a:pt x="1" y="4738"/>
                    <a:pt x="572" y="5333"/>
                  </a:cubicBezTo>
                  <a:cubicBezTo>
                    <a:pt x="881" y="5814"/>
                    <a:pt x="1559" y="6083"/>
                    <a:pt x="2401" y="6083"/>
                  </a:cubicBezTo>
                  <a:cubicBezTo>
                    <a:pt x="2791" y="6083"/>
                    <a:pt x="3215" y="6025"/>
                    <a:pt x="3656" y="5905"/>
                  </a:cubicBezTo>
                  <a:cubicBezTo>
                    <a:pt x="5335" y="5441"/>
                    <a:pt x="6620" y="4202"/>
                    <a:pt x="6501" y="3166"/>
                  </a:cubicBezTo>
                  <a:cubicBezTo>
                    <a:pt x="6430" y="2476"/>
                    <a:pt x="5775" y="2047"/>
                    <a:pt x="4846" y="1964"/>
                  </a:cubicBezTo>
                  <a:cubicBezTo>
                    <a:pt x="4977" y="1035"/>
                    <a:pt x="4715" y="309"/>
                    <a:pt x="4061" y="71"/>
                  </a:cubicBezTo>
                  <a:cubicBezTo>
                    <a:pt x="3924" y="23"/>
                    <a:pt x="3778" y="0"/>
                    <a:pt x="362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19"/>
            <p:cNvSpPr/>
            <p:nvPr/>
          </p:nvSpPr>
          <p:spPr>
            <a:xfrm>
              <a:off x="2028825" y="3033550"/>
              <a:ext cx="151225" cy="103275"/>
            </a:xfrm>
            <a:custGeom>
              <a:avLst/>
              <a:gdLst/>
              <a:ahLst/>
              <a:cxnLst/>
              <a:rect l="l" t="t" r="r" b="b"/>
              <a:pathLst>
                <a:path w="6049" h="4131" extrusionOk="0">
                  <a:moveTo>
                    <a:pt x="4262" y="0"/>
                  </a:moveTo>
                  <a:lnTo>
                    <a:pt x="0" y="3381"/>
                  </a:lnTo>
                  <a:cubicBezTo>
                    <a:pt x="309" y="3862"/>
                    <a:pt x="987" y="4131"/>
                    <a:pt x="1829" y="4131"/>
                  </a:cubicBezTo>
                  <a:cubicBezTo>
                    <a:pt x="2219" y="4131"/>
                    <a:pt x="2643" y="4073"/>
                    <a:pt x="3084" y="3953"/>
                  </a:cubicBezTo>
                  <a:cubicBezTo>
                    <a:pt x="4763" y="3489"/>
                    <a:pt x="6048" y="2250"/>
                    <a:pt x="5929" y="1214"/>
                  </a:cubicBezTo>
                  <a:cubicBezTo>
                    <a:pt x="5858" y="524"/>
                    <a:pt x="5203" y="95"/>
                    <a:pt x="42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19"/>
            <p:cNvSpPr/>
            <p:nvPr/>
          </p:nvSpPr>
          <p:spPr>
            <a:xfrm>
              <a:off x="1924625" y="2986025"/>
              <a:ext cx="134875" cy="141650"/>
            </a:xfrm>
            <a:custGeom>
              <a:avLst/>
              <a:gdLst/>
              <a:ahLst/>
              <a:cxnLst/>
              <a:rect l="l" t="t" r="r" b="b"/>
              <a:pathLst>
                <a:path w="5395" h="5666" extrusionOk="0">
                  <a:moveTo>
                    <a:pt x="3615" y="0"/>
                  </a:moveTo>
                  <a:cubicBezTo>
                    <a:pt x="3099" y="0"/>
                    <a:pt x="2644" y="413"/>
                    <a:pt x="2358" y="1080"/>
                  </a:cubicBezTo>
                  <a:cubicBezTo>
                    <a:pt x="2032" y="919"/>
                    <a:pt x="1712" y="835"/>
                    <a:pt x="1426" y="835"/>
                  </a:cubicBezTo>
                  <a:cubicBezTo>
                    <a:pt x="1076" y="835"/>
                    <a:pt x="775" y="960"/>
                    <a:pt x="572" y="1222"/>
                  </a:cubicBezTo>
                  <a:cubicBezTo>
                    <a:pt x="1" y="1949"/>
                    <a:pt x="406" y="3461"/>
                    <a:pt x="1453" y="4568"/>
                  </a:cubicBezTo>
                  <a:cubicBezTo>
                    <a:pt x="2118" y="5287"/>
                    <a:pt x="2886" y="5665"/>
                    <a:pt x="3504" y="5665"/>
                  </a:cubicBezTo>
                  <a:cubicBezTo>
                    <a:pt x="3695" y="5665"/>
                    <a:pt x="3871" y="5629"/>
                    <a:pt x="4025" y="5556"/>
                  </a:cubicBezTo>
                  <a:cubicBezTo>
                    <a:pt x="4728" y="5378"/>
                    <a:pt x="5275" y="4425"/>
                    <a:pt x="5335" y="3139"/>
                  </a:cubicBezTo>
                  <a:cubicBezTo>
                    <a:pt x="5394" y="1591"/>
                    <a:pt x="4728" y="210"/>
                    <a:pt x="3811" y="20"/>
                  </a:cubicBezTo>
                  <a:cubicBezTo>
                    <a:pt x="3745" y="7"/>
                    <a:pt x="3679" y="0"/>
                    <a:pt x="36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19"/>
            <p:cNvSpPr/>
            <p:nvPr/>
          </p:nvSpPr>
          <p:spPr>
            <a:xfrm>
              <a:off x="1983875" y="2986025"/>
              <a:ext cx="75625" cy="138925"/>
            </a:xfrm>
            <a:custGeom>
              <a:avLst/>
              <a:gdLst/>
              <a:ahLst/>
              <a:cxnLst/>
              <a:rect l="l" t="t" r="r" b="b"/>
              <a:pathLst>
                <a:path w="3025" h="5557" extrusionOk="0">
                  <a:moveTo>
                    <a:pt x="1245" y="0"/>
                  </a:moveTo>
                  <a:cubicBezTo>
                    <a:pt x="729" y="0"/>
                    <a:pt x="275" y="413"/>
                    <a:pt x="0" y="1080"/>
                  </a:cubicBezTo>
                  <a:lnTo>
                    <a:pt x="1655" y="5556"/>
                  </a:lnTo>
                  <a:cubicBezTo>
                    <a:pt x="2346" y="5378"/>
                    <a:pt x="2905" y="4425"/>
                    <a:pt x="2965" y="3139"/>
                  </a:cubicBezTo>
                  <a:cubicBezTo>
                    <a:pt x="3024" y="1591"/>
                    <a:pt x="2358" y="210"/>
                    <a:pt x="1441" y="20"/>
                  </a:cubicBezTo>
                  <a:cubicBezTo>
                    <a:pt x="1375" y="7"/>
                    <a:pt x="1309" y="0"/>
                    <a:pt x="12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50" name="Google Shape;750;p19"/>
          <p:cNvSpPr/>
          <p:nvPr/>
        </p:nvSpPr>
        <p:spPr>
          <a:xfrm>
            <a:off x="3980699" y="2468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1" name="Google Shape;751;p19"/>
          <p:cNvSpPr/>
          <p:nvPr/>
        </p:nvSpPr>
        <p:spPr>
          <a:xfrm>
            <a:off x="2921699" y="485425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2" name="Google Shape;752;p19"/>
          <p:cNvSpPr/>
          <p:nvPr/>
        </p:nvSpPr>
        <p:spPr>
          <a:xfrm>
            <a:off x="293824" y="2339566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53" name="Google Shape;753;p19"/>
          <p:cNvGrpSpPr/>
          <p:nvPr/>
        </p:nvGrpSpPr>
        <p:grpSpPr>
          <a:xfrm>
            <a:off x="539742" y="3632939"/>
            <a:ext cx="1055138" cy="975553"/>
            <a:chOff x="1757650" y="1363600"/>
            <a:chExt cx="319400" cy="295300"/>
          </a:xfrm>
        </p:grpSpPr>
        <p:sp>
          <p:nvSpPr>
            <p:cNvPr id="754" name="Google Shape;754;p19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" name="Google Shape;755;p19"/>
            <p:cNvSpPr/>
            <p:nvPr/>
          </p:nvSpPr>
          <p:spPr>
            <a:xfrm>
              <a:off x="1858250" y="1419625"/>
              <a:ext cx="112250" cy="96200"/>
            </a:xfrm>
            <a:custGeom>
              <a:avLst/>
              <a:gdLst/>
              <a:ahLst/>
              <a:cxnLst/>
              <a:rect l="l" t="t" r="r" b="b"/>
              <a:pathLst>
                <a:path w="4490" h="3848" extrusionOk="0">
                  <a:moveTo>
                    <a:pt x="2908" y="0"/>
                  </a:moveTo>
                  <a:cubicBezTo>
                    <a:pt x="2551" y="0"/>
                    <a:pt x="2334" y="311"/>
                    <a:pt x="2334" y="311"/>
                  </a:cubicBezTo>
                  <a:cubicBezTo>
                    <a:pt x="2334" y="311"/>
                    <a:pt x="2115" y="151"/>
                    <a:pt x="1820" y="151"/>
                  </a:cubicBezTo>
                  <a:cubicBezTo>
                    <a:pt x="1587" y="151"/>
                    <a:pt x="1306" y="251"/>
                    <a:pt x="1048" y="609"/>
                  </a:cubicBezTo>
                  <a:cubicBezTo>
                    <a:pt x="1048" y="609"/>
                    <a:pt x="955" y="586"/>
                    <a:pt x="828" y="586"/>
                  </a:cubicBezTo>
                  <a:cubicBezTo>
                    <a:pt x="584" y="586"/>
                    <a:pt x="213" y="668"/>
                    <a:pt x="120" y="1144"/>
                  </a:cubicBezTo>
                  <a:cubicBezTo>
                    <a:pt x="1" y="1668"/>
                    <a:pt x="2156" y="3847"/>
                    <a:pt x="2156" y="3847"/>
                  </a:cubicBezTo>
                  <a:lnTo>
                    <a:pt x="2477" y="3752"/>
                  </a:lnTo>
                  <a:cubicBezTo>
                    <a:pt x="2477" y="3752"/>
                    <a:pt x="4489" y="1156"/>
                    <a:pt x="3489" y="263"/>
                  </a:cubicBezTo>
                  <a:cubicBezTo>
                    <a:pt x="3270" y="67"/>
                    <a:pt x="3074" y="0"/>
                    <a:pt x="29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19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19"/>
            <p:cNvSpPr/>
            <p:nvPr/>
          </p:nvSpPr>
          <p:spPr>
            <a:xfrm>
              <a:off x="1914800" y="1449375"/>
              <a:ext cx="102725" cy="90775"/>
            </a:xfrm>
            <a:custGeom>
              <a:avLst/>
              <a:gdLst/>
              <a:ahLst/>
              <a:cxnLst/>
              <a:rect l="l" t="t" r="r" b="b"/>
              <a:pathLst>
                <a:path w="4109" h="3631" extrusionOk="0">
                  <a:moveTo>
                    <a:pt x="2394" y="0"/>
                  </a:moveTo>
                  <a:cubicBezTo>
                    <a:pt x="1849" y="0"/>
                    <a:pt x="1" y="2252"/>
                    <a:pt x="1" y="2252"/>
                  </a:cubicBezTo>
                  <a:lnTo>
                    <a:pt x="96" y="2574"/>
                  </a:lnTo>
                  <a:cubicBezTo>
                    <a:pt x="96" y="2574"/>
                    <a:pt x="1702" y="3631"/>
                    <a:pt x="2791" y="3631"/>
                  </a:cubicBezTo>
                  <a:cubicBezTo>
                    <a:pt x="3117" y="3631"/>
                    <a:pt x="3397" y="3536"/>
                    <a:pt x="3573" y="3288"/>
                  </a:cubicBezTo>
                  <a:cubicBezTo>
                    <a:pt x="4109" y="2550"/>
                    <a:pt x="3418" y="2145"/>
                    <a:pt x="3418" y="2145"/>
                  </a:cubicBezTo>
                  <a:cubicBezTo>
                    <a:pt x="3418" y="2145"/>
                    <a:pt x="3870" y="1419"/>
                    <a:pt x="3013" y="895"/>
                  </a:cubicBezTo>
                  <a:cubicBezTo>
                    <a:pt x="3013" y="895"/>
                    <a:pt x="3132" y="109"/>
                    <a:pt x="2418" y="2"/>
                  </a:cubicBezTo>
                  <a:cubicBezTo>
                    <a:pt x="2410" y="1"/>
                    <a:pt x="2402" y="0"/>
                    <a:pt x="23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19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19"/>
            <p:cNvSpPr/>
            <p:nvPr/>
          </p:nvSpPr>
          <p:spPr>
            <a:xfrm>
              <a:off x="1873725" y="1508950"/>
              <a:ext cx="108375" cy="94900"/>
            </a:xfrm>
            <a:custGeom>
              <a:avLst/>
              <a:gdLst/>
              <a:ahLst/>
              <a:cxnLst/>
              <a:rect l="l" t="t" r="r" b="b"/>
              <a:pathLst>
                <a:path w="4335" h="3796" extrusionOk="0">
                  <a:moveTo>
                    <a:pt x="1858" y="0"/>
                  </a:moveTo>
                  <a:lnTo>
                    <a:pt x="1549" y="108"/>
                  </a:lnTo>
                  <a:cubicBezTo>
                    <a:pt x="1549" y="108"/>
                    <a:pt x="1" y="2953"/>
                    <a:pt x="1132" y="3632"/>
                  </a:cubicBezTo>
                  <a:cubicBezTo>
                    <a:pt x="1328" y="3751"/>
                    <a:pt x="1497" y="3795"/>
                    <a:pt x="1640" y="3795"/>
                  </a:cubicBezTo>
                  <a:cubicBezTo>
                    <a:pt x="2069" y="3795"/>
                    <a:pt x="2263" y="3394"/>
                    <a:pt x="2263" y="3394"/>
                  </a:cubicBezTo>
                  <a:cubicBezTo>
                    <a:pt x="2263" y="3394"/>
                    <a:pt x="2425" y="3474"/>
                    <a:pt x="2642" y="3474"/>
                  </a:cubicBezTo>
                  <a:cubicBezTo>
                    <a:pt x="2897" y="3474"/>
                    <a:pt x="3228" y="3363"/>
                    <a:pt x="3466" y="2882"/>
                  </a:cubicBezTo>
                  <a:cubicBezTo>
                    <a:pt x="3466" y="2882"/>
                    <a:pt x="3477" y="2882"/>
                    <a:pt x="3497" y="2882"/>
                  </a:cubicBezTo>
                  <a:cubicBezTo>
                    <a:pt x="3645" y="2882"/>
                    <a:pt x="4278" y="2845"/>
                    <a:pt x="4299" y="2215"/>
                  </a:cubicBezTo>
                  <a:cubicBezTo>
                    <a:pt x="4335" y="1691"/>
                    <a:pt x="1858" y="0"/>
                    <a:pt x="18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19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19"/>
            <p:cNvSpPr/>
            <p:nvPr/>
          </p:nvSpPr>
          <p:spPr>
            <a:xfrm>
              <a:off x="1817175" y="1482775"/>
              <a:ext cx="102725" cy="91125"/>
            </a:xfrm>
            <a:custGeom>
              <a:avLst/>
              <a:gdLst/>
              <a:ahLst/>
              <a:cxnLst/>
              <a:rect l="l" t="t" r="r" b="b"/>
              <a:pathLst>
                <a:path w="4109" h="3645" extrusionOk="0">
                  <a:moveTo>
                    <a:pt x="1304" y="0"/>
                  </a:moveTo>
                  <a:cubicBezTo>
                    <a:pt x="985" y="0"/>
                    <a:pt x="712" y="93"/>
                    <a:pt x="536" y="333"/>
                  </a:cubicBezTo>
                  <a:cubicBezTo>
                    <a:pt x="1" y="1083"/>
                    <a:pt x="667" y="1500"/>
                    <a:pt x="667" y="1500"/>
                  </a:cubicBezTo>
                  <a:cubicBezTo>
                    <a:pt x="667" y="1500"/>
                    <a:pt x="203" y="2226"/>
                    <a:pt x="1072" y="2750"/>
                  </a:cubicBezTo>
                  <a:cubicBezTo>
                    <a:pt x="1072" y="2750"/>
                    <a:pt x="953" y="3536"/>
                    <a:pt x="1668" y="3643"/>
                  </a:cubicBezTo>
                  <a:cubicBezTo>
                    <a:pt x="1676" y="3644"/>
                    <a:pt x="1684" y="3645"/>
                    <a:pt x="1692" y="3645"/>
                  </a:cubicBezTo>
                  <a:cubicBezTo>
                    <a:pt x="2249" y="3645"/>
                    <a:pt x="4108" y="1405"/>
                    <a:pt x="4108" y="1405"/>
                  </a:cubicBezTo>
                  <a:lnTo>
                    <a:pt x="4001" y="1083"/>
                  </a:lnTo>
                  <a:cubicBezTo>
                    <a:pt x="4001" y="1083"/>
                    <a:pt x="2391" y="0"/>
                    <a:pt x="13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19"/>
            <p:cNvSpPr/>
            <p:nvPr/>
          </p:nvSpPr>
          <p:spPr>
            <a:xfrm>
              <a:off x="1888025" y="1483575"/>
              <a:ext cx="57775" cy="53050"/>
            </a:xfrm>
            <a:custGeom>
              <a:avLst/>
              <a:gdLst/>
              <a:ahLst/>
              <a:cxnLst/>
              <a:rect l="l" t="t" r="r" b="b"/>
              <a:pathLst>
                <a:path w="2311" h="2122" extrusionOk="0">
                  <a:moveTo>
                    <a:pt x="1134" y="0"/>
                  </a:moveTo>
                  <a:cubicBezTo>
                    <a:pt x="1074" y="0"/>
                    <a:pt x="1013" y="5"/>
                    <a:pt x="953" y="15"/>
                  </a:cubicBezTo>
                  <a:cubicBezTo>
                    <a:pt x="369" y="134"/>
                    <a:pt x="0" y="694"/>
                    <a:pt x="119" y="1265"/>
                  </a:cubicBezTo>
                  <a:cubicBezTo>
                    <a:pt x="223" y="1775"/>
                    <a:pt x="655" y="2121"/>
                    <a:pt x="1151" y="2121"/>
                  </a:cubicBezTo>
                  <a:cubicBezTo>
                    <a:pt x="1223" y="2121"/>
                    <a:pt x="1296" y="2114"/>
                    <a:pt x="1370" y="2099"/>
                  </a:cubicBezTo>
                  <a:cubicBezTo>
                    <a:pt x="1941" y="1980"/>
                    <a:pt x="2310" y="1432"/>
                    <a:pt x="2203" y="849"/>
                  </a:cubicBezTo>
                  <a:cubicBezTo>
                    <a:pt x="2107" y="348"/>
                    <a:pt x="1640" y="0"/>
                    <a:pt x="11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19"/>
            <p:cNvSpPr/>
            <p:nvPr/>
          </p:nvSpPr>
          <p:spPr>
            <a:xfrm>
              <a:off x="1927300" y="1511875"/>
              <a:ext cx="9275" cy="8750"/>
            </a:xfrm>
            <a:custGeom>
              <a:avLst/>
              <a:gdLst/>
              <a:ahLst/>
              <a:cxnLst/>
              <a:rect l="l" t="t" r="r" b="b"/>
              <a:pathLst>
                <a:path w="371" h="350" extrusionOk="0">
                  <a:moveTo>
                    <a:pt x="177" y="1"/>
                  </a:moveTo>
                  <a:cubicBezTo>
                    <a:pt x="170" y="1"/>
                    <a:pt x="163" y="1"/>
                    <a:pt x="156" y="2"/>
                  </a:cubicBezTo>
                  <a:cubicBezTo>
                    <a:pt x="61" y="14"/>
                    <a:pt x="1" y="110"/>
                    <a:pt x="13" y="217"/>
                  </a:cubicBezTo>
                  <a:cubicBezTo>
                    <a:pt x="35" y="293"/>
                    <a:pt x="106" y="349"/>
                    <a:pt x="200" y="349"/>
                  </a:cubicBezTo>
                  <a:cubicBezTo>
                    <a:pt x="209" y="349"/>
                    <a:pt x="218" y="349"/>
                    <a:pt x="227" y="348"/>
                  </a:cubicBezTo>
                  <a:cubicBezTo>
                    <a:pt x="311" y="336"/>
                    <a:pt x="370" y="241"/>
                    <a:pt x="358" y="133"/>
                  </a:cubicBezTo>
                  <a:cubicBezTo>
                    <a:pt x="336" y="57"/>
                    <a:pt x="255" y="1"/>
                    <a:pt x="1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99" name="Google Shape;799;p21"/>
          <p:cNvSpPr txBox="1">
            <a:spLocks noGrp="1"/>
          </p:cNvSpPr>
          <p:nvPr>
            <p:ph type="subTitle" idx="1"/>
          </p:nvPr>
        </p:nvSpPr>
        <p:spPr>
          <a:xfrm>
            <a:off x="930999" y="2447838"/>
            <a:ext cx="3055800" cy="433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00" name="Google Shape;800;p21"/>
          <p:cNvSpPr txBox="1">
            <a:spLocks noGrp="1"/>
          </p:cNvSpPr>
          <p:nvPr>
            <p:ph type="subTitle" idx="2"/>
          </p:nvPr>
        </p:nvSpPr>
        <p:spPr>
          <a:xfrm>
            <a:off x="930999" y="2817188"/>
            <a:ext cx="3055800" cy="6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1" name="Google Shape;801;p21"/>
          <p:cNvSpPr txBox="1">
            <a:spLocks noGrp="1"/>
          </p:cNvSpPr>
          <p:nvPr>
            <p:ph type="subTitle" idx="3"/>
          </p:nvPr>
        </p:nvSpPr>
        <p:spPr>
          <a:xfrm>
            <a:off x="930999" y="3980151"/>
            <a:ext cx="3055800" cy="6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2" name="Google Shape;802;p21"/>
          <p:cNvSpPr txBox="1">
            <a:spLocks noGrp="1"/>
          </p:cNvSpPr>
          <p:nvPr>
            <p:ph type="subTitle" idx="4"/>
          </p:nvPr>
        </p:nvSpPr>
        <p:spPr>
          <a:xfrm>
            <a:off x="930999" y="1654226"/>
            <a:ext cx="3055800" cy="6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3" name="Google Shape;803;p21"/>
          <p:cNvSpPr txBox="1">
            <a:spLocks noGrp="1"/>
          </p:cNvSpPr>
          <p:nvPr>
            <p:ph type="subTitle" idx="5"/>
          </p:nvPr>
        </p:nvSpPr>
        <p:spPr>
          <a:xfrm>
            <a:off x="930999" y="3610800"/>
            <a:ext cx="3055800" cy="433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04" name="Google Shape;804;p21"/>
          <p:cNvSpPr txBox="1">
            <a:spLocks noGrp="1"/>
          </p:cNvSpPr>
          <p:nvPr>
            <p:ph type="subTitle" idx="6"/>
          </p:nvPr>
        </p:nvSpPr>
        <p:spPr>
          <a:xfrm>
            <a:off x="930999" y="1284875"/>
            <a:ext cx="3055800" cy="433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05" name="Google Shape;805;p21"/>
          <p:cNvSpPr>
            <a:spLocks noGrp="1"/>
          </p:cNvSpPr>
          <p:nvPr>
            <p:ph type="pic" idx="7"/>
          </p:nvPr>
        </p:nvSpPr>
        <p:spPr>
          <a:xfrm>
            <a:off x="4731724" y="535000"/>
            <a:ext cx="3878700" cy="40734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sp>
      <p:grpSp>
        <p:nvGrpSpPr>
          <p:cNvPr id="806" name="Google Shape;806;p21"/>
          <p:cNvGrpSpPr/>
          <p:nvPr/>
        </p:nvGrpSpPr>
        <p:grpSpPr>
          <a:xfrm>
            <a:off x="138613" y="4267300"/>
            <a:ext cx="1152975" cy="833700"/>
            <a:chOff x="5630925" y="2698450"/>
            <a:chExt cx="1152975" cy="833700"/>
          </a:xfrm>
        </p:grpSpPr>
        <p:sp>
          <p:nvSpPr>
            <p:cNvPr id="807" name="Google Shape;807;p21"/>
            <p:cNvSpPr/>
            <p:nvPr/>
          </p:nvSpPr>
          <p:spPr>
            <a:xfrm>
              <a:off x="5698325" y="2830825"/>
              <a:ext cx="1085575" cy="530025"/>
            </a:xfrm>
            <a:custGeom>
              <a:avLst/>
              <a:gdLst/>
              <a:ahLst/>
              <a:cxnLst/>
              <a:rect l="l" t="t" r="r" b="b"/>
              <a:pathLst>
                <a:path w="43423" h="21201" extrusionOk="0">
                  <a:moveTo>
                    <a:pt x="465" y="1"/>
                  </a:moveTo>
                  <a:lnTo>
                    <a:pt x="0" y="179"/>
                  </a:lnTo>
                  <a:cubicBezTo>
                    <a:pt x="60" y="322"/>
                    <a:pt x="5656" y="14145"/>
                    <a:pt x="18324" y="19277"/>
                  </a:cubicBezTo>
                  <a:cubicBezTo>
                    <a:pt x="21483" y="20560"/>
                    <a:pt x="24816" y="21201"/>
                    <a:pt x="28304" y="21201"/>
                  </a:cubicBezTo>
                  <a:cubicBezTo>
                    <a:pt x="33071" y="21201"/>
                    <a:pt x="38128" y="20003"/>
                    <a:pt x="43422" y="17610"/>
                  </a:cubicBezTo>
                  <a:lnTo>
                    <a:pt x="43232" y="17182"/>
                  </a:lnTo>
                  <a:cubicBezTo>
                    <a:pt x="38004" y="19537"/>
                    <a:pt x="33019" y="20717"/>
                    <a:pt x="28318" y="20717"/>
                  </a:cubicBezTo>
                  <a:cubicBezTo>
                    <a:pt x="24894" y="20717"/>
                    <a:pt x="21621" y="20091"/>
                    <a:pt x="18514" y="18837"/>
                  </a:cubicBezTo>
                  <a:cubicBezTo>
                    <a:pt x="6037" y="13788"/>
                    <a:pt x="524" y="132"/>
                    <a:pt x="4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" name="Google Shape;808;p21"/>
            <p:cNvSpPr/>
            <p:nvPr/>
          </p:nvSpPr>
          <p:spPr>
            <a:xfrm>
              <a:off x="5630925" y="2698450"/>
              <a:ext cx="97475" cy="144325"/>
            </a:xfrm>
            <a:custGeom>
              <a:avLst/>
              <a:gdLst/>
              <a:ahLst/>
              <a:cxnLst/>
              <a:rect l="l" t="t" r="r" b="b"/>
              <a:pathLst>
                <a:path w="3899" h="5773" extrusionOk="0">
                  <a:moveTo>
                    <a:pt x="1211" y="0"/>
                  </a:moveTo>
                  <a:cubicBezTo>
                    <a:pt x="602" y="0"/>
                    <a:pt x="0" y="451"/>
                    <a:pt x="29" y="1188"/>
                  </a:cubicBezTo>
                  <a:cubicBezTo>
                    <a:pt x="77" y="2772"/>
                    <a:pt x="720" y="4641"/>
                    <a:pt x="3065" y="5772"/>
                  </a:cubicBezTo>
                  <a:cubicBezTo>
                    <a:pt x="3065" y="5772"/>
                    <a:pt x="3899" y="3439"/>
                    <a:pt x="2220" y="581"/>
                  </a:cubicBezTo>
                  <a:cubicBezTo>
                    <a:pt x="1985" y="180"/>
                    <a:pt x="1597" y="0"/>
                    <a:pt x="12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" name="Google Shape;809;p21"/>
            <p:cNvSpPr/>
            <p:nvPr/>
          </p:nvSpPr>
          <p:spPr>
            <a:xfrm>
              <a:off x="5662900" y="2747500"/>
              <a:ext cx="33950" cy="76800"/>
            </a:xfrm>
            <a:custGeom>
              <a:avLst/>
              <a:gdLst/>
              <a:ahLst/>
              <a:cxnLst/>
              <a:rect l="l" t="t" r="r" b="b"/>
              <a:pathLst>
                <a:path w="1358" h="3072" extrusionOk="0">
                  <a:moveTo>
                    <a:pt x="0" y="0"/>
                  </a:moveTo>
                  <a:cubicBezTo>
                    <a:pt x="0" y="584"/>
                    <a:pt x="155" y="1155"/>
                    <a:pt x="370" y="1667"/>
                  </a:cubicBezTo>
                  <a:cubicBezTo>
                    <a:pt x="596" y="2191"/>
                    <a:pt x="905" y="2703"/>
                    <a:pt x="1358" y="3072"/>
                  </a:cubicBezTo>
                  <a:lnTo>
                    <a:pt x="1001" y="2298"/>
                  </a:lnTo>
                  <a:lnTo>
                    <a:pt x="667" y="1536"/>
                  </a:lnTo>
                  <a:cubicBezTo>
                    <a:pt x="465" y="1024"/>
                    <a:pt x="250" y="524"/>
                    <a:pt x="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" name="Google Shape;810;p21"/>
            <p:cNvSpPr/>
            <p:nvPr/>
          </p:nvSpPr>
          <p:spPr>
            <a:xfrm>
              <a:off x="5757550" y="2846625"/>
              <a:ext cx="85325" cy="119975"/>
            </a:xfrm>
            <a:custGeom>
              <a:avLst/>
              <a:gdLst/>
              <a:ahLst/>
              <a:cxnLst/>
              <a:rect l="l" t="t" r="r" b="b"/>
              <a:pathLst>
                <a:path w="3413" h="4799" extrusionOk="0">
                  <a:moveTo>
                    <a:pt x="1681" y="1"/>
                  </a:moveTo>
                  <a:cubicBezTo>
                    <a:pt x="1203" y="1"/>
                    <a:pt x="732" y="247"/>
                    <a:pt x="501" y="833"/>
                  </a:cubicBezTo>
                  <a:cubicBezTo>
                    <a:pt x="72" y="1917"/>
                    <a:pt x="1" y="3238"/>
                    <a:pt x="667" y="4798"/>
                  </a:cubicBezTo>
                  <a:cubicBezTo>
                    <a:pt x="667" y="4798"/>
                    <a:pt x="2144" y="3965"/>
                    <a:pt x="3001" y="1822"/>
                  </a:cubicBezTo>
                  <a:cubicBezTo>
                    <a:pt x="3413" y="784"/>
                    <a:pt x="2535" y="1"/>
                    <a:pt x="16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" name="Google Shape;811;p21"/>
            <p:cNvSpPr/>
            <p:nvPr/>
          </p:nvSpPr>
          <p:spPr>
            <a:xfrm>
              <a:off x="5642550" y="2910625"/>
              <a:ext cx="135275" cy="69700"/>
            </a:xfrm>
            <a:custGeom>
              <a:avLst/>
              <a:gdLst/>
              <a:ahLst/>
              <a:cxnLst/>
              <a:rect l="l" t="t" r="r" b="b"/>
              <a:pathLst>
                <a:path w="5411" h="2788" extrusionOk="0">
                  <a:moveTo>
                    <a:pt x="1802" y="0"/>
                  </a:moveTo>
                  <a:cubicBezTo>
                    <a:pt x="299" y="0"/>
                    <a:pt x="0" y="2397"/>
                    <a:pt x="1624" y="2679"/>
                  </a:cubicBezTo>
                  <a:cubicBezTo>
                    <a:pt x="2061" y="2756"/>
                    <a:pt x="2469" y="2787"/>
                    <a:pt x="2843" y="2787"/>
                  </a:cubicBezTo>
                  <a:cubicBezTo>
                    <a:pt x="4428" y="2787"/>
                    <a:pt x="5410" y="2226"/>
                    <a:pt x="5410" y="2226"/>
                  </a:cubicBezTo>
                  <a:cubicBezTo>
                    <a:pt x="4422" y="833"/>
                    <a:pt x="3208" y="226"/>
                    <a:pt x="2065" y="24"/>
                  </a:cubicBezTo>
                  <a:cubicBezTo>
                    <a:pt x="1973" y="8"/>
                    <a:pt x="1885" y="0"/>
                    <a:pt x="180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" name="Google Shape;812;p21"/>
            <p:cNvSpPr/>
            <p:nvPr/>
          </p:nvSpPr>
          <p:spPr>
            <a:xfrm>
              <a:off x="5680750" y="2946325"/>
              <a:ext cx="75925" cy="18250"/>
            </a:xfrm>
            <a:custGeom>
              <a:avLst/>
              <a:gdLst/>
              <a:ahLst/>
              <a:cxnLst/>
              <a:rect l="l" t="t" r="r" b="b"/>
              <a:pathLst>
                <a:path w="3037" h="730" extrusionOk="0">
                  <a:moveTo>
                    <a:pt x="1" y="1"/>
                  </a:moveTo>
                  <a:lnTo>
                    <a:pt x="1" y="1"/>
                  </a:lnTo>
                  <a:cubicBezTo>
                    <a:pt x="453" y="322"/>
                    <a:pt x="941" y="512"/>
                    <a:pt x="1453" y="643"/>
                  </a:cubicBezTo>
                  <a:cubicBezTo>
                    <a:pt x="1681" y="695"/>
                    <a:pt x="1919" y="729"/>
                    <a:pt x="2157" y="729"/>
                  </a:cubicBezTo>
                  <a:cubicBezTo>
                    <a:pt x="2192" y="729"/>
                    <a:pt x="2228" y="728"/>
                    <a:pt x="2263" y="727"/>
                  </a:cubicBezTo>
                  <a:cubicBezTo>
                    <a:pt x="2525" y="715"/>
                    <a:pt x="2823" y="667"/>
                    <a:pt x="3037" y="477"/>
                  </a:cubicBezTo>
                  <a:lnTo>
                    <a:pt x="3037" y="477"/>
                  </a:lnTo>
                  <a:cubicBezTo>
                    <a:pt x="2922" y="503"/>
                    <a:pt x="2811" y="513"/>
                    <a:pt x="2701" y="513"/>
                  </a:cubicBezTo>
                  <a:cubicBezTo>
                    <a:pt x="2561" y="513"/>
                    <a:pt x="2422" y="497"/>
                    <a:pt x="2275" y="477"/>
                  </a:cubicBezTo>
                  <a:cubicBezTo>
                    <a:pt x="2025" y="429"/>
                    <a:pt x="1787" y="382"/>
                    <a:pt x="1537" y="322"/>
                  </a:cubicBezTo>
                  <a:cubicBezTo>
                    <a:pt x="1025" y="215"/>
                    <a:pt x="537" y="72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21"/>
            <p:cNvSpPr/>
            <p:nvPr/>
          </p:nvSpPr>
          <p:spPr>
            <a:xfrm>
              <a:off x="5778675" y="2868625"/>
              <a:ext cx="31875" cy="75350"/>
            </a:xfrm>
            <a:custGeom>
              <a:avLst/>
              <a:gdLst/>
              <a:ahLst/>
              <a:cxnLst/>
              <a:rect l="l" t="t" r="r" b="b"/>
              <a:pathLst>
                <a:path w="1275" h="3014" extrusionOk="0">
                  <a:moveTo>
                    <a:pt x="1239" y="1"/>
                  </a:moveTo>
                  <a:lnTo>
                    <a:pt x="1239" y="1"/>
                  </a:lnTo>
                  <a:cubicBezTo>
                    <a:pt x="1049" y="513"/>
                    <a:pt x="822" y="989"/>
                    <a:pt x="596" y="1489"/>
                  </a:cubicBezTo>
                  <a:cubicBezTo>
                    <a:pt x="370" y="1989"/>
                    <a:pt x="144" y="2477"/>
                    <a:pt x="1" y="3013"/>
                  </a:cubicBezTo>
                  <a:cubicBezTo>
                    <a:pt x="382" y="2597"/>
                    <a:pt x="668" y="2120"/>
                    <a:pt x="894" y="1620"/>
                  </a:cubicBezTo>
                  <a:cubicBezTo>
                    <a:pt x="1001" y="1370"/>
                    <a:pt x="1096" y="1096"/>
                    <a:pt x="1156" y="834"/>
                  </a:cubicBezTo>
                  <a:cubicBezTo>
                    <a:pt x="1239" y="561"/>
                    <a:pt x="1275" y="275"/>
                    <a:pt x="123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21"/>
            <p:cNvSpPr/>
            <p:nvPr/>
          </p:nvSpPr>
          <p:spPr>
            <a:xfrm>
              <a:off x="5857875" y="2956275"/>
              <a:ext cx="102775" cy="156750"/>
            </a:xfrm>
            <a:custGeom>
              <a:avLst/>
              <a:gdLst/>
              <a:ahLst/>
              <a:cxnLst/>
              <a:rect l="l" t="t" r="r" b="b"/>
              <a:pathLst>
                <a:path w="4111" h="6270" extrusionOk="0">
                  <a:moveTo>
                    <a:pt x="1984" y="1"/>
                  </a:moveTo>
                  <a:cubicBezTo>
                    <a:pt x="1309" y="1"/>
                    <a:pt x="648" y="364"/>
                    <a:pt x="405" y="1210"/>
                  </a:cubicBezTo>
                  <a:cubicBezTo>
                    <a:pt x="0" y="2627"/>
                    <a:pt x="48" y="4329"/>
                    <a:pt x="1083" y="6270"/>
                  </a:cubicBezTo>
                  <a:cubicBezTo>
                    <a:pt x="1083" y="6270"/>
                    <a:pt x="2893" y="5020"/>
                    <a:pt x="3727" y="2174"/>
                  </a:cubicBezTo>
                  <a:cubicBezTo>
                    <a:pt x="4110" y="872"/>
                    <a:pt x="3030" y="1"/>
                    <a:pt x="198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21"/>
            <p:cNvSpPr/>
            <p:nvPr/>
          </p:nvSpPr>
          <p:spPr>
            <a:xfrm>
              <a:off x="5715625" y="3050975"/>
              <a:ext cx="174700" cy="87150"/>
            </a:xfrm>
            <a:custGeom>
              <a:avLst/>
              <a:gdLst/>
              <a:ahLst/>
              <a:cxnLst/>
              <a:rect l="l" t="t" r="r" b="b"/>
              <a:pathLst>
                <a:path w="6988" h="3486" extrusionOk="0">
                  <a:moveTo>
                    <a:pt x="2283" y="0"/>
                  </a:moveTo>
                  <a:cubicBezTo>
                    <a:pt x="191" y="0"/>
                    <a:pt x="0" y="3284"/>
                    <a:pt x="2178" y="3458"/>
                  </a:cubicBezTo>
                  <a:cubicBezTo>
                    <a:pt x="2425" y="3477"/>
                    <a:pt x="2664" y="3486"/>
                    <a:pt x="2895" y="3486"/>
                  </a:cubicBezTo>
                  <a:cubicBezTo>
                    <a:pt x="5446" y="3486"/>
                    <a:pt x="6988" y="2434"/>
                    <a:pt x="6988" y="2434"/>
                  </a:cubicBezTo>
                  <a:cubicBezTo>
                    <a:pt x="5523" y="756"/>
                    <a:pt x="3916" y="113"/>
                    <a:pt x="2428" y="6"/>
                  </a:cubicBezTo>
                  <a:cubicBezTo>
                    <a:pt x="2379" y="2"/>
                    <a:pt x="2330" y="0"/>
                    <a:pt x="228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21"/>
            <p:cNvSpPr/>
            <p:nvPr/>
          </p:nvSpPr>
          <p:spPr>
            <a:xfrm>
              <a:off x="5763800" y="3097825"/>
              <a:ext cx="98550" cy="16450"/>
            </a:xfrm>
            <a:custGeom>
              <a:avLst/>
              <a:gdLst/>
              <a:ahLst/>
              <a:cxnLst/>
              <a:rect l="l" t="t" r="r" b="b"/>
              <a:pathLst>
                <a:path w="3942" h="658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156"/>
                    <a:pt x="608" y="275"/>
                    <a:pt x="941" y="382"/>
                  </a:cubicBezTo>
                  <a:cubicBezTo>
                    <a:pt x="1263" y="489"/>
                    <a:pt x="1596" y="548"/>
                    <a:pt x="1929" y="608"/>
                  </a:cubicBezTo>
                  <a:cubicBezTo>
                    <a:pt x="2143" y="637"/>
                    <a:pt x="2361" y="658"/>
                    <a:pt x="2578" y="658"/>
                  </a:cubicBezTo>
                  <a:cubicBezTo>
                    <a:pt x="2712" y="658"/>
                    <a:pt x="2845" y="650"/>
                    <a:pt x="2977" y="632"/>
                  </a:cubicBezTo>
                  <a:cubicBezTo>
                    <a:pt x="3322" y="608"/>
                    <a:pt x="3692" y="513"/>
                    <a:pt x="3942" y="263"/>
                  </a:cubicBezTo>
                  <a:lnTo>
                    <a:pt x="3942" y="263"/>
                  </a:lnTo>
                  <a:cubicBezTo>
                    <a:pt x="3690" y="359"/>
                    <a:pt x="3423" y="385"/>
                    <a:pt x="3160" y="385"/>
                  </a:cubicBezTo>
                  <a:cubicBezTo>
                    <a:pt x="3099" y="385"/>
                    <a:pt x="3038" y="384"/>
                    <a:pt x="2977" y="382"/>
                  </a:cubicBezTo>
                  <a:cubicBezTo>
                    <a:pt x="2644" y="358"/>
                    <a:pt x="2322" y="322"/>
                    <a:pt x="1989" y="275"/>
                  </a:cubicBezTo>
                  <a:cubicBezTo>
                    <a:pt x="1334" y="191"/>
                    <a:pt x="679" y="72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21"/>
            <p:cNvSpPr/>
            <p:nvPr/>
          </p:nvSpPr>
          <p:spPr>
            <a:xfrm>
              <a:off x="5888525" y="2982650"/>
              <a:ext cx="31875" cy="100325"/>
            </a:xfrm>
            <a:custGeom>
              <a:avLst/>
              <a:gdLst/>
              <a:ahLst/>
              <a:cxnLst/>
              <a:rect l="l" t="t" r="r" b="b"/>
              <a:pathLst>
                <a:path w="1275" h="4013" extrusionOk="0">
                  <a:moveTo>
                    <a:pt x="1203" y="0"/>
                  </a:moveTo>
                  <a:lnTo>
                    <a:pt x="1203" y="0"/>
                  </a:lnTo>
                  <a:cubicBezTo>
                    <a:pt x="1143" y="357"/>
                    <a:pt x="1036" y="691"/>
                    <a:pt x="929" y="1012"/>
                  </a:cubicBezTo>
                  <a:lnTo>
                    <a:pt x="608" y="2000"/>
                  </a:lnTo>
                  <a:cubicBezTo>
                    <a:pt x="393" y="2655"/>
                    <a:pt x="155" y="3310"/>
                    <a:pt x="0" y="4012"/>
                  </a:cubicBezTo>
                  <a:cubicBezTo>
                    <a:pt x="393" y="3429"/>
                    <a:pt x="691" y="2774"/>
                    <a:pt x="905" y="2107"/>
                  </a:cubicBezTo>
                  <a:cubicBezTo>
                    <a:pt x="1024" y="1774"/>
                    <a:pt x="1108" y="1429"/>
                    <a:pt x="1167" y="1072"/>
                  </a:cubicBezTo>
                  <a:cubicBezTo>
                    <a:pt x="1227" y="714"/>
                    <a:pt x="1274" y="357"/>
                    <a:pt x="120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21"/>
            <p:cNvSpPr/>
            <p:nvPr/>
          </p:nvSpPr>
          <p:spPr>
            <a:xfrm>
              <a:off x="6010250" y="3098400"/>
              <a:ext cx="94700" cy="168225"/>
            </a:xfrm>
            <a:custGeom>
              <a:avLst/>
              <a:gdLst/>
              <a:ahLst/>
              <a:cxnLst/>
              <a:rect l="l" t="t" r="r" b="b"/>
              <a:pathLst>
                <a:path w="3788" h="6729" extrusionOk="0">
                  <a:moveTo>
                    <a:pt x="1882" y="1"/>
                  </a:moveTo>
                  <a:cubicBezTo>
                    <a:pt x="942" y="1"/>
                    <a:pt x="0" y="621"/>
                    <a:pt x="37" y="1835"/>
                  </a:cubicBezTo>
                  <a:cubicBezTo>
                    <a:pt x="84" y="3395"/>
                    <a:pt x="692" y="5121"/>
                    <a:pt x="2370" y="6729"/>
                  </a:cubicBezTo>
                  <a:cubicBezTo>
                    <a:pt x="2370" y="6729"/>
                    <a:pt x="3787" y="4883"/>
                    <a:pt x="3716" y="1740"/>
                  </a:cubicBezTo>
                  <a:cubicBezTo>
                    <a:pt x="3687" y="573"/>
                    <a:pt x="2786" y="1"/>
                    <a:pt x="188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21"/>
            <p:cNvSpPr/>
            <p:nvPr/>
          </p:nvSpPr>
          <p:spPr>
            <a:xfrm>
              <a:off x="5886075" y="3234975"/>
              <a:ext cx="188500" cy="95275"/>
            </a:xfrm>
            <a:custGeom>
              <a:avLst/>
              <a:gdLst/>
              <a:ahLst/>
              <a:cxnLst/>
              <a:rect l="l" t="t" r="r" b="b"/>
              <a:pathLst>
                <a:path w="7540" h="3811" extrusionOk="0">
                  <a:moveTo>
                    <a:pt x="3668" y="0"/>
                  </a:moveTo>
                  <a:cubicBezTo>
                    <a:pt x="3134" y="0"/>
                    <a:pt x="2626" y="67"/>
                    <a:pt x="2146" y="182"/>
                  </a:cubicBezTo>
                  <a:cubicBezTo>
                    <a:pt x="0" y="691"/>
                    <a:pt x="588" y="3811"/>
                    <a:pt x="2535" y="3811"/>
                  </a:cubicBezTo>
                  <a:cubicBezTo>
                    <a:pt x="2684" y="3811"/>
                    <a:pt x="2840" y="3793"/>
                    <a:pt x="3003" y="3754"/>
                  </a:cubicBezTo>
                  <a:cubicBezTo>
                    <a:pt x="6087" y="3028"/>
                    <a:pt x="7540" y="1158"/>
                    <a:pt x="7540" y="1158"/>
                  </a:cubicBezTo>
                  <a:cubicBezTo>
                    <a:pt x="6148" y="323"/>
                    <a:pt x="4846" y="0"/>
                    <a:pt x="366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21"/>
            <p:cNvSpPr/>
            <p:nvPr/>
          </p:nvSpPr>
          <p:spPr>
            <a:xfrm>
              <a:off x="5941500" y="3265400"/>
              <a:ext cx="102125" cy="27725"/>
            </a:xfrm>
            <a:custGeom>
              <a:avLst/>
              <a:gdLst/>
              <a:ahLst/>
              <a:cxnLst/>
              <a:rect l="l" t="t" r="r" b="b"/>
              <a:pathLst>
                <a:path w="4085" h="1109" extrusionOk="0">
                  <a:moveTo>
                    <a:pt x="4085" y="1"/>
                  </a:moveTo>
                  <a:cubicBezTo>
                    <a:pt x="3811" y="239"/>
                    <a:pt x="3489" y="358"/>
                    <a:pt x="3144" y="453"/>
                  </a:cubicBezTo>
                  <a:cubicBezTo>
                    <a:pt x="2799" y="537"/>
                    <a:pt x="2465" y="620"/>
                    <a:pt x="2120" y="680"/>
                  </a:cubicBezTo>
                  <a:cubicBezTo>
                    <a:pt x="1418" y="799"/>
                    <a:pt x="715" y="882"/>
                    <a:pt x="1" y="1013"/>
                  </a:cubicBezTo>
                  <a:cubicBezTo>
                    <a:pt x="358" y="1073"/>
                    <a:pt x="715" y="1096"/>
                    <a:pt x="1096" y="1108"/>
                  </a:cubicBezTo>
                  <a:cubicBezTo>
                    <a:pt x="1453" y="1108"/>
                    <a:pt x="1822" y="1061"/>
                    <a:pt x="2180" y="1001"/>
                  </a:cubicBezTo>
                  <a:cubicBezTo>
                    <a:pt x="2537" y="930"/>
                    <a:pt x="2894" y="834"/>
                    <a:pt x="3239" y="692"/>
                  </a:cubicBezTo>
                  <a:cubicBezTo>
                    <a:pt x="3561" y="537"/>
                    <a:pt x="3906" y="334"/>
                    <a:pt x="40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21"/>
            <p:cNvSpPr/>
            <p:nvPr/>
          </p:nvSpPr>
          <p:spPr>
            <a:xfrm>
              <a:off x="6061750" y="3124025"/>
              <a:ext cx="9550" cy="111350"/>
            </a:xfrm>
            <a:custGeom>
              <a:avLst/>
              <a:gdLst/>
              <a:ahLst/>
              <a:cxnLst/>
              <a:rect l="l" t="t" r="r" b="b"/>
              <a:pathLst>
                <a:path w="382" h="4454" extrusionOk="0">
                  <a:moveTo>
                    <a:pt x="1" y="1"/>
                  </a:moveTo>
                  <a:cubicBezTo>
                    <a:pt x="60" y="382"/>
                    <a:pt x="60" y="751"/>
                    <a:pt x="60" y="1120"/>
                  </a:cubicBezTo>
                  <a:lnTo>
                    <a:pt x="48" y="2227"/>
                  </a:lnTo>
                  <a:cubicBezTo>
                    <a:pt x="37" y="2953"/>
                    <a:pt x="13" y="3691"/>
                    <a:pt x="60" y="4453"/>
                  </a:cubicBezTo>
                  <a:cubicBezTo>
                    <a:pt x="275" y="3727"/>
                    <a:pt x="358" y="2977"/>
                    <a:pt x="370" y="2227"/>
                  </a:cubicBezTo>
                  <a:cubicBezTo>
                    <a:pt x="382" y="1846"/>
                    <a:pt x="370" y="1465"/>
                    <a:pt x="310" y="1096"/>
                  </a:cubicBezTo>
                  <a:cubicBezTo>
                    <a:pt x="263" y="715"/>
                    <a:pt x="191" y="346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21"/>
            <p:cNvSpPr/>
            <p:nvPr/>
          </p:nvSpPr>
          <p:spPr>
            <a:xfrm>
              <a:off x="6190725" y="3176625"/>
              <a:ext cx="139850" cy="176625"/>
            </a:xfrm>
            <a:custGeom>
              <a:avLst/>
              <a:gdLst/>
              <a:ahLst/>
              <a:cxnLst/>
              <a:rect l="l" t="t" r="r" b="b"/>
              <a:pathLst>
                <a:path w="5594" h="7065" extrusionOk="0">
                  <a:moveTo>
                    <a:pt x="2598" y="1"/>
                  </a:moveTo>
                  <a:cubicBezTo>
                    <a:pt x="1320" y="1"/>
                    <a:pt x="0" y="1125"/>
                    <a:pt x="569" y="2695"/>
                  </a:cubicBezTo>
                  <a:cubicBezTo>
                    <a:pt x="1164" y="4326"/>
                    <a:pt x="2402" y="5933"/>
                    <a:pt x="4736" y="7064"/>
                  </a:cubicBezTo>
                  <a:cubicBezTo>
                    <a:pt x="4736" y="7064"/>
                    <a:pt x="5593" y="4624"/>
                    <a:pt x="4426" y="1326"/>
                  </a:cubicBezTo>
                  <a:cubicBezTo>
                    <a:pt x="4099" y="395"/>
                    <a:pt x="3355" y="1"/>
                    <a:pt x="25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21"/>
            <p:cNvSpPr/>
            <p:nvPr/>
          </p:nvSpPr>
          <p:spPr>
            <a:xfrm>
              <a:off x="6114825" y="3342300"/>
              <a:ext cx="198475" cy="122500"/>
            </a:xfrm>
            <a:custGeom>
              <a:avLst/>
              <a:gdLst/>
              <a:ahLst/>
              <a:cxnLst/>
              <a:rect l="l" t="t" r="r" b="b"/>
              <a:pathLst>
                <a:path w="7939" h="4900" extrusionOk="0">
                  <a:moveTo>
                    <a:pt x="5794" y="1"/>
                  </a:moveTo>
                  <a:cubicBezTo>
                    <a:pt x="4233" y="1"/>
                    <a:pt x="2938" y="441"/>
                    <a:pt x="1878" y="1092"/>
                  </a:cubicBezTo>
                  <a:cubicBezTo>
                    <a:pt x="0" y="2271"/>
                    <a:pt x="1207" y="4900"/>
                    <a:pt x="2980" y="4900"/>
                  </a:cubicBezTo>
                  <a:cubicBezTo>
                    <a:pt x="3320" y="4900"/>
                    <a:pt x="3681" y="4803"/>
                    <a:pt x="4045" y="4581"/>
                  </a:cubicBezTo>
                  <a:cubicBezTo>
                    <a:pt x="7058" y="2735"/>
                    <a:pt x="7939" y="259"/>
                    <a:pt x="7939" y="259"/>
                  </a:cubicBezTo>
                  <a:cubicBezTo>
                    <a:pt x="7173" y="81"/>
                    <a:pt x="6459" y="1"/>
                    <a:pt x="579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21"/>
            <p:cNvSpPr/>
            <p:nvPr/>
          </p:nvSpPr>
          <p:spPr>
            <a:xfrm>
              <a:off x="6182000" y="3360650"/>
              <a:ext cx="99150" cy="62550"/>
            </a:xfrm>
            <a:custGeom>
              <a:avLst/>
              <a:gdLst/>
              <a:ahLst/>
              <a:cxnLst/>
              <a:rect l="l" t="t" r="r" b="b"/>
              <a:pathLst>
                <a:path w="3966" h="2502" extrusionOk="0">
                  <a:moveTo>
                    <a:pt x="3966" y="1"/>
                  </a:moveTo>
                  <a:lnTo>
                    <a:pt x="3966" y="1"/>
                  </a:lnTo>
                  <a:cubicBezTo>
                    <a:pt x="3763" y="358"/>
                    <a:pt x="3466" y="596"/>
                    <a:pt x="3144" y="823"/>
                  </a:cubicBezTo>
                  <a:cubicBezTo>
                    <a:pt x="2811" y="1037"/>
                    <a:pt x="2466" y="1239"/>
                    <a:pt x="2132" y="1418"/>
                  </a:cubicBezTo>
                  <a:cubicBezTo>
                    <a:pt x="1430" y="1787"/>
                    <a:pt x="715" y="2132"/>
                    <a:pt x="1" y="2501"/>
                  </a:cubicBezTo>
                  <a:cubicBezTo>
                    <a:pt x="406" y="2442"/>
                    <a:pt x="787" y="2323"/>
                    <a:pt x="1180" y="2180"/>
                  </a:cubicBezTo>
                  <a:cubicBezTo>
                    <a:pt x="1561" y="2061"/>
                    <a:pt x="1930" y="1882"/>
                    <a:pt x="2287" y="1704"/>
                  </a:cubicBezTo>
                  <a:cubicBezTo>
                    <a:pt x="2644" y="1513"/>
                    <a:pt x="2989" y="1287"/>
                    <a:pt x="3299" y="1013"/>
                  </a:cubicBezTo>
                  <a:cubicBezTo>
                    <a:pt x="3597" y="751"/>
                    <a:pt x="3894" y="406"/>
                    <a:pt x="396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21"/>
            <p:cNvSpPr/>
            <p:nvPr/>
          </p:nvSpPr>
          <p:spPr>
            <a:xfrm>
              <a:off x="6251650" y="3205275"/>
              <a:ext cx="40225" cy="117300"/>
            </a:xfrm>
            <a:custGeom>
              <a:avLst/>
              <a:gdLst/>
              <a:ahLst/>
              <a:cxnLst/>
              <a:rect l="l" t="t" r="r" b="b"/>
              <a:pathLst>
                <a:path w="1609" h="4692" extrusionOk="0">
                  <a:moveTo>
                    <a:pt x="1" y="1"/>
                  </a:moveTo>
                  <a:cubicBezTo>
                    <a:pt x="191" y="370"/>
                    <a:pt x="322" y="763"/>
                    <a:pt x="453" y="1144"/>
                  </a:cubicBezTo>
                  <a:cubicBezTo>
                    <a:pt x="572" y="1537"/>
                    <a:pt x="715" y="1918"/>
                    <a:pt x="834" y="2323"/>
                  </a:cubicBezTo>
                  <a:cubicBezTo>
                    <a:pt x="1084" y="3108"/>
                    <a:pt x="1311" y="3894"/>
                    <a:pt x="1608" y="4692"/>
                  </a:cubicBezTo>
                  <a:cubicBezTo>
                    <a:pt x="1561" y="3835"/>
                    <a:pt x="1382" y="3025"/>
                    <a:pt x="1156" y="2227"/>
                  </a:cubicBezTo>
                  <a:cubicBezTo>
                    <a:pt x="1025" y="1834"/>
                    <a:pt x="894" y="1442"/>
                    <a:pt x="692" y="1061"/>
                  </a:cubicBezTo>
                  <a:cubicBezTo>
                    <a:pt x="513" y="668"/>
                    <a:pt x="311" y="299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21"/>
            <p:cNvSpPr/>
            <p:nvPr/>
          </p:nvSpPr>
          <p:spPr>
            <a:xfrm>
              <a:off x="6357725" y="3173400"/>
              <a:ext cx="210075" cy="173000"/>
            </a:xfrm>
            <a:custGeom>
              <a:avLst/>
              <a:gdLst/>
              <a:ahLst/>
              <a:cxnLst/>
              <a:rect l="l" t="t" r="r" b="b"/>
              <a:pathLst>
                <a:path w="8403" h="6920" extrusionOk="0">
                  <a:moveTo>
                    <a:pt x="3572" y="0"/>
                  </a:moveTo>
                  <a:cubicBezTo>
                    <a:pt x="1700" y="0"/>
                    <a:pt x="1" y="2407"/>
                    <a:pt x="1687" y="4157"/>
                  </a:cubicBezTo>
                  <a:cubicBezTo>
                    <a:pt x="3152" y="5681"/>
                    <a:pt x="5295" y="6836"/>
                    <a:pt x="8402" y="6919"/>
                  </a:cubicBezTo>
                  <a:cubicBezTo>
                    <a:pt x="8402" y="6919"/>
                    <a:pt x="8140" y="3824"/>
                    <a:pt x="5247" y="764"/>
                  </a:cubicBezTo>
                  <a:cubicBezTo>
                    <a:pt x="4734" y="226"/>
                    <a:pt x="4145" y="0"/>
                    <a:pt x="35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21"/>
            <p:cNvSpPr/>
            <p:nvPr/>
          </p:nvSpPr>
          <p:spPr>
            <a:xfrm>
              <a:off x="6382900" y="3339525"/>
              <a:ext cx="193525" cy="192625"/>
            </a:xfrm>
            <a:custGeom>
              <a:avLst/>
              <a:gdLst/>
              <a:ahLst/>
              <a:cxnLst/>
              <a:rect l="l" t="t" r="r" b="b"/>
              <a:pathLst>
                <a:path w="7741" h="7705" extrusionOk="0">
                  <a:moveTo>
                    <a:pt x="7491" y="1"/>
                  </a:moveTo>
                  <a:lnTo>
                    <a:pt x="7491" y="1"/>
                  </a:lnTo>
                  <a:cubicBezTo>
                    <a:pt x="4395" y="596"/>
                    <a:pt x="2454" y="2120"/>
                    <a:pt x="1276" y="3870"/>
                  </a:cubicBezTo>
                  <a:cubicBezTo>
                    <a:pt x="0" y="5766"/>
                    <a:pt x="1700" y="7704"/>
                    <a:pt x="3435" y="7704"/>
                  </a:cubicBezTo>
                  <a:cubicBezTo>
                    <a:pt x="4129" y="7704"/>
                    <a:pt x="4830" y="7393"/>
                    <a:pt x="5348" y="6644"/>
                  </a:cubicBezTo>
                  <a:cubicBezTo>
                    <a:pt x="7741" y="3144"/>
                    <a:pt x="7491" y="1"/>
                    <a:pt x="749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21"/>
            <p:cNvSpPr/>
            <p:nvPr/>
          </p:nvSpPr>
          <p:spPr>
            <a:xfrm>
              <a:off x="6463000" y="3368100"/>
              <a:ext cx="80400" cy="117000"/>
            </a:xfrm>
            <a:custGeom>
              <a:avLst/>
              <a:gdLst/>
              <a:ahLst/>
              <a:cxnLst/>
              <a:rect l="l" t="t" r="r" b="b"/>
              <a:pathLst>
                <a:path w="3216" h="4680" extrusionOk="0">
                  <a:moveTo>
                    <a:pt x="3108" y="1"/>
                  </a:moveTo>
                  <a:lnTo>
                    <a:pt x="3108" y="1"/>
                  </a:lnTo>
                  <a:cubicBezTo>
                    <a:pt x="3060" y="501"/>
                    <a:pt x="2858" y="917"/>
                    <a:pt x="2620" y="1310"/>
                  </a:cubicBezTo>
                  <a:cubicBezTo>
                    <a:pt x="2382" y="1715"/>
                    <a:pt x="2108" y="2108"/>
                    <a:pt x="1810" y="2477"/>
                  </a:cubicBezTo>
                  <a:cubicBezTo>
                    <a:pt x="1227" y="3215"/>
                    <a:pt x="608" y="3930"/>
                    <a:pt x="0" y="4680"/>
                  </a:cubicBezTo>
                  <a:cubicBezTo>
                    <a:pt x="393" y="4406"/>
                    <a:pt x="751" y="4084"/>
                    <a:pt x="1096" y="3739"/>
                  </a:cubicBezTo>
                  <a:cubicBezTo>
                    <a:pt x="1441" y="3418"/>
                    <a:pt x="1763" y="3061"/>
                    <a:pt x="2060" y="2668"/>
                  </a:cubicBezTo>
                  <a:cubicBezTo>
                    <a:pt x="2358" y="2287"/>
                    <a:pt x="2632" y="1882"/>
                    <a:pt x="2834" y="1429"/>
                  </a:cubicBezTo>
                  <a:cubicBezTo>
                    <a:pt x="3048" y="1001"/>
                    <a:pt x="3215" y="501"/>
                    <a:pt x="31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21"/>
            <p:cNvSpPr/>
            <p:nvPr/>
          </p:nvSpPr>
          <p:spPr>
            <a:xfrm>
              <a:off x="6431750" y="3212425"/>
              <a:ext cx="101825" cy="108675"/>
            </a:xfrm>
            <a:custGeom>
              <a:avLst/>
              <a:gdLst/>
              <a:ahLst/>
              <a:cxnLst/>
              <a:rect l="l" t="t" r="r" b="b"/>
              <a:pathLst>
                <a:path w="4073" h="4347" extrusionOk="0">
                  <a:moveTo>
                    <a:pt x="0" y="1"/>
                  </a:moveTo>
                  <a:cubicBezTo>
                    <a:pt x="393" y="298"/>
                    <a:pt x="738" y="656"/>
                    <a:pt x="1084" y="1013"/>
                  </a:cubicBezTo>
                  <a:cubicBezTo>
                    <a:pt x="1417" y="1370"/>
                    <a:pt x="1750" y="1739"/>
                    <a:pt x="2084" y="2108"/>
                  </a:cubicBezTo>
                  <a:cubicBezTo>
                    <a:pt x="2751" y="2858"/>
                    <a:pt x="3394" y="3608"/>
                    <a:pt x="4072" y="4346"/>
                  </a:cubicBezTo>
                  <a:cubicBezTo>
                    <a:pt x="3834" y="3894"/>
                    <a:pt x="3548" y="3477"/>
                    <a:pt x="3274" y="3072"/>
                  </a:cubicBezTo>
                  <a:cubicBezTo>
                    <a:pt x="2977" y="2680"/>
                    <a:pt x="2655" y="2287"/>
                    <a:pt x="2334" y="1906"/>
                  </a:cubicBezTo>
                  <a:cubicBezTo>
                    <a:pt x="1989" y="1525"/>
                    <a:pt x="1643" y="1156"/>
                    <a:pt x="1262" y="834"/>
                  </a:cubicBezTo>
                  <a:cubicBezTo>
                    <a:pt x="869" y="501"/>
                    <a:pt x="477" y="179"/>
                    <a:pt x="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" name="Google Shape;831;p22"/>
          <p:cNvSpPr txBox="1">
            <a:spLocks noGrp="1"/>
          </p:cNvSpPr>
          <p:nvPr>
            <p:ph type="title"/>
          </p:nvPr>
        </p:nvSpPr>
        <p:spPr>
          <a:xfrm>
            <a:off x="3610782" y="445025"/>
            <a:ext cx="478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32" name="Google Shape;832;p22"/>
          <p:cNvSpPr txBox="1">
            <a:spLocks noGrp="1"/>
          </p:cNvSpPr>
          <p:nvPr>
            <p:ph type="subTitle" idx="1"/>
          </p:nvPr>
        </p:nvSpPr>
        <p:spPr>
          <a:xfrm>
            <a:off x="3601799" y="1740625"/>
            <a:ext cx="227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33" name="Google Shape;833;p22"/>
          <p:cNvSpPr txBox="1">
            <a:spLocks noGrp="1"/>
          </p:cNvSpPr>
          <p:nvPr>
            <p:ph type="subTitle" idx="2"/>
          </p:nvPr>
        </p:nvSpPr>
        <p:spPr>
          <a:xfrm>
            <a:off x="3601775" y="2116975"/>
            <a:ext cx="227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4" name="Google Shape;834;p22"/>
          <p:cNvSpPr txBox="1">
            <a:spLocks noGrp="1"/>
          </p:cNvSpPr>
          <p:nvPr>
            <p:ph type="subTitle" idx="3"/>
          </p:nvPr>
        </p:nvSpPr>
        <p:spPr>
          <a:xfrm>
            <a:off x="5930525" y="2116975"/>
            <a:ext cx="227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5" name="Google Shape;835;p22"/>
          <p:cNvSpPr txBox="1">
            <a:spLocks noGrp="1"/>
          </p:cNvSpPr>
          <p:nvPr>
            <p:ph type="subTitle" idx="4"/>
          </p:nvPr>
        </p:nvSpPr>
        <p:spPr>
          <a:xfrm>
            <a:off x="3601775" y="3506900"/>
            <a:ext cx="227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6" name="Google Shape;836;p22"/>
          <p:cNvSpPr txBox="1">
            <a:spLocks noGrp="1"/>
          </p:cNvSpPr>
          <p:nvPr>
            <p:ph type="subTitle" idx="5"/>
          </p:nvPr>
        </p:nvSpPr>
        <p:spPr>
          <a:xfrm>
            <a:off x="5930525" y="3506900"/>
            <a:ext cx="227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7" name="Google Shape;837;p22"/>
          <p:cNvSpPr txBox="1">
            <a:spLocks noGrp="1"/>
          </p:cNvSpPr>
          <p:nvPr>
            <p:ph type="subTitle" idx="6"/>
          </p:nvPr>
        </p:nvSpPr>
        <p:spPr>
          <a:xfrm>
            <a:off x="3601799" y="3130550"/>
            <a:ext cx="227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38" name="Google Shape;838;p22"/>
          <p:cNvSpPr txBox="1">
            <a:spLocks noGrp="1"/>
          </p:cNvSpPr>
          <p:nvPr>
            <p:ph type="subTitle" idx="7"/>
          </p:nvPr>
        </p:nvSpPr>
        <p:spPr>
          <a:xfrm>
            <a:off x="5930535" y="1740625"/>
            <a:ext cx="227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39" name="Google Shape;839;p22"/>
          <p:cNvSpPr txBox="1">
            <a:spLocks noGrp="1"/>
          </p:cNvSpPr>
          <p:nvPr>
            <p:ph type="subTitle" idx="8"/>
          </p:nvPr>
        </p:nvSpPr>
        <p:spPr>
          <a:xfrm>
            <a:off x="5930535" y="3130550"/>
            <a:ext cx="227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40" name="Google Shape;840;p22"/>
          <p:cNvSpPr>
            <a:spLocks noGrp="1"/>
          </p:cNvSpPr>
          <p:nvPr>
            <p:ph type="pic" idx="9"/>
          </p:nvPr>
        </p:nvSpPr>
        <p:spPr>
          <a:xfrm flipH="1">
            <a:off x="573525" y="535000"/>
            <a:ext cx="2615400" cy="40734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sp>
      <p:grpSp>
        <p:nvGrpSpPr>
          <p:cNvPr id="841" name="Google Shape;841;p22"/>
          <p:cNvGrpSpPr/>
          <p:nvPr/>
        </p:nvGrpSpPr>
        <p:grpSpPr>
          <a:xfrm>
            <a:off x="8162426" y="4320702"/>
            <a:ext cx="837914" cy="774690"/>
            <a:chOff x="1757650" y="1363600"/>
            <a:chExt cx="319400" cy="295300"/>
          </a:xfrm>
        </p:grpSpPr>
        <p:sp>
          <p:nvSpPr>
            <p:cNvPr id="842" name="Google Shape;842;p22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rgbClr val="FF53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22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22"/>
            <p:cNvSpPr/>
            <p:nvPr/>
          </p:nvSpPr>
          <p:spPr>
            <a:xfrm>
              <a:off x="1858250" y="1419625"/>
              <a:ext cx="112250" cy="96200"/>
            </a:xfrm>
            <a:custGeom>
              <a:avLst/>
              <a:gdLst/>
              <a:ahLst/>
              <a:cxnLst/>
              <a:rect l="l" t="t" r="r" b="b"/>
              <a:pathLst>
                <a:path w="4490" h="3848" extrusionOk="0">
                  <a:moveTo>
                    <a:pt x="2908" y="0"/>
                  </a:moveTo>
                  <a:cubicBezTo>
                    <a:pt x="2551" y="0"/>
                    <a:pt x="2334" y="311"/>
                    <a:pt x="2334" y="311"/>
                  </a:cubicBezTo>
                  <a:cubicBezTo>
                    <a:pt x="2334" y="311"/>
                    <a:pt x="2115" y="151"/>
                    <a:pt x="1820" y="151"/>
                  </a:cubicBezTo>
                  <a:cubicBezTo>
                    <a:pt x="1587" y="151"/>
                    <a:pt x="1306" y="251"/>
                    <a:pt x="1048" y="609"/>
                  </a:cubicBezTo>
                  <a:cubicBezTo>
                    <a:pt x="1048" y="609"/>
                    <a:pt x="955" y="586"/>
                    <a:pt x="828" y="586"/>
                  </a:cubicBezTo>
                  <a:cubicBezTo>
                    <a:pt x="584" y="586"/>
                    <a:pt x="213" y="668"/>
                    <a:pt x="120" y="1144"/>
                  </a:cubicBezTo>
                  <a:cubicBezTo>
                    <a:pt x="1" y="1668"/>
                    <a:pt x="2156" y="3847"/>
                    <a:pt x="2156" y="3847"/>
                  </a:cubicBezTo>
                  <a:lnTo>
                    <a:pt x="2477" y="3752"/>
                  </a:lnTo>
                  <a:cubicBezTo>
                    <a:pt x="2477" y="3752"/>
                    <a:pt x="4489" y="1156"/>
                    <a:pt x="3489" y="263"/>
                  </a:cubicBezTo>
                  <a:cubicBezTo>
                    <a:pt x="3270" y="67"/>
                    <a:pt x="3074" y="0"/>
                    <a:pt x="29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22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rgbClr val="FF53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22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22"/>
            <p:cNvSpPr/>
            <p:nvPr/>
          </p:nvSpPr>
          <p:spPr>
            <a:xfrm>
              <a:off x="1914800" y="1449375"/>
              <a:ext cx="102725" cy="90775"/>
            </a:xfrm>
            <a:custGeom>
              <a:avLst/>
              <a:gdLst/>
              <a:ahLst/>
              <a:cxnLst/>
              <a:rect l="l" t="t" r="r" b="b"/>
              <a:pathLst>
                <a:path w="4109" h="3631" extrusionOk="0">
                  <a:moveTo>
                    <a:pt x="2394" y="0"/>
                  </a:moveTo>
                  <a:cubicBezTo>
                    <a:pt x="1849" y="0"/>
                    <a:pt x="1" y="2252"/>
                    <a:pt x="1" y="2252"/>
                  </a:cubicBezTo>
                  <a:lnTo>
                    <a:pt x="96" y="2574"/>
                  </a:lnTo>
                  <a:cubicBezTo>
                    <a:pt x="96" y="2574"/>
                    <a:pt x="1702" y="3631"/>
                    <a:pt x="2791" y="3631"/>
                  </a:cubicBezTo>
                  <a:cubicBezTo>
                    <a:pt x="3117" y="3631"/>
                    <a:pt x="3397" y="3536"/>
                    <a:pt x="3573" y="3288"/>
                  </a:cubicBezTo>
                  <a:cubicBezTo>
                    <a:pt x="4109" y="2550"/>
                    <a:pt x="3418" y="2145"/>
                    <a:pt x="3418" y="2145"/>
                  </a:cubicBezTo>
                  <a:cubicBezTo>
                    <a:pt x="3418" y="2145"/>
                    <a:pt x="3870" y="1419"/>
                    <a:pt x="3013" y="895"/>
                  </a:cubicBezTo>
                  <a:cubicBezTo>
                    <a:pt x="3013" y="895"/>
                    <a:pt x="3132" y="109"/>
                    <a:pt x="2418" y="2"/>
                  </a:cubicBezTo>
                  <a:cubicBezTo>
                    <a:pt x="2410" y="1"/>
                    <a:pt x="2402" y="0"/>
                    <a:pt x="23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22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rgbClr val="FF53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22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22"/>
            <p:cNvSpPr/>
            <p:nvPr/>
          </p:nvSpPr>
          <p:spPr>
            <a:xfrm>
              <a:off x="1873725" y="1508950"/>
              <a:ext cx="108375" cy="94900"/>
            </a:xfrm>
            <a:custGeom>
              <a:avLst/>
              <a:gdLst/>
              <a:ahLst/>
              <a:cxnLst/>
              <a:rect l="l" t="t" r="r" b="b"/>
              <a:pathLst>
                <a:path w="4335" h="3796" extrusionOk="0">
                  <a:moveTo>
                    <a:pt x="1858" y="0"/>
                  </a:moveTo>
                  <a:lnTo>
                    <a:pt x="1549" y="108"/>
                  </a:lnTo>
                  <a:cubicBezTo>
                    <a:pt x="1549" y="108"/>
                    <a:pt x="1" y="2953"/>
                    <a:pt x="1132" y="3632"/>
                  </a:cubicBezTo>
                  <a:cubicBezTo>
                    <a:pt x="1328" y="3751"/>
                    <a:pt x="1497" y="3795"/>
                    <a:pt x="1640" y="3795"/>
                  </a:cubicBezTo>
                  <a:cubicBezTo>
                    <a:pt x="2069" y="3795"/>
                    <a:pt x="2263" y="3394"/>
                    <a:pt x="2263" y="3394"/>
                  </a:cubicBezTo>
                  <a:cubicBezTo>
                    <a:pt x="2263" y="3394"/>
                    <a:pt x="2425" y="3474"/>
                    <a:pt x="2642" y="3474"/>
                  </a:cubicBezTo>
                  <a:cubicBezTo>
                    <a:pt x="2897" y="3474"/>
                    <a:pt x="3228" y="3363"/>
                    <a:pt x="3466" y="2882"/>
                  </a:cubicBezTo>
                  <a:cubicBezTo>
                    <a:pt x="3466" y="2882"/>
                    <a:pt x="3477" y="2882"/>
                    <a:pt x="3497" y="2882"/>
                  </a:cubicBezTo>
                  <a:cubicBezTo>
                    <a:pt x="3645" y="2882"/>
                    <a:pt x="4278" y="2845"/>
                    <a:pt x="4299" y="2215"/>
                  </a:cubicBezTo>
                  <a:cubicBezTo>
                    <a:pt x="4335" y="1691"/>
                    <a:pt x="1858" y="0"/>
                    <a:pt x="18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22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rgbClr val="FF53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22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22"/>
            <p:cNvSpPr/>
            <p:nvPr/>
          </p:nvSpPr>
          <p:spPr>
            <a:xfrm>
              <a:off x="1817175" y="1482775"/>
              <a:ext cx="102725" cy="91125"/>
            </a:xfrm>
            <a:custGeom>
              <a:avLst/>
              <a:gdLst/>
              <a:ahLst/>
              <a:cxnLst/>
              <a:rect l="l" t="t" r="r" b="b"/>
              <a:pathLst>
                <a:path w="4109" h="3645" extrusionOk="0">
                  <a:moveTo>
                    <a:pt x="1304" y="0"/>
                  </a:moveTo>
                  <a:cubicBezTo>
                    <a:pt x="985" y="0"/>
                    <a:pt x="712" y="93"/>
                    <a:pt x="536" y="333"/>
                  </a:cubicBezTo>
                  <a:cubicBezTo>
                    <a:pt x="1" y="1083"/>
                    <a:pt x="667" y="1500"/>
                    <a:pt x="667" y="1500"/>
                  </a:cubicBezTo>
                  <a:cubicBezTo>
                    <a:pt x="667" y="1500"/>
                    <a:pt x="203" y="2226"/>
                    <a:pt x="1072" y="2750"/>
                  </a:cubicBezTo>
                  <a:cubicBezTo>
                    <a:pt x="1072" y="2750"/>
                    <a:pt x="953" y="3536"/>
                    <a:pt x="1668" y="3643"/>
                  </a:cubicBezTo>
                  <a:cubicBezTo>
                    <a:pt x="1676" y="3644"/>
                    <a:pt x="1684" y="3645"/>
                    <a:pt x="1692" y="3645"/>
                  </a:cubicBezTo>
                  <a:cubicBezTo>
                    <a:pt x="2249" y="3645"/>
                    <a:pt x="4108" y="1405"/>
                    <a:pt x="4108" y="1405"/>
                  </a:cubicBezTo>
                  <a:lnTo>
                    <a:pt x="4001" y="1083"/>
                  </a:lnTo>
                  <a:cubicBezTo>
                    <a:pt x="4001" y="1083"/>
                    <a:pt x="2391" y="0"/>
                    <a:pt x="13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22"/>
            <p:cNvSpPr/>
            <p:nvPr/>
          </p:nvSpPr>
          <p:spPr>
            <a:xfrm>
              <a:off x="1888025" y="1483575"/>
              <a:ext cx="57775" cy="53050"/>
            </a:xfrm>
            <a:custGeom>
              <a:avLst/>
              <a:gdLst/>
              <a:ahLst/>
              <a:cxnLst/>
              <a:rect l="l" t="t" r="r" b="b"/>
              <a:pathLst>
                <a:path w="2311" h="2122" extrusionOk="0">
                  <a:moveTo>
                    <a:pt x="1134" y="0"/>
                  </a:moveTo>
                  <a:cubicBezTo>
                    <a:pt x="1074" y="0"/>
                    <a:pt x="1013" y="5"/>
                    <a:pt x="953" y="15"/>
                  </a:cubicBezTo>
                  <a:cubicBezTo>
                    <a:pt x="369" y="134"/>
                    <a:pt x="0" y="694"/>
                    <a:pt x="119" y="1265"/>
                  </a:cubicBezTo>
                  <a:cubicBezTo>
                    <a:pt x="223" y="1775"/>
                    <a:pt x="655" y="2121"/>
                    <a:pt x="1151" y="2121"/>
                  </a:cubicBezTo>
                  <a:cubicBezTo>
                    <a:pt x="1223" y="2121"/>
                    <a:pt x="1296" y="2114"/>
                    <a:pt x="1370" y="2099"/>
                  </a:cubicBezTo>
                  <a:cubicBezTo>
                    <a:pt x="1941" y="1980"/>
                    <a:pt x="2310" y="1432"/>
                    <a:pt x="2203" y="849"/>
                  </a:cubicBezTo>
                  <a:cubicBezTo>
                    <a:pt x="2107" y="348"/>
                    <a:pt x="1640" y="0"/>
                    <a:pt x="11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22"/>
            <p:cNvSpPr/>
            <p:nvPr/>
          </p:nvSpPr>
          <p:spPr>
            <a:xfrm>
              <a:off x="1927300" y="1511875"/>
              <a:ext cx="9275" cy="8750"/>
            </a:xfrm>
            <a:custGeom>
              <a:avLst/>
              <a:gdLst/>
              <a:ahLst/>
              <a:cxnLst/>
              <a:rect l="l" t="t" r="r" b="b"/>
              <a:pathLst>
                <a:path w="371" h="350" extrusionOk="0">
                  <a:moveTo>
                    <a:pt x="177" y="1"/>
                  </a:moveTo>
                  <a:cubicBezTo>
                    <a:pt x="170" y="1"/>
                    <a:pt x="163" y="1"/>
                    <a:pt x="156" y="2"/>
                  </a:cubicBezTo>
                  <a:cubicBezTo>
                    <a:pt x="61" y="14"/>
                    <a:pt x="1" y="110"/>
                    <a:pt x="13" y="217"/>
                  </a:cubicBezTo>
                  <a:cubicBezTo>
                    <a:pt x="35" y="293"/>
                    <a:pt x="106" y="349"/>
                    <a:pt x="200" y="349"/>
                  </a:cubicBezTo>
                  <a:cubicBezTo>
                    <a:pt x="209" y="349"/>
                    <a:pt x="218" y="349"/>
                    <a:pt x="227" y="348"/>
                  </a:cubicBezTo>
                  <a:cubicBezTo>
                    <a:pt x="311" y="336"/>
                    <a:pt x="370" y="241"/>
                    <a:pt x="358" y="133"/>
                  </a:cubicBezTo>
                  <a:cubicBezTo>
                    <a:pt x="336" y="57"/>
                    <a:pt x="255" y="1"/>
                    <a:pt x="1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9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1" name="Google Shape;981;p26"/>
          <p:cNvGrpSpPr/>
          <p:nvPr/>
        </p:nvGrpSpPr>
        <p:grpSpPr>
          <a:xfrm>
            <a:off x="200139" y="71066"/>
            <a:ext cx="940850" cy="927879"/>
            <a:chOff x="3785875" y="3099225"/>
            <a:chExt cx="573025" cy="565125"/>
          </a:xfrm>
        </p:grpSpPr>
        <p:sp>
          <p:nvSpPr>
            <p:cNvPr id="982" name="Google Shape;982;p26"/>
            <p:cNvSpPr/>
            <p:nvPr/>
          </p:nvSpPr>
          <p:spPr>
            <a:xfrm>
              <a:off x="4073125" y="3259275"/>
              <a:ext cx="284275" cy="145650"/>
            </a:xfrm>
            <a:custGeom>
              <a:avLst/>
              <a:gdLst/>
              <a:ahLst/>
              <a:cxnLst/>
              <a:rect l="l" t="t" r="r" b="b"/>
              <a:pathLst>
                <a:path w="11371" h="5826" extrusionOk="0">
                  <a:moveTo>
                    <a:pt x="8858" y="0"/>
                  </a:moveTo>
                  <a:cubicBezTo>
                    <a:pt x="7758" y="0"/>
                    <a:pt x="6341" y="292"/>
                    <a:pt x="4882" y="877"/>
                  </a:cubicBezTo>
                  <a:cubicBezTo>
                    <a:pt x="1977" y="2032"/>
                    <a:pt x="0" y="3865"/>
                    <a:pt x="441" y="4997"/>
                  </a:cubicBezTo>
                  <a:cubicBezTo>
                    <a:pt x="664" y="5549"/>
                    <a:pt x="1435" y="5826"/>
                    <a:pt x="2507" y="5826"/>
                  </a:cubicBezTo>
                  <a:cubicBezTo>
                    <a:pt x="3607" y="5826"/>
                    <a:pt x="5023" y="5534"/>
                    <a:pt x="6489" y="4949"/>
                  </a:cubicBezTo>
                  <a:cubicBezTo>
                    <a:pt x="9370" y="3806"/>
                    <a:pt x="11371" y="1960"/>
                    <a:pt x="10918" y="829"/>
                  </a:cubicBezTo>
                  <a:cubicBezTo>
                    <a:pt x="10701" y="277"/>
                    <a:pt x="9930" y="0"/>
                    <a:pt x="88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26"/>
            <p:cNvSpPr/>
            <p:nvPr/>
          </p:nvSpPr>
          <p:spPr>
            <a:xfrm>
              <a:off x="4000200" y="3099225"/>
              <a:ext cx="123250" cy="280600"/>
            </a:xfrm>
            <a:custGeom>
              <a:avLst/>
              <a:gdLst/>
              <a:ahLst/>
              <a:cxnLst/>
              <a:rect l="l" t="t" r="r" b="b"/>
              <a:pathLst>
                <a:path w="4930" h="11224" extrusionOk="0">
                  <a:moveTo>
                    <a:pt x="2887" y="1"/>
                  </a:moveTo>
                  <a:cubicBezTo>
                    <a:pt x="1700" y="1"/>
                    <a:pt x="542" y="2392"/>
                    <a:pt x="286" y="5410"/>
                  </a:cubicBezTo>
                  <a:cubicBezTo>
                    <a:pt x="0" y="8505"/>
                    <a:pt x="762" y="11113"/>
                    <a:pt x="1965" y="11220"/>
                  </a:cubicBezTo>
                  <a:cubicBezTo>
                    <a:pt x="1990" y="11222"/>
                    <a:pt x="2016" y="11223"/>
                    <a:pt x="2041" y="11223"/>
                  </a:cubicBezTo>
                  <a:cubicBezTo>
                    <a:pt x="3218" y="11223"/>
                    <a:pt x="4376" y="8832"/>
                    <a:pt x="4644" y="5803"/>
                  </a:cubicBezTo>
                  <a:cubicBezTo>
                    <a:pt x="4929" y="2707"/>
                    <a:pt x="4167" y="100"/>
                    <a:pt x="2965" y="4"/>
                  </a:cubicBezTo>
                  <a:cubicBezTo>
                    <a:pt x="2939" y="2"/>
                    <a:pt x="2913" y="1"/>
                    <a:pt x="288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26"/>
            <p:cNvSpPr/>
            <p:nvPr/>
          </p:nvSpPr>
          <p:spPr>
            <a:xfrm>
              <a:off x="3799875" y="3258975"/>
              <a:ext cx="274450" cy="169975"/>
            </a:xfrm>
            <a:custGeom>
              <a:avLst/>
              <a:gdLst/>
              <a:ahLst/>
              <a:cxnLst/>
              <a:rect l="l" t="t" r="r" b="b"/>
              <a:pathLst>
                <a:path w="10978" h="6799" extrusionOk="0">
                  <a:moveTo>
                    <a:pt x="2063" y="1"/>
                  </a:moveTo>
                  <a:cubicBezTo>
                    <a:pt x="1355" y="1"/>
                    <a:pt x="829" y="192"/>
                    <a:pt x="596" y="591"/>
                  </a:cubicBezTo>
                  <a:cubicBezTo>
                    <a:pt x="0" y="1651"/>
                    <a:pt x="1703" y="3758"/>
                    <a:pt x="4394" y="5306"/>
                  </a:cubicBezTo>
                  <a:cubicBezTo>
                    <a:pt x="6089" y="6273"/>
                    <a:pt x="7762" y="6799"/>
                    <a:pt x="8929" y="6799"/>
                  </a:cubicBezTo>
                  <a:cubicBezTo>
                    <a:pt x="9631" y="6799"/>
                    <a:pt x="10150" y="6609"/>
                    <a:pt x="10382" y="6211"/>
                  </a:cubicBezTo>
                  <a:cubicBezTo>
                    <a:pt x="10978" y="5163"/>
                    <a:pt x="9275" y="3044"/>
                    <a:pt x="6584" y="1496"/>
                  </a:cubicBezTo>
                  <a:cubicBezTo>
                    <a:pt x="4907" y="524"/>
                    <a:pt x="3235" y="1"/>
                    <a:pt x="2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26"/>
            <p:cNvSpPr/>
            <p:nvPr/>
          </p:nvSpPr>
          <p:spPr>
            <a:xfrm>
              <a:off x="3873975" y="3381375"/>
              <a:ext cx="211375" cy="239625"/>
            </a:xfrm>
            <a:custGeom>
              <a:avLst/>
              <a:gdLst/>
              <a:ahLst/>
              <a:cxnLst/>
              <a:rect l="l" t="t" r="r" b="b"/>
              <a:pathLst>
                <a:path w="8455" h="9585" extrusionOk="0">
                  <a:moveTo>
                    <a:pt x="6866" y="0"/>
                  </a:moveTo>
                  <a:cubicBezTo>
                    <a:pt x="5732" y="0"/>
                    <a:pt x="3919" y="1406"/>
                    <a:pt x="2430" y="3542"/>
                  </a:cubicBezTo>
                  <a:cubicBezTo>
                    <a:pt x="644" y="6101"/>
                    <a:pt x="1" y="8721"/>
                    <a:pt x="1001" y="9411"/>
                  </a:cubicBezTo>
                  <a:cubicBezTo>
                    <a:pt x="1166" y="9528"/>
                    <a:pt x="1365" y="9584"/>
                    <a:pt x="1592" y="9584"/>
                  </a:cubicBezTo>
                  <a:cubicBezTo>
                    <a:pt x="2726" y="9584"/>
                    <a:pt x="4537" y="8187"/>
                    <a:pt x="6025" y="6054"/>
                  </a:cubicBezTo>
                  <a:cubicBezTo>
                    <a:pt x="7811" y="3494"/>
                    <a:pt x="8454" y="875"/>
                    <a:pt x="7454" y="172"/>
                  </a:cubicBezTo>
                  <a:cubicBezTo>
                    <a:pt x="7290" y="56"/>
                    <a:pt x="7092" y="0"/>
                    <a:pt x="68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" name="Google Shape;986;p26"/>
            <p:cNvSpPr/>
            <p:nvPr/>
          </p:nvSpPr>
          <p:spPr>
            <a:xfrm>
              <a:off x="4055250" y="3378175"/>
              <a:ext cx="214350" cy="236950"/>
            </a:xfrm>
            <a:custGeom>
              <a:avLst/>
              <a:gdLst/>
              <a:ahLst/>
              <a:cxnLst/>
              <a:rect l="l" t="t" r="r" b="b"/>
              <a:pathLst>
                <a:path w="8574" h="9478" extrusionOk="0">
                  <a:moveTo>
                    <a:pt x="1574" y="0"/>
                  </a:moveTo>
                  <a:cubicBezTo>
                    <a:pt x="1339" y="0"/>
                    <a:pt x="1133" y="59"/>
                    <a:pt x="965" y="181"/>
                  </a:cubicBezTo>
                  <a:cubicBezTo>
                    <a:pt x="1" y="895"/>
                    <a:pt x="679" y="3515"/>
                    <a:pt x="2513" y="6027"/>
                  </a:cubicBezTo>
                  <a:cubicBezTo>
                    <a:pt x="4034" y="8121"/>
                    <a:pt x="5859" y="9478"/>
                    <a:pt x="7001" y="9478"/>
                  </a:cubicBezTo>
                  <a:cubicBezTo>
                    <a:pt x="7235" y="9478"/>
                    <a:pt x="7441" y="9421"/>
                    <a:pt x="7609" y="9301"/>
                  </a:cubicBezTo>
                  <a:cubicBezTo>
                    <a:pt x="8573" y="8587"/>
                    <a:pt x="7883" y="5967"/>
                    <a:pt x="6049" y="3455"/>
                  </a:cubicBezTo>
                  <a:cubicBezTo>
                    <a:pt x="4540" y="1364"/>
                    <a:pt x="2712" y="0"/>
                    <a:pt x="15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" name="Google Shape;987;p26"/>
            <p:cNvSpPr/>
            <p:nvPr/>
          </p:nvSpPr>
          <p:spPr>
            <a:xfrm>
              <a:off x="3889175" y="3139525"/>
              <a:ext cx="221175" cy="255675"/>
            </a:xfrm>
            <a:custGeom>
              <a:avLst/>
              <a:gdLst/>
              <a:ahLst/>
              <a:cxnLst/>
              <a:rect l="l" t="t" r="r" b="b"/>
              <a:pathLst>
                <a:path w="8847" h="10227" extrusionOk="0">
                  <a:moveTo>
                    <a:pt x="2580" y="1"/>
                  </a:moveTo>
                  <a:cubicBezTo>
                    <a:pt x="2201" y="1"/>
                    <a:pt x="1847" y="89"/>
                    <a:pt x="1536" y="273"/>
                  </a:cubicBezTo>
                  <a:cubicBezTo>
                    <a:pt x="0" y="1190"/>
                    <a:pt x="60" y="4083"/>
                    <a:pt x="1655" y="6762"/>
                  </a:cubicBezTo>
                  <a:cubicBezTo>
                    <a:pt x="2924" y="8894"/>
                    <a:pt x="4782" y="10226"/>
                    <a:pt x="6261" y="10226"/>
                  </a:cubicBezTo>
                  <a:cubicBezTo>
                    <a:pt x="6641" y="10226"/>
                    <a:pt x="6997" y="10138"/>
                    <a:pt x="7311" y="9953"/>
                  </a:cubicBezTo>
                  <a:cubicBezTo>
                    <a:pt x="8846" y="9048"/>
                    <a:pt x="8787" y="6143"/>
                    <a:pt x="7191" y="3464"/>
                  </a:cubicBezTo>
                  <a:cubicBezTo>
                    <a:pt x="5913" y="1333"/>
                    <a:pt x="4054" y="1"/>
                    <a:pt x="25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26"/>
            <p:cNvSpPr/>
            <p:nvPr/>
          </p:nvSpPr>
          <p:spPr>
            <a:xfrm>
              <a:off x="3785875" y="3324550"/>
              <a:ext cx="294100" cy="168650"/>
            </a:xfrm>
            <a:custGeom>
              <a:avLst/>
              <a:gdLst/>
              <a:ahLst/>
              <a:cxnLst/>
              <a:rect l="l" t="t" r="r" b="b"/>
              <a:pathLst>
                <a:path w="11764" h="6746" extrusionOk="0">
                  <a:moveTo>
                    <a:pt x="7195" y="1"/>
                  </a:moveTo>
                  <a:cubicBezTo>
                    <a:pt x="6561" y="1"/>
                    <a:pt x="5889" y="71"/>
                    <a:pt x="5204" y="219"/>
                  </a:cubicBezTo>
                  <a:cubicBezTo>
                    <a:pt x="2168" y="873"/>
                    <a:pt x="1" y="2814"/>
                    <a:pt x="382" y="4564"/>
                  </a:cubicBezTo>
                  <a:cubicBezTo>
                    <a:pt x="668" y="5913"/>
                    <a:pt x="2409" y="6745"/>
                    <a:pt x="4592" y="6745"/>
                  </a:cubicBezTo>
                  <a:cubicBezTo>
                    <a:pt x="5223" y="6745"/>
                    <a:pt x="5892" y="6676"/>
                    <a:pt x="6573" y="6529"/>
                  </a:cubicBezTo>
                  <a:cubicBezTo>
                    <a:pt x="9609" y="5874"/>
                    <a:pt x="11764" y="3921"/>
                    <a:pt x="11395" y="2183"/>
                  </a:cubicBezTo>
                  <a:cubicBezTo>
                    <a:pt x="11109" y="828"/>
                    <a:pt x="9374" y="1"/>
                    <a:pt x="71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26"/>
            <p:cNvSpPr/>
            <p:nvPr/>
          </p:nvSpPr>
          <p:spPr>
            <a:xfrm>
              <a:off x="3981150" y="3382625"/>
              <a:ext cx="168500" cy="281725"/>
            </a:xfrm>
            <a:custGeom>
              <a:avLst/>
              <a:gdLst/>
              <a:ahLst/>
              <a:cxnLst/>
              <a:rect l="l" t="t" r="r" b="b"/>
              <a:pathLst>
                <a:path w="6740" h="11269" extrusionOk="0">
                  <a:moveTo>
                    <a:pt x="3556" y="1"/>
                  </a:moveTo>
                  <a:cubicBezTo>
                    <a:pt x="1829" y="1"/>
                    <a:pt x="295" y="2424"/>
                    <a:pt x="155" y="5480"/>
                  </a:cubicBezTo>
                  <a:cubicBezTo>
                    <a:pt x="0" y="8576"/>
                    <a:pt x="1322" y="11183"/>
                    <a:pt x="3096" y="11266"/>
                  </a:cubicBezTo>
                  <a:cubicBezTo>
                    <a:pt x="3129" y="11268"/>
                    <a:pt x="3162" y="11269"/>
                    <a:pt x="3196" y="11269"/>
                  </a:cubicBezTo>
                  <a:cubicBezTo>
                    <a:pt x="4928" y="11269"/>
                    <a:pt x="6444" y="8850"/>
                    <a:pt x="6596" y="5789"/>
                  </a:cubicBezTo>
                  <a:cubicBezTo>
                    <a:pt x="6739" y="2682"/>
                    <a:pt x="5429" y="98"/>
                    <a:pt x="3643" y="3"/>
                  </a:cubicBezTo>
                  <a:cubicBezTo>
                    <a:pt x="3614" y="2"/>
                    <a:pt x="3585" y="1"/>
                    <a:pt x="3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26"/>
            <p:cNvSpPr/>
            <p:nvPr/>
          </p:nvSpPr>
          <p:spPr>
            <a:xfrm>
              <a:off x="4063000" y="3337200"/>
              <a:ext cx="295900" cy="176150"/>
            </a:xfrm>
            <a:custGeom>
              <a:avLst/>
              <a:gdLst/>
              <a:ahLst/>
              <a:cxnLst/>
              <a:rect l="l" t="t" r="r" b="b"/>
              <a:pathLst>
                <a:path w="11836" h="7046" extrusionOk="0">
                  <a:moveTo>
                    <a:pt x="4163" y="0"/>
                  </a:moveTo>
                  <a:cubicBezTo>
                    <a:pt x="2353" y="0"/>
                    <a:pt x="920" y="651"/>
                    <a:pt x="548" y="1808"/>
                  </a:cubicBezTo>
                  <a:cubicBezTo>
                    <a:pt x="0" y="3499"/>
                    <a:pt x="1965" y="5642"/>
                    <a:pt x="4930" y="6594"/>
                  </a:cubicBezTo>
                  <a:cubicBezTo>
                    <a:pt x="5881" y="6900"/>
                    <a:pt x="6820" y="7045"/>
                    <a:pt x="7674" y="7045"/>
                  </a:cubicBezTo>
                  <a:cubicBezTo>
                    <a:pt x="9479" y="7045"/>
                    <a:pt x="10908" y="6397"/>
                    <a:pt x="11287" y="5249"/>
                  </a:cubicBezTo>
                  <a:cubicBezTo>
                    <a:pt x="11835" y="3546"/>
                    <a:pt x="9871" y="1403"/>
                    <a:pt x="6906" y="451"/>
                  </a:cubicBezTo>
                  <a:cubicBezTo>
                    <a:pt x="5955" y="145"/>
                    <a:pt x="5017" y="0"/>
                    <a:pt x="41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26"/>
            <p:cNvSpPr/>
            <p:nvPr/>
          </p:nvSpPr>
          <p:spPr>
            <a:xfrm>
              <a:off x="4039475" y="3133325"/>
              <a:ext cx="227725" cy="252775"/>
            </a:xfrm>
            <a:custGeom>
              <a:avLst/>
              <a:gdLst/>
              <a:ahLst/>
              <a:cxnLst/>
              <a:rect l="l" t="t" r="r" b="b"/>
              <a:pathLst>
                <a:path w="9109" h="10111" extrusionOk="0">
                  <a:moveTo>
                    <a:pt x="6480" y="1"/>
                  </a:moveTo>
                  <a:cubicBezTo>
                    <a:pt x="5017" y="1"/>
                    <a:pt x="3153" y="1268"/>
                    <a:pt x="1846" y="3308"/>
                  </a:cubicBezTo>
                  <a:cubicBezTo>
                    <a:pt x="167" y="5927"/>
                    <a:pt x="1" y="8832"/>
                    <a:pt x="1513" y="9796"/>
                  </a:cubicBezTo>
                  <a:cubicBezTo>
                    <a:pt x="1841" y="10009"/>
                    <a:pt x="2223" y="10110"/>
                    <a:pt x="2636" y="10110"/>
                  </a:cubicBezTo>
                  <a:cubicBezTo>
                    <a:pt x="4097" y="10110"/>
                    <a:pt x="5955" y="8850"/>
                    <a:pt x="7264" y="6808"/>
                  </a:cubicBezTo>
                  <a:cubicBezTo>
                    <a:pt x="8954" y="4189"/>
                    <a:pt x="9109" y="1283"/>
                    <a:pt x="7609" y="319"/>
                  </a:cubicBezTo>
                  <a:cubicBezTo>
                    <a:pt x="7279" y="103"/>
                    <a:pt x="6896" y="1"/>
                    <a:pt x="64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26"/>
            <p:cNvSpPr/>
            <p:nvPr/>
          </p:nvSpPr>
          <p:spPr>
            <a:xfrm>
              <a:off x="4048700" y="3358275"/>
              <a:ext cx="48550" cy="42975"/>
            </a:xfrm>
            <a:custGeom>
              <a:avLst/>
              <a:gdLst/>
              <a:ahLst/>
              <a:cxnLst/>
              <a:rect l="l" t="t" r="r" b="b"/>
              <a:pathLst>
                <a:path w="1942" h="1719" extrusionOk="0">
                  <a:moveTo>
                    <a:pt x="978" y="1"/>
                  </a:moveTo>
                  <a:cubicBezTo>
                    <a:pt x="844" y="1"/>
                    <a:pt x="709" y="32"/>
                    <a:pt x="584" y="96"/>
                  </a:cubicBezTo>
                  <a:cubicBezTo>
                    <a:pt x="168" y="322"/>
                    <a:pt x="1" y="834"/>
                    <a:pt x="215" y="1251"/>
                  </a:cubicBezTo>
                  <a:cubicBezTo>
                    <a:pt x="374" y="1544"/>
                    <a:pt x="668" y="1719"/>
                    <a:pt x="973" y="1719"/>
                  </a:cubicBezTo>
                  <a:cubicBezTo>
                    <a:pt x="1103" y="1719"/>
                    <a:pt x="1234" y="1687"/>
                    <a:pt x="1358" y="1620"/>
                  </a:cubicBezTo>
                  <a:cubicBezTo>
                    <a:pt x="1775" y="1394"/>
                    <a:pt x="1942" y="894"/>
                    <a:pt x="1739" y="477"/>
                  </a:cubicBezTo>
                  <a:cubicBezTo>
                    <a:pt x="1589" y="169"/>
                    <a:pt x="1288" y="1"/>
                    <a:pt x="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26"/>
            <p:cNvSpPr/>
            <p:nvPr/>
          </p:nvSpPr>
          <p:spPr>
            <a:xfrm>
              <a:off x="4022225" y="3292350"/>
              <a:ext cx="42275" cy="72325"/>
            </a:xfrm>
            <a:custGeom>
              <a:avLst/>
              <a:gdLst/>
              <a:ahLst/>
              <a:cxnLst/>
              <a:rect l="l" t="t" r="r" b="b"/>
              <a:pathLst>
                <a:path w="1691" h="2893" extrusionOk="0">
                  <a:moveTo>
                    <a:pt x="359" y="0"/>
                  </a:moveTo>
                  <a:cubicBezTo>
                    <a:pt x="311" y="0"/>
                    <a:pt x="262" y="10"/>
                    <a:pt x="214" y="30"/>
                  </a:cubicBezTo>
                  <a:cubicBezTo>
                    <a:pt x="60" y="102"/>
                    <a:pt x="0" y="292"/>
                    <a:pt x="72" y="459"/>
                  </a:cubicBezTo>
                  <a:cubicBezTo>
                    <a:pt x="129" y="564"/>
                    <a:pt x="241" y="639"/>
                    <a:pt x="357" y="639"/>
                  </a:cubicBezTo>
                  <a:cubicBezTo>
                    <a:pt x="385" y="639"/>
                    <a:pt x="413" y="635"/>
                    <a:pt x="441" y="626"/>
                  </a:cubicBezTo>
                  <a:lnTo>
                    <a:pt x="1560" y="2852"/>
                  </a:lnTo>
                  <a:cubicBezTo>
                    <a:pt x="1569" y="2879"/>
                    <a:pt x="1598" y="2892"/>
                    <a:pt x="1622" y="2892"/>
                  </a:cubicBezTo>
                  <a:cubicBezTo>
                    <a:pt x="1630" y="2892"/>
                    <a:pt x="1637" y="2891"/>
                    <a:pt x="1643" y="2888"/>
                  </a:cubicBezTo>
                  <a:cubicBezTo>
                    <a:pt x="1679" y="2876"/>
                    <a:pt x="1691" y="2828"/>
                    <a:pt x="1679" y="2793"/>
                  </a:cubicBezTo>
                  <a:lnTo>
                    <a:pt x="560" y="566"/>
                  </a:lnTo>
                  <a:cubicBezTo>
                    <a:pt x="667" y="495"/>
                    <a:pt x="715" y="328"/>
                    <a:pt x="655" y="173"/>
                  </a:cubicBezTo>
                  <a:cubicBezTo>
                    <a:pt x="595" y="62"/>
                    <a:pt x="481" y="0"/>
                    <a:pt x="3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26"/>
            <p:cNvSpPr/>
            <p:nvPr/>
          </p:nvSpPr>
          <p:spPr>
            <a:xfrm>
              <a:off x="4001975" y="3319475"/>
              <a:ext cx="61950" cy="58250"/>
            </a:xfrm>
            <a:custGeom>
              <a:avLst/>
              <a:gdLst/>
              <a:ahLst/>
              <a:cxnLst/>
              <a:rect l="l" t="t" r="r" b="b"/>
              <a:pathLst>
                <a:path w="2478" h="2330" extrusionOk="0">
                  <a:moveTo>
                    <a:pt x="358" y="0"/>
                  </a:moveTo>
                  <a:cubicBezTo>
                    <a:pt x="272" y="0"/>
                    <a:pt x="187" y="33"/>
                    <a:pt x="120" y="100"/>
                  </a:cubicBezTo>
                  <a:cubicBezTo>
                    <a:pt x="1" y="243"/>
                    <a:pt x="1" y="434"/>
                    <a:pt x="132" y="565"/>
                  </a:cubicBezTo>
                  <a:cubicBezTo>
                    <a:pt x="198" y="625"/>
                    <a:pt x="281" y="655"/>
                    <a:pt x="361" y="655"/>
                  </a:cubicBezTo>
                  <a:cubicBezTo>
                    <a:pt x="423" y="655"/>
                    <a:pt x="484" y="637"/>
                    <a:pt x="536" y="600"/>
                  </a:cubicBezTo>
                  <a:lnTo>
                    <a:pt x="2358" y="2303"/>
                  </a:lnTo>
                  <a:cubicBezTo>
                    <a:pt x="2370" y="2321"/>
                    <a:pt x="2385" y="2330"/>
                    <a:pt x="2400" y="2330"/>
                  </a:cubicBezTo>
                  <a:cubicBezTo>
                    <a:pt x="2415" y="2330"/>
                    <a:pt x="2429" y="2321"/>
                    <a:pt x="2441" y="2303"/>
                  </a:cubicBezTo>
                  <a:cubicBezTo>
                    <a:pt x="2477" y="2279"/>
                    <a:pt x="2477" y="2243"/>
                    <a:pt x="2441" y="2219"/>
                  </a:cubicBezTo>
                  <a:lnTo>
                    <a:pt x="632" y="505"/>
                  </a:lnTo>
                  <a:cubicBezTo>
                    <a:pt x="715" y="362"/>
                    <a:pt x="703" y="195"/>
                    <a:pt x="584" y="88"/>
                  </a:cubicBezTo>
                  <a:cubicBezTo>
                    <a:pt x="520" y="30"/>
                    <a:pt x="439" y="0"/>
                    <a:pt x="3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26"/>
            <p:cNvSpPr/>
            <p:nvPr/>
          </p:nvSpPr>
          <p:spPr>
            <a:xfrm>
              <a:off x="4072825" y="3350500"/>
              <a:ext cx="80375" cy="30025"/>
            </a:xfrm>
            <a:custGeom>
              <a:avLst/>
              <a:gdLst/>
              <a:ahLst/>
              <a:cxnLst/>
              <a:rect l="l" t="t" r="r" b="b"/>
              <a:pathLst>
                <a:path w="3215" h="1201" extrusionOk="0">
                  <a:moveTo>
                    <a:pt x="2850" y="1"/>
                  </a:moveTo>
                  <a:cubicBezTo>
                    <a:pt x="2817" y="1"/>
                    <a:pt x="2784" y="5"/>
                    <a:pt x="2751" y="14"/>
                  </a:cubicBezTo>
                  <a:cubicBezTo>
                    <a:pt x="2596" y="50"/>
                    <a:pt x="2501" y="205"/>
                    <a:pt x="2512" y="347"/>
                  </a:cubicBezTo>
                  <a:lnTo>
                    <a:pt x="60" y="1086"/>
                  </a:lnTo>
                  <a:cubicBezTo>
                    <a:pt x="24" y="1098"/>
                    <a:pt x="0" y="1121"/>
                    <a:pt x="12" y="1157"/>
                  </a:cubicBezTo>
                  <a:cubicBezTo>
                    <a:pt x="21" y="1175"/>
                    <a:pt x="44" y="1201"/>
                    <a:pt x="65" y="1201"/>
                  </a:cubicBezTo>
                  <a:cubicBezTo>
                    <a:pt x="72" y="1201"/>
                    <a:pt x="78" y="1198"/>
                    <a:pt x="84" y="1193"/>
                  </a:cubicBezTo>
                  <a:lnTo>
                    <a:pt x="2536" y="467"/>
                  </a:lnTo>
                  <a:cubicBezTo>
                    <a:pt x="2612" y="589"/>
                    <a:pt x="2732" y="660"/>
                    <a:pt x="2850" y="660"/>
                  </a:cubicBezTo>
                  <a:cubicBezTo>
                    <a:pt x="2881" y="660"/>
                    <a:pt x="2912" y="655"/>
                    <a:pt x="2941" y="645"/>
                  </a:cubicBezTo>
                  <a:cubicBezTo>
                    <a:pt x="3120" y="586"/>
                    <a:pt x="3215" y="407"/>
                    <a:pt x="3167" y="228"/>
                  </a:cubicBezTo>
                  <a:cubicBezTo>
                    <a:pt x="3119" y="83"/>
                    <a:pt x="2992" y="1"/>
                    <a:pt x="28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26"/>
            <p:cNvSpPr/>
            <p:nvPr/>
          </p:nvSpPr>
          <p:spPr>
            <a:xfrm>
              <a:off x="4069250" y="3303250"/>
              <a:ext cx="51225" cy="70125"/>
            </a:xfrm>
            <a:custGeom>
              <a:avLst/>
              <a:gdLst/>
              <a:ahLst/>
              <a:cxnLst/>
              <a:rect l="l" t="t" r="r" b="b"/>
              <a:pathLst>
                <a:path w="2049" h="2805" extrusionOk="0">
                  <a:moveTo>
                    <a:pt x="1666" y="0"/>
                  </a:moveTo>
                  <a:cubicBezTo>
                    <a:pt x="1560" y="0"/>
                    <a:pt x="1453" y="52"/>
                    <a:pt x="1393" y="142"/>
                  </a:cubicBezTo>
                  <a:cubicBezTo>
                    <a:pt x="1298" y="273"/>
                    <a:pt x="1334" y="452"/>
                    <a:pt x="1429" y="559"/>
                  </a:cubicBezTo>
                  <a:lnTo>
                    <a:pt x="24" y="2702"/>
                  </a:lnTo>
                  <a:cubicBezTo>
                    <a:pt x="0" y="2738"/>
                    <a:pt x="0" y="2773"/>
                    <a:pt x="36" y="2797"/>
                  </a:cubicBezTo>
                  <a:cubicBezTo>
                    <a:pt x="45" y="2801"/>
                    <a:pt x="57" y="2804"/>
                    <a:pt x="69" y="2804"/>
                  </a:cubicBezTo>
                  <a:cubicBezTo>
                    <a:pt x="90" y="2804"/>
                    <a:pt x="112" y="2796"/>
                    <a:pt x="119" y="2773"/>
                  </a:cubicBezTo>
                  <a:lnTo>
                    <a:pt x="1536" y="630"/>
                  </a:lnTo>
                  <a:cubicBezTo>
                    <a:pt x="1584" y="648"/>
                    <a:pt x="1631" y="658"/>
                    <a:pt x="1677" y="658"/>
                  </a:cubicBezTo>
                  <a:cubicBezTo>
                    <a:pt x="1780" y="658"/>
                    <a:pt x="1875" y="610"/>
                    <a:pt x="1941" y="511"/>
                  </a:cubicBezTo>
                  <a:cubicBezTo>
                    <a:pt x="2048" y="368"/>
                    <a:pt x="2001" y="154"/>
                    <a:pt x="1846" y="59"/>
                  </a:cubicBezTo>
                  <a:cubicBezTo>
                    <a:pt x="1793" y="19"/>
                    <a:pt x="1729" y="0"/>
                    <a:pt x="1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26"/>
            <p:cNvSpPr/>
            <p:nvPr/>
          </p:nvSpPr>
          <p:spPr>
            <a:xfrm>
              <a:off x="4055250" y="3300825"/>
              <a:ext cx="18200" cy="79200"/>
            </a:xfrm>
            <a:custGeom>
              <a:avLst/>
              <a:gdLst/>
              <a:ahLst/>
              <a:cxnLst/>
              <a:rect l="l" t="t" r="r" b="b"/>
              <a:pathLst>
                <a:path w="728" h="3168" extrusionOk="0">
                  <a:moveTo>
                    <a:pt x="323" y="0"/>
                  </a:moveTo>
                  <a:cubicBezTo>
                    <a:pt x="315" y="0"/>
                    <a:pt x="307" y="0"/>
                    <a:pt x="298" y="1"/>
                  </a:cubicBezTo>
                  <a:cubicBezTo>
                    <a:pt x="120" y="13"/>
                    <a:pt x="1" y="179"/>
                    <a:pt x="13" y="358"/>
                  </a:cubicBezTo>
                  <a:cubicBezTo>
                    <a:pt x="25" y="513"/>
                    <a:pt x="156" y="632"/>
                    <a:pt x="310" y="644"/>
                  </a:cubicBezTo>
                  <a:lnTo>
                    <a:pt x="596" y="3108"/>
                  </a:lnTo>
                  <a:cubicBezTo>
                    <a:pt x="596" y="3144"/>
                    <a:pt x="620" y="3168"/>
                    <a:pt x="668" y="3168"/>
                  </a:cubicBezTo>
                  <a:cubicBezTo>
                    <a:pt x="691" y="3168"/>
                    <a:pt x="727" y="3144"/>
                    <a:pt x="727" y="3096"/>
                  </a:cubicBezTo>
                  <a:lnTo>
                    <a:pt x="441" y="632"/>
                  </a:lnTo>
                  <a:cubicBezTo>
                    <a:pt x="584" y="584"/>
                    <a:pt x="679" y="429"/>
                    <a:pt x="656" y="287"/>
                  </a:cubicBezTo>
                  <a:cubicBezTo>
                    <a:pt x="644" y="116"/>
                    <a:pt x="492" y="0"/>
                    <a:pt x="3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26"/>
            <p:cNvSpPr/>
            <p:nvPr/>
          </p:nvSpPr>
          <p:spPr>
            <a:xfrm>
              <a:off x="3988875" y="3339600"/>
              <a:ext cx="75625" cy="36975"/>
            </a:xfrm>
            <a:custGeom>
              <a:avLst/>
              <a:gdLst/>
              <a:ahLst/>
              <a:cxnLst/>
              <a:rect l="l" t="t" r="r" b="b"/>
              <a:pathLst>
                <a:path w="3025" h="1479" extrusionOk="0">
                  <a:moveTo>
                    <a:pt x="363" y="0"/>
                  </a:moveTo>
                  <a:cubicBezTo>
                    <a:pt x="240" y="0"/>
                    <a:pt x="127" y="75"/>
                    <a:pt x="84" y="188"/>
                  </a:cubicBezTo>
                  <a:cubicBezTo>
                    <a:pt x="1" y="355"/>
                    <a:pt x="84" y="545"/>
                    <a:pt x="239" y="605"/>
                  </a:cubicBezTo>
                  <a:cubicBezTo>
                    <a:pt x="286" y="623"/>
                    <a:pt x="335" y="632"/>
                    <a:pt x="381" y="632"/>
                  </a:cubicBezTo>
                  <a:cubicBezTo>
                    <a:pt x="487" y="632"/>
                    <a:pt x="582" y="585"/>
                    <a:pt x="632" y="486"/>
                  </a:cubicBezTo>
                  <a:lnTo>
                    <a:pt x="2918" y="1474"/>
                  </a:lnTo>
                  <a:cubicBezTo>
                    <a:pt x="2927" y="1477"/>
                    <a:pt x="2936" y="1478"/>
                    <a:pt x="2946" y="1478"/>
                  </a:cubicBezTo>
                  <a:cubicBezTo>
                    <a:pt x="2975" y="1478"/>
                    <a:pt x="3004" y="1465"/>
                    <a:pt x="3013" y="1438"/>
                  </a:cubicBezTo>
                  <a:cubicBezTo>
                    <a:pt x="3025" y="1414"/>
                    <a:pt x="3013" y="1367"/>
                    <a:pt x="2977" y="1355"/>
                  </a:cubicBezTo>
                  <a:lnTo>
                    <a:pt x="691" y="367"/>
                  </a:lnTo>
                  <a:cubicBezTo>
                    <a:pt x="703" y="236"/>
                    <a:pt x="632" y="93"/>
                    <a:pt x="501" y="33"/>
                  </a:cubicBezTo>
                  <a:cubicBezTo>
                    <a:pt x="456" y="11"/>
                    <a:pt x="409" y="0"/>
                    <a:pt x="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26"/>
            <p:cNvSpPr/>
            <p:nvPr/>
          </p:nvSpPr>
          <p:spPr>
            <a:xfrm>
              <a:off x="3979650" y="3344700"/>
              <a:ext cx="77725" cy="31875"/>
            </a:xfrm>
            <a:custGeom>
              <a:avLst/>
              <a:gdLst/>
              <a:ahLst/>
              <a:cxnLst/>
              <a:rect l="l" t="t" r="r" b="b"/>
              <a:pathLst>
                <a:path w="3109" h="1275" extrusionOk="0">
                  <a:moveTo>
                    <a:pt x="355" y="1"/>
                  </a:moveTo>
                  <a:cubicBezTo>
                    <a:pt x="223" y="1"/>
                    <a:pt x="97" y="82"/>
                    <a:pt x="60" y="222"/>
                  </a:cubicBezTo>
                  <a:cubicBezTo>
                    <a:pt x="1" y="389"/>
                    <a:pt x="96" y="579"/>
                    <a:pt x="274" y="627"/>
                  </a:cubicBezTo>
                  <a:cubicBezTo>
                    <a:pt x="307" y="638"/>
                    <a:pt x="342" y="643"/>
                    <a:pt x="376" y="643"/>
                  </a:cubicBezTo>
                  <a:cubicBezTo>
                    <a:pt x="489" y="643"/>
                    <a:pt x="600" y="585"/>
                    <a:pt x="655" y="484"/>
                  </a:cubicBezTo>
                  <a:lnTo>
                    <a:pt x="3025" y="1270"/>
                  </a:lnTo>
                  <a:cubicBezTo>
                    <a:pt x="3030" y="1273"/>
                    <a:pt x="3037" y="1274"/>
                    <a:pt x="3045" y="1274"/>
                  </a:cubicBezTo>
                  <a:cubicBezTo>
                    <a:pt x="3068" y="1274"/>
                    <a:pt x="3096" y="1259"/>
                    <a:pt x="3096" y="1222"/>
                  </a:cubicBezTo>
                  <a:cubicBezTo>
                    <a:pt x="3108" y="1199"/>
                    <a:pt x="3096" y="1151"/>
                    <a:pt x="3049" y="1151"/>
                  </a:cubicBezTo>
                  <a:lnTo>
                    <a:pt x="691" y="365"/>
                  </a:lnTo>
                  <a:cubicBezTo>
                    <a:pt x="703" y="210"/>
                    <a:pt x="608" y="67"/>
                    <a:pt x="465" y="20"/>
                  </a:cubicBezTo>
                  <a:cubicBezTo>
                    <a:pt x="429" y="7"/>
                    <a:pt x="392" y="1"/>
                    <a:pt x="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26"/>
            <p:cNvSpPr/>
            <p:nvPr/>
          </p:nvSpPr>
          <p:spPr>
            <a:xfrm>
              <a:off x="3985600" y="3377900"/>
              <a:ext cx="79800" cy="16125"/>
            </a:xfrm>
            <a:custGeom>
              <a:avLst/>
              <a:gdLst/>
              <a:ahLst/>
              <a:cxnLst/>
              <a:rect l="l" t="t" r="r" b="b"/>
              <a:pathLst>
                <a:path w="3192" h="645" extrusionOk="0">
                  <a:moveTo>
                    <a:pt x="332" y="1"/>
                  </a:moveTo>
                  <a:cubicBezTo>
                    <a:pt x="325" y="1"/>
                    <a:pt x="317" y="1"/>
                    <a:pt x="310" y="2"/>
                  </a:cubicBezTo>
                  <a:cubicBezTo>
                    <a:pt x="132" y="2"/>
                    <a:pt x="1" y="144"/>
                    <a:pt x="1" y="323"/>
                  </a:cubicBezTo>
                  <a:cubicBezTo>
                    <a:pt x="1" y="502"/>
                    <a:pt x="155" y="644"/>
                    <a:pt x="334" y="644"/>
                  </a:cubicBezTo>
                  <a:cubicBezTo>
                    <a:pt x="477" y="644"/>
                    <a:pt x="608" y="525"/>
                    <a:pt x="644" y="371"/>
                  </a:cubicBezTo>
                  <a:lnTo>
                    <a:pt x="3132" y="299"/>
                  </a:lnTo>
                  <a:cubicBezTo>
                    <a:pt x="3156" y="299"/>
                    <a:pt x="3192" y="263"/>
                    <a:pt x="3192" y="240"/>
                  </a:cubicBezTo>
                  <a:cubicBezTo>
                    <a:pt x="3192" y="204"/>
                    <a:pt x="3156" y="180"/>
                    <a:pt x="3132" y="180"/>
                  </a:cubicBezTo>
                  <a:lnTo>
                    <a:pt x="644" y="252"/>
                  </a:lnTo>
                  <a:cubicBezTo>
                    <a:pt x="598" y="115"/>
                    <a:pt x="477" y="1"/>
                    <a:pt x="33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26"/>
            <p:cNvSpPr/>
            <p:nvPr/>
          </p:nvSpPr>
          <p:spPr>
            <a:xfrm>
              <a:off x="3989475" y="3382275"/>
              <a:ext cx="75625" cy="35300"/>
            </a:xfrm>
            <a:custGeom>
              <a:avLst/>
              <a:gdLst/>
              <a:ahLst/>
              <a:cxnLst/>
              <a:rect l="l" t="t" r="r" b="b"/>
              <a:pathLst>
                <a:path w="3025" h="1412" extrusionOk="0">
                  <a:moveTo>
                    <a:pt x="2962" y="0"/>
                  </a:moveTo>
                  <a:cubicBezTo>
                    <a:pt x="2955" y="0"/>
                    <a:pt x="2948" y="2"/>
                    <a:pt x="2941" y="5"/>
                  </a:cubicBezTo>
                  <a:lnTo>
                    <a:pt x="632" y="922"/>
                  </a:lnTo>
                  <a:cubicBezTo>
                    <a:pt x="570" y="826"/>
                    <a:pt x="470" y="768"/>
                    <a:pt x="365" y="768"/>
                  </a:cubicBezTo>
                  <a:cubicBezTo>
                    <a:pt x="327" y="768"/>
                    <a:pt x="288" y="775"/>
                    <a:pt x="251" y="791"/>
                  </a:cubicBezTo>
                  <a:cubicBezTo>
                    <a:pt x="84" y="850"/>
                    <a:pt x="0" y="1041"/>
                    <a:pt x="72" y="1208"/>
                  </a:cubicBezTo>
                  <a:cubicBezTo>
                    <a:pt x="117" y="1334"/>
                    <a:pt x="237" y="1412"/>
                    <a:pt x="364" y="1412"/>
                  </a:cubicBezTo>
                  <a:cubicBezTo>
                    <a:pt x="406" y="1412"/>
                    <a:pt x="448" y="1404"/>
                    <a:pt x="489" y="1386"/>
                  </a:cubicBezTo>
                  <a:cubicBezTo>
                    <a:pt x="632" y="1327"/>
                    <a:pt x="703" y="1184"/>
                    <a:pt x="679" y="1029"/>
                  </a:cubicBezTo>
                  <a:lnTo>
                    <a:pt x="2989" y="112"/>
                  </a:lnTo>
                  <a:cubicBezTo>
                    <a:pt x="3013" y="88"/>
                    <a:pt x="3025" y="65"/>
                    <a:pt x="3013" y="29"/>
                  </a:cubicBezTo>
                  <a:cubicBezTo>
                    <a:pt x="3004" y="12"/>
                    <a:pt x="2983" y="0"/>
                    <a:pt x="29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26"/>
            <p:cNvSpPr/>
            <p:nvPr/>
          </p:nvSpPr>
          <p:spPr>
            <a:xfrm>
              <a:off x="3986500" y="3386750"/>
              <a:ext cx="73550" cy="41050"/>
            </a:xfrm>
            <a:custGeom>
              <a:avLst/>
              <a:gdLst/>
              <a:ahLst/>
              <a:cxnLst/>
              <a:rect l="l" t="t" r="r" b="b"/>
              <a:pathLst>
                <a:path w="2942" h="1642" extrusionOk="0">
                  <a:moveTo>
                    <a:pt x="2864" y="0"/>
                  </a:moveTo>
                  <a:cubicBezTo>
                    <a:pt x="2854" y="0"/>
                    <a:pt x="2844" y="2"/>
                    <a:pt x="2834" y="5"/>
                  </a:cubicBezTo>
                  <a:lnTo>
                    <a:pt x="608" y="1124"/>
                  </a:lnTo>
                  <a:cubicBezTo>
                    <a:pt x="559" y="1043"/>
                    <a:pt x="467" y="995"/>
                    <a:pt x="364" y="995"/>
                  </a:cubicBezTo>
                  <a:cubicBezTo>
                    <a:pt x="315" y="995"/>
                    <a:pt x="264" y="1006"/>
                    <a:pt x="215" y="1029"/>
                  </a:cubicBezTo>
                  <a:cubicBezTo>
                    <a:pt x="60" y="1100"/>
                    <a:pt x="0" y="1303"/>
                    <a:pt x="72" y="1457"/>
                  </a:cubicBezTo>
                  <a:cubicBezTo>
                    <a:pt x="123" y="1577"/>
                    <a:pt x="236" y="1642"/>
                    <a:pt x="358" y="1642"/>
                  </a:cubicBezTo>
                  <a:cubicBezTo>
                    <a:pt x="405" y="1642"/>
                    <a:pt x="454" y="1632"/>
                    <a:pt x="500" y="1612"/>
                  </a:cubicBezTo>
                  <a:cubicBezTo>
                    <a:pt x="631" y="1541"/>
                    <a:pt x="715" y="1386"/>
                    <a:pt x="667" y="1243"/>
                  </a:cubicBezTo>
                  <a:lnTo>
                    <a:pt x="2894" y="124"/>
                  </a:lnTo>
                  <a:cubicBezTo>
                    <a:pt x="2929" y="112"/>
                    <a:pt x="2941" y="64"/>
                    <a:pt x="2929" y="29"/>
                  </a:cubicBezTo>
                  <a:cubicBezTo>
                    <a:pt x="2921" y="11"/>
                    <a:pt x="2893" y="0"/>
                    <a:pt x="28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26"/>
            <p:cNvSpPr/>
            <p:nvPr/>
          </p:nvSpPr>
          <p:spPr>
            <a:xfrm>
              <a:off x="4013575" y="3387000"/>
              <a:ext cx="59275" cy="60725"/>
            </a:xfrm>
            <a:custGeom>
              <a:avLst/>
              <a:gdLst/>
              <a:ahLst/>
              <a:cxnLst/>
              <a:rect l="l" t="t" r="r" b="b"/>
              <a:pathLst>
                <a:path w="2371" h="2429" extrusionOk="0">
                  <a:moveTo>
                    <a:pt x="2293" y="1"/>
                  </a:moveTo>
                  <a:cubicBezTo>
                    <a:pt x="2278" y="1"/>
                    <a:pt x="2263" y="7"/>
                    <a:pt x="2251" y="19"/>
                  </a:cubicBezTo>
                  <a:lnTo>
                    <a:pt x="537" y="1840"/>
                  </a:lnTo>
                  <a:cubicBezTo>
                    <a:pt x="482" y="1800"/>
                    <a:pt x="421" y="1781"/>
                    <a:pt x="360" y="1781"/>
                  </a:cubicBezTo>
                  <a:cubicBezTo>
                    <a:pt x="275" y="1781"/>
                    <a:pt x="189" y="1818"/>
                    <a:pt x="120" y="1888"/>
                  </a:cubicBezTo>
                  <a:cubicBezTo>
                    <a:pt x="1" y="2019"/>
                    <a:pt x="1" y="2209"/>
                    <a:pt x="132" y="2340"/>
                  </a:cubicBezTo>
                  <a:cubicBezTo>
                    <a:pt x="196" y="2398"/>
                    <a:pt x="277" y="2428"/>
                    <a:pt x="358" y="2428"/>
                  </a:cubicBezTo>
                  <a:cubicBezTo>
                    <a:pt x="443" y="2428"/>
                    <a:pt x="529" y="2395"/>
                    <a:pt x="596" y="2328"/>
                  </a:cubicBezTo>
                  <a:cubicBezTo>
                    <a:pt x="703" y="2209"/>
                    <a:pt x="715" y="2043"/>
                    <a:pt x="620" y="1924"/>
                  </a:cubicBezTo>
                  <a:lnTo>
                    <a:pt x="2335" y="114"/>
                  </a:lnTo>
                  <a:cubicBezTo>
                    <a:pt x="2370" y="78"/>
                    <a:pt x="2370" y="54"/>
                    <a:pt x="2335" y="19"/>
                  </a:cubicBezTo>
                  <a:cubicBezTo>
                    <a:pt x="2323" y="7"/>
                    <a:pt x="2308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26"/>
            <p:cNvSpPr/>
            <p:nvPr/>
          </p:nvSpPr>
          <p:spPr>
            <a:xfrm>
              <a:off x="4033525" y="3386150"/>
              <a:ext cx="38425" cy="74350"/>
            </a:xfrm>
            <a:custGeom>
              <a:avLst/>
              <a:gdLst/>
              <a:ahLst/>
              <a:cxnLst/>
              <a:rect l="l" t="t" r="r" b="b"/>
              <a:pathLst>
                <a:path w="1537" h="2974" extrusionOk="0">
                  <a:moveTo>
                    <a:pt x="1467" y="0"/>
                  </a:moveTo>
                  <a:cubicBezTo>
                    <a:pt x="1443" y="0"/>
                    <a:pt x="1414" y="14"/>
                    <a:pt x="1406" y="41"/>
                  </a:cubicBezTo>
                  <a:lnTo>
                    <a:pt x="417" y="2339"/>
                  </a:lnTo>
                  <a:cubicBezTo>
                    <a:pt x="402" y="2336"/>
                    <a:pt x="387" y="2334"/>
                    <a:pt x="372" y="2334"/>
                  </a:cubicBezTo>
                  <a:cubicBezTo>
                    <a:pt x="255" y="2334"/>
                    <a:pt x="137" y="2413"/>
                    <a:pt x="84" y="2529"/>
                  </a:cubicBezTo>
                  <a:cubicBezTo>
                    <a:pt x="1" y="2696"/>
                    <a:pt x="84" y="2886"/>
                    <a:pt x="239" y="2946"/>
                  </a:cubicBezTo>
                  <a:cubicBezTo>
                    <a:pt x="282" y="2964"/>
                    <a:pt x="327" y="2973"/>
                    <a:pt x="372" y="2973"/>
                  </a:cubicBezTo>
                  <a:cubicBezTo>
                    <a:pt x="496" y="2973"/>
                    <a:pt x="611" y="2902"/>
                    <a:pt x="655" y="2779"/>
                  </a:cubicBezTo>
                  <a:cubicBezTo>
                    <a:pt x="715" y="2636"/>
                    <a:pt x="667" y="2470"/>
                    <a:pt x="536" y="2386"/>
                  </a:cubicBezTo>
                  <a:lnTo>
                    <a:pt x="1525" y="100"/>
                  </a:lnTo>
                  <a:cubicBezTo>
                    <a:pt x="1537" y="64"/>
                    <a:pt x="1525" y="29"/>
                    <a:pt x="1489" y="5"/>
                  </a:cubicBezTo>
                  <a:cubicBezTo>
                    <a:pt x="1483" y="2"/>
                    <a:pt x="1475" y="0"/>
                    <a:pt x="1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26"/>
            <p:cNvSpPr/>
            <p:nvPr/>
          </p:nvSpPr>
          <p:spPr>
            <a:xfrm>
              <a:off x="4038875" y="3393300"/>
              <a:ext cx="33075" cy="76500"/>
            </a:xfrm>
            <a:custGeom>
              <a:avLst/>
              <a:gdLst/>
              <a:ahLst/>
              <a:cxnLst/>
              <a:rect l="l" t="t" r="r" b="b"/>
              <a:pathLst>
                <a:path w="1323" h="3060" extrusionOk="0">
                  <a:moveTo>
                    <a:pt x="1243" y="0"/>
                  </a:moveTo>
                  <a:cubicBezTo>
                    <a:pt x="1219" y="0"/>
                    <a:pt x="1192" y="16"/>
                    <a:pt x="1192" y="52"/>
                  </a:cubicBezTo>
                  <a:lnTo>
                    <a:pt x="406" y="2422"/>
                  </a:lnTo>
                  <a:cubicBezTo>
                    <a:pt x="396" y="2421"/>
                    <a:pt x="386" y="2421"/>
                    <a:pt x="377" y="2421"/>
                  </a:cubicBezTo>
                  <a:cubicBezTo>
                    <a:pt x="233" y="2421"/>
                    <a:pt x="105" y="2503"/>
                    <a:pt x="60" y="2648"/>
                  </a:cubicBezTo>
                  <a:cubicBezTo>
                    <a:pt x="1" y="2803"/>
                    <a:pt x="84" y="3005"/>
                    <a:pt x="263" y="3041"/>
                  </a:cubicBezTo>
                  <a:cubicBezTo>
                    <a:pt x="299" y="3054"/>
                    <a:pt x="336" y="3060"/>
                    <a:pt x="373" y="3060"/>
                  </a:cubicBezTo>
                  <a:cubicBezTo>
                    <a:pt x="505" y="3060"/>
                    <a:pt x="630" y="2978"/>
                    <a:pt x="668" y="2838"/>
                  </a:cubicBezTo>
                  <a:cubicBezTo>
                    <a:pt x="715" y="2684"/>
                    <a:pt x="656" y="2529"/>
                    <a:pt x="525" y="2445"/>
                  </a:cubicBezTo>
                  <a:lnTo>
                    <a:pt x="1311" y="88"/>
                  </a:lnTo>
                  <a:cubicBezTo>
                    <a:pt x="1323" y="52"/>
                    <a:pt x="1311" y="5"/>
                    <a:pt x="1263" y="5"/>
                  </a:cubicBezTo>
                  <a:cubicBezTo>
                    <a:pt x="1257" y="2"/>
                    <a:pt x="1250" y="0"/>
                    <a:pt x="1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26"/>
            <p:cNvSpPr/>
            <p:nvPr/>
          </p:nvSpPr>
          <p:spPr>
            <a:xfrm>
              <a:off x="4072525" y="3385375"/>
              <a:ext cx="16100" cy="79500"/>
            </a:xfrm>
            <a:custGeom>
              <a:avLst/>
              <a:gdLst/>
              <a:ahLst/>
              <a:cxnLst/>
              <a:rect l="l" t="t" r="r" b="b"/>
              <a:pathLst>
                <a:path w="644" h="3180" extrusionOk="0">
                  <a:moveTo>
                    <a:pt x="238" y="0"/>
                  </a:moveTo>
                  <a:cubicBezTo>
                    <a:pt x="215" y="0"/>
                    <a:pt x="179" y="24"/>
                    <a:pt x="179" y="60"/>
                  </a:cubicBezTo>
                  <a:lnTo>
                    <a:pt x="262" y="2548"/>
                  </a:lnTo>
                  <a:cubicBezTo>
                    <a:pt x="107" y="2584"/>
                    <a:pt x="0" y="2727"/>
                    <a:pt x="0" y="2870"/>
                  </a:cubicBezTo>
                  <a:cubicBezTo>
                    <a:pt x="0" y="3048"/>
                    <a:pt x="155" y="3179"/>
                    <a:pt x="334" y="3179"/>
                  </a:cubicBezTo>
                  <a:cubicBezTo>
                    <a:pt x="512" y="3179"/>
                    <a:pt x="643" y="3036"/>
                    <a:pt x="643" y="2858"/>
                  </a:cubicBezTo>
                  <a:cubicBezTo>
                    <a:pt x="643" y="2703"/>
                    <a:pt x="524" y="2572"/>
                    <a:pt x="381" y="2548"/>
                  </a:cubicBezTo>
                  <a:lnTo>
                    <a:pt x="298" y="60"/>
                  </a:lnTo>
                  <a:cubicBezTo>
                    <a:pt x="298" y="24"/>
                    <a:pt x="274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26"/>
            <p:cNvSpPr/>
            <p:nvPr/>
          </p:nvSpPr>
          <p:spPr>
            <a:xfrm>
              <a:off x="4077275" y="3385550"/>
              <a:ext cx="36650" cy="74550"/>
            </a:xfrm>
            <a:custGeom>
              <a:avLst/>
              <a:gdLst/>
              <a:ahLst/>
              <a:cxnLst/>
              <a:rect l="l" t="t" r="r" b="b"/>
              <a:pathLst>
                <a:path w="1466" h="2982" extrusionOk="0">
                  <a:moveTo>
                    <a:pt x="61" y="1"/>
                  </a:moveTo>
                  <a:cubicBezTo>
                    <a:pt x="54" y="1"/>
                    <a:pt x="45" y="2"/>
                    <a:pt x="37" y="5"/>
                  </a:cubicBezTo>
                  <a:cubicBezTo>
                    <a:pt x="13" y="17"/>
                    <a:pt x="1" y="53"/>
                    <a:pt x="13" y="77"/>
                  </a:cubicBezTo>
                  <a:lnTo>
                    <a:pt x="930" y="2386"/>
                  </a:lnTo>
                  <a:cubicBezTo>
                    <a:pt x="787" y="2482"/>
                    <a:pt x="739" y="2624"/>
                    <a:pt x="799" y="2779"/>
                  </a:cubicBezTo>
                  <a:cubicBezTo>
                    <a:pt x="844" y="2898"/>
                    <a:pt x="967" y="2982"/>
                    <a:pt x="1098" y="2982"/>
                  </a:cubicBezTo>
                  <a:cubicBezTo>
                    <a:pt x="1137" y="2982"/>
                    <a:pt x="1177" y="2974"/>
                    <a:pt x="1215" y="2958"/>
                  </a:cubicBezTo>
                  <a:cubicBezTo>
                    <a:pt x="1382" y="2898"/>
                    <a:pt x="1465" y="2696"/>
                    <a:pt x="1394" y="2541"/>
                  </a:cubicBezTo>
                  <a:cubicBezTo>
                    <a:pt x="1342" y="2406"/>
                    <a:pt x="1226" y="2334"/>
                    <a:pt x="1094" y="2334"/>
                  </a:cubicBezTo>
                  <a:cubicBezTo>
                    <a:pt x="1075" y="2334"/>
                    <a:pt x="1056" y="2336"/>
                    <a:pt x="1037" y="2339"/>
                  </a:cubicBezTo>
                  <a:lnTo>
                    <a:pt x="108" y="41"/>
                  </a:lnTo>
                  <a:cubicBezTo>
                    <a:pt x="99" y="14"/>
                    <a:pt x="83" y="1"/>
                    <a:pt x="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26"/>
            <p:cNvSpPr/>
            <p:nvPr/>
          </p:nvSpPr>
          <p:spPr>
            <a:xfrm>
              <a:off x="4081150" y="3390775"/>
              <a:ext cx="42600" cy="72450"/>
            </a:xfrm>
            <a:custGeom>
              <a:avLst/>
              <a:gdLst/>
              <a:ahLst/>
              <a:cxnLst/>
              <a:rect l="l" t="t" r="r" b="b"/>
              <a:pathLst>
                <a:path w="1704" h="2898" extrusionOk="0">
                  <a:moveTo>
                    <a:pt x="79" y="1"/>
                  </a:moveTo>
                  <a:cubicBezTo>
                    <a:pt x="69" y="1"/>
                    <a:pt x="59" y="3"/>
                    <a:pt x="48" y="10"/>
                  </a:cubicBezTo>
                  <a:cubicBezTo>
                    <a:pt x="24" y="22"/>
                    <a:pt x="1" y="70"/>
                    <a:pt x="24" y="94"/>
                  </a:cubicBezTo>
                  <a:lnTo>
                    <a:pt x="1132" y="2332"/>
                  </a:lnTo>
                  <a:cubicBezTo>
                    <a:pt x="1013" y="2404"/>
                    <a:pt x="989" y="2570"/>
                    <a:pt x="1048" y="2713"/>
                  </a:cubicBezTo>
                  <a:cubicBezTo>
                    <a:pt x="1100" y="2833"/>
                    <a:pt x="1213" y="2898"/>
                    <a:pt x="1335" y="2898"/>
                  </a:cubicBezTo>
                  <a:cubicBezTo>
                    <a:pt x="1382" y="2898"/>
                    <a:pt x="1430" y="2888"/>
                    <a:pt x="1477" y="2868"/>
                  </a:cubicBezTo>
                  <a:cubicBezTo>
                    <a:pt x="1644" y="2785"/>
                    <a:pt x="1703" y="2594"/>
                    <a:pt x="1632" y="2427"/>
                  </a:cubicBezTo>
                  <a:cubicBezTo>
                    <a:pt x="1566" y="2324"/>
                    <a:pt x="1463" y="2258"/>
                    <a:pt x="1347" y="2258"/>
                  </a:cubicBezTo>
                  <a:cubicBezTo>
                    <a:pt x="1316" y="2258"/>
                    <a:pt x="1283" y="2263"/>
                    <a:pt x="1251" y="2273"/>
                  </a:cubicBezTo>
                  <a:lnTo>
                    <a:pt x="143" y="34"/>
                  </a:lnTo>
                  <a:cubicBezTo>
                    <a:pt x="127" y="17"/>
                    <a:pt x="104" y="1"/>
                    <a:pt x="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26"/>
            <p:cNvSpPr/>
            <p:nvPr/>
          </p:nvSpPr>
          <p:spPr>
            <a:xfrm>
              <a:off x="4081750" y="3378075"/>
              <a:ext cx="61625" cy="58300"/>
            </a:xfrm>
            <a:custGeom>
              <a:avLst/>
              <a:gdLst/>
              <a:ahLst/>
              <a:cxnLst/>
              <a:rect l="l" t="t" r="r" b="b"/>
              <a:pathLst>
                <a:path w="2465" h="2332" extrusionOk="0">
                  <a:moveTo>
                    <a:pt x="67" y="0"/>
                  </a:moveTo>
                  <a:cubicBezTo>
                    <a:pt x="51" y="0"/>
                    <a:pt x="36" y="6"/>
                    <a:pt x="24" y="18"/>
                  </a:cubicBezTo>
                  <a:cubicBezTo>
                    <a:pt x="0" y="54"/>
                    <a:pt x="0" y="78"/>
                    <a:pt x="24" y="114"/>
                  </a:cubicBezTo>
                  <a:lnTo>
                    <a:pt x="1846" y="1816"/>
                  </a:lnTo>
                  <a:cubicBezTo>
                    <a:pt x="1763" y="1959"/>
                    <a:pt x="1786" y="2126"/>
                    <a:pt x="1882" y="2245"/>
                  </a:cubicBezTo>
                  <a:cubicBezTo>
                    <a:pt x="1950" y="2302"/>
                    <a:pt x="2029" y="2331"/>
                    <a:pt x="2107" y="2331"/>
                  </a:cubicBezTo>
                  <a:cubicBezTo>
                    <a:pt x="2193" y="2331"/>
                    <a:pt x="2277" y="2296"/>
                    <a:pt x="2346" y="2221"/>
                  </a:cubicBezTo>
                  <a:cubicBezTo>
                    <a:pt x="2465" y="2090"/>
                    <a:pt x="2465" y="1900"/>
                    <a:pt x="2334" y="1769"/>
                  </a:cubicBezTo>
                  <a:cubicBezTo>
                    <a:pt x="2267" y="1708"/>
                    <a:pt x="2185" y="1678"/>
                    <a:pt x="2105" y="1678"/>
                  </a:cubicBezTo>
                  <a:cubicBezTo>
                    <a:pt x="2043" y="1678"/>
                    <a:pt x="1981" y="1696"/>
                    <a:pt x="1929" y="1733"/>
                  </a:cubicBezTo>
                  <a:lnTo>
                    <a:pt x="119" y="18"/>
                  </a:lnTo>
                  <a:cubicBezTo>
                    <a:pt x="102" y="6"/>
                    <a:pt x="84" y="0"/>
                    <a:pt x="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26"/>
            <p:cNvSpPr/>
            <p:nvPr/>
          </p:nvSpPr>
          <p:spPr>
            <a:xfrm>
              <a:off x="4081150" y="3378700"/>
              <a:ext cx="75625" cy="37150"/>
            </a:xfrm>
            <a:custGeom>
              <a:avLst/>
              <a:gdLst/>
              <a:ahLst/>
              <a:cxnLst/>
              <a:rect l="l" t="t" r="r" b="b"/>
              <a:pathLst>
                <a:path w="3025" h="1486" extrusionOk="0">
                  <a:moveTo>
                    <a:pt x="86" y="1"/>
                  </a:moveTo>
                  <a:cubicBezTo>
                    <a:pt x="62" y="1"/>
                    <a:pt x="33" y="14"/>
                    <a:pt x="24" y="41"/>
                  </a:cubicBezTo>
                  <a:cubicBezTo>
                    <a:pt x="1" y="77"/>
                    <a:pt x="24" y="112"/>
                    <a:pt x="48" y="136"/>
                  </a:cubicBezTo>
                  <a:lnTo>
                    <a:pt x="2346" y="1113"/>
                  </a:lnTo>
                  <a:cubicBezTo>
                    <a:pt x="2322" y="1244"/>
                    <a:pt x="2406" y="1398"/>
                    <a:pt x="2537" y="1458"/>
                  </a:cubicBezTo>
                  <a:cubicBezTo>
                    <a:pt x="2580" y="1476"/>
                    <a:pt x="2625" y="1485"/>
                    <a:pt x="2669" y="1485"/>
                  </a:cubicBezTo>
                  <a:cubicBezTo>
                    <a:pt x="2794" y="1485"/>
                    <a:pt x="2909" y="1414"/>
                    <a:pt x="2953" y="1291"/>
                  </a:cubicBezTo>
                  <a:cubicBezTo>
                    <a:pt x="3025" y="1124"/>
                    <a:pt x="2953" y="934"/>
                    <a:pt x="2787" y="874"/>
                  </a:cubicBezTo>
                  <a:cubicBezTo>
                    <a:pt x="2746" y="857"/>
                    <a:pt x="2703" y="849"/>
                    <a:pt x="2661" y="849"/>
                  </a:cubicBezTo>
                  <a:cubicBezTo>
                    <a:pt x="2556" y="849"/>
                    <a:pt x="2457" y="900"/>
                    <a:pt x="2406" y="993"/>
                  </a:cubicBezTo>
                  <a:lnTo>
                    <a:pt x="108" y="5"/>
                  </a:lnTo>
                  <a:cubicBezTo>
                    <a:pt x="102" y="2"/>
                    <a:pt x="94" y="1"/>
                    <a:pt x="8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26"/>
            <p:cNvSpPr/>
            <p:nvPr/>
          </p:nvSpPr>
          <p:spPr>
            <a:xfrm>
              <a:off x="4074600" y="3377900"/>
              <a:ext cx="82475" cy="16725"/>
            </a:xfrm>
            <a:custGeom>
              <a:avLst/>
              <a:gdLst/>
              <a:ahLst/>
              <a:cxnLst/>
              <a:rect l="l" t="t" r="r" b="b"/>
              <a:pathLst>
                <a:path w="3299" h="669" extrusionOk="0">
                  <a:moveTo>
                    <a:pt x="2954" y="1"/>
                  </a:moveTo>
                  <a:cubicBezTo>
                    <a:pt x="2799" y="1"/>
                    <a:pt x="2677" y="115"/>
                    <a:pt x="2632" y="252"/>
                  </a:cubicBezTo>
                  <a:lnTo>
                    <a:pt x="72" y="109"/>
                  </a:lnTo>
                  <a:cubicBezTo>
                    <a:pt x="48" y="109"/>
                    <a:pt x="13" y="133"/>
                    <a:pt x="1" y="168"/>
                  </a:cubicBezTo>
                  <a:cubicBezTo>
                    <a:pt x="1" y="192"/>
                    <a:pt x="24" y="228"/>
                    <a:pt x="60" y="240"/>
                  </a:cubicBezTo>
                  <a:lnTo>
                    <a:pt x="2620" y="383"/>
                  </a:lnTo>
                  <a:cubicBezTo>
                    <a:pt x="2644" y="537"/>
                    <a:pt x="2787" y="668"/>
                    <a:pt x="2930" y="668"/>
                  </a:cubicBezTo>
                  <a:cubicBezTo>
                    <a:pt x="2937" y="669"/>
                    <a:pt x="2944" y="669"/>
                    <a:pt x="2950" y="669"/>
                  </a:cubicBezTo>
                  <a:cubicBezTo>
                    <a:pt x="3121" y="669"/>
                    <a:pt x="3275" y="530"/>
                    <a:pt x="3287" y="359"/>
                  </a:cubicBezTo>
                  <a:cubicBezTo>
                    <a:pt x="3299" y="180"/>
                    <a:pt x="3156" y="13"/>
                    <a:pt x="2977" y="2"/>
                  </a:cubicBezTo>
                  <a:cubicBezTo>
                    <a:pt x="2970" y="1"/>
                    <a:pt x="2962" y="1"/>
                    <a:pt x="29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26"/>
            <p:cNvSpPr/>
            <p:nvPr/>
          </p:nvSpPr>
          <p:spPr>
            <a:xfrm>
              <a:off x="4076100" y="3321550"/>
              <a:ext cx="67000" cy="55925"/>
            </a:xfrm>
            <a:custGeom>
              <a:avLst/>
              <a:gdLst/>
              <a:ahLst/>
              <a:cxnLst/>
              <a:rect l="l" t="t" r="r" b="b"/>
              <a:pathLst>
                <a:path w="2680" h="2237" extrusionOk="0">
                  <a:moveTo>
                    <a:pt x="2298" y="0"/>
                  </a:moveTo>
                  <a:cubicBezTo>
                    <a:pt x="2224" y="0"/>
                    <a:pt x="2152" y="25"/>
                    <a:pt x="2096" y="77"/>
                  </a:cubicBezTo>
                  <a:cubicBezTo>
                    <a:pt x="1977" y="184"/>
                    <a:pt x="1953" y="351"/>
                    <a:pt x="2012" y="493"/>
                  </a:cubicBezTo>
                  <a:lnTo>
                    <a:pt x="24" y="2125"/>
                  </a:lnTo>
                  <a:cubicBezTo>
                    <a:pt x="0" y="2148"/>
                    <a:pt x="0" y="2184"/>
                    <a:pt x="12" y="2208"/>
                  </a:cubicBezTo>
                  <a:cubicBezTo>
                    <a:pt x="19" y="2228"/>
                    <a:pt x="36" y="2236"/>
                    <a:pt x="56" y="2236"/>
                  </a:cubicBezTo>
                  <a:cubicBezTo>
                    <a:pt x="73" y="2236"/>
                    <a:pt x="91" y="2231"/>
                    <a:pt x="107" y="2220"/>
                  </a:cubicBezTo>
                  <a:lnTo>
                    <a:pt x="2084" y="601"/>
                  </a:lnTo>
                  <a:cubicBezTo>
                    <a:pt x="2151" y="637"/>
                    <a:pt x="2232" y="662"/>
                    <a:pt x="2310" y="662"/>
                  </a:cubicBezTo>
                  <a:cubicBezTo>
                    <a:pt x="2383" y="662"/>
                    <a:pt x="2455" y="640"/>
                    <a:pt x="2512" y="589"/>
                  </a:cubicBezTo>
                  <a:cubicBezTo>
                    <a:pt x="2667" y="470"/>
                    <a:pt x="2679" y="255"/>
                    <a:pt x="2560" y="124"/>
                  </a:cubicBezTo>
                  <a:cubicBezTo>
                    <a:pt x="2492" y="43"/>
                    <a:pt x="2394" y="0"/>
                    <a:pt x="22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26"/>
            <p:cNvSpPr/>
            <p:nvPr/>
          </p:nvSpPr>
          <p:spPr>
            <a:xfrm>
              <a:off x="4069250" y="3300950"/>
              <a:ext cx="27400" cy="78100"/>
            </a:xfrm>
            <a:custGeom>
              <a:avLst/>
              <a:gdLst/>
              <a:ahLst/>
              <a:cxnLst/>
              <a:rect l="l" t="t" r="r" b="b"/>
              <a:pathLst>
                <a:path w="1096" h="3124" extrusionOk="0">
                  <a:moveTo>
                    <a:pt x="736" y="0"/>
                  </a:moveTo>
                  <a:cubicBezTo>
                    <a:pt x="587" y="0"/>
                    <a:pt x="458" y="92"/>
                    <a:pt x="417" y="246"/>
                  </a:cubicBezTo>
                  <a:cubicBezTo>
                    <a:pt x="393" y="401"/>
                    <a:pt x="465" y="544"/>
                    <a:pt x="596" y="627"/>
                  </a:cubicBezTo>
                  <a:lnTo>
                    <a:pt x="24" y="3044"/>
                  </a:lnTo>
                  <a:cubicBezTo>
                    <a:pt x="0" y="3080"/>
                    <a:pt x="36" y="3115"/>
                    <a:pt x="60" y="3115"/>
                  </a:cubicBezTo>
                  <a:cubicBezTo>
                    <a:pt x="68" y="3121"/>
                    <a:pt x="77" y="3123"/>
                    <a:pt x="86" y="3123"/>
                  </a:cubicBezTo>
                  <a:cubicBezTo>
                    <a:pt x="115" y="3123"/>
                    <a:pt x="143" y="3098"/>
                    <a:pt x="143" y="3080"/>
                  </a:cubicBezTo>
                  <a:lnTo>
                    <a:pt x="715" y="651"/>
                  </a:lnTo>
                  <a:cubicBezTo>
                    <a:pt x="870" y="651"/>
                    <a:pt x="1012" y="567"/>
                    <a:pt x="1048" y="401"/>
                  </a:cubicBezTo>
                  <a:cubicBezTo>
                    <a:pt x="1096" y="222"/>
                    <a:pt x="989" y="55"/>
                    <a:pt x="810" y="8"/>
                  </a:cubicBezTo>
                  <a:cubicBezTo>
                    <a:pt x="785" y="3"/>
                    <a:pt x="760" y="0"/>
                    <a:pt x="7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14" name="Google Shape;1014;p26"/>
          <p:cNvGrpSpPr/>
          <p:nvPr/>
        </p:nvGrpSpPr>
        <p:grpSpPr>
          <a:xfrm flipH="1">
            <a:off x="7365787" y="3897865"/>
            <a:ext cx="1592028" cy="1151173"/>
            <a:chOff x="5630925" y="2698450"/>
            <a:chExt cx="1152975" cy="833700"/>
          </a:xfrm>
        </p:grpSpPr>
        <p:sp>
          <p:nvSpPr>
            <p:cNvPr id="1015" name="Google Shape;1015;p26"/>
            <p:cNvSpPr/>
            <p:nvPr/>
          </p:nvSpPr>
          <p:spPr>
            <a:xfrm>
              <a:off x="5698325" y="2830825"/>
              <a:ext cx="1085575" cy="530025"/>
            </a:xfrm>
            <a:custGeom>
              <a:avLst/>
              <a:gdLst/>
              <a:ahLst/>
              <a:cxnLst/>
              <a:rect l="l" t="t" r="r" b="b"/>
              <a:pathLst>
                <a:path w="43423" h="21201" extrusionOk="0">
                  <a:moveTo>
                    <a:pt x="465" y="1"/>
                  </a:moveTo>
                  <a:lnTo>
                    <a:pt x="0" y="179"/>
                  </a:lnTo>
                  <a:cubicBezTo>
                    <a:pt x="60" y="322"/>
                    <a:pt x="5656" y="14145"/>
                    <a:pt x="18324" y="19277"/>
                  </a:cubicBezTo>
                  <a:cubicBezTo>
                    <a:pt x="21483" y="20560"/>
                    <a:pt x="24816" y="21201"/>
                    <a:pt x="28304" y="21201"/>
                  </a:cubicBezTo>
                  <a:cubicBezTo>
                    <a:pt x="33071" y="21201"/>
                    <a:pt x="38128" y="20003"/>
                    <a:pt x="43422" y="17610"/>
                  </a:cubicBezTo>
                  <a:lnTo>
                    <a:pt x="43232" y="17182"/>
                  </a:lnTo>
                  <a:cubicBezTo>
                    <a:pt x="38004" y="19537"/>
                    <a:pt x="33019" y="20717"/>
                    <a:pt x="28318" y="20717"/>
                  </a:cubicBezTo>
                  <a:cubicBezTo>
                    <a:pt x="24894" y="20717"/>
                    <a:pt x="21621" y="20091"/>
                    <a:pt x="18514" y="18837"/>
                  </a:cubicBezTo>
                  <a:cubicBezTo>
                    <a:pt x="6037" y="13788"/>
                    <a:pt x="524" y="132"/>
                    <a:pt x="4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26"/>
            <p:cNvSpPr/>
            <p:nvPr/>
          </p:nvSpPr>
          <p:spPr>
            <a:xfrm>
              <a:off x="5630925" y="2698450"/>
              <a:ext cx="97475" cy="144325"/>
            </a:xfrm>
            <a:custGeom>
              <a:avLst/>
              <a:gdLst/>
              <a:ahLst/>
              <a:cxnLst/>
              <a:rect l="l" t="t" r="r" b="b"/>
              <a:pathLst>
                <a:path w="3899" h="5773" extrusionOk="0">
                  <a:moveTo>
                    <a:pt x="1211" y="0"/>
                  </a:moveTo>
                  <a:cubicBezTo>
                    <a:pt x="602" y="0"/>
                    <a:pt x="0" y="451"/>
                    <a:pt x="29" y="1188"/>
                  </a:cubicBezTo>
                  <a:cubicBezTo>
                    <a:pt x="77" y="2772"/>
                    <a:pt x="720" y="4641"/>
                    <a:pt x="3065" y="5772"/>
                  </a:cubicBezTo>
                  <a:cubicBezTo>
                    <a:pt x="3065" y="5772"/>
                    <a:pt x="3899" y="3439"/>
                    <a:pt x="2220" y="581"/>
                  </a:cubicBezTo>
                  <a:cubicBezTo>
                    <a:pt x="1985" y="180"/>
                    <a:pt x="1597" y="0"/>
                    <a:pt x="12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26"/>
            <p:cNvSpPr/>
            <p:nvPr/>
          </p:nvSpPr>
          <p:spPr>
            <a:xfrm>
              <a:off x="5662900" y="2747500"/>
              <a:ext cx="33950" cy="76800"/>
            </a:xfrm>
            <a:custGeom>
              <a:avLst/>
              <a:gdLst/>
              <a:ahLst/>
              <a:cxnLst/>
              <a:rect l="l" t="t" r="r" b="b"/>
              <a:pathLst>
                <a:path w="1358" h="3072" extrusionOk="0">
                  <a:moveTo>
                    <a:pt x="0" y="0"/>
                  </a:moveTo>
                  <a:cubicBezTo>
                    <a:pt x="0" y="584"/>
                    <a:pt x="155" y="1155"/>
                    <a:pt x="370" y="1667"/>
                  </a:cubicBezTo>
                  <a:cubicBezTo>
                    <a:pt x="596" y="2191"/>
                    <a:pt x="905" y="2703"/>
                    <a:pt x="1358" y="3072"/>
                  </a:cubicBezTo>
                  <a:lnTo>
                    <a:pt x="1001" y="2298"/>
                  </a:lnTo>
                  <a:lnTo>
                    <a:pt x="667" y="1536"/>
                  </a:lnTo>
                  <a:cubicBezTo>
                    <a:pt x="465" y="1024"/>
                    <a:pt x="250" y="524"/>
                    <a:pt x="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26"/>
            <p:cNvSpPr/>
            <p:nvPr/>
          </p:nvSpPr>
          <p:spPr>
            <a:xfrm>
              <a:off x="5757550" y="2846625"/>
              <a:ext cx="85325" cy="119975"/>
            </a:xfrm>
            <a:custGeom>
              <a:avLst/>
              <a:gdLst/>
              <a:ahLst/>
              <a:cxnLst/>
              <a:rect l="l" t="t" r="r" b="b"/>
              <a:pathLst>
                <a:path w="3413" h="4799" extrusionOk="0">
                  <a:moveTo>
                    <a:pt x="1681" y="1"/>
                  </a:moveTo>
                  <a:cubicBezTo>
                    <a:pt x="1203" y="1"/>
                    <a:pt x="732" y="247"/>
                    <a:pt x="501" y="833"/>
                  </a:cubicBezTo>
                  <a:cubicBezTo>
                    <a:pt x="72" y="1917"/>
                    <a:pt x="1" y="3238"/>
                    <a:pt x="667" y="4798"/>
                  </a:cubicBezTo>
                  <a:cubicBezTo>
                    <a:pt x="667" y="4798"/>
                    <a:pt x="2144" y="3965"/>
                    <a:pt x="3001" y="1822"/>
                  </a:cubicBezTo>
                  <a:cubicBezTo>
                    <a:pt x="3413" y="784"/>
                    <a:pt x="2535" y="1"/>
                    <a:pt x="16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26"/>
            <p:cNvSpPr/>
            <p:nvPr/>
          </p:nvSpPr>
          <p:spPr>
            <a:xfrm>
              <a:off x="5642550" y="2910625"/>
              <a:ext cx="135275" cy="69700"/>
            </a:xfrm>
            <a:custGeom>
              <a:avLst/>
              <a:gdLst/>
              <a:ahLst/>
              <a:cxnLst/>
              <a:rect l="l" t="t" r="r" b="b"/>
              <a:pathLst>
                <a:path w="5411" h="2788" extrusionOk="0">
                  <a:moveTo>
                    <a:pt x="1802" y="0"/>
                  </a:moveTo>
                  <a:cubicBezTo>
                    <a:pt x="299" y="0"/>
                    <a:pt x="0" y="2397"/>
                    <a:pt x="1624" y="2679"/>
                  </a:cubicBezTo>
                  <a:cubicBezTo>
                    <a:pt x="2061" y="2756"/>
                    <a:pt x="2469" y="2787"/>
                    <a:pt x="2843" y="2787"/>
                  </a:cubicBezTo>
                  <a:cubicBezTo>
                    <a:pt x="4428" y="2787"/>
                    <a:pt x="5410" y="2226"/>
                    <a:pt x="5410" y="2226"/>
                  </a:cubicBezTo>
                  <a:cubicBezTo>
                    <a:pt x="4422" y="833"/>
                    <a:pt x="3208" y="226"/>
                    <a:pt x="2065" y="24"/>
                  </a:cubicBezTo>
                  <a:cubicBezTo>
                    <a:pt x="1973" y="8"/>
                    <a:pt x="1885" y="0"/>
                    <a:pt x="180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26"/>
            <p:cNvSpPr/>
            <p:nvPr/>
          </p:nvSpPr>
          <p:spPr>
            <a:xfrm>
              <a:off x="5680750" y="2946325"/>
              <a:ext cx="75925" cy="18250"/>
            </a:xfrm>
            <a:custGeom>
              <a:avLst/>
              <a:gdLst/>
              <a:ahLst/>
              <a:cxnLst/>
              <a:rect l="l" t="t" r="r" b="b"/>
              <a:pathLst>
                <a:path w="3037" h="730" extrusionOk="0">
                  <a:moveTo>
                    <a:pt x="1" y="1"/>
                  </a:moveTo>
                  <a:lnTo>
                    <a:pt x="1" y="1"/>
                  </a:lnTo>
                  <a:cubicBezTo>
                    <a:pt x="453" y="322"/>
                    <a:pt x="941" y="512"/>
                    <a:pt x="1453" y="643"/>
                  </a:cubicBezTo>
                  <a:cubicBezTo>
                    <a:pt x="1681" y="695"/>
                    <a:pt x="1919" y="729"/>
                    <a:pt x="2157" y="729"/>
                  </a:cubicBezTo>
                  <a:cubicBezTo>
                    <a:pt x="2192" y="729"/>
                    <a:pt x="2228" y="728"/>
                    <a:pt x="2263" y="727"/>
                  </a:cubicBezTo>
                  <a:cubicBezTo>
                    <a:pt x="2525" y="715"/>
                    <a:pt x="2823" y="667"/>
                    <a:pt x="3037" y="477"/>
                  </a:cubicBezTo>
                  <a:lnTo>
                    <a:pt x="3037" y="477"/>
                  </a:lnTo>
                  <a:cubicBezTo>
                    <a:pt x="2922" y="503"/>
                    <a:pt x="2811" y="513"/>
                    <a:pt x="2701" y="513"/>
                  </a:cubicBezTo>
                  <a:cubicBezTo>
                    <a:pt x="2561" y="513"/>
                    <a:pt x="2422" y="497"/>
                    <a:pt x="2275" y="477"/>
                  </a:cubicBezTo>
                  <a:cubicBezTo>
                    <a:pt x="2025" y="429"/>
                    <a:pt x="1787" y="382"/>
                    <a:pt x="1537" y="322"/>
                  </a:cubicBezTo>
                  <a:cubicBezTo>
                    <a:pt x="1025" y="215"/>
                    <a:pt x="537" y="72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26"/>
            <p:cNvSpPr/>
            <p:nvPr/>
          </p:nvSpPr>
          <p:spPr>
            <a:xfrm>
              <a:off x="5778675" y="2868625"/>
              <a:ext cx="31875" cy="75350"/>
            </a:xfrm>
            <a:custGeom>
              <a:avLst/>
              <a:gdLst/>
              <a:ahLst/>
              <a:cxnLst/>
              <a:rect l="l" t="t" r="r" b="b"/>
              <a:pathLst>
                <a:path w="1275" h="3014" extrusionOk="0">
                  <a:moveTo>
                    <a:pt x="1239" y="1"/>
                  </a:moveTo>
                  <a:lnTo>
                    <a:pt x="1239" y="1"/>
                  </a:lnTo>
                  <a:cubicBezTo>
                    <a:pt x="1049" y="513"/>
                    <a:pt x="822" y="989"/>
                    <a:pt x="596" y="1489"/>
                  </a:cubicBezTo>
                  <a:cubicBezTo>
                    <a:pt x="370" y="1989"/>
                    <a:pt x="144" y="2477"/>
                    <a:pt x="1" y="3013"/>
                  </a:cubicBezTo>
                  <a:cubicBezTo>
                    <a:pt x="382" y="2597"/>
                    <a:pt x="668" y="2120"/>
                    <a:pt x="894" y="1620"/>
                  </a:cubicBezTo>
                  <a:cubicBezTo>
                    <a:pt x="1001" y="1370"/>
                    <a:pt x="1096" y="1096"/>
                    <a:pt x="1156" y="834"/>
                  </a:cubicBezTo>
                  <a:cubicBezTo>
                    <a:pt x="1239" y="561"/>
                    <a:pt x="1275" y="275"/>
                    <a:pt x="123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" name="Google Shape;1022;p26"/>
            <p:cNvSpPr/>
            <p:nvPr/>
          </p:nvSpPr>
          <p:spPr>
            <a:xfrm>
              <a:off x="5857875" y="2956275"/>
              <a:ext cx="102775" cy="156750"/>
            </a:xfrm>
            <a:custGeom>
              <a:avLst/>
              <a:gdLst/>
              <a:ahLst/>
              <a:cxnLst/>
              <a:rect l="l" t="t" r="r" b="b"/>
              <a:pathLst>
                <a:path w="4111" h="6270" extrusionOk="0">
                  <a:moveTo>
                    <a:pt x="1984" y="1"/>
                  </a:moveTo>
                  <a:cubicBezTo>
                    <a:pt x="1309" y="1"/>
                    <a:pt x="648" y="364"/>
                    <a:pt x="405" y="1210"/>
                  </a:cubicBezTo>
                  <a:cubicBezTo>
                    <a:pt x="0" y="2627"/>
                    <a:pt x="48" y="4329"/>
                    <a:pt x="1083" y="6270"/>
                  </a:cubicBezTo>
                  <a:cubicBezTo>
                    <a:pt x="1083" y="6270"/>
                    <a:pt x="2893" y="5020"/>
                    <a:pt x="3727" y="2174"/>
                  </a:cubicBezTo>
                  <a:cubicBezTo>
                    <a:pt x="4110" y="872"/>
                    <a:pt x="3030" y="1"/>
                    <a:pt x="198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" name="Google Shape;1023;p26"/>
            <p:cNvSpPr/>
            <p:nvPr/>
          </p:nvSpPr>
          <p:spPr>
            <a:xfrm>
              <a:off x="5715625" y="3050975"/>
              <a:ext cx="174700" cy="87150"/>
            </a:xfrm>
            <a:custGeom>
              <a:avLst/>
              <a:gdLst/>
              <a:ahLst/>
              <a:cxnLst/>
              <a:rect l="l" t="t" r="r" b="b"/>
              <a:pathLst>
                <a:path w="6988" h="3486" extrusionOk="0">
                  <a:moveTo>
                    <a:pt x="2283" y="0"/>
                  </a:moveTo>
                  <a:cubicBezTo>
                    <a:pt x="191" y="0"/>
                    <a:pt x="0" y="3284"/>
                    <a:pt x="2178" y="3458"/>
                  </a:cubicBezTo>
                  <a:cubicBezTo>
                    <a:pt x="2425" y="3477"/>
                    <a:pt x="2664" y="3486"/>
                    <a:pt x="2895" y="3486"/>
                  </a:cubicBezTo>
                  <a:cubicBezTo>
                    <a:pt x="5446" y="3486"/>
                    <a:pt x="6988" y="2434"/>
                    <a:pt x="6988" y="2434"/>
                  </a:cubicBezTo>
                  <a:cubicBezTo>
                    <a:pt x="5523" y="756"/>
                    <a:pt x="3916" y="113"/>
                    <a:pt x="2428" y="6"/>
                  </a:cubicBezTo>
                  <a:cubicBezTo>
                    <a:pt x="2379" y="2"/>
                    <a:pt x="2330" y="0"/>
                    <a:pt x="228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" name="Google Shape;1024;p26"/>
            <p:cNvSpPr/>
            <p:nvPr/>
          </p:nvSpPr>
          <p:spPr>
            <a:xfrm>
              <a:off x="5763800" y="3097825"/>
              <a:ext cx="98550" cy="16450"/>
            </a:xfrm>
            <a:custGeom>
              <a:avLst/>
              <a:gdLst/>
              <a:ahLst/>
              <a:cxnLst/>
              <a:rect l="l" t="t" r="r" b="b"/>
              <a:pathLst>
                <a:path w="3942" h="658" extrusionOk="0">
                  <a:moveTo>
                    <a:pt x="1" y="1"/>
                  </a:moveTo>
                  <a:lnTo>
                    <a:pt x="1" y="1"/>
                  </a:lnTo>
                  <a:cubicBezTo>
                    <a:pt x="298" y="156"/>
                    <a:pt x="608" y="275"/>
                    <a:pt x="941" y="382"/>
                  </a:cubicBezTo>
                  <a:cubicBezTo>
                    <a:pt x="1263" y="489"/>
                    <a:pt x="1596" y="548"/>
                    <a:pt x="1929" y="608"/>
                  </a:cubicBezTo>
                  <a:cubicBezTo>
                    <a:pt x="2143" y="637"/>
                    <a:pt x="2361" y="658"/>
                    <a:pt x="2578" y="658"/>
                  </a:cubicBezTo>
                  <a:cubicBezTo>
                    <a:pt x="2712" y="658"/>
                    <a:pt x="2845" y="650"/>
                    <a:pt x="2977" y="632"/>
                  </a:cubicBezTo>
                  <a:cubicBezTo>
                    <a:pt x="3322" y="608"/>
                    <a:pt x="3692" y="513"/>
                    <a:pt x="3942" y="263"/>
                  </a:cubicBezTo>
                  <a:lnTo>
                    <a:pt x="3942" y="263"/>
                  </a:lnTo>
                  <a:cubicBezTo>
                    <a:pt x="3690" y="359"/>
                    <a:pt x="3423" y="385"/>
                    <a:pt x="3160" y="385"/>
                  </a:cubicBezTo>
                  <a:cubicBezTo>
                    <a:pt x="3099" y="385"/>
                    <a:pt x="3038" y="384"/>
                    <a:pt x="2977" y="382"/>
                  </a:cubicBezTo>
                  <a:cubicBezTo>
                    <a:pt x="2644" y="358"/>
                    <a:pt x="2322" y="322"/>
                    <a:pt x="1989" y="275"/>
                  </a:cubicBezTo>
                  <a:cubicBezTo>
                    <a:pt x="1334" y="191"/>
                    <a:pt x="679" y="72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" name="Google Shape;1025;p26"/>
            <p:cNvSpPr/>
            <p:nvPr/>
          </p:nvSpPr>
          <p:spPr>
            <a:xfrm>
              <a:off x="5888525" y="2982650"/>
              <a:ext cx="31875" cy="100325"/>
            </a:xfrm>
            <a:custGeom>
              <a:avLst/>
              <a:gdLst/>
              <a:ahLst/>
              <a:cxnLst/>
              <a:rect l="l" t="t" r="r" b="b"/>
              <a:pathLst>
                <a:path w="1275" h="4013" extrusionOk="0">
                  <a:moveTo>
                    <a:pt x="1203" y="0"/>
                  </a:moveTo>
                  <a:lnTo>
                    <a:pt x="1203" y="0"/>
                  </a:lnTo>
                  <a:cubicBezTo>
                    <a:pt x="1143" y="357"/>
                    <a:pt x="1036" y="691"/>
                    <a:pt x="929" y="1012"/>
                  </a:cubicBezTo>
                  <a:lnTo>
                    <a:pt x="608" y="2000"/>
                  </a:lnTo>
                  <a:cubicBezTo>
                    <a:pt x="393" y="2655"/>
                    <a:pt x="155" y="3310"/>
                    <a:pt x="0" y="4012"/>
                  </a:cubicBezTo>
                  <a:cubicBezTo>
                    <a:pt x="393" y="3429"/>
                    <a:pt x="691" y="2774"/>
                    <a:pt x="905" y="2107"/>
                  </a:cubicBezTo>
                  <a:cubicBezTo>
                    <a:pt x="1024" y="1774"/>
                    <a:pt x="1108" y="1429"/>
                    <a:pt x="1167" y="1072"/>
                  </a:cubicBezTo>
                  <a:cubicBezTo>
                    <a:pt x="1227" y="714"/>
                    <a:pt x="1274" y="357"/>
                    <a:pt x="120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26"/>
            <p:cNvSpPr/>
            <p:nvPr/>
          </p:nvSpPr>
          <p:spPr>
            <a:xfrm>
              <a:off x="6010250" y="3098400"/>
              <a:ext cx="94700" cy="168225"/>
            </a:xfrm>
            <a:custGeom>
              <a:avLst/>
              <a:gdLst/>
              <a:ahLst/>
              <a:cxnLst/>
              <a:rect l="l" t="t" r="r" b="b"/>
              <a:pathLst>
                <a:path w="3788" h="6729" extrusionOk="0">
                  <a:moveTo>
                    <a:pt x="1882" y="1"/>
                  </a:moveTo>
                  <a:cubicBezTo>
                    <a:pt x="942" y="1"/>
                    <a:pt x="0" y="621"/>
                    <a:pt x="37" y="1835"/>
                  </a:cubicBezTo>
                  <a:cubicBezTo>
                    <a:pt x="84" y="3395"/>
                    <a:pt x="692" y="5121"/>
                    <a:pt x="2370" y="6729"/>
                  </a:cubicBezTo>
                  <a:cubicBezTo>
                    <a:pt x="2370" y="6729"/>
                    <a:pt x="3787" y="4883"/>
                    <a:pt x="3716" y="1740"/>
                  </a:cubicBezTo>
                  <a:cubicBezTo>
                    <a:pt x="3687" y="573"/>
                    <a:pt x="2786" y="1"/>
                    <a:pt x="188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26"/>
            <p:cNvSpPr/>
            <p:nvPr/>
          </p:nvSpPr>
          <p:spPr>
            <a:xfrm>
              <a:off x="5886075" y="3234975"/>
              <a:ext cx="188500" cy="95275"/>
            </a:xfrm>
            <a:custGeom>
              <a:avLst/>
              <a:gdLst/>
              <a:ahLst/>
              <a:cxnLst/>
              <a:rect l="l" t="t" r="r" b="b"/>
              <a:pathLst>
                <a:path w="7540" h="3811" extrusionOk="0">
                  <a:moveTo>
                    <a:pt x="3668" y="0"/>
                  </a:moveTo>
                  <a:cubicBezTo>
                    <a:pt x="3134" y="0"/>
                    <a:pt x="2626" y="67"/>
                    <a:pt x="2146" y="182"/>
                  </a:cubicBezTo>
                  <a:cubicBezTo>
                    <a:pt x="0" y="691"/>
                    <a:pt x="588" y="3811"/>
                    <a:pt x="2535" y="3811"/>
                  </a:cubicBezTo>
                  <a:cubicBezTo>
                    <a:pt x="2684" y="3811"/>
                    <a:pt x="2840" y="3793"/>
                    <a:pt x="3003" y="3754"/>
                  </a:cubicBezTo>
                  <a:cubicBezTo>
                    <a:pt x="6087" y="3028"/>
                    <a:pt x="7540" y="1158"/>
                    <a:pt x="7540" y="1158"/>
                  </a:cubicBezTo>
                  <a:cubicBezTo>
                    <a:pt x="6148" y="323"/>
                    <a:pt x="4846" y="0"/>
                    <a:pt x="366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26"/>
            <p:cNvSpPr/>
            <p:nvPr/>
          </p:nvSpPr>
          <p:spPr>
            <a:xfrm>
              <a:off x="5941500" y="3265400"/>
              <a:ext cx="102125" cy="27725"/>
            </a:xfrm>
            <a:custGeom>
              <a:avLst/>
              <a:gdLst/>
              <a:ahLst/>
              <a:cxnLst/>
              <a:rect l="l" t="t" r="r" b="b"/>
              <a:pathLst>
                <a:path w="4085" h="1109" extrusionOk="0">
                  <a:moveTo>
                    <a:pt x="4085" y="1"/>
                  </a:moveTo>
                  <a:cubicBezTo>
                    <a:pt x="3811" y="239"/>
                    <a:pt x="3489" y="358"/>
                    <a:pt x="3144" y="453"/>
                  </a:cubicBezTo>
                  <a:cubicBezTo>
                    <a:pt x="2799" y="537"/>
                    <a:pt x="2465" y="620"/>
                    <a:pt x="2120" y="680"/>
                  </a:cubicBezTo>
                  <a:cubicBezTo>
                    <a:pt x="1418" y="799"/>
                    <a:pt x="715" y="882"/>
                    <a:pt x="1" y="1013"/>
                  </a:cubicBezTo>
                  <a:cubicBezTo>
                    <a:pt x="358" y="1073"/>
                    <a:pt x="715" y="1096"/>
                    <a:pt x="1096" y="1108"/>
                  </a:cubicBezTo>
                  <a:cubicBezTo>
                    <a:pt x="1453" y="1108"/>
                    <a:pt x="1822" y="1061"/>
                    <a:pt x="2180" y="1001"/>
                  </a:cubicBezTo>
                  <a:cubicBezTo>
                    <a:pt x="2537" y="930"/>
                    <a:pt x="2894" y="834"/>
                    <a:pt x="3239" y="692"/>
                  </a:cubicBezTo>
                  <a:cubicBezTo>
                    <a:pt x="3561" y="537"/>
                    <a:pt x="3906" y="334"/>
                    <a:pt x="40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26"/>
            <p:cNvSpPr/>
            <p:nvPr/>
          </p:nvSpPr>
          <p:spPr>
            <a:xfrm>
              <a:off x="6061750" y="3124025"/>
              <a:ext cx="9550" cy="111350"/>
            </a:xfrm>
            <a:custGeom>
              <a:avLst/>
              <a:gdLst/>
              <a:ahLst/>
              <a:cxnLst/>
              <a:rect l="l" t="t" r="r" b="b"/>
              <a:pathLst>
                <a:path w="382" h="4454" extrusionOk="0">
                  <a:moveTo>
                    <a:pt x="1" y="1"/>
                  </a:moveTo>
                  <a:cubicBezTo>
                    <a:pt x="60" y="382"/>
                    <a:pt x="60" y="751"/>
                    <a:pt x="60" y="1120"/>
                  </a:cubicBezTo>
                  <a:lnTo>
                    <a:pt x="48" y="2227"/>
                  </a:lnTo>
                  <a:cubicBezTo>
                    <a:pt x="37" y="2953"/>
                    <a:pt x="13" y="3691"/>
                    <a:pt x="60" y="4453"/>
                  </a:cubicBezTo>
                  <a:cubicBezTo>
                    <a:pt x="275" y="3727"/>
                    <a:pt x="358" y="2977"/>
                    <a:pt x="370" y="2227"/>
                  </a:cubicBezTo>
                  <a:cubicBezTo>
                    <a:pt x="382" y="1846"/>
                    <a:pt x="370" y="1465"/>
                    <a:pt x="310" y="1096"/>
                  </a:cubicBezTo>
                  <a:cubicBezTo>
                    <a:pt x="263" y="715"/>
                    <a:pt x="191" y="346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26"/>
            <p:cNvSpPr/>
            <p:nvPr/>
          </p:nvSpPr>
          <p:spPr>
            <a:xfrm>
              <a:off x="6190725" y="3176625"/>
              <a:ext cx="139850" cy="176625"/>
            </a:xfrm>
            <a:custGeom>
              <a:avLst/>
              <a:gdLst/>
              <a:ahLst/>
              <a:cxnLst/>
              <a:rect l="l" t="t" r="r" b="b"/>
              <a:pathLst>
                <a:path w="5594" h="7065" extrusionOk="0">
                  <a:moveTo>
                    <a:pt x="2598" y="1"/>
                  </a:moveTo>
                  <a:cubicBezTo>
                    <a:pt x="1320" y="1"/>
                    <a:pt x="0" y="1125"/>
                    <a:pt x="569" y="2695"/>
                  </a:cubicBezTo>
                  <a:cubicBezTo>
                    <a:pt x="1164" y="4326"/>
                    <a:pt x="2402" y="5933"/>
                    <a:pt x="4736" y="7064"/>
                  </a:cubicBezTo>
                  <a:cubicBezTo>
                    <a:pt x="4736" y="7064"/>
                    <a:pt x="5593" y="4624"/>
                    <a:pt x="4426" y="1326"/>
                  </a:cubicBezTo>
                  <a:cubicBezTo>
                    <a:pt x="4099" y="395"/>
                    <a:pt x="3355" y="1"/>
                    <a:pt x="25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26"/>
            <p:cNvSpPr/>
            <p:nvPr/>
          </p:nvSpPr>
          <p:spPr>
            <a:xfrm>
              <a:off x="6114825" y="3342300"/>
              <a:ext cx="198475" cy="122500"/>
            </a:xfrm>
            <a:custGeom>
              <a:avLst/>
              <a:gdLst/>
              <a:ahLst/>
              <a:cxnLst/>
              <a:rect l="l" t="t" r="r" b="b"/>
              <a:pathLst>
                <a:path w="7939" h="4900" extrusionOk="0">
                  <a:moveTo>
                    <a:pt x="5794" y="1"/>
                  </a:moveTo>
                  <a:cubicBezTo>
                    <a:pt x="4233" y="1"/>
                    <a:pt x="2938" y="441"/>
                    <a:pt x="1878" y="1092"/>
                  </a:cubicBezTo>
                  <a:cubicBezTo>
                    <a:pt x="0" y="2271"/>
                    <a:pt x="1207" y="4900"/>
                    <a:pt x="2980" y="4900"/>
                  </a:cubicBezTo>
                  <a:cubicBezTo>
                    <a:pt x="3320" y="4900"/>
                    <a:pt x="3681" y="4803"/>
                    <a:pt x="4045" y="4581"/>
                  </a:cubicBezTo>
                  <a:cubicBezTo>
                    <a:pt x="7058" y="2735"/>
                    <a:pt x="7939" y="259"/>
                    <a:pt x="7939" y="259"/>
                  </a:cubicBezTo>
                  <a:cubicBezTo>
                    <a:pt x="7173" y="81"/>
                    <a:pt x="6459" y="1"/>
                    <a:pt x="579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26"/>
            <p:cNvSpPr/>
            <p:nvPr/>
          </p:nvSpPr>
          <p:spPr>
            <a:xfrm>
              <a:off x="6182000" y="3360650"/>
              <a:ext cx="99150" cy="62550"/>
            </a:xfrm>
            <a:custGeom>
              <a:avLst/>
              <a:gdLst/>
              <a:ahLst/>
              <a:cxnLst/>
              <a:rect l="l" t="t" r="r" b="b"/>
              <a:pathLst>
                <a:path w="3966" h="2502" extrusionOk="0">
                  <a:moveTo>
                    <a:pt x="3966" y="1"/>
                  </a:moveTo>
                  <a:lnTo>
                    <a:pt x="3966" y="1"/>
                  </a:lnTo>
                  <a:cubicBezTo>
                    <a:pt x="3763" y="358"/>
                    <a:pt x="3466" y="596"/>
                    <a:pt x="3144" y="823"/>
                  </a:cubicBezTo>
                  <a:cubicBezTo>
                    <a:pt x="2811" y="1037"/>
                    <a:pt x="2466" y="1239"/>
                    <a:pt x="2132" y="1418"/>
                  </a:cubicBezTo>
                  <a:cubicBezTo>
                    <a:pt x="1430" y="1787"/>
                    <a:pt x="715" y="2132"/>
                    <a:pt x="1" y="2501"/>
                  </a:cubicBezTo>
                  <a:cubicBezTo>
                    <a:pt x="406" y="2442"/>
                    <a:pt x="787" y="2323"/>
                    <a:pt x="1180" y="2180"/>
                  </a:cubicBezTo>
                  <a:cubicBezTo>
                    <a:pt x="1561" y="2061"/>
                    <a:pt x="1930" y="1882"/>
                    <a:pt x="2287" y="1704"/>
                  </a:cubicBezTo>
                  <a:cubicBezTo>
                    <a:pt x="2644" y="1513"/>
                    <a:pt x="2989" y="1287"/>
                    <a:pt x="3299" y="1013"/>
                  </a:cubicBezTo>
                  <a:cubicBezTo>
                    <a:pt x="3597" y="751"/>
                    <a:pt x="3894" y="406"/>
                    <a:pt x="396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" name="Google Shape;1033;p26"/>
            <p:cNvSpPr/>
            <p:nvPr/>
          </p:nvSpPr>
          <p:spPr>
            <a:xfrm>
              <a:off x="6251650" y="3205275"/>
              <a:ext cx="40225" cy="117300"/>
            </a:xfrm>
            <a:custGeom>
              <a:avLst/>
              <a:gdLst/>
              <a:ahLst/>
              <a:cxnLst/>
              <a:rect l="l" t="t" r="r" b="b"/>
              <a:pathLst>
                <a:path w="1609" h="4692" extrusionOk="0">
                  <a:moveTo>
                    <a:pt x="1" y="1"/>
                  </a:moveTo>
                  <a:cubicBezTo>
                    <a:pt x="191" y="370"/>
                    <a:pt x="322" y="763"/>
                    <a:pt x="453" y="1144"/>
                  </a:cubicBezTo>
                  <a:cubicBezTo>
                    <a:pt x="572" y="1537"/>
                    <a:pt x="715" y="1918"/>
                    <a:pt x="834" y="2323"/>
                  </a:cubicBezTo>
                  <a:cubicBezTo>
                    <a:pt x="1084" y="3108"/>
                    <a:pt x="1311" y="3894"/>
                    <a:pt x="1608" y="4692"/>
                  </a:cubicBezTo>
                  <a:cubicBezTo>
                    <a:pt x="1561" y="3835"/>
                    <a:pt x="1382" y="3025"/>
                    <a:pt x="1156" y="2227"/>
                  </a:cubicBezTo>
                  <a:cubicBezTo>
                    <a:pt x="1025" y="1834"/>
                    <a:pt x="894" y="1442"/>
                    <a:pt x="692" y="1061"/>
                  </a:cubicBezTo>
                  <a:cubicBezTo>
                    <a:pt x="513" y="668"/>
                    <a:pt x="311" y="299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26"/>
            <p:cNvSpPr/>
            <p:nvPr/>
          </p:nvSpPr>
          <p:spPr>
            <a:xfrm>
              <a:off x="6357725" y="3173400"/>
              <a:ext cx="210075" cy="173000"/>
            </a:xfrm>
            <a:custGeom>
              <a:avLst/>
              <a:gdLst/>
              <a:ahLst/>
              <a:cxnLst/>
              <a:rect l="l" t="t" r="r" b="b"/>
              <a:pathLst>
                <a:path w="8403" h="6920" extrusionOk="0">
                  <a:moveTo>
                    <a:pt x="3572" y="0"/>
                  </a:moveTo>
                  <a:cubicBezTo>
                    <a:pt x="1700" y="0"/>
                    <a:pt x="1" y="2407"/>
                    <a:pt x="1687" y="4157"/>
                  </a:cubicBezTo>
                  <a:cubicBezTo>
                    <a:pt x="3152" y="5681"/>
                    <a:pt x="5295" y="6836"/>
                    <a:pt x="8402" y="6919"/>
                  </a:cubicBezTo>
                  <a:cubicBezTo>
                    <a:pt x="8402" y="6919"/>
                    <a:pt x="8140" y="3824"/>
                    <a:pt x="5247" y="764"/>
                  </a:cubicBezTo>
                  <a:cubicBezTo>
                    <a:pt x="4734" y="226"/>
                    <a:pt x="4145" y="0"/>
                    <a:pt x="35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26"/>
            <p:cNvSpPr/>
            <p:nvPr/>
          </p:nvSpPr>
          <p:spPr>
            <a:xfrm>
              <a:off x="6382900" y="3339525"/>
              <a:ext cx="193525" cy="192625"/>
            </a:xfrm>
            <a:custGeom>
              <a:avLst/>
              <a:gdLst/>
              <a:ahLst/>
              <a:cxnLst/>
              <a:rect l="l" t="t" r="r" b="b"/>
              <a:pathLst>
                <a:path w="7741" h="7705" extrusionOk="0">
                  <a:moveTo>
                    <a:pt x="7491" y="1"/>
                  </a:moveTo>
                  <a:lnTo>
                    <a:pt x="7491" y="1"/>
                  </a:lnTo>
                  <a:cubicBezTo>
                    <a:pt x="4395" y="596"/>
                    <a:pt x="2454" y="2120"/>
                    <a:pt x="1276" y="3870"/>
                  </a:cubicBezTo>
                  <a:cubicBezTo>
                    <a:pt x="0" y="5766"/>
                    <a:pt x="1700" y="7704"/>
                    <a:pt x="3435" y="7704"/>
                  </a:cubicBezTo>
                  <a:cubicBezTo>
                    <a:pt x="4129" y="7704"/>
                    <a:pt x="4830" y="7393"/>
                    <a:pt x="5348" y="6644"/>
                  </a:cubicBezTo>
                  <a:cubicBezTo>
                    <a:pt x="7741" y="3144"/>
                    <a:pt x="7491" y="1"/>
                    <a:pt x="749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26"/>
            <p:cNvSpPr/>
            <p:nvPr/>
          </p:nvSpPr>
          <p:spPr>
            <a:xfrm>
              <a:off x="6463000" y="3368100"/>
              <a:ext cx="80400" cy="117000"/>
            </a:xfrm>
            <a:custGeom>
              <a:avLst/>
              <a:gdLst/>
              <a:ahLst/>
              <a:cxnLst/>
              <a:rect l="l" t="t" r="r" b="b"/>
              <a:pathLst>
                <a:path w="3216" h="4680" extrusionOk="0">
                  <a:moveTo>
                    <a:pt x="3108" y="1"/>
                  </a:moveTo>
                  <a:lnTo>
                    <a:pt x="3108" y="1"/>
                  </a:lnTo>
                  <a:cubicBezTo>
                    <a:pt x="3060" y="501"/>
                    <a:pt x="2858" y="917"/>
                    <a:pt x="2620" y="1310"/>
                  </a:cubicBezTo>
                  <a:cubicBezTo>
                    <a:pt x="2382" y="1715"/>
                    <a:pt x="2108" y="2108"/>
                    <a:pt x="1810" y="2477"/>
                  </a:cubicBezTo>
                  <a:cubicBezTo>
                    <a:pt x="1227" y="3215"/>
                    <a:pt x="608" y="3930"/>
                    <a:pt x="0" y="4680"/>
                  </a:cubicBezTo>
                  <a:cubicBezTo>
                    <a:pt x="393" y="4406"/>
                    <a:pt x="751" y="4084"/>
                    <a:pt x="1096" y="3739"/>
                  </a:cubicBezTo>
                  <a:cubicBezTo>
                    <a:pt x="1441" y="3418"/>
                    <a:pt x="1763" y="3061"/>
                    <a:pt x="2060" y="2668"/>
                  </a:cubicBezTo>
                  <a:cubicBezTo>
                    <a:pt x="2358" y="2287"/>
                    <a:pt x="2632" y="1882"/>
                    <a:pt x="2834" y="1429"/>
                  </a:cubicBezTo>
                  <a:cubicBezTo>
                    <a:pt x="3048" y="1001"/>
                    <a:pt x="3215" y="501"/>
                    <a:pt x="31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26"/>
            <p:cNvSpPr/>
            <p:nvPr/>
          </p:nvSpPr>
          <p:spPr>
            <a:xfrm>
              <a:off x="6431750" y="3212425"/>
              <a:ext cx="101825" cy="108675"/>
            </a:xfrm>
            <a:custGeom>
              <a:avLst/>
              <a:gdLst/>
              <a:ahLst/>
              <a:cxnLst/>
              <a:rect l="l" t="t" r="r" b="b"/>
              <a:pathLst>
                <a:path w="4073" h="4347" extrusionOk="0">
                  <a:moveTo>
                    <a:pt x="0" y="1"/>
                  </a:moveTo>
                  <a:cubicBezTo>
                    <a:pt x="393" y="298"/>
                    <a:pt x="738" y="656"/>
                    <a:pt x="1084" y="1013"/>
                  </a:cubicBezTo>
                  <a:cubicBezTo>
                    <a:pt x="1417" y="1370"/>
                    <a:pt x="1750" y="1739"/>
                    <a:pt x="2084" y="2108"/>
                  </a:cubicBezTo>
                  <a:cubicBezTo>
                    <a:pt x="2751" y="2858"/>
                    <a:pt x="3394" y="3608"/>
                    <a:pt x="4072" y="4346"/>
                  </a:cubicBezTo>
                  <a:cubicBezTo>
                    <a:pt x="3834" y="3894"/>
                    <a:pt x="3548" y="3477"/>
                    <a:pt x="3274" y="3072"/>
                  </a:cubicBezTo>
                  <a:cubicBezTo>
                    <a:pt x="2977" y="2680"/>
                    <a:pt x="2655" y="2287"/>
                    <a:pt x="2334" y="1906"/>
                  </a:cubicBezTo>
                  <a:cubicBezTo>
                    <a:pt x="1989" y="1525"/>
                    <a:pt x="1643" y="1156"/>
                    <a:pt x="1262" y="834"/>
                  </a:cubicBezTo>
                  <a:cubicBezTo>
                    <a:pt x="869" y="501"/>
                    <a:pt x="477" y="179"/>
                    <a:pt x="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38" name="Google Shape;1038;p26"/>
          <p:cNvSpPr/>
          <p:nvPr/>
        </p:nvSpPr>
        <p:spPr>
          <a:xfrm>
            <a:off x="8630274" y="284775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9" name="Google Shape;1039;p26"/>
          <p:cNvSpPr/>
          <p:nvPr/>
        </p:nvSpPr>
        <p:spPr>
          <a:xfrm>
            <a:off x="1264124" y="383077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10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1" name="Google Shape;1041;p27"/>
          <p:cNvGrpSpPr/>
          <p:nvPr/>
        </p:nvGrpSpPr>
        <p:grpSpPr>
          <a:xfrm>
            <a:off x="187529" y="3878414"/>
            <a:ext cx="1055138" cy="975553"/>
            <a:chOff x="1757650" y="1363600"/>
            <a:chExt cx="319400" cy="295300"/>
          </a:xfrm>
        </p:grpSpPr>
        <p:sp>
          <p:nvSpPr>
            <p:cNvPr id="1042" name="Google Shape;1042;p27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" name="Google Shape;1043;p27"/>
            <p:cNvSpPr/>
            <p:nvPr/>
          </p:nvSpPr>
          <p:spPr>
            <a:xfrm>
              <a:off x="1858250" y="1419625"/>
              <a:ext cx="112250" cy="96200"/>
            </a:xfrm>
            <a:custGeom>
              <a:avLst/>
              <a:gdLst/>
              <a:ahLst/>
              <a:cxnLst/>
              <a:rect l="l" t="t" r="r" b="b"/>
              <a:pathLst>
                <a:path w="4490" h="3848" extrusionOk="0">
                  <a:moveTo>
                    <a:pt x="2908" y="0"/>
                  </a:moveTo>
                  <a:cubicBezTo>
                    <a:pt x="2551" y="0"/>
                    <a:pt x="2334" y="311"/>
                    <a:pt x="2334" y="311"/>
                  </a:cubicBezTo>
                  <a:cubicBezTo>
                    <a:pt x="2334" y="311"/>
                    <a:pt x="2115" y="151"/>
                    <a:pt x="1820" y="151"/>
                  </a:cubicBezTo>
                  <a:cubicBezTo>
                    <a:pt x="1587" y="151"/>
                    <a:pt x="1306" y="251"/>
                    <a:pt x="1048" y="609"/>
                  </a:cubicBezTo>
                  <a:cubicBezTo>
                    <a:pt x="1048" y="609"/>
                    <a:pt x="955" y="586"/>
                    <a:pt x="828" y="586"/>
                  </a:cubicBezTo>
                  <a:cubicBezTo>
                    <a:pt x="584" y="586"/>
                    <a:pt x="213" y="668"/>
                    <a:pt x="120" y="1144"/>
                  </a:cubicBezTo>
                  <a:cubicBezTo>
                    <a:pt x="1" y="1668"/>
                    <a:pt x="2156" y="3847"/>
                    <a:pt x="2156" y="3847"/>
                  </a:cubicBezTo>
                  <a:lnTo>
                    <a:pt x="2477" y="3752"/>
                  </a:lnTo>
                  <a:cubicBezTo>
                    <a:pt x="2477" y="3752"/>
                    <a:pt x="4489" y="1156"/>
                    <a:pt x="3489" y="263"/>
                  </a:cubicBezTo>
                  <a:cubicBezTo>
                    <a:pt x="3270" y="67"/>
                    <a:pt x="3074" y="0"/>
                    <a:pt x="29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" name="Google Shape;1044;p27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" name="Google Shape;1045;p27"/>
            <p:cNvSpPr/>
            <p:nvPr/>
          </p:nvSpPr>
          <p:spPr>
            <a:xfrm>
              <a:off x="1914800" y="1449375"/>
              <a:ext cx="102725" cy="90775"/>
            </a:xfrm>
            <a:custGeom>
              <a:avLst/>
              <a:gdLst/>
              <a:ahLst/>
              <a:cxnLst/>
              <a:rect l="l" t="t" r="r" b="b"/>
              <a:pathLst>
                <a:path w="4109" h="3631" extrusionOk="0">
                  <a:moveTo>
                    <a:pt x="2394" y="0"/>
                  </a:moveTo>
                  <a:cubicBezTo>
                    <a:pt x="1849" y="0"/>
                    <a:pt x="1" y="2252"/>
                    <a:pt x="1" y="2252"/>
                  </a:cubicBezTo>
                  <a:lnTo>
                    <a:pt x="96" y="2574"/>
                  </a:lnTo>
                  <a:cubicBezTo>
                    <a:pt x="96" y="2574"/>
                    <a:pt x="1702" y="3631"/>
                    <a:pt x="2791" y="3631"/>
                  </a:cubicBezTo>
                  <a:cubicBezTo>
                    <a:pt x="3117" y="3631"/>
                    <a:pt x="3397" y="3536"/>
                    <a:pt x="3573" y="3288"/>
                  </a:cubicBezTo>
                  <a:cubicBezTo>
                    <a:pt x="4109" y="2550"/>
                    <a:pt x="3418" y="2145"/>
                    <a:pt x="3418" y="2145"/>
                  </a:cubicBezTo>
                  <a:cubicBezTo>
                    <a:pt x="3418" y="2145"/>
                    <a:pt x="3870" y="1419"/>
                    <a:pt x="3013" y="895"/>
                  </a:cubicBezTo>
                  <a:cubicBezTo>
                    <a:pt x="3013" y="895"/>
                    <a:pt x="3132" y="109"/>
                    <a:pt x="2418" y="2"/>
                  </a:cubicBezTo>
                  <a:cubicBezTo>
                    <a:pt x="2410" y="1"/>
                    <a:pt x="2402" y="0"/>
                    <a:pt x="23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" name="Google Shape;1046;p27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" name="Google Shape;1047;p27"/>
            <p:cNvSpPr/>
            <p:nvPr/>
          </p:nvSpPr>
          <p:spPr>
            <a:xfrm>
              <a:off x="1873725" y="1508950"/>
              <a:ext cx="108375" cy="94900"/>
            </a:xfrm>
            <a:custGeom>
              <a:avLst/>
              <a:gdLst/>
              <a:ahLst/>
              <a:cxnLst/>
              <a:rect l="l" t="t" r="r" b="b"/>
              <a:pathLst>
                <a:path w="4335" h="3796" extrusionOk="0">
                  <a:moveTo>
                    <a:pt x="1858" y="0"/>
                  </a:moveTo>
                  <a:lnTo>
                    <a:pt x="1549" y="108"/>
                  </a:lnTo>
                  <a:cubicBezTo>
                    <a:pt x="1549" y="108"/>
                    <a:pt x="1" y="2953"/>
                    <a:pt x="1132" y="3632"/>
                  </a:cubicBezTo>
                  <a:cubicBezTo>
                    <a:pt x="1328" y="3751"/>
                    <a:pt x="1497" y="3795"/>
                    <a:pt x="1640" y="3795"/>
                  </a:cubicBezTo>
                  <a:cubicBezTo>
                    <a:pt x="2069" y="3795"/>
                    <a:pt x="2263" y="3394"/>
                    <a:pt x="2263" y="3394"/>
                  </a:cubicBezTo>
                  <a:cubicBezTo>
                    <a:pt x="2263" y="3394"/>
                    <a:pt x="2425" y="3474"/>
                    <a:pt x="2642" y="3474"/>
                  </a:cubicBezTo>
                  <a:cubicBezTo>
                    <a:pt x="2897" y="3474"/>
                    <a:pt x="3228" y="3363"/>
                    <a:pt x="3466" y="2882"/>
                  </a:cubicBezTo>
                  <a:cubicBezTo>
                    <a:pt x="3466" y="2882"/>
                    <a:pt x="3477" y="2882"/>
                    <a:pt x="3497" y="2882"/>
                  </a:cubicBezTo>
                  <a:cubicBezTo>
                    <a:pt x="3645" y="2882"/>
                    <a:pt x="4278" y="2845"/>
                    <a:pt x="4299" y="2215"/>
                  </a:cubicBezTo>
                  <a:cubicBezTo>
                    <a:pt x="4335" y="1691"/>
                    <a:pt x="1858" y="0"/>
                    <a:pt x="18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" name="Google Shape;1048;p27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" name="Google Shape;1049;p27"/>
            <p:cNvSpPr/>
            <p:nvPr/>
          </p:nvSpPr>
          <p:spPr>
            <a:xfrm>
              <a:off x="1817175" y="1482775"/>
              <a:ext cx="102725" cy="91125"/>
            </a:xfrm>
            <a:custGeom>
              <a:avLst/>
              <a:gdLst/>
              <a:ahLst/>
              <a:cxnLst/>
              <a:rect l="l" t="t" r="r" b="b"/>
              <a:pathLst>
                <a:path w="4109" h="3645" extrusionOk="0">
                  <a:moveTo>
                    <a:pt x="1304" y="0"/>
                  </a:moveTo>
                  <a:cubicBezTo>
                    <a:pt x="985" y="0"/>
                    <a:pt x="712" y="93"/>
                    <a:pt x="536" y="333"/>
                  </a:cubicBezTo>
                  <a:cubicBezTo>
                    <a:pt x="1" y="1083"/>
                    <a:pt x="667" y="1500"/>
                    <a:pt x="667" y="1500"/>
                  </a:cubicBezTo>
                  <a:cubicBezTo>
                    <a:pt x="667" y="1500"/>
                    <a:pt x="203" y="2226"/>
                    <a:pt x="1072" y="2750"/>
                  </a:cubicBezTo>
                  <a:cubicBezTo>
                    <a:pt x="1072" y="2750"/>
                    <a:pt x="953" y="3536"/>
                    <a:pt x="1668" y="3643"/>
                  </a:cubicBezTo>
                  <a:cubicBezTo>
                    <a:pt x="1676" y="3644"/>
                    <a:pt x="1684" y="3645"/>
                    <a:pt x="1692" y="3645"/>
                  </a:cubicBezTo>
                  <a:cubicBezTo>
                    <a:pt x="2249" y="3645"/>
                    <a:pt x="4108" y="1405"/>
                    <a:pt x="4108" y="1405"/>
                  </a:cubicBezTo>
                  <a:lnTo>
                    <a:pt x="4001" y="1083"/>
                  </a:lnTo>
                  <a:cubicBezTo>
                    <a:pt x="4001" y="1083"/>
                    <a:pt x="2391" y="0"/>
                    <a:pt x="13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" name="Google Shape;1050;p27"/>
            <p:cNvSpPr/>
            <p:nvPr/>
          </p:nvSpPr>
          <p:spPr>
            <a:xfrm>
              <a:off x="1888025" y="1483575"/>
              <a:ext cx="57775" cy="53050"/>
            </a:xfrm>
            <a:custGeom>
              <a:avLst/>
              <a:gdLst/>
              <a:ahLst/>
              <a:cxnLst/>
              <a:rect l="l" t="t" r="r" b="b"/>
              <a:pathLst>
                <a:path w="2311" h="2122" extrusionOk="0">
                  <a:moveTo>
                    <a:pt x="1134" y="0"/>
                  </a:moveTo>
                  <a:cubicBezTo>
                    <a:pt x="1074" y="0"/>
                    <a:pt x="1013" y="5"/>
                    <a:pt x="953" y="15"/>
                  </a:cubicBezTo>
                  <a:cubicBezTo>
                    <a:pt x="369" y="134"/>
                    <a:pt x="0" y="694"/>
                    <a:pt x="119" y="1265"/>
                  </a:cubicBezTo>
                  <a:cubicBezTo>
                    <a:pt x="223" y="1775"/>
                    <a:pt x="655" y="2121"/>
                    <a:pt x="1151" y="2121"/>
                  </a:cubicBezTo>
                  <a:cubicBezTo>
                    <a:pt x="1223" y="2121"/>
                    <a:pt x="1296" y="2114"/>
                    <a:pt x="1370" y="2099"/>
                  </a:cubicBezTo>
                  <a:cubicBezTo>
                    <a:pt x="1941" y="1980"/>
                    <a:pt x="2310" y="1432"/>
                    <a:pt x="2203" y="849"/>
                  </a:cubicBezTo>
                  <a:cubicBezTo>
                    <a:pt x="2107" y="348"/>
                    <a:pt x="1640" y="0"/>
                    <a:pt x="11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" name="Google Shape;1051;p27"/>
            <p:cNvSpPr/>
            <p:nvPr/>
          </p:nvSpPr>
          <p:spPr>
            <a:xfrm>
              <a:off x="1927300" y="1511875"/>
              <a:ext cx="9275" cy="8750"/>
            </a:xfrm>
            <a:custGeom>
              <a:avLst/>
              <a:gdLst/>
              <a:ahLst/>
              <a:cxnLst/>
              <a:rect l="l" t="t" r="r" b="b"/>
              <a:pathLst>
                <a:path w="371" h="350" extrusionOk="0">
                  <a:moveTo>
                    <a:pt x="177" y="1"/>
                  </a:moveTo>
                  <a:cubicBezTo>
                    <a:pt x="170" y="1"/>
                    <a:pt x="163" y="1"/>
                    <a:pt x="156" y="2"/>
                  </a:cubicBezTo>
                  <a:cubicBezTo>
                    <a:pt x="61" y="14"/>
                    <a:pt x="1" y="110"/>
                    <a:pt x="13" y="217"/>
                  </a:cubicBezTo>
                  <a:cubicBezTo>
                    <a:pt x="35" y="293"/>
                    <a:pt x="106" y="349"/>
                    <a:pt x="200" y="349"/>
                  </a:cubicBezTo>
                  <a:cubicBezTo>
                    <a:pt x="209" y="349"/>
                    <a:pt x="218" y="349"/>
                    <a:pt x="227" y="348"/>
                  </a:cubicBezTo>
                  <a:cubicBezTo>
                    <a:pt x="311" y="336"/>
                    <a:pt x="370" y="241"/>
                    <a:pt x="358" y="133"/>
                  </a:cubicBezTo>
                  <a:cubicBezTo>
                    <a:pt x="336" y="57"/>
                    <a:pt x="255" y="1"/>
                    <a:pt x="1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52" name="Google Shape;1052;p27"/>
          <p:cNvGrpSpPr/>
          <p:nvPr/>
        </p:nvGrpSpPr>
        <p:grpSpPr>
          <a:xfrm rot="8914466" flipH="1">
            <a:off x="7063797" y="241468"/>
            <a:ext cx="2157592" cy="1428054"/>
            <a:chOff x="6524200" y="1723674"/>
            <a:chExt cx="1870860" cy="1238181"/>
          </a:xfrm>
        </p:grpSpPr>
        <p:grpSp>
          <p:nvGrpSpPr>
            <p:cNvPr id="1053" name="Google Shape;1053;p27"/>
            <p:cNvGrpSpPr/>
            <p:nvPr/>
          </p:nvGrpSpPr>
          <p:grpSpPr>
            <a:xfrm>
              <a:off x="6524200" y="1860216"/>
              <a:ext cx="1152975" cy="833700"/>
              <a:chOff x="5630925" y="2698450"/>
              <a:chExt cx="1152975" cy="833700"/>
            </a:xfrm>
          </p:grpSpPr>
          <p:sp>
            <p:nvSpPr>
              <p:cNvPr id="1054" name="Google Shape;1054;p27"/>
              <p:cNvSpPr/>
              <p:nvPr/>
            </p:nvSpPr>
            <p:spPr>
              <a:xfrm>
                <a:off x="5698325" y="2830825"/>
                <a:ext cx="1085575" cy="530025"/>
              </a:xfrm>
              <a:custGeom>
                <a:avLst/>
                <a:gdLst/>
                <a:ahLst/>
                <a:cxnLst/>
                <a:rect l="l" t="t" r="r" b="b"/>
                <a:pathLst>
                  <a:path w="43423" h="21201" extrusionOk="0">
                    <a:moveTo>
                      <a:pt x="465" y="1"/>
                    </a:moveTo>
                    <a:lnTo>
                      <a:pt x="0" y="179"/>
                    </a:lnTo>
                    <a:cubicBezTo>
                      <a:pt x="60" y="322"/>
                      <a:pt x="5656" y="14145"/>
                      <a:pt x="18324" y="19277"/>
                    </a:cubicBezTo>
                    <a:cubicBezTo>
                      <a:pt x="21483" y="20560"/>
                      <a:pt x="24816" y="21201"/>
                      <a:pt x="28304" y="21201"/>
                    </a:cubicBezTo>
                    <a:cubicBezTo>
                      <a:pt x="33071" y="21201"/>
                      <a:pt x="38128" y="20003"/>
                      <a:pt x="43422" y="17610"/>
                    </a:cubicBezTo>
                    <a:lnTo>
                      <a:pt x="43232" y="17182"/>
                    </a:lnTo>
                    <a:cubicBezTo>
                      <a:pt x="38004" y="19537"/>
                      <a:pt x="33019" y="20717"/>
                      <a:pt x="28318" y="20717"/>
                    </a:cubicBezTo>
                    <a:cubicBezTo>
                      <a:pt x="24894" y="20717"/>
                      <a:pt x="21621" y="20091"/>
                      <a:pt x="18514" y="18837"/>
                    </a:cubicBezTo>
                    <a:cubicBezTo>
                      <a:pt x="6037" y="13788"/>
                      <a:pt x="524" y="132"/>
                      <a:pt x="46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5" name="Google Shape;1055;p27"/>
              <p:cNvSpPr/>
              <p:nvPr/>
            </p:nvSpPr>
            <p:spPr>
              <a:xfrm>
                <a:off x="5630925" y="2698450"/>
                <a:ext cx="97475" cy="144325"/>
              </a:xfrm>
              <a:custGeom>
                <a:avLst/>
                <a:gdLst/>
                <a:ahLst/>
                <a:cxnLst/>
                <a:rect l="l" t="t" r="r" b="b"/>
                <a:pathLst>
                  <a:path w="3899" h="5773" extrusionOk="0">
                    <a:moveTo>
                      <a:pt x="1211" y="0"/>
                    </a:moveTo>
                    <a:cubicBezTo>
                      <a:pt x="602" y="0"/>
                      <a:pt x="0" y="451"/>
                      <a:pt x="29" y="1188"/>
                    </a:cubicBezTo>
                    <a:cubicBezTo>
                      <a:pt x="77" y="2772"/>
                      <a:pt x="720" y="4641"/>
                      <a:pt x="3065" y="5772"/>
                    </a:cubicBezTo>
                    <a:cubicBezTo>
                      <a:pt x="3065" y="5772"/>
                      <a:pt x="3899" y="3439"/>
                      <a:pt x="2220" y="581"/>
                    </a:cubicBezTo>
                    <a:cubicBezTo>
                      <a:pt x="1985" y="180"/>
                      <a:pt x="1597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6" name="Google Shape;1056;p27"/>
              <p:cNvSpPr/>
              <p:nvPr/>
            </p:nvSpPr>
            <p:spPr>
              <a:xfrm>
                <a:off x="5662900" y="2747500"/>
                <a:ext cx="33950" cy="76800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3072" extrusionOk="0">
                    <a:moveTo>
                      <a:pt x="0" y="0"/>
                    </a:moveTo>
                    <a:cubicBezTo>
                      <a:pt x="0" y="584"/>
                      <a:pt x="155" y="1155"/>
                      <a:pt x="370" y="1667"/>
                    </a:cubicBezTo>
                    <a:cubicBezTo>
                      <a:pt x="596" y="2191"/>
                      <a:pt x="905" y="2703"/>
                      <a:pt x="1358" y="3072"/>
                    </a:cubicBezTo>
                    <a:lnTo>
                      <a:pt x="1001" y="2298"/>
                    </a:lnTo>
                    <a:lnTo>
                      <a:pt x="667" y="1536"/>
                    </a:lnTo>
                    <a:cubicBezTo>
                      <a:pt x="465" y="1024"/>
                      <a:pt x="250" y="524"/>
                      <a:pt x="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7" name="Google Shape;1057;p27"/>
              <p:cNvSpPr/>
              <p:nvPr/>
            </p:nvSpPr>
            <p:spPr>
              <a:xfrm>
                <a:off x="5757550" y="2846625"/>
                <a:ext cx="85325" cy="119975"/>
              </a:xfrm>
              <a:custGeom>
                <a:avLst/>
                <a:gdLst/>
                <a:ahLst/>
                <a:cxnLst/>
                <a:rect l="l" t="t" r="r" b="b"/>
                <a:pathLst>
                  <a:path w="3413" h="4799" extrusionOk="0">
                    <a:moveTo>
                      <a:pt x="1681" y="1"/>
                    </a:moveTo>
                    <a:cubicBezTo>
                      <a:pt x="1203" y="1"/>
                      <a:pt x="732" y="247"/>
                      <a:pt x="501" y="833"/>
                    </a:cubicBezTo>
                    <a:cubicBezTo>
                      <a:pt x="72" y="1917"/>
                      <a:pt x="1" y="3238"/>
                      <a:pt x="667" y="4798"/>
                    </a:cubicBezTo>
                    <a:cubicBezTo>
                      <a:pt x="667" y="4798"/>
                      <a:pt x="2144" y="3965"/>
                      <a:pt x="3001" y="1822"/>
                    </a:cubicBezTo>
                    <a:cubicBezTo>
                      <a:pt x="3413" y="784"/>
                      <a:pt x="2535" y="1"/>
                      <a:pt x="16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8" name="Google Shape;1058;p27"/>
              <p:cNvSpPr/>
              <p:nvPr/>
            </p:nvSpPr>
            <p:spPr>
              <a:xfrm>
                <a:off x="5642550" y="2910625"/>
                <a:ext cx="1352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788" extrusionOk="0">
                    <a:moveTo>
                      <a:pt x="1802" y="0"/>
                    </a:moveTo>
                    <a:cubicBezTo>
                      <a:pt x="299" y="0"/>
                      <a:pt x="0" y="2397"/>
                      <a:pt x="1624" y="2679"/>
                    </a:cubicBezTo>
                    <a:cubicBezTo>
                      <a:pt x="2061" y="2756"/>
                      <a:pt x="2469" y="2787"/>
                      <a:pt x="2843" y="2787"/>
                    </a:cubicBezTo>
                    <a:cubicBezTo>
                      <a:pt x="4428" y="2787"/>
                      <a:pt x="5410" y="2226"/>
                      <a:pt x="5410" y="2226"/>
                    </a:cubicBezTo>
                    <a:cubicBezTo>
                      <a:pt x="4422" y="833"/>
                      <a:pt x="3208" y="226"/>
                      <a:pt x="2065" y="24"/>
                    </a:cubicBezTo>
                    <a:cubicBezTo>
                      <a:pt x="1973" y="8"/>
                      <a:pt x="1885" y="0"/>
                      <a:pt x="18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9" name="Google Shape;1059;p27"/>
              <p:cNvSpPr/>
              <p:nvPr/>
            </p:nvSpPr>
            <p:spPr>
              <a:xfrm>
                <a:off x="5680750" y="2946325"/>
                <a:ext cx="75925" cy="1825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7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53" y="322"/>
                      <a:pt x="941" y="512"/>
                      <a:pt x="1453" y="643"/>
                    </a:cubicBezTo>
                    <a:cubicBezTo>
                      <a:pt x="1681" y="695"/>
                      <a:pt x="1919" y="729"/>
                      <a:pt x="2157" y="729"/>
                    </a:cubicBezTo>
                    <a:cubicBezTo>
                      <a:pt x="2192" y="729"/>
                      <a:pt x="2228" y="728"/>
                      <a:pt x="2263" y="727"/>
                    </a:cubicBezTo>
                    <a:cubicBezTo>
                      <a:pt x="2525" y="715"/>
                      <a:pt x="2823" y="667"/>
                      <a:pt x="3037" y="477"/>
                    </a:cubicBezTo>
                    <a:lnTo>
                      <a:pt x="3037" y="477"/>
                    </a:lnTo>
                    <a:cubicBezTo>
                      <a:pt x="2922" y="503"/>
                      <a:pt x="2811" y="513"/>
                      <a:pt x="2701" y="513"/>
                    </a:cubicBezTo>
                    <a:cubicBezTo>
                      <a:pt x="2561" y="513"/>
                      <a:pt x="2422" y="497"/>
                      <a:pt x="2275" y="477"/>
                    </a:cubicBezTo>
                    <a:cubicBezTo>
                      <a:pt x="2025" y="429"/>
                      <a:pt x="1787" y="382"/>
                      <a:pt x="1537" y="322"/>
                    </a:cubicBezTo>
                    <a:cubicBezTo>
                      <a:pt x="1025" y="215"/>
                      <a:pt x="537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0" name="Google Shape;1060;p27"/>
              <p:cNvSpPr/>
              <p:nvPr/>
            </p:nvSpPr>
            <p:spPr>
              <a:xfrm>
                <a:off x="5778675" y="2868625"/>
                <a:ext cx="31875" cy="75350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3014" extrusionOk="0">
                    <a:moveTo>
                      <a:pt x="1239" y="1"/>
                    </a:moveTo>
                    <a:lnTo>
                      <a:pt x="1239" y="1"/>
                    </a:lnTo>
                    <a:cubicBezTo>
                      <a:pt x="1049" y="513"/>
                      <a:pt x="822" y="989"/>
                      <a:pt x="596" y="1489"/>
                    </a:cubicBezTo>
                    <a:cubicBezTo>
                      <a:pt x="370" y="1989"/>
                      <a:pt x="144" y="2477"/>
                      <a:pt x="1" y="3013"/>
                    </a:cubicBezTo>
                    <a:cubicBezTo>
                      <a:pt x="382" y="2597"/>
                      <a:pt x="668" y="2120"/>
                      <a:pt x="894" y="1620"/>
                    </a:cubicBezTo>
                    <a:cubicBezTo>
                      <a:pt x="1001" y="1370"/>
                      <a:pt x="1096" y="1096"/>
                      <a:pt x="1156" y="834"/>
                    </a:cubicBezTo>
                    <a:cubicBezTo>
                      <a:pt x="1239" y="561"/>
                      <a:pt x="1275" y="275"/>
                      <a:pt x="123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1" name="Google Shape;1061;p27"/>
              <p:cNvSpPr/>
              <p:nvPr/>
            </p:nvSpPr>
            <p:spPr>
              <a:xfrm>
                <a:off x="5857875" y="2956275"/>
                <a:ext cx="102775" cy="15675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6270" extrusionOk="0">
                    <a:moveTo>
                      <a:pt x="1984" y="1"/>
                    </a:moveTo>
                    <a:cubicBezTo>
                      <a:pt x="1309" y="1"/>
                      <a:pt x="648" y="364"/>
                      <a:pt x="405" y="1210"/>
                    </a:cubicBezTo>
                    <a:cubicBezTo>
                      <a:pt x="0" y="2627"/>
                      <a:pt x="48" y="4329"/>
                      <a:pt x="1083" y="6270"/>
                    </a:cubicBezTo>
                    <a:cubicBezTo>
                      <a:pt x="1083" y="6270"/>
                      <a:pt x="2893" y="5020"/>
                      <a:pt x="3727" y="2174"/>
                    </a:cubicBezTo>
                    <a:cubicBezTo>
                      <a:pt x="4110" y="872"/>
                      <a:pt x="3030" y="1"/>
                      <a:pt x="1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2" name="Google Shape;1062;p27"/>
              <p:cNvSpPr/>
              <p:nvPr/>
            </p:nvSpPr>
            <p:spPr>
              <a:xfrm>
                <a:off x="5715625" y="3050975"/>
                <a:ext cx="174700" cy="87150"/>
              </a:xfrm>
              <a:custGeom>
                <a:avLst/>
                <a:gdLst/>
                <a:ahLst/>
                <a:cxnLst/>
                <a:rect l="l" t="t" r="r" b="b"/>
                <a:pathLst>
                  <a:path w="6988" h="3486" extrusionOk="0">
                    <a:moveTo>
                      <a:pt x="2283" y="0"/>
                    </a:moveTo>
                    <a:cubicBezTo>
                      <a:pt x="191" y="0"/>
                      <a:pt x="0" y="3284"/>
                      <a:pt x="2178" y="3458"/>
                    </a:cubicBezTo>
                    <a:cubicBezTo>
                      <a:pt x="2425" y="3477"/>
                      <a:pt x="2664" y="3486"/>
                      <a:pt x="2895" y="3486"/>
                    </a:cubicBezTo>
                    <a:cubicBezTo>
                      <a:pt x="5446" y="3486"/>
                      <a:pt x="6988" y="2434"/>
                      <a:pt x="6988" y="2434"/>
                    </a:cubicBezTo>
                    <a:cubicBezTo>
                      <a:pt x="5523" y="756"/>
                      <a:pt x="3916" y="113"/>
                      <a:pt x="2428" y="6"/>
                    </a:cubicBezTo>
                    <a:cubicBezTo>
                      <a:pt x="2379" y="2"/>
                      <a:pt x="2330" y="0"/>
                      <a:pt x="22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3" name="Google Shape;1063;p27"/>
              <p:cNvSpPr/>
              <p:nvPr/>
            </p:nvSpPr>
            <p:spPr>
              <a:xfrm>
                <a:off x="5763800" y="3097825"/>
                <a:ext cx="98550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3942" h="65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156"/>
                      <a:pt x="608" y="275"/>
                      <a:pt x="941" y="382"/>
                    </a:cubicBezTo>
                    <a:cubicBezTo>
                      <a:pt x="1263" y="489"/>
                      <a:pt x="1596" y="548"/>
                      <a:pt x="1929" y="608"/>
                    </a:cubicBezTo>
                    <a:cubicBezTo>
                      <a:pt x="2143" y="637"/>
                      <a:pt x="2361" y="658"/>
                      <a:pt x="2578" y="658"/>
                    </a:cubicBezTo>
                    <a:cubicBezTo>
                      <a:pt x="2712" y="658"/>
                      <a:pt x="2845" y="650"/>
                      <a:pt x="2977" y="632"/>
                    </a:cubicBezTo>
                    <a:cubicBezTo>
                      <a:pt x="3322" y="608"/>
                      <a:pt x="3692" y="513"/>
                      <a:pt x="3942" y="263"/>
                    </a:cubicBezTo>
                    <a:lnTo>
                      <a:pt x="3942" y="263"/>
                    </a:lnTo>
                    <a:cubicBezTo>
                      <a:pt x="3690" y="359"/>
                      <a:pt x="3423" y="385"/>
                      <a:pt x="3160" y="385"/>
                    </a:cubicBezTo>
                    <a:cubicBezTo>
                      <a:pt x="3099" y="385"/>
                      <a:pt x="3038" y="384"/>
                      <a:pt x="2977" y="382"/>
                    </a:cubicBezTo>
                    <a:cubicBezTo>
                      <a:pt x="2644" y="358"/>
                      <a:pt x="2322" y="322"/>
                      <a:pt x="1989" y="275"/>
                    </a:cubicBezTo>
                    <a:cubicBezTo>
                      <a:pt x="1334" y="191"/>
                      <a:pt x="679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4" name="Google Shape;1064;p27"/>
              <p:cNvSpPr/>
              <p:nvPr/>
            </p:nvSpPr>
            <p:spPr>
              <a:xfrm>
                <a:off x="5888525" y="2982650"/>
                <a:ext cx="31875" cy="1003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4013" extrusionOk="0">
                    <a:moveTo>
                      <a:pt x="1203" y="0"/>
                    </a:moveTo>
                    <a:lnTo>
                      <a:pt x="1203" y="0"/>
                    </a:lnTo>
                    <a:cubicBezTo>
                      <a:pt x="1143" y="357"/>
                      <a:pt x="1036" y="691"/>
                      <a:pt x="929" y="1012"/>
                    </a:cubicBezTo>
                    <a:lnTo>
                      <a:pt x="608" y="2000"/>
                    </a:lnTo>
                    <a:cubicBezTo>
                      <a:pt x="393" y="2655"/>
                      <a:pt x="155" y="3310"/>
                      <a:pt x="0" y="4012"/>
                    </a:cubicBezTo>
                    <a:cubicBezTo>
                      <a:pt x="393" y="3429"/>
                      <a:pt x="691" y="2774"/>
                      <a:pt x="905" y="2107"/>
                    </a:cubicBezTo>
                    <a:cubicBezTo>
                      <a:pt x="1024" y="1774"/>
                      <a:pt x="1108" y="1429"/>
                      <a:pt x="1167" y="1072"/>
                    </a:cubicBezTo>
                    <a:cubicBezTo>
                      <a:pt x="1227" y="714"/>
                      <a:pt x="1274" y="357"/>
                      <a:pt x="120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5" name="Google Shape;1065;p27"/>
              <p:cNvSpPr/>
              <p:nvPr/>
            </p:nvSpPr>
            <p:spPr>
              <a:xfrm>
                <a:off x="6010250" y="3098400"/>
                <a:ext cx="94700" cy="168225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6729" extrusionOk="0">
                    <a:moveTo>
                      <a:pt x="1882" y="1"/>
                    </a:moveTo>
                    <a:cubicBezTo>
                      <a:pt x="942" y="1"/>
                      <a:pt x="0" y="621"/>
                      <a:pt x="37" y="1835"/>
                    </a:cubicBezTo>
                    <a:cubicBezTo>
                      <a:pt x="84" y="3395"/>
                      <a:pt x="692" y="5121"/>
                      <a:pt x="2370" y="6729"/>
                    </a:cubicBezTo>
                    <a:cubicBezTo>
                      <a:pt x="2370" y="6729"/>
                      <a:pt x="3787" y="4883"/>
                      <a:pt x="3716" y="1740"/>
                    </a:cubicBezTo>
                    <a:cubicBezTo>
                      <a:pt x="3687" y="573"/>
                      <a:pt x="2786" y="1"/>
                      <a:pt x="18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6" name="Google Shape;1066;p27"/>
              <p:cNvSpPr/>
              <p:nvPr/>
            </p:nvSpPr>
            <p:spPr>
              <a:xfrm>
                <a:off x="5886075" y="3234975"/>
                <a:ext cx="188500" cy="95275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3811" extrusionOk="0">
                    <a:moveTo>
                      <a:pt x="3668" y="0"/>
                    </a:moveTo>
                    <a:cubicBezTo>
                      <a:pt x="3134" y="0"/>
                      <a:pt x="2626" y="67"/>
                      <a:pt x="2146" y="182"/>
                    </a:cubicBezTo>
                    <a:cubicBezTo>
                      <a:pt x="0" y="691"/>
                      <a:pt x="588" y="3811"/>
                      <a:pt x="2535" y="3811"/>
                    </a:cubicBezTo>
                    <a:cubicBezTo>
                      <a:pt x="2684" y="3811"/>
                      <a:pt x="2840" y="3793"/>
                      <a:pt x="3003" y="3754"/>
                    </a:cubicBezTo>
                    <a:cubicBezTo>
                      <a:pt x="6087" y="3028"/>
                      <a:pt x="7540" y="1158"/>
                      <a:pt x="7540" y="1158"/>
                    </a:cubicBezTo>
                    <a:cubicBezTo>
                      <a:pt x="6148" y="323"/>
                      <a:pt x="4846" y="0"/>
                      <a:pt x="3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7" name="Google Shape;1067;p27"/>
              <p:cNvSpPr/>
              <p:nvPr/>
            </p:nvSpPr>
            <p:spPr>
              <a:xfrm>
                <a:off x="5941500" y="3265400"/>
                <a:ext cx="102125" cy="27725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109" extrusionOk="0">
                    <a:moveTo>
                      <a:pt x="4085" y="1"/>
                    </a:moveTo>
                    <a:cubicBezTo>
                      <a:pt x="3811" y="239"/>
                      <a:pt x="3489" y="358"/>
                      <a:pt x="3144" y="453"/>
                    </a:cubicBezTo>
                    <a:cubicBezTo>
                      <a:pt x="2799" y="537"/>
                      <a:pt x="2465" y="620"/>
                      <a:pt x="2120" y="680"/>
                    </a:cubicBezTo>
                    <a:cubicBezTo>
                      <a:pt x="1418" y="799"/>
                      <a:pt x="715" y="882"/>
                      <a:pt x="1" y="1013"/>
                    </a:cubicBezTo>
                    <a:cubicBezTo>
                      <a:pt x="358" y="1073"/>
                      <a:pt x="715" y="1096"/>
                      <a:pt x="1096" y="1108"/>
                    </a:cubicBezTo>
                    <a:cubicBezTo>
                      <a:pt x="1453" y="1108"/>
                      <a:pt x="1822" y="1061"/>
                      <a:pt x="2180" y="1001"/>
                    </a:cubicBezTo>
                    <a:cubicBezTo>
                      <a:pt x="2537" y="930"/>
                      <a:pt x="2894" y="834"/>
                      <a:pt x="3239" y="692"/>
                    </a:cubicBezTo>
                    <a:cubicBezTo>
                      <a:pt x="3561" y="537"/>
                      <a:pt x="3906" y="334"/>
                      <a:pt x="408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8" name="Google Shape;1068;p27"/>
              <p:cNvSpPr/>
              <p:nvPr/>
            </p:nvSpPr>
            <p:spPr>
              <a:xfrm>
                <a:off x="6061750" y="3124025"/>
                <a:ext cx="9550" cy="1113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54" extrusionOk="0">
                    <a:moveTo>
                      <a:pt x="1" y="1"/>
                    </a:moveTo>
                    <a:cubicBezTo>
                      <a:pt x="60" y="382"/>
                      <a:pt x="60" y="751"/>
                      <a:pt x="60" y="1120"/>
                    </a:cubicBezTo>
                    <a:lnTo>
                      <a:pt x="48" y="2227"/>
                    </a:lnTo>
                    <a:cubicBezTo>
                      <a:pt x="37" y="2953"/>
                      <a:pt x="13" y="3691"/>
                      <a:pt x="60" y="4453"/>
                    </a:cubicBezTo>
                    <a:cubicBezTo>
                      <a:pt x="275" y="3727"/>
                      <a:pt x="358" y="2977"/>
                      <a:pt x="370" y="2227"/>
                    </a:cubicBezTo>
                    <a:cubicBezTo>
                      <a:pt x="382" y="1846"/>
                      <a:pt x="370" y="1465"/>
                      <a:pt x="310" y="1096"/>
                    </a:cubicBezTo>
                    <a:cubicBezTo>
                      <a:pt x="263" y="715"/>
                      <a:pt x="191" y="346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9" name="Google Shape;1069;p27"/>
              <p:cNvSpPr/>
              <p:nvPr/>
            </p:nvSpPr>
            <p:spPr>
              <a:xfrm>
                <a:off x="6190725" y="3176625"/>
                <a:ext cx="139850" cy="176625"/>
              </a:xfrm>
              <a:custGeom>
                <a:avLst/>
                <a:gdLst/>
                <a:ahLst/>
                <a:cxnLst/>
                <a:rect l="l" t="t" r="r" b="b"/>
                <a:pathLst>
                  <a:path w="5594" h="7065" extrusionOk="0">
                    <a:moveTo>
                      <a:pt x="2598" y="1"/>
                    </a:moveTo>
                    <a:cubicBezTo>
                      <a:pt x="1320" y="1"/>
                      <a:pt x="0" y="1125"/>
                      <a:pt x="569" y="2695"/>
                    </a:cubicBezTo>
                    <a:cubicBezTo>
                      <a:pt x="1164" y="4326"/>
                      <a:pt x="2402" y="5933"/>
                      <a:pt x="4736" y="7064"/>
                    </a:cubicBezTo>
                    <a:cubicBezTo>
                      <a:pt x="4736" y="7064"/>
                      <a:pt x="5593" y="4624"/>
                      <a:pt x="4426" y="1326"/>
                    </a:cubicBezTo>
                    <a:cubicBezTo>
                      <a:pt x="4099" y="395"/>
                      <a:pt x="3355" y="1"/>
                      <a:pt x="25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0" name="Google Shape;1070;p27"/>
              <p:cNvSpPr/>
              <p:nvPr/>
            </p:nvSpPr>
            <p:spPr>
              <a:xfrm>
                <a:off x="6114825" y="3342300"/>
                <a:ext cx="198475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7939" h="4900" extrusionOk="0">
                    <a:moveTo>
                      <a:pt x="5794" y="1"/>
                    </a:moveTo>
                    <a:cubicBezTo>
                      <a:pt x="4233" y="1"/>
                      <a:pt x="2938" y="441"/>
                      <a:pt x="1878" y="1092"/>
                    </a:cubicBezTo>
                    <a:cubicBezTo>
                      <a:pt x="0" y="2271"/>
                      <a:pt x="1207" y="4900"/>
                      <a:pt x="2980" y="4900"/>
                    </a:cubicBezTo>
                    <a:cubicBezTo>
                      <a:pt x="3320" y="4900"/>
                      <a:pt x="3681" y="4803"/>
                      <a:pt x="4045" y="4581"/>
                    </a:cubicBezTo>
                    <a:cubicBezTo>
                      <a:pt x="7058" y="2735"/>
                      <a:pt x="7939" y="259"/>
                      <a:pt x="7939" y="259"/>
                    </a:cubicBezTo>
                    <a:cubicBezTo>
                      <a:pt x="7173" y="81"/>
                      <a:pt x="6459" y="1"/>
                      <a:pt x="57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1" name="Google Shape;1071;p27"/>
              <p:cNvSpPr/>
              <p:nvPr/>
            </p:nvSpPr>
            <p:spPr>
              <a:xfrm>
                <a:off x="6182000" y="3360650"/>
                <a:ext cx="99150" cy="62550"/>
              </a:xfrm>
              <a:custGeom>
                <a:avLst/>
                <a:gdLst/>
                <a:ahLst/>
                <a:cxnLst/>
                <a:rect l="l" t="t" r="r" b="b"/>
                <a:pathLst>
                  <a:path w="3966" h="2502" extrusionOk="0">
                    <a:moveTo>
                      <a:pt x="3966" y="1"/>
                    </a:moveTo>
                    <a:lnTo>
                      <a:pt x="3966" y="1"/>
                    </a:lnTo>
                    <a:cubicBezTo>
                      <a:pt x="3763" y="358"/>
                      <a:pt x="3466" y="596"/>
                      <a:pt x="3144" y="823"/>
                    </a:cubicBezTo>
                    <a:cubicBezTo>
                      <a:pt x="2811" y="1037"/>
                      <a:pt x="2466" y="1239"/>
                      <a:pt x="2132" y="1418"/>
                    </a:cubicBezTo>
                    <a:cubicBezTo>
                      <a:pt x="1430" y="1787"/>
                      <a:pt x="715" y="2132"/>
                      <a:pt x="1" y="2501"/>
                    </a:cubicBezTo>
                    <a:cubicBezTo>
                      <a:pt x="406" y="2442"/>
                      <a:pt x="787" y="2323"/>
                      <a:pt x="1180" y="2180"/>
                    </a:cubicBezTo>
                    <a:cubicBezTo>
                      <a:pt x="1561" y="2061"/>
                      <a:pt x="1930" y="1882"/>
                      <a:pt x="2287" y="1704"/>
                    </a:cubicBezTo>
                    <a:cubicBezTo>
                      <a:pt x="2644" y="1513"/>
                      <a:pt x="2989" y="1287"/>
                      <a:pt x="3299" y="1013"/>
                    </a:cubicBezTo>
                    <a:cubicBezTo>
                      <a:pt x="3597" y="751"/>
                      <a:pt x="3894" y="406"/>
                      <a:pt x="396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2" name="Google Shape;1072;p27"/>
              <p:cNvSpPr/>
              <p:nvPr/>
            </p:nvSpPr>
            <p:spPr>
              <a:xfrm>
                <a:off x="6251650" y="3205275"/>
                <a:ext cx="402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4692" extrusionOk="0">
                    <a:moveTo>
                      <a:pt x="1" y="1"/>
                    </a:moveTo>
                    <a:cubicBezTo>
                      <a:pt x="191" y="370"/>
                      <a:pt x="322" y="763"/>
                      <a:pt x="453" y="1144"/>
                    </a:cubicBezTo>
                    <a:cubicBezTo>
                      <a:pt x="572" y="1537"/>
                      <a:pt x="715" y="1918"/>
                      <a:pt x="834" y="2323"/>
                    </a:cubicBezTo>
                    <a:cubicBezTo>
                      <a:pt x="1084" y="3108"/>
                      <a:pt x="1311" y="3894"/>
                      <a:pt x="1608" y="4692"/>
                    </a:cubicBezTo>
                    <a:cubicBezTo>
                      <a:pt x="1561" y="3835"/>
                      <a:pt x="1382" y="3025"/>
                      <a:pt x="1156" y="2227"/>
                    </a:cubicBezTo>
                    <a:cubicBezTo>
                      <a:pt x="1025" y="1834"/>
                      <a:pt x="894" y="1442"/>
                      <a:pt x="692" y="1061"/>
                    </a:cubicBezTo>
                    <a:cubicBezTo>
                      <a:pt x="513" y="668"/>
                      <a:pt x="311" y="299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3" name="Google Shape;1073;p27"/>
              <p:cNvSpPr/>
              <p:nvPr/>
            </p:nvSpPr>
            <p:spPr>
              <a:xfrm>
                <a:off x="6357725" y="3173400"/>
                <a:ext cx="210075" cy="173000"/>
              </a:xfrm>
              <a:custGeom>
                <a:avLst/>
                <a:gdLst/>
                <a:ahLst/>
                <a:cxnLst/>
                <a:rect l="l" t="t" r="r" b="b"/>
                <a:pathLst>
                  <a:path w="8403" h="6920" extrusionOk="0">
                    <a:moveTo>
                      <a:pt x="3572" y="0"/>
                    </a:moveTo>
                    <a:cubicBezTo>
                      <a:pt x="1700" y="0"/>
                      <a:pt x="1" y="2407"/>
                      <a:pt x="1687" y="4157"/>
                    </a:cubicBezTo>
                    <a:cubicBezTo>
                      <a:pt x="3152" y="5681"/>
                      <a:pt x="5295" y="6836"/>
                      <a:pt x="8402" y="6919"/>
                    </a:cubicBezTo>
                    <a:cubicBezTo>
                      <a:pt x="8402" y="6919"/>
                      <a:pt x="8140" y="3824"/>
                      <a:pt x="5247" y="764"/>
                    </a:cubicBezTo>
                    <a:cubicBezTo>
                      <a:pt x="4734" y="226"/>
                      <a:pt x="4145" y="0"/>
                      <a:pt x="35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4" name="Google Shape;1074;p27"/>
              <p:cNvSpPr/>
              <p:nvPr/>
            </p:nvSpPr>
            <p:spPr>
              <a:xfrm>
                <a:off x="6382900" y="3339525"/>
                <a:ext cx="193525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7741" h="7705" extrusionOk="0">
                    <a:moveTo>
                      <a:pt x="7491" y="1"/>
                    </a:moveTo>
                    <a:lnTo>
                      <a:pt x="7491" y="1"/>
                    </a:lnTo>
                    <a:cubicBezTo>
                      <a:pt x="4395" y="596"/>
                      <a:pt x="2454" y="2120"/>
                      <a:pt x="1276" y="3870"/>
                    </a:cubicBezTo>
                    <a:cubicBezTo>
                      <a:pt x="0" y="5766"/>
                      <a:pt x="1700" y="7704"/>
                      <a:pt x="3435" y="7704"/>
                    </a:cubicBezTo>
                    <a:cubicBezTo>
                      <a:pt x="4129" y="7704"/>
                      <a:pt x="4830" y="7393"/>
                      <a:pt x="5348" y="6644"/>
                    </a:cubicBezTo>
                    <a:cubicBezTo>
                      <a:pt x="7741" y="3144"/>
                      <a:pt x="7491" y="1"/>
                      <a:pt x="7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5" name="Google Shape;1075;p27"/>
              <p:cNvSpPr/>
              <p:nvPr/>
            </p:nvSpPr>
            <p:spPr>
              <a:xfrm>
                <a:off x="6463000" y="3368100"/>
                <a:ext cx="80400" cy="1170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4680" extrusionOk="0">
                    <a:moveTo>
                      <a:pt x="3108" y="1"/>
                    </a:moveTo>
                    <a:lnTo>
                      <a:pt x="3108" y="1"/>
                    </a:lnTo>
                    <a:cubicBezTo>
                      <a:pt x="3060" y="501"/>
                      <a:pt x="2858" y="917"/>
                      <a:pt x="2620" y="1310"/>
                    </a:cubicBezTo>
                    <a:cubicBezTo>
                      <a:pt x="2382" y="1715"/>
                      <a:pt x="2108" y="2108"/>
                      <a:pt x="1810" y="2477"/>
                    </a:cubicBezTo>
                    <a:cubicBezTo>
                      <a:pt x="1227" y="3215"/>
                      <a:pt x="608" y="3930"/>
                      <a:pt x="0" y="4680"/>
                    </a:cubicBezTo>
                    <a:cubicBezTo>
                      <a:pt x="393" y="4406"/>
                      <a:pt x="751" y="4084"/>
                      <a:pt x="1096" y="3739"/>
                    </a:cubicBezTo>
                    <a:cubicBezTo>
                      <a:pt x="1441" y="3418"/>
                      <a:pt x="1763" y="3061"/>
                      <a:pt x="2060" y="2668"/>
                    </a:cubicBezTo>
                    <a:cubicBezTo>
                      <a:pt x="2358" y="2287"/>
                      <a:pt x="2632" y="1882"/>
                      <a:pt x="2834" y="1429"/>
                    </a:cubicBezTo>
                    <a:cubicBezTo>
                      <a:pt x="3048" y="1001"/>
                      <a:pt x="3215" y="501"/>
                      <a:pt x="31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6" name="Google Shape;1076;p27"/>
              <p:cNvSpPr/>
              <p:nvPr/>
            </p:nvSpPr>
            <p:spPr>
              <a:xfrm>
                <a:off x="6431750" y="3212425"/>
                <a:ext cx="101825" cy="108675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4347" extrusionOk="0">
                    <a:moveTo>
                      <a:pt x="0" y="1"/>
                    </a:moveTo>
                    <a:cubicBezTo>
                      <a:pt x="393" y="298"/>
                      <a:pt x="738" y="656"/>
                      <a:pt x="1084" y="1013"/>
                    </a:cubicBezTo>
                    <a:cubicBezTo>
                      <a:pt x="1417" y="1370"/>
                      <a:pt x="1750" y="1739"/>
                      <a:pt x="2084" y="2108"/>
                    </a:cubicBezTo>
                    <a:cubicBezTo>
                      <a:pt x="2751" y="2858"/>
                      <a:pt x="3394" y="3608"/>
                      <a:pt x="4072" y="4346"/>
                    </a:cubicBezTo>
                    <a:cubicBezTo>
                      <a:pt x="3834" y="3894"/>
                      <a:pt x="3548" y="3477"/>
                      <a:pt x="3274" y="3072"/>
                    </a:cubicBezTo>
                    <a:cubicBezTo>
                      <a:pt x="2977" y="2680"/>
                      <a:pt x="2655" y="2287"/>
                      <a:pt x="2334" y="1906"/>
                    </a:cubicBezTo>
                    <a:cubicBezTo>
                      <a:pt x="1989" y="1525"/>
                      <a:pt x="1643" y="1156"/>
                      <a:pt x="1262" y="834"/>
                    </a:cubicBezTo>
                    <a:cubicBezTo>
                      <a:pt x="869" y="501"/>
                      <a:pt x="477" y="179"/>
                      <a:pt x="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77" name="Google Shape;1077;p27"/>
            <p:cNvGrpSpPr/>
            <p:nvPr/>
          </p:nvGrpSpPr>
          <p:grpSpPr>
            <a:xfrm rot="3011094">
              <a:off x="7326403" y="1919897"/>
              <a:ext cx="906958" cy="845734"/>
              <a:chOff x="3181050" y="1755700"/>
              <a:chExt cx="906975" cy="845750"/>
            </a:xfrm>
          </p:grpSpPr>
          <p:sp>
            <p:nvSpPr>
              <p:cNvPr id="1078" name="Google Shape;1078;p27"/>
              <p:cNvSpPr/>
              <p:nvPr/>
            </p:nvSpPr>
            <p:spPr>
              <a:xfrm>
                <a:off x="3631100" y="1785700"/>
                <a:ext cx="456925" cy="409375"/>
              </a:xfrm>
              <a:custGeom>
                <a:avLst/>
                <a:gdLst/>
                <a:ahLst/>
                <a:cxnLst/>
                <a:rect l="l" t="t" r="r" b="b"/>
                <a:pathLst>
                  <a:path w="18277" h="16375" extrusionOk="0">
                    <a:moveTo>
                      <a:pt x="7661" y="1"/>
                    </a:moveTo>
                    <a:cubicBezTo>
                      <a:pt x="1490" y="1"/>
                      <a:pt x="0" y="15053"/>
                      <a:pt x="0" y="15053"/>
                    </a:cubicBezTo>
                    <a:lnTo>
                      <a:pt x="941" y="16374"/>
                    </a:lnTo>
                    <a:cubicBezTo>
                      <a:pt x="941" y="16374"/>
                      <a:pt x="15228" y="16005"/>
                      <a:pt x="16502" y="13862"/>
                    </a:cubicBezTo>
                    <a:cubicBezTo>
                      <a:pt x="18276" y="10897"/>
                      <a:pt x="15014" y="9028"/>
                      <a:pt x="15014" y="9028"/>
                    </a:cubicBezTo>
                    <a:cubicBezTo>
                      <a:pt x="15669" y="4313"/>
                      <a:pt x="11621" y="3885"/>
                      <a:pt x="11621" y="3885"/>
                    </a:cubicBezTo>
                    <a:cubicBezTo>
                      <a:pt x="11621" y="3885"/>
                      <a:pt x="12157" y="158"/>
                      <a:pt x="7799" y="3"/>
                    </a:cubicBezTo>
                    <a:cubicBezTo>
                      <a:pt x="7753" y="1"/>
                      <a:pt x="7707" y="1"/>
                      <a:pt x="766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9" name="Google Shape;1079;p27"/>
              <p:cNvSpPr/>
              <p:nvPr/>
            </p:nvSpPr>
            <p:spPr>
              <a:xfrm>
                <a:off x="3625150" y="1931875"/>
                <a:ext cx="295900" cy="264975"/>
              </a:xfrm>
              <a:custGeom>
                <a:avLst/>
                <a:gdLst/>
                <a:ahLst/>
                <a:cxnLst/>
                <a:rect l="l" t="t" r="r" b="b"/>
                <a:pathLst>
                  <a:path w="11836" h="10599" extrusionOk="0">
                    <a:moveTo>
                      <a:pt x="4961" y="1"/>
                    </a:moveTo>
                    <a:cubicBezTo>
                      <a:pt x="963" y="1"/>
                      <a:pt x="0" y="9741"/>
                      <a:pt x="0" y="9741"/>
                    </a:cubicBezTo>
                    <a:lnTo>
                      <a:pt x="619" y="10599"/>
                    </a:lnTo>
                    <a:cubicBezTo>
                      <a:pt x="619" y="10599"/>
                      <a:pt x="9847" y="10349"/>
                      <a:pt x="10680" y="8967"/>
                    </a:cubicBezTo>
                    <a:cubicBezTo>
                      <a:pt x="11835" y="7062"/>
                      <a:pt x="9716" y="5836"/>
                      <a:pt x="9716" y="5836"/>
                    </a:cubicBezTo>
                    <a:cubicBezTo>
                      <a:pt x="10144" y="2800"/>
                      <a:pt x="7525" y="2526"/>
                      <a:pt x="7525" y="2526"/>
                    </a:cubicBezTo>
                    <a:cubicBezTo>
                      <a:pt x="7525" y="2526"/>
                      <a:pt x="7870" y="109"/>
                      <a:pt x="5048" y="2"/>
                    </a:cubicBezTo>
                    <a:cubicBezTo>
                      <a:pt x="5019" y="1"/>
                      <a:pt x="4990" y="1"/>
                      <a:pt x="496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0" name="Google Shape;1080;p27"/>
              <p:cNvSpPr/>
              <p:nvPr/>
            </p:nvSpPr>
            <p:spPr>
              <a:xfrm>
                <a:off x="3245625" y="1755700"/>
                <a:ext cx="432825" cy="420925"/>
              </a:xfrm>
              <a:custGeom>
                <a:avLst/>
                <a:gdLst/>
                <a:ahLst/>
                <a:cxnLst/>
                <a:rect l="l" t="t" r="r" b="b"/>
                <a:pathLst>
                  <a:path w="17313" h="16837" extrusionOk="0">
                    <a:moveTo>
                      <a:pt x="13439" y="1"/>
                    </a:moveTo>
                    <a:cubicBezTo>
                      <a:pt x="11653" y="1"/>
                      <a:pt x="10419" y="1739"/>
                      <a:pt x="10419" y="1739"/>
                    </a:cubicBezTo>
                    <a:cubicBezTo>
                      <a:pt x="9901" y="1626"/>
                      <a:pt x="9432" y="1575"/>
                      <a:pt x="9006" y="1575"/>
                    </a:cubicBezTo>
                    <a:cubicBezTo>
                      <a:pt x="5671" y="1575"/>
                      <a:pt x="5025" y="4656"/>
                      <a:pt x="5025" y="4656"/>
                    </a:cubicBezTo>
                    <a:cubicBezTo>
                      <a:pt x="5025" y="4656"/>
                      <a:pt x="4754" y="4596"/>
                      <a:pt x="4348" y="4596"/>
                    </a:cubicBezTo>
                    <a:cubicBezTo>
                      <a:pt x="3269" y="4596"/>
                      <a:pt x="1241" y="5017"/>
                      <a:pt x="834" y="8097"/>
                    </a:cubicBezTo>
                    <a:cubicBezTo>
                      <a:pt x="1" y="14193"/>
                      <a:pt x="14895" y="16836"/>
                      <a:pt x="14895" y="16836"/>
                    </a:cubicBezTo>
                    <a:lnTo>
                      <a:pt x="16312" y="16026"/>
                    </a:lnTo>
                    <a:cubicBezTo>
                      <a:pt x="16312" y="16026"/>
                      <a:pt x="17312" y="2060"/>
                      <a:pt x="15312" y="655"/>
                    </a:cubicBezTo>
                    <a:cubicBezTo>
                      <a:pt x="14646" y="180"/>
                      <a:pt x="14014" y="1"/>
                      <a:pt x="1343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1" name="Google Shape;1081;p27"/>
              <p:cNvSpPr/>
              <p:nvPr/>
            </p:nvSpPr>
            <p:spPr>
              <a:xfrm>
                <a:off x="3390000" y="1910625"/>
                <a:ext cx="278925" cy="272525"/>
              </a:xfrm>
              <a:custGeom>
                <a:avLst/>
                <a:gdLst/>
                <a:ahLst/>
                <a:cxnLst/>
                <a:rect l="l" t="t" r="r" b="b"/>
                <a:pathLst>
                  <a:path w="11157" h="10901" extrusionOk="0">
                    <a:moveTo>
                      <a:pt x="8671" y="1"/>
                    </a:moveTo>
                    <a:cubicBezTo>
                      <a:pt x="7513" y="1"/>
                      <a:pt x="6715" y="1126"/>
                      <a:pt x="6715" y="1126"/>
                    </a:cubicBezTo>
                    <a:cubicBezTo>
                      <a:pt x="6383" y="1054"/>
                      <a:pt x="6082" y="1022"/>
                      <a:pt x="5808" y="1022"/>
                    </a:cubicBezTo>
                    <a:cubicBezTo>
                      <a:pt x="3649" y="1022"/>
                      <a:pt x="3227" y="3019"/>
                      <a:pt x="3227" y="3019"/>
                    </a:cubicBezTo>
                    <a:cubicBezTo>
                      <a:pt x="3227" y="3019"/>
                      <a:pt x="3054" y="2981"/>
                      <a:pt x="2795" y="2981"/>
                    </a:cubicBezTo>
                    <a:cubicBezTo>
                      <a:pt x="2101" y="2981"/>
                      <a:pt x="790" y="3252"/>
                      <a:pt x="512" y="5245"/>
                    </a:cubicBezTo>
                    <a:cubicBezTo>
                      <a:pt x="0" y="9186"/>
                      <a:pt x="9632" y="10901"/>
                      <a:pt x="9632" y="10901"/>
                    </a:cubicBezTo>
                    <a:lnTo>
                      <a:pt x="10514" y="10365"/>
                    </a:lnTo>
                    <a:cubicBezTo>
                      <a:pt x="10514" y="10365"/>
                      <a:pt x="11156" y="1328"/>
                      <a:pt x="9882" y="423"/>
                    </a:cubicBezTo>
                    <a:cubicBezTo>
                      <a:pt x="9451" y="117"/>
                      <a:pt x="9042" y="1"/>
                      <a:pt x="86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2" name="Google Shape;1082;p27"/>
              <p:cNvSpPr/>
              <p:nvPr/>
            </p:nvSpPr>
            <p:spPr>
              <a:xfrm>
                <a:off x="3181050" y="2135875"/>
                <a:ext cx="457225" cy="398025"/>
              </a:xfrm>
              <a:custGeom>
                <a:avLst/>
                <a:gdLst/>
                <a:ahLst/>
                <a:cxnLst/>
                <a:rect l="l" t="t" r="r" b="b"/>
                <a:pathLst>
                  <a:path w="18289" h="15921" extrusionOk="0">
                    <a:moveTo>
                      <a:pt x="6132" y="1"/>
                    </a:moveTo>
                    <a:cubicBezTo>
                      <a:pt x="4197" y="1"/>
                      <a:pt x="2659" y="195"/>
                      <a:pt x="2191" y="748"/>
                    </a:cubicBezTo>
                    <a:cubicBezTo>
                      <a:pt x="0" y="3320"/>
                      <a:pt x="2846" y="5725"/>
                      <a:pt x="2846" y="5725"/>
                    </a:cubicBezTo>
                    <a:cubicBezTo>
                      <a:pt x="1465" y="10190"/>
                      <a:pt x="5286" y="11356"/>
                      <a:pt x="5286" y="11356"/>
                    </a:cubicBezTo>
                    <a:cubicBezTo>
                      <a:pt x="5286" y="11356"/>
                      <a:pt x="4167" y="14904"/>
                      <a:pt x="8358" y="15833"/>
                    </a:cubicBezTo>
                    <a:cubicBezTo>
                      <a:pt x="8623" y="15892"/>
                      <a:pt x="8883" y="15921"/>
                      <a:pt x="9139" y="15921"/>
                    </a:cubicBezTo>
                    <a:cubicBezTo>
                      <a:pt x="14698" y="15921"/>
                      <a:pt x="18288" y="2582"/>
                      <a:pt x="18288" y="2582"/>
                    </a:cubicBezTo>
                    <a:lnTo>
                      <a:pt x="17598" y="1105"/>
                    </a:lnTo>
                    <a:cubicBezTo>
                      <a:pt x="17598" y="1105"/>
                      <a:pt x="10740" y="1"/>
                      <a:pt x="61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3" name="Google Shape;1083;p27"/>
              <p:cNvSpPr/>
              <p:nvPr/>
            </p:nvSpPr>
            <p:spPr>
              <a:xfrm>
                <a:off x="3351000" y="2146500"/>
                <a:ext cx="295300" cy="257175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10287" extrusionOk="0">
                    <a:moveTo>
                      <a:pt x="3973" y="0"/>
                    </a:moveTo>
                    <a:cubicBezTo>
                      <a:pt x="2708" y="0"/>
                      <a:pt x="1699" y="127"/>
                      <a:pt x="1394" y="490"/>
                    </a:cubicBezTo>
                    <a:cubicBezTo>
                      <a:pt x="1" y="2133"/>
                      <a:pt x="1822" y="3704"/>
                      <a:pt x="1822" y="3704"/>
                    </a:cubicBezTo>
                    <a:cubicBezTo>
                      <a:pt x="929" y="6586"/>
                      <a:pt x="3406" y="7336"/>
                      <a:pt x="3406" y="7336"/>
                    </a:cubicBezTo>
                    <a:cubicBezTo>
                      <a:pt x="3406" y="7336"/>
                      <a:pt x="2691" y="9622"/>
                      <a:pt x="5382" y="10229"/>
                    </a:cubicBezTo>
                    <a:cubicBezTo>
                      <a:pt x="5555" y="10268"/>
                      <a:pt x="5725" y="10287"/>
                      <a:pt x="5893" y="10287"/>
                    </a:cubicBezTo>
                    <a:cubicBezTo>
                      <a:pt x="9485" y="10287"/>
                      <a:pt x="11812" y="1656"/>
                      <a:pt x="11812" y="1656"/>
                    </a:cubicBezTo>
                    <a:lnTo>
                      <a:pt x="11347" y="704"/>
                    </a:lnTo>
                    <a:cubicBezTo>
                      <a:pt x="11347" y="704"/>
                      <a:pt x="6950" y="0"/>
                      <a:pt x="397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4" name="Google Shape;1084;p27"/>
              <p:cNvSpPr/>
              <p:nvPr/>
            </p:nvSpPr>
            <p:spPr>
              <a:xfrm>
                <a:off x="3595075" y="2181050"/>
                <a:ext cx="430450" cy="420400"/>
              </a:xfrm>
              <a:custGeom>
                <a:avLst/>
                <a:gdLst/>
                <a:ahLst/>
                <a:cxnLst/>
                <a:rect l="l" t="t" r="r" b="b"/>
                <a:pathLst>
                  <a:path w="17218" h="16816" extrusionOk="0">
                    <a:moveTo>
                      <a:pt x="2299" y="1"/>
                    </a:moveTo>
                    <a:lnTo>
                      <a:pt x="906" y="810"/>
                    </a:lnTo>
                    <a:cubicBezTo>
                      <a:pt x="906" y="810"/>
                      <a:pt x="1" y="14776"/>
                      <a:pt x="1989" y="16169"/>
                    </a:cubicBezTo>
                    <a:cubicBezTo>
                      <a:pt x="2653" y="16638"/>
                      <a:pt x="3282" y="16816"/>
                      <a:pt x="3854" y="16816"/>
                    </a:cubicBezTo>
                    <a:cubicBezTo>
                      <a:pt x="5649" y="16816"/>
                      <a:pt x="6883" y="15062"/>
                      <a:pt x="6883" y="15062"/>
                    </a:cubicBezTo>
                    <a:cubicBezTo>
                      <a:pt x="7385" y="15168"/>
                      <a:pt x="7842" y="15215"/>
                      <a:pt x="8257" y="15215"/>
                    </a:cubicBezTo>
                    <a:cubicBezTo>
                      <a:pt x="11632" y="15215"/>
                      <a:pt x="12264" y="12109"/>
                      <a:pt x="12264" y="12109"/>
                    </a:cubicBezTo>
                    <a:cubicBezTo>
                      <a:pt x="12264" y="12109"/>
                      <a:pt x="12522" y="12165"/>
                      <a:pt x="12911" y="12165"/>
                    </a:cubicBezTo>
                    <a:cubicBezTo>
                      <a:pt x="13976" y="12165"/>
                      <a:pt x="16021" y="11749"/>
                      <a:pt x="16431" y="8645"/>
                    </a:cubicBezTo>
                    <a:cubicBezTo>
                      <a:pt x="17217" y="2537"/>
                      <a:pt x="2299" y="1"/>
                      <a:pt x="229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5" name="Google Shape;1085;p27"/>
              <p:cNvSpPr/>
              <p:nvPr/>
            </p:nvSpPr>
            <p:spPr>
              <a:xfrm>
                <a:off x="3602525" y="2173900"/>
                <a:ext cx="278325" cy="272325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10893" extrusionOk="0">
                    <a:moveTo>
                      <a:pt x="1489" y="1"/>
                    </a:moveTo>
                    <a:lnTo>
                      <a:pt x="596" y="537"/>
                    </a:lnTo>
                    <a:cubicBezTo>
                      <a:pt x="596" y="537"/>
                      <a:pt x="0" y="9573"/>
                      <a:pt x="1286" y="10478"/>
                    </a:cubicBezTo>
                    <a:cubicBezTo>
                      <a:pt x="1715" y="10779"/>
                      <a:pt x="2122" y="10893"/>
                      <a:pt x="2492" y="10893"/>
                    </a:cubicBezTo>
                    <a:cubicBezTo>
                      <a:pt x="3661" y="10893"/>
                      <a:pt x="4465" y="9752"/>
                      <a:pt x="4465" y="9752"/>
                    </a:cubicBezTo>
                    <a:cubicBezTo>
                      <a:pt x="4786" y="9820"/>
                      <a:pt x="5079" y="9850"/>
                      <a:pt x="5345" y="9850"/>
                    </a:cubicBezTo>
                    <a:cubicBezTo>
                      <a:pt x="7514" y="9850"/>
                      <a:pt x="7930" y="7847"/>
                      <a:pt x="7930" y="7847"/>
                    </a:cubicBezTo>
                    <a:cubicBezTo>
                      <a:pt x="7930" y="7847"/>
                      <a:pt x="8096" y="7883"/>
                      <a:pt x="8346" y="7883"/>
                    </a:cubicBezTo>
                    <a:cubicBezTo>
                      <a:pt x="9034" y="7883"/>
                      <a:pt x="10359" y="7614"/>
                      <a:pt x="10621" y="5597"/>
                    </a:cubicBezTo>
                    <a:cubicBezTo>
                      <a:pt x="11133" y="1656"/>
                      <a:pt x="1489" y="1"/>
                      <a:pt x="148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6" name="Google Shape;1086;p27"/>
              <p:cNvSpPr/>
              <p:nvPr/>
            </p:nvSpPr>
            <p:spPr>
              <a:xfrm>
                <a:off x="3547450" y="2095500"/>
                <a:ext cx="183100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7324" h="6453" extrusionOk="0">
                    <a:moveTo>
                      <a:pt x="3648" y="0"/>
                    </a:moveTo>
                    <a:cubicBezTo>
                      <a:pt x="3005" y="0"/>
                      <a:pt x="2358" y="191"/>
                      <a:pt x="1799" y="589"/>
                    </a:cubicBezTo>
                    <a:cubicBezTo>
                      <a:pt x="334" y="1613"/>
                      <a:pt x="1" y="3625"/>
                      <a:pt x="1025" y="5089"/>
                    </a:cubicBezTo>
                    <a:cubicBezTo>
                      <a:pt x="1651" y="5978"/>
                      <a:pt x="2647" y="6452"/>
                      <a:pt x="3659" y="6452"/>
                    </a:cubicBezTo>
                    <a:cubicBezTo>
                      <a:pt x="4301" y="6452"/>
                      <a:pt x="4949" y="6261"/>
                      <a:pt x="5513" y="5863"/>
                    </a:cubicBezTo>
                    <a:cubicBezTo>
                      <a:pt x="6978" y="4828"/>
                      <a:pt x="7323" y="2827"/>
                      <a:pt x="6287" y="1363"/>
                    </a:cubicBezTo>
                    <a:cubicBezTo>
                      <a:pt x="5661" y="474"/>
                      <a:pt x="4660" y="0"/>
                      <a:pt x="364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7" name="Google Shape;1087;p27"/>
              <p:cNvSpPr/>
              <p:nvPr/>
            </p:nvSpPr>
            <p:spPr>
              <a:xfrm>
                <a:off x="3579300" y="2145025"/>
                <a:ext cx="29500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1037" extrusionOk="0">
                    <a:moveTo>
                      <a:pt x="582" y="1"/>
                    </a:moveTo>
                    <a:cubicBezTo>
                      <a:pt x="478" y="1"/>
                      <a:pt x="374" y="31"/>
                      <a:pt x="286" y="96"/>
                    </a:cubicBezTo>
                    <a:cubicBezTo>
                      <a:pt x="60" y="263"/>
                      <a:pt x="1" y="584"/>
                      <a:pt x="167" y="822"/>
                    </a:cubicBezTo>
                    <a:cubicBezTo>
                      <a:pt x="269" y="961"/>
                      <a:pt x="429" y="1037"/>
                      <a:pt x="593" y="1037"/>
                    </a:cubicBezTo>
                    <a:cubicBezTo>
                      <a:pt x="696" y="1037"/>
                      <a:pt x="801" y="1006"/>
                      <a:pt x="894" y="942"/>
                    </a:cubicBezTo>
                    <a:cubicBezTo>
                      <a:pt x="1120" y="787"/>
                      <a:pt x="1179" y="453"/>
                      <a:pt x="1013" y="215"/>
                    </a:cubicBezTo>
                    <a:cubicBezTo>
                      <a:pt x="911" y="77"/>
                      <a:pt x="746" y="1"/>
                      <a:pt x="58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088" name="Google Shape;1088;p27"/>
          <p:cNvSpPr/>
          <p:nvPr/>
        </p:nvSpPr>
        <p:spPr>
          <a:xfrm>
            <a:off x="415124" y="31035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9" name="Google Shape;1089;p27"/>
          <p:cNvSpPr/>
          <p:nvPr/>
        </p:nvSpPr>
        <p:spPr>
          <a:xfrm>
            <a:off x="8630274" y="284775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0" name="Google Shape;1090;p27"/>
          <p:cNvSpPr/>
          <p:nvPr/>
        </p:nvSpPr>
        <p:spPr>
          <a:xfrm>
            <a:off x="5574749" y="473887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●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○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■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●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○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■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●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○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■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60" r:id="rId9"/>
    <p:sldLayoutId id="2147483664" r:id="rId10"/>
    <p:sldLayoutId id="2147483665" r:id="rId11"/>
    <p:sldLayoutId id="2147483667" r:id="rId12"/>
    <p:sldLayoutId id="2147483668" r:id="rId13"/>
    <p:sldLayoutId id="2147483672" r:id="rId14"/>
    <p:sldLayoutId id="2147483673" r:id="rId1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1" name="Google Shape;1101;p31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714" t="4040" b="1334"/>
          <a:stretch/>
        </p:blipFill>
        <p:spPr>
          <a:xfrm>
            <a:off x="5819304" y="535000"/>
            <a:ext cx="2791200" cy="4073400"/>
          </a:xfrm>
          <a:prstGeom prst="roundRect">
            <a:avLst>
              <a:gd name="adj" fmla="val 920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102" name="Google Shape;1102;p31"/>
          <p:cNvSpPr txBox="1">
            <a:spLocks noGrp="1"/>
          </p:cNvSpPr>
          <p:nvPr>
            <p:ph type="ctrTitle"/>
          </p:nvPr>
        </p:nvSpPr>
        <p:spPr>
          <a:xfrm>
            <a:off x="945252" y="1005705"/>
            <a:ext cx="4252200" cy="18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Green Haven Florists: Business Challenges and Strategic Solutions</a:t>
            </a:r>
            <a:endParaRPr sz="3200" dirty="0">
              <a:solidFill>
                <a:schemeClr val="accent1"/>
              </a:solidFill>
            </a:endParaRPr>
          </a:p>
        </p:txBody>
      </p:sp>
      <p:sp>
        <p:nvSpPr>
          <p:cNvPr id="1103" name="Google Shape;1103;p31"/>
          <p:cNvSpPr txBox="1">
            <a:spLocks noGrp="1"/>
          </p:cNvSpPr>
          <p:nvPr>
            <p:ph type="subTitle" idx="1"/>
          </p:nvPr>
        </p:nvSpPr>
        <p:spPr>
          <a:xfrm>
            <a:off x="1320302" y="3072202"/>
            <a:ext cx="3833100" cy="170540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</a:t>
            </a:r>
            <a:r>
              <a:rPr lang="en-GB" sz="10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Khuram Shahzad</a:t>
            </a: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</a:t>
            </a:r>
            <a:r>
              <a:rPr lang="en-GB" sz="10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2332540</a:t>
            </a: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</a:t>
            </a:r>
            <a:r>
              <a:rPr lang="en-GB" sz="10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LCLM4004</a:t>
            </a:r>
            <a:endParaRPr lang="en-GB" sz="10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Name</a:t>
            </a:r>
            <a:r>
              <a:rPr lang="en-GB" sz="10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Problem Solving and Decision Making</a:t>
            </a:r>
            <a:endParaRPr lang="en-GB" sz="10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Lecturer’s Name</a:t>
            </a:r>
            <a:r>
              <a:rPr lang="en-GB" sz="105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b="1" dirty="0">
                <a:latin typeface="Times New Roman" panose="02020603050405020304" pitchFamily="18" charset="0"/>
                <a:ea typeface="Calibri" panose="020F0502020204030204" pitchFamily="34" charset="0"/>
              </a:rPr>
              <a:t>Date</a:t>
            </a:r>
            <a:r>
              <a:rPr lang="en-GB" sz="1050" dirty="0">
                <a:latin typeface="Times New Roman" panose="02020603050405020304" pitchFamily="18" charset="0"/>
                <a:ea typeface="Calibri" panose="020F0502020204030204" pitchFamily="34" charset="0"/>
              </a:rPr>
              <a:t>: Monday 24</a:t>
            </a:r>
            <a:r>
              <a:rPr lang="en-GB" sz="1050" baseline="30000" dirty="0">
                <a:latin typeface="Times New Roman" panose="02020603050405020304" pitchFamily="18" charset="0"/>
                <a:ea typeface="Calibri" panose="020F0502020204030204" pitchFamily="34" charset="0"/>
              </a:rPr>
              <a:t>th</a:t>
            </a:r>
            <a:r>
              <a:rPr lang="en-GB" sz="1050" dirty="0">
                <a:latin typeface="Times New Roman" panose="02020603050405020304" pitchFamily="18" charset="0"/>
                <a:ea typeface="Calibri" panose="020F0502020204030204" pitchFamily="34" charset="0"/>
              </a:rPr>
              <a:t> November</a:t>
            </a:r>
            <a:endParaRPr lang="en-GB" sz="1050" dirty="0"/>
          </a:p>
        </p:txBody>
      </p:sp>
      <p:sp>
        <p:nvSpPr>
          <p:cNvPr id="1104" name="Google Shape;1104;p31"/>
          <p:cNvSpPr/>
          <p:nvPr/>
        </p:nvSpPr>
        <p:spPr>
          <a:xfrm>
            <a:off x="4445424" y="8906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5" name="Google Shape;1105;p31"/>
          <p:cNvSpPr/>
          <p:nvPr/>
        </p:nvSpPr>
        <p:spPr>
          <a:xfrm flipH="1" flipV="1">
            <a:off x="5387593" y="4648073"/>
            <a:ext cx="98227" cy="139688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06" name="Google Shape;1106;p31"/>
          <p:cNvGrpSpPr/>
          <p:nvPr/>
        </p:nvGrpSpPr>
        <p:grpSpPr>
          <a:xfrm rot="-7557564">
            <a:off x="7892752" y="3563168"/>
            <a:ext cx="836100" cy="1452170"/>
            <a:chOff x="1801100" y="2984750"/>
            <a:chExt cx="378950" cy="658175"/>
          </a:xfrm>
        </p:grpSpPr>
        <p:sp>
          <p:nvSpPr>
            <p:cNvPr id="1107" name="Google Shape;1107;p31"/>
            <p:cNvSpPr/>
            <p:nvPr/>
          </p:nvSpPr>
          <p:spPr>
            <a:xfrm>
              <a:off x="1860350" y="3108575"/>
              <a:ext cx="174150" cy="534350"/>
            </a:xfrm>
            <a:custGeom>
              <a:avLst/>
              <a:gdLst/>
              <a:ahLst/>
              <a:cxnLst/>
              <a:rect l="l" t="t" r="r" b="b"/>
              <a:pathLst>
                <a:path w="6966" h="21374" extrusionOk="0">
                  <a:moveTo>
                    <a:pt x="6666" y="0"/>
                  </a:moveTo>
                  <a:cubicBezTo>
                    <a:pt x="6559" y="0"/>
                    <a:pt x="6450" y="60"/>
                    <a:pt x="6406" y="166"/>
                  </a:cubicBezTo>
                  <a:cubicBezTo>
                    <a:pt x="0" y="13406"/>
                    <a:pt x="4715" y="21192"/>
                    <a:pt x="4715" y="21240"/>
                  </a:cubicBezTo>
                  <a:cubicBezTo>
                    <a:pt x="4768" y="21324"/>
                    <a:pt x="4861" y="21374"/>
                    <a:pt x="4954" y="21374"/>
                  </a:cubicBezTo>
                  <a:cubicBezTo>
                    <a:pt x="5007" y="21374"/>
                    <a:pt x="5061" y="21358"/>
                    <a:pt x="5108" y="21323"/>
                  </a:cubicBezTo>
                  <a:cubicBezTo>
                    <a:pt x="5239" y="21240"/>
                    <a:pt x="5275" y="21073"/>
                    <a:pt x="5191" y="20942"/>
                  </a:cubicBezTo>
                  <a:cubicBezTo>
                    <a:pt x="5155" y="20859"/>
                    <a:pt x="655" y="13299"/>
                    <a:pt x="6906" y="404"/>
                  </a:cubicBezTo>
                  <a:cubicBezTo>
                    <a:pt x="6965" y="261"/>
                    <a:pt x="6906" y="83"/>
                    <a:pt x="6775" y="23"/>
                  </a:cubicBezTo>
                  <a:cubicBezTo>
                    <a:pt x="6741" y="8"/>
                    <a:pt x="6703" y="0"/>
                    <a:pt x="6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" name="Google Shape;1108;p31"/>
            <p:cNvSpPr/>
            <p:nvPr/>
          </p:nvSpPr>
          <p:spPr>
            <a:xfrm>
              <a:off x="1947850" y="3414025"/>
              <a:ext cx="146175" cy="128225"/>
            </a:xfrm>
            <a:custGeom>
              <a:avLst/>
              <a:gdLst/>
              <a:ahLst/>
              <a:cxnLst/>
              <a:rect l="l" t="t" r="r" b="b"/>
              <a:pathLst>
                <a:path w="5847" h="5129" extrusionOk="0">
                  <a:moveTo>
                    <a:pt x="3537" y="1"/>
                  </a:moveTo>
                  <a:cubicBezTo>
                    <a:pt x="2744" y="1"/>
                    <a:pt x="1737" y="567"/>
                    <a:pt x="1001" y="1497"/>
                  </a:cubicBezTo>
                  <a:cubicBezTo>
                    <a:pt x="203" y="2498"/>
                    <a:pt x="1" y="3569"/>
                    <a:pt x="405" y="4164"/>
                  </a:cubicBezTo>
                  <a:cubicBezTo>
                    <a:pt x="645" y="4738"/>
                    <a:pt x="1470" y="5129"/>
                    <a:pt x="2511" y="5129"/>
                  </a:cubicBezTo>
                  <a:cubicBezTo>
                    <a:pt x="2659" y="5129"/>
                    <a:pt x="2810" y="5121"/>
                    <a:pt x="2965" y="5105"/>
                  </a:cubicBezTo>
                  <a:cubicBezTo>
                    <a:pt x="4477" y="4938"/>
                    <a:pt x="5739" y="4081"/>
                    <a:pt x="5799" y="3164"/>
                  </a:cubicBezTo>
                  <a:cubicBezTo>
                    <a:pt x="5846" y="2557"/>
                    <a:pt x="5346" y="2093"/>
                    <a:pt x="4573" y="1890"/>
                  </a:cubicBezTo>
                  <a:cubicBezTo>
                    <a:pt x="4811" y="1116"/>
                    <a:pt x="4692" y="450"/>
                    <a:pt x="4168" y="152"/>
                  </a:cubicBezTo>
                  <a:cubicBezTo>
                    <a:pt x="3984" y="49"/>
                    <a:pt x="3770" y="1"/>
                    <a:pt x="35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31"/>
            <p:cNvSpPr/>
            <p:nvPr/>
          </p:nvSpPr>
          <p:spPr>
            <a:xfrm>
              <a:off x="1957975" y="3461275"/>
              <a:ext cx="135750" cy="80700"/>
            </a:xfrm>
            <a:custGeom>
              <a:avLst/>
              <a:gdLst/>
              <a:ahLst/>
              <a:cxnLst/>
              <a:rect l="l" t="t" r="r" b="b"/>
              <a:pathLst>
                <a:path w="5430" h="3228" extrusionOk="0">
                  <a:moveTo>
                    <a:pt x="4144" y="0"/>
                  </a:moveTo>
                  <a:lnTo>
                    <a:pt x="0" y="2262"/>
                  </a:lnTo>
                  <a:cubicBezTo>
                    <a:pt x="240" y="2836"/>
                    <a:pt x="1065" y="3227"/>
                    <a:pt x="2106" y="3227"/>
                  </a:cubicBezTo>
                  <a:cubicBezTo>
                    <a:pt x="2254" y="3227"/>
                    <a:pt x="2405" y="3219"/>
                    <a:pt x="2560" y="3203"/>
                  </a:cubicBezTo>
                  <a:cubicBezTo>
                    <a:pt x="4072" y="3036"/>
                    <a:pt x="5334" y="2167"/>
                    <a:pt x="5394" y="1262"/>
                  </a:cubicBezTo>
                  <a:cubicBezTo>
                    <a:pt x="5430" y="667"/>
                    <a:pt x="4941" y="203"/>
                    <a:pt x="41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31"/>
            <p:cNvSpPr/>
            <p:nvPr/>
          </p:nvSpPr>
          <p:spPr>
            <a:xfrm>
              <a:off x="1801100" y="3300825"/>
              <a:ext cx="139625" cy="139300"/>
            </a:xfrm>
            <a:custGeom>
              <a:avLst/>
              <a:gdLst/>
              <a:ahLst/>
              <a:cxnLst/>
              <a:rect l="l" t="t" r="r" b="b"/>
              <a:pathLst>
                <a:path w="5585" h="5572" extrusionOk="0">
                  <a:moveTo>
                    <a:pt x="3323" y="1"/>
                  </a:moveTo>
                  <a:cubicBezTo>
                    <a:pt x="2727" y="1"/>
                    <a:pt x="2287" y="525"/>
                    <a:pt x="2120" y="1311"/>
                  </a:cubicBezTo>
                  <a:cubicBezTo>
                    <a:pt x="1903" y="1254"/>
                    <a:pt x="1694" y="1225"/>
                    <a:pt x="1500" y="1225"/>
                  </a:cubicBezTo>
                  <a:cubicBezTo>
                    <a:pt x="1003" y="1225"/>
                    <a:pt x="603" y="1413"/>
                    <a:pt x="406" y="1799"/>
                  </a:cubicBezTo>
                  <a:cubicBezTo>
                    <a:pt x="1" y="2620"/>
                    <a:pt x="679" y="4001"/>
                    <a:pt x="1906" y="4882"/>
                  </a:cubicBezTo>
                  <a:cubicBezTo>
                    <a:pt x="2552" y="5341"/>
                    <a:pt x="3227" y="5572"/>
                    <a:pt x="3778" y="5572"/>
                  </a:cubicBezTo>
                  <a:cubicBezTo>
                    <a:pt x="4099" y="5572"/>
                    <a:pt x="4378" y="5493"/>
                    <a:pt x="4585" y="5335"/>
                  </a:cubicBezTo>
                  <a:cubicBezTo>
                    <a:pt x="5228" y="5013"/>
                    <a:pt x="5585" y="3978"/>
                    <a:pt x="5394" y="2727"/>
                  </a:cubicBezTo>
                  <a:cubicBezTo>
                    <a:pt x="5168" y="1227"/>
                    <a:pt x="4251" y="1"/>
                    <a:pt x="33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31"/>
            <p:cNvSpPr/>
            <p:nvPr/>
          </p:nvSpPr>
          <p:spPr>
            <a:xfrm>
              <a:off x="1801100" y="3331375"/>
              <a:ext cx="114625" cy="108750"/>
            </a:xfrm>
            <a:custGeom>
              <a:avLst/>
              <a:gdLst/>
              <a:ahLst/>
              <a:cxnLst/>
              <a:rect l="l" t="t" r="r" b="b"/>
              <a:pathLst>
                <a:path w="4585" h="4350" extrusionOk="0">
                  <a:moveTo>
                    <a:pt x="1485" y="1"/>
                  </a:moveTo>
                  <a:cubicBezTo>
                    <a:pt x="997" y="1"/>
                    <a:pt x="601" y="186"/>
                    <a:pt x="406" y="577"/>
                  </a:cubicBezTo>
                  <a:cubicBezTo>
                    <a:pt x="1" y="1398"/>
                    <a:pt x="679" y="2779"/>
                    <a:pt x="1906" y="3660"/>
                  </a:cubicBezTo>
                  <a:cubicBezTo>
                    <a:pt x="2560" y="4119"/>
                    <a:pt x="3232" y="4350"/>
                    <a:pt x="3781" y="4350"/>
                  </a:cubicBezTo>
                  <a:cubicBezTo>
                    <a:pt x="4101" y="4350"/>
                    <a:pt x="4378" y="4271"/>
                    <a:pt x="4585" y="4113"/>
                  </a:cubicBezTo>
                  <a:lnTo>
                    <a:pt x="2108" y="89"/>
                  </a:lnTo>
                  <a:cubicBezTo>
                    <a:pt x="1890" y="31"/>
                    <a:pt x="1680" y="1"/>
                    <a:pt x="14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31"/>
            <p:cNvSpPr/>
            <p:nvPr/>
          </p:nvSpPr>
          <p:spPr>
            <a:xfrm>
              <a:off x="1963025" y="3196450"/>
              <a:ext cx="146175" cy="127150"/>
            </a:xfrm>
            <a:custGeom>
              <a:avLst/>
              <a:gdLst/>
              <a:ahLst/>
              <a:cxnLst/>
              <a:rect l="l" t="t" r="r" b="b"/>
              <a:pathLst>
                <a:path w="5847" h="5086" extrusionOk="0">
                  <a:moveTo>
                    <a:pt x="3576" y="0"/>
                  </a:moveTo>
                  <a:cubicBezTo>
                    <a:pt x="2794" y="0"/>
                    <a:pt x="1783" y="537"/>
                    <a:pt x="1048" y="1425"/>
                  </a:cubicBezTo>
                  <a:cubicBezTo>
                    <a:pt x="227" y="2390"/>
                    <a:pt x="1" y="3461"/>
                    <a:pt x="394" y="4069"/>
                  </a:cubicBezTo>
                  <a:cubicBezTo>
                    <a:pt x="629" y="4678"/>
                    <a:pt x="1458" y="5085"/>
                    <a:pt x="2537" y="5085"/>
                  </a:cubicBezTo>
                  <a:cubicBezTo>
                    <a:pt x="2661" y="5085"/>
                    <a:pt x="2788" y="5080"/>
                    <a:pt x="2918" y="5069"/>
                  </a:cubicBezTo>
                  <a:cubicBezTo>
                    <a:pt x="4442" y="4938"/>
                    <a:pt x="5728" y="4104"/>
                    <a:pt x="5811" y="3200"/>
                  </a:cubicBezTo>
                  <a:cubicBezTo>
                    <a:pt x="5847" y="2604"/>
                    <a:pt x="5359" y="2128"/>
                    <a:pt x="4585" y="1902"/>
                  </a:cubicBezTo>
                  <a:cubicBezTo>
                    <a:pt x="4858" y="1140"/>
                    <a:pt x="4751" y="473"/>
                    <a:pt x="4227" y="163"/>
                  </a:cubicBezTo>
                  <a:cubicBezTo>
                    <a:pt x="4043" y="53"/>
                    <a:pt x="3821" y="0"/>
                    <a:pt x="35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31"/>
            <p:cNvSpPr/>
            <p:nvPr/>
          </p:nvSpPr>
          <p:spPr>
            <a:xfrm>
              <a:off x="1972850" y="3244275"/>
              <a:ext cx="136350" cy="79625"/>
            </a:xfrm>
            <a:custGeom>
              <a:avLst/>
              <a:gdLst/>
              <a:ahLst/>
              <a:cxnLst/>
              <a:rect l="l" t="t" r="r" b="b"/>
              <a:pathLst>
                <a:path w="5454" h="3185" extrusionOk="0">
                  <a:moveTo>
                    <a:pt x="4192" y="1"/>
                  </a:moveTo>
                  <a:lnTo>
                    <a:pt x="1" y="2179"/>
                  </a:lnTo>
                  <a:cubicBezTo>
                    <a:pt x="236" y="2778"/>
                    <a:pt x="1065" y="3184"/>
                    <a:pt x="2144" y="3184"/>
                  </a:cubicBezTo>
                  <a:cubicBezTo>
                    <a:pt x="2268" y="3184"/>
                    <a:pt x="2395" y="3179"/>
                    <a:pt x="2525" y="3168"/>
                  </a:cubicBezTo>
                  <a:cubicBezTo>
                    <a:pt x="4049" y="3037"/>
                    <a:pt x="5335" y="2203"/>
                    <a:pt x="5418" y="1298"/>
                  </a:cubicBezTo>
                  <a:cubicBezTo>
                    <a:pt x="5454" y="703"/>
                    <a:pt x="4966" y="227"/>
                    <a:pt x="419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31"/>
            <p:cNvSpPr/>
            <p:nvPr/>
          </p:nvSpPr>
          <p:spPr>
            <a:xfrm>
              <a:off x="2014525" y="2984750"/>
              <a:ext cx="165525" cy="152075"/>
            </a:xfrm>
            <a:custGeom>
              <a:avLst/>
              <a:gdLst/>
              <a:ahLst/>
              <a:cxnLst/>
              <a:rect l="l" t="t" r="r" b="b"/>
              <a:pathLst>
                <a:path w="6621" h="6083" extrusionOk="0">
                  <a:moveTo>
                    <a:pt x="3625" y="0"/>
                  </a:moveTo>
                  <a:cubicBezTo>
                    <a:pt x="2673" y="0"/>
                    <a:pt x="1465" y="890"/>
                    <a:pt x="727" y="2214"/>
                  </a:cubicBezTo>
                  <a:cubicBezTo>
                    <a:pt x="24" y="3476"/>
                    <a:pt x="1" y="4738"/>
                    <a:pt x="572" y="5333"/>
                  </a:cubicBezTo>
                  <a:cubicBezTo>
                    <a:pt x="881" y="5814"/>
                    <a:pt x="1559" y="6083"/>
                    <a:pt x="2401" y="6083"/>
                  </a:cubicBezTo>
                  <a:cubicBezTo>
                    <a:pt x="2791" y="6083"/>
                    <a:pt x="3215" y="6025"/>
                    <a:pt x="3656" y="5905"/>
                  </a:cubicBezTo>
                  <a:cubicBezTo>
                    <a:pt x="5335" y="5441"/>
                    <a:pt x="6620" y="4202"/>
                    <a:pt x="6501" y="3166"/>
                  </a:cubicBezTo>
                  <a:cubicBezTo>
                    <a:pt x="6430" y="2476"/>
                    <a:pt x="5775" y="2047"/>
                    <a:pt x="4846" y="1964"/>
                  </a:cubicBezTo>
                  <a:cubicBezTo>
                    <a:pt x="4977" y="1035"/>
                    <a:pt x="4715" y="309"/>
                    <a:pt x="4061" y="71"/>
                  </a:cubicBezTo>
                  <a:cubicBezTo>
                    <a:pt x="3924" y="23"/>
                    <a:pt x="3778" y="0"/>
                    <a:pt x="362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31"/>
            <p:cNvSpPr/>
            <p:nvPr/>
          </p:nvSpPr>
          <p:spPr>
            <a:xfrm>
              <a:off x="2028825" y="3033550"/>
              <a:ext cx="151225" cy="103275"/>
            </a:xfrm>
            <a:custGeom>
              <a:avLst/>
              <a:gdLst/>
              <a:ahLst/>
              <a:cxnLst/>
              <a:rect l="l" t="t" r="r" b="b"/>
              <a:pathLst>
                <a:path w="6049" h="4131" extrusionOk="0">
                  <a:moveTo>
                    <a:pt x="4262" y="0"/>
                  </a:moveTo>
                  <a:lnTo>
                    <a:pt x="0" y="3381"/>
                  </a:lnTo>
                  <a:cubicBezTo>
                    <a:pt x="309" y="3862"/>
                    <a:pt x="987" y="4131"/>
                    <a:pt x="1829" y="4131"/>
                  </a:cubicBezTo>
                  <a:cubicBezTo>
                    <a:pt x="2219" y="4131"/>
                    <a:pt x="2643" y="4073"/>
                    <a:pt x="3084" y="3953"/>
                  </a:cubicBezTo>
                  <a:cubicBezTo>
                    <a:pt x="4763" y="3489"/>
                    <a:pt x="6048" y="2250"/>
                    <a:pt x="5929" y="1214"/>
                  </a:cubicBezTo>
                  <a:cubicBezTo>
                    <a:pt x="5858" y="524"/>
                    <a:pt x="5203" y="95"/>
                    <a:pt x="42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" name="Google Shape;1116;p31"/>
            <p:cNvSpPr/>
            <p:nvPr/>
          </p:nvSpPr>
          <p:spPr>
            <a:xfrm>
              <a:off x="1924625" y="2986025"/>
              <a:ext cx="134875" cy="141650"/>
            </a:xfrm>
            <a:custGeom>
              <a:avLst/>
              <a:gdLst/>
              <a:ahLst/>
              <a:cxnLst/>
              <a:rect l="l" t="t" r="r" b="b"/>
              <a:pathLst>
                <a:path w="5395" h="5666" extrusionOk="0">
                  <a:moveTo>
                    <a:pt x="3615" y="0"/>
                  </a:moveTo>
                  <a:cubicBezTo>
                    <a:pt x="3099" y="0"/>
                    <a:pt x="2644" y="413"/>
                    <a:pt x="2358" y="1080"/>
                  </a:cubicBezTo>
                  <a:cubicBezTo>
                    <a:pt x="2032" y="919"/>
                    <a:pt x="1712" y="835"/>
                    <a:pt x="1426" y="835"/>
                  </a:cubicBezTo>
                  <a:cubicBezTo>
                    <a:pt x="1076" y="835"/>
                    <a:pt x="775" y="960"/>
                    <a:pt x="572" y="1222"/>
                  </a:cubicBezTo>
                  <a:cubicBezTo>
                    <a:pt x="1" y="1949"/>
                    <a:pt x="406" y="3461"/>
                    <a:pt x="1453" y="4568"/>
                  </a:cubicBezTo>
                  <a:cubicBezTo>
                    <a:pt x="2118" y="5287"/>
                    <a:pt x="2886" y="5665"/>
                    <a:pt x="3504" y="5665"/>
                  </a:cubicBezTo>
                  <a:cubicBezTo>
                    <a:pt x="3695" y="5665"/>
                    <a:pt x="3871" y="5629"/>
                    <a:pt x="4025" y="5556"/>
                  </a:cubicBezTo>
                  <a:cubicBezTo>
                    <a:pt x="4728" y="5378"/>
                    <a:pt x="5275" y="4425"/>
                    <a:pt x="5335" y="3139"/>
                  </a:cubicBezTo>
                  <a:cubicBezTo>
                    <a:pt x="5394" y="1591"/>
                    <a:pt x="4728" y="210"/>
                    <a:pt x="3811" y="20"/>
                  </a:cubicBezTo>
                  <a:cubicBezTo>
                    <a:pt x="3745" y="7"/>
                    <a:pt x="3679" y="0"/>
                    <a:pt x="36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" name="Google Shape;1117;p31"/>
            <p:cNvSpPr/>
            <p:nvPr/>
          </p:nvSpPr>
          <p:spPr>
            <a:xfrm>
              <a:off x="1983875" y="2986025"/>
              <a:ext cx="75625" cy="138925"/>
            </a:xfrm>
            <a:custGeom>
              <a:avLst/>
              <a:gdLst/>
              <a:ahLst/>
              <a:cxnLst/>
              <a:rect l="l" t="t" r="r" b="b"/>
              <a:pathLst>
                <a:path w="3025" h="5557" extrusionOk="0">
                  <a:moveTo>
                    <a:pt x="1245" y="0"/>
                  </a:moveTo>
                  <a:cubicBezTo>
                    <a:pt x="729" y="0"/>
                    <a:pt x="275" y="413"/>
                    <a:pt x="0" y="1080"/>
                  </a:cubicBezTo>
                  <a:lnTo>
                    <a:pt x="1655" y="5556"/>
                  </a:lnTo>
                  <a:cubicBezTo>
                    <a:pt x="2346" y="5378"/>
                    <a:pt x="2905" y="4425"/>
                    <a:pt x="2965" y="3139"/>
                  </a:cubicBezTo>
                  <a:cubicBezTo>
                    <a:pt x="3024" y="1591"/>
                    <a:pt x="2358" y="210"/>
                    <a:pt x="1441" y="20"/>
                  </a:cubicBezTo>
                  <a:cubicBezTo>
                    <a:pt x="1375" y="7"/>
                    <a:pt x="1309" y="0"/>
                    <a:pt x="12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0" name="Google Shape;1160;p34"/>
          <p:cNvSpPr txBox="1">
            <a:spLocks noGrp="1"/>
          </p:cNvSpPr>
          <p:nvPr>
            <p:ph type="subTitle" idx="1"/>
          </p:nvPr>
        </p:nvSpPr>
        <p:spPr>
          <a:xfrm>
            <a:off x="4236074" y="1926570"/>
            <a:ext cx="4660055" cy="202821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742950" lvl="1" indent="-285750" algn="l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9144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Green Haven Florists, an eco-conscious florist in Norwich, UK, faces a 30% drop in sales and increased competition.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l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9144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The task is to identify the problem,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analyze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external factors, and propose solutions.</a:t>
            </a:r>
            <a:endParaRPr sz="1600" dirty="0"/>
          </a:p>
        </p:txBody>
      </p:sp>
      <p:sp>
        <p:nvSpPr>
          <p:cNvPr id="1161" name="Google Shape;1161;p34"/>
          <p:cNvSpPr txBox="1">
            <a:spLocks noGrp="1"/>
          </p:cNvSpPr>
          <p:nvPr>
            <p:ph type="title"/>
          </p:nvPr>
        </p:nvSpPr>
        <p:spPr>
          <a:xfrm>
            <a:off x="4236075" y="1324283"/>
            <a:ext cx="3791400" cy="489277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Overview</a:t>
            </a:r>
            <a:endParaRPr dirty="0"/>
          </a:p>
        </p:txBody>
      </p:sp>
      <p:sp>
        <p:nvSpPr>
          <p:cNvPr id="1162" name="Google Shape;1162;p34"/>
          <p:cNvSpPr/>
          <p:nvPr/>
        </p:nvSpPr>
        <p:spPr>
          <a:xfrm>
            <a:off x="4027757" y="333623"/>
            <a:ext cx="3153236" cy="91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3" name="Google Shape;1163;p34"/>
          <p:cNvSpPr txBox="1">
            <a:spLocks noGrp="1"/>
          </p:cNvSpPr>
          <p:nvPr>
            <p:ph type="title" idx="2"/>
          </p:nvPr>
        </p:nvSpPr>
        <p:spPr>
          <a:xfrm>
            <a:off x="4320314" y="369473"/>
            <a:ext cx="3093945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Introduction</a:t>
            </a:r>
            <a:endParaRPr sz="3200" dirty="0"/>
          </a:p>
        </p:txBody>
      </p:sp>
      <p:pic>
        <p:nvPicPr>
          <p:cNvPr id="1164" name="Google Shape;1164;p34"/>
          <p:cNvPicPr preferRelativeResize="0">
            <a:picLocks noGrp="1"/>
          </p:cNvPicPr>
          <p:nvPr>
            <p:ph type="pic" idx="3"/>
          </p:nvPr>
        </p:nvPicPr>
        <p:blipFill rotWithShape="1">
          <a:blip r:embed="rId3">
            <a:alphaModFix/>
          </a:blip>
          <a:srcRect l="24089" r="24083"/>
          <a:stretch/>
        </p:blipFill>
        <p:spPr>
          <a:xfrm>
            <a:off x="828399" y="535000"/>
            <a:ext cx="3167400" cy="4073400"/>
          </a:xfrm>
          <a:prstGeom prst="roundRect">
            <a:avLst>
              <a:gd name="adj" fmla="val 1666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165" name="Google Shape;1165;p34"/>
          <p:cNvSpPr/>
          <p:nvPr/>
        </p:nvSpPr>
        <p:spPr>
          <a:xfrm>
            <a:off x="8221374" y="1471720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6" name="Google Shape;1166;p34"/>
          <p:cNvSpPr/>
          <p:nvPr/>
        </p:nvSpPr>
        <p:spPr>
          <a:xfrm>
            <a:off x="5474199" y="441007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7" name="Google Shape;1167;p34"/>
          <p:cNvSpPr/>
          <p:nvPr/>
        </p:nvSpPr>
        <p:spPr>
          <a:xfrm>
            <a:off x="8765954" y="218522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2" name="Google Shape;1172;p35"/>
          <p:cNvSpPr txBox="1">
            <a:spLocks noGrp="1"/>
          </p:cNvSpPr>
          <p:nvPr>
            <p:ph type="title"/>
          </p:nvPr>
        </p:nvSpPr>
        <p:spPr>
          <a:xfrm>
            <a:off x="2196224" y="350410"/>
            <a:ext cx="4413900" cy="62495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Identifying the Problem (5W2H Framework)</a:t>
            </a:r>
            <a:endParaRPr sz="3200" dirty="0"/>
          </a:p>
        </p:txBody>
      </p:sp>
      <p:sp>
        <p:nvSpPr>
          <p:cNvPr id="1173" name="Google Shape;1173;p35"/>
          <p:cNvSpPr/>
          <p:nvPr/>
        </p:nvSpPr>
        <p:spPr>
          <a:xfrm>
            <a:off x="2196224" y="106715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4" name="Google Shape;1174;p35"/>
          <p:cNvSpPr/>
          <p:nvPr/>
        </p:nvSpPr>
        <p:spPr>
          <a:xfrm>
            <a:off x="1946674" y="3545716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5" name="Google Shape;1175;p35"/>
          <p:cNvSpPr/>
          <p:nvPr/>
        </p:nvSpPr>
        <p:spPr>
          <a:xfrm>
            <a:off x="4743749" y="4368441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6" name="Google Shape;1176;p35"/>
          <p:cNvSpPr/>
          <p:nvPr/>
        </p:nvSpPr>
        <p:spPr>
          <a:xfrm>
            <a:off x="8298724" y="336207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7" name="Google Shape;1177;p35"/>
          <p:cNvSpPr/>
          <p:nvPr/>
        </p:nvSpPr>
        <p:spPr>
          <a:xfrm>
            <a:off x="5804574" y="7934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129022362"/>
              </p:ext>
            </p:extLst>
          </p:nvPr>
        </p:nvGraphicFramePr>
        <p:xfrm>
          <a:off x="2326400" y="1397219"/>
          <a:ext cx="4572000" cy="3474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193565"/>
            <a:ext cx="7704000" cy="572700"/>
          </a:xfrm>
        </p:spPr>
        <p:txBody>
          <a:bodyPr/>
          <a:lstStyle/>
          <a:p>
            <a:pPr algn="ctr"/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External Factors Impacting the Business (PESTEL Analysis)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280160"/>
            <a:ext cx="7704000" cy="3390286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Political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Changes in UK business tax policies and regulations affect small businesses, influencing operational decisions (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Dvorsky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Economic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Rising inflation and increased flower prices due to supply chain disruptions are impacting profitability.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Shift in consumer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toward online shopping, with many preferring convenience over in-store purchases (Grewal,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Roggeveen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Nordfält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2017).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The florist’s outdated website and limited digital marketing presence hinder its ability to reach customers (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Verhoef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Kannan and Inman, 2015).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The shop’s commitment to sustainability increases costs, particularly with eco-friendly packaging (Martins et al., 2022).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</a:rPr>
              <a:t>Legal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: Stricter environmental laws on packaging and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</a:rPr>
              <a:t>labor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 policies increase operational complexity (Lichtenstein &amp; Miller, 2021).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270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0" name="Google Shape;1630;p49"/>
          <p:cNvSpPr txBox="1">
            <a:spLocks noGrp="1"/>
          </p:cNvSpPr>
          <p:nvPr>
            <p:ph type="title"/>
          </p:nvPr>
        </p:nvSpPr>
        <p:spPr>
          <a:xfrm>
            <a:off x="704880" y="274694"/>
            <a:ext cx="6576000" cy="55988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Cause-and-Effect Analysis</a:t>
            </a:r>
            <a:endParaRPr sz="3200" dirty="0"/>
          </a:p>
        </p:txBody>
      </p:sp>
      <p:sp>
        <p:nvSpPr>
          <p:cNvPr id="1631" name="Google Shape;1631;p49"/>
          <p:cNvSpPr txBox="1">
            <a:spLocks noGrp="1"/>
          </p:cNvSpPr>
          <p:nvPr>
            <p:ph type="subTitle" idx="1"/>
          </p:nvPr>
        </p:nvSpPr>
        <p:spPr>
          <a:xfrm>
            <a:off x="1242060" y="1181100"/>
            <a:ext cx="6385560" cy="368046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Cause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Declining foot traffic due to nearby business closures and a general shift in shopping 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toward online platforms (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Dvorsky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2020).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Effect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In-store sales have decreased by 30% as a result (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Aaker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2016).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Cause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Increased competition from online flower delivery services (Grewal, 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Roggeveen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Nordfält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2017).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Effect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Customers are increasingly choosing online options for their floral needs due to lower prices and convenience (Grewal, 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Roggeveen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Nordfält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2017).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Cause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Rising operational costs, particularly due to supply chain disruptions affecting flower prices (Vats, 2024).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</a:rPr>
              <a:t>Effect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</a:rPr>
              <a:t>: Profit margins are squeezed, impacting the shop’s financial stability (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Verhoef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</a:rPr>
              <a:t>, Kannan and Inman, 2015).</a:t>
            </a:r>
            <a:endParaRPr sz="1400" dirty="0"/>
          </a:p>
        </p:txBody>
      </p:sp>
      <p:sp>
        <p:nvSpPr>
          <p:cNvPr id="1632" name="Google Shape;1632;p49"/>
          <p:cNvSpPr/>
          <p:nvPr/>
        </p:nvSpPr>
        <p:spPr>
          <a:xfrm>
            <a:off x="8601919" y="27469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2" name="Google Shape;1182;p36"/>
          <p:cNvSpPr txBox="1">
            <a:spLocks noGrp="1"/>
          </p:cNvSpPr>
          <p:nvPr>
            <p:ph type="title"/>
          </p:nvPr>
        </p:nvSpPr>
        <p:spPr>
          <a:xfrm>
            <a:off x="529199" y="314582"/>
            <a:ext cx="4417601" cy="9110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Declining Foot Traffic</a:t>
            </a:r>
            <a:endParaRPr sz="3200" dirty="0"/>
          </a:p>
        </p:txBody>
      </p:sp>
      <p:sp>
        <p:nvSpPr>
          <p:cNvPr id="1183" name="Google Shape;1183;p36"/>
          <p:cNvSpPr txBox="1">
            <a:spLocks noGrp="1"/>
          </p:cNvSpPr>
          <p:nvPr>
            <p:ph type="subTitle" idx="1"/>
          </p:nvPr>
        </p:nvSpPr>
        <p:spPr>
          <a:xfrm>
            <a:off x="285220" y="1389367"/>
            <a:ext cx="4661580" cy="224224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Reason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High street area has seen reduced activity due to local business closures and a shift toward online shopping (Jolly, 2021).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</a:rPr>
              <a:t>Effect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: Foot traffic has decreased significantly, leading to reduced in-store sales 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Aaker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et al., 2016).</a:t>
            </a:r>
            <a:endParaRPr sz="1600" dirty="0"/>
          </a:p>
        </p:txBody>
      </p:sp>
      <p:pic>
        <p:nvPicPr>
          <p:cNvPr id="1184" name="Google Shape;1184;p36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5548" r="21411"/>
          <a:stretch/>
        </p:blipFill>
        <p:spPr>
          <a:xfrm>
            <a:off x="5371700" y="535000"/>
            <a:ext cx="3219900" cy="4046700"/>
          </a:xfrm>
          <a:prstGeom prst="roundRect">
            <a:avLst>
              <a:gd name="adj" fmla="val 1666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185" name="Google Shape;1185;p36"/>
          <p:cNvSpPr/>
          <p:nvPr/>
        </p:nvSpPr>
        <p:spPr>
          <a:xfrm>
            <a:off x="4816624" y="90262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6" name="Google Shape;1186;p36"/>
          <p:cNvSpPr/>
          <p:nvPr/>
        </p:nvSpPr>
        <p:spPr>
          <a:xfrm>
            <a:off x="5306612" y="4763031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87" name="Google Shape;1187;p36"/>
          <p:cNvGrpSpPr/>
          <p:nvPr/>
        </p:nvGrpSpPr>
        <p:grpSpPr>
          <a:xfrm>
            <a:off x="7809938" y="306768"/>
            <a:ext cx="1170888" cy="1082599"/>
            <a:chOff x="1757650" y="1363600"/>
            <a:chExt cx="319400" cy="295300"/>
          </a:xfrm>
        </p:grpSpPr>
        <p:sp>
          <p:nvSpPr>
            <p:cNvPr id="1188" name="Google Shape;1188;p36"/>
            <p:cNvSpPr/>
            <p:nvPr/>
          </p:nvSpPr>
          <p:spPr>
            <a:xfrm>
              <a:off x="1825800" y="1363600"/>
              <a:ext cx="174175" cy="147750"/>
            </a:xfrm>
            <a:custGeom>
              <a:avLst/>
              <a:gdLst/>
              <a:ahLst/>
              <a:cxnLst/>
              <a:rect l="l" t="t" r="r" b="b"/>
              <a:pathLst>
                <a:path w="6967" h="5910" extrusionOk="0">
                  <a:moveTo>
                    <a:pt x="4503" y="0"/>
                  </a:moveTo>
                  <a:cubicBezTo>
                    <a:pt x="3951" y="0"/>
                    <a:pt x="3620" y="468"/>
                    <a:pt x="3620" y="468"/>
                  </a:cubicBezTo>
                  <a:cubicBezTo>
                    <a:pt x="3620" y="468"/>
                    <a:pt x="3285" y="215"/>
                    <a:pt x="2828" y="215"/>
                  </a:cubicBezTo>
                  <a:cubicBezTo>
                    <a:pt x="2469" y="215"/>
                    <a:pt x="2036" y="372"/>
                    <a:pt x="1632" y="933"/>
                  </a:cubicBezTo>
                  <a:cubicBezTo>
                    <a:pt x="1632" y="933"/>
                    <a:pt x="1487" y="897"/>
                    <a:pt x="1287" y="897"/>
                  </a:cubicBezTo>
                  <a:cubicBezTo>
                    <a:pt x="912" y="897"/>
                    <a:pt x="343" y="1024"/>
                    <a:pt x="180" y="1754"/>
                  </a:cubicBezTo>
                  <a:cubicBezTo>
                    <a:pt x="1" y="2552"/>
                    <a:pt x="3335" y="5910"/>
                    <a:pt x="3335" y="5910"/>
                  </a:cubicBezTo>
                  <a:lnTo>
                    <a:pt x="3859" y="5802"/>
                  </a:lnTo>
                  <a:cubicBezTo>
                    <a:pt x="3859" y="5802"/>
                    <a:pt x="6966" y="1778"/>
                    <a:pt x="5418" y="409"/>
                  </a:cubicBezTo>
                  <a:cubicBezTo>
                    <a:pt x="5072" y="104"/>
                    <a:pt x="4763" y="0"/>
                    <a:pt x="45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36"/>
            <p:cNvSpPr/>
            <p:nvPr/>
          </p:nvSpPr>
          <p:spPr>
            <a:xfrm>
              <a:off x="1858250" y="1419625"/>
              <a:ext cx="112250" cy="96200"/>
            </a:xfrm>
            <a:custGeom>
              <a:avLst/>
              <a:gdLst/>
              <a:ahLst/>
              <a:cxnLst/>
              <a:rect l="l" t="t" r="r" b="b"/>
              <a:pathLst>
                <a:path w="4490" h="3848" extrusionOk="0">
                  <a:moveTo>
                    <a:pt x="2908" y="0"/>
                  </a:moveTo>
                  <a:cubicBezTo>
                    <a:pt x="2551" y="0"/>
                    <a:pt x="2334" y="311"/>
                    <a:pt x="2334" y="311"/>
                  </a:cubicBezTo>
                  <a:cubicBezTo>
                    <a:pt x="2334" y="311"/>
                    <a:pt x="2115" y="151"/>
                    <a:pt x="1820" y="151"/>
                  </a:cubicBezTo>
                  <a:cubicBezTo>
                    <a:pt x="1587" y="151"/>
                    <a:pt x="1306" y="251"/>
                    <a:pt x="1048" y="609"/>
                  </a:cubicBezTo>
                  <a:cubicBezTo>
                    <a:pt x="1048" y="609"/>
                    <a:pt x="955" y="586"/>
                    <a:pt x="828" y="586"/>
                  </a:cubicBezTo>
                  <a:cubicBezTo>
                    <a:pt x="584" y="586"/>
                    <a:pt x="213" y="668"/>
                    <a:pt x="120" y="1144"/>
                  </a:cubicBezTo>
                  <a:cubicBezTo>
                    <a:pt x="1" y="1668"/>
                    <a:pt x="2156" y="3847"/>
                    <a:pt x="2156" y="3847"/>
                  </a:cubicBezTo>
                  <a:lnTo>
                    <a:pt x="2477" y="3752"/>
                  </a:lnTo>
                  <a:cubicBezTo>
                    <a:pt x="2477" y="3752"/>
                    <a:pt x="4489" y="1156"/>
                    <a:pt x="3489" y="263"/>
                  </a:cubicBezTo>
                  <a:cubicBezTo>
                    <a:pt x="3270" y="67"/>
                    <a:pt x="3074" y="0"/>
                    <a:pt x="29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36"/>
            <p:cNvSpPr/>
            <p:nvPr/>
          </p:nvSpPr>
          <p:spPr>
            <a:xfrm>
              <a:off x="1918375" y="1415400"/>
              <a:ext cx="158675" cy="140975"/>
            </a:xfrm>
            <a:custGeom>
              <a:avLst/>
              <a:gdLst/>
              <a:ahLst/>
              <a:cxnLst/>
              <a:rect l="l" t="t" r="r" b="b"/>
              <a:pathLst>
                <a:path w="6347" h="5639" extrusionOk="0">
                  <a:moveTo>
                    <a:pt x="3698" y="1"/>
                  </a:moveTo>
                  <a:cubicBezTo>
                    <a:pt x="2835" y="1"/>
                    <a:pt x="1" y="3480"/>
                    <a:pt x="1" y="3480"/>
                  </a:cubicBezTo>
                  <a:lnTo>
                    <a:pt x="132" y="3992"/>
                  </a:lnTo>
                  <a:cubicBezTo>
                    <a:pt x="132" y="3992"/>
                    <a:pt x="2618" y="5638"/>
                    <a:pt x="4305" y="5638"/>
                  </a:cubicBezTo>
                  <a:cubicBezTo>
                    <a:pt x="4808" y="5638"/>
                    <a:pt x="5240" y="5492"/>
                    <a:pt x="5513" y="5112"/>
                  </a:cubicBezTo>
                  <a:cubicBezTo>
                    <a:pt x="6347" y="3969"/>
                    <a:pt x="5287" y="3326"/>
                    <a:pt x="5287" y="3326"/>
                  </a:cubicBezTo>
                  <a:cubicBezTo>
                    <a:pt x="5287" y="3326"/>
                    <a:pt x="5990" y="2195"/>
                    <a:pt x="4656" y="1385"/>
                  </a:cubicBezTo>
                  <a:cubicBezTo>
                    <a:pt x="4656" y="1385"/>
                    <a:pt x="4835" y="170"/>
                    <a:pt x="3739" y="4"/>
                  </a:cubicBezTo>
                  <a:cubicBezTo>
                    <a:pt x="3726" y="2"/>
                    <a:pt x="3712" y="1"/>
                    <a:pt x="36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36"/>
            <p:cNvSpPr/>
            <p:nvPr/>
          </p:nvSpPr>
          <p:spPr>
            <a:xfrm>
              <a:off x="1914800" y="1449375"/>
              <a:ext cx="102725" cy="90775"/>
            </a:xfrm>
            <a:custGeom>
              <a:avLst/>
              <a:gdLst/>
              <a:ahLst/>
              <a:cxnLst/>
              <a:rect l="l" t="t" r="r" b="b"/>
              <a:pathLst>
                <a:path w="4109" h="3631" extrusionOk="0">
                  <a:moveTo>
                    <a:pt x="2394" y="0"/>
                  </a:moveTo>
                  <a:cubicBezTo>
                    <a:pt x="1849" y="0"/>
                    <a:pt x="1" y="2252"/>
                    <a:pt x="1" y="2252"/>
                  </a:cubicBezTo>
                  <a:lnTo>
                    <a:pt x="96" y="2574"/>
                  </a:lnTo>
                  <a:cubicBezTo>
                    <a:pt x="96" y="2574"/>
                    <a:pt x="1702" y="3631"/>
                    <a:pt x="2791" y="3631"/>
                  </a:cubicBezTo>
                  <a:cubicBezTo>
                    <a:pt x="3117" y="3631"/>
                    <a:pt x="3397" y="3536"/>
                    <a:pt x="3573" y="3288"/>
                  </a:cubicBezTo>
                  <a:cubicBezTo>
                    <a:pt x="4109" y="2550"/>
                    <a:pt x="3418" y="2145"/>
                    <a:pt x="3418" y="2145"/>
                  </a:cubicBezTo>
                  <a:cubicBezTo>
                    <a:pt x="3418" y="2145"/>
                    <a:pt x="3870" y="1419"/>
                    <a:pt x="3013" y="895"/>
                  </a:cubicBezTo>
                  <a:cubicBezTo>
                    <a:pt x="3013" y="895"/>
                    <a:pt x="3132" y="109"/>
                    <a:pt x="2418" y="2"/>
                  </a:cubicBezTo>
                  <a:cubicBezTo>
                    <a:pt x="2410" y="1"/>
                    <a:pt x="2402" y="0"/>
                    <a:pt x="23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36"/>
            <p:cNvSpPr/>
            <p:nvPr/>
          </p:nvSpPr>
          <p:spPr>
            <a:xfrm>
              <a:off x="1851700" y="1511925"/>
              <a:ext cx="167600" cy="146975"/>
            </a:xfrm>
            <a:custGeom>
              <a:avLst/>
              <a:gdLst/>
              <a:ahLst/>
              <a:cxnLst/>
              <a:rect l="l" t="t" r="r" b="b"/>
              <a:pathLst>
                <a:path w="6704" h="5879" extrusionOk="0">
                  <a:moveTo>
                    <a:pt x="2882" y="0"/>
                  </a:moveTo>
                  <a:lnTo>
                    <a:pt x="2382" y="179"/>
                  </a:lnTo>
                  <a:cubicBezTo>
                    <a:pt x="2382" y="179"/>
                    <a:pt x="1" y="4584"/>
                    <a:pt x="1751" y="5632"/>
                  </a:cubicBezTo>
                  <a:cubicBezTo>
                    <a:pt x="2051" y="5811"/>
                    <a:pt x="2309" y="5879"/>
                    <a:pt x="2529" y="5879"/>
                  </a:cubicBezTo>
                  <a:cubicBezTo>
                    <a:pt x="3197" y="5879"/>
                    <a:pt x="3501" y="5251"/>
                    <a:pt x="3501" y="5251"/>
                  </a:cubicBezTo>
                  <a:cubicBezTo>
                    <a:pt x="3501" y="5251"/>
                    <a:pt x="3754" y="5379"/>
                    <a:pt x="4093" y="5379"/>
                  </a:cubicBezTo>
                  <a:cubicBezTo>
                    <a:pt x="4485" y="5379"/>
                    <a:pt x="4994" y="5207"/>
                    <a:pt x="5359" y="4465"/>
                  </a:cubicBezTo>
                  <a:cubicBezTo>
                    <a:pt x="5359" y="4465"/>
                    <a:pt x="5375" y="4466"/>
                    <a:pt x="5404" y="4466"/>
                  </a:cubicBezTo>
                  <a:cubicBezTo>
                    <a:pt x="5626" y="4466"/>
                    <a:pt x="6604" y="4410"/>
                    <a:pt x="6656" y="3429"/>
                  </a:cubicBezTo>
                  <a:cubicBezTo>
                    <a:pt x="6704" y="2620"/>
                    <a:pt x="2882" y="0"/>
                    <a:pt x="2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36"/>
            <p:cNvSpPr/>
            <p:nvPr/>
          </p:nvSpPr>
          <p:spPr>
            <a:xfrm>
              <a:off x="1873725" y="1508950"/>
              <a:ext cx="108375" cy="94900"/>
            </a:xfrm>
            <a:custGeom>
              <a:avLst/>
              <a:gdLst/>
              <a:ahLst/>
              <a:cxnLst/>
              <a:rect l="l" t="t" r="r" b="b"/>
              <a:pathLst>
                <a:path w="4335" h="3796" extrusionOk="0">
                  <a:moveTo>
                    <a:pt x="1858" y="0"/>
                  </a:moveTo>
                  <a:lnTo>
                    <a:pt x="1549" y="108"/>
                  </a:lnTo>
                  <a:cubicBezTo>
                    <a:pt x="1549" y="108"/>
                    <a:pt x="1" y="2953"/>
                    <a:pt x="1132" y="3632"/>
                  </a:cubicBezTo>
                  <a:cubicBezTo>
                    <a:pt x="1328" y="3751"/>
                    <a:pt x="1497" y="3795"/>
                    <a:pt x="1640" y="3795"/>
                  </a:cubicBezTo>
                  <a:cubicBezTo>
                    <a:pt x="2069" y="3795"/>
                    <a:pt x="2263" y="3394"/>
                    <a:pt x="2263" y="3394"/>
                  </a:cubicBezTo>
                  <a:cubicBezTo>
                    <a:pt x="2263" y="3394"/>
                    <a:pt x="2425" y="3474"/>
                    <a:pt x="2642" y="3474"/>
                  </a:cubicBezTo>
                  <a:cubicBezTo>
                    <a:pt x="2897" y="3474"/>
                    <a:pt x="3228" y="3363"/>
                    <a:pt x="3466" y="2882"/>
                  </a:cubicBezTo>
                  <a:cubicBezTo>
                    <a:pt x="3466" y="2882"/>
                    <a:pt x="3477" y="2882"/>
                    <a:pt x="3497" y="2882"/>
                  </a:cubicBezTo>
                  <a:cubicBezTo>
                    <a:pt x="3645" y="2882"/>
                    <a:pt x="4278" y="2845"/>
                    <a:pt x="4299" y="2215"/>
                  </a:cubicBezTo>
                  <a:cubicBezTo>
                    <a:pt x="4335" y="1691"/>
                    <a:pt x="1858" y="0"/>
                    <a:pt x="18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" name="Google Shape;1194;p36"/>
            <p:cNvSpPr/>
            <p:nvPr/>
          </p:nvSpPr>
          <p:spPr>
            <a:xfrm>
              <a:off x="1757650" y="1466675"/>
              <a:ext cx="158675" cy="140600"/>
            </a:xfrm>
            <a:custGeom>
              <a:avLst/>
              <a:gdLst/>
              <a:ahLst/>
              <a:cxnLst/>
              <a:rect l="l" t="t" r="r" b="b"/>
              <a:pathLst>
                <a:path w="6347" h="5624" extrusionOk="0">
                  <a:moveTo>
                    <a:pt x="2022" y="0"/>
                  </a:moveTo>
                  <a:cubicBezTo>
                    <a:pt x="1530" y="0"/>
                    <a:pt x="1106" y="143"/>
                    <a:pt x="834" y="513"/>
                  </a:cubicBezTo>
                  <a:cubicBezTo>
                    <a:pt x="0" y="1668"/>
                    <a:pt x="1048" y="2299"/>
                    <a:pt x="1048" y="2299"/>
                  </a:cubicBezTo>
                  <a:cubicBezTo>
                    <a:pt x="1048" y="2299"/>
                    <a:pt x="346" y="3418"/>
                    <a:pt x="1655" y="4239"/>
                  </a:cubicBezTo>
                  <a:cubicBezTo>
                    <a:pt x="1655" y="4239"/>
                    <a:pt x="1477" y="5454"/>
                    <a:pt x="2572" y="5620"/>
                  </a:cubicBezTo>
                  <a:cubicBezTo>
                    <a:pt x="2585" y="5622"/>
                    <a:pt x="2599" y="5623"/>
                    <a:pt x="2614" y="5623"/>
                  </a:cubicBezTo>
                  <a:cubicBezTo>
                    <a:pt x="3479" y="5623"/>
                    <a:pt x="6346" y="2180"/>
                    <a:pt x="6346" y="2180"/>
                  </a:cubicBezTo>
                  <a:lnTo>
                    <a:pt x="6192" y="1668"/>
                  </a:lnTo>
                  <a:cubicBezTo>
                    <a:pt x="6192" y="1668"/>
                    <a:pt x="3705" y="0"/>
                    <a:pt x="20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36"/>
            <p:cNvSpPr/>
            <p:nvPr/>
          </p:nvSpPr>
          <p:spPr>
            <a:xfrm>
              <a:off x="1817175" y="1482775"/>
              <a:ext cx="102725" cy="91125"/>
            </a:xfrm>
            <a:custGeom>
              <a:avLst/>
              <a:gdLst/>
              <a:ahLst/>
              <a:cxnLst/>
              <a:rect l="l" t="t" r="r" b="b"/>
              <a:pathLst>
                <a:path w="4109" h="3645" extrusionOk="0">
                  <a:moveTo>
                    <a:pt x="1304" y="0"/>
                  </a:moveTo>
                  <a:cubicBezTo>
                    <a:pt x="985" y="0"/>
                    <a:pt x="712" y="93"/>
                    <a:pt x="536" y="333"/>
                  </a:cubicBezTo>
                  <a:cubicBezTo>
                    <a:pt x="1" y="1083"/>
                    <a:pt x="667" y="1500"/>
                    <a:pt x="667" y="1500"/>
                  </a:cubicBezTo>
                  <a:cubicBezTo>
                    <a:pt x="667" y="1500"/>
                    <a:pt x="203" y="2226"/>
                    <a:pt x="1072" y="2750"/>
                  </a:cubicBezTo>
                  <a:cubicBezTo>
                    <a:pt x="1072" y="2750"/>
                    <a:pt x="953" y="3536"/>
                    <a:pt x="1668" y="3643"/>
                  </a:cubicBezTo>
                  <a:cubicBezTo>
                    <a:pt x="1676" y="3644"/>
                    <a:pt x="1684" y="3645"/>
                    <a:pt x="1692" y="3645"/>
                  </a:cubicBezTo>
                  <a:cubicBezTo>
                    <a:pt x="2249" y="3645"/>
                    <a:pt x="4108" y="1405"/>
                    <a:pt x="4108" y="1405"/>
                  </a:cubicBezTo>
                  <a:lnTo>
                    <a:pt x="4001" y="1083"/>
                  </a:lnTo>
                  <a:cubicBezTo>
                    <a:pt x="4001" y="1083"/>
                    <a:pt x="2391" y="0"/>
                    <a:pt x="13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36"/>
            <p:cNvSpPr/>
            <p:nvPr/>
          </p:nvSpPr>
          <p:spPr>
            <a:xfrm>
              <a:off x="1888025" y="1483575"/>
              <a:ext cx="57775" cy="53050"/>
            </a:xfrm>
            <a:custGeom>
              <a:avLst/>
              <a:gdLst/>
              <a:ahLst/>
              <a:cxnLst/>
              <a:rect l="l" t="t" r="r" b="b"/>
              <a:pathLst>
                <a:path w="2311" h="2122" extrusionOk="0">
                  <a:moveTo>
                    <a:pt x="1134" y="0"/>
                  </a:moveTo>
                  <a:cubicBezTo>
                    <a:pt x="1074" y="0"/>
                    <a:pt x="1013" y="5"/>
                    <a:pt x="953" y="15"/>
                  </a:cubicBezTo>
                  <a:cubicBezTo>
                    <a:pt x="369" y="134"/>
                    <a:pt x="0" y="694"/>
                    <a:pt x="119" y="1265"/>
                  </a:cubicBezTo>
                  <a:cubicBezTo>
                    <a:pt x="223" y="1775"/>
                    <a:pt x="655" y="2121"/>
                    <a:pt x="1151" y="2121"/>
                  </a:cubicBezTo>
                  <a:cubicBezTo>
                    <a:pt x="1223" y="2121"/>
                    <a:pt x="1296" y="2114"/>
                    <a:pt x="1370" y="2099"/>
                  </a:cubicBezTo>
                  <a:cubicBezTo>
                    <a:pt x="1941" y="1980"/>
                    <a:pt x="2310" y="1432"/>
                    <a:pt x="2203" y="849"/>
                  </a:cubicBezTo>
                  <a:cubicBezTo>
                    <a:pt x="2107" y="348"/>
                    <a:pt x="1640" y="0"/>
                    <a:pt x="11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36"/>
            <p:cNvSpPr/>
            <p:nvPr/>
          </p:nvSpPr>
          <p:spPr>
            <a:xfrm>
              <a:off x="1927300" y="1511875"/>
              <a:ext cx="9275" cy="8750"/>
            </a:xfrm>
            <a:custGeom>
              <a:avLst/>
              <a:gdLst/>
              <a:ahLst/>
              <a:cxnLst/>
              <a:rect l="l" t="t" r="r" b="b"/>
              <a:pathLst>
                <a:path w="371" h="350" extrusionOk="0">
                  <a:moveTo>
                    <a:pt x="177" y="1"/>
                  </a:moveTo>
                  <a:cubicBezTo>
                    <a:pt x="170" y="1"/>
                    <a:pt x="163" y="1"/>
                    <a:pt x="156" y="2"/>
                  </a:cubicBezTo>
                  <a:cubicBezTo>
                    <a:pt x="61" y="14"/>
                    <a:pt x="1" y="110"/>
                    <a:pt x="13" y="217"/>
                  </a:cubicBezTo>
                  <a:cubicBezTo>
                    <a:pt x="35" y="293"/>
                    <a:pt x="106" y="349"/>
                    <a:pt x="200" y="349"/>
                  </a:cubicBezTo>
                  <a:cubicBezTo>
                    <a:pt x="209" y="349"/>
                    <a:pt x="218" y="349"/>
                    <a:pt x="227" y="348"/>
                  </a:cubicBezTo>
                  <a:cubicBezTo>
                    <a:pt x="311" y="336"/>
                    <a:pt x="370" y="241"/>
                    <a:pt x="358" y="133"/>
                  </a:cubicBezTo>
                  <a:cubicBezTo>
                    <a:pt x="336" y="57"/>
                    <a:pt x="255" y="1"/>
                    <a:pt x="1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8" name="Google Shape;1198;p36"/>
          <p:cNvSpPr/>
          <p:nvPr/>
        </p:nvSpPr>
        <p:spPr>
          <a:xfrm>
            <a:off x="5692549" y="416537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3" name="Google Shape;1203;p37"/>
          <p:cNvSpPr txBox="1">
            <a:spLocks noGrp="1"/>
          </p:cNvSpPr>
          <p:nvPr>
            <p:ph type="title"/>
          </p:nvPr>
        </p:nvSpPr>
        <p:spPr>
          <a:xfrm>
            <a:off x="4429137" y="460725"/>
            <a:ext cx="36873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Increased Online Competition</a:t>
            </a:r>
            <a:endParaRPr sz="3200" dirty="0"/>
          </a:p>
        </p:txBody>
      </p:sp>
      <p:sp>
        <p:nvSpPr>
          <p:cNvPr id="1204" name="Google Shape;1204;p37"/>
          <p:cNvSpPr txBox="1">
            <a:spLocks noGrp="1"/>
          </p:cNvSpPr>
          <p:nvPr>
            <p:ph type="subTitle" idx="1"/>
          </p:nvPr>
        </p:nvSpPr>
        <p:spPr>
          <a:xfrm>
            <a:off x="4494224" y="1567805"/>
            <a:ext cx="4444035" cy="259422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Reason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The rise of national chains and local boutique florists with strong online presences has intensified competition (Grewal,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Roggeveen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Nordfält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2017).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Effect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Green Haven Florists struggles to compete with larger, more established online flower retailers, which offer same-day delivery and discounts.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05" name="Google Shape;1205;p37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31936" t="38035" r="15231" b="23543"/>
          <a:stretch/>
        </p:blipFill>
        <p:spPr>
          <a:xfrm flipH="1">
            <a:off x="576175" y="564133"/>
            <a:ext cx="3537000" cy="1850100"/>
          </a:xfrm>
          <a:prstGeom prst="roundRect">
            <a:avLst>
              <a:gd name="adj" fmla="val 1666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206" name="Google Shape;1206;p37"/>
          <p:cNvPicPr preferRelativeResize="0">
            <a:picLocks noGrp="1"/>
          </p:cNvPicPr>
          <p:nvPr>
            <p:ph type="pic" idx="3"/>
          </p:nvPr>
        </p:nvPicPr>
        <p:blipFill rotWithShape="1">
          <a:blip r:embed="rId4">
            <a:alphaModFix/>
          </a:blip>
          <a:srcRect l="5420" t="16647" r="2861" b="16654"/>
          <a:stretch/>
        </p:blipFill>
        <p:spPr>
          <a:xfrm>
            <a:off x="576125" y="2729267"/>
            <a:ext cx="3537000" cy="1850100"/>
          </a:xfrm>
          <a:prstGeom prst="roundRect">
            <a:avLst>
              <a:gd name="adj" fmla="val 1666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207" name="Google Shape;1207;p37"/>
          <p:cNvSpPr/>
          <p:nvPr/>
        </p:nvSpPr>
        <p:spPr>
          <a:xfrm>
            <a:off x="3911162" y="191548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8" name="Google Shape;1208;p37"/>
          <p:cNvSpPr/>
          <p:nvPr/>
        </p:nvSpPr>
        <p:spPr>
          <a:xfrm>
            <a:off x="4778749" y="4132916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9" name="Google Shape;1209;p37"/>
          <p:cNvSpPr/>
          <p:nvPr/>
        </p:nvSpPr>
        <p:spPr>
          <a:xfrm>
            <a:off x="8051349" y="433757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0" name="Google Shape;1210;p37"/>
          <p:cNvSpPr/>
          <p:nvPr/>
        </p:nvSpPr>
        <p:spPr>
          <a:xfrm>
            <a:off x="3846074" y="14527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11" name="Google Shape;1211;p37"/>
          <p:cNvGrpSpPr/>
          <p:nvPr/>
        </p:nvGrpSpPr>
        <p:grpSpPr>
          <a:xfrm rot="1885659">
            <a:off x="-392966" y="3400971"/>
            <a:ext cx="2385661" cy="1578995"/>
            <a:chOff x="6524200" y="1723674"/>
            <a:chExt cx="1870860" cy="1238181"/>
          </a:xfrm>
        </p:grpSpPr>
        <p:grpSp>
          <p:nvGrpSpPr>
            <p:cNvPr id="1212" name="Google Shape;1212;p37"/>
            <p:cNvGrpSpPr/>
            <p:nvPr/>
          </p:nvGrpSpPr>
          <p:grpSpPr>
            <a:xfrm>
              <a:off x="6524200" y="1860216"/>
              <a:ext cx="1152975" cy="833700"/>
              <a:chOff x="5630925" y="2698450"/>
              <a:chExt cx="1152975" cy="833700"/>
            </a:xfrm>
          </p:grpSpPr>
          <p:sp>
            <p:nvSpPr>
              <p:cNvPr id="1213" name="Google Shape;1213;p37"/>
              <p:cNvSpPr/>
              <p:nvPr/>
            </p:nvSpPr>
            <p:spPr>
              <a:xfrm>
                <a:off x="5698325" y="2830825"/>
                <a:ext cx="1085575" cy="530025"/>
              </a:xfrm>
              <a:custGeom>
                <a:avLst/>
                <a:gdLst/>
                <a:ahLst/>
                <a:cxnLst/>
                <a:rect l="l" t="t" r="r" b="b"/>
                <a:pathLst>
                  <a:path w="43423" h="21201" extrusionOk="0">
                    <a:moveTo>
                      <a:pt x="465" y="1"/>
                    </a:moveTo>
                    <a:lnTo>
                      <a:pt x="0" y="179"/>
                    </a:lnTo>
                    <a:cubicBezTo>
                      <a:pt x="60" y="322"/>
                      <a:pt x="5656" y="14145"/>
                      <a:pt x="18324" y="19277"/>
                    </a:cubicBezTo>
                    <a:cubicBezTo>
                      <a:pt x="21483" y="20560"/>
                      <a:pt x="24816" y="21201"/>
                      <a:pt x="28304" y="21201"/>
                    </a:cubicBezTo>
                    <a:cubicBezTo>
                      <a:pt x="33071" y="21201"/>
                      <a:pt x="38128" y="20003"/>
                      <a:pt x="43422" y="17610"/>
                    </a:cubicBezTo>
                    <a:lnTo>
                      <a:pt x="43232" y="17182"/>
                    </a:lnTo>
                    <a:cubicBezTo>
                      <a:pt x="38004" y="19537"/>
                      <a:pt x="33019" y="20717"/>
                      <a:pt x="28318" y="20717"/>
                    </a:cubicBezTo>
                    <a:cubicBezTo>
                      <a:pt x="24894" y="20717"/>
                      <a:pt x="21621" y="20091"/>
                      <a:pt x="18514" y="18837"/>
                    </a:cubicBezTo>
                    <a:cubicBezTo>
                      <a:pt x="6037" y="13788"/>
                      <a:pt x="524" y="132"/>
                      <a:pt x="46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4" name="Google Shape;1214;p37"/>
              <p:cNvSpPr/>
              <p:nvPr/>
            </p:nvSpPr>
            <p:spPr>
              <a:xfrm>
                <a:off x="5630925" y="2698450"/>
                <a:ext cx="97475" cy="144325"/>
              </a:xfrm>
              <a:custGeom>
                <a:avLst/>
                <a:gdLst/>
                <a:ahLst/>
                <a:cxnLst/>
                <a:rect l="l" t="t" r="r" b="b"/>
                <a:pathLst>
                  <a:path w="3899" h="5773" extrusionOk="0">
                    <a:moveTo>
                      <a:pt x="1211" y="0"/>
                    </a:moveTo>
                    <a:cubicBezTo>
                      <a:pt x="602" y="0"/>
                      <a:pt x="0" y="451"/>
                      <a:pt x="29" y="1188"/>
                    </a:cubicBezTo>
                    <a:cubicBezTo>
                      <a:pt x="77" y="2772"/>
                      <a:pt x="720" y="4641"/>
                      <a:pt x="3065" y="5772"/>
                    </a:cubicBezTo>
                    <a:cubicBezTo>
                      <a:pt x="3065" y="5772"/>
                      <a:pt x="3899" y="3439"/>
                      <a:pt x="2220" y="581"/>
                    </a:cubicBezTo>
                    <a:cubicBezTo>
                      <a:pt x="1985" y="180"/>
                      <a:pt x="1597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5" name="Google Shape;1215;p37"/>
              <p:cNvSpPr/>
              <p:nvPr/>
            </p:nvSpPr>
            <p:spPr>
              <a:xfrm>
                <a:off x="5662900" y="2747500"/>
                <a:ext cx="33950" cy="76800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3072" extrusionOk="0">
                    <a:moveTo>
                      <a:pt x="0" y="0"/>
                    </a:moveTo>
                    <a:cubicBezTo>
                      <a:pt x="0" y="584"/>
                      <a:pt x="155" y="1155"/>
                      <a:pt x="370" y="1667"/>
                    </a:cubicBezTo>
                    <a:cubicBezTo>
                      <a:pt x="596" y="2191"/>
                      <a:pt x="905" y="2703"/>
                      <a:pt x="1358" y="3072"/>
                    </a:cubicBezTo>
                    <a:lnTo>
                      <a:pt x="1001" y="2298"/>
                    </a:lnTo>
                    <a:lnTo>
                      <a:pt x="667" y="1536"/>
                    </a:lnTo>
                    <a:cubicBezTo>
                      <a:pt x="465" y="1024"/>
                      <a:pt x="250" y="524"/>
                      <a:pt x="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6" name="Google Shape;1216;p37"/>
              <p:cNvSpPr/>
              <p:nvPr/>
            </p:nvSpPr>
            <p:spPr>
              <a:xfrm>
                <a:off x="5757550" y="2846625"/>
                <a:ext cx="85325" cy="119975"/>
              </a:xfrm>
              <a:custGeom>
                <a:avLst/>
                <a:gdLst/>
                <a:ahLst/>
                <a:cxnLst/>
                <a:rect l="l" t="t" r="r" b="b"/>
                <a:pathLst>
                  <a:path w="3413" h="4799" extrusionOk="0">
                    <a:moveTo>
                      <a:pt x="1681" y="1"/>
                    </a:moveTo>
                    <a:cubicBezTo>
                      <a:pt x="1203" y="1"/>
                      <a:pt x="732" y="247"/>
                      <a:pt x="501" y="833"/>
                    </a:cubicBezTo>
                    <a:cubicBezTo>
                      <a:pt x="72" y="1917"/>
                      <a:pt x="1" y="3238"/>
                      <a:pt x="667" y="4798"/>
                    </a:cubicBezTo>
                    <a:cubicBezTo>
                      <a:pt x="667" y="4798"/>
                      <a:pt x="2144" y="3965"/>
                      <a:pt x="3001" y="1822"/>
                    </a:cubicBezTo>
                    <a:cubicBezTo>
                      <a:pt x="3413" y="784"/>
                      <a:pt x="2535" y="1"/>
                      <a:pt x="16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7" name="Google Shape;1217;p37"/>
              <p:cNvSpPr/>
              <p:nvPr/>
            </p:nvSpPr>
            <p:spPr>
              <a:xfrm>
                <a:off x="5642550" y="2910625"/>
                <a:ext cx="1352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788" extrusionOk="0">
                    <a:moveTo>
                      <a:pt x="1802" y="0"/>
                    </a:moveTo>
                    <a:cubicBezTo>
                      <a:pt x="299" y="0"/>
                      <a:pt x="0" y="2397"/>
                      <a:pt x="1624" y="2679"/>
                    </a:cubicBezTo>
                    <a:cubicBezTo>
                      <a:pt x="2061" y="2756"/>
                      <a:pt x="2469" y="2787"/>
                      <a:pt x="2843" y="2787"/>
                    </a:cubicBezTo>
                    <a:cubicBezTo>
                      <a:pt x="4428" y="2787"/>
                      <a:pt x="5410" y="2226"/>
                      <a:pt x="5410" y="2226"/>
                    </a:cubicBezTo>
                    <a:cubicBezTo>
                      <a:pt x="4422" y="833"/>
                      <a:pt x="3208" y="226"/>
                      <a:pt x="2065" y="24"/>
                    </a:cubicBezTo>
                    <a:cubicBezTo>
                      <a:pt x="1973" y="8"/>
                      <a:pt x="1885" y="0"/>
                      <a:pt x="18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8" name="Google Shape;1218;p37"/>
              <p:cNvSpPr/>
              <p:nvPr/>
            </p:nvSpPr>
            <p:spPr>
              <a:xfrm>
                <a:off x="5680750" y="2946325"/>
                <a:ext cx="75925" cy="1825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7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53" y="322"/>
                      <a:pt x="941" y="512"/>
                      <a:pt x="1453" y="643"/>
                    </a:cubicBezTo>
                    <a:cubicBezTo>
                      <a:pt x="1681" y="695"/>
                      <a:pt x="1919" y="729"/>
                      <a:pt x="2157" y="729"/>
                    </a:cubicBezTo>
                    <a:cubicBezTo>
                      <a:pt x="2192" y="729"/>
                      <a:pt x="2228" y="728"/>
                      <a:pt x="2263" y="727"/>
                    </a:cubicBezTo>
                    <a:cubicBezTo>
                      <a:pt x="2525" y="715"/>
                      <a:pt x="2823" y="667"/>
                      <a:pt x="3037" y="477"/>
                    </a:cubicBezTo>
                    <a:lnTo>
                      <a:pt x="3037" y="477"/>
                    </a:lnTo>
                    <a:cubicBezTo>
                      <a:pt x="2922" y="503"/>
                      <a:pt x="2811" y="513"/>
                      <a:pt x="2701" y="513"/>
                    </a:cubicBezTo>
                    <a:cubicBezTo>
                      <a:pt x="2561" y="513"/>
                      <a:pt x="2422" y="497"/>
                      <a:pt x="2275" y="477"/>
                    </a:cubicBezTo>
                    <a:cubicBezTo>
                      <a:pt x="2025" y="429"/>
                      <a:pt x="1787" y="382"/>
                      <a:pt x="1537" y="322"/>
                    </a:cubicBezTo>
                    <a:cubicBezTo>
                      <a:pt x="1025" y="215"/>
                      <a:pt x="537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9" name="Google Shape;1219;p37"/>
              <p:cNvSpPr/>
              <p:nvPr/>
            </p:nvSpPr>
            <p:spPr>
              <a:xfrm>
                <a:off x="5778675" y="2868625"/>
                <a:ext cx="31875" cy="75350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3014" extrusionOk="0">
                    <a:moveTo>
                      <a:pt x="1239" y="1"/>
                    </a:moveTo>
                    <a:lnTo>
                      <a:pt x="1239" y="1"/>
                    </a:lnTo>
                    <a:cubicBezTo>
                      <a:pt x="1049" y="513"/>
                      <a:pt x="822" y="989"/>
                      <a:pt x="596" y="1489"/>
                    </a:cubicBezTo>
                    <a:cubicBezTo>
                      <a:pt x="370" y="1989"/>
                      <a:pt x="144" y="2477"/>
                      <a:pt x="1" y="3013"/>
                    </a:cubicBezTo>
                    <a:cubicBezTo>
                      <a:pt x="382" y="2597"/>
                      <a:pt x="668" y="2120"/>
                      <a:pt x="894" y="1620"/>
                    </a:cubicBezTo>
                    <a:cubicBezTo>
                      <a:pt x="1001" y="1370"/>
                      <a:pt x="1096" y="1096"/>
                      <a:pt x="1156" y="834"/>
                    </a:cubicBezTo>
                    <a:cubicBezTo>
                      <a:pt x="1239" y="561"/>
                      <a:pt x="1275" y="275"/>
                      <a:pt x="123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0" name="Google Shape;1220;p37"/>
              <p:cNvSpPr/>
              <p:nvPr/>
            </p:nvSpPr>
            <p:spPr>
              <a:xfrm>
                <a:off x="5857875" y="2956275"/>
                <a:ext cx="102775" cy="15675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6270" extrusionOk="0">
                    <a:moveTo>
                      <a:pt x="1984" y="1"/>
                    </a:moveTo>
                    <a:cubicBezTo>
                      <a:pt x="1309" y="1"/>
                      <a:pt x="648" y="364"/>
                      <a:pt x="405" y="1210"/>
                    </a:cubicBezTo>
                    <a:cubicBezTo>
                      <a:pt x="0" y="2627"/>
                      <a:pt x="48" y="4329"/>
                      <a:pt x="1083" y="6270"/>
                    </a:cubicBezTo>
                    <a:cubicBezTo>
                      <a:pt x="1083" y="6270"/>
                      <a:pt x="2893" y="5020"/>
                      <a:pt x="3727" y="2174"/>
                    </a:cubicBezTo>
                    <a:cubicBezTo>
                      <a:pt x="4110" y="872"/>
                      <a:pt x="3030" y="1"/>
                      <a:pt x="1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1" name="Google Shape;1221;p37"/>
              <p:cNvSpPr/>
              <p:nvPr/>
            </p:nvSpPr>
            <p:spPr>
              <a:xfrm>
                <a:off x="5715625" y="3050975"/>
                <a:ext cx="174700" cy="87150"/>
              </a:xfrm>
              <a:custGeom>
                <a:avLst/>
                <a:gdLst/>
                <a:ahLst/>
                <a:cxnLst/>
                <a:rect l="l" t="t" r="r" b="b"/>
                <a:pathLst>
                  <a:path w="6988" h="3486" extrusionOk="0">
                    <a:moveTo>
                      <a:pt x="2283" y="0"/>
                    </a:moveTo>
                    <a:cubicBezTo>
                      <a:pt x="191" y="0"/>
                      <a:pt x="0" y="3284"/>
                      <a:pt x="2178" y="3458"/>
                    </a:cubicBezTo>
                    <a:cubicBezTo>
                      <a:pt x="2425" y="3477"/>
                      <a:pt x="2664" y="3486"/>
                      <a:pt x="2895" y="3486"/>
                    </a:cubicBezTo>
                    <a:cubicBezTo>
                      <a:pt x="5446" y="3486"/>
                      <a:pt x="6988" y="2434"/>
                      <a:pt x="6988" y="2434"/>
                    </a:cubicBezTo>
                    <a:cubicBezTo>
                      <a:pt x="5523" y="756"/>
                      <a:pt x="3916" y="113"/>
                      <a:pt x="2428" y="6"/>
                    </a:cubicBezTo>
                    <a:cubicBezTo>
                      <a:pt x="2379" y="2"/>
                      <a:pt x="2330" y="0"/>
                      <a:pt x="22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2" name="Google Shape;1222;p37"/>
              <p:cNvSpPr/>
              <p:nvPr/>
            </p:nvSpPr>
            <p:spPr>
              <a:xfrm>
                <a:off x="5763800" y="3097825"/>
                <a:ext cx="98550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3942" h="65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156"/>
                      <a:pt x="608" y="275"/>
                      <a:pt x="941" y="382"/>
                    </a:cubicBezTo>
                    <a:cubicBezTo>
                      <a:pt x="1263" y="489"/>
                      <a:pt x="1596" y="548"/>
                      <a:pt x="1929" y="608"/>
                    </a:cubicBezTo>
                    <a:cubicBezTo>
                      <a:pt x="2143" y="637"/>
                      <a:pt x="2361" y="658"/>
                      <a:pt x="2578" y="658"/>
                    </a:cubicBezTo>
                    <a:cubicBezTo>
                      <a:pt x="2712" y="658"/>
                      <a:pt x="2845" y="650"/>
                      <a:pt x="2977" y="632"/>
                    </a:cubicBezTo>
                    <a:cubicBezTo>
                      <a:pt x="3322" y="608"/>
                      <a:pt x="3692" y="513"/>
                      <a:pt x="3942" y="263"/>
                    </a:cubicBezTo>
                    <a:lnTo>
                      <a:pt x="3942" y="263"/>
                    </a:lnTo>
                    <a:cubicBezTo>
                      <a:pt x="3690" y="359"/>
                      <a:pt x="3423" y="385"/>
                      <a:pt x="3160" y="385"/>
                    </a:cubicBezTo>
                    <a:cubicBezTo>
                      <a:pt x="3099" y="385"/>
                      <a:pt x="3038" y="384"/>
                      <a:pt x="2977" y="382"/>
                    </a:cubicBezTo>
                    <a:cubicBezTo>
                      <a:pt x="2644" y="358"/>
                      <a:pt x="2322" y="322"/>
                      <a:pt x="1989" y="275"/>
                    </a:cubicBezTo>
                    <a:cubicBezTo>
                      <a:pt x="1334" y="191"/>
                      <a:pt x="679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3" name="Google Shape;1223;p37"/>
              <p:cNvSpPr/>
              <p:nvPr/>
            </p:nvSpPr>
            <p:spPr>
              <a:xfrm>
                <a:off x="5888525" y="2982650"/>
                <a:ext cx="31875" cy="1003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4013" extrusionOk="0">
                    <a:moveTo>
                      <a:pt x="1203" y="0"/>
                    </a:moveTo>
                    <a:lnTo>
                      <a:pt x="1203" y="0"/>
                    </a:lnTo>
                    <a:cubicBezTo>
                      <a:pt x="1143" y="357"/>
                      <a:pt x="1036" y="691"/>
                      <a:pt x="929" y="1012"/>
                    </a:cubicBezTo>
                    <a:lnTo>
                      <a:pt x="608" y="2000"/>
                    </a:lnTo>
                    <a:cubicBezTo>
                      <a:pt x="393" y="2655"/>
                      <a:pt x="155" y="3310"/>
                      <a:pt x="0" y="4012"/>
                    </a:cubicBezTo>
                    <a:cubicBezTo>
                      <a:pt x="393" y="3429"/>
                      <a:pt x="691" y="2774"/>
                      <a:pt x="905" y="2107"/>
                    </a:cubicBezTo>
                    <a:cubicBezTo>
                      <a:pt x="1024" y="1774"/>
                      <a:pt x="1108" y="1429"/>
                      <a:pt x="1167" y="1072"/>
                    </a:cubicBezTo>
                    <a:cubicBezTo>
                      <a:pt x="1227" y="714"/>
                      <a:pt x="1274" y="357"/>
                      <a:pt x="120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4" name="Google Shape;1224;p37"/>
              <p:cNvSpPr/>
              <p:nvPr/>
            </p:nvSpPr>
            <p:spPr>
              <a:xfrm>
                <a:off x="6010250" y="3098400"/>
                <a:ext cx="94700" cy="168225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6729" extrusionOk="0">
                    <a:moveTo>
                      <a:pt x="1882" y="1"/>
                    </a:moveTo>
                    <a:cubicBezTo>
                      <a:pt x="942" y="1"/>
                      <a:pt x="0" y="621"/>
                      <a:pt x="37" y="1835"/>
                    </a:cubicBezTo>
                    <a:cubicBezTo>
                      <a:pt x="84" y="3395"/>
                      <a:pt x="692" y="5121"/>
                      <a:pt x="2370" y="6729"/>
                    </a:cubicBezTo>
                    <a:cubicBezTo>
                      <a:pt x="2370" y="6729"/>
                      <a:pt x="3787" y="4883"/>
                      <a:pt x="3716" y="1740"/>
                    </a:cubicBezTo>
                    <a:cubicBezTo>
                      <a:pt x="3687" y="573"/>
                      <a:pt x="2786" y="1"/>
                      <a:pt x="18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5" name="Google Shape;1225;p37"/>
              <p:cNvSpPr/>
              <p:nvPr/>
            </p:nvSpPr>
            <p:spPr>
              <a:xfrm>
                <a:off x="5886075" y="3234975"/>
                <a:ext cx="188500" cy="95275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3811" extrusionOk="0">
                    <a:moveTo>
                      <a:pt x="3668" y="0"/>
                    </a:moveTo>
                    <a:cubicBezTo>
                      <a:pt x="3134" y="0"/>
                      <a:pt x="2626" y="67"/>
                      <a:pt x="2146" y="182"/>
                    </a:cubicBezTo>
                    <a:cubicBezTo>
                      <a:pt x="0" y="691"/>
                      <a:pt x="588" y="3811"/>
                      <a:pt x="2535" y="3811"/>
                    </a:cubicBezTo>
                    <a:cubicBezTo>
                      <a:pt x="2684" y="3811"/>
                      <a:pt x="2840" y="3793"/>
                      <a:pt x="3003" y="3754"/>
                    </a:cubicBezTo>
                    <a:cubicBezTo>
                      <a:pt x="6087" y="3028"/>
                      <a:pt x="7540" y="1158"/>
                      <a:pt x="7540" y="1158"/>
                    </a:cubicBezTo>
                    <a:cubicBezTo>
                      <a:pt x="6148" y="323"/>
                      <a:pt x="4846" y="0"/>
                      <a:pt x="3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6" name="Google Shape;1226;p37"/>
              <p:cNvSpPr/>
              <p:nvPr/>
            </p:nvSpPr>
            <p:spPr>
              <a:xfrm>
                <a:off x="5941500" y="3265400"/>
                <a:ext cx="102125" cy="27725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109" extrusionOk="0">
                    <a:moveTo>
                      <a:pt x="4085" y="1"/>
                    </a:moveTo>
                    <a:cubicBezTo>
                      <a:pt x="3811" y="239"/>
                      <a:pt x="3489" y="358"/>
                      <a:pt x="3144" y="453"/>
                    </a:cubicBezTo>
                    <a:cubicBezTo>
                      <a:pt x="2799" y="537"/>
                      <a:pt x="2465" y="620"/>
                      <a:pt x="2120" y="680"/>
                    </a:cubicBezTo>
                    <a:cubicBezTo>
                      <a:pt x="1418" y="799"/>
                      <a:pt x="715" y="882"/>
                      <a:pt x="1" y="1013"/>
                    </a:cubicBezTo>
                    <a:cubicBezTo>
                      <a:pt x="358" y="1073"/>
                      <a:pt x="715" y="1096"/>
                      <a:pt x="1096" y="1108"/>
                    </a:cubicBezTo>
                    <a:cubicBezTo>
                      <a:pt x="1453" y="1108"/>
                      <a:pt x="1822" y="1061"/>
                      <a:pt x="2180" y="1001"/>
                    </a:cubicBezTo>
                    <a:cubicBezTo>
                      <a:pt x="2537" y="930"/>
                      <a:pt x="2894" y="834"/>
                      <a:pt x="3239" y="692"/>
                    </a:cubicBezTo>
                    <a:cubicBezTo>
                      <a:pt x="3561" y="537"/>
                      <a:pt x="3906" y="334"/>
                      <a:pt x="408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7" name="Google Shape;1227;p37"/>
              <p:cNvSpPr/>
              <p:nvPr/>
            </p:nvSpPr>
            <p:spPr>
              <a:xfrm>
                <a:off x="6061750" y="3124025"/>
                <a:ext cx="9550" cy="1113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54" extrusionOk="0">
                    <a:moveTo>
                      <a:pt x="1" y="1"/>
                    </a:moveTo>
                    <a:cubicBezTo>
                      <a:pt x="60" y="382"/>
                      <a:pt x="60" y="751"/>
                      <a:pt x="60" y="1120"/>
                    </a:cubicBezTo>
                    <a:lnTo>
                      <a:pt x="48" y="2227"/>
                    </a:lnTo>
                    <a:cubicBezTo>
                      <a:pt x="37" y="2953"/>
                      <a:pt x="13" y="3691"/>
                      <a:pt x="60" y="4453"/>
                    </a:cubicBezTo>
                    <a:cubicBezTo>
                      <a:pt x="275" y="3727"/>
                      <a:pt x="358" y="2977"/>
                      <a:pt x="370" y="2227"/>
                    </a:cubicBezTo>
                    <a:cubicBezTo>
                      <a:pt x="382" y="1846"/>
                      <a:pt x="370" y="1465"/>
                      <a:pt x="310" y="1096"/>
                    </a:cubicBezTo>
                    <a:cubicBezTo>
                      <a:pt x="263" y="715"/>
                      <a:pt x="191" y="346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8" name="Google Shape;1228;p37"/>
              <p:cNvSpPr/>
              <p:nvPr/>
            </p:nvSpPr>
            <p:spPr>
              <a:xfrm>
                <a:off x="6190725" y="3176625"/>
                <a:ext cx="139850" cy="176625"/>
              </a:xfrm>
              <a:custGeom>
                <a:avLst/>
                <a:gdLst/>
                <a:ahLst/>
                <a:cxnLst/>
                <a:rect l="l" t="t" r="r" b="b"/>
                <a:pathLst>
                  <a:path w="5594" h="7065" extrusionOk="0">
                    <a:moveTo>
                      <a:pt x="2598" y="1"/>
                    </a:moveTo>
                    <a:cubicBezTo>
                      <a:pt x="1320" y="1"/>
                      <a:pt x="0" y="1125"/>
                      <a:pt x="569" y="2695"/>
                    </a:cubicBezTo>
                    <a:cubicBezTo>
                      <a:pt x="1164" y="4326"/>
                      <a:pt x="2402" y="5933"/>
                      <a:pt x="4736" y="7064"/>
                    </a:cubicBezTo>
                    <a:cubicBezTo>
                      <a:pt x="4736" y="7064"/>
                      <a:pt x="5593" y="4624"/>
                      <a:pt x="4426" y="1326"/>
                    </a:cubicBezTo>
                    <a:cubicBezTo>
                      <a:pt x="4099" y="395"/>
                      <a:pt x="3355" y="1"/>
                      <a:pt x="25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9" name="Google Shape;1229;p37"/>
              <p:cNvSpPr/>
              <p:nvPr/>
            </p:nvSpPr>
            <p:spPr>
              <a:xfrm>
                <a:off x="6114825" y="3342300"/>
                <a:ext cx="198475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7939" h="4900" extrusionOk="0">
                    <a:moveTo>
                      <a:pt x="5794" y="1"/>
                    </a:moveTo>
                    <a:cubicBezTo>
                      <a:pt x="4233" y="1"/>
                      <a:pt x="2938" y="441"/>
                      <a:pt x="1878" y="1092"/>
                    </a:cubicBezTo>
                    <a:cubicBezTo>
                      <a:pt x="0" y="2271"/>
                      <a:pt x="1207" y="4900"/>
                      <a:pt x="2980" y="4900"/>
                    </a:cubicBezTo>
                    <a:cubicBezTo>
                      <a:pt x="3320" y="4900"/>
                      <a:pt x="3681" y="4803"/>
                      <a:pt x="4045" y="4581"/>
                    </a:cubicBezTo>
                    <a:cubicBezTo>
                      <a:pt x="7058" y="2735"/>
                      <a:pt x="7939" y="259"/>
                      <a:pt x="7939" y="259"/>
                    </a:cubicBezTo>
                    <a:cubicBezTo>
                      <a:pt x="7173" y="81"/>
                      <a:pt x="6459" y="1"/>
                      <a:pt x="57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0" name="Google Shape;1230;p37"/>
              <p:cNvSpPr/>
              <p:nvPr/>
            </p:nvSpPr>
            <p:spPr>
              <a:xfrm>
                <a:off x="6182000" y="3360650"/>
                <a:ext cx="99150" cy="62550"/>
              </a:xfrm>
              <a:custGeom>
                <a:avLst/>
                <a:gdLst/>
                <a:ahLst/>
                <a:cxnLst/>
                <a:rect l="l" t="t" r="r" b="b"/>
                <a:pathLst>
                  <a:path w="3966" h="2502" extrusionOk="0">
                    <a:moveTo>
                      <a:pt x="3966" y="1"/>
                    </a:moveTo>
                    <a:lnTo>
                      <a:pt x="3966" y="1"/>
                    </a:lnTo>
                    <a:cubicBezTo>
                      <a:pt x="3763" y="358"/>
                      <a:pt x="3466" y="596"/>
                      <a:pt x="3144" y="823"/>
                    </a:cubicBezTo>
                    <a:cubicBezTo>
                      <a:pt x="2811" y="1037"/>
                      <a:pt x="2466" y="1239"/>
                      <a:pt x="2132" y="1418"/>
                    </a:cubicBezTo>
                    <a:cubicBezTo>
                      <a:pt x="1430" y="1787"/>
                      <a:pt x="715" y="2132"/>
                      <a:pt x="1" y="2501"/>
                    </a:cubicBezTo>
                    <a:cubicBezTo>
                      <a:pt x="406" y="2442"/>
                      <a:pt x="787" y="2323"/>
                      <a:pt x="1180" y="2180"/>
                    </a:cubicBezTo>
                    <a:cubicBezTo>
                      <a:pt x="1561" y="2061"/>
                      <a:pt x="1930" y="1882"/>
                      <a:pt x="2287" y="1704"/>
                    </a:cubicBezTo>
                    <a:cubicBezTo>
                      <a:pt x="2644" y="1513"/>
                      <a:pt x="2989" y="1287"/>
                      <a:pt x="3299" y="1013"/>
                    </a:cubicBezTo>
                    <a:cubicBezTo>
                      <a:pt x="3597" y="751"/>
                      <a:pt x="3894" y="406"/>
                      <a:pt x="396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1" name="Google Shape;1231;p37"/>
              <p:cNvSpPr/>
              <p:nvPr/>
            </p:nvSpPr>
            <p:spPr>
              <a:xfrm>
                <a:off x="6251650" y="3205275"/>
                <a:ext cx="402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4692" extrusionOk="0">
                    <a:moveTo>
                      <a:pt x="1" y="1"/>
                    </a:moveTo>
                    <a:cubicBezTo>
                      <a:pt x="191" y="370"/>
                      <a:pt x="322" y="763"/>
                      <a:pt x="453" y="1144"/>
                    </a:cubicBezTo>
                    <a:cubicBezTo>
                      <a:pt x="572" y="1537"/>
                      <a:pt x="715" y="1918"/>
                      <a:pt x="834" y="2323"/>
                    </a:cubicBezTo>
                    <a:cubicBezTo>
                      <a:pt x="1084" y="3108"/>
                      <a:pt x="1311" y="3894"/>
                      <a:pt x="1608" y="4692"/>
                    </a:cubicBezTo>
                    <a:cubicBezTo>
                      <a:pt x="1561" y="3835"/>
                      <a:pt x="1382" y="3025"/>
                      <a:pt x="1156" y="2227"/>
                    </a:cubicBezTo>
                    <a:cubicBezTo>
                      <a:pt x="1025" y="1834"/>
                      <a:pt x="894" y="1442"/>
                      <a:pt x="692" y="1061"/>
                    </a:cubicBezTo>
                    <a:cubicBezTo>
                      <a:pt x="513" y="668"/>
                      <a:pt x="311" y="299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2" name="Google Shape;1232;p37"/>
              <p:cNvSpPr/>
              <p:nvPr/>
            </p:nvSpPr>
            <p:spPr>
              <a:xfrm>
                <a:off x="6357725" y="3173400"/>
                <a:ext cx="210075" cy="173000"/>
              </a:xfrm>
              <a:custGeom>
                <a:avLst/>
                <a:gdLst/>
                <a:ahLst/>
                <a:cxnLst/>
                <a:rect l="l" t="t" r="r" b="b"/>
                <a:pathLst>
                  <a:path w="8403" h="6920" extrusionOk="0">
                    <a:moveTo>
                      <a:pt x="3572" y="0"/>
                    </a:moveTo>
                    <a:cubicBezTo>
                      <a:pt x="1700" y="0"/>
                      <a:pt x="1" y="2407"/>
                      <a:pt x="1687" y="4157"/>
                    </a:cubicBezTo>
                    <a:cubicBezTo>
                      <a:pt x="3152" y="5681"/>
                      <a:pt x="5295" y="6836"/>
                      <a:pt x="8402" y="6919"/>
                    </a:cubicBezTo>
                    <a:cubicBezTo>
                      <a:pt x="8402" y="6919"/>
                      <a:pt x="8140" y="3824"/>
                      <a:pt x="5247" y="764"/>
                    </a:cubicBezTo>
                    <a:cubicBezTo>
                      <a:pt x="4734" y="226"/>
                      <a:pt x="4145" y="0"/>
                      <a:pt x="35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3" name="Google Shape;1233;p37"/>
              <p:cNvSpPr/>
              <p:nvPr/>
            </p:nvSpPr>
            <p:spPr>
              <a:xfrm>
                <a:off x="6382900" y="3339525"/>
                <a:ext cx="193525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7741" h="7705" extrusionOk="0">
                    <a:moveTo>
                      <a:pt x="7491" y="1"/>
                    </a:moveTo>
                    <a:lnTo>
                      <a:pt x="7491" y="1"/>
                    </a:lnTo>
                    <a:cubicBezTo>
                      <a:pt x="4395" y="596"/>
                      <a:pt x="2454" y="2120"/>
                      <a:pt x="1276" y="3870"/>
                    </a:cubicBezTo>
                    <a:cubicBezTo>
                      <a:pt x="0" y="5766"/>
                      <a:pt x="1700" y="7704"/>
                      <a:pt x="3435" y="7704"/>
                    </a:cubicBezTo>
                    <a:cubicBezTo>
                      <a:pt x="4129" y="7704"/>
                      <a:pt x="4830" y="7393"/>
                      <a:pt x="5348" y="6644"/>
                    </a:cubicBezTo>
                    <a:cubicBezTo>
                      <a:pt x="7741" y="3144"/>
                      <a:pt x="7491" y="1"/>
                      <a:pt x="7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4" name="Google Shape;1234;p37"/>
              <p:cNvSpPr/>
              <p:nvPr/>
            </p:nvSpPr>
            <p:spPr>
              <a:xfrm>
                <a:off x="6463000" y="3368100"/>
                <a:ext cx="80400" cy="1170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4680" extrusionOk="0">
                    <a:moveTo>
                      <a:pt x="3108" y="1"/>
                    </a:moveTo>
                    <a:lnTo>
                      <a:pt x="3108" y="1"/>
                    </a:lnTo>
                    <a:cubicBezTo>
                      <a:pt x="3060" y="501"/>
                      <a:pt x="2858" y="917"/>
                      <a:pt x="2620" y="1310"/>
                    </a:cubicBezTo>
                    <a:cubicBezTo>
                      <a:pt x="2382" y="1715"/>
                      <a:pt x="2108" y="2108"/>
                      <a:pt x="1810" y="2477"/>
                    </a:cubicBezTo>
                    <a:cubicBezTo>
                      <a:pt x="1227" y="3215"/>
                      <a:pt x="608" y="3930"/>
                      <a:pt x="0" y="4680"/>
                    </a:cubicBezTo>
                    <a:cubicBezTo>
                      <a:pt x="393" y="4406"/>
                      <a:pt x="751" y="4084"/>
                      <a:pt x="1096" y="3739"/>
                    </a:cubicBezTo>
                    <a:cubicBezTo>
                      <a:pt x="1441" y="3418"/>
                      <a:pt x="1763" y="3061"/>
                      <a:pt x="2060" y="2668"/>
                    </a:cubicBezTo>
                    <a:cubicBezTo>
                      <a:pt x="2358" y="2287"/>
                      <a:pt x="2632" y="1882"/>
                      <a:pt x="2834" y="1429"/>
                    </a:cubicBezTo>
                    <a:cubicBezTo>
                      <a:pt x="3048" y="1001"/>
                      <a:pt x="3215" y="501"/>
                      <a:pt x="31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5" name="Google Shape;1235;p37"/>
              <p:cNvSpPr/>
              <p:nvPr/>
            </p:nvSpPr>
            <p:spPr>
              <a:xfrm>
                <a:off x="6431750" y="3212425"/>
                <a:ext cx="101825" cy="108675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4347" extrusionOk="0">
                    <a:moveTo>
                      <a:pt x="0" y="1"/>
                    </a:moveTo>
                    <a:cubicBezTo>
                      <a:pt x="393" y="298"/>
                      <a:pt x="738" y="656"/>
                      <a:pt x="1084" y="1013"/>
                    </a:cubicBezTo>
                    <a:cubicBezTo>
                      <a:pt x="1417" y="1370"/>
                      <a:pt x="1750" y="1739"/>
                      <a:pt x="2084" y="2108"/>
                    </a:cubicBezTo>
                    <a:cubicBezTo>
                      <a:pt x="2751" y="2858"/>
                      <a:pt x="3394" y="3608"/>
                      <a:pt x="4072" y="4346"/>
                    </a:cubicBezTo>
                    <a:cubicBezTo>
                      <a:pt x="3834" y="3894"/>
                      <a:pt x="3548" y="3477"/>
                      <a:pt x="3274" y="3072"/>
                    </a:cubicBezTo>
                    <a:cubicBezTo>
                      <a:pt x="2977" y="2680"/>
                      <a:pt x="2655" y="2287"/>
                      <a:pt x="2334" y="1906"/>
                    </a:cubicBezTo>
                    <a:cubicBezTo>
                      <a:pt x="1989" y="1525"/>
                      <a:pt x="1643" y="1156"/>
                      <a:pt x="1262" y="834"/>
                    </a:cubicBezTo>
                    <a:cubicBezTo>
                      <a:pt x="869" y="501"/>
                      <a:pt x="477" y="179"/>
                      <a:pt x="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36" name="Google Shape;1236;p37"/>
            <p:cNvGrpSpPr/>
            <p:nvPr/>
          </p:nvGrpSpPr>
          <p:grpSpPr>
            <a:xfrm rot="3011094">
              <a:off x="7326403" y="1919897"/>
              <a:ext cx="906958" cy="845734"/>
              <a:chOff x="3181050" y="1755700"/>
              <a:chExt cx="906975" cy="845750"/>
            </a:xfrm>
          </p:grpSpPr>
          <p:sp>
            <p:nvSpPr>
              <p:cNvPr id="1237" name="Google Shape;1237;p37"/>
              <p:cNvSpPr/>
              <p:nvPr/>
            </p:nvSpPr>
            <p:spPr>
              <a:xfrm>
                <a:off x="3631100" y="1785700"/>
                <a:ext cx="456925" cy="409375"/>
              </a:xfrm>
              <a:custGeom>
                <a:avLst/>
                <a:gdLst/>
                <a:ahLst/>
                <a:cxnLst/>
                <a:rect l="l" t="t" r="r" b="b"/>
                <a:pathLst>
                  <a:path w="18277" h="16375" extrusionOk="0">
                    <a:moveTo>
                      <a:pt x="7661" y="1"/>
                    </a:moveTo>
                    <a:cubicBezTo>
                      <a:pt x="1490" y="1"/>
                      <a:pt x="0" y="15053"/>
                      <a:pt x="0" y="15053"/>
                    </a:cubicBezTo>
                    <a:lnTo>
                      <a:pt x="941" y="16374"/>
                    </a:lnTo>
                    <a:cubicBezTo>
                      <a:pt x="941" y="16374"/>
                      <a:pt x="15228" y="16005"/>
                      <a:pt x="16502" y="13862"/>
                    </a:cubicBezTo>
                    <a:cubicBezTo>
                      <a:pt x="18276" y="10897"/>
                      <a:pt x="15014" y="9028"/>
                      <a:pt x="15014" y="9028"/>
                    </a:cubicBezTo>
                    <a:cubicBezTo>
                      <a:pt x="15669" y="4313"/>
                      <a:pt x="11621" y="3885"/>
                      <a:pt x="11621" y="3885"/>
                    </a:cubicBezTo>
                    <a:cubicBezTo>
                      <a:pt x="11621" y="3885"/>
                      <a:pt x="12157" y="158"/>
                      <a:pt x="7799" y="3"/>
                    </a:cubicBezTo>
                    <a:cubicBezTo>
                      <a:pt x="7753" y="1"/>
                      <a:pt x="7707" y="1"/>
                      <a:pt x="766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8" name="Google Shape;1238;p37"/>
              <p:cNvSpPr/>
              <p:nvPr/>
            </p:nvSpPr>
            <p:spPr>
              <a:xfrm>
                <a:off x="3625150" y="1931875"/>
                <a:ext cx="295900" cy="264975"/>
              </a:xfrm>
              <a:custGeom>
                <a:avLst/>
                <a:gdLst/>
                <a:ahLst/>
                <a:cxnLst/>
                <a:rect l="l" t="t" r="r" b="b"/>
                <a:pathLst>
                  <a:path w="11836" h="10599" extrusionOk="0">
                    <a:moveTo>
                      <a:pt x="4961" y="1"/>
                    </a:moveTo>
                    <a:cubicBezTo>
                      <a:pt x="963" y="1"/>
                      <a:pt x="0" y="9741"/>
                      <a:pt x="0" y="9741"/>
                    </a:cubicBezTo>
                    <a:lnTo>
                      <a:pt x="619" y="10599"/>
                    </a:lnTo>
                    <a:cubicBezTo>
                      <a:pt x="619" y="10599"/>
                      <a:pt x="9847" y="10349"/>
                      <a:pt x="10680" y="8967"/>
                    </a:cubicBezTo>
                    <a:cubicBezTo>
                      <a:pt x="11835" y="7062"/>
                      <a:pt x="9716" y="5836"/>
                      <a:pt x="9716" y="5836"/>
                    </a:cubicBezTo>
                    <a:cubicBezTo>
                      <a:pt x="10144" y="2800"/>
                      <a:pt x="7525" y="2526"/>
                      <a:pt x="7525" y="2526"/>
                    </a:cubicBezTo>
                    <a:cubicBezTo>
                      <a:pt x="7525" y="2526"/>
                      <a:pt x="7870" y="109"/>
                      <a:pt x="5048" y="2"/>
                    </a:cubicBezTo>
                    <a:cubicBezTo>
                      <a:pt x="5019" y="1"/>
                      <a:pt x="4990" y="1"/>
                      <a:pt x="496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9" name="Google Shape;1239;p37"/>
              <p:cNvSpPr/>
              <p:nvPr/>
            </p:nvSpPr>
            <p:spPr>
              <a:xfrm>
                <a:off x="3245625" y="1755700"/>
                <a:ext cx="432825" cy="420925"/>
              </a:xfrm>
              <a:custGeom>
                <a:avLst/>
                <a:gdLst/>
                <a:ahLst/>
                <a:cxnLst/>
                <a:rect l="l" t="t" r="r" b="b"/>
                <a:pathLst>
                  <a:path w="17313" h="16837" extrusionOk="0">
                    <a:moveTo>
                      <a:pt x="13439" y="1"/>
                    </a:moveTo>
                    <a:cubicBezTo>
                      <a:pt x="11653" y="1"/>
                      <a:pt x="10419" y="1739"/>
                      <a:pt x="10419" y="1739"/>
                    </a:cubicBezTo>
                    <a:cubicBezTo>
                      <a:pt x="9901" y="1626"/>
                      <a:pt x="9432" y="1575"/>
                      <a:pt x="9006" y="1575"/>
                    </a:cubicBezTo>
                    <a:cubicBezTo>
                      <a:pt x="5671" y="1575"/>
                      <a:pt x="5025" y="4656"/>
                      <a:pt x="5025" y="4656"/>
                    </a:cubicBezTo>
                    <a:cubicBezTo>
                      <a:pt x="5025" y="4656"/>
                      <a:pt x="4754" y="4596"/>
                      <a:pt x="4348" y="4596"/>
                    </a:cubicBezTo>
                    <a:cubicBezTo>
                      <a:pt x="3269" y="4596"/>
                      <a:pt x="1241" y="5017"/>
                      <a:pt x="834" y="8097"/>
                    </a:cubicBezTo>
                    <a:cubicBezTo>
                      <a:pt x="1" y="14193"/>
                      <a:pt x="14895" y="16836"/>
                      <a:pt x="14895" y="16836"/>
                    </a:cubicBezTo>
                    <a:lnTo>
                      <a:pt x="16312" y="16026"/>
                    </a:lnTo>
                    <a:cubicBezTo>
                      <a:pt x="16312" y="16026"/>
                      <a:pt x="17312" y="2060"/>
                      <a:pt x="15312" y="655"/>
                    </a:cubicBezTo>
                    <a:cubicBezTo>
                      <a:pt x="14646" y="180"/>
                      <a:pt x="14014" y="1"/>
                      <a:pt x="1343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0" name="Google Shape;1240;p37"/>
              <p:cNvSpPr/>
              <p:nvPr/>
            </p:nvSpPr>
            <p:spPr>
              <a:xfrm>
                <a:off x="3390000" y="1910625"/>
                <a:ext cx="278925" cy="272525"/>
              </a:xfrm>
              <a:custGeom>
                <a:avLst/>
                <a:gdLst/>
                <a:ahLst/>
                <a:cxnLst/>
                <a:rect l="l" t="t" r="r" b="b"/>
                <a:pathLst>
                  <a:path w="11157" h="10901" extrusionOk="0">
                    <a:moveTo>
                      <a:pt x="8671" y="1"/>
                    </a:moveTo>
                    <a:cubicBezTo>
                      <a:pt x="7513" y="1"/>
                      <a:pt x="6715" y="1126"/>
                      <a:pt x="6715" y="1126"/>
                    </a:cubicBezTo>
                    <a:cubicBezTo>
                      <a:pt x="6383" y="1054"/>
                      <a:pt x="6082" y="1022"/>
                      <a:pt x="5808" y="1022"/>
                    </a:cubicBezTo>
                    <a:cubicBezTo>
                      <a:pt x="3649" y="1022"/>
                      <a:pt x="3227" y="3019"/>
                      <a:pt x="3227" y="3019"/>
                    </a:cubicBezTo>
                    <a:cubicBezTo>
                      <a:pt x="3227" y="3019"/>
                      <a:pt x="3054" y="2981"/>
                      <a:pt x="2795" y="2981"/>
                    </a:cubicBezTo>
                    <a:cubicBezTo>
                      <a:pt x="2101" y="2981"/>
                      <a:pt x="790" y="3252"/>
                      <a:pt x="512" y="5245"/>
                    </a:cubicBezTo>
                    <a:cubicBezTo>
                      <a:pt x="0" y="9186"/>
                      <a:pt x="9632" y="10901"/>
                      <a:pt x="9632" y="10901"/>
                    </a:cubicBezTo>
                    <a:lnTo>
                      <a:pt x="10514" y="10365"/>
                    </a:lnTo>
                    <a:cubicBezTo>
                      <a:pt x="10514" y="10365"/>
                      <a:pt x="11156" y="1328"/>
                      <a:pt x="9882" y="423"/>
                    </a:cubicBezTo>
                    <a:cubicBezTo>
                      <a:pt x="9451" y="117"/>
                      <a:pt x="9042" y="1"/>
                      <a:pt x="86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1" name="Google Shape;1241;p37"/>
              <p:cNvSpPr/>
              <p:nvPr/>
            </p:nvSpPr>
            <p:spPr>
              <a:xfrm>
                <a:off x="3181050" y="2135875"/>
                <a:ext cx="457225" cy="398025"/>
              </a:xfrm>
              <a:custGeom>
                <a:avLst/>
                <a:gdLst/>
                <a:ahLst/>
                <a:cxnLst/>
                <a:rect l="l" t="t" r="r" b="b"/>
                <a:pathLst>
                  <a:path w="18289" h="15921" extrusionOk="0">
                    <a:moveTo>
                      <a:pt x="6132" y="1"/>
                    </a:moveTo>
                    <a:cubicBezTo>
                      <a:pt x="4197" y="1"/>
                      <a:pt x="2659" y="195"/>
                      <a:pt x="2191" y="748"/>
                    </a:cubicBezTo>
                    <a:cubicBezTo>
                      <a:pt x="0" y="3320"/>
                      <a:pt x="2846" y="5725"/>
                      <a:pt x="2846" y="5725"/>
                    </a:cubicBezTo>
                    <a:cubicBezTo>
                      <a:pt x="1465" y="10190"/>
                      <a:pt x="5286" y="11356"/>
                      <a:pt x="5286" y="11356"/>
                    </a:cubicBezTo>
                    <a:cubicBezTo>
                      <a:pt x="5286" y="11356"/>
                      <a:pt x="4167" y="14904"/>
                      <a:pt x="8358" y="15833"/>
                    </a:cubicBezTo>
                    <a:cubicBezTo>
                      <a:pt x="8623" y="15892"/>
                      <a:pt x="8883" y="15921"/>
                      <a:pt x="9139" y="15921"/>
                    </a:cubicBezTo>
                    <a:cubicBezTo>
                      <a:pt x="14698" y="15921"/>
                      <a:pt x="18288" y="2582"/>
                      <a:pt x="18288" y="2582"/>
                    </a:cubicBezTo>
                    <a:lnTo>
                      <a:pt x="17598" y="1105"/>
                    </a:lnTo>
                    <a:cubicBezTo>
                      <a:pt x="17598" y="1105"/>
                      <a:pt x="10740" y="1"/>
                      <a:pt x="61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2" name="Google Shape;1242;p37"/>
              <p:cNvSpPr/>
              <p:nvPr/>
            </p:nvSpPr>
            <p:spPr>
              <a:xfrm>
                <a:off x="3351000" y="2146500"/>
                <a:ext cx="295300" cy="257175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10287" extrusionOk="0">
                    <a:moveTo>
                      <a:pt x="3973" y="0"/>
                    </a:moveTo>
                    <a:cubicBezTo>
                      <a:pt x="2708" y="0"/>
                      <a:pt x="1699" y="127"/>
                      <a:pt x="1394" y="490"/>
                    </a:cubicBezTo>
                    <a:cubicBezTo>
                      <a:pt x="1" y="2133"/>
                      <a:pt x="1822" y="3704"/>
                      <a:pt x="1822" y="3704"/>
                    </a:cubicBezTo>
                    <a:cubicBezTo>
                      <a:pt x="929" y="6586"/>
                      <a:pt x="3406" y="7336"/>
                      <a:pt x="3406" y="7336"/>
                    </a:cubicBezTo>
                    <a:cubicBezTo>
                      <a:pt x="3406" y="7336"/>
                      <a:pt x="2691" y="9622"/>
                      <a:pt x="5382" y="10229"/>
                    </a:cubicBezTo>
                    <a:cubicBezTo>
                      <a:pt x="5555" y="10268"/>
                      <a:pt x="5725" y="10287"/>
                      <a:pt x="5893" y="10287"/>
                    </a:cubicBezTo>
                    <a:cubicBezTo>
                      <a:pt x="9485" y="10287"/>
                      <a:pt x="11812" y="1656"/>
                      <a:pt x="11812" y="1656"/>
                    </a:cubicBezTo>
                    <a:lnTo>
                      <a:pt x="11347" y="704"/>
                    </a:lnTo>
                    <a:cubicBezTo>
                      <a:pt x="11347" y="704"/>
                      <a:pt x="6950" y="0"/>
                      <a:pt x="397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3" name="Google Shape;1243;p37"/>
              <p:cNvSpPr/>
              <p:nvPr/>
            </p:nvSpPr>
            <p:spPr>
              <a:xfrm>
                <a:off x="3595075" y="2181050"/>
                <a:ext cx="430450" cy="420400"/>
              </a:xfrm>
              <a:custGeom>
                <a:avLst/>
                <a:gdLst/>
                <a:ahLst/>
                <a:cxnLst/>
                <a:rect l="l" t="t" r="r" b="b"/>
                <a:pathLst>
                  <a:path w="17218" h="16816" extrusionOk="0">
                    <a:moveTo>
                      <a:pt x="2299" y="1"/>
                    </a:moveTo>
                    <a:lnTo>
                      <a:pt x="906" y="810"/>
                    </a:lnTo>
                    <a:cubicBezTo>
                      <a:pt x="906" y="810"/>
                      <a:pt x="1" y="14776"/>
                      <a:pt x="1989" y="16169"/>
                    </a:cubicBezTo>
                    <a:cubicBezTo>
                      <a:pt x="2653" y="16638"/>
                      <a:pt x="3282" y="16816"/>
                      <a:pt x="3854" y="16816"/>
                    </a:cubicBezTo>
                    <a:cubicBezTo>
                      <a:pt x="5649" y="16816"/>
                      <a:pt x="6883" y="15062"/>
                      <a:pt x="6883" y="15062"/>
                    </a:cubicBezTo>
                    <a:cubicBezTo>
                      <a:pt x="7385" y="15168"/>
                      <a:pt x="7842" y="15215"/>
                      <a:pt x="8257" y="15215"/>
                    </a:cubicBezTo>
                    <a:cubicBezTo>
                      <a:pt x="11632" y="15215"/>
                      <a:pt x="12264" y="12109"/>
                      <a:pt x="12264" y="12109"/>
                    </a:cubicBezTo>
                    <a:cubicBezTo>
                      <a:pt x="12264" y="12109"/>
                      <a:pt x="12522" y="12165"/>
                      <a:pt x="12911" y="12165"/>
                    </a:cubicBezTo>
                    <a:cubicBezTo>
                      <a:pt x="13976" y="12165"/>
                      <a:pt x="16021" y="11749"/>
                      <a:pt x="16431" y="8645"/>
                    </a:cubicBezTo>
                    <a:cubicBezTo>
                      <a:pt x="17217" y="2537"/>
                      <a:pt x="2299" y="1"/>
                      <a:pt x="229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4" name="Google Shape;1244;p37"/>
              <p:cNvSpPr/>
              <p:nvPr/>
            </p:nvSpPr>
            <p:spPr>
              <a:xfrm>
                <a:off x="3602525" y="2173900"/>
                <a:ext cx="278325" cy="272325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10893" extrusionOk="0">
                    <a:moveTo>
                      <a:pt x="1489" y="1"/>
                    </a:moveTo>
                    <a:lnTo>
                      <a:pt x="596" y="537"/>
                    </a:lnTo>
                    <a:cubicBezTo>
                      <a:pt x="596" y="537"/>
                      <a:pt x="0" y="9573"/>
                      <a:pt x="1286" y="10478"/>
                    </a:cubicBezTo>
                    <a:cubicBezTo>
                      <a:pt x="1715" y="10779"/>
                      <a:pt x="2122" y="10893"/>
                      <a:pt x="2492" y="10893"/>
                    </a:cubicBezTo>
                    <a:cubicBezTo>
                      <a:pt x="3661" y="10893"/>
                      <a:pt x="4465" y="9752"/>
                      <a:pt x="4465" y="9752"/>
                    </a:cubicBezTo>
                    <a:cubicBezTo>
                      <a:pt x="4786" y="9820"/>
                      <a:pt x="5079" y="9850"/>
                      <a:pt x="5345" y="9850"/>
                    </a:cubicBezTo>
                    <a:cubicBezTo>
                      <a:pt x="7514" y="9850"/>
                      <a:pt x="7930" y="7847"/>
                      <a:pt x="7930" y="7847"/>
                    </a:cubicBezTo>
                    <a:cubicBezTo>
                      <a:pt x="7930" y="7847"/>
                      <a:pt x="8096" y="7883"/>
                      <a:pt x="8346" y="7883"/>
                    </a:cubicBezTo>
                    <a:cubicBezTo>
                      <a:pt x="9034" y="7883"/>
                      <a:pt x="10359" y="7614"/>
                      <a:pt x="10621" y="5597"/>
                    </a:cubicBezTo>
                    <a:cubicBezTo>
                      <a:pt x="11133" y="1656"/>
                      <a:pt x="1489" y="1"/>
                      <a:pt x="148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5" name="Google Shape;1245;p37"/>
              <p:cNvSpPr/>
              <p:nvPr/>
            </p:nvSpPr>
            <p:spPr>
              <a:xfrm>
                <a:off x="3547450" y="2095500"/>
                <a:ext cx="183100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7324" h="6453" extrusionOk="0">
                    <a:moveTo>
                      <a:pt x="3648" y="0"/>
                    </a:moveTo>
                    <a:cubicBezTo>
                      <a:pt x="3005" y="0"/>
                      <a:pt x="2358" y="191"/>
                      <a:pt x="1799" y="589"/>
                    </a:cubicBezTo>
                    <a:cubicBezTo>
                      <a:pt x="334" y="1613"/>
                      <a:pt x="1" y="3625"/>
                      <a:pt x="1025" y="5089"/>
                    </a:cubicBezTo>
                    <a:cubicBezTo>
                      <a:pt x="1651" y="5978"/>
                      <a:pt x="2647" y="6452"/>
                      <a:pt x="3659" y="6452"/>
                    </a:cubicBezTo>
                    <a:cubicBezTo>
                      <a:pt x="4301" y="6452"/>
                      <a:pt x="4949" y="6261"/>
                      <a:pt x="5513" y="5863"/>
                    </a:cubicBezTo>
                    <a:cubicBezTo>
                      <a:pt x="6978" y="4828"/>
                      <a:pt x="7323" y="2827"/>
                      <a:pt x="6287" y="1363"/>
                    </a:cubicBezTo>
                    <a:cubicBezTo>
                      <a:pt x="5661" y="474"/>
                      <a:pt x="4660" y="0"/>
                      <a:pt x="364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6" name="Google Shape;1246;p37"/>
              <p:cNvSpPr/>
              <p:nvPr/>
            </p:nvSpPr>
            <p:spPr>
              <a:xfrm>
                <a:off x="3579300" y="2145025"/>
                <a:ext cx="29500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1037" extrusionOk="0">
                    <a:moveTo>
                      <a:pt x="582" y="1"/>
                    </a:moveTo>
                    <a:cubicBezTo>
                      <a:pt x="478" y="1"/>
                      <a:pt x="374" y="31"/>
                      <a:pt x="286" y="96"/>
                    </a:cubicBezTo>
                    <a:cubicBezTo>
                      <a:pt x="60" y="263"/>
                      <a:pt x="1" y="584"/>
                      <a:pt x="167" y="822"/>
                    </a:cubicBezTo>
                    <a:cubicBezTo>
                      <a:pt x="269" y="961"/>
                      <a:pt x="429" y="1037"/>
                      <a:pt x="593" y="1037"/>
                    </a:cubicBezTo>
                    <a:cubicBezTo>
                      <a:pt x="696" y="1037"/>
                      <a:pt x="801" y="1006"/>
                      <a:pt x="894" y="942"/>
                    </a:cubicBezTo>
                    <a:cubicBezTo>
                      <a:pt x="1120" y="787"/>
                      <a:pt x="1179" y="453"/>
                      <a:pt x="1013" y="215"/>
                    </a:cubicBezTo>
                    <a:cubicBezTo>
                      <a:pt x="911" y="77"/>
                      <a:pt x="746" y="1"/>
                      <a:pt x="58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3" name="Google Shape;1253;p38"/>
          <p:cNvSpPr txBox="1">
            <a:spLocks noGrp="1"/>
          </p:cNvSpPr>
          <p:nvPr>
            <p:ph type="title"/>
          </p:nvPr>
        </p:nvSpPr>
        <p:spPr>
          <a:xfrm>
            <a:off x="107790" y="336848"/>
            <a:ext cx="474615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Supply Chain Disruptions</a:t>
            </a:r>
            <a:endParaRPr sz="3200" dirty="0"/>
          </a:p>
        </p:txBody>
      </p:sp>
      <p:pic>
        <p:nvPicPr>
          <p:cNvPr id="1258" name="Google Shape;1258;p38"/>
          <p:cNvPicPr preferRelativeResize="0">
            <a:picLocks noGrp="1"/>
          </p:cNvPicPr>
          <p:nvPr>
            <p:ph type="pic" idx="7"/>
          </p:nvPr>
        </p:nvPicPr>
        <p:blipFill rotWithShape="1">
          <a:blip r:embed="rId3">
            <a:alphaModFix/>
          </a:blip>
          <a:srcRect l="18264" r="18271"/>
          <a:stretch/>
        </p:blipFill>
        <p:spPr>
          <a:xfrm>
            <a:off x="4731724" y="535000"/>
            <a:ext cx="3878700" cy="4073400"/>
          </a:xfrm>
          <a:prstGeom prst="roundRect">
            <a:avLst>
              <a:gd name="adj" fmla="val 1666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259" name="Google Shape;1259;p38"/>
          <p:cNvSpPr/>
          <p:nvPr/>
        </p:nvSpPr>
        <p:spPr>
          <a:xfrm>
            <a:off x="170599" y="276625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0" name="Google Shape;1260;p38"/>
          <p:cNvSpPr/>
          <p:nvPr/>
        </p:nvSpPr>
        <p:spPr>
          <a:xfrm>
            <a:off x="7466124" y="4537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1" name="Google Shape;1261;p38"/>
          <p:cNvSpPr/>
          <p:nvPr/>
        </p:nvSpPr>
        <p:spPr>
          <a:xfrm>
            <a:off x="4601549" y="476972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62" name="Google Shape;1262;p38"/>
          <p:cNvGrpSpPr/>
          <p:nvPr/>
        </p:nvGrpSpPr>
        <p:grpSpPr>
          <a:xfrm rot="-8944424" flipH="1">
            <a:off x="6452421" y="452889"/>
            <a:ext cx="2157587" cy="1428008"/>
            <a:chOff x="6524200" y="1723674"/>
            <a:chExt cx="1870860" cy="1238181"/>
          </a:xfrm>
        </p:grpSpPr>
        <p:grpSp>
          <p:nvGrpSpPr>
            <p:cNvPr id="1263" name="Google Shape;1263;p38"/>
            <p:cNvGrpSpPr/>
            <p:nvPr/>
          </p:nvGrpSpPr>
          <p:grpSpPr>
            <a:xfrm>
              <a:off x="6524200" y="1860216"/>
              <a:ext cx="1152975" cy="833700"/>
              <a:chOff x="5630925" y="2698450"/>
              <a:chExt cx="1152975" cy="833700"/>
            </a:xfrm>
          </p:grpSpPr>
          <p:sp>
            <p:nvSpPr>
              <p:cNvPr id="1264" name="Google Shape;1264;p38"/>
              <p:cNvSpPr/>
              <p:nvPr/>
            </p:nvSpPr>
            <p:spPr>
              <a:xfrm>
                <a:off x="5698325" y="2830825"/>
                <a:ext cx="1085575" cy="530025"/>
              </a:xfrm>
              <a:custGeom>
                <a:avLst/>
                <a:gdLst/>
                <a:ahLst/>
                <a:cxnLst/>
                <a:rect l="l" t="t" r="r" b="b"/>
                <a:pathLst>
                  <a:path w="43423" h="21201" extrusionOk="0">
                    <a:moveTo>
                      <a:pt x="465" y="1"/>
                    </a:moveTo>
                    <a:lnTo>
                      <a:pt x="0" y="179"/>
                    </a:lnTo>
                    <a:cubicBezTo>
                      <a:pt x="60" y="322"/>
                      <a:pt x="5656" y="14145"/>
                      <a:pt x="18324" y="19277"/>
                    </a:cubicBezTo>
                    <a:cubicBezTo>
                      <a:pt x="21483" y="20560"/>
                      <a:pt x="24816" y="21201"/>
                      <a:pt x="28304" y="21201"/>
                    </a:cubicBezTo>
                    <a:cubicBezTo>
                      <a:pt x="33071" y="21201"/>
                      <a:pt x="38128" y="20003"/>
                      <a:pt x="43422" y="17610"/>
                    </a:cubicBezTo>
                    <a:lnTo>
                      <a:pt x="43232" y="17182"/>
                    </a:lnTo>
                    <a:cubicBezTo>
                      <a:pt x="38004" y="19537"/>
                      <a:pt x="33019" y="20717"/>
                      <a:pt x="28318" y="20717"/>
                    </a:cubicBezTo>
                    <a:cubicBezTo>
                      <a:pt x="24894" y="20717"/>
                      <a:pt x="21621" y="20091"/>
                      <a:pt x="18514" y="18837"/>
                    </a:cubicBezTo>
                    <a:cubicBezTo>
                      <a:pt x="6037" y="13788"/>
                      <a:pt x="524" y="132"/>
                      <a:pt x="46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5" name="Google Shape;1265;p38"/>
              <p:cNvSpPr/>
              <p:nvPr/>
            </p:nvSpPr>
            <p:spPr>
              <a:xfrm>
                <a:off x="5630925" y="2698450"/>
                <a:ext cx="97475" cy="144325"/>
              </a:xfrm>
              <a:custGeom>
                <a:avLst/>
                <a:gdLst/>
                <a:ahLst/>
                <a:cxnLst/>
                <a:rect l="l" t="t" r="r" b="b"/>
                <a:pathLst>
                  <a:path w="3899" h="5773" extrusionOk="0">
                    <a:moveTo>
                      <a:pt x="1211" y="0"/>
                    </a:moveTo>
                    <a:cubicBezTo>
                      <a:pt x="602" y="0"/>
                      <a:pt x="0" y="451"/>
                      <a:pt x="29" y="1188"/>
                    </a:cubicBezTo>
                    <a:cubicBezTo>
                      <a:pt x="77" y="2772"/>
                      <a:pt x="720" y="4641"/>
                      <a:pt x="3065" y="5772"/>
                    </a:cubicBezTo>
                    <a:cubicBezTo>
                      <a:pt x="3065" y="5772"/>
                      <a:pt x="3899" y="3439"/>
                      <a:pt x="2220" y="581"/>
                    </a:cubicBezTo>
                    <a:cubicBezTo>
                      <a:pt x="1985" y="180"/>
                      <a:pt x="1597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6" name="Google Shape;1266;p38"/>
              <p:cNvSpPr/>
              <p:nvPr/>
            </p:nvSpPr>
            <p:spPr>
              <a:xfrm>
                <a:off x="5662900" y="2747500"/>
                <a:ext cx="33950" cy="76800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3072" extrusionOk="0">
                    <a:moveTo>
                      <a:pt x="0" y="0"/>
                    </a:moveTo>
                    <a:cubicBezTo>
                      <a:pt x="0" y="584"/>
                      <a:pt x="155" y="1155"/>
                      <a:pt x="370" y="1667"/>
                    </a:cubicBezTo>
                    <a:cubicBezTo>
                      <a:pt x="596" y="2191"/>
                      <a:pt x="905" y="2703"/>
                      <a:pt x="1358" y="3072"/>
                    </a:cubicBezTo>
                    <a:lnTo>
                      <a:pt x="1001" y="2298"/>
                    </a:lnTo>
                    <a:lnTo>
                      <a:pt x="667" y="1536"/>
                    </a:lnTo>
                    <a:cubicBezTo>
                      <a:pt x="465" y="1024"/>
                      <a:pt x="250" y="524"/>
                      <a:pt x="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7" name="Google Shape;1267;p38"/>
              <p:cNvSpPr/>
              <p:nvPr/>
            </p:nvSpPr>
            <p:spPr>
              <a:xfrm>
                <a:off x="5757550" y="2846625"/>
                <a:ext cx="85325" cy="119975"/>
              </a:xfrm>
              <a:custGeom>
                <a:avLst/>
                <a:gdLst/>
                <a:ahLst/>
                <a:cxnLst/>
                <a:rect l="l" t="t" r="r" b="b"/>
                <a:pathLst>
                  <a:path w="3413" h="4799" extrusionOk="0">
                    <a:moveTo>
                      <a:pt x="1681" y="1"/>
                    </a:moveTo>
                    <a:cubicBezTo>
                      <a:pt x="1203" y="1"/>
                      <a:pt x="732" y="247"/>
                      <a:pt x="501" y="833"/>
                    </a:cubicBezTo>
                    <a:cubicBezTo>
                      <a:pt x="72" y="1917"/>
                      <a:pt x="1" y="3238"/>
                      <a:pt x="667" y="4798"/>
                    </a:cubicBezTo>
                    <a:cubicBezTo>
                      <a:pt x="667" y="4798"/>
                      <a:pt x="2144" y="3965"/>
                      <a:pt x="3001" y="1822"/>
                    </a:cubicBezTo>
                    <a:cubicBezTo>
                      <a:pt x="3413" y="784"/>
                      <a:pt x="2535" y="1"/>
                      <a:pt x="16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8" name="Google Shape;1268;p38"/>
              <p:cNvSpPr/>
              <p:nvPr/>
            </p:nvSpPr>
            <p:spPr>
              <a:xfrm>
                <a:off x="5642550" y="2910625"/>
                <a:ext cx="1352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788" extrusionOk="0">
                    <a:moveTo>
                      <a:pt x="1802" y="0"/>
                    </a:moveTo>
                    <a:cubicBezTo>
                      <a:pt x="299" y="0"/>
                      <a:pt x="0" y="2397"/>
                      <a:pt x="1624" y="2679"/>
                    </a:cubicBezTo>
                    <a:cubicBezTo>
                      <a:pt x="2061" y="2756"/>
                      <a:pt x="2469" y="2787"/>
                      <a:pt x="2843" y="2787"/>
                    </a:cubicBezTo>
                    <a:cubicBezTo>
                      <a:pt x="4428" y="2787"/>
                      <a:pt x="5410" y="2226"/>
                      <a:pt x="5410" y="2226"/>
                    </a:cubicBezTo>
                    <a:cubicBezTo>
                      <a:pt x="4422" y="833"/>
                      <a:pt x="3208" y="226"/>
                      <a:pt x="2065" y="24"/>
                    </a:cubicBezTo>
                    <a:cubicBezTo>
                      <a:pt x="1973" y="8"/>
                      <a:pt x="1885" y="0"/>
                      <a:pt x="18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9" name="Google Shape;1269;p38"/>
              <p:cNvSpPr/>
              <p:nvPr/>
            </p:nvSpPr>
            <p:spPr>
              <a:xfrm>
                <a:off x="5680750" y="2946325"/>
                <a:ext cx="75925" cy="1825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7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53" y="322"/>
                      <a:pt x="941" y="512"/>
                      <a:pt x="1453" y="643"/>
                    </a:cubicBezTo>
                    <a:cubicBezTo>
                      <a:pt x="1681" y="695"/>
                      <a:pt x="1919" y="729"/>
                      <a:pt x="2157" y="729"/>
                    </a:cubicBezTo>
                    <a:cubicBezTo>
                      <a:pt x="2192" y="729"/>
                      <a:pt x="2228" y="728"/>
                      <a:pt x="2263" y="727"/>
                    </a:cubicBezTo>
                    <a:cubicBezTo>
                      <a:pt x="2525" y="715"/>
                      <a:pt x="2823" y="667"/>
                      <a:pt x="3037" y="477"/>
                    </a:cubicBezTo>
                    <a:lnTo>
                      <a:pt x="3037" y="477"/>
                    </a:lnTo>
                    <a:cubicBezTo>
                      <a:pt x="2922" y="503"/>
                      <a:pt x="2811" y="513"/>
                      <a:pt x="2701" y="513"/>
                    </a:cubicBezTo>
                    <a:cubicBezTo>
                      <a:pt x="2561" y="513"/>
                      <a:pt x="2422" y="497"/>
                      <a:pt x="2275" y="477"/>
                    </a:cubicBezTo>
                    <a:cubicBezTo>
                      <a:pt x="2025" y="429"/>
                      <a:pt x="1787" y="382"/>
                      <a:pt x="1537" y="322"/>
                    </a:cubicBezTo>
                    <a:cubicBezTo>
                      <a:pt x="1025" y="215"/>
                      <a:pt x="537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0" name="Google Shape;1270;p38"/>
              <p:cNvSpPr/>
              <p:nvPr/>
            </p:nvSpPr>
            <p:spPr>
              <a:xfrm>
                <a:off x="5778675" y="2868625"/>
                <a:ext cx="31875" cy="75350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3014" extrusionOk="0">
                    <a:moveTo>
                      <a:pt x="1239" y="1"/>
                    </a:moveTo>
                    <a:lnTo>
                      <a:pt x="1239" y="1"/>
                    </a:lnTo>
                    <a:cubicBezTo>
                      <a:pt x="1049" y="513"/>
                      <a:pt x="822" y="989"/>
                      <a:pt x="596" y="1489"/>
                    </a:cubicBezTo>
                    <a:cubicBezTo>
                      <a:pt x="370" y="1989"/>
                      <a:pt x="144" y="2477"/>
                      <a:pt x="1" y="3013"/>
                    </a:cubicBezTo>
                    <a:cubicBezTo>
                      <a:pt x="382" y="2597"/>
                      <a:pt x="668" y="2120"/>
                      <a:pt x="894" y="1620"/>
                    </a:cubicBezTo>
                    <a:cubicBezTo>
                      <a:pt x="1001" y="1370"/>
                      <a:pt x="1096" y="1096"/>
                      <a:pt x="1156" y="834"/>
                    </a:cubicBezTo>
                    <a:cubicBezTo>
                      <a:pt x="1239" y="561"/>
                      <a:pt x="1275" y="275"/>
                      <a:pt x="123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1" name="Google Shape;1271;p38"/>
              <p:cNvSpPr/>
              <p:nvPr/>
            </p:nvSpPr>
            <p:spPr>
              <a:xfrm>
                <a:off x="5857875" y="2956275"/>
                <a:ext cx="102775" cy="15675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6270" extrusionOk="0">
                    <a:moveTo>
                      <a:pt x="1984" y="1"/>
                    </a:moveTo>
                    <a:cubicBezTo>
                      <a:pt x="1309" y="1"/>
                      <a:pt x="648" y="364"/>
                      <a:pt x="405" y="1210"/>
                    </a:cubicBezTo>
                    <a:cubicBezTo>
                      <a:pt x="0" y="2627"/>
                      <a:pt x="48" y="4329"/>
                      <a:pt x="1083" y="6270"/>
                    </a:cubicBezTo>
                    <a:cubicBezTo>
                      <a:pt x="1083" y="6270"/>
                      <a:pt x="2893" y="5020"/>
                      <a:pt x="3727" y="2174"/>
                    </a:cubicBezTo>
                    <a:cubicBezTo>
                      <a:pt x="4110" y="872"/>
                      <a:pt x="3030" y="1"/>
                      <a:pt x="1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2" name="Google Shape;1272;p38"/>
              <p:cNvSpPr/>
              <p:nvPr/>
            </p:nvSpPr>
            <p:spPr>
              <a:xfrm>
                <a:off x="5715625" y="3050975"/>
                <a:ext cx="174700" cy="87150"/>
              </a:xfrm>
              <a:custGeom>
                <a:avLst/>
                <a:gdLst/>
                <a:ahLst/>
                <a:cxnLst/>
                <a:rect l="l" t="t" r="r" b="b"/>
                <a:pathLst>
                  <a:path w="6988" h="3486" extrusionOk="0">
                    <a:moveTo>
                      <a:pt x="2283" y="0"/>
                    </a:moveTo>
                    <a:cubicBezTo>
                      <a:pt x="191" y="0"/>
                      <a:pt x="0" y="3284"/>
                      <a:pt x="2178" y="3458"/>
                    </a:cubicBezTo>
                    <a:cubicBezTo>
                      <a:pt x="2425" y="3477"/>
                      <a:pt x="2664" y="3486"/>
                      <a:pt x="2895" y="3486"/>
                    </a:cubicBezTo>
                    <a:cubicBezTo>
                      <a:pt x="5446" y="3486"/>
                      <a:pt x="6988" y="2434"/>
                      <a:pt x="6988" y="2434"/>
                    </a:cubicBezTo>
                    <a:cubicBezTo>
                      <a:pt x="5523" y="756"/>
                      <a:pt x="3916" y="113"/>
                      <a:pt x="2428" y="6"/>
                    </a:cubicBezTo>
                    <a:cubicBezTo>
                      <a:pt x="2379" y="2"/>
                      <a:pt x="2330" y="0"/>
                      <a:pt x="22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3" name="Google Shape;1273;p38"/>
              <p:cNvSpPr/>
              <p:nvPr/>
            </p:nvSpPr>
            <p:spPr>
              <a:xfrm>
                <a:off x="5763800" y="3097825"/>
                <a:ext cx="98550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3942" h="65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156"/>
                      <a:pt x="608" y="275"/>
                      <a:pt x="941" y="382"/>
                    </a:cubicBezTo>
                    <a:cubicBezTo>
                      <a:pt x="1263" y="489"/>
                      <a:pt x="1596" y="548"/>
                      <a:pt x="1929" y="608"/>
                    </a:cubicBezTo>
                    <a:cubicBezTo>
                      <a:pt x="2143" y="637"/>
                      <a:pt x="2361" y="658"/>
                      <a:pt x="2578" y="658"/>
                    </a:cubicBezTo>
                    <a:cubicBezTo>
                      <a:pt x="2712" y="658"/>
                      <a:pt x="2845" y="650"/>
                      <a:pt x="2977" y="632"/>
                    </a:cubicBezTo>
                    <a:cubicBezTo>
                      <a:pt x="3322" y="608"/>
                      <a:pt x="3692" y="513"/>
                      <a:pt x="3942" y="263"/>
                    </a:cubicBezTo>
                    <a:lnTo>
                      <a:pt x="3942" y="263"/>
                    </a:lnTo>
                    <a:cubicBezTo>
                      <a:pt x="3690" y="359"/>
                      <a:pt x="3423" y="385"/>
                      <a:pt x="3160" y="385"/>
                    </a:cubicBezTo>
                    <a:cubicBezTo>
                      <a:pt x="3099" y="385"/>
                      <a:pt x="3038" y="384"/>
                      <a:pt x="2977" y="382"/>
                    </a:cubicBezTo>
                    <a:cubicBezTo>
                      <a:pt x="2644" y="358"/>
                      <a:pt x="2322" y="322"/>
                      <a:pt x="1989" y="275"/>
                    </a:cubicBezTo>
                    <a:cubicBezTo>
                      <a:pt x="1334" y="191"/>
                      <a:pt x="679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4" name="Google Shape;1274;p38"/>
              <p:cNvSpPr/>
              <p:nvPr/>
            </p:nvSpPr>
            <p:spPr>
              <a:xfrm>
                <a:off x="5888525" y="2982650"/>
                <a:ext cx="31875" cy="1003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4013" extrusionOk="0">
                    <a:moveTo>
                      <a:pt x="1203" y="0"/>
                    </a:moveTo>
                    <a:lnTo>
                      <a:pt x="1203" y="0"/>
                    </a:lnTo>
                    <a:cubicBezTo>
                      <a:pt x="1143" y="357"/>
                      <a:pt x="1036" y="691"/>
                      <a:pt x="929" y="1012"/>
                    </a:cubicBezTo>
                    <a:lnTo>
                      <a:pt x="608" y="2000"/>
                    </a:lnTo>
                    <a:cubicBezTo>
                      <a:pt x="393" y="2655"/>
                      <a:pt x="155" y="3310"/>
                      <a:pt x="0" y="4012"/>
                    </a:cubicBezTo>
                    <a:cubicBezTo>
                      <a:pt x="393" y="3429"/>
                      <a:pt x="691" y="2774"/>
                      <a:pt x="905" y="2107"/>
                    </a:cubicBezTo>
                    <a:cubicBezTo>
                      <a:pt x="1024" y="1774"/>
                      <a:pt x="1108" y="1429"/>
                      <a:pt x="1167" y="1072"/>
                    </a:cubicBezTo>
                    <a:cubicBezTo>
                      <a:pt x="1227" y="714"/>
                      <a:pt x="1274" y="357"/>
                      <a:pt x="120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5" name="Google Shape;1275;p38"/>
              <p:cNvSpPr/>
              <p:nvPr/>
            </p:nvSpPr>
            <p:spPr>
              <a:xfrm>
                <a:off x="6010250" y="3098400"/>
                <a:ext cx="94700" cy="168225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6729" extrusionOk="0">
                    <a:moveTo>
                      <a:pt x="1882" y="1"/>
                    </a:moveTo>
                    <a:cubicBezTo>
                      <a:pt x="942" y="1"/>
                      <a:pt x="0" y="621"/>
                      <a:pt x="37" y="1835"/>
                    </a:cubicBezTo>
                    <a:cubicBezTo>
                      <a:pt x="84" y="3395"/>
                      <a:pt x="692" y="5121"/>
                      <a:pt x="2370" y="6729"/>
                    </a:cubicBezTo>
                    <a:cubicBezTo>
                      <a:pt x="2370" y="6729"/>
                      <a:pt x="3787" y="4883"/>
                      <a:pt x="3716" y="1740"/>
                    </a:cubicBezTo>
                    <a:cubicBezTo>
                      <a:pt x="3687" y="573"/>
                      <a:pt x="2786" y="1"/>
                      <a:pt x="18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6" name="Google Shape;1276;p38"/>
              <p:cNvSpPr/>
              <p:nvPr/>
            </p:nvSpPr>
            <p:spPr>
              <a:xfrm>
                <a:off x="5886075" y="3234975"/>
                <a:ext cx="188500" cy="95275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3811" extrusionOk="0">
                    <a:moveTo>
                      <a:pt x="3668" y="0"/>
                    </a:moveTo>
                    <a:cubicBezTo>
                      <a:pt x="3134" y="0"/>
                      <a:pt x="2626" y="67"/>
                      <a:pt x="2146" y="182"/>
                    </a:cubicBezTo>
                    <a:cubicBezTo>
                      <a:pt x="0" y="691"/>
                      <a:pt x="588" y="3811"/>
                      <a:pt x="2535" y="3811"/>
                    </a:cubicBezTo>
                    <a:cubicBezTo>
                      <a:pt x="2684" y="3811"/>
                      <a:pt x="2840" y="3793"/>
                      <a:pt x="3003" y="3754"/>
                    </a:cubicBezTo>
                    <a:cubicBezTo>
                      <a:pt x="6087" y="3028"/>
                      <a:pt x="7540" y="1158"/>
                      <a:pt x="7540" y="1158"/>
                    </a:cubicBezTo>
                    <a:cubicBezTo>
                      <a:pt x="6148" y="323"/>
                      <a:pt x="4846" y="0"/>
                      <a:pt x="3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7" name="Google Shape;1277;p38"/>
              <p:cNvSpPr/>
              <p:nvPr/>
            </p:nvSpPr>
            <p:spPr>
              <a:xfrm>
                <a:off x="5941500" y="3265400"/>
                <a:ext cx="102125" cy="27725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109" extrusionOk="0">
                    <a:moveTo>
                      <a:pt x="4085" y="1"/>
                    </a:moveTo>
                    <a:cubicBezTo>
                      <a:pt x="3811" y="239"/>
                      <a:pt x="3489" y="358"/>
                      <a:pt x="3144" y="453"/>
                    </a:cubicBezTo>
                    <a:cubicBezTo>
                      <a:pt x="2799" y="537"/>
                      <a:pt x="2465" y="620"/>
                      <a:pt x="2120" y="680"/>
                    </a:cubicBezTo>
                    <a:cubicBezTo>
                      <a:pt x="1418" y="799"/>
                      <a:pt x="715" y="882"/>
                      <a:pt x="1" y="1013"/>
                    </a:cubicBezTo>
                    <a:cubicBezTo>
                      <a:pt x="358" y="1073"/>
                      <a:pt x="715" y="1096"/>
                      <a:pt x="1096" y="1108"/>
                    </a:cubicBezTo>
                    <a:cubicBezTo>
                      <a:pt x="1453" y="1108"/>
                      <a:pt x="1822" y="1061"/>
                      <a:pt x="2180" y="1001"/>
                    </a:cubicBezTo>
                    <a:cubicBezTo>
                      <a:pt x="2537" y="930"/>
                      <a:pt x="2894" y="834"/>
                      <a:pt x="3239" y="692"/>
                    </a:cubicBezTo>
                    <a:cubicBezTo>
                      <a:pt x="3561" y="537"/>
                      <a:pt x="3906" y="334"/>
                      <a:pt x="408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8" name="Google Shape;1278;p38"/>
              <p:cNvSpPr/>
              <p:nvPr/>
            </p:nvSpPr>
            <p:spPr>
              <a:xfrm>
                <a:off x="6061750" y="3124025"/>
                <a:ext cx="9550" cy="1113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54" extrusionOk="0">
                    <a:moveTo>
                      <a:pt x="1" y="1"/>
                    </a:moveTo>
                    <a:cubicBezTo>
                      <a:pt x="60" y="382"/>
                      <a:pt x="60" y="751"/>
                      <a:pt x="60" y="1120"/>
                    </a:cubicBezTo>
                    <a:lnTo>
                      <a:pt x="48" y="2227"/>
                    </a:lnTo>
                    <a:cubicBezTo>
                      <a:pt x="37" y="2953"/>
                      <a:pt x="13" y="3691"/>
                      <a:pt x="60" y="4453"/>
                    </a:cubicBezTo>
                    <a:cubicBezTo>
                      <a:pt x="275" y="3727"/>
                      <a:pt x="358" y="2977"/>
                      <a:pt x="370" y="2227"/>
                    </a:cubicBezTo>
                    <a:cubicBezTo>
                      <a:pt x="382" y="1846"/>
                      <a:pt x="370" y="1465"/>
                      <a:pt x="310" y="1096"/>
                    </a:cubicBezTo>
                    <a:cubicBezTo>
                      <a:pt x="263" y="715"/>
                      <a:pt x="191" y="346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9" name="Google Shape;1279;p38"/>
              <p:cNvSpPr/>
              <p:nvPr/>
            </p:nvSpPr>
            <p:spPr>
              <a:xfrm>
                <a:off x="6190725" y="3176625"/>
                <a:ext cx="139850" cy="176625"/>
              </a:xfrm>
              <a:custGeom>
                <a:avLst/>
                <a:gdLst/>
                <a:ahLst/>
                <a:cxnLst/>
                <a:rect l="l" t="t" r="r" b="b"/>
                <a:pathLst>
                  <a:path w="5594" h="7065" extrusionOk="0">
                    <a:moveTo>
                      <a:pt x="2598" y="1"/>
                    </a:moveTo>
                    <a:cubicBezTo>
                      <a:pt x="1320" y="1"/>
                      <a:pt x="0" y="1125"/>
                      <a:pt x="569" y="2695"/>
                    </a:cubicBezTo>
                    <a:cubicBezTo>
                      <a:pt x="1164" y="4326"/>
                      <a:pt x="2402" y="5933"/>
                      <a:pt x="4736" y="7064"/>
                    </a:cubicBezTo>
                    <a:cubicBezTo>
                      <a:pt x="4736" y="7064"/>
                      <a:pt x="5593" y="4624"/>
                      <a:pt x="4426" y="1326"/>
                    </a:cubicBezTo>
                    <a:cubicBezTo>
                      <a:pt x="4099" y="395"/>
                      <a:pt x="3355" y="1"/>
                      <a:pt x="25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0" name="Google Shape;1280;p38"/>
              <p:cNvSpPr/>
              <p:nvPr/>
            </p:nvSpPr>
            <p:spPr>
              <a:xfrm>
                <a:off x="6114825" y="3342300"/>
                <a:ext cx="198475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7939" h="4900" extrusionOk="0">
                    <a:moveTo>
                      <a:pt x="5794" y="1"/>
                    </a:moveTo>
                    <a:cubicBezTo>
                      <a:pt x="4233" y="1"/>
                      <a:pt x="2938" y="441"/>
                      <a:pt x="1878" y="1092"/>
                    </a:cubicBezTo>
                    <a:cubicBezTo>
                      <a:pt x="0" y="2271"/>
                      <a:pt x="1207" y="4900"/>
                      <a:pt x="2980" y="4900"/>
                    </a:cubicBezTo>
                    <a:cubicBezTo>
                      <a:pt x="3320" y="4900"/>
                      <a:pt x="3681" y="4803"/>
                      <a:pt x="4045" y="4581"/>
                    </a:cubicBezTo>
                    <a:cubicBezTo>
                      <a:pt x="7058" y="2735"/>
                      <a:pt x="7939" y="259"/>
                      <a:pt x="7939" y="259"/>
                    </a:cubicBezTo>
                    <a:cubicBezTo>
                      <a:pt x="7173" y="81"/>
                      <a:pt x="6459" y="1"/>
                      <a:pt x="57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1" name="Google Shape;1281;p38"/>
              <p:cNvSpPr/>
              <p:nvPr/>
            </p:nvSpPr>
            <p:spPr>
              <a:xfrm>
                <a:off x="6182000" y="3360650"/>
                <a:ext cx="99150" cy="62550"/>
              </a:xfrm>
              <a:custGeom>
                <a:avLst/>
                <a:gdLst/>
                <a:ahLst/>
                <a:cxnLst/>
                <a:rect l="l" t="t" r="r" b="b"/>
                <a:pathLst>
                  <a:path w="3966" h="2502" extrusionOk="0">
                    <a:moveTo>
                      <a:pt x="3966" y="1"/>
                    </a:moveTo>
                    <a:lnTo>
                      <a:pt x="3966" y="1"/>
                    </a:lnTo>
                    <a:cubicBezTo>
                      <a:pt x="3763" y="358"/>
                      <a:pt x="3466" y="596"/>
                      <a:pt x="3144" y="823"/>
                    </a:cubicBezTo>
                    <a:cubicBezTo>
                      <a:pt x="2811" y="1037"/>
                      <a:pt x="2466" y="1239"/>
                      <a:pt x="2132" y="1418"/>
                    </a:cubicBezTo>
                    <a:cubicBezTo>
                      <a:pt x="1430" y="1787"/>
                      <a:pt x="715" y="2132"/>
                      <a:pt x="1" y="2501"/>
                    </a:cubicBezTo>
                    <a:cubicBezTo>
                      <a:pt x="406" y="2442"/>
                      <a:pt x="787" y="2323"/>
                      <a:pt x="1180" y="2180"/>
                    </a:cubicBezTo>
                    <a:cubicBezTo>
                      <a:pt x="1561" y="2061"/>
                      <a:pt x="1930" y="1882"/>
                      <a:pt x="2287" y="1704"/>
                    </a:cubicBezTo>
                    <a:cubicBezTo>
                      <a:pt x="2644" y="1513"/>
                      <a:pt x="2989" y="1287"/>
                      <a:pt x="3299" y="1013"/>
                    </a:cubicBezTo>
                    <a:cubicBezTo>
                      <a:pt x="3597" y="751"/>
                      <a:pt x="3894" y="406"/>
                      <a:pt x="396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2" name="Google Shape;1282;p38"/>
              <p:cNvSpPr/>
              <p:nvPr/>
            </p:nvSpPr>
            <p:spPr>
              <a:xfrm>
                <a:off x="6251650" y="3205275"/>
                <a:ext cx="402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4692" extrusionOk="0">
                    <a:moveTo>
                      <a:pt x="1" y="1"/>
                    </a:moveTo>
                    <a:cubicBezTo>
                      <a:pt x="191" y="370"/>
                      <a:pt x="322" y="763"/>
                      <a:pt x="453" y="1144"/>
                    </a:cubicBezTo>
                    <a:cubicBezTo>
                      <a:pt x="572" y="1537"/>
                      <a:pt x="715" y="1918"/>
                      <a:pt x="834" y="2323"/>
                    </a:cubicBezTo>
                    <a:cubicBezTo>
                      <a:pt x="1084" y="3108"/>
                      <a:pt x="1311" y="3894"/>
                      <a:pt x="1608" y="4692"/>
                    </a:cubicBezTo>
                    <a:cubicBezTo>
                      <a:pt x="1561" y="3835"/>
                      <a:pt x="1382" y="3025"/>
                      <a:pt x="1156" y="2227"/>
                    </a:cubicBezTo>
                    <a:cubicBezTo>
                      <a:pt x="1025" y="1834"/>
                      <a:pt x="894" y="1442"/>
                      <a:pt x="692" y="1061"/>
                    </a:cubicBezTo>
                    <a:cubicBezTo>
                      <a:pt x="513" y="668"/>
                      <a:pt x="311" y="299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3" name="Google Shape;1283;p38"/>
              <p:cNvSpPr/>
              <p:nvPr/>
            </p:nvSpPr>
            <p:spPr>
              <a:xfrm>
                <a:off x="6357725" y="3173400"/>
                <a:ext cx="210075" cy="173000"/>
              </a:xfrm>
              <a:custGeom>
                <a:avLst/>
                <a:gdLst/>
                <a:ahLst/>
                <a:cxnLst/>
                <a:rect l="l" t="t" r="r" b="b"/>
                <a:pathLst>
                  <a:path w="8403" h="6920" extrusionOk="0">
                    <a:moveTo>
                      <a:pt x="3572" y="0"/>
                    </a:moveTo>
                    <a:cubicBezTo>
                      <a:pt x="1700" y="0"/>
                      <a:pt x="1" y="2407"/>
                      <a:pt x="1687" y="4157"/>
                    </a:cubicBezTo>
                    <a:cubicBezTo>
                      <a:pt x="3152" y="5681"/>
                      <a:pt x="5295" y="6836"/>
                      <a:pt x="8402" y="6919"/>
                    </a:cubicBezTo>
                    <a:cubicBezTo>
                      <a:pt x="8402" y="6919"/>
                      <a:pt x="8140" y="3824"/>
                      <a:pt x="5247" y="764"/>
                    </a:cubicBezTo>
                    <a:cubicBezTo>
                      <a:pt x="4734" y="226"/>
                      <a:pt x="4145" y="0"/>
                      <a:pt x="35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4" name="Google Shape;1284;p38"/>
              <p:cNvSpPr/>
              <p:nvPr/>
            </p:nvSpPr>
            <p:spPr>
              <a:xfrm>
                <a:off x="6382900" y="3339525"/>
                <a:ext cx="193525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7741" h="7705" extrusionOk="0">
                    <a:moveTo>
                      <a:pt x="7491" y="1"/>
                    </a:moveTo>
                    <a:lnTo>
                      <a:pt x="7491" y="1"/>
                    </a:lnTo>
                    <a:cubicBezTo>
                      <a:pt x="4395" y="596"/>
                      <a:pt x="2454" y="2120"/>
                      <a:pt x="1276" y="3870"/>
                    </a:cubicBezTo>
                    <a:cubicBezTo>
                      <a:pt x="0" y="5766"/>
                      <a:pt x="1700" y="7704"/>
                      <a:pt x="3435" y="7704"/>
                    </a:cubicBezTo>
                    <a:cubicBezTo>
                      <a:pt x="4129" y="7704"/>
                      <a:pt x="4830" y="7393"/>
                      <a:pt x="5348" y="6644"/>
                    </a:cubicBezTo>
                    <a:cubicBezTo>
                      <a:pt x="7741" y="3144"/>
                      <a:pt x="7491" y="1"/>
                      <a:pt x="7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5" name="Google Shape;1285;p38"/>
              <p:cNvSpPr/>
              <p:nvPr/>
            </p:nvSpPr>
            <p:spPr>
              <a:xfrm>
                <a:off x="6463000" y="3368100"/>
                <a:ext cx="80400" cy="1170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4680" extrusionOk="0">
                    <a:moveTo>
                      <a:pt x="3108" y="1"/>
                    </a:moveTo>
                    <a:lnTo>
                      <a:pt x="3108" y="1"/>
                    </a:lnTo>
                    <a:cubicBezTo>
                      <a:pt x="3060" y="501"/>
                      <a:pt x="2858" y="917"/>
                      <a:pt x="2620" y="1310"/>
                    </a:cubicBezTo>
                    <a:cubicBezTo>
                      <a:pt x="2382" y="1715"/>
                      <a:pt x="2108" y="2108"/>
                      <a:pt x="1810" y="2477"/>
                    </a:cubicBezTo>
                    <a:cubicBezTo>
                      <a:pt x="1227" y="3215"/>
                      <a:pt x="608" y="3930"/>
                      <a:pt x="0" y="4680"/>
                    </a:cubicBezTo>
                    <a:cubicBezTo>
                      <a:pt x="393" y="4406"/>
                      <a:pt x="751" y="4084"/>
                      <a:pt x="1096" y="3739"/>
                    </a:cubicBezTo>
                    <a:cubicBezTo>
                      <a:pt x="1441" y="3418"/>
                      <a:pt x="1763" y="3061"/>
                      <a:pt x="2060" y="2668"/>
                    </a:cubicBezTo>
                    <a:cubicBezTo>
                      <a:pt x="2358" y="2287"/>
                      <a:pt x="2632" y="1882"/>
                      <a:pt x="2834" y="1429"/>
                    </a:cubicBezTo>
                    <a:cubicBezTo>
                      <a:pt x="3048" y="1001"/>
                      <a:pt x="3215" y="501"/>
                      <a:pt x="31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6" name="Google Shape;1286;p38"/>
              <p:cNvSpPr/>
              <p:nvPr/>
            </p:nvSpPr>
            <p:spPr>
              <a:xfrm>
                <a:off x="6431750" y="3212425"/>
                <a:ext cx="101825" cy="108675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4347" extrusionOk="0">
                    <a:moveTo>
                      <a:pt x="0" y="1"/>
                    </a:moveTo>
                    <a:cubicBezTo>
                      <a:pt x="393" y="298"/>
                      <a:pt x="738" y="656"/>
                      <a:pt x="1084" y="1013"/>
                    </a:cubicBezTo>
                    <a:cubicBezTo>
                      <a:pt x="1417" y="1370"/>
                      <a:pt x="1750" y="1739"/>
                      <a:pt x="2084" y="2108"/>
                    </a:cubicBezTo>
                    <a:cubicBezTo>
                      <a:pt x="2751" y="2858"/>
                      <a:pt x="3394" y="3608"/>
                      <a:pt x="4072" y="4346"/>
                    </a:cubicBezTo>
                    <a:cubicBezTo>
                      <a:pt x="3834" y="3894"/>
                      <a:pt x="3548" y="3477"/>
                      <a:pt x="3274" y="3072"/>
                    </a:cubicBezTo>
                    <a:cubicBezTo>
                      <a:pt x="2977" y="2680"/>
                      <a:pt x="2655" y="2287"/>
                      <a:pt x="2334" y="1906"/>
                    </a:cubicBezTo>
                    <a:cubicBezTo>
                      <a:pt x="1989" y="1525"/>
                      <a:pt x="1643" y="1156"/>
                      <a:pt x="1262" y="834"/>
                    </a:cubicBezTo>
                    <a:cubicBezTo>
                      <a:pt x="869" y="501"/>
                      <a:pt x="477" y="179"/>
                      <a:pt x="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87" name="Google Shape;1287;p38"/>
            <p:cNvGrpSpPr/>
            <p:nvPr/>
          </p:nvGrpSpPr>
          <p:grpSpPr>
            <a:xfrm rot="3011094">
              <a:off x="7326403" y="1919897"/>
              <a:ext cx="906958" cy="845734"/>
              <a:chOff x="3181050" y="1755700"/>
              <a:chExt cx="906975" cy="845750"/>
            </a:xfrm>
          </p:grpSpPr>
          <p:sp>
            <p:nvSpPr>
              <p:cNvPr id="1288" name="Google Shape;1288;p38"/>
              <p:cNvSpPr/>
              <p:nvPr/>
            </p:nvSpPr>
            <p:spPr>
              <a:xfrm>
                <a:off x="3631100" y="1785700"/>
                <a:ext cx="456925" cy="409375"/>
              </a:xfrm>
              <a:custGeom>
                <a:avLst/>
                <a:gdLst/>
                <a:ahLst/>
                <a:cxnLst/>
                <a:rect l="l" t="t" r="r" b="b"/>
                <a:pathLst>
                  <a:path w="18277" h="16375" extrusionOk="0">
                    <a:moveTo>
                      <a:pt x="7661" y="1"/>
                    </a:moveTo>
                    <a:cubicBezTo>
                      <a:pt x="1490" y="1"/>
                      <a:pt x="0" y="15053"/>
                      <a:pt x="0" y="15053"/>
                    </a:cubicBezTo>
                    <a:lnTo>
                      <a:pt x="941" y="16374"/>
                    </a:lnTo>
                    <a:cubicBezTo>
                      <a:pt x="941" y="16374"/>
                      <a:pt x="15228" y="16005"/>
                      <a:pt x="16502" y="13862"/>
                    </a:cubicBezTo>
                    <a:cubicBezTo>
                      <a:pt x="18276" y="10897"/>
                      <a:pt x="15014" y="9028"/>
                      <a:pt x="15014" y="9028"/>
                    </a:cubicBezTo>
                    <a:cubicBezTo>
                      <a:pt x="15669" y="4313"/>
                      <a:pt x="11621" y="3885"/>
                      <a:pt x="11621" y="3885"/>
                    </a:cubicBezTo>
                    <a:cubicBezTo>
                      <a:pt x="11621" y="3885"/>
                      <a:pt x="12157" y="158"/>
                      <a:pt x="7799" y="3"/>
                    </a:cubicBezTo>
                    <a:cubicBezTo>
                      <a:pt x="7753" y="1"/>
                      <a:pt x="7707" y="1"/>
                      <a:pt x="766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9" name="Google Shape;1289;p38"/>
              <p:cNvSpPr/>
              <p:nvPr/>
            </p:nvSpPr>
            <p:spPr>
              <a:xfrm>
                <a:off x="3625150" y="1931875"/>
                <a:ext cx="295900" cy="264975"/>
              </a:xfrm>
              <a:custGeom>
                <a:avLst/>
                <a:gdLst/>
                <a:ahLst/>
                <a:cxnLst/>
                <a:rect l="l" t="t" r="r" b="b"/>
                <a:pathLst>
                  <a:path w="11836" h="10599" extrusionOk="0">
                    <a:moveTo>
                      <a:pt x="4961" y="1"/>
                    </a:moveTo>
                    <a:cubicBezTo>
                      <a:pt x="963" y="1"/>
                      <a:pt x="0" y="9741"/>
                      <a:pt x="0" y="9741"/>
                    </a:cubicBezTo>
                    <a:lnTo>
                      <a:pt x="619" y="10599"/>
                    </a:lnTo>
                    <a:cubicBezTo>
                      <a:pt x="619" y="10599"/>
                      <a:pt x="9847" y="10349"/>
                      <a:pt x="10680" y="8967"/>
                    </a:cubicBezTo>
                    <a:cubicBezTo>
                      <a:pt x="11835" y="7062"/>
                      <a:pt x="9716" y="5836"/>
                      <a:pt x="9716" y="5836"/>
                    </a:cubicBezTo>
                    <a:cubicBezTo>
                      <a:pt x="10144" y="2800"/>
                      <a:pt x="7525" y="2526"/>
                      <a:pt x="7525" y="2526"/>
                    </a:cubicBezTo>
                    <a:cubicBezTo>
                      <a:pt x="7525" y="2526"/>
                      <a:pt x="7870" y="109"/>
                      <a:pt x="5048" y="2"/>
                    </a:cubicBezTo>
                    <a:cubicBezTo>
                      <a:pt x="5019" y="1"/>
                      <a:pt x="4990" y="1"/>
                      <a:pt x="496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0" name="Google Shape;1290;p38"/>
              <p:cNvSpPr/>
              <p:nvPr/>
            </p:nvSpPr>
            <p:spPr>
              <a:xfrm>
                <a:off x="3245625" y="1755700"/>
                <a:ext cx="432825" cy="420925"/>
              </a:xfrm>
              <a:custGeom>
                <a:avLst/>
                <a:gdLst/>
                <a:ahLst/>
                <a:cxnLst/>
                <a:rect l="l" t="t" r="r" b="b"/>
                <a:pathLst>
                  <a:path w="17313" h="16837" extrusionOk="0">
                    <a:moveTo>
                      <a:pt x="13439" y="1"/>
                    </a:moveTo>
                    <a:cubicBezTo>
                      <a:pt x="11653" y="1"/>
                      <a:pt x="10419" y="1739"/>
                      <a:pt x="10419" y="1739"/>
                    </a:cubicBezTo>
                    <a:cubicBezTo>
                      <a:pt x="9901" y="1626"/>
                      <a:pt x="9432" y="1575"/>
                      <a:pt x="9006" y="1575"/>
                    </a:cubicBezTo>
                    <a:cubicBezTo>
                      <a:pt x="5671" y="1575"/>
                      <a:pt x="5025" y="4656"/>
                      <a:pt x="5025" y="4656"/>
                    </a:cubicBezTo>
                    <a:cubicBezTo>
                      <a:pt x="5025" y="4656"/>
                      <a:pt x="4754" y="4596"/>
                      <a:pt x="4348" y="4596"/>
                    </a:cubicBezTo>
                    <a:cubicBezTo>
                      <a:pt x="3269" y="4596"/>
                      <a:pt x="1241" y="5017"/>
                      <a:pt x="834" y="8097"/>
                    </a:cubicBezTo>
                    <a:cubicBezTo>
                      <a:pt x="1" y="14193"/>
                      <a:pt x="14895" y="16836"/>
                      <a:pt x="14895" y="16836"/>
                    </a:cubicBezTo>
                    <a:lnTo>
                      <a:pt x="16312" y="16026"/>
                    </a:lnTo>
                    <a:cubicBezTo>
                      <a:pt x="16312" y="16026"/>
                      <a:pt x="17312" y="2060"/>
                      <a:pt x="15312" y="655"/>
                    </a:cubicBezTo>
                    <a:cubicBezTo>
                      <a:pt x="14646" y="180"/>
                      <a:pt x="14014" y="1"/>
                      <a:pt x="1343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1" name="Google Shape;1291;p38"/>
              <p:cNvSpPr/>
              <p:nvPr/>
            </p:nvSpPr>
            <p:spPr>
              <a:xfrm>
                <a:off x="3390000" y="1910625"/>
                <a:ext cx="278925" cy="272525"/>
              </a:xfrm>
              <a:custGeom>
                <a:avLst/>
                <a:gdLst/>
                <a:ahLst/>
                <a:cxnLst/>
                <a:rect l="l" t="t" r="r" b="b"/>
                <a:pathLst>
                  <a:path w="11157" h="10901" extrusionOk="0">
                    <a:moveTo>
                      <a:pt x="8671" y="1"/>
                    </a:moveTo>
                    <a:cubicBezTo>
                      <a:pt x="7513" y="1"/>
                      <a:pt x="6715" y="1126"/>
                      <a:pt x="6715" y="1126"/>
                    </a:cubicBezTo>
                    <a:cubicBezTo>
                      <a:pt x="6383" y="1054"/>
                      <a:pt x="6082" y="1022"/>
                      <a:pt x="5808" y="1022"/>
                    </a:cubicBezTo>
                    <a:cubicBezTo>
                      <a:pt x="3649" y="1022"/>
                      <a:pt x="3227" y="3019"/>
                      <a:pt x="3227" y="3019"/>
                    </a:cubicBezTo>
                    <a:cubicBezTo>
                      <a:pt x="3227" y="3019"/>
                      <a:pt x="3054" y="2981"/>
                      <a:pt x="2795" y="2981"/>
                    </a:cubicBezTo>
                    <a:cubicBezTo>
                      <a:pt x="2101" y="2981"/>
                      <a:pt x="790" y="3252"/>
                      <a:pt x="512" y="5245"/>
                    </a:cubicBezTo>
                    <a:cubicBezTo>
                      <a:pt x="0" y="9186"/>
                      <a:pt x="9632" y="10901"/>
                      <a:pt x="9632" y="10901"/>
                    </a:cubicBezTo>
                    <a:lnTo>
                      <a:pt x="10514" y="10365"/>
                    </a:lnTo>
                    <a:cubicBezTo>
                      <a:pt x="10514" y="10365"/>
                      <a:pt x="11156" y="1328"/>
                      <a:pt x="9882" y="423"/>
                    </a:cubicBezTo>
                    <a:cubicBezTo>
                      <a:pt x="9451" y="117"/>
                      <a:pt x="9042" y="1"/>
                      <a:pt x="86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2" name="Google Shape;1292;p38"/>
              <p:cNvSpPr/>
              <p:nvPr/>
            </p:nvSpPr>
            <p:spPr>
              <a:xfrm>
                <a:off x="3181050" y="2135875"/>
                <a:ext cx="457225" cy="398025"/>
              </a:xfrm>
              <a:custGeom>
                <a:avLst/>
                <a:gdLst/>
                <a:ahLst/>
                <a:cxnLst/>
                <a:rect l="l" t="t" r="r" b="b"/>
                <a:pathLst>
                  <a:path w="18289" h="15921" extrusionOk="0">
                    <a:moveTo>
                      <a:pt x="6132" y="1"/>
                    </a:moveTo>
                    <a:cubicBezTo>
                      <a:pt x="4197" y="1"/>
                      <a:pt x="2659" y="195"/>
                      <a:pt x="2191" y="748"/>
                    </a:cubicBezTo>
                    <a:cubicBezTo>
                      <a:pt x="0" y="3320"/>
                      <a:pt x="2846" y="5725"/>
                      <a:pt x="2846" y="5725"/>
                    </a:cubicBezTo>
                    <a:cubicBezTo>
                      <a:pt x="1465" y="10190"/>
                      <a:pt x="5286" y="11356"/>
                      <a:pt x="5286" y="11356"/>
                    </a:cubicBezTo>
                    <a:cubicBezTo>
                      <a:pt x="5286" y="11356"/>
                      <a:pt x="4167" y="14904"/>
                      <a:pt x="8358" y="15833"/>
                    </a:cubicBezTo>
                    <a:cubicBezTo>
                      <a:pt x="8623" y="15892"/>
                      <a:pt x="8883" y="15921"/>
                      <a:pt x="9139" y="15921"/>
                    </a:cubicBezTo>
                    <a:cubicBezTo>
                      <a:pt x="14698" y="15921"/>
                      <a:pt x="18288" y="2582"/>
                      <a:pt x="18288" y="2582"/>
                    </a:cubicBezTo>
                    <a:lnTo>
                      <a:pt x="17598" y="1105"/>
                    </a:lnTo>
                    <a:cubicBezTo>
                      <a:pt x="17598" y="1105"/>
                      <a:pt x="10740" y="1"/>
                      <a:pt x="61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3" name="Google Shape;1293;p38"/>
              <p:cNvSpPr/>
              <p:nvPr/>
            </p:nvSpPr>
            <p:spPr>
              <a:xfrm>
                <a:off x="3351000" y="2146500"/>
                <a:ext cx="295300" cy="257175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10287" extrusionOk="0">
                    <a:moveTo>
                      <a:pt x="3973" y="0"/>
                    </a:moveTo>
                    <a:cubicBezTo>
                      <a:pt x="2708" y="0"/>
                      <a:pt x="1699" y="127"/>
                      <a:pt x="1394" y="490"/>
                    </a:cubicBezTo>
                    <a:cubicBezTo>
                      <a:pt x="1" y="2133"/>
                      <a:pt x="1822" y="3704"/>
                      <a:pt x="1822" y="3704"/>
                    </a:cubicBezTo>
                    <a:cubicBezTo>
                      <a:pt x="929" y="6586"/>
                      <a:pt x="3406" y="7336"/>
                      <a:pt x="3406" y="7336"/>
                    </a:cubicBezTo>
                    <a:cubicBezTo>
                      <a:pt x="3406" y="7336"/>
                      <a:pt x="2691" y="9622"/>
                      <a:pt x="5382" y="10229"/>
                    </a:cubicBezTo>
                    <a:cubicBezTo>
                      <a:pt x="5555" y="10268"/>
                      <a:pt x="5725" y="10287"/>
                      <a:pt x="5893" y="10287"/>
                    </a:cubicBezTo>
                    <a:cubicBezTo>
                      <a:pt x="9485" y="10287"/>
                      <a:pt x="11812" y="1656"/>
                      <a:pt x="11812" y="1656"/>
                    </a:cubicBezTo>
                    <a:lnTo>
                      <a:pt x="11347" y="704"/>
                    </a:lnTo>
                    <a:cubicBezTo>
                      <a:pt x="11347" y="704"/>
                      <a:pt x="6950" y="0"/>
                      <a:pt x="397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4" name="Google Shape;1294;p38"/>
              <p:cNvSpPr/>
              <p:nvPr/>
            </p:nvSpPr>
            <p:spPr>
              <a:xfrm>
                <a:off x="3595075" y="2181050"/>
                <a:ext cx="430450" cy="420400"/>
              </a:xfrm>
              <a:custGeom>
                <a:avLst/>
                <a:gdLst/>
                <a:ahLst/>
                <a:cxnLst/>
                <a:rect l="l" t="t" r="r" b="b"/>
                <a:pathLst>
                  <a:path w="17218" h="16816" extrusionOk="0">
                    <a:moveTo>
                      <a:pt x="2299" y="1"/>
                    </a:moveTo>
                    <a:lnTo>
                      <a:pt x="906" y="810"/>
                    </a:lnTo>
                    <a:cubicBezTo>
                      <a:pt x="906" y="810"/>
                      <a:pt x="1" y="14776"/>
                      <a:pt x="1989" y="16169"/>
                    </a:cubicBezTo>
                    <a:cubicBezTo>
                      <a:pt x="2653" y="16638"/>
                      <a:pt x="3282" y="16816"/>
                      <a:pt x="3854" y="16816"/>
                    </a:cubicBezTo>
                    <a:cubicBezTo>
                      <a:pt x="5649" y="16816"/>
                      <a:pt x="6883" y="15062"/>
                      <a:pt x="6883" y="15062"/>
                    </a:cubicBezTo>
                    <a:cubicBezTo>
                      <a:pt x="7385" y="15168"/>
                      <a:pt x="7842" y="15215"/>
                      <a:pt x="8257" y="15215"/>
                    </a:cubicBezTo>
                    <a:cubicBezTo>
                      <a:pt x="11632" y="15215"/>
                      <a:pt x="12264" y="12109"/>
                      <a:pt x="12264" y="12109"/>
                    </a:cubicBezTo>
                    <a:cubicBezTo>
                      <a:pt x="12264" y="12109"/>
                      <a:pt x="12522" y="12165"/>
                      <a:pt x="12911" y="12165"/>
                    </a:cubicBezTo>
                    <a:cubicBezTo>
                      <a:pt x="13976" y="12165"/>
                      <a:pt x="16021" y="11749"/>
                      <a:pt x="16431" y="8645"/>
                    </a:cubicBezTo>
                    <a:cubicBezTo>
                      <a:pt x="17217" y="2537"/>
                      <a:pt x="2299" y="1"/>
                      <a:pt x="229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5" name="Google Shape;1295;p38"/>
              <p:cNvSpPr/>
              <p:nvPr/>
            </p:nvSpPr>
            <p:spPr>
              <a:xfrm>
                <a:off x="3602525" y="2173900"/>
                <a:ext cx="278325" cy="272325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10893" extrusionOk="0">
                    <a:moveTo>
                      <a:pt x="1489" y="1"/>
                    </a:moveTo>
                    <a:lnTo>
                      <a:pt x="596" y="537"/>
                    </a:lnTo>
                    <a:cubicBezTo>
                      <a:pt x="596" y="537"/>
                      <a:pt x="0" y="9573"/>
                      <a:pt x="1286" y="10478"/>
                    </a:cubicBezTo>
                    <a:cubicBezTo>
                      <a:pt x="1715" y="10779"/>
                      <a:pt x="2122" y="10893"/>
                      <a:pt x="2492" y="10893"/>
                    </a:cubicBezTo>
                    <a:cubicBezTo>
                      <a:pt x="3661" y="10893"/>
                      <a:pt x="4465" y="9752"/>
                      <a:pt x="4465" y="9752"/>
                    </a:cubicBezTo>
                    <a:cubicBezTo>
                      <a:pt x="4786" y="9820"/>
                      <a:pt x="5079" y="9850"/>
                      <a:pt x="5345" y="9850"/>
                    </a:cubicBezTo>
                    <a:cubicBezTo>
                      <a:pt x="7514" y="9850"/>
                      <a:pt x="7930" y="7847"/>
                      <a:pt x="7930" y="7847"/>
                    </a:cubicBezTo>
                    <a:cubicBezTo>
                      <a:pt x="7930" y="7847"/>
                      <a:pt x="8096" y="7883"/>
                      <a:pt x="8346" y="7883"/>
                    </a:cubicBezTo>
                    <a:cubicBezTo>
                      <a:pt x="9034" y="7883"/>
                      <a:pt x="10359" y="7614"/>
                      <a:pt x="10621" y="5597"/>
                    </a:cubicBezTo>
                    <a:cubicBezTo>
                      <a:pt x="11133" y="1656"/>
                      <a:pt x="1489" y="1"/>
                      <a:pt x="148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6" name="Google Shape;1296;p38"/>
              <p:cNvSpPr/>
              <p:nvPr/>
            </p:nvSpPr>
            <p:spPr>
              <a:xfrm>
                <a:off x="3547450" y="2095500"/>
                <a:ext cx="183100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7324" h="6453" extrusionOk="0">
                    <a:moveTo>
                      <a:pt x="3648" y="0"/>
                    </a:moveTo>
                    <a:cubicBezTo>
                      <a:pt x="3005" y="0"/>
                      <a:pt x="2358" y="191"/>
                      <a:pt x="1799" y="589"/>
                    </a:cubicBezTo>
                    <a:cubicBezTo>
                      <a:pt x="334" y="1613"/>
                      <a:pt x="1" y="3625"/>
                      <a:pt x="1025" y="5089"/>
                    </a:cubicBezTo>
                    <a:cubicBezTo>
                      <a:pt x="1651" y="5978"/>
                      <a:pt x="2647" y="6452"/>
                      <a:pt x="3659" y="6452"/>
                    </a:cubicBezTo>
                    <a:cubicBezTo>
                      <a:pt x="4301" y="6452"/>
                      <a:pt x="4949" y="6261"/>
                      <a:pt x="5513" y="5863"/>
                    </a:cubicBezTo>
                    <a:cubicBezTo>
                      <a:pt x="6978" y="4828"/>
                      <a:pt x="7323" y="2827"/>
                      <a:pt x="6287" y="1363"/>
                    </a:cubicBezTo>
                    <a:cubicBezTo>
                      <a:pt x="5661" y="474"/>
                      <a:pt x="4660" y="0"/>
                      <a:pt x="364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7" name="Google Shape;1297;p38"/>
              <p:cNvSpPr/>
              <p:nvPr/>
            </p:nvSpPr>
            <p:spPr>
              <a:xfrm>
                <a:off x="3579300" y="2145025"/>
                <a:ext cx="29500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1037" extrusionOk="0">
                    <a:moveTo>
                      <a:pt x="582" y="1"/>
                    </a:moveTo>
                    <a:cubicBezTo>
                      <a:pt x="478" y="1"/>
                      <a:pt x="374" y="31"/>
                      <a:pt x="286" y="96"/>
                    </a:cubicBezTo>
                    <a:cubicBezTo>
                      <a:pt x="60" y="263"/>
                      <a:pt x="1" y="584"/>
                      <a:pt x="167" y="822"/>
                    </a:cubicBezTo>
                    <a:cubicBezTo>
                      <a:pt x="269" y="961"/>
                      <a:pt x="429" y="1037"/>
                      <a:pt x="593" y="1037"/>
                    </a:cubicBezTo>
                    <a:cubicBezTo>
                      <a:pt x="696" y="1037"/>
                      <a:pt x="801" y="1006"/>
                      <a:pt x="894" y="942"/>
                    </a:cubicBezTo>
                    <a:cubicBezTo>
                      <a:pt x="1120" y="787"/>
                      <a:pt x="1179" y="453"/>
                      <a:pt x="1013" y="215"/>
                    </a:cubicBezTo>
                    <a:cubicBezTo>
                      <a:pt x="911" y="77"/>
                      <a:pt x="746" y="1"/>
                      <a:pt x="58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7" name="Subtitle 6"/>
          <p:cNvSpPr>
            <a:spLocks noGrp="1"/>
          </p:cNvSpPr>
          <p:nvPr>
            <p:ph type="subTitle" idx="3"/>
          </p:nvPr>
        </p:nvSpPr>
        <p:spPr>
          <a:xfrm>
            <a:off x="558737" y="1338646"/>
            <a:ext cx="3753234" cy="3149534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Reason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Flower prices have risen due to global supply chain issues, particularly with imported flowers (Vats, 2024).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</a:rPr>
              <a:t>Effect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: Increased operational costs, impacting the profitability of the shop 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Verhoef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, Kannan and Inman, 2015).</a:t>
            </a:r>
            <a:endParaRPr lang="en-GB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6" name="Google Shape;1306;p39"/>
          <p:cNvSpPr txBox="1">
            <a:spLocks noGrp="1"/>
          </p:cNvSpPr>
          <p:nvPr>
            <p:ph type="title"/>
          </p:nvPr>
        </p:nvSpPr>
        <p:spPr>
          <a:xfrm>
            <a:off x="3610782" y="445025"/>
            <a:ext cx="478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Customer Feedback</a:t>
            </a:r>
            <a:endParaRPr sz="3200" dirty="0"/>
          </a:p>
        </p:txBody>
      </p:sp>
      <p:sp>
        <p:nvSpPr>
          <p:cNvPr id="1310" name="Google Shape;1310;p39"/>
          <p:cNvSpPr txBox="1">
            <a:spLocks noGrp="1"/>
          </p:cNvSpPr>
          <p:nvPr>
            <p:ph type="subTitle" idx="5"/>
          </p:nvPr>
        </p:nvSpPr>
        <p:spPr>
          <a:xfrm>
            <a:off x="3610782" y="1493519"/>
            <a:ext cx="5250118" cy="289965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Positive Feedback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Customers praise the creativity and quality of arrangements, but some customers express dissatisfaction with the website’s outdated interface (Grewal,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Roggeveen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Nordfält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2017).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Negative Feedback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Customers complain about the website’s poor user experience and the lack of flexible delivery options (Lichtenstein &amp; Miller, 2021).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</a:rPr>
              <a:t>Implication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: The need to modernize the digital presence and enhance delivery flexibility to meet customer expectations 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Verhoef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, Kannan and Inman, 2015).</a:t>
            </a:r>
            <a:endParaRPr sz="1600" dirty="0"/>
          </a:p>
        </p:txBody>
      </p:sp>
      <p:pic>
        <p:nvPicPr>
          <p:cNvPr id="1311" name="Google Shape;1311;p39"/>
          <p:cNvPicPr preferRelativeResize="0">
            <a:picLocks noGrp="1"/>
          </p:cNvPicPr>
          <p:nvPr>
            <p:ph type="pic" idx="9"/>
          </p:nvPr>
        </p:nvPicPr>
        <p:blipFill rotWithShape="1">
          <a:blip r:embed="rId3">
            <a:alphaModFix/>
          </a:blip>
          <a:srcRect l="28603" r="28603"/>
          <a:stretch/>
        </p:blipFill>
        <p:spPr>
          <a:xfrm flipH="1">
            <a:off x="573525" y="535000"/>
            <a:ext cx="2615400" cy="4073400"/>
          </a:xfrm>
          <a:prstGeom prst="roundRect">
            <a:avLst>
              <a:gd name="adj" fmla="val 1666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312" name="Google Shape;1312;p39"/>
          <p:cNvSpPr/>
          <p:nvPr/>
        </p:nvSpPr>
        <p:spPr>
          <a:xfrm>
            <a:off x="8730724" y="2601766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3" name="Google Shape;1313;p39"/>
          <p:cNvSpPr/>
          <p:nvPr/>
        </p:nvSpPr>
        <p:spPr>
          <a:xfrm>
            <a:off x="4556174" y="14402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14" name="Google Shape;1314;p39"/>
          <p:cNvGrpSpPr/>
          <p:nvPr/>
        </p:nvGrpSpPr>
        <p:grpSpPr>
          <a:xfrm>
            <a:off x="418401" y="3800654"/>
            <a:ext cx="940850" cy="927879"/>
            <a:chOff x="3785875" y="3099225"/>
            <a:chExt cx="573025" cy="565125"/>
          </a:xfrm>
        </p:grpSpPr>
        <p:sp>
          <p:nvSpPr>
            <p:cNvPr id="1315" name="Google Shape;1315;p39"/>
            <p:cNvSpPr/>
            <p:nvPr/>
          </p:nvSpPr>
          <p:spPr>
            <a:xfrm>
              <a:off x="4073125" y="3259275"/>
              <a:ext cx="284275" cy="145650"/>
            </a:xfrm>
            <a:custGeom>
              <a:avLst/>
              <a:gdLst/>
              <a:ahLst/>
              <a:cxnLst/>
              <a:rect l="l" t="t" r="r" b="b"/>
              <a:pathLst>
                <a:path w="11371" h="5826" extrusionOk="0">
                  <a:moveTo>
                    <a:pt x="8858" y="0"/>
                  </a:moveTo>
                  <a:cubicBezTo>
                    <a:pt x="7758" y="0"/>
                    <a:pt x="6341" y="292"/>
                    <a:pt x="4882" y="877"/>
                  </a:cubicBezTo>
                  <a:cubicBezTo>
                    <a:pt x="1977" y="2032"/>
                    <a:pt x="0" y="3865"/>
                    <a:pt x="441" y="4997"/>
                  </a:cubicBezTo>
                  <a:cubicBezTo>
                    <a:pt x="664" y="5549"/>
                    <a:pt x="1435" y="5826"/>
                    <a:pt x="2507" y="5826"/>
                  </a:cubicBezTo>
                  <a:cubicBezTo>
                    <a:pt x="3607" y="5826"/>
                    <a:pt x="5023" y="5534"/>
                    <a:pt x="6489" y="4949"/>
                  </a:cubicBezTo>
                  <a:cubicBezTo>
                    <a:pt x="9370" y="3806"/>
                    <a:pt x="11371" y="1960"/>
                    <a:pt x="10918" y="829"/>
                  </a:cubicBezTo>
                  <a:cubicBezTo>
                    <a:pt x="10701" y="277"/>
                    <a:pt x="9930" y="0"/>
                    <a:pt x="88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" name="Google Shape;1316;p39"/>
            <p:cNvSpPr/>
            <p:nvPr/>
          </p:nvSpPr>
          <p:spPr>
            <a:xfrm>
              <a:off x="4000200" y="3099225"/>
              <a:ext cx="123250" cy="280600"/>
            </a:xfrm>
            <a:custGeom>
              <a:avLst/>
              <a:gdLst/>
              <a:ahLst/>
              <a:cxnLst/>
              <a:rect l="l" t="t" r="r" b="b"/>
              <a:pathLst>
                <a:path w="4930" h="11224" extrusionOk="0">
                  <a:moveTo>
                    <a:pt x="2887" y="1"/>
                  </a:moveTo>
                  <a:cubicBezTo>
                    <a:pt x="1700" y="1"/>
                    <a:pt x="542" y="2392"/>
                    <a:pt x="286" y="5410"/>
                  </a:cubicBezTo>
                  <a:cubicBezTo>
                    <a:pt x="0" y="8505"/>
                    <a:pt x="762" y="11113"/>
                    <a:pt x="1965" y="11220"/>
                  </a:cubicBezTo>
                  <a:cubicBezTo>
                    <a:pt x="1990" y="11222"/>
                    <a:pt x="2016" y="11223"/>
                    <a:pt x="2041" y="11223"/>
                  </a:cubicBezTo>
                  <a:cubicBezTo>
                    <a:pt x="3218" y="11223"/>
                    <a:pt x="4376" y="8832"/>
                    <a:pt x="4644" y="5803"/>
                  </a:cubicBezTo>
                  <a:cubicBezTo>
                    <a:pt x="4929" y="2707"/>
                    <a:pt x="4167" y="100"/>
                    <a:pt x="2965" y="4"/>
                  </a:cubicBezTo>
                  <a:cubicBezTo>
                    <a:pt x="2939" y="2"/>
                    <a:pt x="2913" y="1"/>
                    <a:pt x="288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" name="Google Shape;1317;p39"/>
            <p:cNvSpPr/>
            <p:nvPr/>
          </p:nvSpPr>
          <p:spPr>
            <a:xfrm>
              <a:off x="3799875" y="3258975"/>
              <a:ext cx="274450" cy="169975"/>
            </a:xfrm>
            <a:custGeom>
              <a:avLst/>
              <a:gdLst/>
              <a:ahLst/>
              <a:cxnLst/>
              <a:rect l="l" t="t" r="r" b="b"/>
              <a:pathLst>
                <a:path w="10978" h="6799" extrusionOk="0">
                  <a:moveTo>
                    <a:pt x="2063" y="1"/>
                  </a:moveTo>
                  <a:cubicBezTo>
                    <a:pt x="1355" y="1"/>
                    <a:pt x="829" y="192"/>
                    <a:pt x="596" y="591"/>
                  </a:cubicBezTo>
                  <a:cubicBezTo>
                    <a:pt x="0" y="1651"/>
                    <a:pt x="1703" y="3758"/>
                    <a:pt x="4394" y="5306"/>
                  </a:cubicBezTo>
                  <a:cubicBezTo>
                    <a:pt x="6089" y="6273"/>
                    <a:pt x="7762" y="6799"/>
                    <a:pt x="8929" y="6799"/>
                  </a:cubicBezTo>
                  <a:cubicBezTo>
                    <a:pt x="9631" y="6799"/>
                    <a:pt x="10150" y="6609"/>
                    <a:pt x="10382" y="6211"/>
                  </a:cubicBezTo>
                  <a:cubicBezTo>
                    <a:pt x="10978" y="5163"/>
                    <a:pt x="9275" y="3044"/>
                    <a:pt x="6584" y="1496"/>
                  </a:cubicBezTo>
                  <a:cubicBezTo>
                    <a:pt x="4907" y="524"/>
                    <a:pt x="3235" y="1"/>
                    <a:pt x="2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" name="Google Shape;1318;p39"/>
            <p:cNvSpPr/>
            <p:nvPr/>
          </p:nvSpPr>
          <p:spPr>
            <a:xfrm>
              <a:off x="3873975" y="3381375"/>
              <a:ext cx="211375" cy="239625"/>
            </a:xfrm>
            <a:custGeom>
              <a:avLst/>
              <a:gdLst/>
              <a:ahLst/>
              <a:cxnLst/>
              <a:rect l="l" t="t" r="r" b="b"/>
              <a:pathLst>
                <a:path w="8455" h="9585" extrusionOk="0">
                  <a:moveTo>
                    <a:pt x="6866" y="0"/>
                  </a:moveTo>
                  <a:cubicBezTo>
                    <a:pt x="5732" y="0"/>
                    <a:pt x="3919" y="1406"/>
                    <a:pt x="2430" y="3542"/>
                  </a:cubicBezTo>
                  <a:cubicBezTo>
                    <a:pt x="644" y="6101"/>
                    <a:pt x="1" y="8721"/>
                    <a:pt x="1001" y="9411"/>
                  </a:cubicBezTo>
                  <a:cubicBezTo>
                    <a:pt x="1166" y="9528"/>
                    <a:pt x="1365" y="9584"/>
                    <a:pt x="1592" y="9584"/>
                  </a:cubicBezTo>
                  <a:cubicBezTo>
                    <a:pt x="2726" y="9584"/>
                    <a:pt x="4537" y="8187"/>
                    <a:pt x="6025" y="6054"/>
                  </a:cubicBezTo>
                  <a:cubicBezTo>
                    <a:pt x="7811" y="3494"/>
                    <a:pt x="8454" y="875"/>
                    <a:pt x="7454" y="172"/>
                  </a:cubicBezTo>
                  <a:cubicBezTo>
                    <a:pt x="7290" y="56"/>
                    <a:pt x="7092" y="0"/>
                    <a:pt x="68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" name="Google Shape;1319;p39"/>
            <p:cNvSpPr/>
            <p:nvPr/>
          </p:nvSpPr>
          <p:spPr>
            <a:xfrm>
              <a:off x="4055250" y="3378175"/>
              <a:ext cx="214350" cy="236950"/>
            </a:xfrm>
            <a:custGeom>
              <a:avLst/>
              <a:gdLst/>
              <a:ahLst/>
              <a:cxnLst/>
              <a:rect l="l" t="t" r="r" b="b"/>
              <a:pathLst>
                <a:path w="8574" h="9478" extrusionOk="0">
                  <a:moveTo>
                    <a:pt x="1574" y="0"/>
                  </a:moveTo>
                  <a:cubicBezTo>
                    <a:pt x="1339" y="0"/>
                    <a:pt x="1133" y="59"/>
                    <a:pt x="965" y="181"/>
                  </a:cubicBezTo>
                  <a:cubicBezTo>
                    <a:pt x="1" y="895"/>
                    <a:pt x="679" y="3515"/>
                    <a:pt x="2513" y="6027"/>
                  </a:cubicBezTo>
                  <a:cubicBezTo>
                    <a:pt x="4034" y="8121"/>
                    <a:pt x="5859" y="9478"/>
                    <a:pt x="7001" y="9478"/>
                  </a:cubicBezTo>
                  <a:cubicBezTo>
                    <a:pt x="7235" y="9478"/>
                    <a:pt x="7441" y="9421"/>
                    <a:pt x="7609" y="9301"/>
                  </a:cubicBezTo>
                  <a:cubicBezTo>
                    <a:pt x="8573" y="8587"/>
                    <a:pt x="7883" y="5967"/>
                    <a:pt x="6049" y="3455"/>
                  </a:cubicBezTo>
                  <a:cubicBezTo>
                    <a:pt x="4540" y="1364"/>
                    <a:pt x="2712" y="0"/>
                    <a:pt x="15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" name="Google Shape;1320;p39"/>
            <p:cNvSpPr/>
            <p:nvPr/>
          </p:nvSpPr>
          <p:spPr>
            <a:xfrm>
              <a:off x="3889175" y="3139525"/>
              <a:ext cx="221175" cy="255675"/>
            </a:xfrm>
            <a:custGeom>
              <a:avLst/>
              <a:gdLst/>
              <a:ahLst/>
              <a:cxnLst/>
              <a:rect l="l" t="t" r="r" b="b"/>
              <a:pathLst>
                <a:path w="8847" h="10227" extrusionOk="0">
                  <a:moveTo>
                    <a:pt x="2580" y="1"/>
                  </a:moveTo>
                  <a:cubicBezTo>
                    <a:pt x="2201" y="1"/>
                    <a:pt x="1847" y="89"/>
                    <a:pt x="1536" y="273"/>
                  </a:cubicBezTo>
                  <a:cubicBezTo>
                    <a:pt x="0" y="1190"/>
                    <a:pt x="60" y="4083"/>
                    <a:pt x="1655" y="6762"/>
                  </a:cubicBezTo>
                  <a:cubicBezTo>
                    <a:pt x="2924" y="8894"/>
                    <a:pt x="4782" y="10226"/>
                    <a:pt x="6261" y="10226"/>
                  </a:cubicBezTo>
                  <a:cubicBezTo>
                    <a:pt x="6641" y="10226"/>
                    <a:pt x="6997" y="10138"/>
                    <a:pt x="7311" y="9953"/>
                  </a:cubicBezTo>
                  <a:cubicBezTo>
                    <a:pt x="8846" y="9048"/>
                    <a:pt x="8787" y="6143"/>
                    <a:pt x="7191" y="3464"/>
                  </a:cubicBezTo>
                  <a:cubicBezTo>
                    <a:pt x="5913" y="1333"/>
                    <a:pt x="4054" y="1"/>
                    <a:pt x="25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" name="Google Shape;1321;p39"/>
            <p:cNvSpPr/>
            <p:nvPr/>
          </p:nvSpPr>
          <p:spPr>
            <a:xfrm>
              <a:off x="3785875" y="3324550"/>
              <a:ext cx="294100" cy="168650"/>
            </a:xfrm>
            <a:custGeom>
              <a:avLst/>
              <a:gdLst/>
              <a:ahLst/>
              <a:cxnLst/>
              <a:rect l="l" t="t" r="r" b="b"/>
              <a:pathLst>
                <a:path w="11764" h="6746" extrusionOk="0">
                  <a:moveTo>
                    <a:pt x="7195" y="1"/>
                  </a:moveTo>
                  <a:cubicBezTo>
                    <a:pt x="6561" y="1"/>
                    <a:pt x="5889" y="71"/>
                    <a:pt x="5204" y="219"/>
                  </a:cubicBezTo>
                  <a:cubicBezTo>
                    <a:pt x="2168" y="873"/>
                    <a:pt x="1" y="2814"/>
                    <a:pt x="382" y="4564"/>
                  </a:cubicBezTo>
                  <a:cubicBezTo>
                    <a:pt x="668" y="5913"/>
                    <a:pt x="2409" y="6745"/>
                    <a:pt x="4592" y="6745"/>
                  </a:cubicBezTo>
                  <a:cubicBezTo>
                    <a:pt x="5223" y="6745"/>
                    <a:pt x="5892" y="6676"/>
                    <a:pt x="6573" y="6529"/>
                  </a:cubicBezTo>
                  <a:cubicBezTo>
                    <a:pt x="9609" y="5874"/>
                    <a:pt x="11764" y="3921"/>
                    <a:pt x="11395" y="2183"/>
                  </a:cubicBezTo>
                  <a:cubicBezTo>
                    <a:pt x="11109" y="828"/>
                    <a:pt x="9374" y="1"/>
                    <a:pt x="71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" name="Google Shape;1322;p39"/>
            <p:cNvSpPr/>
            <p:nvPr/>
          </p:nvSpPr>
          <p:spPr>
            <a:xfrm>
              <a:off x="3981150" y="3382625"/>
              <a:ext cx="168500" cy="281725"/>
            </a:xfrm>
            <a:custGeom>
              <a:avLst/>
              <a:gdLst/>
              <a:ahLst/>
              <a:cxnLst/>
              <a:rect l="l" t="t" r="r" b="b"/>
              <a:pathLst>
                <a:path w="6740" h="11269" extrusionOk="0">
                  <a:moveTo>
                    <a:pt x="3556" y="1"/>
                  </a:moveTo>
                  <a:cubicBezTo>
                    <a:pt x="1829" y="1"/>
                    <a:pt x="295" y="2424"/>
                    <a:pt x="155" y="5480"/>
                  </a:cubicBezTo>
                  <a:cubicBezTo>
                    <a:pt x="0" y="8576"/>
                    <a:pt x="1322" y="11183"/>
                    <a:pt x="3096" y="11266"/>
                  </a:cubicBezTo>
                  <a:cubicBezTo>
                    <a:pt x="3129" y="11268"/>
                    <a:pt x="3162" y="11269"/>
                    <a:pt x="3196" y="11269"/>
                  </a:cubicBezTo>
                  <a:cubicBezTo>
                    <a:pt x="4928" y="11269"/>
                    <a:pt x="6444" y="8850"/>
                    <a:pt x="6596" y="5789"/>
                  </a:cubicBezTo>
                  <a:cubicBezTo>
                    <a:pt x="6739" y="2682"/>
                    <a:pt x="5429" y="98"/>
                    <a:pt x="3643" y="3"/>
                  </a:cubicBezTo>
                  <a:cubicBezTo>
                    <a:pt x="3614" y="2"/>
                    <a:pt x="3585" y="1"/>
                    <a:pt x="3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" name="Google Shape;1323;p39"/>
            <p:cNvSpPr/>
            <p:nvPr/>
          </p:nvSpPr>
          <p:spPr>
            <a:xfrm>
              <a:off x="4063000" y="3337200"/>
              <a:ext cx="295900" cy="176150"/>
            </a:xfrm>
            <a:custGeom>
              <a:avLst/>
              <a:gdLst/>
              <a:ahLst/>
              <a:cxnLst/>
              <a:rect l="l" t="t" r="r" b="b"/>
              <a:pathLst>
                <a:path w="11836" h="7046" extrusionOk="0">
                  <a:moveTo>
                    <a:pt x="4163" y="0"/>
                  </a:moveTo>
                  <a:cubicBezTo>
                    <a:pt x="2353" y="0"/>
                    <a:pt x="920" y="651"/>
                    <a:pt x="548" y="1808"/>
                  </a:cubicBezTo>
                  <a:cubicBezTo>
                    <a:pt x="0" y="3499"/>
                    <a:pt x="1965" y="5642"/>
                    <a:pt x="4930" y="6594"/>
                  </a:cubicBezTo>
                  <a:cubicBezTo>
                    <a:pt x="5881" y="6900"/>
                    <a:pt x="6820" y="7045"/>
                    <a:pt x="7674" y="7045"/>
                  </a:cubicBezTo>
                  <a:cubicBezTo>
                    <a:pt x="9479" y="7045"/>
                    <a:pt x="10908" y="6397"/>
                    <a:pt x="11287" y="5249"/>
                  </a:cubicBezTo>
                  <a:cubicBezTo>
                    <a:pt x="11835" y="3546"/>
                    <a:pt x="9871" y="1403"/>
                    <a:pt x="6906" y="451"/>
                  </a:cubicBezTo>
                  <a:cubicBezTo>
                    <a:pt x="5955" y="145"/>
                    <a:pt x="5017" y="0"/>
                    <a:pt x="41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" name="Google Shape;1324;p39"/>
            <p:cNvSpPr/>
            <p:nvPr/>
          </p:nvSpPr>
          <p:spPr>
            <a:xfrm>
              <a:off x="4039475" y="3133325"/>
              <a:ext cx="227725" cy="252775"/>
            </a:xfrm>
            <a:custGeom>
              <a:avLst/>
              <a:gdLst/>
              <a:ahLst/>
              <a:cxnLst/>
              <a:rect l="l" t="t" r="r" b="b"/>
              <a:pathLst>
                <a:path w="9109" h="10111" extrusionOk="0">
                  <a:moveTo>
                    <a:pt x="6480" y="1"/>
                  </a:moveTo>
                  <a:cubicBezTo>
                    <a:pt x="5017" y="1"/>
                    <a:pt x="3153" y="1268"/>
                    <a:pt x="1846" y="3308"/>
                  </a:cubicBezTo>
                  <a:cubicBezTo>
                    <a:pt x="167" y="5927"/>
                    <a:pt x="1" y="8832"/>
                    <a:pt x="1513" y="9796"/>
                  </a:cubicBezTo>
                  <a:cubicBezTo>
                    <a:pt x="1841" y="10009"/>
                    <a:pt x="2223" y="10110"/>
                    <a:pt x="2636" y="10110"/>
                  </a:cubicBezTo>
                  <a:cubicBezTo>
                    <a:pt x="4097" y="10110"/>
                    <a:pt x="5955" y="8850"/>
                    <a:pt x="7264" y="6808"/>
                  </a:cubicBezTo>
                  <a:cubicBezTo>
                    <a:pt x="8954" y="4189"/>
                    <a:pt x="9109" y="1283"/>
                    <a:pt x="7609" y="319"/>
                  </a:cubicBezTo>
                  <a:cubicBezTo>
                    <a:pt x="7279" y="103"/>
                    <a:pt x="6896" y="1"/>
                    <a:pt x="64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" name="Google Shape;1325;p39"/>
            <p:cNvSpPr/>
            <p:nvPr/>
          </p:nvSpPr>
          <p:spPr>
            <a:xfrm>
              <a:off x="4048700" y="3358275"/>
              <a:ext cx="48550" cy="42975"/>
            </a:xfrm>
            <a:custGeom>
              <a:avLst/>
              <a:gdLst/>
              <a:ahLst/>
              <a:cxnLst/>
              <a:rect l="l" t="t" r="r" b="b"/>
              <a:pathLst>
                <a:path w="1942" h="1719" extrusionOk="0">
                  <a:moveTo>
                    <a:pt x="978" y="1"/>
                  </a:moveTo>
                  <a:cubicBezTo>
                    <a:pt x="844" y="1"/>
                    <a:pt x="709" y="32"/>
                    <a:pt x="584" y="96"/>
                  </a:cubicBezTo>
                  <a:cubicBezTo>
                    <a:pt x="168" y="322"/>
                    <a:pt x="1" y="834"/>
                    <a:pt x="215" y="1251"/>
                  </a:cubicBezTo>
                  <a:cubicBezTo>
                    <a:pt x="374" y="1544"/>
                    <a:pt x="668" y="1719"/>
                    <a:pt x="973" y="1719"/>
                  </a:cubicBezTo>
                  <a:cubicBezTo>
                    <a:pt x="1103" y="1719"/>
                    <a:pt x="1234" y="1687"/>
                    <a:pt x="1358" y="1620"/>
                  </a:cubicBezTo>
                  <a:cubicBezTo>
                    <a:pt x="1775" y="1394"/>
                    <a:pt x="1942" y="894"/>
                    <a:pt x="1739" y="477"/>
                  </a:cubicBezTo>
                  <a:cubicBezTo>
                    <a:pt x="1589" y="169"/>
                    <a:pt x="1288" y="1"/>
                    <a:pt x="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" name="Google Shape;1326;p39"/>
            <p:cNvSpPr/>
            <p:nvPr/>
          </p:nvSpPr>
          <p:spPr>
            <a:xfrm>
              <a:off x="4022225" y="3292350"/>
              <a:ext cx="42275" cy="72325"/>
            </a:xfrm>
            <a:custGeom>
              <a:avLst/>
              <a:gdLst/>
              <a:ahLst/>
              <a:cxnLst/>
              <a:rect l="l" t="t" r="r" b="b"/>
              <a:pathLst>
                <a:path w="1691" h="2893" extrusionOk="0">
                  <a:moveTo>
                    <a:pt x="359" y="0"/>
                  </a:moveTo>
                  <a:cubicBezTo>
                    <a:pt x="311" y="0"/>
                    <a:pt x="262" y="10"/>
                    <a:pt x="214" y="30"/>
                  </a:cubicBezTo>
                  <a:cubicBezTo>
                    <a:pt x="60" y="102"/>
                    <a:pt x="0" y="292"/>
                    <a:pt x="72" y="459"/>
                  </a:cubicBezTo>
                  <a:cubicBezTo>
                    <a:pt x="129" y="564"/>
                    <a:pt x="241" y="639"/>
                    <a:pt x="357" y="639"/>
                  </a:cubicBezTo>
                  <a:cubicBezTo>
                    <a:pt x="385" y="639"/>
                    <a:pt x="413" y="635"/>
                    <a:pt x="441" y="626"/>
                  </a:cubicBezTo>
                  <a:lnTo>
                    <a:pt x="1560" y="2852"/>
                  </a:lnTo>
                  <a:cubicBezTo>
                    <a:pt x="1569" y="2879"/>
                    <a:pt x="1598" y="2892"/>
                    <a:pt x="1622" y="2892"/>
                  </a:cubicBezTo>
                  <a:cubicBezTo>
                    <a:pt x="1630" y="2892"/>
                    <a:pt x="1637" y="2891"/>
                    <a:pt x="1643" y="2888"/>
                  </a:cubicBezTo>
                  <a:cubicBezTo>
                    <a:pt x="1679" y="2876"/>
                    <a:pt x="1691" y="2828"/>
                    <a:pt x="1679" y="2793"/>
                  </a:cubicBezTo>
                  <a:lnTo>
                    <a:pt x="560" y="566"/>
                  </a:lnTo>
                  <a:cubicBezTo>
                    <a:pt x="667" y="495"/>
                    <a:pt x="715" y="328"/>
                    <a:pt x="655" y="173"/>
                  </a:cubicBezTo>
                  <a:cubicBezTo>
                    <a:pt x="595" y="62"/>
                    <a:pt x="481" y="0"/>
                    <a:pt x="3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" name="Google Shape;1327;p39"/>
            <p:cNvSpPr/>
            <p:nvPr/>
          </p:nvSpPr>
          <p:spPr>
            <a:xfrm>
              <a:off x="4001975" y="3319475"/>
              <a:ext cx="61950" cy="58250"/>
            </a:xfrm>
            <a:custGeom>
              <a:avLst/>
              <a:gdLst/>
              <a:ahLst/>
              <a:cxnLst/>
              <a:rect l="l" t="t" r="r" b="b"/>
              <a:pathLst>
                <a:path w="2478" h="2330" extrusionOk="0">
                  <a:moveTo>
                    <a:pt x="358" y="0"/>
                  </a:moveTo>
                  <a:cubicBezTo>
                    <a:pt x="272" y="0"/>
                    <a:pt x="187" y="33"/>
                    <a:pt x="120" y="100"/>
                  </a:cubicBezTo>
                  <a:cubicBezTo>
                    <a:pt x="1" y="243"/>
                    <a:pt x="1" y="434"/>
                    <a:pt x="132" y="565"/>
                  </a:cubicBezTo>
                  <a:cubicBezTo>
                    <a:pt x="198" y="625"/>
                    <a:pt x="281" y="655"/>
                    <a:pt x="361" y="655"/>
                  </a:cubicBezTo>
                  <a:cubicBezTo>
                    <a:pt x="423" y="655"/>
                    <a:pt x="484" y="637"/>
                    <a:pt x="536" y="600"/>
                  </a:cubicBezTo>
                  <a:lnTo>
                    <a:pt x="2358" y="2303"/>
                  </a:lnTo>
                  <a:cubicBezTo>
                    <a:pt x="2370" y="2321"/>
                    <a:pt x="2385" y="2330"/>
                    <a:pt x="2400" y="2330"/>
                  </a:cubicBezTo>
                  <a:cubicBezTo>
                    <a:pt x="2415" y="2330"/>
                    <a:pt x="2429" y="2321"/>
                    <a:pt x="2441" y="2303"/>
                  </a:cubicBezTo>
                  <a:cubicBezTo>
                    <a:pt x="2477" y="2279"/>
                    <a:pt x="2477" y="2243"/>
                    <a:pt x="2441" y="2219"/>
                  </a:cubicBezTo>
                  <a:lnTo>
                    <a:pt x="632" y="505"/>
                  </a:lnTo>
                  <a:cubicBezTo>
                    <a:pt x="715" y="362"/>
                    <a:pt x="703" y="195"/>
                    <a:pt x="584" y="88"/>
                  </a:cubicBezTo>
                  <a:cubicBezTo>
                    <a:pt x="520" y="30"/>
                    <a:pt x="439" y="0"/>
                    <a:pt x="3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" name="Google Shape;1328;p39"/>
            <p:cNvSpPr/>
            <p:nvPr/>
          </p:nvSpPr>
          <p:spPr>
            <a:xfrm>
              <a:off x="4072825" y="3350500"/>
              <a:ext cx="80375" cy="30025"/>
            </a:xfrm>
            <a:custGeom>
              <a:avLst/>
              <a:gdLst/>
              <a:ahLst/>
              <a:cxnLst/>
              <a:rect l="l" t="t" r="r" b="b"/>
              <a:pathLst>
                <a:path w="3215" h="1201" extrusionOk="0">
                  <a:moveTo>
                    <a:pt x="2850" y="1"/>
                  </a:moveTo>
                  <a:cubicBezTo>
                    <a:pt x="2817" y="1"/>
                    <a:pt x="2784" y="5"/>
                    <a:pt x="2751" y="14"/>
                  </a:cubicBezTo>
                  <a:cubicBezTo>
                    <a:pt x="2596" y="50"/>
                    <a:pt x="2501" y="205"/>
                    <a:pt x="2512" y="347"/>
                  </a:cubicBezTo>
                  <a:lnTo>
                    <a:pt x="60" y="1086"/>
                  </a:lnTo>
                  <a:cubicBezTo>
                    <a:pt x="24" y="1098"/>
                    <a:pt x="0" y="1121"/>
                    <a:pt x="12" y="1157"/>
                  </a:cubicBezTo>
                  <a:cubicBezTo>
                    <a:pt x="21" y="1175"/>
                    <a:pt x="44" y="1201"/>
                    <a:pt x="65" y="1201"/>
                  </a:cubicBezTo>
                  <a:cubicBezTo>
                    <a:pt x="72" y="1201"/>
                    <a:pt x="78" y="1198"/>
                    <a:pt x="84" y="1193"/>
                  </a:cubicBezTo>
                  <a:lnTo>
                    <a:pt x="2536" y="467"/>
                  </a:lnTo>
                  <a:cubicBezTo>
                    <a:pt x="2612" y="589"/>
                    <a:pt x="2732" y="660"/>
                    <a:pt x="2850" y="660"/>
                  </a:cubicBezTo>
                  <a:cubicBezTo>
                    <a:pt x="2881" y="660"/>
                    <a:pt x="2912" y="655"/>
                    <a:pt x="2941" y="645"/>
                  </a:cubicBezTo>
                  <a:cubicBezTo>
                    <a:pt x="3120" y="586"/>
                    <a:pt x="3215" y="407"/>
                    <a:pt x="3167" y="228"/>
                  </a:cubicBezTo>
                  <a:cubicBezTo>
                    <a:pt x="3119" y="83"/>
                    <a:pt x="2992" y="1"/>
                    <a:pt x="28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" name="Google Shape;1329;p39"/>
            <p:cNvSpPr/>
            <p:nvPr/>
          </p:nvSpPr>
          <p:spPr>
            <a:xfrm>
              <a:off x="4069250" y="3303250"/>
              <a:ext cx="51225" cy="70125"/>
            </a:xfrm>
            <a:custGeom>
              <a:avLst/>
              <a:gdLst/>
              <a:ahLst/>
              <a:cxnLst/>
              <a:rect l="l" t="t" r="r" b="b"/>
              <a:pathLst>
                <a:path w="2049" h="2805" extrusionOk="0">
                  <a:moveTo>
                    <a:pt x="1666" y="0"/>
                  </a:moveTo>
                  <a:cubicBezTo>
                    <a:pt x="1560" y="0"/>
                    <a:pt x="1453" y="52"/>
                    <a:pt x="1393" y="142"/>
                  </a:cubicBezTo>
                  <a:cubicBezTo>
                    <a:pt x="1298" y="273"/>
                    <a:pt x="1334" y="452"/>
                    <a:pt x="1429" y="559"/>
                  </a:cubicBezTo>
                  <a:lnTo>
                    <a:pt x="24" y="2702"/>
                  </a:lnTo>
                  <a:cubicBezTo>
                    <a:pt x="0" y="2738"/>
                    <a:pt x="0" y="2773"/>
                    <a:pt x="36" y="2797"/>
                  </a:cubicBezTo>
                  <a:cubicBezTo>
                    <a:pt x="45" y="2801"/>
                    <a:pt x="57" y="2804"/>
                    <a:pt x="69" y="2804"/>
                  </a:cubicBezTo>
                  <a:cubicBezTo>
                    <a:pt x="90" y="2804"/>
                    <a:pt x="112" y="2796"/>
                    <a:pt x="119" y="2773"/>
                  </a:cubicBezTo>
                  <a:lnTo>
                    <a:pt x="1536" y="630"/>
                  </a:lnTo>
                  <a:cubicBezTo>
                    <a:pt x="1584" y="648"/>
                    <a:pt x="1631" y="658"/>
                    <a:pt x="1677" y="658"/>
                  </a:cubicBezTo>
                  <a:cubicBezTo>
                    <a:pt x="1780" y="658"/>
                    <a:pt x="1875" y="610"/>
                    <a:pt x="1941" y="511"/>
                  </a:cubicBezTo>
                  <a:cubicBezTo>
                    <a:pt x="2048" y="368"/>
                    <a:pt x="2001" y="154"/>
                    <a:pt x="1846" y="59"/>
                  </a:cubicBezTo>
                  <a:cubicBezTo>
                    <a:pt x="1793" y="19"/>
                    <a:pt x="1729" y="0"/>
                    <a:pt x="1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" name="Google Shape;1330;p39"/>
            <p:cNvSpPr/>
            <p:nvPr/>
          </p:nvSpPr>
          <p:spPr>
            <a:xfrm>
              <a:off x="4055250" y="3300825"/>
              <a:ext cx="18200" cy="79200"/>
            </a:xfrm>
            <a:custGeom>
              <a:avLst/>
              <a:gdLst/>
              <a:ahLst/>
              <a:cxnLst/>
              <a:rect l="l" t="t" r="r" b="b"/>
              <a:pathLst>
                <a:path w="728" h="3168" extrusionOk="0">
                  <a:moveTo>
                    <a:pt x="323" y="0"/>
                  </a:moveTo>
                  <a:cubicBezTo>
                    <a:pt x="315" y="0"/>
                    <a:pt x="307" y="0"/>
                    <a:pt x="298" y="1"/>
                  </a:cubicBezTo>
                  <a:cubicBezTo>
                    <a:pt x="120" y="13"/>
                    <a:pt x="1" y="179"/>
                    <a:pt x="13" y="358"/>
                  </a:cubicBezTo>
                  <a:cubicBezTo>
                    <a:pt x="25" y="513"/>
                    <a:pt x="156" y="632"/>
                    <a:pt x="310" y="644"/>
                  </a:cubicBezTo>
                  <a:lnTo>
                    <a:pt x="596" y="3108"/>
                  </a:lnTo>
                  <a:cubicBezTo>
                    <a:pt x="596" y="3144"/>
                    <a:pt x="620" y="3168"/>
                    <a:pt x="668" y="3168"/>
                  </a:cubicBezTo>
                  <a:cubicBezTo>
                    <a:pt x="691" y="3168"/>
                    <a:pt x="727" y="3144"/>
                    <a:pt x="727" y="3096"/>
                  </a:cubicBezTo>
                  <a:lnTo>
                    <a:pt x="441" y="632"/>
                  </a:lnTo>
                  <a:cubicBezTo>
                    <a:pt x="584" y="584"/>
                    <a:pt x="679" y="429"/>
                    <a:pt x="656" y="287"/>
                  </a:cubicBezTo>
                  <a:cubicBezTo>
                    <a:pt x="644" y="116"/>
                    <a:pt x="492" y="0"/>
                    <a:pt x="3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" name="Google Shape;1331;p39"/>
            <p:cNvSpPr/>
            <p:nvPr/>
          </p:nvSpPr>
          <p:spPr>
            <a:xfrm>
              <a:off x="3988875" y="3339600"/>
              <a:ext cx="75625" cy="36975"/>
            </a:xfrm>
            <a:custGeom>
              <a:avLst/>
              <a:gdLst/>
              <a:ahLst/>
              <a:cxnLst/>
              <a:rect l="l" t="t" r="r" b="b"/>
              <a:pathLst>
                <a:path w="3025" h="1479" extrusionOk="0">
                  <a:moveTo>
                    <a:pt x="363" y="0"/>
                  </a:moveTo>
                  <a:cubicBezTo>
                    <a:pt x="240" y="0"/>
                    <a:pt x="127" y="75"/>
                    <a:pt x="84" y="188"/>
                  </a:cubicBezTo>
                  <a:cubicBezTo>
                    <a:pt x="1" y="355"/>
                    <a:pt x="84" y="545"/>
                    <a:pt x="239" y="605"/>
                  </a:cubicBezTo>
                  <a:cubicBezTo>
                    <a:pt x="286" y="623"/>
                    <a:pt x="335" y="632"/>
                    <a:pt x="381" y="632"/>
                  </a:cubicBezTo>
                  <a:cubicBezTo>
                    <a:pt x="487" y="632"/>
                    <a:pt x="582" y="585"/>
                    <a:pt x="632" y="486"/>
                  </a:cubicBezTo>
                  <a:lnTo>
                    <a:pt x="2918" y="1474"/>
                  </a:lnTo>
                  <a:cubicBezTo>
                    <a:pt x="2927" y="1477"/>
                    <a:pt x="2936" y="1478"/>
                    <a:pt x="2946" y="1478"/>
                  </a:cubicBezTo>
                  <a:cubicBezTo>
                    <a:pt x="2975" y="1478"/>
                    <a:pt x="3004" y="1465"/>
                    <a:pt x="3013" y="1438"/>
                  </a:cubicBezTo>
                  <a:cubicBezTo>
                    <a:pt x="3025" y="1414"/>
                    <a:pt x="3013" y="1367"/>
                    <a:pt x="2977" y="1355"/>
                  </a:cubicBezTo>
                  <a:lnTo>
                    <a:pt x="691" y="367"/>
                  </a:lnTo>
                  <a:cubicBezTo>
                    <a:pt x="703" y="236"/>
                    <a:pt x="632" y="93"/>
                    <a:pt x="501" y="33"/>
                  </a:cubicBezTo>
                  <a:cubicBezTo>
                    <a:pt x="456" y="11"/>
                    <a:pt x="409" y="0"/>
                    <a:pt x="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" name="Google Shape;1332;p39"/>
            <p:cNvSpPr/>
            <p:nvPr/>
          </p:nvSpPr>
          <p:spPr>
            <a:xfrm>
              <a:off x="3979650" y="3344700"/>
              <a:ext cx="77725" cy="31875"/>
            </a:xfrm>
            <a:custGeom>
              <a:avLst/>
              <a:gdLst/>
              <a:ahLst/>
              <a:cxnLst/>
              <a:rect l="l" t="t" r="r" b="b"/>
              <a:pathLst>
                <a:path w="3109" h="1275" extrusionOk="0">
                  <a:moveTo>
                    <a:pt x="355" y="1"/>
                  </a:moveTo>
                  <a:cubicBezTo>
                    <a:pt x="223" y="1"/>
                    <a:pt x="97" y="82"/>
                    <a:pt x="60" y="222"/>
                  </a:cubicBezTo>
                  <a:cubicBezTo>
                    <a:pt x="1" y="389"/>
                    <a:pt x="96" y="579"/>
                    <a:pt x="274" y="627"/>
                  </a:cubicBezTo>
                  <a:cubicBezTo>
                    <a:pt x="307" y="638"/>
                    <a:pt x="342" y="643"/>
                    <a:pt x="376" y="643"/>
                  </a:cubicBezTo>
                  <a:cubicBezTo>
                    <a:pt x="489" y="643"/>
                    <a:pt x="600" y="585"/>
                    <a:pt x="655" y="484"/>
                  </a:cubicBezTo>
                  <a:lnTo>
                    <a:pt x="3025" y="1270"/>
                  </a:lnTo>
                  <a:cubicBezTo>
                    <a:pt x="3030" y="1273"/>
                    <a:pt x="3037" y="1274"/>
                    <a:pt x="3045" y="1274"/>
                  </a:cubicBezTo>
                  <a:cubicBezTo>
                    <a:pt x="3068" y="1274"/>
                    <a:pt x="3096" y="1259"/>
                    <a:pt x="3096" y="1222"/>
                  </a:cubicBezTo>
                  <a:cubicBezTo>
                    <a:pt x="3108" y="1199"/>
                    <a:pt x="3096" y="1151"/>
                    <a:pt x="3049" y="1151"/>
                  </a:cubicBezTo>
                  <a:lnTo>
                    <a:pt x="691" y="365"/>
                  </a:lnTo>
                  <a:cubicBezTo>
                    <a:pt x="703" y="210"/>
                    <a:pt x="608" y="67"/>
                    <a:pt x="465" y="20"/>
                  </a:cubicBezTo>
                  <a:cubicBezTo>
                    <a:pt x="429" y="7"/>
                    <a:pt x="392" y="1"/>
                    <a:pt x="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" name="Google Shape;1333;p39"/>
            <p:cNvSpPr/>
            <p:nvPr/>
          </p:nvSpPr>
          <p:spPr>
            <a:xfrm>
              <a:off x="3985600" y="3377900"/>
              <a:ext cx="79800" cy="16125"/>
            </a:xfrm>
            <a:custGeom>
              <a:avLst/>
              <a:gdLst/>
              <a:ahLst/>
              <a:cxnLst/>
              <a:rect l="l" t="t" r="r" b="b"/>
              <a:pathLst>
                <a:path w="3192" h="645" extrusionOk="0">
                  <a:moveTo>
                    <a:pt x="332" y="1"/>
                  </a:moveTo>
                  <a:cubicBezTo>
                    <a:pt x="325" y="1"/>
                    <a:pt x="317" y="1"/>
                    <a:pt x="310" y="2"/>
                  </a:cubicBezTo>
                  <a:cubicBezTo>
                    <a:pt x="132" y="2"/>
                    <a:pt x="1" y="144"/>
                    <a:pt x="1" y="323"/>
                  </a:cubicBezTo>
                  <a:cubicBezTo>
                    <a:pt x="1" y="502"/>
                    <a:pt x="155" y="644"/>
                    <a:pt x="334" y="644"/>
                  </a:cubicBezTo>
                  <a:cubicBezTo>
                    <a:pt x="477" y="644"/>
                    <a:pt x="608" y="525"/>
                    <a:pt x="644" y="371"/>
                  </a:cubicBezTo>
                  <a:lnTo>
                    <a:pt x="3132" y="299"/>
                  </a:lnTo>
                  <a:cubicBezTo>
                    <a:pt x="3156" y="299"/>
                    <a:pt x="3192" y="263"/>
                    <a:pt x="3192" y="240"/>
                  </a:cubicBezTo>
                  <a:cubicBezTo>
                    <a:pt x="3192" y="204"/>
                    <a:pt x="3156" y="180"/>
                    <a:pt x="3132" y="180"/>
                  </a:cubicBezTo>
                  <a:lnTo>
                    <a:pt x="644" y="252"/>
                  </a:lnTo>
                  <a:cubicBezTo>
                    <a:pt x="598" y="115"/>
                    <a:pt x="477" y="1"/>
                    <a:pt x="33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" name="Google Shape;1334;p39"/>
            <p:cNvSpPr/>
            <p:nvPr/>
          </p:nvSpPr>
          <p:spPr>
            <a:xfrm>
              <a:off x="3989475" y="3382275"/>
              <a:ext cx="75625" cy="35300"/>
            </a:xfrm>
            <a:custGeom>
              <a:avLst/>
              <a:gdLst/>
              <a:ahLst/>
              <a:cxnLst/>
              <a:rect l="l" t="t" r="r" b="b"/>
              <a:pathLst>
                <a:path w="3025" h="1412" extrusionOk="0">
                  <a:moveTo>
                    <a:pt x="2962" y="0"/>
                  </a:moveTo>
                  <a:cubicBezTo>
                    <a:pt x="2955" y="0"/>
                    <a:pt x="2948" y="2"/>
                    <a:pt x="2941" y="5"/>
                  </a:cubicBezTo>
                  <a:lnTo>
                    <a:pt x="632" y="922"/>
                  </a:lnTo>
                  <a:cubicBezTo>
                    <a:pt x="570" y="826"/>
                    <a:pt x="470" y="768"/>
                    <a:pt x="365" y="768"/>
                  </a:cubicBezTo>
                  <a:cubicBezTo>
                    <a:pt x="327" y="768"/>
                    <a:pt x="288" y="775"/>
                    <a:pt x="251" y="791"/>
                  </a:cubicBezTo>
                  <a:cubicBezTo>
                    <a:pt x="84" y="850"/>
                    <a:pt x="0" y="1041"/>
                    <a:pt x="72" y="1208"/>
                  </a:cubicBezTo>
                  <a:cubicBezTo>
                    <a:pt x="117" y="1334"/>
                    <a:pt x="237" y="1412"/>
                    <a:pt x="364" y="1412"/>
                  </a:cubicBezTo>
                  <a:cubicBezTo>
                    <a:pt x="406" y="1412"/>
                    <a:pt x="448" y="1404"/>
                    <a:pt x="489" y="1386"/>
                  </a:cubicBezTo>
                  <a:cubicBezTo>
                    <a:pt x="632" y="1327"/>
                    <a:pt x="703" y="1184"/>
                    <a:pt x="679" y="1029"/>
                  </a:cubicBezTo>
                  <a:lnTo>
                    <a:pt x="2989" y="112"/>
                  </a:lnTo>
                  <a:cubicBezTo>
                    <a:pt x="3013" y="88"/>
                    <a:pt x="3025" y="65"/>
                    <a:pt x="3013" y="29"/>
                  </a:cubicBezTo>
                  <a:cubicBezTo>
                    <a:pt x="3004" y="12"/>
                    <a:pt x="2983" y="0"/>
                    <a:pt x="29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" name="Google Shape;1335;p39"/>
            <p:cNvSpPr/>
            <p:nvPr/>
          </p:nvSpPr>
          <p:spPr>
            <a:xfrm>
              <a:off x="3986500" y="3386750"/>
              <a:ext cx="73550" cy="41050"/>
            </a:xfrm>
            <a:custGeom>
              <a:avLst/>
              <a:gdLst/>
              <a:ahLst/>
              <a:cxnLst/>
              <a:rect l="l" t="t" r="r" b="b"/>
              <a:pathLst>
                <a:path w="2942" h="1642" extrusionOk="0">
                  <a:moveTo>
                    <a:pt x="2864" y="0"/>
                  </a:moveTo>
                  <a:cubicBezTo>
                    <a:pt x="2854" y="0"/>
                    <a:pt x="2844" y="2"/>
                    <a:pt x="2834" y="5"/>
                  </a:cubicBezTo>
                  <a:lnTo>
                    <a:pt x="608" y="1124"/>
                  </a:lnTo>
                  <a:cubicBezTo>
                    <a:pt x="559" y="1043"/>
                    <a:pt x="467" y="995"/>
                    <a:pt x="364" y="995"/>
                  </a:cubicBezTo>
                  <a:cubicBezTo>
                    <a:pt x="315" y="995"/>
                    <a:pt x="264" y="1006"/>
                    <a:pt x="215" y="1029"/>
                  </a:cubicBezTo>
                  <a:cubicBezTo>
                    <a:pt x="60" y="1100"/>
                    <a:pt x="0" y="1303"/>
                    <a:pt x="72" y="1457"/>
                  </a:cubicBezTo>
                  <a:cubicBezTo>
                    <a:pt x="123" y="1577"/>
                    <a:pt x="236" y="1642"/>
                    <a:pt x="358" y="1642"/>
                  </a:cubicBezTo>
                  <a:cubicBezTo>
                    <a:pt x="405" y="1642"/>
                    <a:pt x="454" y="1632"/>
                    <a:pt x="500" y="1612"/>
                  </a:cubicBezTo>
                  <a:cubicBezTo>
                    <a:pt x="631" y="1541"/>
                    <a:pt x="715" y="1386"/>
                    <a:pt x="667" y="1243"/>
                  </a:cubicBezTo>
                  <a:lnTo>
                    <a:pt x="2894" y="124"/>
                  </a:lnTo>
                  <a:cubicBezTo>
                    <a:pt x="2929" y="112"/>
                    <a:pt x="2941" y="64"/>
                    <a:pt x="2929" y="29"/>
                  </a:cubicBezTo>
                  <a:cubicBezTo>
                    <a:pt x="2921" y="11"/>
                    <a:pt x="2893" y="0"/>
                    <a:pt x="28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" name="Google Shape;1336;p39"/>
            <p:cNvSpPr/>
            <p:nvPr/>
          </p:nvSpPr>
          <p:spPr>
            <a:xfrm>
              <a:off x="4013575" y="3387000"/>
              <a:ext cx="59275" cy="60725"/>
            </a:xfrm>
            <a:custGeom>
              <a:avLst/>
              <a:gdLst/>
              <a:ahLst/>
              <a:cxnLst/>
              <a:rect l="l" t="t" r="r" b="b"/>
              <a:pathLst>
                <a:path w="2371" h="2429" extrusionOk="0">
                  <a:moveTo>
                    <a:pt x="2293" y="1"/>
                  </a:moveTo>
                  <a:cubicBezTo>
                    <a:pt x="2278" y="1"/>
                    <a:pt x="2263" y="7"/>
                    <a:pt x="2251" y="19"/>
                  </a:cubicBezTo>
                  <a:lnTo>
                    <a:pt x="537" y="1840"/>
                  </a:lnTo>
                  <a:cubicBezTo>
                    <a:pt x="482" y="1800"/>
                    <a:pt x="421" y="1781"/>
                    <a:pt x="360" y="1781"/>
                  </a:cubicBezTo>
                  <a:cubicBezTo>
                    <a:pt x="275" y="1781"/>
                    <a:pt x="189" y="1818"/>
                    <a:pt x="120" y="1888"/>
                  </a:cubicBezTo>
                  <a:cubicBezTo>
                    <a:pt x="1" y="2019"/>
                    <a:pt x="1" y="2209"/>
                    <a:pt x="132" y="2340"/>
                  </a:cubicBezTo>
                  <a:cubicBezTo>
                    <a:pt x="196" y="2398"/>
                    <a:pt x="277" y="2428"/>
                    <a:pt x="358" y="2428"/>
                  </a:cubicBezTo>
                  <a:cubicBezTo>
                    <a:pt x="443" y="2428"/>
                    <a:pt x="529" y="2395"/>
                    <a:pt x="596" y="2328"/>
                  </a:cubicBezTo>
                  <a:cubicBezTo>
                    <a:pt x="703" y="2209"/>
                    <a:pt x="715" y="2043"/>
                    <a:pt x="620" y="1924"/>
                  </a:cubicBezTo>
                  <a:lnTo>
                    <a:pt x="2335" y="114"/>
                  </a:lnTo>
                  <a:cubicBezTo>
                    <a:pt x="2370" y="78"/>
                    <a:pt x="2370" y="54"/>
                    <a:pt x="2335" y="19"/>
                  </a:cubicBezTo>
                  <a:cubicBezTo>
                    <a:pt x="2323" y="7"/>
                    <a:pt x="2308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" name="Google Shape;1337;p39"/>
            <p:cNvSpPr/>
            <p:nvPr/>
          </p:nvSpPr>
          <p:spPr>
            <a:xfrm>
              <a:off x="4033525" y="3386150"/>
              <a:ext cx="38425" cy="74350"/>
            </a:xfrm>
            <a:custGeom>
              <a:avLst/>
              <a:gdLst/>
              <a:ahLst/>
              <a:cxnLst/>
              <a:rect l="l" t="t" r="r" b="b"/>
              <a:pathLst>
                <a:path w="1537" h="2974" extrusionOk="0">
                  <a:moveTo>
                    <a:pt x="1467" y="0"/>
                  </a:moveTo>
                  <a:cubicBezTo>
                    <a:pt x="1443" y="0"/>
                    <a:pt x="1414" y="14"/>
                    <a:pt x="1406" y="41"/>
                  </a:cubicBezTo>
                  <a:lnTo>
                    <a:pt x="417" y="2339"/>
                  </a:lnTo>
                  <a:cubicBezTo>
                    <a:pt x="402" y="2336"/>
                    <a:pt x="387" y="2334"/>
                    <a:pt x="372" y="2334"/>
                  </a:cubicBezTo>
                  <a:cubicBezTo>
                    <a:pt x="255" y="2334"/>
                    <a:pt x="137" y="2413"/>
                    <a:pt x="84" y="2529"/>
                  </a:cubicBezTo>
                  <a:cubicBezTo>
                    <a:pt x="1" y="2696"/>
                    <a:pt x="84" y="2886"/>
                    <a:pt x="239" y="2946"/>
                  </a:cubicBezTo>
                  <a:cubicBezTo>
                    <a:pt x="282" y="2964"/>
                    <a:pt x="327" y="2973"/>
                    <a:pt x="372" y="2973"/>
                  </a:cubicBezTo>
                  <a:cubicBezTo>
                    <a:pt x="496" y="2973"/>
                    <a:pt x="611" y="2902"/>
                    <a:pt x="655" y="2779"/>
                  </a:cubicBezTo>
                  <a:cubicBezTo>
                    <a:pt x="715" y="2636"/>
                    <a:pt x="667" y="2470"/>
                    <a:pt x="536" y="2386"/>
                  </a:cubicBezTo>
                  <a:lnTo>
                    <a:pt x="1525" y="100"/>
                  </a:lnTo>
                  <a:cubicBezTo>
                    <a:pt x="1537" y="64"/>
                    <a:pt x="1525" y="29"/>
                    <a:pt x="1489" y="5"/>
                  </a:cubicBezTo>
                  <a:cubicBezTo>
                    <a:pt x="1483" y="2"/>
                    <a:pt x="1475" y="0"/>
                    <a:pt x="1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" name="Google Shape;1338;p39"/>
            <p:cNvSpPr/>
            <p:nvPr/>
          </p:nvSpPr>
          <p:spPr>
            <a:xfrm>
              <a:off x="4038875" y="3393300"/>
              <a:ext cx="33075" cy="76500"/>
            </a:xfrm>
            <a:custGeom>
              <a:avLst/>
              <a:gdLst/>
              <a:ahLst/>
              <a:cxnLst/>
              <a:rect l="l" t="t" r="r" b="b"/>
              <a:pathLst>
                <a:path w="1323" h="3060" extrusionOk="0">
                  <a:moveTo>
                    <a:pt x="1243" y="0"/>
                  </a:moveTo>
                  <a:cubicBezTo>
                    <a:pt x="1219" y="0"/>
                    <a:pt x="1192" y="16"/>
                    <a:pt x="1192" y="52"/>
                  </a:cubicBezTo>
                  <a:lnTo>
                    <a:pt x="406" y="2422"/>
                  </a:lnTo>
                  <a:cubicBezTo>
                    <a:pt x="396" y="2421"/>
                    <a:pt x="386" y="2421"/>
                    <a:pt x="377" y="2421"/>
                  </a:cubicBezTo>
                  <a:cubicBezTo>
                    <a:pt x="233" y="2421"/>
                    <a:pt x="105" y="2503"/>
                    <a:pt x="60" y="2648"/>
                  </a:cubicBezTo>
                  <a:cubicBezTo>
                    <a:pt x="1" y="2803"/>
                    <a:pt x="84" y="3005"/>
                    <a:pt x="263" y="3041"/>
                  </a:cubicBezTo>
                  <a:cubicBezTo>
                    <a:pt x="299" y="3054"/>
                    <a:pt x="336" y="3060"/>
                    <a:pt x="373" y="3060"/>
                  </a:cubicBezTo>
                  <a:cubicBezTo>
                    <a:pt x="505" y="3060"/>
                    <a:pt x="630" y="2978"/>
                    <a:pt x="668" y="2838"/>
                  </a:cubicBezTo>
                  <a:cubicBezTo>
                    <a:pt x="715" y="2684"/>
                    <a:pt x="656" y="2529"/>
                    <a:pt x="525" y="2445"/>
                  </a:cubicBezTo>
                  <a:lnTo>
                    <a:pt x="1311" y="88"/>
                  </a:lnTo>
                  <a:cubicBezTo>
                    <a:pt x="1323" y="52"/>
                    <a:pt x="1311" y="5"/>
                    <a:pt x="1263" y="5"/>
                  </a:cubicBezTo>
                  <a:cubicBezTo>
                    <a:pt x="1257" y="2"/>
                    <a:pt x="1250" y="0"/>
                    <a:pt x="1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" name="Google Shape;1339;p39"/>
            <p:cNvSpPr/>
            <p:nvPr/>
          </p:nvSpPr>
          <p:spPr>
            <a:xfrm>
              <a:off x="4072525" y="3385375"/>
              <a:ext cx="16100" cy="79500"/>
            </a:xfrm>
            <a:custGeom>
              <a:avLst/>
              <a:gdLst/>
              <a:ahLst/>
              <a:cxnLst/>
              <a:rect l="l" t="t" r="r" b="b"/>
              <a:pathLst>
                <a:path w="644" h="3180" extrusionOk="0">
                  <a:moveTo>
                    <a:pt x="238" y="0"/>
                  </a:moveTo>
                  <a:cubicBezTo>
                    <a:pt x="215" y="0"/>
                    <a:pt x="179" y="24"/>
                    <a:pt x="179" y="60"/>
                  </a:cubicBezTo>
                  <a:lnTo>
                    <a:pt x="262" y="2548"/>
                  </a:lnTo>
                  <a:cubicBezTo>
                    <a:pt x="107" y="2584"/>
                    <a:pt x="0" y="2727"/>
                    <a:pt x="0" y="2870"/>
                  </a:cubicBezTo>
                  <a:cubicBezTo>
                    <a:pt x="0" y="3048"/>
                    <a:pt x="155" y="3179"/>
                    <a:pt x="334" y="3179"/>
                  </a:cubicBezTo>
                  <a:cubicBezTo>
                    <a:pt x="512" y="3179"/>
                    <a:pt x="643" y="3036"/>
                    <a:pt x="643" y="2858"/>
                  </a:cubicBezTo>
                  <a:cubicBezTo>
                    <a:pt x="643" y="2703"/>
                    <a:pt x="524" y="2572"/>
                    <a:pt x="381" y="2548"/>
                  </a:cubicBezTo>
                  <a:lnTo>
                    <a:pt x="298" y="60"/>
                  </a:lnTo>
                  <a:cubicBezTo>
                    <a:pt x="298" y="24"/>
                    <a:pt x="274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" name="Google Shape;1340;p39"/>
            <p:cNvSpPr/>
            <p:nvPr/>
          </p:nvSpPr>
          <p:spPr>
            <a:xfrm>
              <a:off x="4077275" y="3385550"/>
              <a:ext cx="36650" cy="74550"/>
            </a:xfrm>
            <a:custGeom>
              <a:avLst/>
              <a:gdLst/>
              <a:ahLst/>
              <a:cxnLst/>
              <a:rect l="l" t="t" r="r" b="b"/>
              <a:pathLst>
                <a:path w="1466" h="2982" extrusionOk="0">
                  <a:moveTo>
                    <a:pt x="61" y="1"/>
                  </a:moveTo>
                  <a:cubicBezTo>
                    <a:pt x="54" y="1"/>
                    <a:pt x="45" y="2"/>
                    <a:pt x="37" y="5"/>
                  </a:cubicBezTo>
                  <a:cubicBezTo>
                    <a:pt x="13" y="17"/>
                    <a:pt x="1" y="53"/>
                    <a:pt x="13" y="77"/>
                  </a:cubicBezTo>
                  <a:lnTo>
                    <a:pt x="930" y="2386"/>
                  </a:lnTo>
                  <a:cubicBezTo>
                    <a:pt x="787" y="2482"/>
                    <a:pt x="739" y="2624"/>
                    <a:pt x="799" y="2779"/>
                  </a:cubicBezTo>
                  <a:cubicBezTo>
                    <a:pt x="844" y="2898"/>
                    <a:pt x="967" y="2982"/>
                    <a:pt x="1098" y="2982"/>
                  </a:cubicBezTo>
                  <a:cubicBezTo>
                    <a:pt x="1137" y="2982"/>
                    <a:pt x="1177" y="2974"/>
                    <a:pt x="1215" y="2958"/>
                  </a:cubicBezTo>
                  <a:cubicBezTo>
                    <a:pt x="1382" y="2898"/>
                    <a:pt x="1465" y="2696"/>
                    <a:pt x="1394" y="2541"/>
                  </a:cubicBezTo>
                  <a:cubicBezTo>
                    <a:pt x="1342" y="2406"/>
                    <a:pt x="1226" y="2334"/>
                    <a:pt x="1094" y="2334"/>
                  </a:cubicBezTo>
                  <a:cubicBezTo>
                    <a:pt x="1075" y="2334"/>
                    <a:pt x="1056" y="2336"/>
                    <a:pt x="1037" y="2339"/>
                  </a:cubicBezTo>
                  <a:lnTo>
                    <a:pt x="108" y="41"/>
                  </a:lnTo>
                  <a:cubicBezTo>
                    <a:pt x="99" y="14"/>
                    <a:pt x="83" y="1"/>
                    <a:pt x="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" name="Google Shape;1341;p39"/>
            <p:cNvSpPr/>
            <p:nvPr/>
          </p:nvSpPr>
          <p:spPr>
            <a:xfrm>
              <a:off x="4081150" y="3390775"/>
              <a:ext cx="42600" cy="72450"/>
            </a:xfrm>
            <a:custGeom>
              <a:avLst/>
              <a:gdLst/>
              <a:ahLst/>
              <a:cxnLst/>
              <a:rect l="l" t="t" r="r" b="b"/>
              <a:pathLst>
                <a:path w="1704" h="2898" extrusionOk="0">
                  <a:moveTo>
                    <a:pt x="79" y="1"/>
                  </a:moveTo>
                  <a:cubicBezTo>
                    <a:pt x="69" y="1"/>
                    <a:pt x="59" y="3"/>
                    <a:pt x="48" y="10"/>
                  </a:cubicBezTo>
                  <a:cubicBezTo>
                    <a:pt x="24" y="22"/>
                    <a:pt x="1" y="70"/>
                    <a:pt x="24" y="94"/>
                  </a:cubicBezTo>
                  <a:lnTo>
                    <a:pt x="1132" y="2332"/>
                  </a:lnTo>
                  <a:cubicBezTo>
                    <a:pt x="1013" y="2404"/>
                    <a:pt x="989" y="2570"/>
                    <a:pt x="1048" y="2713"/>
                  </a:cubicBezTo>
                  <a:cubicBezTo>
                    <a:pt x="1100" y="2833"/>
                    <a:pt x="1213" y="2898"/>
                    <a:pt x="1335" y="2898"/>
                  </a:cubicBezTo>
                  <a:cubicBezTo>
                    <a:pt x="1382" y="2898"/>
                    <a:pt x="1430" y="2888"/>
                    <a:pt x="1477" y="2868"/>
                  </a:cubicBezTo>
                  <a:cubicBezTo>
                    <a:pt x="1644" y="2785"/>
                    <a:pt x="1703" y="2594"/>
                    <a:pt x="1632" y="2427"/>
                  </a:cubicBezTo>
                  <a:cubicBezTo>
                    <a:pt x="1566" y="2324"/>
                    <a:pt x="1463" y="2258"/>
                    <a:pt x="1347" y="2258"/>
                  </a:cubicBezTo>
                  <a:cubicBezTo>
                    <a:pt x="1316" y="2258"/>
                    <a:pt x="1283" y="2263"/>
                    <a:pt x="1251" y="2273"/>
                  </a:cubicBezTo>
                  <a:lnTo>
                    <a:pt x="143" y="34"/>
                  </a:lnTo>
                  <a:cubicBezTo>
                    <a:pt x="127" y="17"/>
                    <a:pt x="104" y="1"/>
                    <a:pt x="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" name="Google Shape;1342;p39"/>
            <p:cNvSpPr/>
            <p:nvPr/>
          </p:nvSpPr>
          <p:spPr>
            <a:xfrm>
              <a:off x="4081750" y="3378075"/>
              <a:ext cx="61625" cy="58300"/>
            </a:xfrm>
            <a:custGeom>
              <a:avLst/>
              <a:gdLst/>
              <a:ahLst/>
              <a:cxnLst/>
              <a:rect l="l" t="t" r="r" b="b"/>
              <a:pathLst>
                <a:path w="2465" h="2332" extrusionOk="0">
                  <a:moveTo>
                    <a:pt x="67" y="0"/>
                  </a:moveTo>
                  <a:cubicBezTo>
                    <a:pt x="51" y="0"/>
                    <a:pt x="36" y="6"/>
                    <a:pt x="24" y="18"/>
                  </a:cubicBezTo>
                  <a:cubicBezTo>
                    <a:pt x="0" y="54"/>
                    <a:pt x="0" y="78"/>
                    <a:pt x="24" y="114"/>
                  </a:cubicBezTo>
                  <a:lnTo>
                    <a:pt x="1846" y="1816"/>
                  </a:lnTo>
                  <a:cubicBezTo>
                    <a:pt x="1763" y="1959"/>
                    <a:pt x="1786" y="2126"/>
                    <a:pt x="1882" y="2245"/>
                  </a:cubicBezTo>
                  <a:cubicBezTo>
                    <a:pt x="1950" y="2302"/>
                    <a:pt x="2029" y="2331"/>
                    <a:pt x="2107" y="2331"/>
                  </a:cubicBezTo>
                  <a:cubicBezTo>
                    <a:pt x="2193" y="2331"/>
                    <a:pt x="2277" y="2296"/>
                    <a:pt x="2346" y="2221"/>
                  </a:cubicBezTo>
                  <a:cubicBezTo>
                    <a:pt x="2465" y="2090"/>
                    <a:pt x="2465" y="1900"/>
                    <a:pt x="2334" y="1769"/>
                  </a:cubicBezTo>
                  <a:cubicBezTo>
                    <a:pt x="2267" y="1708"/>
                    <a:pt x="2185" y="1678"/>
                    <a:pt x="2105" y="1678"/>
                  </a:cubicBezTo>
                  <a:cubicBezTo>
                    <a:pt x="2043" y="1678"/>
                    <a:pt x="1981" y="1696"/>
                    <a:pt x="1929" y="1733"/>
                  </a:cubicBezTo>
                  <a:lnTo>
                    <a:pt x="119" y="18"/>
                  </a:lnTo>
                  <a:cubicBezTo>
                    <a:pt x="102" y="6"/>
                    <a:pt x="84" y="0"/>
                    <a:pt x="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" name="Google Shape;1343;p39"/>
            <p:cNvSpPr/>
            <p:nvPr/>
          </p:nvSpPr>
          <p:spPr>
            <a:xfrm>
              <a:off x="4081150" y="3378700"/>
              <a:ext cx="75625" cy="37150"/>
            </a:xfrm>
            <a:custGeom>
              <a:avLst/>
              <a:gdLst/>
              <a:ahLst/>
              <a:cxnLst/>
              <a:rect l="l" t="t" r="r" b="b"/>
              <a:pathLst>
                <a:path w="3025" h="1486" extrusionOk="0">
                  <a:moveTo>
                    <a:pt x="86" y="1"/>
                  </a:moveTo>
                  <a:cubicBezTo>
                    <a:pt x="62" y="1"/>
                    <a:pt x="33" y="14"/>
                    <a:pt x="24" y="41"/>
                  </a:cubicBezTo>
                  <a:cubicBezTo>
                    <a:pt x="1" y="77"/>
                    <a:pt x="24" y="112"/>
                    <a:pt x="48" y="136"/>
                  </a:cubicBezTo>
                  <a:lnTo>
                    <a:pt x="2346" y="1113"/>
                  </a:lnTo>
                  <a:cubicBezTo>
                    <a:pt x="2322" y="1244"/>
                    <a:pt x="2406" y="1398"/>
                    <a:pt x="2537" y="1458"/>
                  </a:cubicBezTo>
                  <a:cubicBezTo>
                    <a:pt x="2580" y="1476"/>
                    <a:pt x="2625" y="1485"/>
                    <a:pt x="2669" y="1485"/>
                  </a:cubicBezTo>
                  <a:cubicBezTo>
                    <a:pt x="2794" y="1485"/>
                    <a:pt x="2909" y="1414"/>
                    <a:pt x="2953" y="1291"/>
                  </a:cubicBezTo>
                  <a:cubicBezTo>
                    <a:pt x="3025" y="1124"/>
                    <a:pt x="2953" y="934"/>
                    <a:pt x="2787" y="874"/>
                  </a:cubicBezTo>
                  <a:cubicBezTo>
                    <a:pt x="2746" y="857"/>
                    <a:pt x="2703" y="849"/>
                    <a:pt x="2661" y="849"/>
                  </a:cubicBezTo>
                  <a:cubicBezTo>
                    <a:pt x="2556" y="849"/>
                    <a:pt x="2457" y="900"/>
                    <a:pt x="2406" y="993"/>
                  </a:cubicBezTo>
                  <a:lnTo>
                    <a:pt x="108" y="5"/>
                  </a:lnTo>
                  <a:cubicBezTo>
                    <a:pt x="102" y="2"/>
                    <a:pt x="94" y="1"/>
                    <a:pt x="8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" name="Google Shape;1344;p39"/>
            <p:cNvSpPr/>
            <p:nvPr/>
          </p:nvSpPr>
          <p:spPr>
            <a:xfrm>
              <a:off x="4074600" y="3377900"/>
              <a:ext cx="82475" cy="16725"/>
            </a:xfrm>
            <a:custGeom>
              <a:avLst/>
              <a:gdLst/>
              <a:ahLst/>
              <a:cxnLst/>
              <a:rect l="l" t="t" r="r" b="b"/>
              <a:pathLst>
                <a:path w="3299" h="669" extrusionOk="0">
                  <a:moveTo>
                    <a:pt x="2954" y="1"/>
                  </a:moveTo>
                  <a:cubicBezTo>
                    <a:pt x="2799" y="1"/>
                    <a:pt x="2677" y="115"/>
                    <a:pt x="2632" y="252"/>
                  </a:cubicBezTo>
                  <a:lnTo>
                    <a:pt x="72" y="109"/>
                  </a:lnTo>
                  <a:cubicBezTo>
                    <a:pt x="48" y="109"/>
                    <a:pt x="13" y="133"/>
                    <a:pt x="1" y="168"/>
                  </a:cubicBezTo>
                  <a:cubicBezTo>
                    <a:pt x="1" y="192"/>
                    <a:pt x="24" y="228"/>
                    <a:pt x="60" y="240"/>
                  </a:cubicBezTo>
                  <a:lnTo>
                    <a:pt x="2620" y="383"/>
                  </a:lnTo>
                  <a:cubicBezTo>
                    <a:pt x="2644" y="537"/>
                    <a:pt x="2787" y="668"/>
                    <a:pt x="2930" y="668"/>
                  </a:cubicBezTo>
                  <a:cubicBezTo>
                    <a:pt x="2937" y="669"/>
                    <a:pt x="2944" y="669"/>
                    <a:pt x="2950" y="669"/>
                  </a:cubicBezTo>
                  <a:cubicBezTo>
                    <a:pt x="3121" y="669"/>
                    <a:pt x="3275" y="530"/>
                    <a:pt x="3287" y="359"/>
                  </a:cubicBezTo>
                  <a:cubicBezTo>
                    <a:pt x="3299" y="180"/>
                    <a:pt x="3156" y="13"/>
                    <a:pt x="2977" y="2"/>
                  </a:cubicBezTo>
                  <a:cubicBezTo>
                    <a:pt x="2970" y="1"/>
                    <a:pt x="2962" y="1"/>
                    <a:pt x="29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" name="Google Shape;1345;p39"/>
            <p:cNvSpPr/>
            <p:nvPr/>
          </p:nvSpPr>
          <p:spPr>
            <a:xfrm>
              <a:off x="4076100" y="3321550"/>
              <a:ext cx="67000" cy="55925"/>
            </a:xfrm>
            <a:custGeom>
              <a:avLst/>
              <a:gdLst/>
              <a:ahLst/>
              <a:cxnLst/>
              <a:rect l="l" t="t" r="r" b="b"/>
              <a:pathLst>
                <a:path w="2680" h="2237" extrusionOk="0">
                  <a:moveTo>
                    <a:pt x="2298" y="0"/>
                  </a:moveTo>
                  <a:cubicBezTo>
                    <a:pt x="2224" y="0"/>
                    <a:pt x="2152" y="25"/>
                    <a:pt x="2096" y="77"/>
                  </a:cubicBezTo>
                  <a:cubicBezTo>
                    <a:pt x="1977" y="184"/>
                    <a:pt x="1953" y="351"/>
                    <a:pt x="2012" y="493"/>
                  </a:cubicBezTo>
                  <a:lnTo>
                    <a:pt x="24" y="2125"/>
                  </a:lnTo>
                  <a:cubicBezTo>
                    <a:pt x="0" y="2148"/>
                    <a:pt x="0" y="2184"/>
                    <a:pt x="12" y="2208"/>
                  </a:cubicBezTo>
                  <a:cubicBezTo>
                    <a:pt x="19" y="2228"/>
                    <a:pt x="36" y="2236"/>
                    <a:pt x="56" y="2236"/>
                  </a:cubicBezTo>
                  <a:cubicBezTo>
                    <a:pt x="73" y="2236"/>
                    <a:pt x="91" y="2231"/>
                    <a:pt x="107" y="2220"/>
                  </a:cubicBezTo>
                  <a:lnTo>
                    <a:pt x="2084" y="601"/>
                  </a:lnTo>
                  <a:cubicBezTo>
                    <a:pt x="2151" y="637"/>
                    <a:pt x="2232" y="662"/>
                    <a:pt x="2310" y="662"/>
                  </a:cubicBezTo>
                  <a:cubicBezTo>
                    <a:pt x="2383" y="662"/>
                    <a:pt x="2455" y="640"/>
                    <a:pt x="2512" y="589"/>
                  </a:cubicBezTo>
                  <a:cubicBezTo>
                    <a:pt x="2667" y="470"/>
                    <a:pt x="2679" y="255"/>
                    <a:pt x="2560" y="124"/>
                  </a:cubicBezTo>
                  <a:cubicBezTo>
                    <a:pt x="2492" y="43"/>
                    <a:pt x="2394" y="0"/>
                    <a:pt x="22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" name="Google Shape;1346;p39"/>
            <p:cNvSpPr/>
            <p:nvPr/>
          </p:nvSpPr>
          <p:spPr>
            <a:xfrm>
              <a:off x="4069250" y="3300950"/>
              <a:ext cx="27400" cy="78100"/>
            </a:xfrm>
            <a:custGeom>
              <a:avLst/>
              <a:gdLst/>
              <a:ahLst/>
              <a:cxnLst/>
              <a:rect l="l" t="t" r="r" b="b"/>
              <a:pathLst>
                <a:path w="1096" h="3124" extrusionOk="0">
                  <a:moveTo>
                    <a:pt x="736" y="0"/>
                  </a:moveTo>
                  <a:cubicBezTo>
                    <a:pt x="587" y="0"/>
                    <a:pt x="458" y="92"/>
                    <a:pt x="417" y="246"/>
                  </a:cubicBezTo>
                  <a:cubicBezTo>
                    <a:pt x="393" y="401"/>
                    <a:pt x="465" y="544"/>
                    <a:pt x="596" y="627"/>
                  </a:cubicBezTo>
                  <a:lnTo>
                    <a:pt x="24" y="3044"/>
                  </a:lnTo>
                  <a:cubicBezTo>
                    <a:pt x="0" y="3080"/>
                    <a:pt x="36" y="3115"/>
                    <a:pt x="60" y="3115"/>
                  </a:cubicBezTo>
                  <a:cubicBezTo>
                    <a:pt x="68" y="3121"/>
                    <a:pt x="77" y="3123"/>
                    <a:pt x="86" y="3123"/>
                  </a:cubicBezTo>
                  <a:cubicBezTo>
                    <a:pt x="115" y="3123"/>
                    <a:pt x="143" y="3098"/>
                    <a:pt x="143" y="3080"/>
                  </a:cubicBezTo>
                  <a:lnTo>
                    <a:pt x="715" y="651"/>
                  </a:lnTo>
                  <a:cubicBezTo>
                    <a:pt x="870" y="651"/>
                    <a:pt x="1012" y="567"/>
                    <a:pt x="1048" y="401"/>
                  </a:cubicBezTo>
                  <a:cubicBezTo>
                    <a:pt x="1096" y="222"/>
                    <a:pt x="989" y="55"/>
                    <a:pt x="810" y="8"/>
                  </a:cubicBezTo>
                  <a:cubicBezTo>
                    <a:pt x="785" y="3"/>
                    <a:pt x="760" y="0"/>
                    <a:pt x="7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47" name="Google Shape;1347;p39"/>
          <p:cNvSpPr/>
          <p:nvPr/>
        </p:nvSpPr>
        <p:spPr>
          <a:xfrm>
            <a:off x="184824" y="2147166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8" name="Google Shape;1348;p39"/>
          <p:cNvSpPr/>
          <p:nvPr/>
        </p:nvSpPr>
        <p:spPr>
          <a:xfrm>
            <a:off x="4735049" y="492357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9" name="Google Shape;1619;p48"/>
          <p:cNvSpPr txBox="1">
            <a:spLocks noGrp="1"/>
          </p:cNvSpPr>
          <p:nvPr>
            <p:ph type="title"/>
          </p:nvPr>
        </p:nvSpPr>
        <p:spPr>
          <a:xfrm>
            <a:off x="1413010" y="146363"/>
            <a:ext cx="581075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Proposed Strategic Solutions</a:t>
            </a:r>
            <a:endParaRPr dirty="0"/>
          </a:p>
        </p:txBody>
      </p:sp>
      <p:sp>
        <p:nvSpPr>
          <p:cNvPr id="1620" name="Google Shape;1620;p48"/>
          <p:cNvSpPr txBox="1">
            <a:spLocks noGrp="1"/>
          </p:cNvSpPr>
          <p:nvPr>
            <p:ph type="subTitle" idx="1"/>
          </p:nvPr>
        </p:nvSpPr>
        <p:spPr>
          <a:xfrm>
            <a:off x="691937" y="1218046"/>
            <a:ext cx="4342200" cy="3309874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171450" lvl="0" indent="-171450">
              <a:lnSpc>
                <a:spcPct val="107000"/>
              </a:lnSpc>
              <a:spcAft>
                <a:spcPts val="800"/>
              </a:spcAft>
              <a:buSzPct val="100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Website Overhaul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Invest in a user-friendly, mobile-optimized website to improve customer experience (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Verhoef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Kannan and Inman, 2015).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spcAft>
                <a:spcPts val="800"/>
              </a:spcAft>
              <a:buSzPct val="100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Marketing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Strengthen social media presence and engage in targeted digital marketing strategies.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spcAft>
                <a:spcPts val="800"/>
              </a:spcAft>
              <a:buSzPct val="100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Subscription Service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Introduce flexible flower delivery subscriptions to compete with the convenience of online services (</a:t>
            </a:r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Aaker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2016).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spcAft>
                <a:spcPts val="800"/>
              </a:spcAft>
              <a:buSzPct val="100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1400" b="1" dirty="0">
                <a:latin typeface="Times New Roman" panose="02020603050405020304" pitchFamily="18" charset="0"/>
                <a:ea typeface="Calibri" panose="020F0502020204030204" pitchFamily="34" charset="0"/>
              </a:rPr>
              <a:t>Cost Reduction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</a:rPr>
              <a:t>: Explore alternatives for sourcing flowers and packaging to reduce costs while maintaining sustainability (Martins et al., 2022).</a:t>
            </a:r>
            <a:endParaRPr sz="1400" dirty="0"/>
          </a:p>
        </p:txBody>
      </p:sp>
      <p:pic>
        <p:nvPicPr>
          <p:cNvPr id="1621" name="Google Shape;1621;p48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5145" t="51690" r="25140" b="765"/>
          <a:stretch/>
        </p:blipFill>
        <p:spPr>
          <a:xfrm flipH="1">
            <a:off x="5587335" y="890604"/>
            <a:ext cx="2902500" cy="1850100"/>
          </a:xfrm>
          <a:prstGeom prst="roundRect">
            <a:avLst>
              <a:gd name="adj" fmla="val 1666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622" name="Google Shape;1622;p48"/>
          <p:cNvPicPr preferRelativeResize="0">
            <a:picLocks noGrp="1"/>
          </p:cNvPicPr>
          <p:nvPr>
            <p:ph type="pic" idx="3"/>
          </p:nvPr>
        </p:nvPicPr>
        <p:blipFill rotWithShape="1">
          <a:blip r:embed="rId4">
            <a:alphaModFix/>
          </a:blip>
          <a:srcRect t="2180" b="2180"/>
          <a:stretch/>
        </p:blipFill>
        <p:spPr>
          <a:xfrm>
            <a:off x="5587335" y="3067188"/>
            <a:ext cx="2902500" cy="1850100"/>
          </a:xfrm>
          <a:prstGeom prst="roundRect">
            <a:avLst>
              <a:gd name="adj" fmla="val 1666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623" name="Google Shape;1623;p48"/>
          <p:cNvSpPr/>
          <p:nvPr/>
        </p:nvSpPr>
        <p:spPr>
          <a:xfrm>
            <a:off x="4445424" y="8906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4" name="Google Shape;1624;p48"/>
          <p:cNvSpPr/>
          <p:nvPr/>
        </p:nvSpPr>
        <p:spPr>
          <a:xfrm>
            <a:off x="4969049" y="42317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5" name="Google Shape;1625;p48"/>
          <p:cNvSpPr/>
          <p:nvPr/>
        </p:nvSpPr>
        <p:spPr>
          <a:xfrm>
            <a:off x="241224" y="299395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3" name="Google Shape;1823;p61"/>
          <p:cNvSpPr txBox="1">
            <a:spLocks noGrp="1"/>
          </p:cNvSpPr>
          <p:nvPr>
            <p:ph type="title"/>
          </p:nvPr>
        </p:nvSpPr>
        <p:spPr>
          <a:xfrm>
            <a:off x="1621667" y="461350"/>
            <a:ext cx="33570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l"/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Conclusion</a:t>
            </a:r>
            <a:endParaRPr sz="3200" dirty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14145809"/>
              </p:ext>
            </p:extLst>
          </p:nvPr>
        </p:nvGraphicFramePr>
        <p:xfrm>
          <a:off x="689519" y="1308630"/>
          <a:ext cx="4276344" cy="3476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831" name="Google Shape;1831;p61"/>
          <p:cNvGrpSpPr/>
          <p:nvPr/>
        </p:nvGrpSpPr>
        <p:grpSpPr>
          <a:xfrm>
            <a:off x="7450990" y="707441"/>
            <a:ext cx="1171550" cy="1155398"/>
            <a:chOff x="3785875" y="3099225"/>
            <a:chExt cx="573025" cy="565125"/>
          </a:xfrm>
        </p:grpSpPr>
        <p:sp>
          <p:nvSpPr>
            <p:cNvPr id="1832" name="Google Shape;1832;p61"/>
            <p:cNvSpPr/>
            <p:nvPr/>
          </p:nvSpPr>
          <p:spPr>
            <a:xfrm>
              <a:off x="4073125" y="3259275"/>
              <a:ext cx="284275" cy="145650"/>
            </a:xfrm>
            <a:custGeom>
              <a:avLst/>
              <a:gdLst/>
              <a:ahLst/>
              <a:cxnLst/>
              <a:rect l="l" t="t" r="r" b="b"/>
              <a:pathLst>
                <a:path w="11371" h="5826" extrusionOk="0">
                  <a:moveTo>
                    <a:pt x="8858" y="0"/>
                  </a:moveTo>
                  <a:cubicBezTo>
                    <a:pt x="7758" y="0"/>
                    <a:pt x="6341" y="292"/>
                    <a:pt x="4882" y="877"/>
                  </a:cubicBezTo>
                  <a:cubicBezTo>
                    <a:pt x="1977" y="2032"/>
                    <a:pt x="0" y="3865"/>
                    <a:pt x="441" y="4997"/>
                  </a:cubicBezTo>
                  <a:cubicBezTo>
                    <a:pt x="664" y="5549"/>
                    <a:pt x="1435" y="5826"/>
                    <a:pt x="2507" y="5826"/>
                  </a:cubicBezTo>
                  <a:cubicBezTo>
                    <a:pt x="3607" y="5826"/>
                    <a:pt x="5023" y="5534"/>
                    <a:pt x="6489" y="4949"/>
                  </a:cubicBezTo>
                  <a:cubicBezTo>
                    <a:pt x="9370" y="3806"/>
                    <a:pt x="11371" y="1960"/>
                    <a:pt x="10918" y="829"/>
                  </a:cubicBezTo>
                  <a:cubicBezTo>
                    <a:pt x="10701" y="277"/>
                    <a:pt x="9930" y="0"/>
                    <a:pt x="88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61"/>
            <p:cNvSpPr/>
            <p:nvPr/>
          </p:nvSpPr>
          <p:spPr>
            <a:xfrm>
              <a:off x="4000200" y="3099225"/>
              <a:ext cx="123250" cy="280600"/>
            </a:xfrm>
            <a:custGeom>
              <a:avLst/>
              <a:gdLst/>
              <a:ahLst/>
              <a:cxnLst/>
              <a:rect l="l" t="t" r="r" b="b"/>
              <a:pathLst>
                <a:path w="4930" h="11224" extrusionOk="0">
                  <a:moveTo>
                    <a:pt x="2887" y="1"/>
                  </a:moveTo>
                  <a:cubicBezTo>
                    <a:pt x="1700" y="1"/>
                    <a:pt x="542" y="2392"/>
                    <a:pt x="286" y="5410"/>
                  </a:cubicBezTo>
                  <a:cubicBezTo>
                    <a:pt x="0" y="8505"/>
                    <a:pt x="762" y="11113"/>
                    <a:pt x="1965" y="11220"/>
                  </a:cubicBezTo>
                  <a:cubicBezTo>
                    <a:pt x="1990" y="11222"/>
                    <a:pt x="2016" y="11223"/>
                    <a:pt x="2041" y="11223"/>
                  </a:cubicBezTo>
                  <a:cubicBezTo>
                    <a:pt x="3218" y="11223"/>
                    <a:pt x="4376" y="8832"/>
                    <a:pt x="4644" y="5803"/>
                  </a:cubicBezTo>
                  <a:cubicBezTo>
                    <a:pt x="4929" y="2707"/>
                    <a:pt x="4167" y="100"/>
                    <a:pt x="2965" y="4"/>
                  </a:cubicBezTo>
                  <a:cubicBezTo>
                    <a:pt x="2939" y="2"/>
                    <a:pt x="2913" y="1"/>
                    <a:pt x="288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" name="Google Shape;1834;p61"/>
            <p:cNvSpPr/>
            <p:nvPr/>
          </p:nvSpPr>
          <p:spPr>
            <a:xfrm>
              <a:off x="3799875" y="3258975"/>
              <a:ext cx="274450" cy="169975"/>
            </a:xfrm>
            <a:custGeom>
              <a:avLst/>
              <a:gdLst/>
              <a:ahLst/>
              <a:cxnLst/>
              <a:rect l="l" t="t" r="r" b="b"/>
              <a:pathLst>
                <a:path w="10978" h="6799" extrusionOk="0">
                  <a:moveTo>
                    <a:pt x="2063" y="1"/>
                  </a:moveTo>
                  <a:cubicBezTo>
                    <a:pt x="1355" y="1"/>
                    <a:pt x="829" y="192"/>
                    <a:pt x="596" y="591"/>
                  </a:cubicBezTo>
                  <a:cubicBezTo>
                    <a:pt x="0" y="1651"/>
                    <a:pt x="1703" y="3758"/>
                    <a:pt x="4394" y="5306"/>
                  </a:cubicBezTo>
                  <a:cubicBezTo>
                    <a:pt x="6089" y="6273"/>
                    <a:pt x="7762" y="6799"/>
                    <a:pt x="8929" y="6799"/>
                  </a:cubicBezTo>
                  <a:cubicBezTo>
                    <a:pt x="9631" y="6799"/>
                    <a:pt x="10150" y="6609"/>
                    <a:pt x="10382" y="6211"/>
                  </a:cubicBezTo>
                  <a:cubicBezTo>
                    <a:pt x="10978" y="5163"/>
                    <a:pt x="9275" y="3044"/>
                    <a:pt x="6584" y="1496"/>
                  </a:cubicBezTo>
                  <a:cubicBezTo>
                    <a:pt x="4907" y="524"/>
                    <a:pt x="3235" y="1"/>
                    <a:pt x="2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" name="Google Shape;1835;p61"/>
            <p:cNvSpPr/>
            <p:nvPr/>
          </p:nvSpPr>
          <p:spPr>
            <a:xfrm>
              <a:off x="3873975" y="3381375"/>
              <a:ext cx="211375" cy="239625"/>
            </a:xfrm>
            <a:custGeom>
              <a:avLst/>
              <a:gdLst/>
              <a:ahLst/>
              <a:cxnLst/>
              <a:rect l="l" t="t" r="r" b="b"/>
              <a:pathLst>
                <a:path w="8455" h="9585" extrusionOk="0">
                  <a:moveTo>
                    <a:pt x="6866" y="0"/>
                  </a:moveTo>
                  <a:cubicBezTo>
                    <a:pt x="5732" y="0"/>
                    <a:pt x="3919" y="1406"/>
                    <a:pt x="2430" y="3542"/>
                  </a:cubicBezTo>
                  <a:cubicBezTo>
                    <a:pt x="644" y="6101"/>
                    <a:pt x="1" y="8721"/>
                    <a:pt x="1001" y="9411"/>
                  </a:cubicBezTo>
                  <a:cubicBezTo>
                    <a:pt x="1166" y="9528"/>
                    <a:pt x="1365" y="9584"/>
                    <a:pt x="1592" y="9584"/>
                  </a:cubicBezTo>
                  <a:cubicBezTo>
                    <a:pt x="2726" y="9584"/>
                    <a:pt x="4537" y="8187"/>
                    <a:pt x="6025" y="6054"/>
                  </a:cubicBezTo>
                  <a:cubicBezTo>
                    <a:pt x="7811" y="3494"/>
                    <a:pt x="8454" y="875"/>
                    <a:pt x="7454" y="172"/>
                  </a:cubicBezTo>
                  <a:cubicBezTo>
                    <a:pt x="7290" y="56"/>
                    <a:pt x="7092" y="0"/>
                    <a:pt x="68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" name="Google Shape;1836;p61"/>
            <p:cNvSpPr/>
            <p:nvPr/>
          </p:nvSpPr>
          <p:spPr>
            <a:xfrm>
              <a:off x="4055250" y="3378175"/>
              <a:ext cx="214350" cy="236950"/>
            </a:xfrm>
            <a:custGeom>
              <a:avLst/>
              <a:gdLst/>
              <a:ahLst/>
              <a:cxnLst/>
              <a:rect l="l" t="t" r="r" b="b"/>
              <a:pathLst>
                <a:path w="8574" h="9478" extrusionOk="0">
                  <a:moveTo>
                    <a:pt x="1574" y="0"/>
                  </a:moveTo>
                  <a:cubicBezTo>
                    <a:pt x="1339" y="0"/>
                    <a:pt x="1133" y="59"/>
                    <a:pt x="965" y="181"/>
                  </a:cubicBezTo>
                  <a:cubicBezTo>
                    <a:pt x="1" y="895"/>
                    <a:pt x="679" y="3515"/>
                    <a:pt x="2513" y="6027"/>
                  </a:cubicBezTo>
                  <a:cubicBezTo>
                    <a:pt x="4034" y="8121"/>
                    <a:pt x="5859" y="9478"/>
                    <a:pt x="7001" y="9478"/>
                  </a:cubicBezTo>
                  <a:cubicBezTo>
                    <a:pt x="7235" y="9478"/>
                    <a:pt x="7441" y="9421"/>
                    <a:pt x="7609" y="9301"/>
                  </a:cubicBezTo>
                  <a:cubicBezTo>
                    <a:pt x="8573" y="8587"/>
                    <a:pt x="7883" y="5967"/>
                    <a:pt x="6049" y="3455"/>
                  </a:cubicBezTo>
                  <a:cubicBezTo>
                    <a:pt x="4540" y="1364"/>
                    <a:pt x="2712" y="0"/>
                    <a:pt x="15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" name="Google Shape;1837;p61"/>
            <p:cNvSpPr/>
            <p:nvPr/>
          </p:nvSpPr>
          <p:spPr>
            <a:xfrm>
              <a:off x="3889175" y="3139525"/>
              <a:ext cx="221175" cy="255675"/>
            </a:xfrm>
            <a:custGeom>
              <a:avLst/>
              <a:gdLst/>
              <a:ahLst/>
              <a:cxnLst/>
              <a:rect l="l" t="t" r="r" b="b"/>
              <a:pathLst>
                <a:path w="8847" h="10227" extrusionOk="0">
                  <a:moveTo>
                    <a:pt x="2580" y="1"/>
                  </a:moveTo>
                  <a:cubicBezTo>
                    <a:pt x="2201" y="1"/>
                    <a:pt x="1847" y="89"/>
                    <a:pt x="1536" y="273"/>
                  </a:cubicBezTo>
                  <a:cubicBezTo>
                    <a:pt x="0" y="1190"/>
                    <a:pt x="60" y="4083"/>
                    <a:pt x="1655" y="6762"/>
                  </a:cubicBezTo>
                  <a:cubicBezTo>
                    <a:pt x="2924" y="8894"/>
                    <a:pt x="4782" y="10226"/>
                    <a:pt x="6261" y="10226"/>
                  </a:cubicBezTo>
                  <a:cubicBezTo>
                    <a:pt x="6641" y="10226"/>
                    <a:pt x="6997" y="10138"/>
                    <a:pt x="7311" y="9953"/>
                  </a:cubicBezTo>
                  <a:cubicBezTo>
                    <a:pt x="8846" y="9048"/>
                    <a:pt x="8787" y="6143"/>
                    <a:pt x="7191" y="3464"/>
                  </a:cubicBezTo>
                  <a:cubicBezTo>
                    <a:pt x="5913" y="1333"/>
                    <a:pt x="4054" y="1"/>
                    <a:pt x="25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" name="Google Shape;1838;p61"/>
            <p:cNvSpPr/>
            <p:nvPr/>
          </p:nvSpPr>
          <p:spPr>
            <a:xfrm>
              <a:off x="3785875" y="3324550"/>
              <a:ext cx="294100" cy="168650"/>
            </a:xfrm>
            <a:custGeom>
              <a:avLst/>
              <a:gdLst/>
              <a:ahLst/>
              <a:cxnLst/>
              <a:rect l="l" t="t" r="r" b="b"/>
              <a:pathLst>
                <a:path w="11764" h="6746" extrusionOk="0">
                  <a:moveTo>
                    <a:pt x="7195" y="1"/>
                  </a:moveTo>
                  <a:cubicBezTo>
                    <a:pt x="6561" y="1"/>
                    <a:pt x="5889" y="71"/>
                    <a:pt x="5204" y="219"/>
                  </a:cubicBezTo>
                  <a:cubicBezTo>
                    <a:pt x="2168" y="873"/>
                    <a:pt x="1" y="2814"/>
                    <a:pt x="382" y="4564"/>
                  </a:cubicBezTo>
                  <a:cubicBezTo>
                    <a:pt x="668" y="5913"/>
                    <a:pt x="2409" y="6745"/>
                    <a:pt x="4592" y="6745"/>
                  </a:cubicBezTo>
                  <a:cubicBezTo>
                    <a:pt x="5223" y="6745"/>
                    <a:pt x="5892" y="6676"/>
                    <a:pt x="6573" y="6529"/>
                  </a:cubicBezTo>
                  <a:cubicBezTo>
                    <a:pt x="9609" y="5874"/>
                    <a:pt x="11764" y="3921"/>
                    <a:pt x="11395" y="2183"/>
                  </a:cubicBezTo>
                  <a:cubicBezTo>
                    <a:pt x="11109" y="828"/>
                    <a:pt x="9374" y="1"/>
                    <a:pt x="71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" name="Google Shape;1839;p61"/>
            <p:cNvSpPr/>
            <p:nvPr/>
          </p:nvSpPr>
          <p:spPr>
            <a:xfrm>
              <a:off x="3981150" y="3382625"/>
              <a:ext cx="168500" cy="281725"/>
            </a:xfrm>
            <a:custGeom>
              <a:avLst/>
              <a:gdLst/>
              <a:ahLst/>
              <a:cxnLst/>
              <a:rect l="l" t="t" r="r" b="b"/>
              <a:pathLst>
                <a:path w="6740" h="11269" extrusionOk="0">
                  <a:moveTo>
                    <a:pt x="3556" y="1"/>
                  </a:moveTo>
                  <a:cubicBezTo>
                    <a:pt x="1829" y="1"/>
                    <a:pt x="295" y="2424"/>
                    <a:pt x="155" y="5480"/>
                  </a:cubicBezTo>
                  <a:cubicBezTo>
                    <a:pt x="0" y="8576"/>
                    <a:pt x="1322" y="11183"/>
                    <a:pt x="3096" y="11266"/>
                  </a:cubicBezTo>
                  <a:cubicBezTo>
                    <a:pt x="3129" y="11268"/>
                    <a:pt x="3162" y="11269"/>
                    <a:pt x="3196" y="11269"/>
                  </a:cubicBezTo>
                  <a:cubicBezTo>
                    <a:pt x="4928" y="11269"/>
                    <a:pt x="6444" y="8850"/>
                    <a:pt x="6596" y="5789"/>
                  </a:cubicBezTo>
                  <a:cubicBezTo>
                    <a:pt x="6739" y="2682"/>
                    <a:pt x="5429" y="98"/>
                    <a:pt x="3643" y="3"/>
                  </a:cubicBezTo>
                  <a:cubicBezTo>
                    <a:pt x="3614" y="2"/>
                    <a:pt x="3585" y="1"/>
                    <a:pt x="3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" name="Google Shape;1840;p61"/>
            <p:cNvSpPr/>
            <p:nvPr/>
          </p:nvSpPr>
          <p:spPr>
            <a:xfrm>
              <a:off x="4063000" y="3337200"/>
              <a:ext cx="295900" cy="176150"/>
            </a:xfrm>
            <a:custGeom>
              <a:avLst/>
              <a:gdLst/>
              <a:ahLst/>
              <a:cxnLst/>
              <a:rect l="l" t="t" r="r" b="b"/>
              <a:pathLst>
                <a:path w="11836" h="7046" extrusionOk="0">
                  <a:moveTo>
                    <a:pt x="4163" y="0"/>
                  </a:moveTo>
                  <a:cubicBezTo>
                    <a:pt x="2353" y="0"/>
                    <a:pt x="920" y="651"/>
                    <a:pt x="548" y="1808"/>
                  </a:cubicBezTo>
                  <a:cubicBezTo>
                    <a:pt x="0" y="3499"/>
                    <a:pt x="1965" y="5642"/>
                    <a:pt x="4930" y="6594"/>
                  </a:cubicBezTo>
                  <a:cubicBezTo>
                    <a:pt x="5881" y="6900"/>
                    <a:pt x="6820" y="7045"/>
                    <a:pt x="7674" y="7045"/>
                  </a:cubicBezTo>
                  <a:cubicBezTo>
                    <a:pt x="9479" y="7045"/>
                    <a:pt x="10908" y="6397"/>
                    <a:pt x="11287" y="5249"/>
                  </a:cubicBezTo>
                  <a:cubicBezTo>
                    <a:pt x="11835" y="3546"/>
                    <a:pt x="9871" y="1403"/>
                    <a:pt x="6906" y="451"/>
                  </a:cubicBezTo>
                  <a:cubicBezTo>
                    <a:pt x="5955" y="145"/>
                    <a:pt x="5017" y="0"/>
                    <a:pt x="41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" name="Google Shape;1841;p61"/>
            <p:cNvSpPr/>
            <p:nvPr/>
          </p:nvSpPr>
          <p:spPr>
            <a:xfrm>
              <a:off x="4039475" y="3133325"/>
              <a:ext cx="227725" cy="252775"/>
            </a:xfrm>
            <a:custGeom>
              <a:avLst/>
              <a:gdLst/>
              <a:ahLst/>
              <a:cxnLst/>
              <a:rect l="l" t="t" r="r" b="b"/>
              <a:pathLst>
                <a:path w="9109" h="10111" extrusionOk="0">
                  <a:moveTo>
                    <a:pt x="6480" y="1"/>
                  </a:moveTo>
                  <a:cubicBezTo>
                    <a:pt x="5017" y="1"/>
                    <a:pt x="3153" y="1268"/>
                    <a:pt x="1846" y="3308"/>
                  </a:cubicBezTo>
                  <a:cubicBezTo>
                    <a:pt x="167" y="5927"/>
                    <a:pt x="1" y="8832"/>
                    <a:pt x="1513" y="9796"/>
                  </a:cubicBezTo>
                  <a:cubicBezTo>
                    <a:pt x="1841" y="10009"/>
                    <a:pt x="2223" y="10110"/>
                    <a:pt x="2636" y="10110"/>
                  </a:cubicBezTo>
                  <a:cubicBezTo>
                    <a:pt x="4097" y="10110"/>
                    <a:pt x="5955" y="8850"/>
                    <a:pt x="7264" y="6808"/>
                  </a:cubicBezTo>
                  <a:cubicBezTo>
                    <a:pt x="8954" y="4189"/>
                    <a:pt x="9109" y="1283"/>
                    <a:pt x="7609" y="319"/>
                  </a:cubicBezTo>
                  <a:cubicBezTo>
                    <a:pt x="7279" y="103"/>
                    <a:pt x="6896" y="1"/>
                    <a:pt x="64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2" name="Google Shape;1842;p61"/>
            <p:cNvSpPr/>
            <p:nvPr/>
          </p:nvSpPr>
          <p:spPr>
            <a:xfrm>
              <a:off x="4048700" y="3358275"/>
              <a:ext cx="48550" cy="42975"/>
            </a:xfrm>
            <a:custGeom>
              <a:avLst/>
              <a:gdLst/>
              <a:ahLst/>
              <a:cxnLst/>
              <a:rect l="l" t="t" r="r" b="b"/>
              <a:pathLst>
                <a:path w="1942" h="1719" extrusionOk="0">
                  <a:moveTo>
                    <a:pt x="978" y="1"/>
                  </a:moveTo>
                  <a:cubicBezTo>
                    <a:pt x="844" y="1"/>
                    <a:pt x="709" y="32"/>
                    <a:pt x="584" y="96"/>
                  </a:cubicBezTo>
                  <a:cubicBezTo>
                    <a:pt x="168" y="322"/>
                    <a:pt x="1" y="834"/>
                    <a:pt x="215" y="1251"/>
                  </a:cubicBezTo>
                  <a:cubicBezTo>
                    <a:pt x="374" y="1544"/>
                    <a:pt x="668" y="1719"/>
                    <a:pt x="973" y="1719"/>
                  </a:cubicBezTo>
                  <a:cubicBezTo>
                    <a:pt x="1103" y="1719"/>
                    <a:pt x="1234" y="1687"/>
                    <a:pt x="1358" y="1620"/>
                  </a:cubicBezTo>
                  <a:cubicBezTo>
                    <a:pt x="1775" y="1394"/>
                    <a:pt x="1942" y="894"/>
                    <a:pt x="1739" y="477"/>
                  </a:cubicBezTo>
                  <a:cubicBezTo>
                    <a:pt x="1589" y="169"/>
                    <a:pt x="1288" y="1"/>
                    <a:pt x="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" name="Google Shape;1843;p61"/>
            <p:cNvSpPr/>
            <p:nvPr/>
          </p:nvSpPr>
          <p:spPr>
            <a:xfrm>
              <a:off x="4022225" y="3292350"/>
              <a:ext cx="42275" cy="72325"/>
            </a:xfrm>
            <a:custGeom>
              <a:avLst/>
              <a:gdLst/>
              <a:ahLst/>
              <a:cxnLst/>
              <a:rect l="l" t="t" r="r" b="b"/>
              <a:pathLst>
                <a:path w="1691" h="2893" extrusionOk="0">
                  <a:moveTo>
                    <a:pt x="359" y="0"/>
                  </a:moveTo>
                  <a:cubicBezTo>
                    <a:pt x="311" y="0"/>
                    <a:pt x="262" y="10"/>
                    <a:pt x="214" y="30"/>
                  </a:cubicBezTo>
                  <a:cubicBezTo>
                    <a:pt x="60" y="102"/>
                    <a:pt x="0" y="292"/>
                    <a:pt x="72" y="459"/>
                  </a:cubicBezTo>
                  <a:cubicBezTo>
                    <a:pt x="129" y="564"/>
                    <a:pt x="241" y="639"/>
                    <a:pt x="357" y="639"/>
                  </a:cubicBezTo>
                  <a:cubicBezTo>
                    <a:pt x="385" y="639"/>
                    <a:pt x="413" y="635"/>
                    <a:pt x="441" y="626"/>
                  </a:cubicBezTo>
                  <a:lnTo>
                    <a:pt x="1560" y="2852"/>
                  </a:lnTo>
                  <a:cubicBezTo>
                    <a:pt x="1569" y="2879"/>
                    <a:pt x="1598" y="2892"/>
                    <a:pt x="1622" y="2892"/>
                  </a:cubicBezTo>
                  <a:cubicBezTo>
                    <a:pt x="1630" y="2892"/>
                    <a:pt x="1637" y="2891"/>
                    <a:pt x="1643" y="2888"/>
                  </a:cubicBezTo>
                  <a:cubicBezTo>
                    <a:pt x="1679" y="2876"/>
                    <a:pt x="1691" y="2828"/>
                    <a:pt x="1679" y="2793"/>
                  </a:cubicBezTo>
                  <a:lnTo>
                    <a:pt x="560" y="566"/>
                  </a:lnTo>
                  <a:cubicBezTo>
                    <a:pt x="667" y="495"/>
                    <a:pt x="715" y="328"/>
                    <a:pt x="655" y="173"/>
                  </a:cubicBezTo>
                  <a:cubicBezTo>
                    <a:pt x="595" y="62"/>
                    <a:pt x="481" y="0"/>
                    <a:pt x="3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" name="Google Shape;1844;p61"/>
            <p:cNvSpPr/>
            <p:nvPr/>
          </p:nvSpPr>
          <p:spPr>
            <a:xfrm>
              <a:off x="4001975" y="3319475"/>
              <a:ext cx="61950" cy="58250"/>
            </a:xfrm>
            <a:custGeom>
              <a:avLst/>
              <a:gdLst/>
              <a:ahLst/>
              <a:cxnLst/>
              <a:rect l="l" t="t" r="r" b="b"/>
              <a:pathLst>
                <a:path w="2478" h="2330" extrusionOk="0">
                  <a:moveTo>
                    <a:pt x="358" y="0"/>
                  </a:moveTo>
                  <a:cubicBezTo>
                    <a:pt x="272" y="0"/>
                    <a:pt x="187" y="33"/>
                    <a:pt x="120" y="100"/>
                  </a:cubicBezTo>
                  <a:cubicBezTo>
                    <a:pt x="1" y="243"/>
                    <a:pt x="1" y="434"/>
                    <a:pt x="132" y="565"/>
                  </a:cubicBezTo>
                  <a:cubicBezTo>
                    <a:pt x="198" y="625"/>
                    <a:pt x="281" y="655"/>
                    <a:pt x="361" y="655"/>
                  </a:cubicBezTo>
                  <a:cubicBezTo>
                    <a:pt x="423" y="655"/>
                    <a:pt x="484" y="637"/>
                    <a:pt x="536" y="600"/>
                  </a:cubicBezTo>
                  <a:lnTo>
                    <a:pt x="2358" y="2303"/>
                  </a:lnTo>
                  <a:cubicBezTo>
                    <a:pt x="2370" y="2321"/>
                    <a:pt x="2385" y="2330"/>
                    <a:pt x="2400" y="2330"/>
                  </a:cubicBezTo>
                  <a:cubicBezTo>
                    <a:pt x="2415" y="2330"/>
                    <a:pt x="2429" y="2321"/>
                    <a:pt x="2441" y="2303"/>
                  </a:cubicBezTo>
                  <a:cubicBezTo>
                    <a:pt x="2477" y="2279"/>
                    <a:pt x="2477" y="2243"/>
                    <a:pt x="2441" y="2219"/>
                  </a:cubicBezTo>
                  <a:lnTo>
                    <a:pt x="632" y="505"/>
                  </a:lnTo>
                  <a:cubicBezTo>
                    <a:pt x="715" y="362"/>
                    <a:pt x="703" y="195"/>
                    <a:pt x="584" y="88"/>
                  </a:cubicBezTo>
                  <a:cubicBezTo>
                    <a:pt x="520" y="30"/>
                    <a:pt x="439" y="0"/>
                    <a:pt x="3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" name="Google Shape;1845;p61"/>
            <p:cNvSpPr/>
            <p:nvPr/>
          </p:nvSpPr>
          <p:spPr>
            <a:xfrm>
              <a:off x="4072825" y="3350500"/>
              <a:ext cx="80375" cy="30025"/>
            </a:xfrm>
            <a:custGeom>
              <a:avLst/>
              <a:gdLst/>
              <a:ahLst/>
              <a:cxnLst/>
              <a:rect l="l" t="t" r="r" b="b"/>
              <a:pathLst>
                <a:path w="3215" h="1201" extrusionOk="0">
                  <a:moveTo>
                    <a:pt x="2850" y="1"/>
                  </a:moveTo>
                  <a:cubicBezTo>
                    <a:pt x="2817" y="1"/>
                    <a:pt x="2784" y="5"/>
                    <a:pt x="2751" y="14"/>
                  </a:cubicBezTo>
                  <a:cubicBezTo>
                    <a:pt x="2596" y="50"/>
                    <a:pt x="2501" y="205"/>
                    <a:pt x="2512" y="347"/>
                  </a:cubicBezTo>
                  <a:lnTo>
                    <a:pt x="60" y="1086"/>
                  </a:lnTo>
                  <a:cubicBezTo>
                    <a:pt x="24" y="1098"/>
                    <a:pt x="0" y="1121"/>
                    <a:pt x="12" y="1157"/>
                  </a:cubicBezTo>
                  <a:cubicBezTo>
                    <a:pt x="21" y="1175"/>
                    <a:pt x="44" y="1201"/>
                    <a:pt x="65" y="1201"/>
                  </a:cubicBezTo>
                  <a:cubicBezTo>
                    <a:pt x="72" y="1201"/>
                    <a:pt x="78" y="1198"/>
                    <a:pt x="84" y="1193"/>
                  </a:cubicBezTo>
                  <a:lnTo>
                    <a:pt x="2536" y="467"/>
                  </a:lnTo>
                  <a:cubicBezTo>
                    <a:pt x="2612" y="589"/>
                    <a:pt x="2732" y="660"/>
                    <a:pt x="2850" y="660"/>
                  </a:cubicBezTo>
                  <a:cubicBezTo>
                    <a:pt x="2881" y="660"/>
                    <a:pt x="2912" y="655"/>
                    <a:pt x="2941" y="645"/>
                  </a:cubicBezTo>
                  <a:cubicBezTo>
                    <a:pt x="3120" y="586"/>
                    <a:pt x="3215" y="407"/>
                    <a:pt x="3167" y="228"/>
                  </a:cubicBezTo>
                  <a:cubicBezTo>
                    <a:pt x="3119" y="83"/>
                    <a:pt x="2992" y="1"/>
                    <a:pt x="28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" name="Google Shape;1846;p61"/>
            <p:cNvSpPr/>
            <p:nvPr/>
          </p:nvSpPr>
          <p:spPr>
            <a:xfrm>
              <a:off x="4069250" y="3303250"/>
              <a:ext cx="51225" cy="70125"/>
            </a:xfrm>
            <a:custGeom>
              <a:avLst/>
              <a:gdLst/>
              <a:ahLst/>
              <a:cxnLst/>
              <a:rect l="l" t="t" r="r" b="b"/>
              <a:pathLst>
                <a:path w="2049" h="2805" extrusionOk="0">
                  <a:moveTo>
                    <a:pt x="1666" y="0"/>
                  </a:moveTo>
                  <a:cubicBezTo>
                    <a:pt x="1560" y="0"/>
                    <a:pt x="1453" y="52"/>
                    <a:pt x="1393" y="142"/>
                  </a:cubicBezTo>
                  <a:cubicBezTo>
                    <a:pt x="1298" y="273"/>
                    <a:pt x="1334" y="452"/>
                    <a:pt x="1429" y="559"/>
                  </a:cubicBezTo>
                  <a:lnTo>
                    <a:pt x="24" y="2702"/>
                  </a:lnTo>
                  <a:cubicBezTo>
                    <a:pt x="0" y="2738"/>
                    <a:pt x="0" y="2773"/>
                    <a:pt x="36" y="2797"/>
                  </a:cubicBezTo>
                  <a:cubicBezTo>
                    <a:pt x="45" y="2801"/>
                    <a:pt x="57" y="2804"/>
                    <a:pt x="69" y="2804"/>
                  </a:cubicBezTo>
                  <a:cubicBezTo>
                    <a:pt x="90" y="2804"/>
                    <a:pt x="112" y="2796"/>
                    <a:pt x="119" y="2773"/>
                  </a:cubicBezTo>
                  <a:lnTo>
                    <a:pt x="1536" y="630"/>
                  </a:lnTo>
                  <a:cubicBezTo>
                    <a:pt x="1584" y="648"/>
                    <a:pt x="1631" y="658"/>
                    <a:pt x="1677" y="658"/>
                  </a:cubicBezTo>
                  <a:cubicBezTo>
                    <a:pt x="1780" y="658"/>
                    <a:pt x="1875" y="610"/>
                    <a:pt x="1941" y="511"/>
                  </a:cubicBezTo>
                  <a:cubicBezTo>
                    <a:pt x="2048" y="368"/>
                    <a:pt x="2001" y="154"/>
                    <a:pt x="1846" y="59"/>
                  </a:cubicBezTo>
                  <a:cubicBezTo>
                    <a:pt x="1793" y="19"/>
                    <a:pt x="1729" y="0"/>
                    <a:pt x="1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" name="Google Shape;1847;p61"/>
            <p:cNvSpPr/>
            <p:nvPr/>
          </p:nvSpPr>
          <p:spPr>
            <a:xfrm>
              <a:off x="4055250" y="3300825"/>
              <a:ext cx="18200" cy="79200"/>
            </a:xfrm>
            <a:custGeom>
              <a:avLst/>
              <a:gdLst/>
              <a:ahLst/>
              <a:cxnLst/>
              <a:rect l="l" t="t" r="r" b="b"/>
              <a:pathLst>
                <a:path w="728" h="3168" extrusionOk="0">
                  <a:moveTo>
                    <a:pt x="323" y="0"/>
                  </a:moveTo>
                  <a:cubicBezTo>
                    <a:pt x="315" y="0"/>
                    <a:pt x="307" y="0"/>
                    <a:pt x="298" y="1"/>
                  </a:cubicBezTo>
                  <a:cubicBezTo>
                    <a:pt x="120" y="13"/>
                    <a:pt x="1" y="179"/>
                    <a:pt x="13" y="358"/>
                  </a:cubicBezTo>
                  <a:cubicBezTo>
                    <a:pt x="25" y="513"/>
                    <a:pt x="156" y="632"/>
                    <a:pt x="310" y="644"/>
                  </a:cubicBezTo>
                  <a:lnTo>
                    <a:pt x="596" y="3108"/>
                  </a:lnTo>
                  <a:cubicBezTo>
                    <a:pt x="596" y="3144"/>
                    <a:pt x="620" y="3168"/>
                    <a:pt x="668" y="3168"/>
                  </a:cubicBezTo>
                  <a:cubicBezTo>
                    <a:pt x="691" y="3168"/>
                    <a:pt x="727" y="3144"/>
                    <a:pt x="727" y="3096"/>
                  </a:cubicBezTo>
                  <a:lnTo>
                    <a:pt x="441" y="632"/>
                  </a:lnTo>
                  <a:cubicBezTo>
                    <a:pt x="584" y="584"/>
                    <a:pt x="679" y="429"/>
                    <a:pt x="656" y="287"/>
                  </a:cubicBezTo>
                  <a:cubicBezTo>
                    <a:pt x="644" y="116"/>
                    <a:pt x="492" y="0"/>
                    <a:pt x="3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" name="Google Shape;1848;p61"/>
            <p:cNvSpPr/>
            <p:nvPr/>
          </p:nvSpPr>
          <p:spPr>
            <a:xfrm>
              <a:off x="3988875" y="3339600"/>
              <a:ext cx="75625" cy="36975"/>
            </a:xfrm>
            <a:custGeom>
              <a:avLst/>
              <a:gdLst/>
              <a:ahLst/>
              <a:cxnLst/>
              <a:rect l="l" t="t" r="r" b="b"/>
              <a:pathLst>
                <a:path w="3025" h="1479" extrusionOk="0">
                  <a:moveTo>
                    <a:pt x="363" y="0"/>
                  </a:moveTo>
                  <a:cubicBezTo>
                    <a:pt x="240" y="0"/>
                    <a:pt x="127" y="75"/>
                    <a:pt x="84" y="188"/>
                  </a:cubicBezTo>
                  <a:cubicBezTo>
                    <a:pt x="1" y="355"/>
                    <a:pt x="84" y="545"/>
                    <a:pt x="239" y="605"/>
                  </a:cubicBezTo>
                  <a:cubicBezTo>
                    <a:pt x="286" y="623"/>
                    <a:pt x="335" y="632"/>
                    <a:pt x="381" y="632"/>
                  </a:cubicBezTo>
                  <a:cubicBezTo>
                    <a:pt x="487" y="632"/>
                    <a:pt x="582" y="585"/>
                    <a:pt x="632" y="486"/>
                  </a:cubicBezTo>
                  <a:lnTo>
                    <a:pt x="2918" y="1474"/>
                  </a:lnTo>
                  <a:cubicBezTo>
                    <a:pt x="2927" y="1477"/>
                    <a:pt x="2936" y="1478"/>
                    <a:pt x="2946" y="1478"/>
                  </a:cubicBezTo>
                  <a:cubicBezTo>
                    <a:pt x="2975" y="1478"/>
                    <a:pt x="3004" y="1465"/>
                    <a:pt x="3013" y="1438"/>
                  </a:cubicBezTo>
                  <a:cubicBezTo>
                    <a:pt x="3025" y="1414"/>
                    <a:pt x="3013" y="1367"/>
                    <a:pt x="2977" y="1355"/>
                  </a:cubicBezTo>
                  <a:lnTo>
                    <a:pt x="691" y="367"/>
                  </a:lnTo>
                  <a:cubicBezTo>
                    <a:pt x="703" y="236"/>
                    <a:pt x="632" y="93"/>
                    <a:pt x="501" y="33"/>
                  </a:cubicBezTo>
                  <a:cubicBezTo>
                    <a:pt x="456" y="11"/>
                    <a:pt x="409" y="0"/>
                    <a:pt x="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" name="Google Shape;1849;p61"/>
            <p:cNvSpPr/>
            <p:nvPr/>
          </p:nvSpPr>
          <p:spPr>
            <a:xfrm>
              <a:off x="3979650" y="3344700"/>
              <a:ext cx="77725" cy="31875"/>
            </a:xfrm>
            <a:custGeom>
              <a:avLst/>
              <a:gdLst/>
              <a:ahLst/>
              <a:cxnLst/>
              <a:rect l="l" t="t" r="r" b="b"/>
              <a:pathLst>
                <a:path w="3109" h="1275" extrusionOk="0">
                  <a:moveTo>
                    <a:pt x="355" y="1"/>
                  </a:moveTo>
                  <a:cubicBezTo>
                    <a:pt x="223" y="1"/>
                    <a:pt x="97" y="82"/>
                    <a:pt x="60" y="222"/>
                  </a:cubicBezTo>
                  <a:cubicBezTo>
                    <a:pt x="1" y="389"/>
                    <a:pt x="96" y="579"/>
                    <a:pt x="274" y="627"/>
                  </a:cubicBezTo>
                  <a:cubicBezTo>
                    <a:pt x="307" y="638"/>
                    <a:pt x="342" y="643"/>
                    <a:pt x="376" y="643"/>
                  </a:cubicBezTo>
                  <a:cubicBezTo>
                    <a:pt x="489" y="643"/>
                    <a:pt x="600" y="585"/>
                    <a:pt x="655" y="484"/>
                  </a:cubicBezTo>
                  <a:lnTo>
                    <a:pt x="3025" y="1270"/>
                  </a:lnTo>
                  <a:cubicBezTo>
                    <a:pt x="3030" y="1273"/>
                    <a:pt x="3037" y="1274"/>
                    <a:pt x="3045" y="1274"/>
                  </a:cubicBezTo>
                  <a:cubicBezTo>
                    <a:pt x="3068" y="1274"/>
                    <a:pt x="3096" y="1259"/>
                    <a:pt x="3096" y="1222"/>
                  </a:cubicBezTo>
                  <a:cubicBezTo>
                    <a:pt x="3108" y="1199"/>
                    <a:pt x="3096" y="1151"/>
                    <a:pt x="3049" y="1151"/>
                  </a:cubicBezTo>
                  <a:lnTo>
                    <a:pt x="691" y="365"/>
                  </a:lnTo>
                  <a:cubicBezTo>
                    <a:pt x="703" y="210"/>
                    <a:pt x="608" y="67"/>
                    <a:pt x="465" y="20"/>
                  </a:cubicBezTo>
                  <a:cubicBezTo>
                    <a:pt x="429" y="7"/>
                    <a:pt x="392" y="1"/>
                    <a:pt x="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" name="Google Shape;1850;p61"/>
            <p:cNvSpPr/>
            <p:nvPr/>
          </p:nvSpPr>
          <p:spPr>
            <a:xfrm>
              <a:off x="3985600" y="3377900"/>
              <a:ext cx="79800" cy="16125"/>
            </a:xfrm>
            <a:custGeom>
              <a:avLst/>
              <a:gdLst/>
              <a:ahLst/>
              <a:cxnLst/>
              <a:rect l="l" t="t" r="r" b="b"/>
              <a:pathLst>
                <a:path w="3192" h="645" extrusionOk="0">
                  <a:moveTo>
                    <a:pt x="332" y="1"/>
                  </a:moveTo>
                  <a:cubicBezTo>
                    <a:pt x="325" y="1"/>
                    <a:pt x="317" y="1"/>
                    <a:pt x="310" y="2"/>
                  </a:cubicBezTo>
                  <a:cubicBezTo>
                    <a:pt x="132" y="2"/>
                    <a:pt x="1" y="144"/>
                    <a:pt x="1" y="323"/>
                  </a:cubicBezTo>
                  <a:cubicBezTo>
                    <a:pt x="1" y="502"/>
                    <a:pt x="155" y="644"/>
                    <a:pt x="334" y="644"/>
                  </a:cubicBezTo>
                  <a:cubicBezTo>
                    <a:pt x="477" y="644"/>
                    <a:pt x="608" y="525"/>
                    <a:pt x="644" y="371"/>
                  </a:cubicBezTo>
                  <a:lnTo>
                    <a:pt x="3132" y="299"/>
                  </a:lnTo>
                  <a:cubicBezTo>
                    <a:pt x="3156" y="299"/>
                    <a:pt x="3192" y="263"/>
                    <a:pt x="3192" y="240"/>
                  </a:cubicBezTo>
                  <a:cubicBezTo>
                    <a:pt x="3192" y="204"/>
                    <a:pt x="3156" y="180"/>
                    <a:pt x="3132" y="180"/>
                  </a:cubicBezTo>
                  <a:lnTo>
                    <a:pt x="644" y="252"/>
                  </a:lnTo>
                  <a:cubicBezTo>
                    <a:pt x="598" y="115"/>
                    <a:pt x="477" y="1"/>
                    <a:pt x="33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" name="Google Shape;1851;p61"/>
            <p:cNvSpPr/>
            <p:nvPr/>
          </p:nvSpPr>
          <p:spPr>
            <a:xfrm>
              <a:off x="3989475" y="3382275"/>
              <a:ext cx="75625" cy="35300"/>
            </a:xfrm>
            <a:custGeom>
              <a:avLst/>
              <a:gdLst/>
              <a:ahLst/>
              <a:cxnLst/>
              <a:rect l="l" t="t" r="r" b="b"/>
              <a:pathLst>
                <a:path w="3025" h="1412" extrusionOk="0">
                  <a:moveTo>
                    <a:pt x="2962" y="0"/>
                  </a:moveTo>
                  <a:cubicBezTo>
                    <a:pt x="2955" y="0"/>
                    <a:pt x="2948" y="2"/>
                    <a:pt x="2941" y="5"/>
                  </a:cubicBezTo>
                  <a:lnTo>
                    <a:pt x="632" y="922"/>
                  </a:lnTo>
                  <a:cubicBezTo>
                    <a:pt x="570" y="826"/>
                    <a:pt x="470" y="768"/>
                    <a:pt x="365" y="768"/>
                  </a:cubicBezTo>
                  <a:cubicBezTo>
                    <a:pt x="327" y="768"/>
                    <a:pt x="288" y="775"/>
                    <a:pt x="251" y="791"/>
                  </a:cubicBezTo>
                  <a:cubicBezTo>
                    <a:pt x="84" y="850"/>
                    <a:pt x="0" y="1041"/>
                    <a:pt x="72" y="1208"/>
                  </a:cubicBezTo>
                  <a:cubicBezTo>
                    <a:pt x="117" y="1334"/>
                    <a:pt x="237" y="1412"/>
                    <a:pt x="364" y="1412"/>
                  </a:cubicBezTo>
                  <a:cubicBezTo>
                    <a:pt x="406" y="1412"/>
                    <a:pt x="448" y="1404"/>
                    <a:pt x="489" y="1386"/>
                  </a:cubicBezTo>
                  <a:cubicBezTo>
                    <a:pt x="632" y="1327"/>
                    <a:pt x="703" y="1184"/>
                    <a:pt x="679" y="1029"/>
                  </a:cubicBezTo>
                  <a:lnTo>
                    <a:pt x="2989" y="112"/>
                  </a:lnTo>
                  <a:cubicBezTo>
                    <a:pt x="3013" y="88"/>
                    <a:pt x="3025" y="65"/>
                    <a:pt x="3013" y="29"/>
                  </a:cubicBezTo>
                  <a:cubicBezTo>
                    <a:pt x="3004" y="12"/>
                    <a:pt x="2983" y="0"/>
                    <a:pt x="29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" name="Google Shape;1852;p61"/>
            <p:cNvSpPr/>
            <p:nvPr/>
          </p:nvSpPr>
          <p:spPr>
            <a:xfrm>
              <a:off x="3986500" y="3386750"/>
              <a:ext cx="73550" cy="41050"/>
            </a:xfrm>
            <a:custGeom>
              <a:avLst/>
              <a:gdLst/>
              <a:ahLst/>
              <a:cxnLst/>
              <a:rect l="l" t="t" r="r" b="b"/>
              <a:pathLst>
                <a:path w="2942" h="1642" extrusionOk="0">
                  <a:moveTo>
                    <a:pt x="2864" y="0"/>
                  </a:moveTo>
                  <a:cubicBezTo>
                    <a:pt x="2854" y="0"/>
                    <a:pt x="2844" y="2"/>
                    <a:pt x="2834" y="5"/>
                  </a:cubicBezTo>
                  <a:lnTo>
                    <a:pt x="608" y="1124"/>
                  </a:lnTo>
                  <a:cubicBezTo>
                    <a:pt x="559" y="1043"/>
                    <a:pt x="467" y="995"/>
                    <a:pt x="364" y="995"/>
                  </a:cubicBezTo>
                  <a:cubicBezTo>
                    <a:pt x="315" y="995"/>
                    <a:pt x="264" y="1006"/>
                    <a:pt x="215" y="1029"/>
                  </a:cubicBezTo>
                  <a:cubicBezTo>
                    <a:pt x="60" y="1100"/>
                    <a:pt x="0" y="1303"/>
                    <a:pt x="72" y="1457"/>
                  </a:cubicBezTo>
                  <a:cubicBezTo>
                    <a:pt x="123" y="1577"/>
                    <a:pt x="236" y="1642"/>
                    <a:pt x="358" y="1642"/>
                  </a:cubicBezTo>
                  <a:cubicBezTo>
                    <a:pt x="405" y="1642"/>
                    <a:pt x="454" y="1632"/>
                    <a:pt x="500" y="1612"/>
                  </a:cubicBezTo>
                  <a:cubicBezTo>
                    <a:pt x="631" y="1541"/>
                    <a:pt x="715" y="1386"/>
                    <a:pt x="667" y="1243"/>
                  </a:cubicBezTo>
                  <a:lnTo>
                    <a:pt x="2894" y="124"/>
                  </a:lnTo>
                  <a:cubicBezTo>
                    <a:pt x="2929" y="112"/>
                    <a:pt x="2941" y="64"/>
                    <a:pt x="2929" y="29"/>
                  </a:cubicBezTo>
                  <a:cubicBezTo>
                    <a:pt x="2921" y="11"/>
                    <a:pt x="2893" y="0"/>
                    <a:pt x="28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" name="Google Shape;1853;p61"/>
            <p:cNvSpPr/>
            <p:nvPr/>
          </p:nvSpPr>
          <p:spPr>
            <a:xfrm>
              <a:off x="4013575" y="3387000"/>
              <a:ext cx="59275" cy="60725"/>
            </a:xfrm>
            <a:custGeom>
              <a:avLst/>
              <a:gdLst/>
              <a:ahLst/>
              <a:cxnLst/>
              <a:rect l="l" t="t" r="r" b="b"/>
              <a:pathLst>
                <a:path w="2371" h="2429" extrusionOk="0">
                  <a:moveTo>
                    <a:pt x="2293" y="1"/>
                  </a:moveTo>
                  <a:cubicBezTo>
                    <a:pt x="2278" y="1"/>
                    <a:pt x="2263" y="7"/>
                    <a:pt x="2251" y="19"/>
                  </a:cubicBezTo>
                  <a:lnTo>
                    <a:pt x="537" y="1840"/>
                  </a:lnTo>
                  <a:cubicBezTo>
                    <a:pt x="482" y="1800"/>
                    <a:pt x="421" y="1781"/>
                    <a:pt x="360" y="1781"/>
                  </a:cubicBezTo>
                  <a:cubicBezTo>
                    <a:pt x="275" y="1781"/>
                    <a:pt x="189" y="1818"/>
                    <a:pt x="120" y="1888"/>
                  </a:cubicBezTo>
                  <a:cubicBezTo>
                    <a:pt x="1" y="2019"/>
                    <a:pt x="1" y="2209"/>
                    <a:pt x="132" y="2340"/>
                  </a:cubicBezTo>
                  <a:cubicBezTo>
                    <a:pt x="196" y="2398"/>
                    <a:pt x="277" y="2428"/>
                    <a:pt x="358" y="2428"/>
                  </a:cubicBezTo>
                  <a:cubicBezTo>
                    <a:pt x="443" y="2428"/>
                    <a:pt x="529" y="2395"/>
                    <a:pt x="596" y="2328"/>
                  </a:cubicBezTo>
                  <a:cubicBezTo>
                    <a:pt x="703" y="2209"/>
                    <a:pt x="715" y="2043"/>
                    <a:pt x="620" y="1924"/>
                  </a:cubicBezTo>
                  <a:lnTo>
                    <a:pt x="2335" y="114"/>
                  </a:lnTo>
                  <a:cubicBezTo>
                    <a:pt x="2370" y="78"/>
                    <a:pt x="2370" y="54"/>
                    <a:pt x="2335" y="19"/>
                  </a:cubicBezTo>
                  <a:cubicBezTo>
                    <a:pt x="2323" y="7"/>
                    <a:pt x="2308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" name="Google Shape;1854;p61"/>
            <p:cNvSpPr/>
            <p:nvPr/>
          </p:nvSpPr>
          <p:spPr>
            <a:xfrm>
              <a:off x="4033525" y="3386150"/>
              <a:ext cx="38425" cy="74350"/>
            </a:xfrm>
            <a:custGeom>
              <a:avLst/>
              <a:gdLst/>
              <a:ahLst/>
              <a:cxnLst/>
              <a:rect l="l" t="t" r="r" b="b"/>
              <a:pathLst>
                <a:path w="1537" h="2974" extrusionOk="0">
                  <a:moveTo>
                    <a:pt x="1467" y="0"/>
                  </a:moveTo>
                  <a:cubicBezTo>
                    <a:pt x="1443" y="0"/>
                    <a:pt x="1414" y="14"/>
                    <a:pt x="1406" y="41"/>
                  </a:cubicBezTo>
                  <a:lnTo>
                    <a:pt x="417" y="2339"/>
                  </a:lnTo>
                  <a:cubicBezTo>
                    <a:pt x="402" y="2336"/>
                    <a:pt x="387" y="2334"/>
                    <a:pt x="372" y="2334"/>
                  </a:cubicBezTo>
                  <a:cubicBezTo>
                    <a:pt x="255" y="2334"/>
                    <a:pt x="137" y="2413"/>
                    <a:pt x="84" y="2529"/>
                  </a:cubicBezTo>
                  <a:cubicBezTo>
                    <a:pt x="1" y="2696"/>
                    <a:pt x="84" y="2886"/>
                    <a:pt x="239" y="2946"/>
                  </a:cubicBezTo>
                  <a:cubicBezTo>
                    <a:pt x="282" y="2964"/>
                    <a:pt x="327" y="2973"/>
                    <a:pt x="372" y="2973"/>
                  </a:cubicBezTo>
                  <a:cubicBezTo>
                    <a:pt x="496" y="2973"/>
                    <a:pt x="611" y="2902"/>
                    <a:pt x="655" y="2779"/>
                  </a:cubicBezTo>
                  <a:cubicBezTo>
                    <a:pt x="715" y="2636"/>
                    <a:pt x="667" y="2470"/>
                    <a:pt x="536" y="2386"/>
                  </a:cubicBezTo>
                  <a:lnTo>
                    <a:pt x="1525" y="100"/>
                  </a:lnTo>
                  <a:cubicBezTo>
                    <a:pt x="1537" y="64"/>
                    <a:pt x="1525" y="29"/>
                    <a:pt x="1489" y="5"/>
                  </a:cubicBezTo>
                  <a:cubicBezTo>
                    <a:pt x="1483" y="2"/>
                    <a:pt x="1475" y="0"/>
                    <a:pt x="1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" name="Google Shape;1855;p61"/>
            <p:cNvSpPr/>
            <p:nvPr/>
          </p:nvSpPr>
          <p:spPr>
            <a:xfrm>
              <a:off x="4038875" y="3393300"/>
              <a:ext cx="33075" cy="76500"/>
            </a:xfrm>
            <a:custGeom>
              <a:avLst/>
              <a:gdLst/>
              <a:ahLst/>
              <a:cxnLst/>
              <a:rect l="l" t="t" r="r" b="b"/>
              <a:pathLst>
                <a:path w="1323" h="3060" extrusionOk="0">
                  <a:moveTo>
                    <a:pt x="1243" y="0"/>
                  </a:moveTo>
                  <a:cubicBezTo>
                    <a:pt x="1219" y="0"/>
                    <a:pt x="1192" y="16"/>
                    <a:pt x="1192" y="52"/>
                  </a:cubicBezTo>
                  <a:lnTo>
                    <a:pt x="406" y="2422"/>
                  </a:lnTo>
                  <a:cubicBezTo>
                    <a:pt x="396" y="2421"/>
                    <a:pt x="386" y="2421"/>
                    <a:pt x="377" y="2421"/>
                  </a:cubicBezTo>
                  <a:cubicBezTo>
                    <a:pt x="233" y="2421"/>
                    <a:pt x="105" y="2503"/>
                    <a:pt x="60" y="2648"/>
                  </a:cubicBezTo>
                  <a:cubicBezTo>
                    <a:pt x="1" y="2803"/>
                    <a:pt x="84" y="3005"/>
                    <a:pt x="263" y="3041"/>
                  </a:cubicBezTo>
                  <a:cubicBezTo>
                    <a:pt x="299" y="3054"/>
                    <a:pt x="336" y="3060"/>
                    <a:pt x="373" y="3060"/>
                  </a:cubicBezTo>
                  <a:cubicBezTo>
                    <a:pt x="505" y="3060"/>
                    <a:pt x="630" y="2978"/>
                    <a:pt x="668" y="2838"/>
                  </a:cubicBezTo>
                  <a:cubicBezTo>
                    <a:pt x="715" y="2684"/>
                    <a:pt x="656" y="2529"/>
                    <a:pt x="525" y="2445"/>
                  </a:cubicBezTo>
                  <a:lnTo>
                    <a:pt x="1311" y="88"/>
                  </a:lnTo>
                  <a:cubicBezTo>
                    <a:pt x="1323" y="52"/>
                    <a:pt x="1311" y="5"/>
                    <a:pt x="1263" y="5"/>
                  </a:cubicBezTo>
                  <a:cubicBezTo>
                    <a:pt x="1257" y="2"/>
                    <a:pt x="1250" y="0"/>
                    <a:pt x="1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" name="Google Shape;1856;p61"/>
            <p:cNvSpPr/>
            <p:nvPr/>
          </p:nvSpPr>
          <p:spPr>
            <a:xfrm>
              <a:off x="4072525" y="3385375"/>
              <a:ext cx="16100" cy="79500"/>
            </a:xfrm>
            <a:custGeom>
              <a:avLst/>
              <a:gdLst/>
              <a:ahLst/>
              <a:cxnLst/>
              <a:rect l="l" t="t" r="r" b="b"/>
              <a:pathLst>
                <a:path w="644" h="3180" extrusionOk="0">
                  <a:moveTo>
                    <a:pt x="238" y="0"/>
                  </a:moveTo>
                  <a:cubicBezTo>
                    <a:pt x="215" y="0"/>
                    <a:pt x="179" y="24"/>
                    <a:pt x="179" y="60"/>
                  </a:cubicBezTo>
                  <a:lnTo>
                    <a:pt x="262" y="2548"/>
                  </a:lnTo>
                  <a:cubicBezTo>
                    <a:pt x="107" y="2584"/>
                    <a:pt x="0" y="2727"/>
                    <a:pt x="0" y="2870"/>
                  </a:cubicBezTo>
                  <a:cubicBezTo>
                    <a:pt x="0" y="3048"/>
                    <a:pt x="155" y="3179"/>
                    <a:pt x="334" y="3179"/>
                  </a:cubicBezTo>
                  <a:cubicBezTo>
                    <a:pt x="512" y="3179"/>
                    <a:pt x="643" y="3036"/>
                    <a:pt x="643" y="2858"/>
                  </a:cubicBezTo>
                  <a:cubicBezTo>
                    <a:pt x="643" y="2703"/>
                    <a:pt x="524" y="2572"/>
                    <a:pt x="381" y="2548"/>
                  </a:cubicBezTo>
                  <a:lnTo>
                    <a:pt x="298" y="60"/>
                  </a:lnTo>
                  <a:cubicBezTo>
                    <a:pt x="298" y="24"/>
                    <a:pt x="274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" name="Google Shape;1857;p61"/>
            <p:cNvSpPr/>
            <p:nvPr/>
          </p:nvSpPr>
          <p:spPr>
            <a:xfrm>
              <a:off x="4077275" y="3385550"/>
              <a:ext cx="36650" cy="74550"/>
            </a:xfrm>
            <a:custGeom>
              <a:avLst/>
              <a:gdLst/>
              <a:ahLst/>
              <a:cxnLst/>
              <a:rect l="l" t="t" r="r" b="b"/>
              <a:pathLst>
                <a:path w="1466" h="2982" extrusionOk="0">
                  <a:moveTo>
                    <a:pt x="61" y="1"/>
                  </a:moveTo>
                  <a:cubicBezTo>
                    <a:pt x="54" y="1"/>
                    <a:pt x="45" y="2"/>
                    <a:pt x="37" y="5"/>
                  </a:cubicBezTo>
                  <a:cubicBezTo>
                    <a:pt x="13" y="17"/>
                    <a:pt x="1" y="53"/>
                    <a:pt x="13" y="77"/>
                  </a:cubicBezTo>
                  <a:lnTo>
                    <a:pt x="930" y="2386"/>
                  </a:lnTo>
                  <a:cubicBezTo>
                    <a:pt x="787" y="2482"/>
                    <a:pt x="739" y="2624"/>
                    <a:pt x="799" y="2779"/>
                  </a:cubicBezTo>
                  <a:cubicBezTo>
                    <a:pt x="844" y="2898"/>
                    <a:pt x="967" y="2982"/>
                    <a:pt x="1098" y="2982"/>
                  </a:cubicBezTo>
                  <a:cubicBezTo>
                    <a:pt x="1137" y="2982"/>
                    <a:pt x="1177" y="2974"/>
                    <a:pt x="1215" y="2958"/>
                  </a:cubicBezTo>
                  <a:cubicBezTo>
                    <a:pt x="1382" y="2898"/>
                    <a:pt x="1465" y="2696"/>
                    <a:pt x="1394" y="2541"/>
                  </a:cubicBezTo>
                  <a:cubicBezTo>
                    <a:pt x="1342" y="2406"/>
                    <a:pt x="1226" y="2334"/>
                    <a:pt x="1094" y="2334"/>
                  </a:cubicBezTo>
                  <a:cubicBezTo>
                    <a:pt x="1075" y="2334"/>
                    <a:pt x="1056" y="2336"/>
                    <a:pt x="1037" y="2339"/>
                  </a:cubicBezTo>
                  <a:lnTo>
                    <a:pt x="108" y="41"/>
                  </a:lnTo>
                  <a:cubicBezTo>
                    <a:pt x="99" y="14"/>
                    <a:pt x="83" y="1"/>
                    <a:pt x="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" name="Google Shape;1858;p61"/>
            <p:cNvSpPr/>
            <p:nvPr/>
          </p:nvSpPr>
          <p:spPr>
            <a:xfrm>
              <a:off x="4081150" y="3390775"/>
              <a:ext cx="42600" cy="72450"/>
            </a:xfrm>
            <a:custGeom>
              <a:avLst/>
              <a:gdLst/>
              <a:ahLst/>
              <a:cxnLst/>
              <a:rect l="l" t="t" r="r" b="b"/>
              <a:pathLst>
                <a:path w="1704" h="2898" extrusionOk="0">
                  <a:moveTo>
                    <a:pt x="79" y="1"/>
                  </a:moveTo>
                  <a:cubicBezTo>
                    <a:pt x="69" y="1"/>
                    <a:pt x="59" y="3"/>
                    <a:pt x="48" y="10"/>
                  </a:cubicBezTo>
                  <a:cubicBezTo>
                    <a:pt x="24" y="22"/>
                    <a:pt x="1" y="70"/>
                    <a:pt x="24" y="94"/>
                  </a:cubicBezTo>
                  <a:lnTo>
                    <a:pt x="1132" y="2332"/>
                  </a:lnTo>
                  <a:cubicBezTo>
                    <a:pt x="1013" y="2404"/>
                    <a:pt x="989" y="2570"/>
                    <a:pt x="1048" y="2713"/>
                  </a:cubicBezTo>
                  <a:cubicBezTo>
                    <a:pt x="1100" y="2833"/>
                    <a:pt x="1213" y="2898"/>
                    <a:pt x="1335" y="2898"/>
                  </a:cubicBezTo>
                  <a:cubicBezTo>
                    <a:pt x="1382" y="2898"/>
                    <a:pt x="1430" y="2888"/>
                    <a:pt x="1477" y="2868"/>
                  </a:cubicBezTo>
                  <a:cubicBezTo>
                    <a:pt x="1644" y="2785"/>
                    <a:pt x="1703" y="2594"/>
                    <a:pt x="1632" y="2427"/>
                  </a:cubicBezTo>
                  <a:cubicBezTo>
                    <a:pt x="1566" y="2324"/>
                    <a:pt x="1463" y="2258"/>
                    <a:pt x="1347" y="2258"/>
                  </a:cubicBezTo>
                  <a:cubicBezTo>
                    <a:pt x="1316" y="2258"/>
                    <a:pt x="1283" y="2263"/>
                    <a:pt x="1251" y="2273"/>
                  </a:cubicBezTo>
                  <a:lnTo>
                    <a:pt x="143" y="34"/>
                  </a:lnTo>
                  <a:cubicBezTo>
                    <a:pt x="127" y="17"/>
                    <a:pt x="104" y="1"/>
                    <a:pt x="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" name="Google Shape;1859;p61"/>
            <p:cNvSpPr/>
            <p:nvPr/>
          </p:nvSpPr>
          <p:spPr>
            <a:xfrm>
              <a:off x="4081750" y="3378075"/>
              <a:ext cx="61625" cy="58300"/>
            </a:xfrm>
            <a:custGeom>
              <a:avLst/>
              <a:gdLst/>
              <a:ahLst/>
              <a:cxnLst/>
              <a:rect l="l" t="t" r="r" b="b"/>
              <a:pathLst>
                <a:path w="2465" h="2332" extrusionOk="0">
                  <a:moveTo>
                    <a:pt x="67" y="0"/>
                  </a:moveTo>
                  <a:cubicBezTo>
                    <a:pt x="51" y="0"/>
                    <a:pt x="36" y="6"/>
                    <a:pt x="24" y="18"/>
                  </a:cubicBezTo>
                  <a:cubicBezTo>
                    <a:pt x="0" y="54"/>
                    <a:pt x="0" y="78"/>
                    <a:pt x="24" y="114"/>
                  </a:cubicBezTo>
                  <a:lnTo>
                    <a:pt x="1846" y="1816"/>
                  </a:lnTo>
                  <a:cubicBezTo>
                    <a:pt x="1763" y="1959"/>
                    <a:pt x="1786" y="2126"/>
                    <a:pt x="1882" y="2245"/>
                  </a:cubicBezTo>
                  <a:cubicBezTo>
                    <a:pt x="1950" y="2302"/>
                    <a:pt x="2029" y="2331"/>
                    <a:pt x="2107" y="2331"/>
                  </a:cubicBezTo>
                  <a:cubicBezTo>
                    <a:pt x="2193" y="2331"/>
                    <a:pt x="2277" y="2296"/>
                    <a:pt x="2346" y="2221"/>
                  </a:cubicBezTo>
                  <a:cubicBezTo>
                    <a:pt x="2465" y="2090"/>
                    <a:pt x="2465" y="1900"/>
                    <a:pt x="2334" y="1769"/>
                  </a:cubicBezTo>
                  <a:cubicBezTo>
                    <a:pt x="2267" y="1708"/>
                    <a:pt x="2185" y="1678"/>
                    <a:pt x="2105" y="1678"/>
                  </a:cubicBezTo>
                  <a:cubicBezTo>
                    <a:pt x="2043" y="1678"/>
                    <a:pt x="1981" y="1696"/>
                    <a:pt x="1929" y="1733"/>
                  </a:cubicBezTo>
                  <a:lnTo>
                    <a:pt x="119" y="18"/>
                  </a:lnTo>
                  <a:cubicBezTo>
                    <a:pt x="102" y="6"/>
                    <a:pt x="84" y="0"/>
                    <a:pt x="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" name="Google Shape;1860;p61"/>
            <p:cNvSpPr/>
            <p:nvPr/>
          </p:nvSpPr>
          <p:spPr>
            <a:xfrm>
              <a:off x="4081150" y="3378700"/>
              <a:ext cx="75625" cy="37150"/>
            </a:xfrm>
            <a:custGeom>
              <a:avLst/>
              <a:gdLst/>
              <a:ahLst/>
              <a:cxnLst/>
              <a:rect l="l" t="t" r="r" b="b"/>
              <a:pathLst>
                <a:path w="3025" h="1486" extrusionOk="0">
                  <a:moveTo>
                    <a:pt x="86" y="1"/>
                  </a:moveTo>
                  <a:cubicBezTo>
                    <a:pt x="62" y="1"/>
                    <a:pt x="33" y="14"/>
                    <a:pt x="24" y="41"/>
                  </a:cubicBezTo>
                  <a:cubicBezTo>
                    <a:pt x="1" y="77"/>
                    <a:pt x="24" y="112"/>
                    <a:pt x="48" y="136"/>
                  </a:cubicBezTo>
                  <a:lnTo>
                    <a:pt x="2346" y="1113"/>
                  </a:lnTo>
                  <a:cubicBezTo>
                    <a:pt x="2322" y="1244"/>
                    <a:pt x="2406" y="1398"/>
                    <a:pt x="2537" y="1458"/>
                  </a:cubicBezTo>
                  <a:cubicBezTo>
                    <a:pt x="2580" y="1476"/>
                    <a:pt x="2625" y="1485"/>
                    <a:pt x="2669" y="1485"/>
                  </a:cubicBezTo>
                  <a:cubicBezTo>
                    <a:pt x="2794" y="1485"/>
                    <a:pt x="2909" y="1414"/>
                    <a:pt x="2953" y="1291"/>
                  </a:cubicBezTo>
                  <a:cubicBezTo>
                    <a:pt x="3025" y="1124"/>
                    <a:pt x="2953" y="934"/>
                    <a:pt x="2787" y="874"/>
                  </a:cubicBezTo>
                  <a:cubicBezTo>
                    <a:pt x="2746" y="857"/>
                    <a:pt x="2703" y="849"/>
                    <a:pt x="2661" y="849"/>
                  </a:cubicBezTo>
                  <a:cubicBezTo>
                    <a:pt x="2556" y="849"/>
                    <a:pt x="2457" y="900"/>
                    <a:pt x="2406" y="993"/>
                  </a:cubicBezTo>
                  <a:lnTo>
                    <a:pt x="108" y="5"/>
                  </a:lnTo>
                  <a:cubicBezTo>
                    <a:pt x="102" y="2"/>
                    <a:pt x="94" y="1"/>
                    <a:pt x="8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" name="Google Shape;1861;p61"/>
            <p:cNvSpPr/>
            <p:nvPr/>
          </p:nvSpPr>
          <p:spPr>
            <a:xfrm>
              <a:off x="4074600" y="3377900"/>
              <a:ext cx="82475" cy="16725"/>
            </a:xfrm>
            <a:custGeom>
              <a:avLst/>
              <a:gdLst/>
              <a:ahLst/>
              <a:cxnLst/>
              <a:rect l="l" t="t" r="r" b="b"/>
              <a:pathLst>
                <a:path w="3299" h="669" extrusionOk="0">
                  <a:moveTo>
                    <a:pt x="2954" y="1"/>
                  </a:moveTo>
                  <a:cubicBezTo>
                    <a:pt x="2799" y="1"/>
                    <a:pt x="2677" y="115"/>
                    <a:pt x="2632" y="252"/>
                  </a:cubicBezTo>
                  <a:lnTo>
                    <a:pt x="72" y="109"/>
                  </a:lnTo>
                  <a:cubicBezTo>
                    <a:pt x="48" y="109"/>
                    <a:pt x="13" y="133"/>
                    <a:pt x="1" y="168"/>
                  </a:cubicBezTo>
                  <a:cubicBezTo>
                    <a:pt x="1" y="192"/>
                    <a:pt x="24" y="228"/>
                    <a:pt x="60" y="240"/>
                  </a:cubicBezTo>
                  <a:lnTo>
                    <a:pt x="2620" y="383"/>
                  </a:lnTo>
                  <a:cubicBezTo>
                    <a:pt x="2644" y="537"/>
                    <a:pt x="2787" y="668"/>
                    <a:pt x="2930" y="668"/>
                  </a:cubicBezTo>
                  <a:cubicBezTo>
                    <a:pt x="2937" y="669"/>
                    <a:pt x="2944" y="669"/>
                    <a:pt x="2950" y="669"/>
                  </a:cubicBezTo>
                  <a:cubicBezTo>
                    <a:pt x="3121" y="669"/>
                    <a:pt x="3275" y="530"/>
                    <a:pt x="3287" y="359"/>
                  </a:cubicBezTo>
                  <a:cubicBezTo>
                    <a:pt x="3299" y="180"/>
                    <a:pt x="3156" y="13"/>
                    <a:pt x="2977" y="2"/>
                  </a:cubicBezTo>
                  <a:cubicBezTo>
                    <a:pt x="2970" y="1"/>
                    <a:pt x="2962" y="1"/>
                    <a:pt x="29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" name="Google Shape;1862;p61"/>
            <p:cNvSpPr/>
            <p:nvPr/>
          </p:nvSpPr>
          <p:spPr>
            <a:xfrm>
              <a:off x="4076100" y="3321550"/>
              <a:ext cx="67000" cy="55925"/>
            </a:xfrm>
            <a:custGeom>
              <a:avLst/>
              <a:gdLst/>
              <a:ahLst/>
              <a:cxnLst/>
              <a:rect l="l" t="t" r="r" b="b"/>
              <a:pathLst>
                <a:path w="2680" h="2237" extrusionOk="0">
                  <a:moveTo>
                    <a:pt x="2298" y="0"/>
                  </a:moveTo>
                  <a:cubicBezTo>
                    <a:pt x="2224" y="0"/>
                    <a:pt x="2152" y="25"/>
                    <a:pt x="2096" y="77"/>
                  </a:cubicBezTo>
                  <a:cubicBezTo>
                    <a:pt x="1977" y="184"/>
                    <a:pt x="1953" y="351"/>
                    <a:pt x="2012" y="493"/>
                  </a:cubicBezTo>
                  <a:lnTo>
                    <a:pt x="24" y="2125"/>
                  </a:lnTo>
                  <a:cubicBezTo>
                    <a:pt x="0" y="2148"/>
                    <a:pt x="0" y="2184"/>
                    <a:pt x="12" y="2208"/>
                  </a:cubicBezTo>
                  <a:cubicBezTo>
                    <a:pt x="19" y="2228"/>
                    <a:pt x="36" y="2236"/>
                    <a:pt x="56" y="2236"/>
                  </a:cubicBezTo>
                  <a:cubicBezTo>
                    <a:pt x="73" y="2236"/>
                    <a:pt x="91" y="2231"/>
                    <a:pt x="107" y="2220"/>
                  </a:cubicBezTo>
                  <a:lnTo>
                    <a:pt x="2084" y="601"/>
                  </a:lnTo>
                  <a:cubicBezTo>
                    <a:pt x="2151" y="637"/>
                    <a:pt x="2232" y="662"/>
                    <a:pt x="2310" y="662"/>
                  </a:cubicBezTo>
                  <a:cubicBezTo>
                    <a:pt x="2383" y="662"/>
                    <a:pt x="2455" y="640"/>
                    <a:pt x="2512" y="589"/>
                  </a:cubicBezTo>
                  <a:cubicBezTo>
                    <a:pt x="2667" y="470"/>
                    <a:pt x="2679" y="255"/>
                    <a:pt x="2560" y="124"/>
                  </a:cubicBezTo>
                  <a:cubicBezTo>
                    <a:pt x="2492" y="43"/>
                    <a:pt x="2394" y="0"/>
                    <a:pt x="22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" name="Google Shape;1863;p61"/>
            <p:cNvSpPr/>
            <p:nvPr/>
          </p:nvSpPr>
          <p:spPr>
            <a:xfrm>
              <a:off x="4069250" y="3300950"/>
              <a:ext cx="27400" cy="78100"/>
            </a:xfrm>
            <a:custGeom>
              <a:avLst/>
              <a:gdLst/>
              <a:ahLst/>
              <a:cxnLst/>
              <a:rect l="l" t="t" r="r" b="b"/>
              <a:pathLst>
                <a:path w="1096" h="3124" extrusionOk="0">
                  <a:moveTo>
                    <a:pt x="736" y="0"/>
                  </a:moveTo>
                  <a:cubicBezTo>
                    <a:pt x="587" y="0"/>
                    <a:pt x="458" y="92"/>
                    <a:pt x="417" y="246"/>
                  </a:cubicBezTo>
                  <a:cubicBezTo>
                    <a:pt x="393" y="401"/>
                    <a:pt x="465" y="544"/>
                    <a:pt x="596" y="627"/>
                  </a:cubicBezTo>
                  <a:lnTo>
                    <a:pt x="24" y="3044"/>
                  </a:lnTo>
                  <a:cubicBezTo>
                    <a:pt x="0" y="3080"/>
                    <a:pt x="36" y="3115"/>
                    <a:pt x="60" y="3115"/>
                  </a:cubicBezTo>
                  <a:cubicBezTo>
                    <a:pt x="68" y="3121"/>
                    <a:pt x="77" y="3123"/>
                    <a:pt x="86" y="3123"/>
                  </a:cubicBezTo>
                  <a:cubicBezTo>
                    <a:pt x="115" y="3123"/>
                    <a:pt x="143" y="3098"/>
                    <a:pt x="143" y="3080"/>
                  </a:cubicBezTo>
                  <a:lnTo>
                    <a:pt x="715" y="651"/>
                  </a:lnTo>
                  <a:cubicBezTo>
                    <a:pt x="870" y="651"/>
                    <a:pt x="1012" y="567"/>
                    <a:pt x="1048" y="401"/>
                  </a:cubicBezTo>
                  <a:cubicBezTo>
                    <a:pt x="1096" y="222"/>
                    <a:pt x="989" y="55"/>
                    <a:pt x="810" y="8"/>
                  </a:cubicBezTo>
                  <a:cubicBezTo>
                    <a:pt x="785" y="3"/>
                    <a:pt x="760" y="0"/>
                    <a:pt x="7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64" name="Google Shape;1864;p61"/>
          <p:cNvSpPr/>
          <p:nvPr/>
        </p:nvSpPr>
        <p:spPr>
          <a:xfrm>
            <a:off x="7971686" y="413242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4" name="Google Shape;1735;p55"/>
          <p:cNvPicPr preferRelativeResize="0"/>
          <p:nvPr/>
        </p:nvPicPr>
        <p:blipFill rotWithShape="1">
          <a:blip r:embed="rId8">
            <a:alphaModFix/>
          </a:blip>
          <a:srcRect l="22966" r="24321"/>
          <a:stretch/>
        </p:blipFill>
        <p:spPr>
          <a:xfrm>
            <a:off x="5018815" y="969750"/>
            <a:ext cx="2318400" cy="2931600"/>
          </a:xfrm>
          <a:prstGeom prst="roundRect">
            <a:avLst>
              <a:gd name="adj" fmla="val 16667"/>
            </a:avLst>
          </a:prstGeom>
          <a:noFill/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9" name="Google Shape;1929;p64"/>
          <p:cNvSpPr txBox="1">
            <a:spLocks noGrp="1"/>
          </p:cNvSpPr>
          <p:nvPr>
            <p:ph type="title"/>
          </p:nvPr>
        </p:nvSpPr>
        <p:spPr>
          <a:xfrm>
            <a:off x="552360" y="255316"/>
            <a:ext cx="448446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30" name="Google Shape;1930;p64"/>
          <p:cNvSpPr txBox="1">
            <a:spLocks noGrp="1"/>
          </p:cNvSpPr>
          <p:nvPr>
            <p:ph type="body" idx="1"/>
          </p:nvPr>
        </p:nvSpPr>
        <p:spPr>
          <a:xfrm>
            <a:off x="365760" y="991246"/>
            <a:ext cx="5913120" cy="367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Aaker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D.A., Kumar, V., Leone, R.P. and Day, G.S. (2016).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Research, 12th Edition.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John Wiley &amp; Sons.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Dvorsky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Belas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Gavurova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Brabenec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 (2020). Business risk management in the context of small and medium-sized enterprises.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Economic Research-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Ekonomska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Istraživanja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34(1), pp.1–19.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Grewal, D.,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Roggeveen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A.L.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Nordfält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(2017). The Future of Retailing.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Retailing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93(1), pp.1–6.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://doi.org/10.1016/j.jretai.2016.12.008.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Jolly, J. (2021).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More than 8,700 chain stores have closed in 2021, analysis shows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The Guardian. Available at: https://www.theguardian.com/business/2021/sep/05/more-than-8700-chain-stores-close-in-2021-analysis-shows.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Martins, A.,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Branco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M.C.,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Melo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P.N. and Machado, C. (2022). Sustainability in Small and Medium-Sized Enterprises: A Systematic Literature Review and Future Research Agenda.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14(11), p.6493. Available at: https://www.mdpi.com/2071-1050/14/11/6493.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Vats, S. (2024). Impact of Digital Transformation on Small Businesses.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Universal research reports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11(2).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://doi.org/10.36676/urr.v11.i2.09.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Verhoef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P.C., Kannan, P.K. and Inman, J.J. (2015). From Multi-channel Retailing to Omni-channel Retailing.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Retailing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91(2), pp.174–181.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://doi.org/10.1016/j.jretai.2015.02.005.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Google Shape;1884;p62"/>
          <p:cNvPicPr preferRelativeResize="0">
            <a:picLocks/>
          </p:cNvPicPr>
          <p:nvPr/>
        </p:nvPicPr>
        <p:blipFill rotWithShape="1">
          <a:blip r:embed="rId3">
            <a:alphaModFix/>
          </a:blip>
          <a:srcRect l="25120" r="25125"/>
          <a:stretch/>
        </p:blipFill>
        <p:spPr>
          <a:xfrm>
            <a:off x="6446521" y="541666"/>
            <a:ext cx="2453564" cy="3617153"/>
          </a:xfrm>
          <a:prstGeom prst="roundRect">
            <a:avLst>
              <a:gd name="adj" fmla="val 16667"/>
            </a:avLst>
          </a:prstGeom>
          <a:ln w="762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5" name="Google Shape;1505;p45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821" r="1821"/>
          <a:stretch/>
        </p:blipFill>
        <p:spPr>
          <a:xfrm>
            <a:off x="-45002" y="0"/>
            <a:ext cx="9189002" cy="5201399"/>
          </a:xfrm>
          <a:prstGeom prst="rect">
            <a:avLst/>
          </a:prstGeom>
        </p:spPr>
      </p:pic>
      <p:sp>
        <p:nvSpPr>
          <p:cNvPr id="1508" name="Google Shape;1508;p45"/>
          <p:cNvSpPr/>
          <p:nvPr/>
        </p:nvSpPr>
        <p:spPr>
          <a:xfrm>
            <a:off x="4445424" y="890604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9" name="Google Shape;1509;p45"/>
          <p:cNvSpPr/>
          <p:nvPr/>
        </p:nvSpPr>
        <p:spPr>
          <a:xfrm>
            <a:off x="8715799" y="2384829"/>
            <a:ext cx="130176" cy="115101"/>
          </a:xfrm>
          <a:custGeom>
            <a:avLst/>
            <a:gdLst/>
            <a:ahLst/>
            <a:cxnLst/>
            <a:rect l="l" t="t" r="r" b="b"/>
            <a:pathLst>
              <a:path w="1371" h="1212" extrusionOk="0">
                <a:moveTo>
                  <a:pt x="695" y="1"/>
                </a:moveTo>
                <a:cubicBezTo>
                  <a:pt x="505" y="1"/>
                  <a:pt x="319" y="88"/>
                  <a:pt x="203" y="254"/>
                </a:cubicBezTo>
                <a:cubicBezTo>
                  <a:pt x="1" y="516"/>
                  <a:pt x="60" y="909"/>
                  <a:pt x="334" y="1100"/>
                </a:cubicBezTo>
                <a:cubicBezTo>
                  <a:pt x="438" y="1175"/>
                  <a:pt x="562" y="1211"/>
                  <a:pt x="686" y="1211"/>
                </a:cubicBezTo>
                <a:cubicBezTo>
                  <a:pt x="875" y="1211"/>
                  <a:pt x="1064" y="1127"/>
                  <a:pt x="1180" y="969"/>
                </a:cubicBezTo>
                <a:cubicBezTo>
                  <a:pt x="1370" y="695"/>
                  <a:pt x="1311" y="314"/>
                  <a:pt x="1049" y="111"/>
                </a:cubicBezTo>
                <a:cubicBezTo>
                  <a:pt x="941" y="37"/>
                  <a:pt x="817" y="1"/>
                  <a:pt x="695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10" name="Google Shape;1510;p45"/>
          <p:cNvGrpSpPr/>
          <p:nvPr/>
        </p:nvGrpSpPr>
        <p:grpSpPr>
          <a:xfrm>
            <a:off x="251685" y="3791414"/>
            <a:ext cx="1274293" cy="1256725"/>
            <a:chOff x="3785875" y="3099225"/>
            <a:chExt cx="573025" cy="565125"/>
          </a:xfrm>
        </p:grpSpPr>
        <p:sp>
          <p:nvSpPr>
            <p:cNvPr id="1511" name="Google Shape;1511;p45"/>
            <p:cNvSpPr/>
            <p:nvPr/>
          </p:nvSpPr>
          <p:spPr>
            <a:xfrm>
              <a:off x="4073125" y="3259275"/>
              <a:ext cx="284275" cy="145650"/>
            </a:xfrm>
            <a:custGeom>
              <a:avLst/>
              <a:gdLst/>
              <a:ahLst/>
              <a:cxnLst/>
              <a:rect l="l" t="t" r="r" b="b"/>
              <a:pathLst>
                <a:path w="11371" h="5826" extrusionOk="0">
                  <a:moveTo>
                    <a:pt x="8858" y="0"/>
                  </a:moveTo>
                  <a:cubicBezTo>
                    <a:pt x="7758" y="0"/>
                    <a:pt x="6341" y="292"/>
                    <a:pt x="4882" y="877"/>
                  </a:cubicBezTo>
                  <a:cubicBezTo>
                    <a:pt x="1977" y="2032"/>
                    <a:pt x="0" y="3865"/>
                    <a:pt x="441" y="4997"/>
                  </a:cubicBezTo>
                  <a:cubicBezTo>
                    <a:pt x="664" y="5549"/>
                    <a:pt x="1435" y="5826"/>
                    <a:pt x="2507" y="5826"/>
                  </a:cubicBezTo>
                  <a:cubicBezTo>
                    <a:pt x="3607" y="5826"/>
                    <a:pt x="5023" y="5534"/>
                    <a:pt x="6489" y="4949"/>
                  </a:cubicBezTo>
                  <a:cubicBezTo>
                    <a:pt x="9370" y="3806"/>
                    <a:pt x="11371" y="1960"/>
                    <a:pt x="10918" y="829"/>
                  </a:cubicBezTo>
                  <a:cubicBezTo>
                    <a:pt x="10701" y="277"/>
                    <a:pt x="9930" y="0"/>
                    <a:pt x="88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" name="Google Shape;1512;p45"/>
            <p:cNvSpPr/>
            <p:nvPr/>
          </p:nvSpPr>
          <p:spPr>
            <a:xfrm>
              <a:off x="4000200" y="3099225"/>
              <a:ext cx="123250" cy="280600"/>
            </a:xfrm>
            <a:custGeom>
              <a:avLst/>
              <a:gdLst/>
              <a:ahLst/>
              <a:cxnLst/>
              <a:rect l="l" t="t" r="r" b="b"/>
              <a:pathLst>
                <a:path w="4930" h="11224" extrusionOk="0">
                  <a:moveTo>
                    <a:pt x="2887" y="1"/>
                  </a:moveTo>
                  <a:cubicBezTo>
                    <a:pt x="1700" y="1"/>
                    <a:pt x="542" y="2392"/>
                    <a:pt x="286" y="5410"/>
                  </a:cubicBezTo>
                  <a:cubicBezTo>
                    <a:pt x="0" y="8505"/>
                    <a:pt x="762" y="11113"/>
                    <a:pt x="1965" y="11220"/>
                  </a:cubicBezTo>
                  <a:cubicBezTo>
                    <a:pt x="1990" y="11222"/>
                    <a:pt x="2016" y="11223"/>
                    <a:pt x="2041" y="11223"/>
                  </a:cubicBezTo>
                  <a:cubicBezTo>
                    <a:pt x="3218" y="11223"/>
                    <a:pt x="4376" y="8832"/>
                    <a:pt x="4644" y="5803"/>
                  </a:cubicBezTo>
                  <a:cubicBezTo>
                    <a:pt x="4929" y="2707"/>
                    <a:pt x="4167" y="100"/>
                    <a:pt x="2965" y="4"/>
                  </a:cubicBezTo>
                  <a:cubicBezTo>
                    <a:pt x="2939" y="2"/>
                    <a:pt x="2913" y="1"/>
                    <a:pt x="288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" name="Google Shape;1513;p45"/>
            <p:cNvSpPr/>
            <p:nvPr/>
          </p:nvSpPr>
          <p:spPr>
            <a:xfrm>
              <a:off x="3799875" y="3258975"/>
              <a:ext cx="274450" cy="169975"/>
            </a:xfrm>
            <a:custGeom>
              <a:avLst/>
              <a:gdLst/>
              <a:ahLst/>
              <a:cxnLst/>
              <a:rect l="l" t="t" r="r" b="b"/>
              <a:pathLst>
                <a:path w="10978" h="6799" extrusionOk="0">
                  <a:moveTo>
                    <a:pt x="2063" y="1"/>
                  </a:moveTo>
                  <a:cubicBezTo>
                    <a:pt x="1355" y="1"/>
                    <a:pt x="829" y="192"/>
                    <a:pt x="596" y="591"/>
                  </a:cubicBezTo>
                  <a:cubicBezTo>
                    <a:pt x="0" y="1651"/>
                    <a:pt x="1703" y="3758"/>
                    <a:pt x="4394" y="5306"/>
                  </a:cubicBezTo>
                  <a:cubicBezTo>
                    <a:pt x="6089" y="6273"/>
                    <a:pt x="7762" y="6799"/>
                    <a:pt x="8929" y="6799"/>
                  </a:cubicBezTo>
                  <a:cubicBezTo>
                    <a:pt x="9631" y="6799"/>
                    <a:pt x="10150" y="6609"/>
                    <a:pt x="10382" y="6211"/>
                  </a:cubicBezTo>
                  <a:cubicBezTo>
                    <a:pt x="10978" y="5163"/>
                    <a:pt x="9275" y="3044"/>
                    <a:pt x="6584" y="1496"/>
                  </a:cubicBezTo>
                  <a:cubicBezTo>
                    <a:pt x="4907" y="524"/>
                    <a:pt x="3235" y="1"/>
                    <a:pt x="2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" name="Google Shape;1514;p45"/>
            <p:cNvSpPr/>
            <p:nvPr/>
          </p:nvSpPr>
          <p:spPr>
            <a:xfrm>
              <a:off x="3873975" y="3381375"/>
              <a:ext cx="211375" cy="239625"/>
            </a:xfrm>
            <a:custGeom>
              <a:avLst/>
              <a:gdLst/>
              <a:ahLst/>
              <a:cxnLst/>
              <a:rect l="l" t="t" r="r" b="b"/>
              <a:pathLst>
                <a:path w="8455" h="9585" extrusionOk="0">
                  <a:moveTo>
                    <a:pt x="6866" y="0"/>
                  </a:moveTo>
                  <a:cubicBezTo>
                    <a:pt x="5732" y="0"/>
                    <a:pt x="3919" y="1406"/>
                    <a:pt x="2430" y="3542"/>
                  </a:cubicBezTo>
                  <a:cubicBezTo>
                    <a:pt x="644" y="6101"/>
                    <a:pt x="1" y="8721"/>
                    <a:pt x="1001" y="9411"/>
                  </a:cubicBezTo>
                  <a:cubicBezTo>
                    <a:pt x="1166" y="9528"/>
                    <a:pt x="1365" y="9584"/>
                    <a:pt x="1592" y="9584"/>
                  </a:cubicBezTo>
                  <a:cubicBezTo>
                    <a:pt x="2726" y="9584"/>
                    <a:pt x="4537" y="8187"/>
                    <a:pt x="6025" y="6054"/>
                  </a:cubicBezTo>
                  <a:cubicBezTo>
                    <a:pt x="7811" y="3494"/>
                    <a:pt x="8454" y="875"/>
                    <a:pt x="7454" y="172"/>
                  </a:cubicBezTo>
                  <a:cubicBezTo>
                    <a:pt x="7290" y="56"/>
                    <a:pt x="7092" y="0"/>
                    <a:pt x="68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" name="Google Shape;1515;p45"/>
            <p:cNvSpPr/>
            <p:nvPr/>
          </p:nvSpPr>
          <p:spPr>
            <a:xfrm>
              <a:off x="4055250" y="3378175"/>
              <a:ext cx="214350" cy="236950"/>
            </a:xfrm>
            <a:custGeom>
              <a:avLst/>
              <a:gdLst/>
              <a:ahLst/>
              <a:cxnLst/>
              <a:rect l="l" t="t" r="r" b="b"/>
              <a:pathLst>
                <a:path w="8574" h="9478" extrusionOk="0">
                  <a:moveTo>
                    <a:pt x="1574" y="0"/>
                  </a:moveTo>
                  <a:cubicBezTo>
                    <a:pt x="1339" y="0"/>
                    <a:pt x="1133" y="59"/>
                    <a:pt x="965" y="181"/>
                  </a:cubicBezTo>
                  <a:cubicBezTo>
                    <a:pt x="1" y="895"/>
                    <a:pt x="679" y="3515"/>
                    <a:pt x="2513" y="6027"/>
                  </a:cubicBezTo>
                  <a:cubicBezTo>
                    <a:pt x="4034" y="8121"/>
                    <a:pt x="5859" y="9478"/>
                    <a:pt x="7001" y="9478"/>
                  </a:cubicBezTo>
                  <a:cubicBezTo>
                    <a:pt x="7235" y="9478"/>
                    <a:pt x="7441" y="9421"/>
                    <a:pt x="7609" y="9301"/>
                  </a:cubicBezTo>
                  <a:cubicBezTo>
                    <a:pt x="8573" y="8587"/>
                    <a:pt x="7883" y="5967"/>
                    <a:pt x="6049" y="3455"/>
                  </a:cubicBezTo>
                  <a:cubicBezTo>
                    <a:pt x="4540" y="1364"/>
                    <a:pt x="2712" y="0"/>
                    <a:pt x="15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" name="Google Shape;1516;p45"/>
            <p:cNvSpPr/>
            <p:nvPr/>
          </p:nvSpPr>
          <p:spPr>
            <a:xfrm>
              <a:off x="3889175" y="3139525"/>
              <a:ext cx="221175" cy="255675"/>
            </a:xfrm>
            <a:custGeom>
              <a:avLst/>
              <a:gdLst/>
              <a:ahLst/>
              <a:cxnLst/>
              <a:rect l="l" t="t" r="r" b="b"/>
              <a:pathLst>
                <a:path w="8847" h="10227" extrusionOk="0">
                  <a:moveTo>
                    <a:pt x="2580" y="1"/>
                  </a:moveTo>
                  <a:cubicBezTo>
                    <a:pt x="2201" y="1"/>
                    <a:pt x="1847" y="89"/>
                    <a:pt x="1536" y="273"/>
                  </a:cubicBezTo>
                  <a:cubicBezTo>
                    <a:pt x="0" y="1190"/>
                    <a:pt x="60" y="4083"/>
                    <a:pt x="1655" y="6762"/>
                  </a:cubicBezTo>
                  <a:cubicBezTo>
                    <a:pt x="2924" y="8894"/>
                    <a:pt x="4782" y="10226"/>
                    <a:pt x="6261" y="10226"/>
                  </a:cubicBezTo>
                  <a:cubicBezTo>
                    <a:pt x="6641" y="10226"/>
                    <a:pt x="6997" y="10138"/>
                    <a:pt x="7311" y="9953"/>
                  </a:cubicBezTo>
                  <a:cubicBezTo>
                    <a:pt x="8846" y="9048"/>
                    <a:pt x="8787" y="6143"/>
                    <a:pt x="7191" y="3464"/>
                  </a:cubicBezTo>
                  <a:cubicBezTo>
                    <a:pt x="5913" y="1333"/>
                    <a:pt x="4054" y="1"/>
                    <a:pt x="258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" name="Google Shape;1517;p45"/>
            <p:cNvSpPr/>
            <p:nvPr/>
          </p:nvSpPr>
          <p:spPr>
            <a:xfrm>
              <a:off x="3785875" y="3324550"/>
              <a:ext cx="294100" cy="168650"/>
            </a:xfrm>
            <a:custGeom>
              <a:avLst/>
              <a:gdLst/>
              <a:ahLst/>
              <a:cxnLst/>
              <a:rect l="l" t="t" r="r" b="b"/>
              <a:pathLst>
                <a:path w="11764" h="6746" extrusionOk="0">
                  <a:moveTo>
                    <a:pt x="7195" y="1"/>
                  </a:moveTo>
                  <a:cubicBezTo>
                    <a:pt x="6561" y="1"/>
                    <a:pt x="5889" y="71"/>
                    <a:pt x="5204" y="219"/>
                  </a:cubicBezTo>
                  <a:cubicBezTo>
                    <a:pt x="2168" y="873"/>
                    <a:pt x="1" y="2814"/>
                    <a:pt x="382" y="4564"/>
                  </a:cubicBezTo>
                  <a:cubicBezTo>
                    <a:pt x="668" y="5913"/>
                    <a:pt x="2409" y="6745"/>
                    <a:pt x="4592" y="6745"/>
                  </a:cubicBezTo>
                  <a:cubicBezTo>
                    <a:pt x="5223" y="6745"/>
                    <a:pt x="5892" y="6676"/>
                    <a:pt x="6573" y="6529"/>
                  </a:cubicBezTo>
                  <a:cubicBezTo>
                    <a:pt x="9609" y="5874"/>
                    <a:pt x="11764" y="3921"/>
                    <a:pt x="11395" y="2183"/>
                  </a:cubicBezTo>
                  <a:cubicBezTo>
                    <a:pt x="11109" y="828"/>
                    <a:pt x="9374" y="1"/>
                    <a:pt x="71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45"/>
            <p:cNvSpPr/>
            <p:nvPr/>
          </p:nvSpPr>
          <p:spPr>
            <a:xfrm>
              <a:off x="3981150" y="3382625"/>
              <a:ext cx="168500" cy="281725"/>
            </a:xfrm>
            <a:custGeom>
              <a:avLst/>
              <a:gdLst/>
              <a:ahLst/>
              <a:cxnLst/>
              <a:rect l="l" t="t" r="r" b="b"/>
              <a:pathLst>
                <a:path w="6740" h="11269" extrusionOk="0">
                  <a:moveTo>
                    <a:pt x="3556" y="1"/>
                  </a:moveTo>
                  <a:cubicBezTo>
                    <a:pt x="1829" y="1"/>
                    <a:pt x="295" y="2424"/>
                    <a:pt x="155" y="5480"/>
                  </a:cubicBezTo>
                  <a:cubicBezTo>
                    <a:pt x="0" y="8576"/>
                    <a:pt x="1322" y="11183"/>
                    <a:pt x="3096" y="11266"/>
                  </a:cubicBezTo>
                  <a:cubicBezTo>
                    <a:pt x="3129" y="11268"/>
                    <a:pt x="3162" y="11269"/>
                    <a:pt x="3196" y="11269"/>
                  </a:cubicBezTo>
                  <a:cubicBezTo>
                    <a:pt x="4928" y="11269"/>
                    <a:pt x="6444" y="8850"/>
                    <a:pt x="6596" y="5789"/>
                  </a:cubicBezTo>
                  <a:cubicBezTo>
                    <a:pt x="6739" y="2682"/>
                    <a:pt x="5429" y="98"/>
                    <a:pt x="3643" y="3"/>
                  </a:cubicBezTo>
                  <a:cubicBezTo>
                    <a:pt x="3614" y="2"/>
                    <a:pt x="3585" y="1"/>
                    <a:pt x="3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45"/>
            <p:cNvSpPr/>
            <p:nvPr/>
          </p:nvSpPr>
          <p:spPr>
            <a:xfrm>
              <a:off x="4063000" y="3337200"/>
              <a:ext cx="295900" cy="176150"/>
            </a:xfrm>
            <a:custGeom>
              <a:avLst/>
              <a:gdLst/>
              <a:ahLst/>
              <a:cxnLst/>
              <a:rect l="l" t="t" r="r" b="b"/>
              <a:pathLst>
                <a:path w="11836" h="7046" extrusionOk="0">
                  <a:moveTo>
                    <a:pt x="4163" y="0"/>
                  </a:moveTo>
                  <a:cubicBezTo>
                    <a:pt x="2353" y="0"/>
                    <a:pt x="920" y="651"/>
                    <a:pt x="548" y="1808"/>
                  </a:cubicBezTo>
                  <a:cubicBezTo>
                    <a:pt x="0" y="3499"/>
                    <a:pt x="1965" y="5642"/>
                    <a:pt x="4930" y="6594"/>
                  </a:cubicBezTo>
                  <a:cubicBezTo>
                    <a:pt x="5881" y="6900"/>
                    <a:pt x="6820" y="7045"/>
                    <a:pt x="7674" y="7045"/>
                  </a:cubicBezTo>
                  <a:cubicBezTo>
                    <a:pt x="9479" y="7045"/>
                    <a:pt x="10908" y="6397"/>
                    <a:pt x="11287" y="5249"/>
                  </a:cubicBezTo>
                  <a:cubicBezTo>
                    <a:pt x="11835" y="3546"/>
                    <a:pt x="9871" y="1403"/>
                    <a:pt x="6906" y="451"/>
                  </a:cubicBezTo>
                  <a:cubicBezTo>
                    <a:pt x="5955" y="145"/>
                    <a:pt x="5017" y="0"/>
                    <a:pt x="41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" name="Google Shape;1520;p45"/>
            <p:cNvSpPr/>
            <p:nvPr/>
          </p:nvSpPr>
          <p:spPr>
            <a:xfrm>
              <a:off x="4039475" y="3133325"/>
              <a:ext cx="227725" cy="252775"/>
            </a:xfrm>
            <a:custGeom>
              <a:avLst/>
              <a:gdLst/>
              <a:ahLst/>
              <a:cxnLst/>
              <a:rect l="l" t="t" r="r" b="b"/>
              <a:pathLst>
                <a:path w="9109" h="10111" extrusionOk="0">
                  <a:moveTo>
                    <a:pt x="6480" y="1"/>
                  </a:moveTo>
                  <a:cubicBezTo>
                    <a:pt x="5017" y="1"/>
                    <a:pt x="3153" y="1268"/>
                    <a:pt x="1846" y="3308"/>
                  </a:cubicBezTo>
                  <a:cubicBezTo>
                    <a:pt x="167" y="5927"/>
                    <a:pt x="1" y="8832"/>
                    <a:pt x="1513" y="9796"/>
                  </a:cubicBezTo>
                  <a:cubicBezTo>
                    <a:pt x="1841" y="10009"/>
                    <a:pt x="2223" y="10110"/>
                    <a:pt x="2636" y="10110"/>
                  </a:cubicBezTo>
                  <a:cubicBezTo>
                    <a:pt x="4097" y="10110"/>
                    <a:pt x="5955" y="8850"/>
                    <a:pt x="7264" y="6808"/>
                  </a:cubicBezTo>
                  <a:cubicBezTo>
                    <a:pt x="8954" y="4189"/>
                    <a:pt x="9109" y="1283"/>
                    <a:pt x="7609" y="319"/>
                  </a:cubicBezTo>
                  <a:cubicBezTo>
                    <a:pt x="7279" y="103"/>
                    <a:pt x="6896" y="1"/>
                    <a:pt x="64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45"/>
            <p:cNvSpPr/>
            <p:nvPr/>
          </p:nvSpPr>
          <p:spPr>
            <a:xfrm>
              <a:off x="4048700" y="3358275"/>
              <a:ext cx="48550" cy="42975"/>
            </a:xfrm>
            <a:custGeom>
              <a:avLst/>
              <a:gdLst/>
              <a:ahLst/>
              <a:cxnLst/>
              <a:rect l="l" t="t" r="r" b="b"/>
              <a:pathLst>
                <a:path w="1942" h="1719" extrusionOk="0">
                  <a:moveTo>
                    <a:pt x="978" y="1"/>
                  </a:moveTo>
                  <a:cubicBezTo>
                    <a:pt x="844" y="1"/>
                    <a:pt x="709" y="32"/>
                    <a:pt x="584" y="96"/>
                  </a:cubicBezTo>
                  <a:cubicBezTo>
                    <a:pt x="168" y="322"/>
                    <a:pt x="1" y="834"/>
                    <a:pt x="215" y="1251"/>
                  </a:cubicBezTo>
                  <a:cubicBezTo>
                    <a:pt x="374" y="1544"/>
                    <a:pt x="668" y="1719"/>
                    <a:pt x="973" y="1719"/>
                  </a:cubicBezTo>
                  <a:cubicBezTo>
                    <a:pt x="1103" y="1719"/>
                    <a:pt x="1234" y="1687"/>
                    <a:pt x="1358" y="1620"/>
                  </a:cubicBezTo>
                  <a:cubicBezTo>
                    <a:pt x="1775" y="1394"/>
                    <a:pt x="1942" y="894"/>
                    <a:pt x="1739" y="477"/>
                  </a:cubicBezTo>
                  <a:cubicBezTo>
                    <a:pt x="1589" y="169"/>
                    <a:pt x="1288" y="1"/>
                    <a:pt x="9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45"/>
            <p:cNvSpPr/>
            <p:nvPr/>
          </p:nvSpPr>
          <p:spPr>
            <a:xfrm>
              <a:off x="4022225" y="3292350"/>
              <a:ext cx="42275" cy="72325"/>
            </a:xfrm>
            <a:custGeom>
              <a:avLst/>
              <a:gdLst/>
              <a:ahLst/>
              <a:cxnLst/>
              <a:rect l="l" t="t" r="r" b="b"/>
              <a:pathLst>
                <a:path w="1691" h="2893" extrusionOk="0">
                  <a:moveTo>
                    <a:pt x="359" y="0"/>
                  </a:moveTo>
                  <a:cubicBezTo>
                    <a:pt x="311" y="0"/>
                    <a:pt x="262" y="10"/>
                    <a:pt x="214" y="30"/>
                  </a:cubicBezTo>
                  <a:cubicBezTo>
                    <a:pt x="60" y="102"/>
                    <a:pt x="0" y="292"/>
                    <a:pt x="72" y="459"/>
                  </a:cubicBezTo>
                  <a:cubicBezTo>
                    <a:pt x="129" y="564"/>
                    <a:pt x="241" y="639"/>
                    <a:pt x="357" y="639"/>
                  </a:cubicBezTo>
                  <a:cubicBezTo>
                    <a:pt x="385" y="639"/>
                    <a:pt x="413" y="635"/>
                    <a:pt x="441" y="626"/>
                  </a:cubicBezTo>
                  <a:lnTo>
                    <a:pt x="1560" y="2852"/>
                  </a:lnTo>
                  <a:cubicBezTo>
                    <a:pt x="1569" y="2879"/>
                    <a:pt x="1598" y="2892"/>
                    <a:pt x="1622" y="2892"/>
                  </a:cubicBezTo>
                  <a:cubicBezTo>
                    <a:pt x="1630" y="2892"/>
                    <a:pt x="1637" y="2891"/>
                    <a:pt x="1643" y="2888"/>
                  </a:cubicBezTo>
                  <a:cubicBezTo>
                    <a:pt x="1679" y="2876"/>
                    <a:pt x="1691" y="2828"/>
                    <a:pt x="1679" y="2793"/>
                  </a:cubicBezTo>
                  <a:lnTo>
                    <a:pt x="560" y="566"/>
                  </a:lnTo>
                  <a:cubicBezTo>
                    <a:pt x="667" y="495"/>
                    <a:pt x="715" y="328"/>
                    <a:pt x="655" y="173"/>
                  </a:cubicBezTo>
                  <a:cubicBezTo>
                    <a:pt x="595" y="62"/>
                    <a:pt x="481" y="0"/>
                    <a:pt x="3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45"/>
            <p:cNvSpPr/>
            <p:nvPr/>
          </p:nvSpPr>
          <p:spPr>
            <a:xfrm>
              <a:off x="4001975" y="3319475"/>
              <a:ext cx="61950" cy="58250"/>
            </a:xfrm>
            <a:custGeom>
              <a:avLst/>
              <a:gdLst/>
              <a:ahLst/>
              <a:cxnLst/>
              <a:rect l="l" t="t" r="r" b="b"/>
              <a:pathLst>
                <a:path w="2478" h="2330" extrusionOk="0">
                  <a:moveTo>
                    <a:pt x="358" y="0"/>
                  </a:moveTo>
                  <a:cubicBezTo>
                    <a:pt x="272" y="0"/>
                    <a:pt x="187" y="33"/>
                    <a:pt x="120" y="100"/>
                  </a:cubicBezTo>
                  <a:cubicBezTo>
                    <a:pt x="1" y="243"/>
                    <a:pt x="1" y="434"/>
                    <a:pt x="132" y="565"/>
                  </a:cubicBezTo>
                  <a:cubicBezTo>
                    <a:pt x="198" y="625"/>
                    <a:pt x="281" y="655"/>
                    <a:pt x="361" y="655"/>
                  </a:cubicBezTo>
                  <a:cubicBezTo>
                    <a:pt x="423" y="655"/>
                    <a:pt x="484" y="637"/>
                    <a:pt x="536" y="600"/>
                  </a:cubicBezTo>
                  <a:lnTo>
                    <a:pt x="2358" y="2303"/>
                  </a:lnTo>
                  <a:cubicBezTo>
                    <a:pt x="2370" y="2321"/>
                    <a:pt x="2385" y="2330"/>
                    <a:pt x="2400" y="2330"/>
                  </a:cubicBezTo>
                  <a:cubicBezTo>
                    <a:pt x="2415" y="2330"/>
                    <a:pt x="2429" y="2321"/>
                    <a:pt x="2441" y="2303"/>
                  </a:cubicBezTo>
                  <a:cubicBezTo>
                    <a:pt x="2477" y="2279"/>
                    <a:pt x="2477" y="2243"/>
                    <a:pt x="2441" y="2219"/>
                  </a:cubicBezTo>
                  <a:lnTo>
                    <a:pt x="632" y="505"/>
                  </a:lnTo>
                  <a:cubicBezTo>
                    <a:pt x="715" y="362"/>
                    <a:pt x="703" y="195"/>
                    <a:pt x="584" y="88"/>
                  </a:cubicBezTo>
                  <a:cubicBezTo>
                    <a:pt x="520" y="30"/>
                    <a:pt x="439" y="0"/>
                    <a:pt x="35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45"/>
            <p:cNvSpPr/>
            <p:nvPr/>
          </p:nvSpPr>
          <p:spPr>
            <a:xfrm>
              <a:off x="4072825" y="3350500"/>
              <a:ext cx="80375" cy="30025"/>
            </a:xfrm>
            <a:custGeom>
              <a:avLst/>
              <a:gdLst/>
              <a:ahLst/>
              <a:cxnLst/>
              <a:rect l="l" t="t" r="r" b="b"/>
              <a:pathLst>
                <a:path w="3215" h="1201" extrusionOk="0">
                  <a:moveTo>
                    <a:pt x="2850" y="1"/>
                  </a:moveTo>
                  <a:cubicBezTo>
                    <a:pt x="2817" y="1"/>
                    <a:pt x="2784" y="5"/>
                    <a:pt x="2751" y="14"/>
                  </a:cubicBezTo>
                  <a:cubicBezTo>
                    <a:pt x="2596" y="50"/>
                    <a:pt x="2501" y="205"/>
                    <a:pt x="2512" y="347"/>
                  </a:cubicBezTo>
                  <a:lnTo>
                    <a:pt x="60" y="1086"/>
                  </a:lnTo>
                  <a:cubicBezTo>
                    <a:pt x="24" y="1098"/>
                    <a:pt x="0" y="1121"/>
                    <a:pt x="12" y="1157"/>
                  </a:cubicBezTo>
                  <a:cubicBezTo>
                    <a:pt x="21" y="1175"/>
                    <a:pt x="44" y="1201"/>
                    <a:pt x="65" y="1201"/>
                  </a:cubicBezTo>
                  <a:cubicBezTo>
                    <a:pt x="72" y="1201"/>
                    <a:pt x="78" y="1198"/>
                    <a:pt x="84" y="1193"/>
                  </a:cubicBezTo>
                  <a:lnTo>
                    <a:pt x="2536" y="467"/>
                  </a:lnTo>
                  <a:cubicBezTo>
                    <a:pt x="2612" y="589"/>
                    <a:pt x="2732" y="660"/>
                    <a:pt x="2850" y="660"/>
                  </a:cubicBezTo>
                  <a:cubicBezTo>
                    <a:pt x="2881" y="660"/>
                    <a:pt x="2912" y="655"/>
                    <a:pt x="2941" y="645"/>
                  </a:cubicBezTo>
                  <a:cubicBezTo>
                    <a:pt x="3120" y="586"/>
                    <a:pt x="3215" y="407"/>
                    <a:pt x="3167" y="228"/>
                  </a:cubicBezTo>
                  <a:cubicBezTo>
                    <a:pt x="3119" y="83"/>
                    <a:pt x="2992" y="1"/>
                    <a:pt x="28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45"/>
            <p:cNvSpPr/>
            <p:nvPr/>
          </p:nvSpPr>
          <p:spPr>
            <a:xfrm>
              <a:off x="4069250" y="3303250"/>
              <a:ext cx="51225" cy="70125"/>
            </a:xfrm>
            <a:custGeom>
              <a:avLst/>
              <a:gdLst/>
              <a:ahLst/>
              <a:cxnLst/>
              <a:rect l="l" t="t" r="r" b="b"/>
              <a:pathLst>
                <a:path w="2049" h="2805" extrusionOk="0">
                  <a:moveTo>
                    <a:pt x="1666" y="0"/>
                  </a:moveTo>
                  <a:cubicBezTo>
                    <a:pt x="1560" y="0"/>
                    <a:pt x="1453" y="52"/>
                    <a:pt x="1393" y="142"/>
                  </a:cubicBezTo>
                  <a:cubicBezTo>
                    <a:pt x="1298" y="273"/>
                    <a:pt x="1334" y="452"/>
                    <a:pt x="1429" y="559"/>
                  </a:cubicBezTo>
                  <a:lnTo>
                    <a:pt x="24" y="2702"/>
                  </a:lnTo>
                  <a:cubicBezTo>
                    <a:pt x="0" y="2738"/>
                    <a:pt x="0" y="2773"/>
                    <a:pt x="36" y="2797"/>
                  </a:cubicBezTo>
                  <a:cubicBezTo>
                    <a:pt x="45" y="2801"/>
                    <a:pt x="57" y="2804"/>
                    <a:pt x="69" y="2804"/>
                  </a:cubicBezTo>
                  <a:cubicBezTo>
                    <a:pt x="90" y="2804"/>
                    <a:pt x="112" y="2796"/>
                    <a:pt x="119" y="2773"/>
                  </a:cubicBezTo>
                  <a:lnTo>
                    <a:pt x="1536" y="630"/>
                  </a:lnTo>
                  <a:cubicBezTo>
                    <a:pt x="1584" y="648"/>
                    <a:pt x="1631" y="658"/>
                    <a:pt x="1677" y="658"/>
                  </a:cubicBezTo>
                  <a:cubicBezTo>
                    <a:pt x="1780" y="658"/>
                    <a:pt x="1875" y="610"/>
                    <a:pt x="1941" y="511"/>
                  </a:cubicBezTo>
                  <a:cubicBezTo>
                    <a:pt x="2048" y="368"/>
                    <a:pt x="2001" y="154"/>
                    <a:pt x="1846" y="59"/>
                  </a:cubicBezTo>
                  <a:cubicBezTo>
                    <a:pt x="1793" y="19"/>
                    <a:pt x="1729" y="0"/>
                    <a:pt x="166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45"/>
            <p:cNvSpPr/>
            <p:nvPr/>
          </p:nvSpPr>
          <p:spPr>
            <a:xfrm>
              <a:off x="4055250" y="3300825"/>
              <a:ext cx="18200" cy="79200"/>
            </a:xfrm>
            <a:custGeom>
              <a:avLst/>
              <a:gdLst/>
              <a:ahLst/>
              <a:cxnLst/>
              <a:rect l="l" t="t" r="r" b="b"/>
              <a:pathLst>
                <a:path w="728" h="3168" extrusionOk="0">
                  <a:moveTo>
                    <a:pt x="323" y="0"/>
                  </a:moveTo>
                  <a:cubicBezTo>
                    <a:pt x="315" y="0"/>
                    <a:pt x="307" y="0"/>
                    <a:pt x="298" y="1"/>
                  </a:cubicBezTo>
                  <a:cubicBezTo>
                    <a:pt x="120" y="13"/>
                    <a:pt x="1" y="179"/>
                    <a:pt x="13" y="358"/>
                  </a:cubicBezTo>
                  <a:cubicBezTo>
                    <a:pt x="25" y="513"/>
                    <a:pt x="156" y="632"/>
                    <a:pt x="310" y="644"/>
                  </a:cubicBezTo>
                  <a:lnTo>
                    <a:pt x="596" y="3108"/>
                  </a:lnTo>
                  <a:cubicBezTo>
                    <a:pt x="596" y="3144"/>
                    <a:pt x="620" y="3168"/>
                    <a:pt x="668" y="3168"/>
                  </a:cubicBezTo>
                  <a:cubicBezTo>
                    <a:pt x="691" y="3168"/>
                    <a:pt x="727" y="3144"/>
                    <a:pt x="727" y="3096"/>
                  </a:cubicBezTo>
                  <a:lnTo>
                    <a:pt x="441" y="632"/>
                  </a:lnTo>
                  <a:cubicBezTo>
                    <a:pt x="584" y="584"/>
                    <a:pt x="679" y="429"/>
                    <a:pt x="656" y="287"/>
                  </a:cubicBezTo>
                  <a:cubicBezTo>
                    <a:pt x="644" y="116"/>
                    <a:pt x="492" y="0"/>
                    <a:pt x="3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45"/>
            <p:cNvSpPr/>
            <p:nvPr/>
          </p:nvSpPr>
          <p:spPr>
            <a:xfrm>
              <a:off x="3988875" y="3339600"/>
              <a:ext cx="75625" cy="36975"/>
            </a:xfrm>
            <a:custGeom>
              <a:avLst/>
              <a:gdLst/>
              <a:ahLst/>
              <a:cxnLst/>
              <a:rect l="l" t="t" r="r" b="b"/>
              <a:pathLst>
                <a:path w="3025" h="1479" extrusionOk="0">
                  <a:moveTo>
                    <a:pt x="363" y="0"/>
                  </a:moveTo>
                  <a:cubicBezTo>
                    <a:pt x="240" y="0"/>
                    <a:pt x="127" y="75"/>
                    <a:pt x="84" y="188"/>
                  </a:cubicBezTo>
                  <a:cubicBezTo>
                    <a:pt x="1" y="355"/>
                    <a:pt x="84" y="545"/>
                    <a:pt x="239" y="605"/>
                  </a:cubicBezTo>
                  <a:cubicBezTo>
                    <a:pt x="286" y="623"/>
                    <a:pt x="335" y="632"/>
                    <a:pt x="381" y="632"/>
                  </a:cubicBezTo>
                  <a:cubicBezTo>
                    <a:pt x="487" y="632"/>
                    <a:pt x="582" y="585"/>
                    <a:pt x="632" y="486"/>
                  </a:cubicBezTo>
                  <a:lnTo>
                    <a:pt x="2918" y="1474"/>
                  </a:lnTo>
                  <a:cubicBezTo>
                    <a:pt x="2927" y="1477"/>
                    <a:pt x="2936" y="1478"/>
                    <a:pt x="2946" y="1478"/>
                  </a:cubicBezTo>
                  <a:cubicBezTo>
                    <a:pt x="2975" y="1478"/>
                    <a:pt x="3004" y="1465"/>
                    <a:pt x="3013" y="1438"/>
                  </a:cubicBezTo>
                  <a:cubicBezTo>
                    <a:pt x="3025" y="1414"/>
                    <a:pt x="3013" y="1367"/>
                    <a:pt x="2977" y="1355"/>
                  </a:cubicBezTo>
                  <a:lnTo>
                    <a:pt x="691" y="367"/>
                  </a:lnTo>
                  <a:cubicBezTo>
                    <a:pt x="703" y="236"/>
                    <a:pt x="632" y="93"/>
                    <a:pt x="501" y="33"/>
                  </a:cubicBezTo>
                  <a:cubicBezTo>
                    <a:pt x="456" y="11"/>
                    <a:pt x="409" y="0"/>
                    <a:pt x="3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45"/>
            <p:cNvSpPr/>
            <p:nvPr/>
          </p:nvSpPr>
          <p:spPr>
            <a:xfrm>
              <a:off x="3979650" y="3344700"/>
              <a:ext cx="77725" cy="31875"/>
            </a:xfrm>
            <a:custGeom>
              <a:avLst/>
              <a:gdLst/>
              <a:ahLst/>
              <a:cxnLst/>
              <a:rect l="l" t="t" r="r" b="b"/>
              <a:pathLst>
                <a:path w="3109" h="1275" extrusionOk="0">
                  <a:moveTo>
                    <a:pt x="355" y="1"/>
                  </a:moveTo>
                  <a:cubicBezTo>
                    <a:pt x="223" y="1"/>
                    <a:pt x="97" y="82"/>
                    <a:pt x="60" y="222"/>
                  </a:cubicBezTo>
                  <a:cubicBezTo>
                    <a:pt x="1" y="389"/>
                    <a:pt x="96" y="579"/>
                    <a:pt x="274" y="627"/>
                  </a:cubicBezTo>
                  <a:cubicBezTo>
                    <a:pt x="307" y="638"/>
                    <a:pt x="342" y="643"/>
                    <a:pt x="376" y="643"/>
                  </a:cubicBezTo>
                  <a:cubicBezTo>
                    <a:pt x="489" y="643"/>
                    <a:pt x="600" y="585"/>
                    <a:pt x="655" y="484"/>
                  </a:cubicBezTo>
                  <a:lnTo>
                    <a:pt x="3025" y="1270"/>
                  </a:lnTo>
                  <a:cubicBezTo>
                    <a:pt x="3030" y="1273"/>
                    <a:pt x="3037" y="1274"/>
                    <a:pt x="3045" y="1274"/>
                  </a:cubicBezTo>
                  <a:cubicBezTo>
                    <a:pt x="3068" y="1274"/>
                    <a:pt x="3096" y="1259"/>
                    <a:pt x="3096" y="1222"/>
                  </a:cubicBezTo>
                  <a:cubicBezTo>
                    <a:pt x="3108" y="1199"/>
                    <a:pt x="3096" y="1151"/>
                    <a:pt x="3049" y="1151"/>
                  </a:cubicBezTo>
                  <a:lnTo>
                    <a:pt x="691" y="365"/>
                  </a:lnTo>
                  <a:cubicBezTo>
                    <a:pt x="703" y="210"/>
                    <a:pt x="608" y="67"/>
                    <a:pt x="465" y="20"/>
                  </a:cubicBezTo>
                  <a:cubicBezTo>
                    <a:pt x="429" y="7"/>
                    <a:pt x="392" y="1"/>
                    <a:pt x="3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45"/>
            <p:cNvSpPr/>
            <p:nvPr/>
          </p:nvSpPr>
          <p:spPr>
            <a:xfrm>
              <a:off x="3985600" y="3377900"/>
              <a:ext cx="79800" cy="16125"/>
            </a:xfrm>
            <a:custGeom>
              <a:avLst/>
              <a:gdLst/>
              <a:ahLst/>
              <a:cxnLst/>
              <a:rect l="l" t="t" r="r" b="b"/>
              <a:pathLst>
                <a:path w="3192" h="645" extrusionOk="0">
                  <a:moveTo>
                    <a:pt x="332" y="1"/>
                  </a:moveTo>
                  <a:cubicBezTo>
                    <a:pt x="325" y="1"/>
                    <a:pt x="317" y="1"/>
                    <a:pt x="310" y="2"/>
                  </a:cubicBezTo>
                  <a:cubicBezTo>
                    <a:pt x="132" y="2"/>
                    <a:pt x="1" y="144"/>
                    <a:pt x="1" y="323"/>
                  </a:cubicBezTo>
                  <a:cubicBezTo>
                    <a:pt x="1" y="502"/>
                    <a:pt x="155" y="644"/>
                    <a:pt x="334" y="644"/>
                  </a:cubicBezTo>
                  <a:cubicBezTo>
                    <a:pt x="477" y="644"/>
                    <a:pt x="608" y="525"/>
                    <a:pt x="644" y="371"/>
                  </a:cubicBezTo>
                  <a:lnTo>
                    <a:pt x="3132" y="299"/>
                  </a:lnTo>
                  <a:cubicBezTo>
                    <a:pt x="3156" y="299"/>
                    <a:pt x="3192" y="263"/>
                    <a:pt x="3192" y="240"/>
                  </a:cubicBezTo>
                  <a:cubicBezTo>
                    <a:pt x="3192" y="204"/>
                    <a:pt x="3156" y="180"/>
                    <a:pt x="3132" y="180"/>
                  </a:cubicBezTo>
                  <a:lnTo>
                    <a:pt x="644" y="252"/>
                  </a:lnTo>
                  <a:cubicBezTo>
                    <a:pt x="598" y="115"/>
                    <a:pt x="477" y="1"/>
                    <a:pt x="33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45"/>
            <p:cNvSpPr/>
            <p:nvPr/>
          </p:nvSpPr>
          <p:spPr>
            <a:xfrm>
              <a:off x="3989475" y="3382275"/>
              <a:ext cx="75625" cy="35300"/>
            </a:xfrm>
            <a:custGeom>
              <a:avLst/>
              <a:gdLst/>
              <a:ahLst/>
              <a:cxnLst/>
              <a:rect l="l" t="t" r="r" b="b"/>
              <a:pathLst>
                <a:path w="3025" h="1412" extrusionOk="0">
                  <a:moveTo>
                    <a:pt x="2962" y="0"/>
                  </a:moveTo>
                  <a:cubicBezTo>
                    <a:pt x="2955" y="0"/>
                    <a:pt x="2948" y="2"/>
                    <a:pt x="2941" y="5"/>
                  </a:cubicBezTo>
                  <a:lnTo>
                    <a:pt x="632" y="922"/>
                  </a:lnTo>
                  <a:cubicBezTo>
                    <a:pt x="570" y="826"/>
                    <a:pt x="470" y="768"/>
                    <a:pt x="365" y="768"/>
                  </a:cubicBezTo>
                  <a:cubicBezTo>
                    <a:pt x="327" y="768"/>
                    <a:pt x="288" y="775"/>
                    <a:pt x="251" y="791"/>
                  </a:cubicBezTo>
                  <a:cubicBezTo>
                    <a:pt x="84" y="850"/>
                    <a:pt x="0" y="1041"/>
                    <a:pt x="72" y="1208"/>
                  </a:cubicBezTo>
                  <a:cubicBezTo>
                    <a:pt x="117" y="1334"/>
                    <a:pt x="237" y="1412"/>
                    <a:pt x="364" y="1412"/>
                  </a:cubicBezTo>
                  <a:cubicBezTo>
                    <a:pt x="406" y="1412"/>
                    <a:pt x="448" y="1404"/>
                    <a:pt x="489" y="1386"/>
                  </a:cubicBezTo>
                  <a:cubicBezTo>
                    <a:pt x="632" y="1327"/>
                    <a:pt x="703" y="1184"/>
                    <a:pt x="679" y="1029"/>
                  </a:cubicBezTo>
                  <a:lnTo>
                    <a:pt x="2989" y="112"/>
                  </a:lnTo>
                  <a:cubicBezTo>
                    <a:pt x="3013" y="88"/>
                    <a:pt x="3025" y="65"/>
                    <a:pt x="3013" y="29"/>
                  </a:cubicBezTo>
                  <a:cubicBezTo>
                    <a:pt x="3004" y="12"/>
                    <a:pt x="2983" y="0"/>
                    <a:pt x="29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45"/>
            <p:cNvSpPr/>
            <p:nvPr/>
          </p:nvSpPr>
          <p:spPr>
            <a:xfrm>
              <a:off x="3986500" y="3386750"/>
              <a:ext cx="73550" cy="41050"/>
            </a:xfrm>
            <a:custGeom>
              <a:avLst/>
              <a:gdLst/>
              <a:ahLst/>
              <a:cxnLst/>
              <a:rect l="l" t="t" r="r" b="b"/>
              <a:pathLst>
                <a:path w="2942" h="1642" extrusionOk="0">
                  <a:moveTo>
                    <a:pt x="2864" y="0"/>
                  </a:moveTo>
                  <a:cubicBezTo>
                    <a:pt x="2854" y="0"/>
                    <a:pt x="2844" y="2"/>
                    <a:pt x="2834" y="5"/>
                  </a:cubicBezTo>
                  <a:lnTo>
                    <a:pt x="608" y="1124"/>
                  </a:lnTo>
                  <a:cubicBezTo>
                    <a:pt x="559" y="1043"/>
                    <a:pt x="467" y="995"/>
                    <a:pt x="364" y="995"/>
                  </a:cubicBezTo>
                  <a:cubicBezTo>
                    <a:pt x="315" y="995"/>
                    <a:pt x="264" y="1006"/>
                    <a:pt x="215" y="1029"/>
                  </a:cubicBezTo>
                  <a:cubicBezTo>
                    <a:pt x="60" y="1100"/>
                    <a:pt x="0" y="1303"/>
                    <a:pt x="72" y="1457"/>
                  </a:cubicBezTo>
                  <a:cubicBezTo>
                    <a:pt x="123" y="1577"/>
                    <a:pt x="236" y="1642"/>
                    <a:pt x="358" y="1642"/>
                  </a:cubicBezTo>
                  <a:cubicBezTo>
                    <a:pt x="405" y="1642"/>
                    <a:pt x="454" y="1632"/>
                    <a:pt x="500" y="1612"/>
                  </a:cubicBezTo>
                  <a:cubicBezTo>
                    <a:pt x="631" y="1541"/>
                    <a:pt x="715" y="1386"/>
                    <a:pt x="667" y="1243"/>
                  </a:cubicBezTo>
                  <a:lnTo>
                    <a:pt x="2894" y="124"/>
                  </a:lnTo>
                  <a:cubicBezTo>
                    <a:pt x="2929" y="112"/>
                    <a:pt x="2941" y="64"/>
                    <a:pt x="2929" y="29"/>
                  </a:cubicBezTo>
                  <a:cubicBezTo>
                    <a:pt x="2921" y="11"/>
                    <a:pt x="2893" y="0"/>
                    <a:pt x="28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" name="Google Shape;1532;p45"/>
            <p:cNvSpPr/>
            <p:nvPr/>
          </p:nvSpPr>
          <p:spPr>
            <a:xfrm>
              <a:off x="4013575" y="3387000"/>
              <a:ext cx="59275" cy="60725"/>
            </a:xfrm>
            <a:custGeom>
              <a:avLst/>
              <a:gdLst/>
              <a:ahLst/>
              <a:cxnLst/>
              <a:rect l="l" t="t" r="r" b="b"/>
              <a:pathLst>
                <a:path w="2371" h="2429" extrusionOk="0">
                  <a:moveTo>
                    <a:pt x="2293" y="1"/>
                  </a:moveTo>
                  <a:cubicBezTo>
                    <a:pt x="2278" y="1"/>
                    <a:pt x="2263" y="7"/>
                    <a:pt x="2251" y="19"/>
                  </a:cubicBezTo>
                  <a:lnTo>
                    <a:pt x="537" y="1840"/>
                  </a:lnTo>
                  <a:cubicBezTo>
                    <a:pt x="482" y="1800"/>
                    <a:pt x="421" y="1781"/>
                    <a:pt x="360" y="1781"/>
                  </a:cubicBezTo>
                  <a:cubicBezTo>
                    <a:pt x="275" y="1781"/>
                    <a:pt x="189" y="1818"/>
                    <a:pt x="120" y="1888"/>
                  </a:cubicBezTo>
                  <a:cubicBezTo>
                    <a:pt x="1" y="2019"/>
                    <a:pt x="1" y="2209"/>
                    <a:pt x="132" y="2340"/>
                  </a:cubicBezTo>
                  <a:cubicBezTo>
                    <a:pt x="196" y="2398"/>
                    <a:pt x="277" y="2428"/>
                    <a:pt x="358" y="2428"/>
                  </a:cubicBezTo>
                  <a:cubicBezTo>
                    <a:pt x="443" y="2428"/>
                    <a:pt x="529" y="2395"/>
                    <a:pt x="596" y="2328"/>
                  </a:cubicBezTo>
                  <a:cubicBezTo>
                    <a:pt x="703" y="2209"/>
                    <a:pt x="715" y="2043"/>
                    <a:pt x="620" y="1924"/>
                  </a:cubicBezTo>
                  <a:lnTo>
                    <a:pt x="2335" y="114"/>
                  </a:lnTo>
                  <a:cubicBezTo>
                    <a:pt x="2370" y="78"/>
                    <a:pt x="2370" y="54"/>
                    <a:pt x="2335" y="19"/>
                  </a:cubicBezTo>
                  <a:cubicBezTo>
                    <a:pt x="2323" y="7"/>
                    <a:pt x="2308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" name="Google Shape;1533;p45"/>
            <p:cNvSpPr/>
            <p:nvPr/>
          </p:nvSpPr>
          <p:spPr>
            <a:xfrm>
              <a:off x="4033525" y="3386150"/>
              <a:ext cx="38425" cy="74350"/>
            </a:xfrm>
            <a:custGeom>
              <a:avLst/>
              <a:gdLst/>
              <a:ahLst/>
              <a:cxnLst/>
              <a:rect l="l" t="t" r="r" b="b"/>
              <a:pathLst>
                <a:path w="1537" h="2974" extrusionOk="0">
                  <a:moveTo>
                    <a:pt x="1467" y="0"/>
                  </a:moveTo>
                  <a:cubicBezTo>
                    <a:pt x="1443" y="0"/>
                    <a:pt x="1414" y="14"/>
                    <a:pt x="1406" y="41"/>
                  </a:cubicBezTo>
                  <a:lnTo>
                    <a:pt x="417" y="2339"/>
                  </a:lnTo>
                  <a:cubicBezTo>
                    <a:pt x="402" y="2336"/>
                    <a:pt x="387" y="2334"/>
                    <a:pt x="372" y="2334"/>
                  </a:cubicBezTo>
                  <a:cubicBezTo>
                    <a:pt x="255" y="2334"/>
                    <a:pt x="137" y="2413"/>
                    <a:pt x="84" y="2529"/>
                  </a:cubicBezTo>
                  <a:cubicBezTo>
                    <a:pt x="1" y="2696"/>
                    <a:pt x="84" y="2886"/>
                    <a:pt x="239" y="2946"/>
                  </a:cubicBezTo>
                  <a:cubicBezTo>
                    <a:pt x="282" y="2964"/>
                    <a:pt x="327" y="2973"/>
                    <a:pt x="372" y="2973"/>
                  </a:cubicBezTo>
                  <a:cubicBezTo>
                    <a:pt x="496" y="2973"/>
                    <a:pt x="611" y="2902"/>
                    <a:pt x="655" y="2779"/>
                  </a:cubicBezTo>
                  <a:cubicBezTo>
                    <a:pt x="715" y="2636"/>
                    <a:pt x="667" y="2470"/>
                    <a:pt x="536" y="2386"/>
                  </a:cubicBezTo>
                  <a:lnTo>
                    <a:pt x="1525" y="100"/>
                  </a:lnTo>
                  <a:cubicBezTo>
                    <a:pt x="1537" y="64"/>
                    <a:pt x="1525" y="29"/>
                    <a:pt x="1489" y="5"/>
                  </a:cubicBezTo>
                  <a:cubicBezTo>
                    <a:pt x="1483" y="2"/>
                    <a:pt x="1475" y="0"/>
                    <a:pt x="1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" name="Google Shape;1534;p45"/>
            <p:cNvSpPr/>
            <p:nvPr/>
          </p:nvSpPr>
          <p:spPr>
            <a:xfrm>
              <a:off x="4038875" y="3393300"/>
              <a:ext cx="33075" cy="76500"/>
            </a:xfrm>
            <a:custGeom>
              <a:avLst/>
              <a:gdLst/>
              <a:ahLst/>
              <a:cxnLst/>
              <a:rect l="l" t="t" r="r" b="b"/>
              <a:pathLst>
                <a:path w="1323" h="3060" extrusionOk="0">
                  <a:moveTo>
                    <a:pt x="1243" y="0"/>
                  </a:moveTo>
                  <a:cubicBezTo>
                    <a:pt x="1219" y="0"/>
                    <a:pt x="1192" y="16"/>
                    <a:pt x="1192" y="52"/>
                  </a:cubicBezTo>
                  <a:lnTo>
                    <a:pt x="406" y="2422"/>
                  </a:lnTo>
                  <a:cubicBezTo>
                    <a:pt x="396" y="2421"/>
                    <a:pt x="386" y="2421"/>
                    <a:pt x="377" y="2421"/>
                  </a:cubicBezTo>
                  <a:cubicBezTo>
                    <a:pt x="233" y="2421"/>
                    <a:pt x="105" y="2503"/>
                    <a:pt x="60" y="2648"/>
                  </a:cubicBezTo>
                  <a:cubicBezTo>
                    <a:pt x="1" y="2803"/>
                    <a:pt x="84" y="3005"/>
                    <a:pt x="263" y="3041"/>
                  </a:cubicBezTo>
                  <a:cubicBezTo>
                    <a:pt x="299" y="3054"/>
                    <a:pt x="336" y="3060"/>
                    <a:pt x="373" y="3060"/>
                  </a:cubicBezTo>
                  <a:cubicBezTo>
                    <a:pt x="505" y="3060"/>
                    <a:pt x="630" y="2978"/>
                    <a:pt x="668" y="2838"/>
                  </a:cubicBezTo>
                  <a:cubicBezTo>
                    <a:pt x="715" y="2684"/>
                    <a:pt x="656" y="2529"/>
                    <a:pt x="525" y="2445"/>
                  </a:cubicBezTo>
                  <a:lnTo>
                    <a:pt x="1311" y="88"/>
                  </a:lnTo>
                  <a:cubicBezTo>
                    <a:pt x="1323" y="52"/>
                    <a:pt x="1311" y="5"/>
                    <a:pt x="1263" y="5"/>
                  </a:cubicBezTo>
                  <a:cubicBezTo>
                    <a:pt x="1257" y="2"/>
                    <a:pt x="1250" y="0"/>
                    <a:pt x="12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" name="Google Shape;1535;p45"/>
            <p:cNvSpPr/>
            <p:nvPr/>
          </p:nvSpPr>
          <p:spPr>
            <a:xfrm>
              <a:off x="4072525" y="3385375"/>
              <a:ext cx="16100" cy="79500"/>
            </a:xfrm>
            <a:custGeom>
              <a:avLst/>
              <a:gdLst/>
              <a:ahLst/>
              <a:cxnLst/>
              <a:rect l="l" t="t" r="r" b="b"/>
              <a:pathLst>
                <a:path w="644" h="3180" extrusionOk="0">
                  <a:moveTo>
                    <a:pt x="238" y="0"/>
                  </a:moveTo>
                  <a:cubicBezTo>
                    <a:pt x="215" y="0"/>
                    <a:pt x="179" y="24"/>
                    <a:pt x="179" y="60"/>
                  </a:cubicBezTo>
                  <a:lnTo>
                    <a:pt x="262" y="2548"/>
                  </a:lnTo>
                  <a:cubicBezTo>
                    <a:pt x="107" y="2584"/>
                    <a:pt x="0" y="2727"/>
                    <a:pt x="0" y="2870"/>
                  </a:cubicBezTo>
                  <a:cubicBezTo>
                    <a:pt x="0" y="3048"/>
                    <a:pt x="155" y="3179"/>
                    <a:pt x="334" y="3179"/>
                  </a:cubicBezTo>
                  <a:cubicBezTo>
                    <a:pt x="512" y="3179"/>
                    <a:pt x="643" y="3036"/>
                    <a:pt x="643" y="2858"/>
                  </a:cubicBezTo>
                  <a:cubicBezTo>
                    <a:pt x="643" y="2703"/>
                    <a:pt x="524" y="2572"/>
                    <a:pt x="381" y="2548"/>
                  </a:cubicBezTo>
                  <a:lnTo>
                    <a:pt x="298" y="60"/>
                  </a:lnTo>
                  <a:cubicBezTo>
                    <a:pt x="298" y="24"/>
                    <a:pt x="274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" name="Google Shape;1536;p45"/>
            <p:cNvSpPr/>
            <p:nvPr/>
          </p:nvSpPr>
          <p:spPr>
            <a:xfrm>
              <a:off x="4077275" y="3385550"/>
              <a:ext cx="36650" cy="74550"/>
            </a:xfrm>
            <a:custGeom>
              <a:avLst/>
              <a:gdLst/>
              <a:ahLst/>
              <a:cxnLst/>
              <a:rect l="l" t="t" r="r" b="b"/>
              <a:pathLst>
                <a:path w="1466" h="2982" extrusionOk="0">
                  <a:moveTo>
                    <a:pt x="61" y="1"/>
                  </a:moveTo>
                  <a:cubicBezTo>
                    <a:pt x="54" y="1"/>
                    <a:pt x="45" y="2"/>
                    <a:pt x="37" y="5"/>
                  </a:cubicBezTo>
                  <a:cubicBezTo>
                    <a:pt x="13" y="17"/>
                    <a:pt x="1" y="53"/>
                    <a:pt x="13" y="77"/>
                  </a:cubicBezTo>
                  <a:lnTo>
                    <a:pt x="930" y="2386"/>
                  </a:lnTo>
                  <a:cubicBezTo>
                    <a:pt x="787" y="2482"/>
                    <a:pt x="739" y="2624"/>
                    <a:pt x="799" y="2779"/>
                  </a:cubicBezTo>
                  <a:cubicBezTo>
                    <a:pt x="844" y="2898"/>
                    <a:pt x="967" y="2982"/>
                    <a:pt x="1098" y="2982"/>
                  </a:cubicBezTo>
                  <a:cubicBezTo>
                    <a:pt x="1137" y="2982"/>
                    <a:pt x="1177" y="2974"/>
                    <a:pt x="1215" y="2958"/>
                  </a:cubicBezTo>
                  <a:cubicBezTo>
                    <a:pt x="1382" y="2898"/>
                    <a:pt x="1465" y="2696"/>
                    <a:pt x="1394" y="2541"/>
                  </a:cubicBezTo>
                  <a:cubicBezTo>
                    <a:pt x="1342" y="2406"/>
                    <a:pt x="1226" y="2334"/>
                    <a:pt x="1094" y="2334"/>
                  </a:cubicBezTo>
                  <a:cubicBezTo>
                    <a:pt x="1075" y="2334"/>
                    <a:pt x="1056" y="2336"/>
                    <a:pt x="1037" y="2339"/>
                  </a:cubicBezTo>
                  <a:lnTo>
                    <a:pt x="108" y="41"/>
                  </a:lnTo>
                  <a:cubicBezTo>
                    <a:pt x="99" y="14"/>
                    <a:pt x="83" y="1"/>
                    <a:pt x="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" name="Google Shape;1537;p45"/>
            <p:cNvSpPr/>
            <p:nvPr/>
          </p:nvSpPr>
          <p:spPr>
            <a:xfrm>
              <a:off x="4081150" y="3390775"/>
              <a:ext cx="42600" cy="72450"/>
            </a:xfrm>
            <a:custGeom>
              <a:avLst/>
              <a:gdLst/>
              <a:ahLst/>
              <a:cxnLst/>
              <a:rect l="l" t="t" r="r" b="b"/>
              <a:pathLst>
                <a:path w="1704" h="2898" extrusionOk="0">
                  <a:moveTo>
                    <a:pt x="79" y="1"/>
                  </a:moveTo>
                  <a:cubicBezTo>
                    <a:pt x="69" y="1"/>
                    <a:pt x="59" y="3"/>
                    <a:pt x="48" y="10"/>
                  </a:cubicBezTo>
                  <a:cubicBezTo>
                    <a:pt x="24" y="22"/>
                    <a:pt x="1" y="70"/>
                    <a:pt x="24" y="94"/>
                  </a:cubicBezTo>
                  <a:lnTo>
                    <a:pt x="1132" y="2332"/>
                  </a:lnTo>
                  <a:cubicBezTo>
                    <a:pt x="1013" y="2404"/>
                    <a:pt x="989" y="2570"/>
                    <a:pt x="1048" y="2713"/>
                  </a:cubicBezTo>
                  <a:cubicBezTo>
                    <a:pt x="1100" y="2833"/>
                    <a:pt x="1213" y="2898"/>
                    <a:pt x="1335" y="2898"/>
                  </a:cubicBezTo>
                  <a:cubicBezTo>
                    <a:pt x="1382" y="2898"/>
                    <a:pt x="1430" y="2888"/>
                    <a:pt x="1477" y="2868"/>
                  </a:cubicBezTo>
                  <a:cubicBezTo>
                    <a:pt x="1644" y="2785"/>
                    <a:pt x="1703" y="2594"/>
                    <a:pt x="1632" y="2427"/>
                  </a:cubicBezTo>
                  <a:cubicBezTo>
                    <a:pt x="1566" y="2324"/>
                    <a:pt x="1463" y="2258"/>
                    <a:pt x="1347" y="2258"/>
                  </a:cubicBezTo>
                  <a:cubicBezTo>
                    <a:pt x="1316" y="2258"/>
                    <a:pt x="1283" y="2263"/>
                    <a:pt x="1251" y="2273"/>
                  </a:cubicBezTo>
                  <a:lnTo>
                    <a:pt x="143" y="34"/>
                  </a:lnTo>
                  <a:cubicBezTo>
                    <a:pt x="127" y="17"/>
                    <a:pt x="104" y="1"/>
                    <a:pt x="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" name="Google Shape;1538;p45"/>
            <p:cNvSpPr/>
            <p:nvPr/>
          </p:nvSpPr>
          <p:spPr>
            <a:xfrm>
              <a:off x="4081750" y="3378075"/>
              <a:ext cx="61625" cy="58300"/>
            </a:xfrm>
            <a:custGeom>
              <a:avLst/>
              <a:gdLst/>
              <a:ahLst/>
              <a:cxnLst/>
              <a:rect l="l" t="t" r="r" b="b"/>
              <a:pathLst>
                <a:path w="2465" h="2332" extrusionOk="0">
                  <a:moveTo>
                    <a:pt x="67" y="0"/>
                  </a:moveTo>
                  <a:cubicBezTo>
                    <a:pt x="51" y="0"/>
                    <a:pt x="36" y="6"/>
                    <a:pt x="24" y="18"/>
                  </a:cubicBezTo>
                  <a:cubicBezTo>
                    <a:pt x="0" y="54"/>
                    <a:pt x="0" y="78"/>
                    <a:pt x="24" y="114"/>
                  </a:cubicBezTo>
                  <a:lnTo>
                    <a:pt x="1846" y="1816"/>
                  </a:lnTo>
                  <a:cubicBezTo>
                    <a:pt x="1763" y="1959"/>
                    <a:pt x="1786" y="2126"/>
                    <a:pt x="1882" y="2245"/>
                  </a:cubicBezTo>
                  <a:cubicBezTo>
                    <a:pt x="1950" y="2302"/>
                    <a:pt x="2029" y="2331"/>
                    <a:pt x="2107" y="2331"/>
                  </a:cubicBezTo>
                  <a:cubicBezTo>
                    <a:pt x="2193" y="2331"/>
                    <a:pt x="2277" y="2296"/>
                    <a:pt x="2346" y="2221"/>
                  </a:cubicBezTo>
                  <a:cubicBezTo>
                    <a:pt x="2465" y="2090"/>
                    <a:pt x="2465" y="1900"/>
                    <a:pt x="2334" y="1769"/>
                  </a:cubicBezTo>
                  <a:cubicBezTo>
                    <a:pt x="2267" y="1708"/>
                    <a:pt x="2185" y="1678"/>
                    <a:pt x="2105" y="1678"/>
                  </a:cubicBezTo>
                  <a:cubicBezTo>
                    <a:pt x="2043" y="1678"/>
                    <a:pt x="1981" y="1696"/>
                    <a:pt x="1929" y="1733"/>
                  </a:cubicBezTo>
                  <a:lnTo>
                    <a:pt x="119" y="18"/>
                  </a:lnTo>
                  <a:cubicBezTo>
                    <a:pt x="102" y="6"/>
                    <a:pt x="84" y="0"/>
                    <a:pt x="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" name="Google Shape;1539;p45"/>
            <p:cNvSpPr/>
            <p:nvPr/>
          </p:nvSpPr>
          <p:spPr>
            <a:xfrm>
              <a:off x="4081150" y="3378700"/>
              <a:ext cx="75625" cy="37150"/>
            </a:xfrm>
            <a:custGeom>
              <a:avLst/>
              <a:gdLst/>
              <a:ahLst/>
              <a:cxnLst/>
              <a:rect l="l" t="t" r="r" b="b"/>
              <a:pathLst>
                <a:path w="3025" h="1486" extrusionOk="0">
                  <a:moveTo>
                    <a:pt x="86" y="1"/>
                  </a:moveTo>
                  <a:cubicBezTo>
                    <a:pt x="62" y="1"/>
                    <a:pt x="33" y="14"/>
                    <a:pt x="24" y="41"/>
                  </a:cubicBezTo>
                  <a:cubicBezTo>
                    <a:pt x="1" y="77"/>
                    <a:pt x="24" y="112"/>
                    <a:pt x="48" y="136"/>
                  </a:cubicBezTo>
                  <a:lnTo>
                    <a:pt x="2346" y="1113"/>
                  </a:lnTo>
                  <a:cubicBezTo>
                    <a:pt x="2322" y="1244"/>
                    <a:pt x="2406" y="1398"/>
                    <a:pt x="2537" y="1458"/>
                  </a:cubicBezTo>
                  <a:cubicBezTo>
                    <a:pt x="2580" y="1476"/>
                    <a:pt x="2625" y="1485"/>
                    <a:pt x="2669" y="1485"/>
                  </a:cubicBezTo>
                  <a:cubicBezTo>
                    <a:pt x="2794" y="1485"/>
                    <a:pt x="2909" y="1414"/>
                    <a:pt x="2953" y="1291"/>
                  </a:cubicBezTo>
                  <a:cubicBezTo>
                    <a:pt x="3025" y="1124"/>
                    <a:pt x="2953" y="934"/>
                    <a:pt x="2787" y="874"/>
                  </a:cubicBezTo>
                  <a:cubicBezTo>
                    <a:pt x="2746" y="857"/>
                    <a:pt x="2703" y="849"/>
                    <a:pt x="2661" y="849"/>
                  </a:cubicBezTo>
                  <a:cubicBezTo>
                    <a:pt x="2556" y="849"/>
                    <a:pt x="2457" y="900"/>
                    <a:pt x="2406" y="993"/>
                  </a:cubicBezTo>
                  <a:lnTo>
                    <a:pt x="108" y="5"/>
                  </a:lnTo>
                  <a:cubicBezTo>
                    <a:pt x="102" y="2"/>
                    <a:pt x="94" y="1"/>
                    <a:pt x="8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45"/>
            <p:cNvSpPr/>
            <p:nvPr/>
          </p:nvSpPr>
          <p:spPr>
            <a:xfrm>
              <a:off x="4074600" y="3377900"/>
              <a:ext cx="82475" cy="16725"/>
            </a:xfrm>
            <a:custGeom>
              <a:avLst/>
              <a:gdLst/>
              <a:ahLst/>
              <a:cxnLst/>
              <a:rect l="l" t="t" r="r" b="b"/>
              <a:pathLst>
                <a:path w="3299" h="669" extrusionOk="0">
                  <a:moveTo>
                    <a:pt x="2954" y="1"/>
                  </a:moveTo>
                  <a:cubicBezTo>
                    <a:pt x="2799" y="1"/>
                    <a:pt x="2677" y="115"/>
                    <a:pt x="2632" y="252"/>
                  </a:cubicBezTo>
                  <a:lnTo>
                    <a:pt x="72" y="109"/>
                  </a:lnTo>
                  <a:cubicBezTo>
                    <a:pt x="48" y="109"/>
                    <a:pt x="13" y="133"/>
                    <a:pt x="1" y="168"/>
                  </a:cubicBezTo>
                  <a:cubicBezTo>
                    <a:pt x="1" y="192"/>
                    <a:pt x="24" y="228"/>
                    <a:pt x="60" y="240"/>
                  </a:cubicBezTo>
                  <a:lnTo>
                    <a:pt x="2620" y="383"/>
                  </a:lnTo>
                  <a:cubicBezTo>
                    <a:pt x="2644" y="537"/>
                    <a:pt x="2787" y="668"/>
                    <a:pt x="2930" y="668"/>
                  </a:cubicBezTo>
                  <a:cubicBezTo>
                    <a:pt x="2937" y="669"/>
                    <a:pt x="2944" y="669"/>
                    <a:pt x="2950" y="669"/>
                  </a:cubicBezTo>
                  <a:cubicBezTo>
                    <a:pt x="3121" y="669"/>
                    <a:pt x="3275" y="530"/>
                    <a:pt x="3287" y="359"/>
                  </a:cubicBezTo>
                  <a:cubicBezTo>
                    <a:pt x="3299" y="180"/>
                    <a:pt x="3156" y="13"/>
                    <a:pt x="2977" y="2"/>
                  </a:cubicBezTo>
                  <a:cubicBezTo>
                    <a:pt x="2970" y="1"/>
                    <a:pt x="2962" y="1"/>
                    <a:pt x="295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" name="Google Shape;1541;p45"/>
            <p:cNvSpPr/>
            <p:nvPr/>
          </p:nvSpPr>
          <p:spPr>
            <a:xfrm>
              <a:off x="4076100" y="3321550"/>
              <a:ext cx="67000" cy="55925"/>
            </a:xfrm>
            <a:custGeom>
              <a:avLst/>
              <a:gdLst/>
              <a:ahLst/>
              <a:cxnLst/>
              <a:rect l="l" t="t" r="r" b="b"/>
              <a:pathLst>
                <a:path w="2680" h="2237" extrusionOk="0">
                  <a:moveTo>
                    <a:pt x="2298" y="0"/>
                  </a:moveTo>
                  <a:cubicBezTo>
                    <a:pt x="2224" y="0"/>
                    <a:pt x="2152" y="25"/>
                    <a:pt x="2096" y="77"/>
                  </a:cubicBezTo>
                  <a:cubicBezTo>
                    <a:pt x="1977" y="184"/>
                    <a:pt x="1953" y="351"/>
                    <a:pt x="2012" y="493"/>
                  </a:cubicBezTo>
                  <a:lnTo>
                    <a:pt x="24" y="2125"/>
                  </a:lnTo>
                  <a:cubicBezTo>
                    <a:pt x="0" y="2148"/>
                    <a:pt x="0" y="2184"/>
                    <a:pt x="12" y="2208"/>
                  </a:cubicBezTo>
                  <a:cubicBezTo>
                    <a:pt x="19" y="2228"/>
                    <a:pt x="36" y="2236"/>
                    <a:pt x="56" y="2236"/>
                  </a:cubicBezTo>
                  <a:cubicBezTo>
                    <a:pt x="73" y="2236"/>
                    <a:pt x="91" y="2231"/>
                    <a:pt x="107" y="2220"/>
                  </a:cubicBezTo>
                  <a:lnTo>
                    <a:pt x="2084" y="601"/>
                  </a:lnTo>
                  <a:cubicBezTo>
                    <a:pt x="2151" y="637"/>
                    <a:pt x="2232" y="662"/>
                    <a:pt x="2310" y="662"/>
                  </a:cubicBezTo>
                  <a:cubicBezTo>
                    <a:pt x="2383" y="662"/>
                    <a:pt x="2455" y="640"/>
                    <a:pt x="2512" y="589"/>
                  </a:cubicBezTo>
                  <a:cubicBezTo>
                    <a:pt x="2667" y="470"/>
                    <a:pt x="2679" y="255"/>
                    <a:pt x="2560" y="124"/>
                  </a:cubicBezTo>
                  <a:cubicBezTo>
                    <a:pt x="2492" y="43"/>
                    <a:pt x="2394" y="0"/>
                    <a:pt x="22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45"/>
            <p:cNvSpPr/>
            <p:nvPr/>
          </p:nvSpPr>
          <p:spPr>
            <a:xfrm>
              <a:off x="4069250" y="3300950"/>
              <a:ext cx="27400" cy="78100"/>
            </a:xfrm>
            <a:custGeom>
              <a:avLst/>
              <a:gdLst/>
              <a:ahLst/>
              <a:cxnLst/>
              <a:rect l="l" t="t" r="r" b="b"/>
              <a:pathLst>
                <a:path w="1096" h="3124" extrusionOk="0">
                  <a:moveTo>
                    <a:pt x="736" y="0"/>
                  </a:moveTo>
                  <a:cubicBezTo>
                    <a:pt x="587" y="0"/>
                    <a:pt x="458" y="92"/>
                    <a:pt x="417" y="246"/>
                  </a:cubicBezTo>
                  <a:cubicBezTo>
                    <a:pt x="393" y="401"/>
                    <a:pt x="465" y="544"/>
                    <a:pt x="596" y="627"/>
                  </a:cubicBezTo>
                  <a:lnTo>
                    <a:pt x="24" y="3044"/>
                  </a:lnTo>
                  <a:cubicBezTo>
                    <a:pt x="0" y="3080"/>
                    <a:pt x="36" y="3115"/>
                    <a:pt x="60" y="3115"/>
                  </a:cubicBezTo>
                  <a:cubicBezTo>
                    <a:pt x="68" y="3121"/>
                    <a:pt x="77" y="3123"/>
                    <a:pt x="86" y="3123"/>
                  </a:cubicBezTo>
                  <a:cubicBezTo>
                    <a:pt x="115" y="3123"/>
                    <a:pt x="143" y="3098"/>
                    <a:pt x="143" y="3080"/>
                  </a:cubicBezTo>
                  <a:lnTo>
                    <a:pt x="715" y="651"/>
                  </a:lnTo>
                  <a:cubicBezTo>
                    <a:pt x="870" y="651"/>
                    <a:pt x="1012" y="567"/>
                    <a:pt x="1048" y="401"/>
                  </a:cubicBezTo>
                  <a:cubicBezTo>
                    <a:pt x="1096" y="222"/>
                    <a:pt x="989" y="55"/>
                    <a:pt x="810" y="8"/>
                  </a:cubicBezTo>
                  <a:cubicBezTo>
                    <a:pt x="785" y="3"/>
                    <a:pt x="760" y="0"/>
                    <a:pt x="7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43" name="Google Shape;1543;p45"/>
          <p:cNvGrpSpPr/>
          <p:nvPr/>
        </p:nvGrpSpPr>
        <p:grpSpPr>
          <a:xfrm rot="8914466" flipH="1">
            <a:off x="103747" y="334568"/>
            <a:ext cx="2157592" cy="1428054"/>
            <a:chOff x="6524200" y="1723674"/>
            <a:chExt cx="1870860" cy="1238181"/>
          </a:xfrm>
        </p:grpSpPr>
        <p:grpSp>
          <p:nvGrpSpPr>
            <p:cNvPr id="1544" name="Google Shape;1544;p45"/>
            <p:cNvGrpSpPr/>
            <p:nvPr/>
          </p:nvGrpSpPr>
          <p:grpSpPr>
            <a:xfrm>
              <a:off x="6524200" y="1860216"/>
              <a:ext cx="1152975" cy="833700"/>
              <a:chOff x="5630925" y="2698450"/>
              <a:chExt cx="1152975" cy="833700"/>
            </a:xfrm>
          </p:grpSpPr>
          <p:sp>
            <p:nvSpPr>
              <p:cNvPr id="1545" name="Google Shape;1545;p45"/>
              <p:cNvSpPr/>
              <p:nvPr/>
            </p:nvSpPr>
            <p:spPr>
              <a:xfrm>
                <a:off x="5698325" y="2830825"/>
                <a:ext cx="1085575" cy="530025"/>
              </a:xfrm>
              <a:custGeom>
                <a:avLst/>
                <a:gdLst/>
                <a:ahLst/>
                <a:cxnLst/>
                <a:rect l="l" t="t" r="r" b="b"/>
                <a:pathLst>
                  <a:path w="43423" h="21201" extrusionOk="0">
                    <a:moveTo>
                      <a:pt x="465" y="1"/>
                    </a:moveTo>
                    <a:lnTo>
                      <a:pt x="0" y="179"/>
                    </a:lnTo>
                    <a:cubicBezTo>
                      <a:pt x="60" y="322"/>
                      <a:pt x="5656" y="14145"/>
                      <a:pt x="18324" y="19277"/>
                    </a:cubicBezTo>
                    <a:cubicBezTo>
                      <a:pt x="21483" y="20560"/>
                      <a:pt x="24816" y="21201"/>
                      <a:pt x="28304" y="21201"/>
                    </a:cubicBezTo>
                    <a:cubicBezTo>
                      <a:pt x="33071" y="21201"/>
                      <a:pt x="38128" y="20003"/>
                      <a:pt x="43422" y="17610"/>
                    </a:cubicBezTo>
                    <a:lnTo>
                      <a:pt x="43232" y="17182"/>
                    </a:lnTo>
                    <a:cubicBezTo>
                      <a:pt x="38004" y="19537"/>
                      <a:pt x="33019" y="20717"/>
                      <a:pt x="28318" y="20717"/>
                    </a:cubicBezTo>
                    <a:cubicBezTo>
                      <a:pt x="24894" y="20717"/>
                      <a:pt x="21621" y="20091"/>
                      <a:pt x="18514" y="18837"/>
                    </a:cubicBezTo>
                    <a:cubicBezTo>
                      <a:pt x="6037" y="13788"/>
                      <a:pt x="524" y="132"/>
                      <a:pt x="46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6" name="Google Shape;1546;p45"/>
              <p:cNvSpPr/>
              <p:nvPr/>
            </p:nvSpPr>
            <p:spPr>
              <a:xfrm>
                <a:off x="5630925" y="2698450"/>
                <a:ext cx="97475" cy="144325"/>
              </a:xfrm>
              <a:custGeom>
                <a:avLst/>
                <a:gdLst/>
                <a:ahLst/>
                <a:cxnLst/>
                <a:rect l="l" t="t" r="r" b="b"/>
                <a:pathLst>
                  <a:path w="3899" h="5773" extrusionOk="0">
                    <a:moveTo>
                      <a:pt x="1211" y="0"/>
                    </a:moveTo>
                    <a:cubicBezTo>
                      <a:pt x="602" y="0"/>
                      <a:pt x="0" y="451"/>
                      <a:pt x="29" y="1188"/>
                    </a:cubicBezTo>
                    <a:cubicBezTo>
                      <a:pt x="77" y="2772"/>
                      <a:pt x="720" y="4641"/>
                      <a:pt x="3065" y="5772"/>
                    </a:cubicBezTo>
                    <a:cubicBezTo>
                      <a:pt x="3065" y="5772"/>
                      <a:pt x="3899" y="3439"/>
                      <a:pt x="2220" y="581"/>
                    </a:cubicBezTo>
                    <a:cubicBezTo>
                      <a:pt x="1985" y="180"/>
                      <a:pt x="1597" y="0"/>
                      <a:pt x="12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7" name="Google Shape;1547;p45"/>
              <p:cNvSpPr/>
              <p:nvPr/>
            </p:nvSpPr>
            <p:spPr>
              <a:xfrm>
                <a:off x="5662900" y="2747500"/>
                <a:ext cx="33950" cy="76800"/>
              </a:xfrm>
              <a:custGeom>
                <a:avLst/>
                <a:gdLst/>
                <a:ahLst/>
                <a:cxnLst/>
                <a:rect l="l" t="t" r="r" b="b"/>
                <a:pathLst>
                  <a:path w="1358" h="3072" extrusionOk="0">
                    <a:moveTo>
                      <a:pt x="0" y="0"/>
                    </a:moveTo>
                    <a:cubicBezTo>
                      <a:pt x="0" y="584"/>
                      <a:pt x="155" y="1155"/>
                      <a:pt x="370" y="1667"/>
                    </a:cubicBezTo>
                    <a:cubicBezTo>
                      <a:pt x="596" y="2191"/>
                      <a:pt x="905" y="2703"/>
                      <a:pt x="1358" y="3072"/>
                    </a:cubicBezTo>
                    <a:lnTo>
                      <a:pt x="1001" y="2298"/>
                    </a:lnTo>
                    <a:lnTo>
                      <a:pt x="667" y="1536"/>
                    </a:lnTo>
                    <a:cubicBezTo>
                      <a:pt x="465" y="1024"/>
                      <a:pt x="250" y="524"/>
                      <a:pt x="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8" name="Google Shape;1548;p45"/>
              <p:cNvSpPr/>
              <p:nvPr/>
            </p:nvSpPr>
            <p:spPr>
              <a:xfrm>
                <a:off x="5757550" y="2846625"/>
                <a:ext cx="85325" cy="119975"/>
              </a:xfrm>
              <a:custGeom>
                <a:avLst/>
                <a:gdLst/>
                <a:ahLst/>
                <a:cxnLst/>
                <a:rect l="l" t="t" r="r" b="b"/>
                <a:pathLst>
                  <a:path w="3413" h="4799" extrusionOk="0">
                    <a:moveTo>
                      <a:pt x="1681" y="1"/>
                    </a:moveTo>
                    <a:cubicBezTo>
                      <a:pt x="1203" y="1"/>
                      <a:pt x="732" y="247"/>
                      <a:pt x="501" y="833"/>
                    </a:cubicBezTo>
                    <a:cubicBezTo>
                      <a:pt x="72" y="1917"/>
                      <a:pt x="1" y="3238"/>
                      <a:pt x="667" y="4798"/>
                    </a:cubicBezTo>
                    <a:cubicBezTo>
                      <a:pt x="667" y="4798"/>
                      <a:pt x="2144" y="3965"/>
                      <a:pt x="3001" y="1822"/>
                    </a:cubicBezTo>
                    <a:cubicBezTo>
                      <a:pt x="3413" y="784"/>
                      <a:pt x="2535" y="1"/>
                      <a:pt x="16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9" name="Google Shape;1549;p45"/>
              <p:cNvSpPr/>
              <p:nvPr/>
            </p:nvSpPr>
            <p:spPr>
              <a:xfrm>
                <a:off x="5642550" y="2910625"/>
                <a:ext cx="135275" cy="6970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788" extrusionOk="0">
                    <a:moveTo>
                      <a:pt x="1802" y="0"/>
                    </a:moveTo>
                    <a:cubicBezTo>
                      <a:pt x="299" y="0"/>
                      <a:pt x="0" y="2397"/>
                      <a:pt x="1624" y="2679"/>
                    </a:cubicBezTo>
                    <a:cubicBezTo>
                      <a:pt x="2061" y="2756"/>
                      <a:pt x="2469" y="2787"/>
                      <a:pt x="2843" y="2787"/>
                    </a:cubicBezTo>
                    <a:cubicBezTo>
                      <a:pt x="4428" y="2787"/>
                      <a:pt x="5410" y="2226"/>
                      <a:pt x="5410" y="2226"/>
                    </a:cubicBezTo>
                    <a:cubicBezTo>
                      <a:pt x="4422" y="833"/>
                      <a:pt x="3208" y="226"/>
                      <a:pt x="2065" y="24"/>
                    </a:cubicBezTo>
                    <a:cubicBezTo>
                      <a:pt x="1973" y="8"/>
                      <a:pt x="1885" y="0"/>
                      <a:pt x="180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0" name="Google Shape;1550;p45"/>
              <p:cNvSpPr/>
              <p:nvPr/>
            </p:nvSpPr>
            <p:spPr>
              <a:xfrm>
                <a:off x="5680750" y="2946325"/>
                <a:ext cx="75925" cy="18250"/>
              </a:xfrm>
              <a:custGeom>
                <a:avLst/>
                <a:gdLst/>
                <a:ahLst/>
                <a:cxnLst/>
                <a:rect l="l" t="t" r="r" b="b"/>
                <a:pathLst>
                  <a:path w="3037" h="730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453" y="322"/>
                      <a:pt x="941" y="512"/>
                      <a:pt x="1453" y="643"/>
                    </a:cubicBezTo>
                    <a:cubicBezTo>
                      <a:pt x="1681" y="695"/>
                      <a:pt x="1919" y="729"/>
                      <a:pt x="2157" y="729"/>
                    </a:cubicBezTo>
                    <a:cubicBezTo>
                      <a:pt x="2192" y="729"/>
                      <a:pt x="2228" y="728"/>
                      <a:pt x="2263" y="727"/>
                    </a:cubicBezTo>
                    <a:cubicBezTo>
                      <a:pt x="2525" y="715"/>
                      <a:pt x="2823" y="667"/>
                      <a:pt x="3037" y="477"/>
                    </a:cubicBezTo>
                    <a:lnTo>
                      <a:pt x="3037" y="477"/>
                    </a:lnTo>
                    <a:cubicBezTo>
                      <a:pt x="2922" y="503"/>
                      <a:pt x="2811" y="513"/>
                      <a:pt x="2701" y="513"/>
                    </a:cubicBezTo>
                    <a:cubicBezTo>
                      <a:pt x="2561" y="513"/>
                      <a:pt x="2422" y="497"/>
                      <a:pt x="2275" y="477"/>
                    </a:cubicBezTo>
                    <a:cubicBezTo>
                      <a:pt x="2025" y="429"/>
                      <a:pt x="1787" y="382"/>
                      <a:pt x="1537" y="322"/>
                    </a:cubicBezTo>
                    <a:cubicBezTo>
                      <a:pt x="1025" y="215"/>
                      <a:pt x="537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1" name="Google Shape;1551;p45"/>
              <p:cNvSpPr/>
              <p:nvPr/>
            </p:nvSpPr>
            <p:spPr>
              <a:xfrm>
                <a:off x="5778675" y="2868625"/>
                <a:ext cx="31875" cy="75350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3014" extrusionOk="0">
                    <a:moveTo>
                      <a:pt x="1239" y="1"/>
                    </a:moveTo>
                    <a:lnTo>
                      <a:pt x="1239" y="1"/>
                    </a:lnTo>
                    <a:cubicBezTo>
                      <a:pt x="1049" y="513"/>
                      <a:pt x="822" y="989"/>
                      <a:pt x="596" y="1489"/>
                    </a:cubicBezTo>
                    <a:cubicBezTo>
                      <a:pt x="370" y="1989"/>
                      <a:pt x="144" y="2477"/>
                      <a:pt x="1" y="3013"/>
                    </a:cubicBezTo>
                    <a:cubicBezTo>
                      <a:pt x="382" y="2597"/>
                      <a:pt x="668" y="2120"/>
                      <a:pt x="894" y="1620"/>
                    </a:cubicBezTo>
                    <a:cubicBezTo>
                      <a:pt x="1001" y="1370"/>
                      <a:pt x="1096" y="1096"/>
                      <a:pt x="1156" y="834"/>
                    </a:cubicBezTo>
                    <a:cubicBezTo>
                      <a:pt x="1239" y="561"/>
                      <a:pt x="1275" y="275"/>
                      <a:pt x="123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2" name="Google Shape;1552;p45"/>
              <p:cNvSpPr/>
              <p:nvPr/>
            </p:nvSpPr>
            <p:spPr>
              <a:xfrm>
                <a:off x="5857875" y="2956275"/>
                <a:ext cx="102775" cy="156750"/>
              </a:xfrm>
              <a:custGeom>
                <a:avLst/>
                <a:gdLst/>
                <a:ahLst/>
                <a:cxnLst/>
                <a:rect l="l" t="t" r="r" b="b"/>
                <a:pathLst>
                  <a:path w="4111" h="6270" extrusionOk="0">
                    <a:moveTo>
                      <a:pt x="1984" y="1"/>
                    </a:moveTo>
                    <a:cubicBezTo>
                      <a:pt x="1309" y="1"/>
                      <a:pt x="648" y="364"/>
                      <a:pt x="405" y="1210"/>
                    </a:cubicBezTo>
                    <a:cubicBezTo>
                      <a:pt x="0" y="2627"/>
                      <a:pt x="48" y="4329"/>
                      <a:pt x="1083" y="6270"/>
                    </a:cubicBezTo>
                    <a:cubicBezTo>
                      <a:pt x="1083" y="6270"/>
                      <a:pt x="2893" y="5020"/>
                      <a:pt x="3727" y="2174"/>
                    </a:cubicBezTo>
                    <a:cubicBezTo>
                      <a:pt x="4110" y="872"/>
                      <a:pt x="3030" y="1"/>
                      <a:pt x="1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3" name="Google Shape;1553;p45"/>
              <p:cNvSpPr/>
              <p:nvPr/>
            </p:nvSpPr>
            <p:spPr>
              <a:xfrm>
                <a:off x="5715625" y="3050975"/>
                <a:ext cx="174700" cy="87150"/>
              </a:xfrm>
              <a:custGeom>
                <a:avLst/>
                <a:gdLst/>
                <a:ahLst/>
                <a:cxnLst/>
                <a:rect l="l" t="t" r="r" b="b"/>
                <a:pathLst>
                  <a:path w="6988" h="3486" extrusionOk="0">
                    <a:moveTo>
                      <a:pt x="2283" y="0"/>
                    </a:moveTo>
                    <a:cubicBezTo>
                      <a:pt x="191" y="0"/>
                      <a:pt x="0" y="3284"/>
                      <a:pt x="2178" y="3458"/>
                    </a:cubicBezTo>
                    <a:cubicBezTo>
                      <a:pt x="2425" y="3477"/>
                      <a:pt x="2664" y="3486"/>
                      <a:pt x="2895" y="3486"/>
                    </a:cubicBezTo>
                    <a:cubicBezTo>
                      <a:pt x="5446" y="3486"/>
                      <a:pt x="6988" y="2434"/>
                      <a:pt x="6988" y="2434"/>
                    </a:cubicBezTo>
                    <a:cubicBezTo>
                      <a:pt x="5523" y="756"/>
                      <a:pt x="3916" y="113"/>
                      <a:pt x="2428" y="6"/>
                    </a:cubicBezTo>
                    <a:cubicBezTo>
                      <a:pt x="2379" y="2"/>
                      <a:pt x="2330" y="0"/>
                      <a:pt x="228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4" name="Google Shape;1554;p45"/>
              <p:cNvSpPr/>
              <p:nvPr/>
            </p:nvSpPr>
            <p:spPr>
              <a:xfrm>
                <a:off x="5763800" y="3097825"/>
                <a:ext cx="98550" cy="16450"/>
              </a:xfrm>
              <a:custGeom>
                <a:avLst/>
                <a:gdLst/>
                <a:ahLst/>
                <a:cxnLst/>
                <a:rect l="l" t="t" r="r" b="b"/>
                <a:pathLst>
                  <a:path w="3942" h="658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98" y="156"/>
                      <a:pt x="608" y="275"/>
                      <a:pt x="941" y="382"/>
                    </a:cubicBezTo>
                    <a:cubicBezTo>
                      <a:pt x="1263" y="489"/>
                      <a:pt x="1596" y="548"/>
                      <a:pt x="1929" y="608"/>
                    </a:cubicBezTo>
                    <a:cubicBezTo>
                      <a:pt x="2143" y="637"/>
                      <a:pt x="2361" y="658"/>
                      <a:pt x="2578" y="658"/>
                    </a:cubicBezTo>
                    <a:cubicBezTo>
                      <a:pt x="2712" y="658"/>
                      <a:pt x="2845" y="650"/>
                      <a:pt x="2977" y="632"/>
                    </a:cubicBezTo>
                    <a:cubicBezTo>
                      <a:pt x="3322" y="608"/>
                      <a:pt x="3692" y="513"/>
                      <a:pt x="3942" y="263"/>
                    </a:cubicBezTo>
                    <a:lnTo>
                      <a:pt x="3942" y="263"/>
                    </a:lnTo>
                    <a:cubicBezTo>
                      <a:pt x="3690" y="359"/>
                      <a:pt x="3423" y="385"/>
                      <a:pt x="3160" y="385"/>
                    </a:cubicBezTo>
                    <a:cubicBezTo>
                      <a:pt x="3099" y="385"/>
                      <a:pt x="3038" y="384"/>
                      <a:pt x="2977" y="382"/>
                    </a:cubicBezTo>
                    <a:cubicBezTo>
                      <a:pt x="2644" y="358"/>
                      <a:pt x="2322" y="322"/>
                      <a:pt x="1989" y="275"/>
                    </a:cubicBezTo>
                    <a:cubicBezTo>
                      <a:pt x="1334" y="191"/>
                      <a:pt x="679" y="72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5" name="Google Shape;1555;p45"/>
              <p:cNvSpPr/>
              <p:nvPr/>
            </p:nvSpPr>
            <p:spPr>
              <a:xfrm>
                <a:off x="5888525" y="2982650"/>
                <a:ext cx="31875" cy="100325"/>
              </a:xfrm>
              <a:custGeom>
                <a:avLst/>
                <a:gdLst/>
                <a:ahLst/>
                <a:cxnLst/>
                <a:rect l="l" t="t" r="r" b="b"/>
                <a:pathLst>
                  <a:path w="1275" h="4013" extrusionOk="0">
                    <a:moveTo>
                      <a:pt x="1203" y="0"/>
                    </a:moveTo>
                    <a:lnTo>
                      <a:pt x="1203" y="0"/>
                    </a:lnTo>
                    <a:cubicBezTo>
                      <a:pt x="1143" y="357"/>
                      <a:pt x="1036" y="691"/>
                      <a:pt x="929" y="1012"/>
                    </a:cubicBezTo>
                    <a:lnTo>
                      <a:pt x="608" y="2000"/>
                    </a:lnTo>
                    <a:cubicBezTo>
                      <a:pt x="393" y="2655"/>
                      <a:pt x="155" y="3310"/>
                      <a:pt x="0" y="4012"/>
                    </a:cubicBezTo>
                    <a:cubicBezTo>
                      <a:pt x="393" y="3429"/>
                      <a:pt x="691" y="2774"/>
                      <a:pt x="905" y="2107"/>
                    </a:cubicBezTo>
                    <a:cubicBezTo>
                      <a:pt x="1024" y="1774"/>
                      <a:pt x="1108" y="1429"/>
                      <a:pt x="1167" y="1072"/>
                    </a:cubicBezTo>
                    <a:cubicBezTo>
                      <a:pt x="1227" y="714"/>
                      <a:pt x="1274" y="357"/>
                      <a:pt x="120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6" name="Google Shape;1556;p45"/>
              <p:cNvSpPr/>
              <p:nvPr/>
            </p:nvSpPr>
            <p:spPr>
              <a:xfrm>
                <a:off x="6010250" y="3098400"/>
                <a:ext cx="94700" cy="168225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6729" extrusionOk="0">
                    <a:moveTo>
                      <a:pt x="1882" y="1"/>
                    </a:moveTo>
                    <a:cubicBezTo>
                      <a:pt x="942" y="1"/>
                      <a:pt x="0" y="621"/>
                      <a:pt x="37" y="1835"/>
                    </a:cubicBezTo>
                    <a:cubicBezTo>
                      <a:pt x="84" y="3395"/>
                      <a:pt x="692" y="5121"/>
                      <a:pt x="2370" y="6729"/>
                    </a:cubicBezTo>
                    <a:cubicBezTo>
                      <a:pt x="2370" y="6729"/>
                      <a:pt x="3787" y="4883"/>
                      <a:pt x="3716" y="1740"/>
                    </a:cubicBezTo>
                    <a:cubicBezTo>
                      <a:pt x="3687" y="573"/>
                      <a:pt x="2786" y="1"/>
                      <a:pt x="18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7" name="Google Shape;1557;p45"/>
              <p:cNvSpPr/>
              <p:nvPr/>
            </p:nvSpPr>
            <p:spPr>
              <a:xfrm>
                <a:off x="5886075" y="3234975"/>
                <a:ext cx="188500" cy="95275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3811" extrusionOk="0">
                    <a:moveTo>
                      <a:pt x="3668" y="0"/>
                    </a:moveTo>
                    <a:cubicBezTo>
                      <a:pt x="3134" y="0"/>
                      <a:pt x="2626" y="67"/>
                      <a:pt x="2146" y="182"/>
                    </a:cubicBezTo>
                    <a:cubicBezTo>
                      <a:pt x="0" y="691"/>
                      <a:pt x="588" y="3811"/>
                      <a:pt x="2535" y="3811"/>
                    </a:cubicBezTo>
                    <a:cubicBezTo>
                      <a:pt x="2684" y="3811"/>
                      <a:pt x="2840" y="3793"/>
                      <a:pt x="3003" y="3754"/>
                    </a:cubicBezTo>
                    <a:cubicBezTo>
                      <a:pt x="6087" y="3028"/>
                      <a:pt x="7540" y="1158"/>
                      <a:pt x="7540" y="1158"/>
                    </a:cubicBezTo>
                    <a:cubicBezTo>
                      <a:pt x="6148" y="323"/>
                      <a:pt x="4846" y="0"/>
                      <a:pt x="366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8" name="Google Shape;1558;p45"/>
              <p:cNvSpPr/>
              <p:nvPr/>
            </p:nvSpPr>
            <p:spPr>
              <a:xfrm>
                <a:off x="5941500" y="3265400"/>
                <a:ext cx="102125" cy="27725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109" extrusionOk="0">
                    <a:moveTo>
                      <a:pt x="4085" y="1"/>
                    </a:moveTo>
                    <a:cubicBezTo>
                      <a:pt x="3811" y="239"/>
                      <a:pt x="3489" y="358"/>
                      <a:pt x="3144" y="453"/>
                    </a:cubicBezTo>
                    <a:cubicBezTo>
                      <a:pt x="2799" y="537"/>
                      <a:pt x="2465" y="620"/>
                      <a:pt x="2120" y="680"/>
                    </a:cubicBezTo>
                    <a:cubicBezTo>
                      <a:pt x="1418" y="799"/>
                      <a:pt x="715" y="882"/>
                      <a:pt x="1" y="1013"/>
                    </a:cubicBezTo>
                    <a:cubicBezTo>
                      <a:pt x="358" y="1073"/>
                      <a:pt x="715" y="1096"/>
                      <a:pt x="1096" y="1108"/>
                    </a:cubicBezTo>
                    <a:cubicBezTo>
                      <a:pt x="1453" y="1108"/>
                      <a:pt x="1822" y="1061"/>
                      <a:pt x="2180" y="1001"/>
                    </a:cubicBezTo>
                    <a:cubicBezTo>
                      <a:pt x="2537" y="930"/>
                      <a:pt x="2894" y="834"/>
                      <a:pt x="3239" y="692"/>
                    </a:cubicBezTo>
                    <a:cubicBezTo>
                      <a:pt x="3561" y="537"/>
                      <a:pt x="3906" y="334"/>
                      <a:pt x="4085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9" name="Google Shape;1559;p45"/>
              <p:cNvSpPr/>
              <p:nvPr/>
            </p:nvSpPr>
            <p:spPr>
              <a:xfrm>
                <a:off x="6061750" y="3124025"/>
                <a:ext cx="9550" cy="111350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54" extrusionOk="0">
                    <a:moveTo>
                      <a:pt x="1" y="1"/>
                    </a:moveTo>
                    <a:cubicBezTo>
                      <a:pt x="60" y="382"/>
                      <a:pt x="60" y="751"/>
                      <a:pt x="60" y="1120"/>
                    </a:cubicBezTo>
                    <a:lnTo>
                      <a:pt x="48" y="2227"/>
                    </a:lnTo>
                    <a:cubicBezTo>
                      <a:pt x="37" y="2953"/>
                      <a:pt x="13" y="3691"/>
                      <a:pt x="60" y="4453"/>
                    </a:cubicBezTo>
                    <a:cubicBezTo>
                      <a:pt x="275" y="3727"/>
                      <a:pt x="358" y="2977"/>
                      <a:pt x="370" y="2227"/>
                    </a:cubicBezTo>
                    <a:cubicBezTo>
                      <a:pt x="382" y="1846"/>
                      <a:pt x="370" y="1465"/>
                      <a:pt x="310" y="1096"/>
                    </a:cubicBezTo>
                    <a:cubicBezTo>
                      <a:pt x="263" y="715"/>
                      <a:pt x="191" y="346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0" name="Google Shape;1560;p45"/>
              <p:cNvSpPr/>
              <p:nvPr/>
            </p:nvSpPr>
            <p:spPr>
              <a:xfrm>
                <a:off x="6190725" y="3176625"/>
                <a:ext cx="139850" cy="176625"/>
              </a:xfrm>
              <a:custGeom>
                <a:avLst/>
                <a:gdLst/>
                <a:ahLst/>
                <a:cxnLst/>
                <a:rect l="l" t="t" r="r" b="b"/>
                <a:pathLst>
                  <a:path w="5594" h="7065" extrusionOk="0">
                    <a:moveTo>
                      <a:pt x="2598" y="1"/>
                    </a:moveTo>
                    <a:cubicBezTo>
                      <a:pt x="1320" y="1"/>
                      <a:pt x="0" y="1125"/>
                      <a:pt x="569" y="2695"/>
                    </a:cubicBezTo>
                    <a:cubicBezTo>
                      <a:pt x="1164" y="4326"/>
                      <a:pt x="2402" y="5933"/>
                      <a:pt x="4736" y="7064"/>
                    </a:cubicBezTo>
                    <a:cubicBezTo>
                      <a:pt x="4736" y="7064"/>
                      <a:pt x="5593" y="4624"/>
                      <a:pt x="4426" y="1326"/>
                    </a:cubicBezTo>
                    <a:cubicBezTo>
                      <a:pt x="4099" y="395"/>
                      <a:pt x="3355" y="1"/>
                      <a:pt x="25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1" name="Google Shape;1561;p45"/>
              <p:cNvSpPr/>
              <p:nvPr/>
            </p:nvSpPr>
            <p:spPr>
              <a:xfrm>
                <a:off x="6114825" y="3342300"/>
                <a:ext cx="198475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7939" h="4900" extrusionOk="0">
                    <a:moveTo>
                      <a:pt x="5794" y="1"/>
                    </a:moveTo>
                    <a:cubicBezTo>
                      <a:pt x="4233" y="1"/>
                      <a:pt x="2938" y="441"/>
                      <a:pt x="1878" y="1092"/>
                    </a:cubicBezTo>
                    <a:cubicBezTo>
                      <a:pt x="0" y="2271"/>
                      <a:pt x="1207" y="4900"/>
                      <a:pt x="2980" y="4900"/>
                    </a:cubicBezTo>
                    <a:cubicBezTo>
                      <a:pt x="3320" y="4900"/>
                      <a:pt x="3681" y="4803"/>
                      <a:pt x="4045" y="4581"/>
                    </a:cubicBezTo>
                    <a:cubicBezTo>
                      <a:pt x="7058" y="2735"/>
                      <a:pt x="7939" y="259"/>
                      <a:pt x="7939" y="259"/>
                    </a:cubicBezTo>
                    <a:cubicBezTo>
                      <a:pt x="7173" y="81"/>
                      <a:pt x="6459" y="1"/>
                      <a:pt x="579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2" name="Google Shape;1562;p45"/>
              <p:cNvSpPr/>
              <p:nvPr/>
            </p:nvSpPr>
            <p:spPr>
              <a:xfrm>
                <a:off x="6182000" y="3360650"/>
                <a:ext cx="99150" cy="62550"/>
              </a:xfrm>
              <a:custGeom>
                <a:avLst/>
                <a:gdLst/>
                <a:ahLst/>
                <a:cxnLst/>
                <a:rect l="l" t="t" r="r" b="b"/>
                <a:pathLst>
                  <a:path w="3966" h="2502" extrusionOk="0">
                    <a:moveTo>
                      <a:pt x="3966" y="1"/>
                    </a:moveTo>
                    <a:lnTo>
                      <a:pt x="3966" y="1"/>
                    </a:lnTo>
                    <a:cubicBezTo>
                      <a:pt x="3763" y="358"/>
                      <a:pt x="3466" y="596"/>
                      <a:pt x="3144" y="823"/>
                    </a:cubicBezTo>
                    <a:cubicBezTo>
                      <a:pt x="2811" y="1037"/>
                      <a:pt x="2466" y="1239"/>
                      <a:pt x="2132" y="1418"/>
                    </a:cubicBezTo>
                    <a:cubicBezTo>
                      <a:pt x="1430" y="1787"/>
                      <a:pt x="715" y="2132"/>
                      <a:pt x="1" y="2501"/>
                    </a:cubicBezTo>
                    <a:cubicBezTo>
                      <a:pt x="406" y="2442"/>
                      <a:pt x="787" y="2323"/>
                      <a:pt x="1180" y="2180"/>
                    </a:cubicBezTo>
                    <a:cubicBezTo>
                      <a:pt x="1561" y="2061"/>
                      <a:pt x="1930" y="1882"/>
                      <a:pt x="2287" y="1704"/>
                    </a:cubicBezTo>
                    <a:cubicBezTo>
                      <a:pt x="2644" y="1513"/>
                      <a:pt x="2989" y="1287"/>
                      <a:pt x="3299" y="1013"/>
                    </a:cubicBezTo>
                    <a:cubicBezTo>
                      <a:pt x="3597" y="751"/>
                      <a:pt x="3894" y="406"/>
                      <a:pt x="396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3" name="Google Shape;1563;p45"/>
              <p:cNvSpPr/>
              <p:nvPr/>
            </p:nvSpPr>
            <p:spPr>
              <a:xfrm>
                <a:off x="6251650" y="3205275"/>
                <a:ext cx="40225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1609" h="4692" extrusionOk="0">
                    <a:moveTo>
                      <a:pt x="1" y="1"/>
                    </a:moveTo>
                    <a:cubicBezTo>
                      <a:pt x="191" y="370"/>
                      <a:pt x="322" y="763"/>
                      <a:pt x="453" y="1144"/>
                    </a:cubicBezTo>
                    <a:cubicBezTo>
                      <a:pt x="572" y="1537"/>
                      <a:pt x="715" y="1918"/>
                      <a:pt x="834" y="2323"/>
                    </a:cubicBezTo>
                    <a:cubicBezTo>
                      <a:pt x="1084" y="3108"/>
                      <a:pt x="1311" y="3894"/>
                      <a:pt x="1608" y="4692"/>
                    </a:cubicBezTo>
                    <a:cubicBezTo>
                      <a:pt x="1561" y="3835"/>
                      <a:pt x="1382" y="3025"/>
                      <a:pt x="1156" y="2227"/>
                    </a:cubicBezTo>
                    <a:cubicBezTo>
                      <a:pt x="1025" y="1834"/>
                      <a:pt x="894" y="1442"/>
                      <a:pt x="692" y="1061"/>
                    </a:cubicBezTo>
                    <a:cubicBezTo>
                      <a:pt x="513" y="668"/>
                      <a:pt x="311" y="299"/>
                      <a:pt x="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4" name="Google Shape;1564;p45"/>
              <p:cNvSpPr/>
              <p:nvPr/>
            </p:nvSpPr>
            <p:spPr>
              <a:xfrm>
                <a:off x="6357725" y="3173400"/>
                <a:ext cx="210075" cy="173000"/>
              </a:xfrm>
              <a:custGeom>
                <a:avLst/>
                <a:gdLst/>
                <a:ahLst/>
                <a:cxnLst/>
                <a:rect l="l" t="t" r="r" b="b"/>
                <a:pathLst>
                  <a:path w="8403" h="6920" extrusionOk="0">
                    <a:moveTo>
                      <a:pt x="3572" y="0"/>
                    </a:moveTo>
                    <a:cubicBezTo>
                      <a:pt x="1700" y="0"/>
                      <a:pt x="1" y="2407"/>
                      <a:pt x="1687" y="4157"/>
                    </a:cubicBezTo>
                    <a:cubicBezTo>
                      <a:pt x="3152" y="5681"/>
                      <a:pt x="5295" y="6836"/>
                      <a:pt x="8402" y="6919"/>
                    </a:cubicBezTo>
                    <a:cubicBezTo>
                      <a:pt x="8402" y="6919"/>
                      <a:pt x="8140" y="3824"/>
                      <a:pt x="5247" y="764"/>
                    </a:cubicBezTo>
                    <a:cubicBezTo>
                      <a:pt x="4734" y="226"/>
                      <a:pt x="4145" y="0"/>
                      <a:pt x="357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5" name="Google Shape;1565;p45"/>
              <p:cNvSpPr/>
              <p:nvPr/>
            </p:nvSpPr>
            <p:spPr>
              <a:xfrm>
                <a:off x="6382900" y="3339525"/>
                <a:ext cx="193525" cy="192625"/>
              </a:xfrm>
              <a:custGeom>
                <a:avLst/>
                <a:gdLst/>
                <a:ahLst/>
                <a:cxnLst/>
                <a:rect l="l" t="t" r="r" b="b"/>
                <a:pathLst>
                  <a:path w="7741" h="7705" extrusionOk="0">
                    <a:moveTo>
                      <a:pt x="7491" y="1"/>
                    </a:moveTo>
                    <a:lnTo>
                      <a:pt x="7491" y="1"/>
                    </a:lnTo>
                    <a:cubicBezTo>
                      <a:pt x="4395" y="596"/>
                      <a:pt x="2454" y="2120"/>
                      <a:pt x="1276" y="3870"/>
                    </a:cubicBezTo>
                    <a:cubicBezTo>
                      <a:pt x="0" y="5766"/>
                      <a:pt x="1700" y="7704"/>
                      <a:pt x="3435" y="7704"/>
                    </a:cubicBezTo>
                    <a:cubicBezTo>
                      <a:pt x="4129" y="7704"/>
                      <a:pt x="4830" y="7393"/>
                      <a:pt x="5348" y="6644"/>
                    </a:cubicBezTo>
                    <a:cubicBezTo>
                      <a:pt x="7741" y="3144"/>
                      <a:pt x="7491" y="1"/>
                      <a:pt x="74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6" name="Google Shape;1566;p45"/>
              <p:cNvSpPr/>
              <p:nvPr/>
            </p:nvSpPr>
            <p:spPr>
              <a:xfrm>
                <a:off x="6463000" y="3368100"/>
                <a:ext cx="80400" cy="117000"/>
              </a:xfrm>
              <a:custGeom>
                <a:avLst/>
                <a:gdLst/>
                <a:ahLst/>
                <a:cxnLst/>
                <a:rect l="l" t="t" r="r" b="b"/>
                <a:pathLst>
                  <a:path w="3216" h="4680" extrusionOk="0">
                    <a:moveTo>
                      <a:pt x="3108" y="1"/>
                    </a:moveTo>
                    <a:lnTo>
                      <a:pt x="3108" y="1"/>
                    </a:lnTo>
                    <a:cubicBezTo>
                      <a:pt x="3060" y="501"/>
                      <a:pt x="2858" y="917"/>
                      <a:pt x="2620" y="1310"/>
                    </a:cubicBezTo>
                    <a:cubicBezTo>
                      <a:pt x="2382" y="1715"/>
                      <a:pt x="2108" y="2108"/>
                      <a:pt x="1810" y="2477"/>
                    </a:cubicBezTo>
                    <a:cubicBezTo>
                      <a:pt x="1227" y="3215"/>
                      <a:pt x="608" y="3930"/>
                      <a:pt x="0" y="4680"/>
                    </a:cubicBezTo>
                    <a:cubicBezTo>
                      <a:pt x="393" y="4406"/>
                      <a:pt x="751" y="4084"/>
                      <a:pt x="1096" y="3739"/>
                    </a:cubicBezTo>
                    <a:cubicBezTo>
                      <a:pt x="1441" y="3418"/>
                      <a:pt x="1763" y="3061"/>
                      <a:pt x="2060" y="2668"/>
                    </a:cubicBezTo>
                    <a:cubicBezTo>
                      <a:pt x="2358" y="2287"/>
                      <a:pt x="2632" y="1882"/>
                      <a:pt x="2834" y="1429"/>
                    </a:cubicBezTo>
                    <a:cubicBezTo>
                      <a:pt x="3048" y="1001"/>
                      <a:pt x="3215" y="501"/>
                      <a:pt x="31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7" name="Google Shape;1567;p45"/>
              <p:cNvSpPr/>
              <p:nvPr/>
            </p:nvSpPr>
            <p:spPr>
              <a:xfrm>
                <a:off x="6431750" y="3212425"/>
                <a:ext cx="101825" cy="108675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4347" extrusionOk="0">
                    <a:moveTo>
                      <a:pt x="0" y="1"/>
                    </a:moveTo>
                    <a:cubicBezTo>
                      <a:pt x="393" y="298"/>
                      <a:pt x="738" y="656"/>
                      <a:pt x="1084" y="1013"/>
                    </a:cubicBezTo>
                    <a:cubicBezTo>
                      <a:pt x="1417" y="1370"/>
                      <a:pt x="1750" y="1739"/>
                      <a:pt x="2084" y="2108"/>
                    </a:cubicBezTo>
                    <a:cubicBezTo>
                      <a:pt x="2751" y="2858"/>
                      <a:pt x="3394" y="3608"/>
                      <a:pt x="4072" y="4346"/>
                    </a:cubicBezTo>
                    <a:cubicBezTo>
                      <a:pt x="3834" y="3894"/>
                      <a:pt x="3548" y="3477"/>
                      <a:pt x="3274" y="3072"/>
                    </a:cubicBezTo>
                    <a:cubicBezTo>
                      <a:pt x="2977" y="2680"/>
                      <a:pt x="2655" y="2287"/>
                      <a:pt x="2334" y="1906"/>
                    </a:cubicBezTo>
                    <a:cubicBezTo>
                      <a:pt x="1989" y="1525"/>
                      <a:pt x="1643" y="1156"/>
                      <a:pt x="1262" y="834"/>
                    </a:cubicBezTo>
                    <a:cubicBezTo>
                      <a:pt x="869" y="501"/>
                      <a:pt x="477" y="179"/>
                      <a:pt x="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68" name="Google Shape;1568;p45"/>
            <p:cNvGrpSpPr/>
            <p:nvPr/>
          </p:nvGrpSpPr>
          <p:grpSpPr>
            <a:xfrm rot="3011094">
              <a:off x="7326403" y="1919897"/>
              <a:ext cx="906958" cy="845734"/>
              <a:chOff x="3181050" y="1755700"/>
              <a:chExt cx="906975" cy="845750"/>
            </a:xfrm>
          </p:grpSpPr>
          <p:sp>
            <p:nvSpPr>
              <p:cNvPr id="1569" name="Google Shape;1569;p45"/>
              <p:cNvSpPr/>
              <p:nvPr/>
            </p:nvSpPr>
            <p:spPr>
              <a:xfrm>
                <a:off x="3631100" y="1785700"/>
                <a:ext cx="456925" cy="409375"/>
              </a:xfrm>
              <a:custGeom>
                <a:avLst/>
                <a:gdLst/>
                <a:ahLst/>
                <a:cxnLst/>
                <a:rect l="l" t="t" r="r" b="b"/>
                <a:pathLst>
                  <a:path w="18277" h="16375" extrusionOk="0">
                    <a:moveTo>
                      <a:pt x="7661" y="1"/>
                    </a:moveTo>
                    <a:cubicBezTo>
                      <a:pt x="1490" y="1"/>
                      <a:pt x="0" y="15053"/>
                      <a:pt x="0" y="15053"/>
                    </a:cubicBezTo>
                    <a:lnTo>
                      <a:pt x="941" y="16374"/>
                    </a:lnTo>
                    <a:cubicBezTo>
                      <a:pt x="941" y="16374"/>
                      <a:pt x="15228" y="16005"/>
                      <a:pt x="16502" y="13862"/>
                    </a:cubicBezTo>
                    <a:cubicBezTo>
                      <a:pt x="18276" y="10897"/>
                      <a:pt x="15014" y="9028"/>
                      <a:pt x="15014" y="9028"/>
                    </a:cubicBezTo>
                    <a:cubicBezTo>
                      <a:pt x="15669" y="4313"/>
                      <a:pt x="11621" y="3885"/>
                      <a:pt x="11621" y="3885"/>
                    </a:cubicBezTo>
                    <a:cubicBezTo>
                      <a:pt x="11621" y="3885"/>
                      <a:pt x="12157" y="158"/>
                      <a:pt x="7799" y="3"/>
                    </a:cubicBezTo>
                    <a:cubicBezTo>
                      <a:pt x="7753" y="1"/>
                      <a:pt x="7707" y="1"/>
                      <a:pt x="766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0" name="Google Shape;1570;p45"/>
              <p:cNvSpPr/>
              <p:nvPr/>
            </p:nvSpPr>
            <p:spPr>
              <a:xfrm>
                <a:off x="3625150" y="1931875"/>
                <a:ext cx="295900" cy="264975"/>
              </a:xfrm>
              <a:custGeom>
                <a:avLst/>
                <a:gdLst/>
                <a:ahLst/>
                <a:cxnLst/>
                <a:rect l="l" t="t" r="r" b="b"/>
                <a:pathLst>
                  <a:path w="11836" h="10599" extrusionOk="0">
                    <a:moveTo>
                      <a:pt x="4961" y="1"/>
                    </a:moveTo>
                    <a:cubicBezTo>
                      <a:pt x="963" y="1"/>
                      <a:pt x="0" y="9741"/>
                      <a:pt x="0" y="9741"/>
                    </a:cubicBezTo>
                    <a:lnTo>
                      <a:pt x="619" y="10599"/>
                    </a:lnTo>
                    <a:cubicBezTo>
                      <a:pt x="619" y="10599"/>
                      <a:pt x="9847" y="10349"/>
                      <a:pt x="10680" y="8967"/>
                    </a:cubicBezTo>
                    <a:cubicBezTo>
                      <a:pt x="11835" y="7062"/>
                      <a:pt x="9716" y="5836"/>
                      <a:pt x="9716" y="5836"/>
                    </a:cubicBezTo>
                    <a:cubicBezTo>
                      <a:pt x="10144" y="2800"/>
                      <a:pt x="7525" y="2526"/>
                      <a:pt x="7525" y="2526"/>
                    </a:cubicBezTo>
                    <a:cubicBezTo>
                      <a:pt x="7525" y="2526"/>
                      <a:pt x="7870" y="109"/>
                      <a:pt x="5048" y="2"/>
                    </a:cubicBezTo>
                    <a:cubicBezTo>
                      <a:pt x="5019" y="1"/>
                      <a:pt x="4990" y="1"/>
                      <a:pt x="496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1" name="Google Shape;1571;p45"/>
              <p:cNvSpPr/>
              <p:nvPr/>
            </p:nvSpPr>
            <p:spPr>
              <a:xfrm>
                <a:off x="3245625" y="1755700"/>
                <a:ext cx="432825" cy="420925"/>
              </a:xfrm>
              <a:custGeom>
                <a:avLst/>
                <a:gdLst/>
                <a:ahLst/>
                <a:cxnLst/>
                <a:rect l="l" t="t" r="r" b="b"/>
                <a:pathLst>
                  <a:path w="17313" h="16837" extrusionOk="0">
                    <a:moveTo>
                      <a:pt x="13439" y="1"/>
                    </a:moveTo>
                    <a:cubicBezTo>
                      <a:pt x="11653" y="1"/>
                      <a:pt x="10419" y="1739"/>
                      <a:pt x="10419" y="1739"/>
                    </a:cubicBezTo>
                    <a:cubicBezTo>
                      <a:pt x="9901" y="1626"/>
                      <a:pt x="9432" y="1575"/>
                      <a:pt x="9006" y="1575"/>
                    </a:cubicBezTo>
                    <a:cubicBezTo>
                      <a:pt x="5671" y="1575"/>
                      <a:pt x="5025" y="4656"/>
                      <a:pt x="5025" y="4656"/>
                    </a:cubicBezTo>
                    <a:cubicBezTo>
                      <a:pt x="5025" y="4656"/>
                      <a:pt x="4754" y="4596"/>
                      <a:pt x="4348" y="4596"/>
                    </a:cubicBezTo>
                    <a:cubicBezTo>
                      <a:pt x="3269" y="4596"/>
                      <a:pt x="1241" y="5017"/>
                      <a:pt x="834" y="8097"/>
                    </a:cubicBezTo>
                    <a:cubicBezTo>
                      <a:pt x="1" y="14193"/>
                      <a:pt x="14895" y="16836"/>
                      <a:pt x="14895" y="16836"/>
                    </a:cubicBezTo>
                    <a:lnTo>
                      <a:pt x="16312" y="16026"/>
                    </a:lnTo>
                    <a:cubicBezTo>
                      <a:pt x="16312" y="16026"/>
                      <a:pt x="17312" y="2060"/>
                      <a:pt x="15312" y="655"/>
                    </a:cubicBezTo>
                    <a:cubicBezTo>
                      <a:pt x="14646" y="180"/>
                      <a:pt x="14014" y="1"/>
                      <a:pt x="1343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2" name="Google Shape;1572;p45"/>
              <p:cNvSpPr/>
              <p:nvPr/>
            </p:nvSpPr>
            <p:spPr>
              <a:xfrm>
                <a:off x="3390000" y="1910625"/>
                <a:ext cx="278925" cy="272525"/>
              </a:xfrm>
              <a:custGeom>
                <a:avLst/>
                <a:gdLst/>
                <a:ahLst/>
                <a:cxnLst/>
                <a:rect l="l" t="t" r="r" b="b"/>
                <a:pathLst>
                  <a:path w="11157" h="10901" extrusionOk="0">
                    <a:moveTo>
                      <a:pt x="8671" y="1"/>
                    </a:moveTo>
                    <a:cubicBezTo>
                      <a:pt x="7513" y="1"/>
                      <a:pt x="6715" y="1126"/>
                      <a:pt x="6715" y="1126"/>
                    </a:cubicBezTo>
                    <a:cubicBezTo>
                      <a:pt x="6383" y="1054"/>
                      <a:pt x="6082" y="1022"/>
                      <a:pt x="5808" y="1022"/>
                    </a:cubicBezTo>
                    <a:cubicBezTo>
                      <a:pt x="3649" y="1022"/>
                      <a:pt x="3227" y="3019"/>
                      <a:pt x="3227" y="3019"/>
                    </a:cubicBezTo>
                    <a:cubicBezTo>
                      <a:pt x="3227" y="3019"/>
                      <a:pt x="3054" y="2981"/>
                      <a:pt x="2795" y="2981"/>
                    </a:cubicBezTo>
                    <a:cubicBezTo>
                      <a:pt x="2101" y="2981"/>
                      <a:pt x="790" y="3252"/>
                      <a:pt x="512" y="5245"/>
                    </a:cubicBezTo>
                    <a:cubicBezTo>
                      <a:pt x="0" y="9186"/>
                      <a:pt x="9632" y="10901"/>
                      <a:pt x="9632" y="10901"/>
                    </a:cubicBezTo>
                    <a:lnTo>
                      <a:pt x="10514" y="10365"/>
                    </a:lnTo>
                    <a:cubicBezTo>
                      <a:pt x="10514" y="10365"/>
                      <a:pt x="11156" y="1328"/>
                      <a:pt x="9882" y="423"/>
                    </a:cubicBezTo>
                    <a:cubicBezTo>
                      <a:pt x="9451" y="117"/>
                      <a:pt x="9042" y="1"/>
                      <a:pt x="86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3" name="Google Shape;1573;p45"/>
              <p:cNvSpPr/>
              <p:nvPr/>
            </p:nvSpPr>
            <p:spPr>
              <a:xfrm>
                <a:off x="3181050" y="2135875"/>
                <a:ext cx="457225" cy="398025"/>
              </a:xfrm>
              <a:custGeom>
                <a:avLst/>
                <a:gdLst/>
                <a:ahLst/>
                <a:cxnLst/>
                <a:rect l="l" t="t" r="r" b="b"/>
                <a:pathLst>
                  <a:path w="18289" h="15921" extrusionOk="0">
                    <a:moveTo>
                      <a:pt x="6132" y="1"/>
                    </a:moveTo>
                    <a:cubicBezTo>
                      <a:pt x="4197" y="1"/>
                      <a:pt x="2659" y="195"/>
                      <a:pt x="2191" y="748"/>
                    </a:cubicBezTo>
                    <a:cubicBezTo>
                      <a:pt x="0" y="3320"/>
                      <a:pt x="2846" y="5725"/>
                      <a:pt x="2846" y="5725"/>
                    </a:cubicBezTo>
                    <a:cubicBezTo>
                      <a:pt x="1465" y="10190"/>
                      <a:pt x="5286" y="11356"/>
                      <a:pt x="5286" y="11356"/>
                    </a:cubicBezTo>
                    <a:cubicBezTo>
                      <a:pt x="5286" y="11356"/>
                      <a:pt x="4167" y="14904"/>
                      <a:pt x="8358" y="15833"/>
                    </a:cubicBezTo>
                    <a:cubicBezTo>
                      <a:pt x="8623" y="15892"/>
                      <a:pt x="8883" y="15921"/>
                      <a:pt x="9139" y="15921"/>
                    </a:cubicBezTo>
                    <a:cubicBezTo>
                      <a:pt x="14698" y="15921"/>
                      <a:pt x="18288" y="2582"/>
                      <a:pt x="18288" y="2582"/>
                    </a:cubicBezTo>
                    <a:lnTo>
                      <a:pt x="17598" y="1105"/>
                    </a:lnTo>
                    <a:cubicBezTo>
                      <a:pt x="17598" y="1105"/>
                      <a:pt x="10740" y="1"/>
                      <a:pt x="613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4" name="Google Shape;1574;p45"/>
              <p:cNvSpPr/>
              <p:nvPr/>
            </p:nvSpPr>
            <p:spPr>
              <a:xfrm>
                <a:off x="3351000" y="2146500"/>
                <a:ext cx="295300" cy="257175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10287" extrusionOk="0">
                    <a:moveTo>
                      <a:pt x="3973" y="0"/>
                    </a:moveTo>
                    <a:cubicBezTo>
                      <a:pt x="2708" y="0"/>
                      <a:pt x="1699" y="127"/>
                      <a:pt x="1394" y="490"/>
                    </a:cubicBezTo>
                    <a:cubicBezTo>
                      <a:pt x="1" y="2133"/>
                      <a:pt x="1822" y="3704"/>
                      <a:pt x="1822" y="3704"/>
                    </a:cubicBezTo>
                    <a:cubicBezTo>
                      <a:pt x="929" y="6586"/>
                      <a:pt x="3406" y="7336"/>
                      <a:pt x="3406" y="7336"/>
                    </a:cubicBezTo>
                    <a:cubicBezTo>
                      <a:pt x="3406" y="7336"/>
                      <a:pt x="2691" y="9622"/>
                      <a:pt x="5382" y="10229"/>
                    </a:cubicBezTo>
                    <a:cubicBezTo>
                      <a:pt x="5555" y="10268"/>
                      <a:pt x="5725" y="10287"/>
                      <a:pt x="5893" y="10287"/>
                    </a:cubicBezTo>
                    <a:cubicBezTo>
                      <a:pt x="9485" y="10287"/>
                      <a:pt x="11812" y="1656"/>
                      <a:pt x="11812" y="1656"/>
                    </a:cubicBezTo>
                    <a:lnTo>
                      <a:pt x="11347" y="704"/>
                    </a:lnTo>
                    <a:cubicBezTo>
                      <a:pt x="11347" y="704"/>
                      <a:pt x="6950" y="0"/>
                      <a:pt x="397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5" name="Google Shape;1575;p45"/>
              <p:cNvSpPr/>
              <p:nvPr/>
            </p:nvSpPr>
            <p:spPr>
              <a:xfrm>
                <a:off x="3595075" y="2181050"/>
                <a:ext cx="430450" cy="420400"/>
              </a:xfrm>
              <a:custGeom>
                <a:avLst/>
                <a:gdLst/>
                <a:ahLst/>
                <a:cxnLst/>
                <a:rect l="l" t="t" r="r" b="b"/>
                <a:pathLst>
                  <a:path w="17218" h="16816" extrusionOk="0">
                    <a:moveTo>
                      <a:pt x="2299" y="1"/>
                    </a:moveTo>
                    <a:lnTo>
                      <a:pt x="906" y="810"/>
                    </a:lnTo>
                    <a:cubicBezTo>
                      <a:pt x="906" y="810"/>
                      <a:pt x="1" y="14776"/>
                      <a:pt x="1989" y="16169"/>
                    </a:cubicBezTo>
                    <a:cubicBezTo>
                      <a:pt x="2653" y="16638"/>
                      <a:pt x="3282" y="16816"/>
                      <a:pt x="3854" y="16816"/>
                    </a:cubicBezTo>
                    <a:cubicBezTo>
                      <a:pt x="5649" y="16816"/>
                      <a:pt x="6883" y="15062"/>
                      <a:pt x="6883" y="15062"/>
                    </a:cubicBezTo>
                    <a:cubicBezTo>
                      <a:pt x="7385" y="15168"/>
                      <a:pt x="7842" y="15215"/>
                      <a:pt x="8257" y="15215"/>
                    </a:cubicBezTo>
                    <a:cubicBezTo>
                      <a:pt x="11632" y="15215"/>
                      <a:pt x="12264" y="12109"/>
                      <a:pt x="12264" y="12109"/>
                    </a:cubicBezTo>
                    <a:cubicBezTo>
                      <a:pt x="12264" y="12109"/>
                      <a:pt x="12522" y="12165"/>
                      <a:pt x="12911" y="12165"/>
                    </a:cubicBezTo>
                    <a:cubicBezTo>
                      <a:pt x="13976" y="12165"/>
                      <a:pt x="16021" y="11749"/>
                      <a:pt x="16431" y="8645"/>
                    </a:cubicBezTo>
                    <a:cubicBezTo>
                      <a:pt x="17217" y="2537"/>
                      <a:pt x="2299" y="1"/>
                      <a:pt x="229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6" name="Google Shape;1576;p45"/>
              <p:cNvSpPr/>
              <p:nvPr/>
            </p:nvSpPr>
            <p:spPr>
              <a:xfrm>
                <a:off x="3602525" y="2173900"/>
                <a:ext cx="278325" cy="272325"/>
              </a:xfrm>
              <a:custGeom>
                <a:avLst/>
                <a:gdLst/>
                <a:ahLst/>
                <a:cxnLst/>
                <a:rect l="l" t="t" r="r" b="b"/>
                <a:pathLst>
                  <a:path w="11133" h="10893" extrusionOk="0">
                    <a:moveTo>
                      <a:pt x="1489" y="1"/>
                    </a:moveTo>
                    <a:lnTo>
                      <a:pt x="596" y="537"/>
                    </a:lnTo>
                    <a:cubicBezTo>
                      <a:pt x="596" y="537"/>
                      <a:pt x="0" y="9573"/>
                      <a:pt x="1286" y="10478"/>
                    </a:cubicBezTo>
                    <a:cubicBezTo>
                      <a:pt x="1715" y="10779"/>
                      <a:pt x="2122" y="10893"/>
                      <a:pt x="2492" y="10893"/>
                    </a:cubicBezTo>
                    <a:cubicBezTo>
                      <a:pt x="3661" y="10893"/>
                      <a:pt x="4465" y="9752"/>
                      <a:pt x="4465" y="9752"/>
                    </a:cubicBezTo>
                    <a:cubicBezTo>
                      <a:pt x="4786" y="9820"/>
                      <a:pt x="5079" y="9850"/>
                      <a:pt x="5345" y="9850"/>
                    </a:cubicBezTo>
                    <a:cubicBezTo>
                      <a:pt x="7514" y="9850"/>
                      <a:pt x="7930" y="7847"/>
                      <a:pt x="7930" y="7847"/>
                    </a:cubicBezTo>
                    <a:cubicBezTo>
                      <a:pt x="7930" y="7847"/>
                      <a:pt x="8096" y="7883"/>
                      <a:pt x="8346" y="7883"/>
                    </a:cubicBezTo>
                    <a:cubicBezTo>
                      <a:pt x="9034" y="7883"/>
                      <a:pt x="10359" y="7614"/>
                      <a:pt x="10621" y="5597"/>
                    </a:cubicBezTo>
                    <a:cubicBezTo>
                      <a:pt x="11133" y="1656"/>
                      <a:pt x="1489" y="1"/>
                      <a:pt x="148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7" name="Google Shape;1577;p45"/>
              <p:cNvSpPr/>
              <p:nvPr/>
            </p:nvSpPr>
            <p:spPr>
              <a:xfrm>
                <a:off x="3547450" y="2095500"/>
                <a:ext cx="183100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7324" h="6453" extrusionOk="0">
                    <a:moveTo>
                      <a:pt x="3648" y="0"/>
                    </a:moveTo>
                    <a:cubicBezTo>
                      <a:pt x="3005" y="0"/>
                      <a:pt x="2358" y="191"/>
                      <a:pt x="1799" y="589"/>
                    </a:cubicBezTo>
                    <a:cubicBezTo>
                      <a:pt x="334" y="1613"/>
                      <a:pt x="1" y="3625"/>
                      <a:pt x="1025" y="5089"/>
                    </a:cubicBezTo>
                    <a:cubicBezTo>
                      <a:pt x="1651" y="5978"/>
                      <a:pt x="2647" y="6452"/>
                      <a:pt x="3659" y="6452"/>
                    </a:cubicBezTo>
                    <a:cubicBezTo>
                      <a:pt x="4301" y="6452"/>
                      <a:pt x="4949" y="6261"/>
                      <a:pt x="5513" y="5863"/>
                    </a:cubicBezTo>
                    <a:cubicBezTo>
                      <a:pt x="6978" y="4828"/>
                      <a:pt x="7323" y="2827"/>
                      <a:pt x="6287" y="1363"/>
                    </a:cubicBezTo>
                    <a:cubicBezTo>
                      <a:pt x="5661" y="474"/>
                      <a:pt x="4660" y="0"/>
                      <a:pt x="364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8" name="Google Shape;1578;p45"/>
              <p:cNvSpPr/>
              <p:nvPr/>
            </p:nvSpPr>
            <p:spPr>
              <a:xfrm>
                <a:off x="3579300" y="2145025"/>
                <a:ext cx="29500" cy="25925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1037" extrusionOk="0">
                    <a:moveTo>
                      <a:pt x="582" y="1"/>
                    </a:moveTo>
                    <a:cubicBezTo>
                      <a:pt x="478" y="1"/>
                      <a:pt x="374" y="31"/>
                      <a:pt x="286" y="96"/>
                    </a:cubicBezTo>
                    <a:cubicBezTo>
                      <a:pt x="60" y="263"/>
                      <a:pt x="1" y="584"/>
                      <a:pt x="167" y="822"/>
                    </a:cubicBezTo>
                    <a:cubicBezTo>
                      <a:pt x="269" y="961"/>
                      <a:pt x="429" y="1037"/>
                      <a:pt x="593" y="1037"/>
                    </a:cubicBezTo>
                    <a:cubicBezTo>
                      <a:pt x="696" y="1037"/>
                      <a:pt x="801" y="1006"/>
                      <a:pt x="894" y="942"/>
                    </a:cubicBezTo>
                    <a:cubicBezTo>
                      <a:pt x="1120" y="787"/>
                      <a:pt x="1179" y="453"/>
                      <a:pt x="1013" y="215"/>
                    </a:cubicBezTo>
                    <a:cubicBezTo>
                      <a:pt x="911" y="77"/>
                      <a:pt x="746" y="1"/>
                      <a:pt x="58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F3C5CC23-1D32-3878-1EA9-DE43C50FE8DC}"/>
              </a:ext>
            </a:extLst>
          </p:cNvPr>
          <p:cNvSpPr txBox="1"/>
          <p:nvPr/>
        </p:nvSpPr>
        <p:spPr>
          <a:xfrm>
            <a:off x="670574" y="1960987"/>
            <a:ext cx="8045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Thank you for listening.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lower Shop Campaign by Slidesgo">
  <a:themeElements>
    <a:clrScheme name="Simple Light">
      <a:dk1>
        <a:srgbClr val="434447"/>
      </a:dk1>
      <a:lt1>
        <a:srgbClr val="F6F6F6"/>
      </a:lt1>
      <a:dk2>
        <a:srgbClr val="F08EBA"/>
      </a:dk2>
      <a:lt2>
        <a:srgbClr val="F6B2C1"/>
      </a:lt2>
      <a:accent1>
        <a:srgbClr val="F1C2CA"/>
      </a:accent1>
      <a:accent2>
        <a:srgbClr val="FCD981"/>
      </a:accent2>
      <a:accent3>
        <a:srgbClr val="FAC645"/>
      </a:accent3>
      <a:accent4>
        <a:srgbClr val="8EBB6F"/>
      </a:accent4>
      <a:accent5>
        <a:srgbClr val="7CA461"/>
      </a:accent5>
      <a:accent6>
        <a:srgbClr val="FFFFFF"/>
      </a:accent6>
      <a:hlink>
        <a:srgbClr val="43444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1160</Words>
  <Application>Microsoft Office PowerPoint</Application>
  <PresentationFormat>On-screen Show (16:9)</PresentationFormat>
  <Paragraphs>64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Archivo</vt:lpstr>
      <vt:lpstr>Arial</vt:lpstr>
      <vt:lpstr>Bebas Neue</vt:lpstr>
      <vt:lpstr>Calibri</vt:lpstr>
      <vt:lpstr>Playfair Display</vt:lpstr>
      <vt:lpstr>Symbol</vt:lpstr>
      <vt:lpstr>Times New Roman</vt:lpstr>
      <vt:lpstr>Wingdings</vt:lpstr>
      <vt:lpstr>Flower Shop Campaign by Slidesgo</vt:lpstr>
      <vt:lpstr>Green Haven Florists: Business Challenges and Strategic Solutions</vt:lpstr>
      <vt:lpstr>Overview</vt:lpstr>
      <vt:lpstr>Identifying the Problem (5W2H Framework)</vt:lpstr>
      <vt:lpstr>External Factors Impacting the Business (PESTEL Analysis)</vt:lpstr>
      <vt:lpstr>Cause-and-Effect Analysis</vt:lpstr>
      <vt:lpstr>Declining Foot Traffic</vt:lpstr>
      <vt:lpstr>Increased Online Competition</vt:lpstr>
      <vt:lpstr>Supply Chain Disruptions</vt:lpstr>
      <vt:lpstr>Customer Feedback</vt:lpstr>
      <vt:lpstr>Proposed Strategic Solutions</vt:lpstr>
      <vt:lpstr>Conclusion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Florists: Business Challenges and Strategic Solutions</dc:title>
  <dc:creator>Khuram Shahzad</dc:creator>
  <cp:lastModifiedBy>Khuram Shahzad</cp:lastModifiedBy>
  <cp:revision>29</cp:revision>
  <dcterms:modified xsi:type="dcterms:W3CDTF">2025-11-21T11:18:38Z</dcterms:modified>
</cp:coreProperties>
</file>