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MOV" ContentType="video/quicktime"/>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ink/ink93.xml" ContentType="application/inkml+xml"/>
  <Override PartName="/ppt/ink/ink94.xml" ContentType="application/inkml+xml"/>
  <Override PartName="/ppt/ink/ink95.xml" ContentType="application/inkml+xml"/>
  <Override PartName="/ppt/ink/ink96.xml" ContentType="application/inkml+xml"/>
  <Override PartName="/ppt/ink/ink97.xml" ContentType="application/inkml+xml"/>
  <Override PartName="/ppt/ink/ink98.xml" ContentType="application/inkml+xml"/>
  <Override PartName="/ppt/ink/ink99.xml" ContentType="application/inkml+xml"/>
  <Override PartName="/ppt/ink/ink100.xml" ContentType="application/inkml+xml"/>
  <Override PartName="/ppt/ink/ink101.xml" ContentType="application/inkml+xml"/>
  <Override PartName="/ppt/ink/ink102.xml" ContentType="application/inkml+xml"/>
  <Override PartName="/ppt/ink/ink103.xml" ContentType="application/inkml+xml"/>
  <Override PartName="/ppt/ink/ink104.xml" ContentType="application/inkml+xml"/>
  <Override PartName="/ppt/ink/ink105.xml" ContentType="application/inkml+xml"/>
  <Override PartName="/ppt/ink/ink106.xml" ContentType="application/inkml+xml"/>
  <Override PartName="/ppt/ink/ink107.xml" ContentType="application/inkml+xml"/>
  <Override PartName="/ppt/ink/ink108.xml" ContentType="application/inkml+xml"/>
  <Override PartName="/ppt/ink/ink109.xml" ContentType="application/inkml+xml"/>
  <Override PartName="/ppt/ink/ink110.xml" ContentType="application/inkml+xml"/>
  <Override PartName="/ppt/ink/ink111.xml" ContentType="application/inkml+xml"/>
  <Override PartName="/ppt/ink/ink112.xml" ContentType="application/inkml+xml"/>
  <Override PartName="/ppt/ink/ink113.xml" ContentType="application/inkml+xml"/>
  <Override PartName="/ppt/ink/ink114.xml" ContentType="application/inkml+xml"/>
  <Override PartName="/ppt/ink/ink115.xml" ContentType="application/inkml+xml"/>
  <Override PartName="/ppt/ink/ink116.xml" ContentType="application/inkml+xml"/>
  <Override PartName="/ppt/ink/ink117.xml" ContentType="application/inkml+xml"/>
  <Override PartName="/ppt/ink/ink118.xml" ContentType="application/inkml+xml"/>
  <Override PartName="/ppt/ink/ink119.xml" ContentType="application/inkml+xml"/>
  <Override PartName="/ppt/ink/ink120.xml" ContentType="application/inkml+xml"/>
  <Override PartName="/ppt/ink/ink121.xml" ContentType="application/inkml+xml"/>
  <Override PartName="/ppt/ink/ink122.xml" ContentType="application/inkml+xml"/>
  <Override PartName="/ppt/ink/ink123.xml" ContentType="application/inkml+xml"/>
  <Override PartName="/ppt/ink/ink124.xml" ContentType="application/inkml+xml"/>
  <Override PartName="/ppt/ink/ink125.xml" ContentType="application/inkml+xml"/>
  <Override PartName="/ppt/ink/ink126.xml" ContentType="application/inkml+xml"/>
  <Override PartName="/ppt/ink/ink127.xml" ContentType="application/inkml+xml"/>
  <Override PartName="/ppt/ink/ink128.xml" ContentType="application/inkml+xml"/>
  <Override PartName="/ppt/ink/ink129.xml" ContentType="application/inkml+xml"/>
  <Override PartName="/ppt/ink/ink130.xml" ContentType="application/inkml+xml"/>
  <Override PartName="/ppt/ink/ink131.xml" ContentType="application/inkml+xml"/>
  <Override PartName="/ppt/ink/ink132.xml" ContentType="application/inkml+xml"/>
  <Override PartName="/ppt/ink/ink133.xml" ContentType="application/inkml+xml"/>
  <Override PartName="/ppt/ink/ink134.xml" ContentType="application/inkml+xml"/>
  <Override PartName="/ppt/ink/ink135.xml" ContentType="application/inkml+xml"/>
  <Override PartName="/ppt/ink/ink136.xml" ContentType="application/inkml+xml"/>
  <Override PartName="/ppt/ink/ink137.xml" ContentType="application/inkml+xml"/>
  <Override PartName="/ppt/ink/ink138.xml" ContentType="application/inkml+xml"/>
  <Override PartName="/ppt/ink/ink139.xml" ContentType="application/inkml+xml"/>
  <Override PartName="/ppt/ink/ink140.xml" ContentType="application/inkml+xml"/>
  <Override PartName="/ppt/ink/ink141.xml" ContentType="application/inkml+xml"/>
  <Override PartName="/ppt/ink/ink142.xml" ContentType="application/inkml+xml"/>
  <Override PartName="/ppt/ink/ink143.xml" ContentType="application/inkml+xml"/>
  <Override PartName="/ppt/ink/ink144.xml" ContentType="application/inkml+xml"/>
  <Override PartName="/ppt/ink/ink145.xml" ContentType="application/inkml+xml"/>
  <Override PartName="/ppt/ink/ink146.xml" ContentType="application/inkml+xml"/>
  <Override PartName="/ppt/ink/ink147.xml" ContentType="application/inkml+xml"/>
  <Override PartName="/ppt/ink/ink148.xml" ContentType="application/inkml+xml"/>
  <Override PartName="/ppt/ink/ink149.xml" ContentType="application/inkml+xml"/>
  <Override PartName="/ppt/ink/ink150.xml" ContentType="application/inkml+xml"/>
  <Override PartName="/ppt/ink/ink151.xml" ContentType="application/inkml+xml"/>
  <Override PartName="/ppt/ink/ink152.xml" ContentType="application/inkml+xml"/>
  <Override PartName="/ppt/ink/ink153.xml" ContentType="application/inkml+xml"/>
  <Override PartName="/ppt/ink/ink154.xml" ContentType="application/inkml+xml"/>
  <Override PartName="/ppt/ink/ink155.xml" ContentType="application/inkml+xml"/>
  <Override PartName="/ppt/ink/ink156.xml" ContentType="application/inkml+xml"/>
  <Override PartName="/ppt/ink/ink157.xml" ContentType="application/inkml+xml"/>
  <Override PartName="/ppt/ink/ink158.xml" ContentType="application/inkml+xml"/>
  <Override PartName="/ppt/ink/ink159.xml" ContentType="application/inkml+xml"/>
  <Override PartName="/ppt/ink/ink160.xml" ContentType="application/inkml+xml"/>
  <Override PartName="/ppt/ink/ink161.xml" ContentType="application/inkml+xml"/>
  <Override PartName="/ppt/ink/ink162.xml" ContentType="application/inkml+xml"/>
  <Override PartName="/ppt/ink/ink163.xml" ContentType="application/inkml+xml"/>
  <Override PartName="/ppt/ink/ink164.xml" ContentType="application/inkml+xml"/>
  <Override PartName="/ppt/ink/ink165.xml" ContentType="application/inkml+xml"/>
  <Override PartName="/ppt/ink/ink166.xml" ContentType="application/inkml+xml"/>
  <Override PartName="/ppt/ink/ink167.xml" ContentType="application/inkml+xml"/>
  <Override PartName="/ppt/ink/ink168.xml" ContentType="application/inkml+xml"/>
  <Override PartName="/ppt/ink/ink169.xml" ContentType="application/inkml+xml"/>
  <Override PartName="/ppt/ink/ink170.xml" ContentType="application/inkml+xml"/>
  <Override PartName="/ppt/ink/ink171.xml" ContentType="application/inkml+xml"/>
  <Override PartName="/ppt/ink/ink172.xml" ContentType="application/inkml+xml"/>
  <Override PartName="/ppt/ink/ink173.xml" ContentType="application/inkml+xml"/>
  <Override PartName="/ppt/ink/ink174.xml" ContentType="application/inkml+xml"/>
  <Override PartName="/ppt/ink/ink175.xml" ContentType="application/inkml+xml"/>
  <Override PartName="/ppt/ink/ink176.xml" ContentType="application/inkml+xml"/>
  <Override PartName="/ppt/ink/ink177.xml" ContentType="application/inkml+xml"/>
  <Override PartName="/ppt/ink/ink178.xml" ContentType="application/inkml+xml"/>
  <Override PartName="/ppt/ink/ink179.xml" ContentType="application/inkml+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4"/>
  </p:sldMasterIdLst>
  <p:notesMasterIdLst>
    <p:notesMasterId r:id="rId54"/>
  </p:notesMasterIdLst>
  <p:sldIdLst>
    <p:sldId id="256" r:id="rId5"/>
    <p:sldId id="257" r:id="rId6"/>
    <p:sldId id="258" r:id="rId7"/>
    <p:sldId id="259" r:id="rId8"/>
    <p:sldId id="284" r:id="rId9"/>
    <p:sldId id="285" r:id="rId10"/>
    <p:sldId id="286" r:id="rId11"/>
    <p:sldId id="287" r:id="rId12"/>
    <p:sldId id="289" r:id="rId13"/>
    <p:sldId id="290" r:id="rId14"/>
    <p:sldId id="327" r:id="rId15"/>
    <p:sldId id="297" r:id="rId16"/>
    <p:sldId id="301" r:id="rId17"/>
    <p:sldId id="298" r:id="rId18"/>
    <p:sldId id="314" r:id="rId19"/>
    <p:sldId id="315" r:id="rId20"/>
    <p:sldId id="299" r:id="rId21"/>
    <p:sldId id="300" r:id="rId22"/>
    <p:sldId id="305" r:id="rId23"/>
    <p:sldId id="306" r:id="rId24"/>
    <p:sldId id="307" r:id="rId25"/>
    <p:sldId id="308" r:id="rId26"/>
    <p:sldId id="311" r:id="rId27"/>
    <p:sldId id="316" r:id="rId28"/>
    <p:sldId id="317" r:id="rId29"/>
    <p:sldId id="318" r:id="rId30"/>
    <p:sldId id="319" r:id="rId31"/>
    <p:sldId id="320" r:id="rId32"/>
    <p:sldId id="321" r:id="rId33"/>
    <p:sldId id="322" r:id="rId34"/>
    <p:sldId id="323" r:id="rId35"/>
    <p:sldId id="324" r:id="rId36"/>
    <p:sldId id="325" r:id="rId37"/>
    <p:sldId id="326" r:id="rId38"/>
    <p:sldId id="328" r:id="rId39"/>
    <p:sldId id="291" r:id="rId40"/>
    <p:sldId id="310" r:id="rId41"/>
    <p:sldId id="292" r:id="rId42"/>
    <p:sldId id="312" r:id="rId43"/>
    <p:sldId id="293" r:id="rId44"/>
    <p:sldId id="295" r:id="rId45"/>
    <p:sldId id="294" r:id="rId46"/>
    <p:sldId id="330" r:id="rId47"/>
    <p:sldId id="296" r:id="rId48"/>
    <p:sldId id="313" r:id="rId49"/>
    <p:sldId id="333" r:id="rId50"/>
    <p:sldId id="331" r:id="rId51"/>
    <p:sldId id="332" r:id="rId52"/>
    <p:sldId id="309" r:id="rId53"/>
  </p:sldIdLst>
  <p:sldSz cx="9144000" cy="5143500" type="screen16x9"/>
  <p:notesSz cx="6858000" cy="9144000"/>
  <p:embeddedFontLst>
    <p:embeddedFont>
      <p:font typeface="Inria Serif" panose="020B0604020202020204" charset="0"/>
      <p:regular r:id="rId55"/>
      <p:bold r:id="rId56"/>
      <p:italic r:id="rId57"/>
      <p:boldItalic r:id="rId58"/>
    </p:embeddedFont>
    <p:embeddedFont>
      <p:font typeface="Inria Serif Light" panose="020B0604020202020204" charset="0"/>
      <p:regular r:id="rId59"/>
      <p:bold r:id="rId60"/>
      <p:italic r:id="rId61"/>
      <p:boldItalic r:id="rId62"/>
    </p:embeddedFont>
    <p:embeddedFont>
      <p:font typeface="Playfair Display" panose="020B0604020202020204" charset="0"/>
      <p:regular r:id="rId63"/>
      <p:bold r:id="rId64"/>
      <p:italic r:id="rId65"/>
      <p:boldItalic r:id="rId66"/>
    </p:embeddedFont>
    <p:embeddedFont>
      <p:font typeface="Playfair Display Regular" panose="020B0604020202020204" charset="0"/>
      <p:regular r:id="rId67"/>
      <p:bold r:id="rId68"/>
      <p:italic r:id="rId69"/>
      <p:boldItalic r:id="rId7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llie Reynolds" initials="ER" lastIdx="1" clrIdx="0">
    <p:extLst>
      <p:ext uri="{19B8F6BF-5375-455C-9EA6-DF929625EA0E}">
        <p15:presenceInfo xmlns:p15="http://schemas.microsoft.com/office/powerpoint/2012/main" userId="90393527ca0592d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D00E20-9B9D-4852-BAA4-B77138441B6F}" v="3" dt="2020-12-23T14:09:05.440"/>
  </p1510:revLst>
</p1510:revInfo>
</file>

<file path=ppt/tableStyles.xml><?xml version="1.0" encoding="utf-8"?>
<a:tblStyleLst xmlns:a="http://schemas.openxmlformats.org/drawingml/2006/main" def="{84CB573C-47A3-4A7B-8C2A-7B583FD10A6C}">
  <a:tblStyle styleId="{84CB573C-47A3-4A7B-8C2A-7B583FD10A6C}"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97" autoAdjust="0"/>
    <p:restoredTop sz="91452" autoAdjust="0"/>
  </p:normalViewPr>
  <p:slideViewPr>
    <p:cSldViewPr snapToGrid="0">
      <p:cViewPr varScale="1">
        <p:scale>
          <a:sx n="104" d="100"/>
          <a:sy n="104" d="100"/>
        </p:scale>
        <p:origin x="71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font" Target="fonts/font9.fntdata"/><Relationship Id="rId68" Type="http://schemas.openxmlformats.org/officeDocument/2006/relationships/font" Target="fonts/font14.fntdata"/><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font" Target="fonts/font4.fntdata"/><Relationship Id="rId66" Type="http://schemas.openxmlformats.org/officeDocument/2006/relationships/font" Target="fonts/font12.fntdata"/><Relationship Id="rId74"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font" Target="fonts/font7.fntdata"/><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font" Target="fonts/font2.fntdata"/><Relationship Id="rId64" Type="http://schemas.openxmlformats.org/officeDocument/2006/relationships/font" Target="fonts/font10.fntdata"/><Relationship Id="rId69" Type="http://schemas.openxmlformats.org/officeDocument/2006/relationships/font" Target="fonts/font15.fntdata"/><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font" Target="fonts/font5.fntdata"/><Relationship Id="rId67" Type="http://schemas.openxmlformats.org/officeDocument/2006/relationships/font" Target="fonts/font13.fntdata"/><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62" Type="http://schemas.openxmlformats.org/officeDocument/2006/relationships/font" Target="fonts/font8.fntdata"/><Relationship Id="rId70" Type="http://schemas.openxmlformats.org/officeDocument/2006/relationships/font" Target="fonts/font16.fntdata"/><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font" Target="fonts/font3.fntdata"/><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font" Target="fonts/font6.fntdata"/><Relationship Id="rId65" Type="http://schemas.openxmlformats.org/officeDocument/2006/relationships/font" Target="fonts/font11.fntdata"/><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font" Target="fonts/font1.fntdata"/><Relationship Id="rId76" Type="http://schemas.microsoft.com/office/2015/10/relationships/revisionInfo" Target="revisionInfo.xml"/><Relationship Id="rId7" Type="http://schemas.openxmlformats.org/officeDocument/2006/relationships/slide" Target="slides/slide3.xml"/><Relationship Id="rId71" Type="http://schemas.openxmlformats.org/officeDocument/2006/relationships/commentAuthors" Target="commentAuthor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1:28.420"/>
    </inkml:context>
    <inkml:brush xml:id="br0">
      <inkml:brushProperty name="width" value="0.1" units="cm"/>
      <inkml:brushProperty name="height" value="0.1" units="cm"/>
      <inkml:brushProperty name="color" value="#1C1C1C"/>
    </inkml:brush>
  </inkml:definitions>
  <inkml:trace contextRef="#ctx0" brushRef="#br0">870 170 5545,'-2'-25'5129,"-10"-2"-4286,11 25-601,-3-3-72,0-1 0,0 1 0,-1 1 0,0-1 0,0 1 0,-1 0 0,1 0 0,-1 0 0,1 1 0,-1 0 0,-11-4 0,4 1-95,-7-4-6,1 1 0,-1 1 0,-1 1-1,1 1 1,-1 1 0,-26-3 0,33 6 22,1 2-1,-1 0 0,1 0 0,-1 1 1,1 1-1,0 0 0,-1 1 0,1 1 1,0 0-1,1 0 0,-15 8 0,-2 4 65,0 1-1,1 2 1,1 0 0,0 2-1,2 1 1,1 1-1,0 1 1,2 1-1,1 1 1,1 0-1,1 2 1,1 1-1,2 0 1,1 1 0,1 0-1,2 1 1,-13 50-1,15-45-213,2 0-1,2 1 1,1-1-1,2 1 1,1 0 0,6 61-1,-2-81 38,0 0-1,1-1 0,1 1 1,1-1-1,0 0 1,1 0-1,1-1 0,0 0 1,1 0-1,1 0 1,0-1-1,1-1 0,1 1 1,0-2-1,0 1 1,27 20-1,-20-21 46,0 0-1,1-2 0,0 0 1,1-1-1,0-1 1,36 9-1,-16-8 138,1-1 0,65 3-1,-78-10-111,1-1 1,-1-1-1,0-2 0,1-1 0,-1-1 0,-1-2 1,1 0-1,-1-2 0,36-17 0,-46 18-61,0-1 0,-1 0 0,0-2-1,0 0 1,-1 0 0,-1-2 0,0 1 0,0-2-1,-2 0 1,0-1 0,0 0 0,-1 0 0,-1-1-1,-1-1 1,8-18 0,-5 0 12,-2 0-1,-1 0 1,-2-1 0,-1 0 0,-2-1 0,-2 1-1,-1-1 1,-1 1 0,-3-1 0,-1 1-1,-1 0 1,-16-53 0,15 71 16,0 0 0,-1 0 0,-2 1 1,1 0-1,-2 1 0,0 0 0,-1 0 0,-1 1 1,0 1-1,-19-18 0,11 14-205,-1 1 0,0 2 0,-1 0 0,-1 1 0,0 1 0,-48-18 0,2 6-283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1:59.493"/>
    </inkml:context>
    <inkml:brush xml:id="br0">
      <inkml:brushProperty name="width" value="0.1" units="cm"/>
      <inkml:brushProperty name="height" value="0.1" units="cm"/>
      <inkml:brushProperty name="color" value="#1C1C1C"/>
    </inkml:brush>
  </inkml:definitions>
  <inkml:trace contextRef="#ctx0" brushRef="#br0">20 27 5329,'-5'-26'8263,"4"39"-6487,0 28-1910,-5 196 3277,1-19-2653,4-173-691,1 21 1566,3-44-736</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2:00.286"/>
    </inkml:context>
    <inkml:brush xml:id="br0">
      <inkml:brushProperty name="width" value="0.1" units="cm"/>
      <inkml:brushProperty name="height" value="0.1" units="cm"/>
      <inkml:brushProperty name="color" value="#1C1C1C"/>
    </inkml:brush>
  </inkml:definitions>
  <inkml:trace contextRef="#ctx0" brushRef="#br0">48 169 3025,'-2'-1'111,"-35"-16"689,29 8 2568,7 9-3321,28 0 218,-1 0 0,1-2-1,-1-2 1,0 0 0,39-12 0,-13 4-179,53-7-80,164-10 0,108 20 227,-66 3 183,60-22-550,-309 22-105,38 0 47</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2:01.136"/>
    </inkml:context>
    <inkml:brush xml:id="br0">
      <inkml:brushProperty name="width" value="0.1" units="cm"/>
      <inkml:brushProperty name="height" value="0.1" units="cm"/>
      <inkml:brushProperty name="color" value="#1C1C1C"/>
    </inkml:brush>
  </inkml:definitions>
  <inkml:trace contextRef="#ctx0" brushRef="#br0">1 161 4161,'6'5'6994,"16"-2"-5203,-14-2-1810,26 2 67,0-1 0,-1-2 0,49-6 0,109-23 216,-120 17 75,497-68 1687,6 49-1848,-573 31-187,26 1-694,-1-2-1,0 0 0,41-8 1,-40 2-101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2:01.771"/>
    </inkml:context>
    <inkml:brush xml:id="br0">
      <inkml:brushProperty name="width" value="0.1" units="cm"/>
      <inkml:brushProperty name="height" value="0.1" units="cm"/>
      <inkml:brushProperty name="color" value="#1C1C1C"/>
    </inkml:brush>
  </inkml:definitions>
  <inkml:trace contextRef="#ctx0" brushRef="#br0">58 70 7554,'-32'-70'11807,"31"72"-11702,0 0-1,1-1 0,0 1 0,-1 0 0,1-1 0,0 1 0,0 0 0,0 0 0,0-1 0,1 3 0,-1 14 49,-6 78 185,-2 275-259,8-366-162,2 83-900,-3-76-636,0 1 0,-6 20 0,5-21 461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2:02.973"/>
    </inkml:context>
    <inkml:brush xml:id="br0">
      <inkml:brushProperty name="width" value="0.1" units="cm"/>
      <inkml:brushProperty name="height" value="0.1" units="cm"/>
      <inkml:brushProperty name="color" value="#1C1C1C"/>
    </inkml:brush>
  </inkml:definitions>
  <inkml:trace contextRef="#ctx0" brushRef="#br0">66 61 2841,'26'-60'3814,"-26"60"-3763,0 0 0,0 0 1,0 0-1,0 0 0,2 0 822,-1 1-822,1 9 1491,0 13-242,-16 177 1205,1-59-1869,1 169 910,-14 197 311,11-87-1769,15-384-628,-1 1-1,-1-1 1,-12 57-1,13-85-1288,2-3 778</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2:03.674"/>
    </inkml:context>
    <inkml:brush xml:id="br0">
      <inkml:brushProperty name="width" value="0.1" units="cm"/>
      <inkml:brushProperty name="height" value="0.1" units="cm"/>
      <inkml:brushProperty name="color" value="#1C1C1C"/>
    </inkml:brush>
  </inkml:definitions>
  <inkml:trace contextRef="#ctx0" brushRef="#br0">650 69 4697,'-31'-52'2387,"30"51"-2261,1 0-1,-1 0 0,0 0 1,0 1-1,0-1 0,0 0 1,0 1-1,0-1 0,0 1 1,0-1-1,0 1 1,0 0-1,0-1 0,0 1 1,-1 0-1,1 0 0,0 0 1,0 0-1,0 0 0,0 0 1,0 0-1,-1 0 1,1 0-1,0 1 0,0-1 1,0 0-1,0 1 0,0-1 1,0 1-1,0-1 0,-2 2 1,-2 0 287,-12 2-176,-1-2 1,1 1-1,-1-2 0,1 0 0,-1-1 0,1-1 1,-25-4-1,-29-5-108,0 4 0,-1 3 0,-102 8 0,147-2-201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2:04.391"/>
    </inkml:context>
    <inkml:brush xml:id="br0">
      <inkml:brushProperty name="width" value="0.1" units="cm"/>
      <inkml:brushProperty name="height" value="0.1" units="cm"/>
      <inkml:brushProperty name="color" value="#1C1C1C"/>
    </inkml:brush>
  </inkml:definitions>
  <inkml:trace contextRef="#ctx0" brushRef="#br0">153 0 4089,'-2'45'7745,"-6"21"-6187,-17 288 640,18-215-1721,-4 97 496,-24 303 1415,26-448-2290,-38 264-308,41-334 564,3-13-1320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2:32.269"/>
    </inkml:context>
    <inkml:brush xml:id="br0">
      <inkml:brushProperty name="width" value="0.1" units="cm"/>
      <inkml:brushProperty name="height" value="0.1" units="cm"/>
      <inkml:brushProperty name="color" value="#1C1C1C"/>
    </inkml:brush>
  </inkml:definitions>
  <inkml:trace contextRef="#ctx0" brushRef="#br0">25 0 1488,'-22'26'867,"22"-25"-758,0-1 0,-1 0 1,1 1-1,0-1 0,0 0 0,-1 1 0,1-1 0,0 0 0,0 1 1,0-1-1,0 1 0,-1-1 0,1 0 0,0 1 0,0-1 0,0 1 1,0-1-1,0 1 0,0-1 0,0 1 0,0-1 0,0 0 0,0 1 1,0-1-1,1 1 0,-1-1 0,0 0 0,0 1 0,0-1 0,0 1 1,1-1-1,-1 1 0,14 7 2487,-7-4-3061,120 63 1570,168 63-1,-229-105-1005,2-3 0,140 25 0,91 13-55,44 7 31,-307-61-62,428 48 383,-390-51-167,325 10 343,-250-19-492,27-1 8,-145 8-78,380-4 92,-227-5-94,30-2-8,-2-24-176,-96 18-1524,-108 16 1547,39-5-371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2:33.480"/>
    </inkml:context>
    <inkml:brush xml:id="br0">
      <inkml:brushProperty name="width" value="0.1" units="cm"/>
      <inkml:brushProperty name="height" value="0.1" units="cm"/>
      <inkml:brushProperty name="color" value="#1C1C1C"/>
    </inkml:brush>
  </inkml:definitions>
  <inkml:trace contextRef="#ctx0" brushRef="#br0">272 91 912,'-37'-18'988,"-2"1"0,0 1 0,0 3 0,-48-11 0,68 22-936,18 2-50,1 0 0,0 0-1,0 0 1,-1 0 0,1-1 0,0 1 0,-1 0-1,1 0 1,-1 0 0,1 0 0,0 0 0,-1 0 0,1 0-1,0 0 1,-1 0 0,1 1 0,0-1 0,-1 0 0,1 0-1,0 0 1,0 0 0,-1 0 0,1 0 0,0 1-1,-1-1 1,1 0 0,0 0 0,0 1 0,-1-1 0,1 0-1,0 0 1,0 1 0,-1-1 0,1 0 0,0 0 0,0 1-1,0-1 1,0 0 0,0 1 0,-1 0 0,2-1 38,101 35 145,-25-8 76,-31-11-71,-18-6-2,43 9 0,-71-19-164,0 0 0,0 0 0,0 0 0,0 0 0,0 0-1,-1 0 97,1 0-96,0 0 0,0 0 0,0 0 0,0 0 0,0 1 0,0-1 0,0 0 0,0 0 0,0 0 0,0 0 0,0 0-1,0 0 1,0 0 0,0 0 0,0 0 0,0 0 0,0 0 0,0 0 0,0 1 0,0-1 0,0 0 0,0 0 0,0 0 0,0 0 0,0 0 0,0 0 0,0 0-1,0 0 1,0 0 0,0 0 0,0 1 96,0-1-96,0 0 0,1 0 0,-1 0 0,0 0 0,0 0 0,0 0 0,0 0 0,-13 6 136,-7 2-148,10-3-5,1 0 0,0 0 0,0 1 0,0 1-1,0-1 1,1 1 0,0 1 0,1-1 0,0 1-1,-12 17 1,14-14 8,0-1-1,1 1 1,0 0-1,-3 11 1,-2 11-1293,2-20 769</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22.255"/>
    </inkml:context>
    <inkml:brush xml:id="br0">
      <inkml:brushProperty name="width" value="0.1" units="cm"/>
      <inkml:brushProperty name="height" value="0.1" units="cm"/>
      <inkml:brushProperty name="color" value="#1C1C1C"/>
    </inkml:brush>
  </inkml:definitions>
  <inkml:trace contextRef="#ctx0" brushRef="#br0">1 43 4345,'93'-43'9522,"-91"56"-7314,-1 0-375,1 15-705,-1 7-312,2 13-408,-1 7-136,1 5-168,2 0-48,2-2-120,-1-1-128,1-10-368,1-7-328,-4-10-1160,3-5-1193,3-8 2049</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22.575"/>
    </inkml:context>
    <inkml:brush xml:id="br0">
      <inkml:brushProperty name="width" value="0.1" units="cm"/>
      <inkml:brushProperty name="height" value="0.1" units="cm"/>
      <inkml:brushProperty name="color" value="#1C1C1C"/>
    </inkml:brush>
  </inkml:definitions>
  <inkml:trace contextRef="#ctx0" brushRef="#br0">0 41 6225,'2'-3'564,"0"0"0,0 1 0,0-1 0,0 0 0,0 1-1,1 0 1,-1-1 0,1 1 0,0 0 0,-1 0 0,7-2 0,-5 2-230,-1 0 1,1 1-1,0 0 1,1 0-1,-1 0 1,0 0 0,0 1-1,0 0 1,5 0-1,-5 0-239,0 0 0,1 1-1,-1-1 1,0 1 0,1 0-1,-1 1 1,0-1 0,0 1-1,0 0 1,0 0 0,0 0-1,0 0 1,-1 1 0,1-1-1,-1 1 1,1 0 0,-1 0-1,0 1 1,3 4 0,-2-2-72,0 0 0,-1 1 0,0 0 0,-1 0 0,1 0 1,-1 0-1,-1 0 0,1 0 0,-1 0 0,-1 0 0,1 1 0,-1-1 1,-1 12-1,-1-6-3,0 0 1,0 0-1,-2-1 1,1 1 0,-2-1-1,-9 21 1,11-29-74,0 1 0,0 0 0,-1-1 0,0 1 0,1-1 0,-1 0 0,-1-1 0,1 1 0,-1-1 0,1 1 0,-1-1 0,0-1 0,0 1 0,0-1-1,0 0 1,-1 0 0,1 0 0,-1-1 0,1 0 0,-1 0 0,1 0 0,-1 0 0,-10-2 0,0 0-385</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22.905"/>
    </inkml:context>
    <inkml:brush xml:id="br0">
      <inkml:brushProperty name="width" value="0.1" units="cm"/>
      <inkml:brushProperty name="height" value="0.1" units="cm"/>
      <inkml:brushProperty name="color" value="#1C1C1C"/>
    </inkml:brush>
  </inkml:definitions>
  <inkml:trace contextRef="#ctx0" brushRef="#br0">0 46 8538,'28'-45'4057,"-25"61"-1801,1 5-1024,1 8-359,-1 3-569,0-2-144,0-1-608,0-4-609,0-6 665</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23.247"/>
    </inkml:context>
    <inkml:brush xml:id="br0">
      <inkml:brushProperty name="width" value="0.1" units="cm"/>
      <inkml:brushProperty name="height" value="0.1" units="cm"/>
      <inkml:brushProperty name="color" value="#1C1C1C"/>
    </inkml:brush>
  </inkml:definitions>
  <inkml:trace contextRef="#ctx0" brushRef="#br0">4 11 10730,'-3'-3'4057,"3"0"-3201,0-1-272,0 3-936</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23.596"/>
    </inkml:context>
    <inkml:brush xml:id="br0">
      <inkml:brushProperty name="width" value="0.1" units="cm"/>
      <inkml:brushProperty name="height" value="0.1" units="cm"/>
      <inkml:brushProperty name="color" value="#1C1C1C"/>
    </inkml:brush>
  </inkml:definitions>
  <inkml:trace contextRef="#ctx0" brushRef="#br0">0 79 7354,'55'64'2576,"-55"-63"-2530,1 0-1,-1 0 1,1 0 0,0 0-1,0 0 1,0-1 0,-1 1-1,1 0 1,0-1 0,0 1-1,0 0 1,0-1 0,0 1-1,0-1 1,0 0 0,0 1-1,0-1 1,0 0 0,0 0-1,0 1 1,1-1 0,-1 0-1,0 0 1,0 0 0,0 0-1,0 0 1,0-1 0,0 1-1,0 0 1,0-1 0,0 1-1,2-1 1,2-1 101,2 0-182,-1 0 0,1 0 0,-1-1 0,0 0 0,0 0 0,-1-1 0,1 1 0,-1-1 0,1 0 0,-1-1 0,5-5 0,-6 6-4,-1 0 0,1 0-1,-1 0 1,0-1 0,0 1-1,-1 0 1,1-1 0,-1 0-1,0 0 1,0 0 0,-1 0-1,1 0 1,-1 0 0,1-10-1,-2 14 99,0 0 0,0 0 0,0 0 1,0 0-1,0 0 0,0 0 0,0 0 0,-1 0 0,1 0 0,0 1 0,0-1 0,-1 0 0,1 0 0,-1 0 0,1 0 0,0 0 0,-1 0 0,0 1 1,1-1-1,-1 0 0,0 0 0,1 1 0,-1-1 0,0 0 0,0 1 0,1-1 0,-1 1 0,0-1 0,0 1 0,0 0 0,0-1 0,0 1 1,0 0-1,0-1 0,0 1 0,1 0 0,-1 0 0,0 0 0,0 0 0,0 0 0,0 0 0,0 0 0,0 0 0,0 0 0,0 1 0,0-1 0,-1 1 1,-5 1 307,1 0 1,-1 0-1,1 1 1,0 0 0,-8 5-1,3-1-79,1 0-1,-1 2 1,2-1-1,-1 1 1,1 0-1,1 1 0,0 0 1,-12 19-1,16-23-224,0 1 0,0 0 1,1 0-1,0 1 0,1-1 0,-1 1 0,1-1 0,1 1 0,-1 0 0,1-1 1,1 1-1,0 0 0,0 0 0,0 0 0,3 12 0,-3-17-58,1 1 0,1-1 0,-1 1 0,0-1 0,1 0 0,0 1 0,0-1 0,0 0 0,0 0 0,0 0 0,1-1 0,-1 1 0,1 0 0,0-1 0,-1 0 0,1 1 0,0-1 0,1 0 0,-1-1 0,0 1 0,0-1 0,1 1 0,-1-1 0,1 0 0,-1 0 0,8 1 0,-3-2-177,-1 1 1,1-1-1,0 0 1,-1-1-1,1 0 1,-1 0-1,1 0 1,-1-1-1,1 0 1,-1-1-1,0 0 1,8-4-1,14-7-557</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23.923"/>
    </inkml:context>
    <inkml:brush xml:id="br0">
      <inkml:brushProperty name="width" value="0.1" units="cm"/>
      <inkml:brushProperty name="height" value="0.1" units="cm"/>
      <inkml:brushProperty name="color" value="#1C1C1C"/>
    </inkml:brush>
  </inkml:definitions>
  <inkml:trace contextRef="#ctx0" brushRef="#br0">193 7 10106,'-3'-1'5629,"-13"-4"-3686,11 5-1904,1 1 1,-1 0-1,0 0 0,1 1 0,-1-1 0,1 1 0,-1 0 0,1 0 0,-6 4 0,-34 26-65,37-26 36,1 1 1,0 0 0,0 0-1,0 1 1,1-1 0,0 1-1,1 1 1,-1-1 0,2 0-1,-4 10 1,3-4 100,0 0-1,1 1 0,0-1 1,1 1-1,0 22 1,2-35-108,0-1 0,0 1 0,0 0 0,0 0 1,0-1-1,0 1 0,1 0 0,-1-1 0,0 1 0,1 0 1,-1-1-1,1 1 0,0-1 0,0 1 0,-1-1 1,1 1-1,0-1 0,0 0 0,1 1 0,-1-1 0,0 0 1,0 0-1,0 0 0,1 0 0,-1 0 0,1 0 1,-1 0-1,1 0 0,-1 0 0,1-1 0,2 2 1,3-1-183,0-1 0,0 1 0,-1-1 0,1-1 0,0 1 0,0-1 0,9-2 0,38-11-374</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24.328"/>
    </inkml:context>
    <inkml:brush xml:id="br0">
      <inkml:brushProperty name="width" value="0.1" units="cm"/>
      <inkml:brushProperty name="height" value="0.1" units="cm"/>
      <inkml:brushProperty name="color" value="#1C1C1C"/>
    </inkml:brush>
  </inkml:definitions>
  <inkml:trace contextRef="#ctx0" brushRef="#br0">52 171 6673,'36'-40'4188,"-35"39"-3860,0 0-1,0 0 1,0 0 0,0 0-1,0 1 1,0-1 0,0 0-1,1 1 1,-1-1-1,0 1 1,0-1 0,1 1-1,-1-1 1,0 1 0,0 0-1,1 0 1,-1 0 0,2 0-1,6-2 201,0-2-594,0 0 0,0-1 0,-1-1 0,1 0 0,-1 0 0,0 0-1,-1-1 1,1 0 0,9-12 0,-17 18 60,1 1 1,-1-1-1,0 0 0,1 0 0,-1 0 1,1 1-1,-1-1 0,0 0 1,0 0-1,1 0 0,-1 0 0,0 1 1,0-1-1,0 0 0,0 0 1,0 0-1,0 0 0,0 0 0,-1 0 1,1 1-1,0-1 0,0 0 1,-1 0-1,1 0 0,0 0 1,-1 0-1,0-1 9,-1 1-1,1 0 1,0-1 0,-1 1-1,1 0 1,-1-1 0,0 1 0,1 0-1,-1 0 1,0 1 0,-2-2-1,-2 0 13,0 0-1,0 0 0,0 1 0,0 0 0,-1 0 0,-8 0 0,11 1-12,0 1-1,0-1 1,0 1 0,0 0-1,0 0 1,1 0-1,-1 1 1,0 0 0,1-1-1,-1 1 1,1 0-1,0 0 1,-5 4-1,3-1 13,0 0-1,1 0 1,-1 1-1,1 0 1,0-1-1,-6 13 1,1 2 71,1 0 0,1 1 0,-7 38-1,13-58-83,-2 12 109,1 0 0,0 0 1,1 0-1,0 23 0,1-33-93,0-1 0,0 1 0,1-1 0,-1 0 1,1 1-1,-1-1 0,1 1 0,0-1 0,0 0 0,0 0 0,0 1 0,1-1 0,-1 0 0,0 0 0,1 0 0,0 0 0,-1 0 0,1-1 0,0 1 0,0 0 1,0-1-1,0 1 0,0-1 0,0 0 0,0 0 0,1 0 0,-1 0 0,0 0 0,1 0 0,-1-1 0,0 1 0,4 0 0,3-1-232,0 0 0,0-1 0,-1 0 0,1 0 0,0-1 0,-1 0-1,1 0 1,-1-1 0,10-5 0,20-8-572</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24.791"/>
    </inkml:context>
    <inkml:brush xml:id="br0">
      <inkml:brushProperty name="width" value="0.1" units="cm"/>
      <inkml:brushProperty name="height" value="0.1" units="cm"/>
      <inkml:brushProperty name="color" value="#1C1C1C"/>
    </inkml:brush>
  </inkml:definitions>
  <inkml:trace contextRef="#ctx0" brushRef="#br0">162 39 9890,'13'-38'7345,"-14"38"-7275,-11 0 1176,-10 5-628,14-3-807,0 1-1,0 1 1,1 0-1,-1 0 0,-9 7 1,16-10 165,0 0 1,1-1-1,-1 1 1,1 0-1,-1 0 1,1 0-1,-1-1 1,1 1-1,0 0 1,-1 0-1,1 0 1,0 0-1,0 0 1,-1 0-1,1 0 1,0 0-1,0 0 1,0 0-1,0 0 1,0-1-1,1 1 1,-1 0-1,0 0 1,0 0-1,1 0 1,-1 0-1,0 0 1,1 0-1,-1-1 1,1 1-1,-1 0 1,1 0-1,-1 0 1,1-1-1,0 1 1,-1 0-1,1-1 1,0 1-1,1 0 1,32 25 23,4-8 71,-31-16-142,0 1 0,0 0-1,-1 0 1,1 1 0,-1-1 0,7 7-1,-11-9 41,0 1 0,-1 0-1,1 0 1,-1 0 0,1 0-1,-1 0 1,0 0 0,0 0-1,0 1 1,0-1 0,0 0 0,-1 1-1,1-1 1,-1 1 0,1-1-1,-1 0 1,0 1 0,0-1-1,0 1 1,0-1 0,0 1-1,-1-1 1,0 3 0,0 1 99,-1 0 0,0 0 0,0 0 0,-1-1 0,1 1 0,-1-1 0,-1 1 0,1-1 0,-1 0 0,0 0 0,0-1 0,0 1 0,0-1 0,-1 0 0,0 0 0,0 0 0,0-1 0,0 0 0,-10 5 0,10-6-73,0 1-1,0-1 0,-1-1 0,1 1 1,-1-1-1,1 0 0,-1 0 0,1-1 0,-1 1 1,0-1-1,1 0 0,-1-1 0,1 0 1,-1 0-1,1 0 0,-1 0 0,1-1 0,0 0 1,-1 0-1,1 0 0,-8-5 0,-6-9-208</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25.131"/>
    </inkml:context>
    <inkml:brush xml:id="br0">
      <inkml:brushProperty name="width" value="0.1" units="cm"/>
      <inkml:brushProperty name="height" value="0.1" units="cm"/>
      <inkml:brushProperty name="color" value="#1C1C1C"/>
    </inkml:brush>
  </inkml:definitions>
  <inkml:trace contextRef="#ctx0" brushRef="#br0">32 22 7082,'-31'-5'7681,"36"5"-6577,8 2-271,-1-1-561,2-1-168,10-3-176,-3 1-192,4-1-497,0-1-231,-7 0-368,-2 1-96,-4 4 983</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25.478"/>
    </inkml:context>
    <inkml:brush xml:id="br0">
      <inkml:brushProperty name="width" value="0.1" units="cm"/>
      <inkml:brushProperty name="height" value="0.1" units="cm"/>
      <inkml:brushProperty name="color" value="#1C1C1C"/>
    </inkml:brush>
  </inkml:definitions>
  <inkml:trace contextRef="#ctx0" brushRef="#br0">43 0 9650,'-43'62'6577,"55"-63"-5488,1 1-353,2 0-504,0-1-112,2-2-408,2-1-232,1 4 320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18.675"/>
    </inkml:context>
    <inkml:brush xml:id="br0">
      <inkml:brushProperty name="width" value="0.1" units="cm"/>
      <inkml:brushProperty name="height" value="0.1" units="cm"/>
      <inkml:brushProperty name="color" value="#1C1C1C"/>
    </inkml:brush>
  </inkml:definitions>
  <inkml:trace contextRef="#ctx0" brushRef="#br0">0 50 6329,'25'42'3053,"-24"-39"-2765,1 1 0,-1-1 0,0 0 0,0 1 0,0-1 0,-1 1 0,1 0 0,-1-1 0,0 1 0,0-1 0,0 1 0,-1 4 0,1 15 721,3 62 482,1 20-1026,-2-62-455,-6-210-1805,5 155 1687,1 0 1,0 0 0,0 0 0,1 1-1,1-1 1,0 1 0,0 0-1,1 0 1,7-11 0,11-28-131,-21 44 229,0 0 0,1 1 1,0-1-1,0 1 0,0 0 0,7-8 1,-10 12 16,1 1 0,0-1 0,0 0 0,-1 0 0,1 1 0,0-1 1,0 1-1,0-1 0,0 1 0,0-1 0,0 1 0,0 0 0,0-1 1,0 1-1,0 0 0,0 0 0,0 0 0,2-1 0,-2 2 21,1-1-1,-1 1 1,1-1 0,-1 1-1,1-1 1,-1 1-1,0 0 1,1 0-1,-1-1 1,0 1-1,0 0 1,0 0-1,0 0 1,1 1-1,-1-1 1,1 2 0,6 11 263,0 0 0,0 0 0,-2 0 0,0 1 0,-1 0 0,5 20 0,-4-14-24,22 112 812,-22-124-1123,-1-15-209,2-20-402,-7 24 579,10-53-940,-8 36 803,1-1-1,2 1 1,0 0-1,0 0 1,17-34-1,-20 49 211,0 0 0,1 0 1,0 0-1,0 1 0,5-6 0,-7 8 7,-1 0 0,1 1 0,-1 0 0,1-1-1,0 1 1,-1-1 0,1 1 0,0 0 0,-1-1 0,1 1 0,0 0 0,-1-1 0,1 1-1,0 0 1,0 0 0,-1 0 0,1 0 0,0 0 0,0 0 0,-1 0 0,1 0 0,0 0-1,0 0 1,-1 0 0,1 1 0,0-1 0,0 0 0,-1 0 0,1 1 0,0-1 0,-1 0 0,1 1-1,-1-1 1,1 1 0,0-1 0,-1 1 0,1-1 0,-1 1 0,1-1 0,-1 1 0,1 0-1,-1-1 1,1 2 0,4 9 234,0 0 0,0 1 0,-1-1 0,0 1 0,-1 0 0,-1 0 0,0 0 0,1 20 0,1 1 186,1 4-145,0 5-441,2 0 1,15 46-1,-18-76-370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19.009"/>
    </inkml:context>
    <inkml:brush xml:id="br0">
      <inkml:brushProperty name="width" value="0.1" units="cm"/>
      <inkml:brushProperty name="height" value="0.1" units="cm"/>
      <inkml:brushProperty name="color" value="#1C1C1C"/>
    </inkml:brush>
  </inkml:definitions>
  <inkml:trace contextRef="#ctx0" brushRef="#br0">1 1 6801,'0'4'3585,"1"6"-712,2 1-1617,1 13-744,-1 1-264,1 3-264,1 4-144,0-3-392,0-2-376,1-5-1785,-3-6 1777</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19.342"/>
    </inkml:context>
    <inkml:brush xml:id="br0">
      <inkml:brushProperty name="width" value="0.1" units="cm"/>
      <inkml:brushProperty name="height" value="0.1" units="cm"/>
      <inkml:brushProperty name="color" value="#1C1C1C"/>
    </inkml:brush>
  </inkml:definitions>
  <inkml:trace contextRef="#ctx0" brushRef="#br0">0 69 9634,'9'-67'3721,"-5"66"-4969</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19.678"/>
    </inkml:context>
    <inkml:brush xml:id="br0">
      <inkml:brushProperty name="width" value="0.1" units="cm"/>
      <inkml:brushProperty name="height" value="0.1" units="cm"/>
      <inkml:brushProperty name="color" value="#1C1C1C"/>
    </inkml:brush>
  </inkml:definitions>
  <inkml:trace contextRef="#ctx0" brushRef="#br0">120 1 7474,'12'27'1843,"-9"-16"1308,-4-12-3003,0 0 0,0 0-1,-1-1 1,1 2 0,0-1 0,0 0-1,-1 0 1,1 0 0,0 0 0,-1 1-1,1-1 1,-1 1 0,1-1 0,-1 1-1,1 0 1,-1-1 0,1 1 0,-1 0 0,1 0-1,-1 0 1,-2 0 0,1 1-50,0 0-1,0 0 1,1 0 0,-1 0 0,0 0-1,1 1 1,-1-1 0,1 1 0,-1 0-1,-3 3 1,0 1-81,0 1 1,0-1-1,0 1 0,1 1 0,0-1 0,-7 15 0,7-10-20,1 1-1,0-1 1,1 1-1,1 0 1,0 0-1,1 0 1,-1 13-1,2-18 3,0 1-1,1 0 0,0 0 1,0 0-1,1-1 0,0 1 1,0-1-1,1 1 0,0-1 1,1 0-1,5 9 0,-8-14-1,1 0 0,1 0 0,-1-1-1,0 1 1,1 0 0,-1-1 0,1 0-1,0 0 1,0 0 0,0 0 0,0 0-1,0 0 1,0-1 0,0 1 0,0-1 0,1 0-1,-1 0 1,1 0 0,-1-1 0,1 1-1,-1-1 1,1 1 0,-1-1 0,1-1-1,5 0 1,-4 0-149,1 0 0,-1-1-1,0 0 1,0 0 0,0 0 0,-1-1-1,1 0 1,-1 1 0,1-2 0,-1 1-1,0 0 1,0-1 0,0 0 0,-1 0-1,1 0 1,3-6 0,14-21-735</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20.018"/>
    </inkml:context>
    <inkml:brush xml:id="br0">
      <inkml:brushProperty name="width" value="0.1" units="cm"/>
      <inkml:brushProperty name="height" value="0.1" units="cm"/>
      <inkml:brushProperty name="color" value="#1C1C1C"/>
    </inkml:brush>
  </inkml:definitions>
  <inkml:trace contextRef="#ctx0" brushRef="#br0">8 1 7322,'-6'0'7974,"4"7"-4893,4 16-3203,-1-15 546,53 521 531,-42-480-1892,-12-48 913,0 0 0,0 0-1,-1 0 1,1 0-1,0 0 1,-1 0 0,1 0-1,-1 0 1,1 0-1,-1 0 1,0-1 0,1 1-1,-2 1 1</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20.360"/>
    </inkml:context>
    <inkml:brush xml:id="br0">
      <inkml:brushProperty name="width" value="0.1" units="cm"/>
      <inkml:brushProperty name="height" value="0.1" units="cm"/>
      <inkml:brushProperty name="color" value="#1C1C1C"/>
    </inkml:brush>
  </inkml:definitions>
  <inkml:trace contextRef="#ctx0" brushRef="#br0">95 104 6697,'36'-50'2880,"-35"49"-2766,-1 0 1,1 0 0,-1 0-1,1 0 1,-1 0 0,1 0-1,-1 0 1,1 0 0,-1 0-1,0 0 1,0 0 0,1-1-1,-1 1 1,0 0 0,0 0 0,0 0-1,0 0 1,-1 0 0,1 0-1,0-1 1,0 1 0,-1 0-1,1 0 1,0 0 0,-1 0-1,1 0 1,-1 0 0,0 0-1,1 0 1,-1 0 0,0 1-1,1-1 1,-3-1 0,1-1 81,-1 1 0,0 1-1,0-1 1,0 0 0,0 1 0,0-1 0,-5 0 0,6 1-144,0 1 0,0-1 0,0 1 0,0 0 0,0 0 0,0 0 0,0 0 1,0 0-1,0 0 0,0 0 0,0 1 0,0-1 0,0 1 0,0 0 0,1-1 0,-1 1 0,-2 1 0,0 1-21,1-1 0,0 0-1,-1 1 1,1 0 0,0 0 0,1 0 0,-1 0-1,-2 5 1,0-1-31,1 0 0,0 0 1,1 0-1,0 1 0,0-1 0,0 1 0,1 0 0,-1 11 0,2-6 2,1-1 1,0 0-1,1 1 0,1-1 1,0 0-1,1 0 0,0 0 1,0 0-1,2 0 0,-1-1 1,9 16-1,-11-25 6,-1 0 0,0 0 0,0 0 0,1 0 0,-1 0 0,1 0 0,-1 0 0,1 0 0,0-1 0,0 1 0,0 0 0,0-1 0,0 0 0,0 0 0,0 1 0,0-1 0,0 0 0,1-1 0,-1 1 0,0 0 0,1-1 0,-1 1 0,0-1 0,1 0 0,-1 0 0,1 0 0,3 0 0,-2-1-102,0 0-1,0 0 1,0-1-1,0 0 1,0 0 0,0 0-1,0 0 1,0 0-1,-1-1 1,1 1-1,-1-1 1,0 0 0,0 0-1,4-5 1,10-15-1777,0-1 755</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20.690"/>
    </inkml:context>
    <inkml:brush xml:id="br0">
      <inkml:brushProperty name="width" value="0.1" units="cm"/>
      <inkml:brushProperty name="height" value="0.1" units="cm"/>
      <inkml:brushProperty name="color" value="#1C1C1C"/>
    </inkml:brush>
  </inkml:definitions>
  <inkml:trace contextRef="#ctx0" brushRef="#br0">2 0 9602,'-1'5'4097,"2"8"-2393,0 7-335,1 13-657,3 11-208,1 12-200,1 8-56,2 10-16,-2-1 0,-2-4 8,0-5-48,-3-14-80,0-9-16,5-14-400,0-7-328,2-9-16,1-5 240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21.027"/>
    </inkml:context>
    <inkml:brush xml:id="br0">
      <inkml:brushProperty name="width" value="0.1" units="cm"/>
      <inkml:brushProperty name="height" value="0.1" units="cm"/>
      <inkml:brushProperty name="color" value="#1C1C1C"/>
    </inkml:brush>
  </inkml:definitions>
  <inkml:trace contextRef="#ctx0" brushRef="#br0">0 1 8442,'3'0'3785,"-2"5"-1881,0 7-336,1 6-599,-2 7-273,4 12-320,-1 4-112,1 12-136,0 5-16,-2 8 144,0 0 80,-1-4 40,2-12-16,-1-13-184,2-6-120,2-14-544,0-3-336,0-11 488</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7:21.414"/>
    </inkml:context>
    <inkml:brush xml:id="br0">
      <inkml:brushProperty name="width" value="0.1" units="cm"/>
      <inkml:brushProperty name="height" value="0.1" units="cm"/>
      <inkml:brushProperty name="color" value="#1C1C1C"/>
    </inkml:brush>
  </inkml:definitions>
  <inkml:trace contextRef="#ctx0" brushRef="#br0">0 260 9978,'23'-11'985,"80"-46"6356,-76 41-7067,-19 11-316,0 0 1,0 0-1,12-11 1,-17 13 28,0 0-1,-1 0 1,1-1 0,-1 1 0,0-1-1,0 1 1,0-1 0,-1 0 0,1 1 0,-1-1-1,0 0 1,1-5 0,0 1 66,0-1 1,-1 1-1,-1-1 1,1 1-1,-2-11 1,1 17-27,0 1-1,0-1 1,-1 1 0,1 0-1,0-1 1,-1 1 0,1-1-1,-1 1 1,1 0 0,-1 0-1,0-1 1,1 1 0,-1 0 0,0 0-1,0 0 1,0 0 0,0 0-1,0 0 1,0 0 0,0 0-1,0 0 1,-1 0 0,1 1-1,0-1 1,0 0 0,-1 1-1,1-1 1,0 1 0,-1 0-1,1-1 1,-1 1 0,1 0-1,0 0 1,-1 0 0,1 0-1,-1 0 1,1 0 0,0 0-1,-1 0 1,-1 1 0,0 0-21,-1 0 1,1 1 0,-1-1-1,1 1 1,0-1 0,0 1-1,0 0 1,0 0-1,0 1 1,0-1 0,0 1-1,1-1 1,-1 1-1,1 0 1,0 0 0,0 0-1,0 0 1,0 0-1,-2 5 1,-2 5-20,0 1 0,1 0 0,-5 20 0,7-19 30,0 0 0,1 0 0,0 0 0,2 0 0,-1 0 0,2 0 0,0 0 1,3 15-1,-2-25-7,-1 0 0,0 0 1,1 0-1,0-1 1,0 1-1,0-1 1,1 1-1,-1-1 0,1 0 1,0 0-1,0 0 1,5 4-1,-5-6-19,0 0 0,0 1 0,0-1-1,1-1 1,-1 1 0,1 0 0,0-1 0,-1 0-1,1 0 1,0 0 0,0 0 0,0 0 0,-1-1 0,1 0-1,0 0 1,0 0 0,6-1 0,25-6 272,0-5-173</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05.878"/>
    </inkml:context>
    <inkml:brush xml:id="br0">
      <inkml:brushProperty name="width" value="0.1" units="cm"/>
      <inkml:brushProperty name="height" value="0.1" units="cm"/>
      <inkml:brushProperty name="color" value="#1C1C1C"/>
    </inkml:brush>
  </inkml:definitions>
  <inkml:trace contextRef="#ctx0" brushRef="#br0">1 3 7017,'0'-2'7498,"7"15"-7122,3 15-280,2 31-40,-9-18-24,-3 1 0,2 8-8,-3-1 0,1-3-16,-1-3 0,0-8-160,-1-7-328,2-8-1512,0-6 1328</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06.766"/>
    </inkml:context>
    <inkml:brush xml:id="br0">
      <inkml:brushProperty name="width" value="0.1" units="cm"/>
      <inkml:brushProperty name="height" value="0.1" units="cm"/>
      <inkml:brushProperty name="color" value="#1C1C1C"/>
    </inkml:brush>
  </inkml:definitions>
  <inkml:trace contextRef="#ctx0" brushRef="#br0">50 50 5969,'1'-3'282,"0"0"0,0 1-1,0-1 1,0 0 0,1 1-1,0-1 1,-1 1 0,1 0-1,0-1 1,0 1 0,0 0-1,1 0 1,-1 0 0,0 1-1,1-1 1,-1 0 0,1 1-1,-1 0 1,1-1 0,0 1 0,0 0-1,0 0 1,-1 1 0,1-1-1,0 1 1,0-1 0,5 1-1,-3-1-189,0 1 0,1 0-1,-1 0 1,0 0 0,0 0-1,0 1 1,0 0 0,10 3-1,-14-4-90,0 0-1,0 1 1,0-1-1,0 1 1,0-1-1,-1 1 1,1 0-1,0-1 1,0 1 0,0 0-1,-1 0 1,1-1-1,0 1 1,-1 0-1,1 0 1,0 0-1,-1 0 1,1 0-1,-1 1 1,1 0 5,-1-1 0,0 1 1,0-1-1,0 1 0,0-1 0,-1 1 1,1-1-1,0 1 0,-1-1 0,1 1 1,-1-1-1,1 1 0,-1-1 0,0 0 1,0 1-1,1-1 0,-3 2 0,-66 91 153,59-81-155,0-1-1,1 1 1,1 0-1,0 1 1,0 0 0,2 0-1,-1 1 1,-4 20-1,-2-2 4,-4 15-27,16-45 34,1 1-1,-1-1 1,1 0 0,-1 0-1,1 0 1,0 0-1,0 1 1,1-1 0,-1 0-1,1 0 1,-1 0-1,1 0 1,1 3 0,-1-4 42,0-1 1,-1 0 0,1 0 0,0 0 0,0 0-1,0 0 1,0 1 0,0-2 0,0 1 0,0 0 0,0 0-1,0 0 1,0 0 0,1-1 0,-1 1 0,0 0-1,0-1 1,3 1 0,0 0 42,0 0 1,0-1-1,0 0 0,-1 1 0,1-2 1,7 0-1,2-1-148,0-1 0,25-9 0,-18 5-602,-1 0 273</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07.396"/>
    </inkml:context>
    <inkml:brush xml:id="br0">
      <inkml:brushProperty name="width" value="0.1" units="cm"/>
      <inkml:brushProperty name="height" value="0.1" units="cm"/>
      <inkml:brushProperty name="color" value="#1C1C1C"/>
    </inkml:brush>
  </inkml:definitions>
  <inkml:trace contextRef="#ctx0" brushRef="#br0">68 113 7210,'-9'-60'3330,"9"58"-3169,0 0 0,0 0 1,0 0-1,0 0 0,0 0 0,0 0 1,1 0-1,-1 0 0,1 1 1,-1-1-1,1 0 0,0 0 1,0 0-1,-1 1 0,1-1 1,1 0-1,-1 1 0,0-1 1,0 1-1,0-1 0,1 1 0,-1 0 1,1-1-1,-1 1 0,1 0 1,0 0-1,-1 0 0,1 0 1,0 1-1,0-1 0,1 0 1,-1 0-141,1 0 0,-1 1 1,0-1-1,0 1 0,1 0 1,-1-1-1,0 1 0,0 0 1,1 1-1,-1-1 0,0 0 1,0 1-1,0-1 1,1 1-1,-1-1 0,0 1 1,0 0-1,0 0 0,0 0 1,0 0-1,3 3 0,-2-1 11,-1 0-1,0 0 1,0 1-1,0-1 1,0 0-1,-1 1 1,1-1-1,-1 1 0,0 0 1,0-1-1,0 1 1,0 0-1,-1 0 1,0 0-1,0-1 0,0 1 1,0 0-1,0 0 1,-1 0-1,1 0 1,-1-1-1,-2 7 1,-4 7-9,0 1 1,0-1 0,-16 23 0,7-10-30,-27 42-51,-3 6-10,45-76 64,0 0 1,0 0 0,0 1 0,0-1 0,0 0-1,0 0 1,1 0 0,-1 1 0,1-1 0,0 0 0,0 1-1,-1-1 1,1 0 0,1 1 0,-1-1 0,0 0-1,1 0 1,0 5 0,1-6-1,-1 1 0,0-1 0,1 1 0,-1-1 0,1 0 0,-1 1 0,1-1 0,-1 0 1,1 0-1,0 0 0,0 0 0,0 0 0,-1-1 0,1 1 0,0-1 0,0 1 0,0-1 0,0 0 0,0 1 0,0-1 0,0 0 0,3-1 0,9 1-188,1-2 0,-1 0-1,0 0 1,23-8 0,-35 10 94,16-6-277</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07.897"/>
    </inkml:context>
    <inkml:brush xml:id="br0">
      <inkml:brushProperty name="width" value="0.1" units="cm"/>
      <inkml:brushProperty name="height" value="0.1" units="cm"/>
      <inkml:brushProperty name="color" value="#1C1C1C"/>
    </inkml:brush>
  </inkml:definitions>
  <inkml:trace contextRef="#ctx0" brushRef="#br0">231 11 7714,'-1'-1'114,"0"0"1,-1 0 0,1 0 0,-1 0 0,1 0 0,-1 1-1,1-1 1,-1 0 0,1 1 0,-1-1 0,0 1 0,1 0-1,-1-1 1,0 1 0,1 0 0,-1 0 0,0 0 0,1 0-1,-1 0 1,-2 1 0,0 0 175,1 0-1,0 1 1,0-1 0,-1 1-1,1 0 1,0 0 0,1 0-1,-1 0 1,-4 4 0,-3 5 583,1 0 0,-1 0 1,-11 21-1,21-32-872,-17 28 24,0 1 0,3 1 1,0 0-1,2 0 0,1 1 1,-10 49-1,19-73 34,1 0 0,1 0 1,-1 0-1,1 1 0,0-1 0,0 0 1,3 13-1,-2-17-20,0-1 0,0 1 0,0-1 0,0 1 0,0-1 1,1 1-1,-1-1 0,1 0 0,-1 0 0,1 0 0,0 0 0,0 0 0,0 0 0,0 0 1,0 0-1,0-1 0,0 1 0,1-1 0,-1 0 0,0 0 0,1 0 0,4 2 1,-2-2-1,-1 1 1,1-1 0,0-1 0,0 1-1,-1 0 1,1-1 0,0 0 0,0 0-1,0-1 1,-1 1 0,1-1 0,0 0-1,0 0 1,-1-1 0,1 0 0,5-2 0,-4 0-25,0 0 1,0 0 0,-1 0 0,0-1 0,0 0 0,0 0-1,0 0 1,-1 0 0,0-1 0,5-7 0,1-7-282,-1 0 0,-1 0 1,0 0-1,-2-1 0,0 0 1,3-26-1,-8 42 134,3-18-610,-1-1 0,0-25 0,-3 42 473,0 0 0,-1 0 0,0 1 0,0-1 0,-1 0 0,1 0 0,-1 1 0,-1-1 0,1 1 0,-1 0-1,-6-10 1,0 5-335</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08.470"/>
    </inkml:context>
    <inkml:brush xml:id="br0">
      <inkml:brushProperty name="width" value="0.1" units="cm"/>
      <inkml:brushProperty name="height" value="0.1" units="cm"/>
      <inkml:brushProperty name="color" value="#1C1C1C"/>
    </inkml:brush>
  </inkml:definitions>
  <inkml:trace contextRef="#ctx0" brushRef="#br0">3 1 6401,'-3'0'10115,"25"10"-9643,33 0-512,-23-14-336,5 2-1561,0 0 1321</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09.328"/>
    </inkml:context>
    <inkml:brush xml:id="br0">
      <inkml:brushProperty name="width" value="0.1" units="cm"/>
      <inkml:brushProperty name="height" value="0.1" units="cm"/>
      <inkml:brushProperty name="color" value="#1C1C1C"/>
    </inkml:brush>
  </inkml:definitions>
  <inkml:trace contextRef="#ctx0" brushRef="#br0">210 53 8042,'5'-50'3062,"-5"50"-3038,0-1 0,0 1 0,0 0 0,0 0 0,0 0 0,0 0 0,0 0 0,0 0 1,0 0-1,0 0 0,0-1 0,0 1 0,0 0 0,0 0 0,0 0 0,0 0 0,0 0 0,0 0 0,0 0 0,-1 0 1,1 0-1,0 0 0,0 0 0,0-1 0,0 1 0,0 0 0,0 0 0,0 0 0,0 0 0,0 0 0,0 0 1,0 0-1,-1 0 0,1 0 0,0 0 0,0 0 0,0 0 0,0 0 0,0 0 0,0 0 0,0 0 0,0 0 1,-1 0-1,1 0 0,0 0 0,0 0 0,0 0 0,0 0 0,0 0 0,0 0 0,0 0 0,0 0 0,0 0 1,0 1-1,-1-1 0,1 0 0,0 0 0,0 0 0,0 0 0,-9 8 917,-10 16 37,16-20-796,-18 24 175,2 1 0,1 0 0,1 2 0,1 0 0,-20 60 0,23-48-237,2-1-1,1 2 0,3-1 1,-3 50-1,9-80-226,1 1 0,0-1 0,1 0 1,1 1-1,0-1 0,1 0 0,0 0 0,1-1 0,0 1 0,1-1 1,0 1-1,1-2 0,1 1 0,0-1 0,14 18 0,5-3-433</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09.847"/>
    </inkml:context>
    <inkml:brush xml:id="br0">
      <inkml:brushProperty name="width" value="0.1" units="cm"/>
      <inkml:brushProperty name="height" value="0.1" units="cm"/>
      <inkml:brushProperty name="color" value="#1C1C1C"/>
    </inkml:brush>
  </inkml:definitions>
  <inkml:trace contextRef="#ctx0" brushRef="#br0">0 43 7050,'15'-42'3520,"-15"48"-1247,0 10-985,-1 2-312,0 13-496,-1 5-184,1 5-152,1 6-8,0-2-24,-1-6-8,0-7-31,0-6-33,1-11-585,2-4-607,5-10 728</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10.453"/>
    </inkml:context>
    <inkml:brush xml:id="br0">
      <inkml:brushProperty name="width" value="0.1" units="cm"/>
      <inkml:brushProperty name="height" value="0.1" units="cm"/>
      <inkml:brushProperty name="color" value="#1C1C1C"/>
    </inkml:brush>
  </inkml:definitions>
  <inkml:trace contextRef="#ctx0" brushRef="#br0">87 74 6889,'29'-56'3524,"-29"56"-3440,1 0 0,-1-1-1,0 1 1,0 0 0,1-1 0,-1 1 0,0 0 0,0-1-1,1 1 1,-1-1 0,0 1 0,0 0 0,0-1 0,0 1-1,0-1 1,0 1 0,0-1 0,0 1 0,1 0 0,-1-1 0,-1 1-1,1-1 1,0 1 0,0-1 0,0 1 0,0 0 0,0-1-1,0 1 1,0-1 0,-1 1 0,1 0 0,0-1 0,0 1-1,-1-1 1,1 1 0,0 0 0,0-1 0,-1 1 0,1 0 0,0 0-1,-1-1 1,1 1 0,0 0 0,-1 0 0,1-1 0,-1 1-1,1 0 1,0 0 0,-1 0 0,1 0 0,-1 0 0,0-1-1,-16 4 290,6 5-419,0 1 0,0 0 1,-17 19-1,27-27 42,0 1 1,0-1 0,0 0-1,0 0 1,1 1 0,-1-1-1,0 0 1,1 1-1,-1-1 1,0 1 0,1-1-1,0 1 1,-1-1-1,1 1 1,0-1 0,0 1-1,0-1 1,0 1-1,0 3 1,1-2 1,0 0-1,0 0 1,0 0 0,0 0-1,1 1 1,-1-1 0,1-1 0,4 7-1,1-1 14,1 1 0,1-1 0,-1 0-1,16 11 1,-16-15-4,-1 1-1,2-1 0,9 3 1,-12-5-3,-1 1 0,1-1 0,0 1 0,-1 0 0,1 1 0,5 4 0,-9-6-3,-1 0 0,1 0 0,-1 0 0,1-1 0,-1 1-1,0 1 1,0-1 0,0 0 0,0 0 0,0 0-1,-1 1 1,1-1 0,-1 0 0,1 1 0,-1-1-1,0 0 1,0 1 0,0-1 0,0 0 0,0 1-1,-1 2 1,0-1 2,1-1 0,-1 1-1,-1-1 1,1 1 0,0-1-1,-1 1 1,0-1 0,0 1-1,0-1 1,0 0 0,0 0-1,-1 0 1,1-1 0,-1 1-1,0 0 1,0-1 0,0 0-1,0 0 1,0 0 0,0 0-1,-1 0 1,1 0 0,-1-1-1,1 0 1,-1 0 0,0 0-1,-4 1 1,1-1-2,-1 0 1,1 0-1,-1 0 1,1-1 0,0 0-1,-1-1 1,1 0-1,-1 0 1,1 0-1,0-1 1,0 0-1,0-1 1,-8-3-1,14 6-2,0-1-1,1 1 0,-1-1 0,0 0 1,0 1-1,1-1 0,-1 0 1,0 0-1,1 1 0,-1-1 0,0 0 1,1 0-1,-1 0 0,1 0 0,0 0 1,-1 0-1,1 0 0,0 0 1,0 1-1,-1-1 0,1 0 0,0 0 1,0 0-1,0 0 0,0 0 1,0 0-1,0 0 0,0 0 0,1 0 1,-1 0-1,0 0 0,1 0 1,-1 0-1,0 0 0,1-1 0,3-5 5,0-1 0,0 1 0,8-10 0,-4 5 27,3-6 8,3-6-1,2 0 1,0 1-1,34-36 0,-14 18-1307,-30 34 813</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10.900"/>
    </inkml:context>
    <inkml:brush xml:id="br0">
      <inkml:brushProperty name="width" value="0.1" units="cm"/>
      <inkml:brushProperty name="height" value="0.1" units="cm"/>
      <inkml:brushProperty name="color" value="#1C1C1C"/>
    </inkml:brush>
  </inkml:definitions>
  <inkml:trace contextRef="#ctx0" brushRef="#br0">22 1 8546,'-21'31'3553,"31"-22"-2145,1 2-528,4 4-480,1 3-200,3-1-216,3 2-88,-2-3-248,1-1-200,-4-2-568,-2-3-713,-4 1 1185</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11.234"/>
    </inkml:context>
    <inkml:brush xml:id="br0">
      <inkml:brushProperty name="width" value="0.1" units="cm"/>
      <inkml:brushProperty name="height" value="0.1" units="cm"/>
      <inkml:brushProperty name="color" value="#1C1C1C"/>
    </inkml:brush>
  </inkml:definitions>
  <inkml:trace contextRef="#ctx0" brushRef="#br0">29 136 6321,'-28'-42'3385,"34"28"-864,7 4-537,0 1-968,0-1-384,10 1-448,-2-3-192,2-3-728,8 1 544</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12.183"/>
    </inkml:context>
    <inkml:brush xml:id="br0">
      <inkml:brushProperty name="width" value="0.1" units="cm"/>
      <inkml:brushProperty name="height" value="0.1" units="cm"/>
      <inkml:brushProperty name="color" value="#1C1C1C"/>
    </inkml:brush>
  </inkml:definitions>
  <inkml:trace contextRef="#ctx0" brushRef="#br0">0 46 5185,'37'-23'4507,"-29"19"-4112,-1 0 0,1 1 0,-1 1-1,1-1 1,0 1 0,0 0 0,0 1 0,0 0-1,15 0 1,-20 1-328,0 0 0,0 0-1,0 1 1,0-1 0,0 1-1,0-1 1,0 1 0,0 0 0,-1 0-1,1 0 1,0 1 0,-1-1-1,1 1 1,2 1 0,-4-2-51,0 0 0,0 1 0,0-1 1,0 0-1,0 0 0,0 1 0,0-1 0,-1 1 0,1-1 1,-1 1-1,1-1 0,-1 1 0,1-1 0,-1 1 0,0-1 1,0 1-1,0-1 0,0 1 0,0 0 0,0-1 1,0 1-1,0-1 0,-1 1 0,1-1 0,-1 1 0,1-1 1,-1 1-1,0 1 0,-5 9 27,-1-1 1,0 0-1,-1 0 1,0-1-1,0 0 1,-1 0-1,-17 13 1,16-14-28,0 0-1,0 1 1,1 0 0,1 0 0,0 1 0,0 0 0,-9 18 0,16-27-19,1-1 1,-1 1-1,0 0 1,1-1-1,-1 1 1,1 0-1,0-1 1,-1 1-1,1 0 1,0 0-1,0-1 1,0 1-1,0 0 1,1-1-1,-1 1 1,0 0-1,2 2 1,-2-3 28,1 0 0,0 0 0,-1 0 0,1 0 0,0 0 0,0 0 0,0 0 0,0-1 0,0 1 0,0 0 0,0-1 0,0 1 1,0 0-1,1-1 0,-1 0 0,0 1 0,0-1 0,3 1 0,5-1 158,0 1 0,0-1 0,0-1 0,1 0 0,10-2 1,-8 1-155,56-12 116,-16 2-1597,-19 8-2298,-11 4 2003</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12.633"/>
    </inkml:context>
    <inkml:brush xml:id="br0">
      <inkml:brushProperty name="width" value="0.1" units="cm"/>
      <inkml:brushProperty name="height" value="0.1" units="cm"/>
      <inkml:brushProperty name="color" value="#1C1C1C"/>
    </inkml:brush>
  </inkml:definitions>
  <inkml:trace contextRef="#ctx0" brushRef="#br0">28 2 7914,'2'-1'416,"-1"1"1,1 0 0,0 0-1,-1-1 1,1 1 0,0 0-1,0 1 1,-1-1 0,1 0-1,0 0 1,-1 1-1,1-1 1,2 2 0,21 14 1233,-16-7-1580,0 0 0,12 16 0,-11-9-48,0-1 1,0 1-1,-2 1 0,0 0 0,-1 0 0,-1 0 0,0 1 1,-1 0-1,-1 0 0,-1 0 0,1 30 0,-3-27 77,-1 0-1,-1-1 0,0 1 0,-2 0 1,-1-1-1,0 0 0,-1 0 0,-2 0 1,0 0-1,-11 22 0,5-20-239,-1-1-1,-1 0 1,-1-1-1,0-1 0,-25 23 1,7-9-241</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53.853"/>
    </inkml:context>
    <inkml:brush xml:id="br0">
      <inkml:brushProperty name="width" value="0.1" units="cm"/>
      <inkml:brushProperty name="height" value="0.1" units="cm"/>
      <inkml:brushProperty name="color" value="#1C1C1C"/>
    </inkml:brush>
  </inkml:definitions>
  <inkml:trace contextRef="#ctx0" brushRef="#br0">1 1 5881,'62'16'4938,"0"0"-3938,190 81 781,379 205 0,-349-161-1558,7 4-281,-234-116-89,-16-10-634,-2 2 1,0 1-1,53 43 0,-59-35 59</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54.780"/>
    </inkml:context>
    <inkml:brush xml:id="br0">
      <inkml:brushProperty name="width" value="0.1" units="cm"/>
      <inkml:brushProperty name="height" value="0.1" units="cm"/>
      <inkml:brushProperty name="color" value="#1C1C1C"/>
    </inkml:brush>
  </inkml:definitions>
  <inkml:trace contextRef="#ctx0" brushRef="#br0">28 263 4049,'-27'-9'6380,"80"1"-2095,-34 4-3707,32-2 0,23 11-117,-9-1-367,-64-4-94,0 0 1,1 0 0,-1 0-1,0 0 1,0 0-1,1 0 1,-1 0 0,0 0-1,0-1 1,1 1-1,-1 0 1,0-1 0,0 1-1,0-1 1,0 0-1,1 1 1,-1-1 0,0 0-1,0 1 1,0-1-1,0 0 1,-1 0-1,1 0 1,1-2 0,-1 0 1,0 0 1,0 0-1,-1 0 1,1 0-1,-1 0 1,0-1-1,0 1 1,0 0-1,0 0 1,-1-5 0,-6-20-107,0 1 1,-1 0 0,-18-38 0,16 41-525,6 2 260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58.808"/>
    </inkml:context>
    <inkml:brush xml:id="br0">
      <inkml:brushProperty name="width" value="0.1" units="cm"/>
      <inkml:brushProperty name="height" value="0.1" units="cm"/>
      <inkml:brushProperty name="color" value="#1C1C1C"/>
    </inkml:brush>
  </inkml:definitions>
  <inkml:trace contextRef="#ctx0" brushRef="#br0">105 72 4489,'68'-72'7696,"-68"81"-5513,-7 18-983,6-22-678,-35 122 1390,-43 193-1521,59-225-381,11-55-16,2-1 1,-4 58 0,10-68-22,0-7-99,1-1 0,0 1 0,4 22 0,5-6-317,-5-26-113,-1 1-1,2 21 0,-3 1-1151,0-8 756</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59.572"/>
    </inkml:context>
    <inkml:brush xml:id="br0">
      <inkml:brushProperty name="width" value="0.1" units="cm"/>
      <inkml:brushProperty name="height" value="0.1" units="cm"/>
      <inkml:brushProperty name="color" value="#1C1C1C"/>
    </inkml:brush>
  </inkml:definitions>
  <inkml:trace contextRef="#ctx0" brushRef="#br0">168 64 4289,'3'-6'487,"2"-10"1819,-5 15-2199,0 1 1,0 0 0,0-1 0,0 1 0,0 0-1,0 0 1,0-1 0,-1 1 0,0-2 646,1 2-646,-1 0 0,1 0 0,0-1-1,0 1 1,-1 0 0,1 0 0,0 0-1,-1 0 1,1 0 0,0 0 0,-1 0 0,1-1-1,0 1 1,-1 0 0,1 0 0,0 0-1,0 0 1,-1 0 0,1 0 0,0 1 0,-1-1-1,1 0 1,0 0 0,-1 0 0,1 0-1,0 0 1,-1 0 0,1 0 0,0 1 0,0-1-1,-1 0 1,1 0 0,0 1 0,-2-1-106,1 1 1,0-1 0,0 1 0,0-1-1,0 1 1,0-1 0,0 1 0,0 0 0,0 0-1,0 0 1,0-1 0,1 1 0,-1 0-1,-1 2 1,-7 7 8,-111 105 153,104-93 4,13-17-65,13-14-68,14-19-8,58-58-128,-70 75 258,1 0 0,0 1 0,1 1 0,1 0 0,17-8 1,-30 15-109,1 1 84,0-1 0,0 1 1,0 0-1,0 0 1,0 0-1,0 0 1,0 0-1,5 0 1,-7 2-111,0-1 0,0 0 1,0 1-1,0-1 0,0 1 0,0-1 1,0 1-1,0-1 0,-1 1 0,1 0 1,0 0-1,0-1 0,-1 1 1,1 0-1,0 0 0,-1 0 0,1 0 1,-1-1-1,1 1 0,-1 0 1,0 0-1,1 0 0,-1 0 0,0 0 1,0 0-1,1 0 0,-1 0 0,0 0 1,0 3-1,7 24 252,0-1-1,3 1 1,12 25 0,-15-38-545,0-1 0,1-1 0,12 16 0,-4-9-100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1.045"/>
    </inkml:context>
    <inkml:brush xml:id="br0">
      <inkml:brushProperty name="width" value="0.1" units="cm"/>
      <inkml:brushProperty name="height" value="0.1" units="cm"/>
      <inkml:brushProperty name="color" value="#1C1C1C"/>
    </inkml:brush>
  </inkml:definitions>
  <inkml:trace contextRef="#ctx0" brushRef="#br0">25 31 4033,'6'-17'16,"0"3"5250,-8 45-783,-12 92-3037,3-45-855,4 1-1,4 106 1,11-128-402,-7-54-186,-1 0-1,1 0 0,0-1 1,0 1-1,0 0 1,1 0-1,-1 0 0,1-1 1,-1 1-1,1-1 1,0 1-1,0-1 0,0 0 1,0 0-1,4 3 1,-4-4-24,-1-1 1,0 1 0,1-1-1,-1 0 1,1 1 0,-1-1-1,1 0 1,-1 0 0,1 0 0,-1 0-1,1 0 1,-1-1 0,0 1-1,1 0 1,-1-1 0,1 1-1,-1-1 1,0 1 0,1-1-1,-1 0 1,0 1 0,0-1-1,2-1 1,2-2-136,-1 1-1,0-1 1,1 0 0,-2 0-1,5-5 1,0-4-339,0 0 1,-1-1-1,-1 0 0,0-1 0,0 1 0,3-20 1,3-6-948,2 0-16,-3 0 0,-1 0 0,-3-1 0,0 0 0,0-49-1,-4 59 1239,-1 16 1320,-1-1 4016,-2 94 2364,-2 4-5038,-2 147-2787,5-191 327,-1-25-137,1 0 1,1-1-1,2 17 1,6-61-1218,-2 5 1215,1-1 1,0 1 0,2 1-1,18-34 1,-26 57 155,-1 1-1,1-1 0,0 1 1,0 0-1,0-1 1,0 1-1,0 0 0,0 0 1,0 1-1,1-1 1,-1 0-1,1 1 0,-1 0 1,1-1-1,-1 1 1,6-1-1,-7 2 4,0-1 0,1 1 0,-1 0 0,0 0 0,0 0 0,1 1 0,-1-1 0,0 0 0,0 0 0,1 1 0,-1-1 0,0 0 0,0 1 0,0 0 0,0-1 0,1 1 0,-1 0 0,0-1 0,0 1 0,0 0 0,-1 0 0,1 0 0,0 0 0,0 0 0,0 0 0,-1 0 0,1 0 0,0 0 0,-1 0 0,1 0 0,-1 0 0,1 1 0,-1-1 0,0 0 1,1 0-1,-1 1 0,0 1 0,20 67 331,-14-52-384,0 1 0,-1 0 0,-2 0-1,4 28 1,-7-31-968,2-7 447</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1.388"/>
    </inkml:context>
    <inkml:brush xml:id="br0">
      <inkml:brushProperty name="width" value="0.1" units="cm"/>
      <inkml:brushProperty name="height" value="0.1" units="cm"/>
      <inkml:brushProperty name="color" value="#1C1C1C"/>
    </inkml:brush>
  </inkml:definitions>
  <inkml:trace contextRef="#ctx0" brushRef="#br0">19 117 5345,'-18'-34'3425,"35"26"224,0-2-2065,16-1-800,3-2-392,3-4-192,3 1 4193,0 8-3257</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1.779"/>
    </inkml:context>
    <inkml:brush xml:id="br0">
      <inkml:brushProperty name="width" value="0.1" units="cm"/>
      <inkml:brushProperty name="height" value="0.1" units="cm"/>
      <inkml:brushProperty name="color" value="#1C1C1C"/>
    </inkml:brush>
  </inkml:definitions>
  <inkml:trace contextRef="#ctx0" brushRef="#br0">30 1 5161,'-29'32'2641,"31"-22"-689,1 0-424,-3 5-575,0 2-193,1 3-384,3 2-112,1 2-168,3 1-40,-7-6-128,5-3-504,1-7 416</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2.127"/>
    </inkml:context>
    <inkml:brush xml:id="br0">
      <inkml:brushProperty name="width" value="0.1" units="cm"/>
      <inkml:brushProperty name="height" value="0.1" units="cm"/>
      <inkml:brushProperty name="color" value="#1C1C1C"/>
    </inkml:brush>
  </inkml:definitions>
  <inkml:trace contextRef="#ctx0" brushRef="#br0">2 5 11258,'-1'-2'4401,"4"2"-2992,-1-1-953,-2 0-312</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2.482"/>
    </inkml:context>
    <inkml:brush xml:id="br0">
      <inkml:brushProperty name="width" value="0.1" units="cm"/>
      <inkml:brushProperty name="height" value="0.1" units="cm"/>
      <inkml:brushProperty name="color" value="#1C1C1C"/>
    </inkml:brush>
  </inkml:definitions>
  <inkml:trace contextRef="#ctx0" brushRef="#br0">64 0 7490,'3'9'1089,"4"13"719,-7-21-1677,0-1 0,0 1 0,0 0 0,0-1-1,0 1 1,0 0 0,0-1 0,0 1 0,0-1 0,-1 1-1,1 0 1,0-1 0,0 1 0,-1-1 0,1 1 0,0 0-1,-1-1 1,1 1 0,0-1 0,-1 1 0,1-1 0,-1 1-1,1-1 1,-1 0 0,1 1 0,-1-1 0,1 0 0,-1 1-1,1-1 1,-2 1 0,-2 1 17,0 0 0,0 1-1,0-1 1,0 1 0,1 0 0,-1 0 0,1 1-1,0-1 1,0 1 0,0 0 0,0-1 0,1 1-1,-1 0 1,1 1 0,0-1 0,0 0 0,1 1-1,-1-1 1,1 1 0,-1 7 0,0-4-169,1 0 1,0 0-1,1-1 0,0 1 1,0 0-1,1 0 1,0 0-1,0 0 0,1-1 1,-1 1-1,7 13 1,-7-18 23,1 0 1,-1 0-1,1 0 0,0 0 1,0-1-1,0 1 1,0-1-1,0 1 1,1-1-1,-1 0 1,1 1-1,0-1 1,-1-1-1,1 1 0,0 0 1,0-1-1,0 1 1,0-1-1,1 0 1,-1 0-1,0 0 1,6 0-1,-4-1-209,0 0 0,0 0 0,0 0 0,0-1 0,0 0 0,0 0 0,0 0 0,0-1 0,0 0 0,0 0 1,-1 0-1,1 0 0,-1-1 0,5-3 0,11-9-713</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2.835"/>
    </inkml:context>
    <inkml:brush xml:id="br0">
      <inkml:brushProperty name="width" value="0.1" units="cm"/>
      <inkml:brushProperty name="height" value="0.1" units="cm"/>
      <inkml:brushProperty name="color" value="#1C1C1C"/>
    </inkml:brush>
  </inkml:definitions>
  <inkml:trace contextRef="#ctx0" brushRef="#br0">20 1 9082,'-2'62'7249,"-5"32"-5248,-2 35-2372,9-112 376,-1-6 4,0-1 0,1 1 0,1 0 0,0 0 0,0 0 0,1 0-1,4 13 1,-6-23-2,1 0-1,-1-1 1,0 1-1,1 0 1,-1 0-1,1-1 1,-1 1-1,0 0 1,1-1-1,0 1 1,-1-1-1,1 1 1,-1 0-1,1-1 1,0 1-1,-1-1 1,1 0-1,0 1 1,-1-1-1,1 0 1,0 1-1,0-1 1,-1 0-1,1 0 1,0 1-1,0-1 1,0 0-1,-1 0 1,1 0-1,0 0 1,0 0-1,0 0 1,0 0-1,-1-1 1,1 1-1,0 0 1,0 0-1,-1-1 1,1 1-1,0 0 1,0-1-1,-1 1 1,1 0-1,0-1 1,-1 1-1,1-1 1,-1 0-1,1 1 1,0-2-1,5-3 32,0 0 1,-1-1-1,9-10 0,-12 14-36,14-22-98,28-51 0,-8 12-313,-11 19-105,7-11-910,-6 22-3018,-22 30 2996</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3.194"/>
    </inkml:context>
    <inkml:brush xml:id="br0">
      <inkml:brushProperty name="width" value="0.1" units="cm"/>
      <inkml:brushProperty name="height" value="0.1" units="cm"/>
      <inkml:brushProperty name="color" value="#1C1C1C"/>
    </inkml:brush>
  </inkml:definitions>
  <inkml:trace contextRef="#ctx0" brushRef="#br0">6 1 10554,'-5'13'4849,"8"0"-2040,5 0-1433,6 1-768,0 2-296,0 0-256,-1 4-224,-1 2-480,0-8-200,1-1 456</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3.729"/>
    </inkml:context>
    <inkml:brush xml:id="br0">
      <inkml:brushProperty name="width" value="0.1" units="cm"/>
      <inkml:brushProperty name="height" value="0.1" units="cm"/>
      <inkml:brushProperty name="color" value="#1C1C1C"/>
    </inkml:brush>
  </inkml:definitions>
  <inkml:trace contextRef="#ctx0" brushRef="#br0">0 115 8594,'1'-7'616,"2"-19"1601,-3 25-2153,0 1 1,0-1 0,1 1-1,-1-1 1,0 1 0,0-1-1,0 1 1,1-1 0,-1 1-1,0 0 1,0-1 0,1 1-1,-1-1 1,0 1 0,1 0-1,-1-1 1,0 1 0,1 0-1,-1-1 1,1 1 0,-1 0 0,1 0-1,-1 0 1,0-1 0,1 1-1,-1 0 1,1 0 0,-1 0-1,1 0 1,-1 0 0,1 0-1,-1 0 1,1 0 0,-1 0-1,1 0 1,-1 0 0,1 0-1,-1 0 1,2 0 0,-2 1 22,1-1 0,-1 1 0,1-1 1,-1 1-1,1-1 0,-1 1 0,1 0 1,-1-1-1,0 1 0,1 0 0,-1-1 1,0 1-1,1 0 0,-1-1 0,0 1 1,0 0-1,0 0 0,0-1 0,1 1 1,-1 1-1,0 19-80,0-15 106,6 90 319,-5-107-572,1 1-1,0-1 1,1 0-1,4-13 1,-4 16 18,0-2 53,0 0 0,1 1 0,0 0 0,1 0 0,0 0 0,0 1 0,1-1 0,0 1 0,0 1 0,1-1 0,0 1 0,0 0 0,16-12 0,-21 19 127,-1-1 0,1 0 0,-1 0-1,1 1 1,-1-1 0,1 1-1,0 0 1,-1-1 0,1 1 0,-1 0-1,1 0 1,0 0 0,-1 0-1,1 0 1,0 0 0,-1 1 0,1-1-1,-1 0 1,1 1 0,-1-1-1,1 1 1,-1 0 0,1-1-1,-1 1 1,1 0 0,-1 0 0,0 0-1,1 0 1,-1 0 0,0 0-1,0 0 1,0 1 0,0-1 0,0 0-1,0 1 1,0-1 0,-1 1-1,2 1 1,2 4 52,-1 1 0,0 0 0,0-1 0,0 1 0,-1 0 0,1 10 0,1 32 6,-3-35-207,0 1 0,6 27 0,-7-42 6,0 1 0,1-1 1,-1 1-1,1-1 0,-1 0 1,1 1-1,0-1 0,0 0 1,-1 0-1,1 1 0,0-1 1,0 0-1,0 0 0,0 0 0,0 0 1,0 0-1,3 1 0,9 3-451</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4.156"/>
    </inkml:context>
    <inkml:brush xml:id="br0">
      <inkml:brushProperty name="width" value="0.1" units="cm"/>
      <inkml:brushProperty name="height" value="0.1" units="cm"/>
      <inkml:brushProperty name="color" value="#1C1C1C"/>
    </inkml:brush>
  </inkml:definitions>
  <inkml:trace contextRef="#ctx0" brushRef="#br0">1 195 7386,'67'-38'7796,"-18"11"-5085,-7 0-4961,-38 24 1919,0 0-1,0-1 0,0 0 1,0 0-1,-1 0 0,0 0 1,0 0-1,0-1 0,0 1 0,2-6 1,-5 8 321,1 1 0,0 0 1,-1-1-1,1 1 0,-1-1 0,1 1 1,-1-1-1,0 1 0,0 0 0,1-1 1,-1 1-1,0-1 0,0 1 0,-1-1 1,1 1-1,0-1 0,0 1 0,-1-1 1,1 1-1,-1-1 0,1 1 0,-1 0 1,0-1-1,1 1 0,-1 0 1,0-1-1,0 1 0,0 0 0,0 0 1,0 0-1,0 0 0,0 0 0,0 0 1,-1 0-1,1 0 0,0 1 0,-1-1 1,1 0-1,-3 0 0,1 0 96,0 1 1,0-1-1,0 1 0,0 0 0,0-1 1,0 1-1,0 1 0,0-1 0,0 0 1,0 1-1,0 0 0,1-1 0,-1 1 1,0 1-1,0-1 0,0 0 0,1 0 1,-1 1-1,1 0 0,-1-1 0,1 1 1,-5 4-1,0 1 121,-1 1 0,2-1 1,-1 1-1,1 0 0,-8 14 0,7-9 109,0 1 0,1 0-1,0 0 1,-5 22-1,10-32-241,0 0-1,0 0 0,0 1 1,1-1-1,-1 0 0,1 0 0,0 1 1,0-1-1,0 0 0,1 0 0,0 1 1,0-1-1,0 0 0,0 0 1,0 0-1,1 0 0,0 0 0,0 0 1,0-1-1,4 6 0,-3-6-69,-1-1 1,1 0-1,0 0 0,-1-1 0,1 1 1,0 0-1,0-1 0,1 0 1,-1 0-1,0 0 0,0 0 0,1 0 1,-1 0-1,0-1 0,1 0 0,-1 0 1,0 0-1,1 0 0,4-1 0,0 0-135,-1-1 0,1 1 0,0-2 0,-1 1 0,1-1 0,-1 0 0,8-5 0,15-12-259</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4.612"/>
    </inkml:context>
    <inkml:brush xml:id="br0">
      <inkml:brushProperty name="width" value="0.1" units="cm"/>
      <inkml:brushProperty name="height" value="0.1" units="cm"/>
      <inkml:brushProperty name="color" value="#1C1C1C"/>
    </inkml:brush>
  </inkml:definitions>
  <inkml:trace contextRef="#ctx0" brushRef="#br0">188 86 7938,'13'-73'3499,"-13"73"-3421,0-1-1,0 1 0,0-1 1,0 1-1,0-1 1,0 1-1,-1-1 0,1 1 1,0-1-1,0 1 1,0-1-1,0 1 0,-1-1 1,1 1-1,0 0 1,0-1-1,-1 1 0,1-1 1,0 1-1,-1 0 1,1-1-1,0 1 0,-1 0 1,1-1-1,0 1 1,-1 0-1,1 0 0,-1-1 1,1 1-1,-1 0 1,1 0-1,-1 0 0,1 0 1,-1-1-1,1 1 1,-1 0-1,1 0 0,-1 0 1,1 0-1,0 0 1,-1 0-1,1 0 0,-1 0 1,1 1-1,-1-1 1,1 0-1,-1 0 0,1 0 1,-1 0-1,1 1 1,-1-1-1,0 1 0,-24 10 819,25-11-874,-10 7 347,-1 0 0,1 1-1,1 0 1,0 1 0,0 0 0,-14 17 0,23-25-361,-1 0 1,1-1-1,-1 1 1,1 0-1,-1-1 0,1 1 1,0 0-1,-1-1 1,1 1-1,0 0 1,-1 0-1,1-1 1,0 1-1,0 0 0,0 0 1,0 0-1,0-1 1,0 1-1,0 0 1,0 0-1,0 0 1,0 0-1,0-1 0,1 1 1,-1 0-1,0 0 1,0-1-1,1 1 1,-1 0-1,1 0 1,-1-1-1,0 1 0,1 0 1,-1-1-1,1 1 1,0-1-1,-1 1 1,1-1-1,-1 1 1,1-1-1,0 1 0,0-1 1,-1 1-1,1-1 1,0 0-1,0 0 1,-1 1-1,1-1 1,0 0-1,0 0 0,0 0 1,7 3-57,-1-2 1,1 1-1,14 0 0,-21-2 48,9 1-56,-1-1-31,-1 0-1,1 1 1,0 1 0,-1-1-1,12 5 1,-18-5 91,-1-1 0,1 1 0,-1-1-1,1 1 1,-1 0 0,0 0 0,0 0 0,1 0 0,-1 0 0,0 0 0,0 0 0,0 0-1,0 1 1,0-1 0,0 0 0,0 1 0,0-1 0,-1 0 0,1 1 0,0-1 0,-1 1-1,1-1 1,-1 1 0,0 0 0,0-1 0,1 1 0,-1-1 0,0 1 0,0-1-1,0 1 1,-1 0 0,1-1 0,0 1 0,0-1 0,-1 1 0,0 2 0,-1 0 63,0 1 0,-1-1 0,1 0 0,-1 1 0,1-1 0,-1 0 0,-1-1 0,1 1 0,0 0 0,-1-1 0,0 0 0,0 0 0,0 0 0,0 0 0,0-1 0,0 0 0,-1 1 0,-5 1 0,-5 1-223,-1 0 0,0 0 0,0-2 0,-19 3 0,30-5-341,0-1 0,0 0-1,0 0 1,0 0 0,-11-2 0,-4-4-461</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5.044"/>
    </inkml:context>
    <inkml:brush xml:id="br0">
      <inkml:brushProperty name="width" value="0.1" units="cm"/>
      <inkml:brushProperty name="height" value="0.1" units="cm"/>
      <inkml:brushProperty name="color" value="#1C1C1C"/>
    </inkml:brush>
  </inkml:definitions>
  <inkml:trace contextRef="#ctx0" brushRef="#br0">231 19 6905,'-1'-1'545,"0"-1"0,-3-2 1089,3 3-1089,-1 0 0,1 0 0,0 0-1,-1 0 1,1 0 0,-1 1 0,1-1-1,-1 0 1,0 1 0,1-1 0,-4 0 0,1 1-121,0-1 0,0 1 0,-1 0 0,1 0 0,0 0 0,-8 2 0,5-1-469,1 1-1,0 0 1,-1 0 0,1 0 0,0 1 0,0 0-1,0 0 1,-10 8 0,15-10-3,-1-1 1,1 1-1,-1 1 1,1-1-1,0 0 1,0 0-1,0 0 1,0 1-1,0-1 1,0 0-1,0 1 1,0-1-1,0 1 1,0-1-1,1 1 1,-1 0-1,1-1 0,-1 1 1,1-1-1,0 1 1,0 0-1,0 0 1,-1-1-1,2 1 1,-1 0-1,0-1 1,0 1-1,0 0 1,1-1-1,-1 1 1,1 0-1,-1-1 1,1 1-1,0-1 0,0 1 1,0-1-1,-1 1 1,1-1-1,0 0 1,1 0-1,-1 1 1,2 1-1,6 5 438,1-1 0,0 0 1,1 0-1,21 10 0,-8-5-169,-22-11-216,-1 0 0,1 0 0,-1 0 0,1 0 1,-1 0-1,0 0 0,1 0 0,-1 0 0,0 0 0,0 1 0,0-1 0,0 0 0,0 1 1,0-1-1,0 1 0,-1-1 0,1 1 0,0 0 0,-1-1 0,1 1 0,-1 0 0,0-1 0,1 1 1,-1 0-1,0-1 0,0 1 0,0 0 0,0-1 0,-1 1 0,1 2 0,-2 0-3,0 0-1,0 1 0,0-1 1,0 0-1,-1 0 1,1 0-1,-1 0 0,0-1 1,-7 7-1,3-3-37,-1 0 1,0 0-1,0-1 1,-1 0-1,1 0 0,-20 8 1,24-12 18,0-1 0,-1 1 0,1-1 1,-1 0-1,0 0 0,1 0 0,-1-1 0,0 1 0,1-1 1,-1-1-1,0 1 0,1 0 0,-1-1 0,0 0 0,1 0 1,-1-1-1,-7-2 0,-5-7 65</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5.590"/>
    </inkml:context>
    <inkml:brush xml:id="br0">
      <inkml:brushProperty name="width" value="0.1" units="cm"/>
      <inkml:brushProperty name="height" value="0.1" units="cm"/>
      <inkml:brushProperty name="color" value="#1C1C1C"/>
    </inkml:brush>
  </inkml:definitions>
  <inkml:trace contextRef="#ctx0" brushRef="#br0">140 36 7066,'-1'-2'344,"1"0"1,-1 0-1,1 0 1,-1 0 0,1 0-1,-1 0 1,0 0 0,0 0-1,0 0 1,0 0 0,-1 1-1,1-1 1,0 0 0,-1 1-1,-2-3 1,2 3-152,1 1 1,-1-1-1,1 1 0,-1 0 1,0-1-1,0 1 1,1 0-1,-1 0 0,0 0 1,1 0-1,-1 0 0,0 0 1,0 1-1,1-1 1,-1 1-1,0-1 0,1 1 1,-1 0-1,1-1 1,-1 1-1,-2 2 0,-2 1-78,-1 0-1,1 1 0,0-1 1,0 1-1,0 1 0,1-1 0,-9 13 1,11-14-110,0 0 1,0 0 0,0 1-1,1-1 1,0 1 0,0-1-1,0 1 1,0 0 0,1 0-1,0 0 1,0 0 0,-1 9-1,3-7 76,0 0-1,0 0 0,1 0 0,-1 0 0,2-1 0,-1 1 0,1-1 0,0 1 0,0-1 0,8 10 0,-10-14-44,0 0 0,1 0 0,-1 0 0,1 0 0,-1 0-1,1-1 1,0 1 0,0-1 0,0 1 0,0-1 0,0 0 0,0 0 0,0 0 0,0 0-1,0 0 1,0 0 0,1-1 0,-1 1 0,0-1 0,1 1 0,-1-1 0,0 0-1,1 0 1,-1 0 0,1 0 0,-1 0 0,0-1 0,1 1 0,-1-1 0,0 0 0,0 1-1,0-1 1,1 0 0,-1 0 0,2-2 0,2-1-29,-1 0 0,0-1 0,0 0 0,0 0 0,0 0 0,-1 0 0,0-1 0,0 0 0,0 0 0,-1 0 0,0 0 0,0 0 0,3-12 0,-4 12-128,0-1-1,0 1 0,-1 0 1,0-1-1,0 1 1,-1-1-1,1 1 0,-1-1 1,-1 1-1,1-1 1,-1 1-1,-1-1 0,1 1 1,-5-11-1,-1 5-271</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5.977"/>
    </inkml:context>
    <inkml:brush xml:id="br0">
      <inkml:brushProperty name="width" value="0.1" units="cm"/>
      <inkml:brushProperty name="height" value="0.1" units="cm"/>
      <inkml:brushProperty name="color" value="#1C1C1C"/>
    </inkml:brush>
  </inkml:definitions>
  <inkml:trace contextRef="#ctx0" brushRef="#br0">0 557 9610,'7'3'6018,"-7"-3"-5841,4-9 1920,-3-22-2907,-1 20 1290,-1-123-435,3-75 417,-1 192-299,1 0 1,1 1 0,10-32-1,-12 44-141,0 0 0,0 0 0,1 1 0,0-1 0,-1 1 0,1-1 0,0 1 0,1 0 0,-1 0 0,1-1-1,-1 2 1,1-1 0,0 0 0,0 1 0,0-1 0,0 1 0,1 0 0,-1 0 0,0 0 0,1 0 0,0 1 0,5-2-1,-7 2-39,0 1-1,1 0 0,-1 0 0,0 0 0,1 0 1,-1 1-1,0-1 0,1 1 0,-1-1 0,0 1 1,0 0-1,1 0 0,-1 0 0,0 0 0,0 0 0,0 0 1,0 1-1,0-1 0,-1 1 0,1-1 0,0 1 1,-1 0-1,1-1 0,-1 1 0,3 3 0,-2-1-154,0-1-1,0 1 1,0 0-1,-1 0 0,1 0 1,-1 0-1,0 0 1,0 1-1,0-1 0,-1 0 1,1 0-1,-1 1 1,-1 5-1,0-2-702,-1 0-1,0 1 0,-6 12 1,0 1-722,-3 21 42</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6.329"/>
    </inkml:context>
    <inkml:brush xml:id="br0">
      <inkml:brushProperty name="width" value="0.1" units="cm"/>
      <inkml:brushProperty name="height" value="0.1" units="cm"/>
      <inkml:brushProperty name="color" value="#1C1C1C"/>
    </inkml:brush>
  </inkml:definitions>
  <inkml:trace contextRef="#ctx0" brushRef="#br0">1 26 5161,'1'9'8378,"8"-6"-5433,3-4-1081,7-1-592,5-4-776,-1-2-192,4 1-360,-2 0 3145,-11 1-2337</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6.791"/>
    </inkml:context>
    <inkml:brush xml:id="br0">
      <inkml:brushProperty name="width" value="0.1" units="cm"/>
      <inkml:brushProperty name="height" value="0.1" units="cm"/>
      <inkml:brushProperty name="color" value="#1C1C1C"/>
    </inkml:brush>
  </inkml:definitions>
  <inkml:trace contextRef="#ctx0" brushRef="#br0">1 65 6657,'25'-65'6314,"-31"67"-3994,4 10-727,4 6-345,-1 3-528,7 13-192,-2 9-272,-2 4-88,6 5-104,-8-3-24,3-3-56,-3-4-136,-2-7-504,7-6-312,-5-15 552</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7.142"/>
    </inkml:context>
    <inkml:brush xml:id="br0">
      <inkml:brushProperty name="width" value="0.1" units="cm"/>
      <inkml:brushProperty name="height" value="0.1" units="cm"/>
      <inkml:brushProperty name="color" value="#1C1C1C"/>
    </inkml:brush>
  </inkml:definitions>
  <inkml:trace contextRef="#ctx0" brushRef="#br0">3 30 8042,'15'-11'3737,"8"3"-1649,-1-2-688,2 10-600,-2 7-311,-8 11-225,-3 3-16,-9 8 32,-4-2-16,-9 0-48,-4 1-40,-2 1-104,-3-1-24,2-6-384,-5-5-360,6-8-1305,4-2 1233</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7.486"/>
    </inkml:context>
    <inkml:brush xml:id="br0">
      <inkml:brushProperty name="width" value="0.1" units="cm"/>
      <inkml:brushProperty name="height" value="0.1" units="cm"/>
      <inkml:brushProperty name="color" value="#1C1C1C"/>
    </inkml:brush>
  </inkml:definitions>
  <inkml:trace contextRef="#ctx0" brushRef="#br0">1 1 7794,'7'3'11050,"-4"16"-10802,8 33-80,-6-20-96,-1 4-16,1 2-40,-2-3 16,0-2-328,2-1-264,-3-11-4057,4 5 3233</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7.960"/>
    </inkml:context>
    <inkml:brush xml:id="br0">
      <inkml:brushProperty name="width" value="0.1" units="cm"/>
      <inkml:brushProperty name="height" value="0.1" units="cm"/>
      <inkml:brushProperty name="color" value="#1C1C1C"/>
    </inkml:brush>
  </inkml:definitions>
  <inkml:trace contextRef="#ctx0" brushRef="#br0">0 67 10218,'66'-53'3726,"-49"39"294,-20 23-3943,3-7-75,-2 13 3,1 0 0,1 0-1,0 1 1,1-1 0,0 0-1,5 16 1,-5-28-9,-1-1-1,1 0 1,0 1-1,0-1 1,0 1 0,0-1-1,1 0 1,-1 0 0,1 0-1,-1 0 1,1 0 0,0 0-1,0 0 1,0-1 0,0 1-1,0 0 1,0-1 0,0 0-1,0 1 1,0-1 0,1 0-1,-1 0 1,1-1 0,-1 1-1,1 0 1,-1-1-1,1 1 1,-1-1 0,1 0-1,-1 0 1,1 0 0,-1 0-1,1 0 1,0-1 0,-1 1-1,1-1 1,-1 0 0,0 1-1,1-1 1,-1 0 0,0 0-1,1-1 1,-1 1 0,0 0-1,0-1 1,0 0 0,0 1-1,0-1 1,2-3-1,4-3-253,-1-1-1,0 0 0,-1 0 0,0-1 0,0 1 0,-1-1 0,0-1 0,-1 1 0,0-1 0,-1 1 0,0-1 1,-1 0-1,2-17 0,-7 67 551,2 0 1,2 0 0,1-1 0,9 46 0,1 32-245,-2 10-85,-8-100 8,-1-22 48,-1 1 0,0-1 0,1 1 0,-1-1 0,-1 1 0,-1 7 0,2-10 4,-1 0 1,0 0 0,0-1 0,0 1-1,0-1 1,0 1 0,0-1 0,0 1-1,-1-1 1,1 0 0,0 1 0,-1-1-1,1 0 1,-1 0 0,1 0 0,-1 0-1,0 0 1,1-1 0,-1 1 0,-3 0-1,0 1 15,1-1-1,-1 0 1,0 0-1,0 0 0,0 0 1,0-1-1,0 0 1,0 0-1,0-1 0,0 1 1,0-1-1,0 0 1,0-1-1,0 1 0,-7-4 1,5 2-71,0-1-1,0 0 1,1 0 0,-1-1-1,1 0 1,0 0 0,0 0-1,1-1 1,-7-7 0,-14-28-84</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8.729"/>
    </inkml:context>
    <inkml:brush xml:id="br0">
      <inkml:brushProperty name="width" value="0.1" units="cm"/>
      <inkml:brushProperty name="height" value="0.1" units="cm"/>
      <inkml:brushProperty name="color" value="#1C1C1C"/>
    </inkml:brush>
  </inkml:definitions>
  <inkml:trace contextRef="#ctx0" brushRef="#br0">41 91 5993,'-1'-1'538,"-10"-18"6173,11 20-6625,-10 23 3298,7-18-3179,0 0 0,0 0-1,1 0 1,0 1 0,0-1 0,1 1 0,0-1 0,0 1 0,0-1 0,1 11-1,0-14-160,0-1-1,1 0 1,-1 1-1,1-1 1,-1 0 0,1 1-1,0-1 1,0 0-1,0 0 1,0 0-1,0 0 1,0 0-1,0 0 1,1 0-1,-1 0 1,1 0-1,0-1 1,-1 1-1,1-1 1,0 1-1,0-1 1,0 0 0,0 1-1,0-1 1,0 0-1,3 0 1,-2 0 4,0 0 0,1-1 1,-1 1-1,0-1 0,1 0 0,-1 0 1,0-1-1,1 1 0,-1 0 1,0-1-1,0 0 0,1 0 0,-1 0 1,0 0-1,0-1 0,0 1 1,5-4-1,-1 0-53,24-15-219,46-38-1,-62 38 127,-10 14 140,-5 22 54,0-10-83,0 0 0,0 0 0,1 0 0,0 0 0,0 0 0,0 0-1,1 0 1,0-1 0,0 1 0,0-1 0,1 1 0,-1-1 0,6 7-1,-7-10-6,1 1 0,0-1-1,0 1 1,0-1-1,1 0 1,-1 0-1,0 0 1,1 0 0,0-1-1,-1 1 1,1 0-1,0-1 1,0 0-1,0 0 1,-1 0 0,1 0-1,0 0 1,1-1-1,-1 1 1,0-1-1,0 0 1,0 0 0,0 0-1,0 0 1,0 0-1,0-1 1,6-1-1,-4 1-26,1-1-1,-1 0 1,1 0-1,-1-1 1,0 0-1,0 0 1,0 0-1,0 0 1,-1-1-1,1 1 1,-1-1-1,0-1 1,0 1-1,0 0 1,-1-1-1,0 0 1,4-6-1,-5 7-4,0-1 0,-1 1-1,1-1 1,-1 0 0,0 0-1,0 0 1,-1 0 0,1 1-1,-1-1 1,0 0 0,-1 0-1,1 0 1,-1 0 0,0 0-1,0 0 1,0 0 0,-1 1-1,0-1 1,0 1 0,-3-7-1,4 8-3,-4-6-463,0 0 0,-1 0 0,-12-14-1,6 11 45</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9.209"/>
    </inkml:context>
    <inkml:brush xml:id="br0">
      <inkml:brushProperty name="width" value="0.1" units="cm"/>
      <inkml:brushProperty name="height" value="0.1" units="cm"/>
      <inkml:brushProperty name="color" value="#1C1C1C"/>
    </inkml:brush>
  </inkml:definitions>
  <inkml:trace contextRef="#ctx0" brushRef="#br0">127 3 10226,'3'4'376,"7"12"3497,-28-24-295,16 6-3536,-1 0 0,0 1 0,1-1 0,-1 1 0,0 0 0,0 0 0,0 0 0,0 1 0,0-1 0,0 0 0,0 1 0,0 0 0,0 0 0,0 0 0,0 0 0,0 0 0,0 1 0,-1-1 0,2 1 0,-1 0 0,0 0 0,0 0 0,-3 2 0,3-1-47,-1 1-1,1-1 1,0 1-1,0 0 0,0 0 1,0 0-1,0 0 1,1 1-1,-1-1 1,1 1-1,0-1 1,0 1-1,1 0 0,-1 0 1,1 0-1,-2 6 1,2-5 14,-1 0 0,1 0 0,1 0 0,-1 0 0,1 0 0,0 0 0,0 0 0,0 1 0,1-1 0,0 0 1,0 0-1,2 6 0,-2-9-6,0 0 0,0-1-1,0 1 1,0 0 0,1 0 0,-1-1 0,0 1 0,1-1 0,-1 0 0,1 1 0,0-1 0,-1 0 0,1 0 0,0 0 0,0 0 0,0 0 0,-1 0-1,1 0 1,0-1 0,0 1 0,0-1 0,0 1 0,0-1 0,1 0 0,-1 0 0,0 0 0,0 0 0,0 0 0,0-1 0,0 1 0,0 0 0,3-2-1,0 1 11,-1 0 0,1-1 0,0 0 0,0 0 0,-1 0 0,1 0 0,-1-1 0,1 1 0,-1-1 0,0-1 0,0 1-1,0 0 1,-1-1 0,1 0 0,-1 0 0,0 0 0,0 0 0,3-6 0,-3 5-225,-1-1 0,1 0-1,-1 0 1,0 0 0,-1 0 0,1 0 0,-1 0 0,0 0 0,-1-1-1,0 1 1,1 0 0,-2 0 0,1-1 0,-3-7 0,1 5-470</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09.659"/>
    </inkml:context>
    <inkml:brush xml:id="br0">
      <inkml:brushProperty name="width" value="0.1" units="cm"/>
      <inkml:brushProperty name="height" value="0.1" units="cm"/>
      <inkml:brushProperty name="color" value="#1C1C1C"/>
    </inkml:brush>
  </inkml:definitions>
  <inkml:trace contextRef="#ctx0" brushRef="#br0">162 39 5521,'-2'-7'10598,"-5"2"-8240,-19-5-2298,22 9-15,0 0 0,0 0 0,-1 0 0,1 1-1,0 0 1,0 0 0,0 0 0,0 0 0,0 0-1,-1 1 1,1 0 0,0 0 0,0 0 0,0 0 0,0 1-1,1 0 1,-1 0 0,0 0 0,1 0 0,-1 0 0,1 0-1,-4 4 1,4-3-17,0-1 0,1 1 0,-1 0-1,1 0 1,-1 0 0,1 0 0,0 0 0,0 0-1,0 1 1,1-1 0,-1 1 0,1-1-1,0 1 1,0 0 0,0-1 0,-1 9 0,2-10-20,0 0 0,1 0 0,-1 0 0,1 1 0,-1-1 0,1 0 0,0 0 0,-1 0 0,1 0 0,0 0 0,0 0 0,1 0 0,-1 0 0,0-1 0,1 1-1,-1 0 1,1-1 0,-1 1 0,1-1 0,0 0 0,-1 1 0,1-1 0,0 0 0,0 0 0,0 0 0,0 0 0,0 0 0,0-1 0,0 1 0,4 0 0,1 0-8,-1 0-1,1 0 0,-1-1 0,1 0 0,0 0 0,-1 0 0,1-1 1,-1 0-1,1-1 0,-1 1 0,0-1 0,1 0 0,-1-1 1,8-4-1,-9 5-67,-1-1 1,1 1-1,-1-1 1,0 0 0,1-1-1,-1 1 1,-1-1-1,1 0 1,0 0 0,-1 0-1,0 0 1,0-1-1,0 1 1,-1-1-1,1 0 1,-1 0 0,0 1-1,1-9 1,-2 11 7,-1 0 0,0 0 1,0 0-1,0 0 0,-1 0 0,1-1 1,-1 1-1,1 0 0,-1 0 1,1 0-1,-1 0 0,0 0 0,0 0 1,0 1-1,0-1 0,-2-3 1,0 2-41,-3-10-144</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10.074"/>
    </inkml:context>
    <inkml:brush xml:id="br0">
      <inkml:brushProperty name="width" value="0.1" units="cm"/>
      <inkml:brushProperty name="height" value="0.1" units="cm"/>
      <inkml:brushProperty name="color" value="#1C1C1C"/>
    </inkml:brush>
  </inkml:definitions>
  <inkml:trace contextRef="#ctx0" brushRef="#br0">158 16 11418,'-9'-11'5242,"8"11"-4893,0-1 1,1 1-1,-1 0 1,0-1-1,-1 1 1,-24-3 1533,20 4-1903,-1 0 0,1 1-1,-1-1 1,1 1 0,-9 4 0,10-3-11,0 0-1,0 0 0,0 1 1,1 0-1,-1 0 1,1 0-1,0 0 1,0 1-1,0-1 1,1 1-1,0 0 1,0 0-1,0 1 1,0-1-1,1 1 1,-2 7-1,3-11 30,0 1 0,1-1 0,-1 1 0,1 0 0,-1-1 1,1 1-1,0 0 0,0-1 0,0 1 0,1-1 0,-1 1 0,1 0 0,-1-1 0,1 1 0,0-1 0,0 1 0,0-1 1,0 0-1,0 1 0,1-1 0,-1 0 0,1 0 0,0 0 0,-1 0 0,1 0 0,0 0 0,0 0 0,0-1 0,0 1 0,0-1 1,1 1-1,-1-1 0,0 0 0,1 0 0,-1 0 0,1 0 0,-1 0 0,4 0 0,2 0-264,1 0 0,-1-1 1,0 1-1,0-2 0,1 1 0,-1-1 0,0 0 0,0-1 0,0 0 0,13-5 1,8-4-556</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10.420"/>
    </inkml:context>
    <inkml:brush xml:id="br0">
      <inkml:brushProperty name="width" value="0.1" units="cm"/>
      <inkml:brushProperty name="height" value="0.1" units="cm"/>
      <inkml:brushProperty name="color" value="#1C1C1C"/>
    </inkml:brush>
  </inkml:definitions>
  <inkml:trace contextRef="#ctx0" brushRef="#br0">1 0 8586,'-1'2'8314,"1"8"-6642,4 10-464,-1 11-560,9 9-216,-5 8-248,8-1-79,1-3-81,-3-4-8,4-4-16,-6-4-8,0-6-201,-2 2-143,0-6 3241,0-1-2289</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52.965"/>
    </inkml:context>
    <inkml:brush xml:id="br0">
      <inkml:brushProperty name="width" value="0.1" units="cm"/>
      <inkml:brushProperty name="height" value="0.1" units="cm"/>
      <inkml:brushProperty name="color" value="#1C1C1C"/>
    </inkml:brush>
  </inkml:definitions>
  <inkml:trace contextRef="#ctx0" brushRef="#br0">90 79 5761,'7'27'6380,"3"-46"-4458,-7 15-1845,0 0 0,0-1 0,1 1 0,-1 1 0,1-1 0,0 0 0,0 1 0,0 0-1,0 0 1,1 0 0,5-3 0,57-23-122,-63 27 65,1 0-23,1 1 0,-1-1 0,1 1 0,-1 0 0,1 0 0,0 0 0,-1 1 0,1 0 0,8 0 0,-12 1 4,-1-1 0,1 0 0,-1 1 1,1-1-1,0 1 0,-1-1 0,0 1 0,1 0 1,-1-1-1,1 1 0,-1 0 0,0 0 0,0 0 1,1 0-1,-1 1 0,0-1 0,0 0 0,0 0 1,0 1-1,0-1 0,-1 0 0,1 1 0,0-1 1,-1 1-1,1-1 0,-1 1 0,1-1 0,-1 1 1,0-1-1,1 1 0,-1 0 0,0-1 0,0 1 1,0-1-1,0 1 0,-1 0 0,1 1 1,-2 7 52,0 0 1,0-1 0,-7 16 0,-2 7 99,6-18-150,-1 0 1,0-1-1,-2 0 1,1-1-1,-1 1 0,-1-1 1,-20 21-1,-10 15-144,-94 142-374,126-181 524,1 0-1,1 0 1,0 1-1,0-1 0,1 1 1,0 0-1,1 1 1,0-1-1,0 0 1,-1 14-1,4-23-6,1 0-1,-1 0 1,0 0-1,0 0 1,0-1-1,1 1 1,-1 0 0,1 0-1,-1 0 1,1 0-1,-1 0 1,1 0-1,-1-1 1,1 1-1,0 0 1,-1-1-1,1 1 1,0 0 0,-1-1-1,1 1 1,0-1-1,0 1 1,0-1-1,0 1 1,0-1-1,0 1 1,-1-1-1,1 0 1,0 0 0,0 0-1,0 1 1,0-1-1,0 0 1,0 0-1,2 0 1,39-2 31,-39 1-26,167-28 548,-59 8-2114,-82 17 1002</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53.397"/>
    </inkml:context>
    <inkml:brush xml:id="br0">
      <inkml:brushProperty name="width" value="0.1" units="cm"/>
      <inkml:brushProperty name="height" value="0.1" units="cm"/>
      <inkml:brushProperty name="color" value="#1C1C1C"/>
    </inkml:brush>
  </inkml:definitions>
  <inkml:trace contextRef="#ctx0" brushRef="#br0">0 1 4577,'15'-1'7241,"-13"2"-6759,19 9 2760,-15-7-3036,-1 0-1,0 1 0,0 0 0,-1 0 0,7 7 0,17 24 289,-2-1-100,1-1 0,57 52 0,1-12-345,-43-43-2484,-32-24 1599</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53.730"/>
    </inkml:context>
    <inkml:brush xml:id="br0">
      <inkml:brushProperty name="width" value="0.1" units="cm"/>
      <inkml:brushProperty name="height" value="0.1" units="cm"/>
      <inkml:brushProperty name="color" value="#1C1C1C"/>
    </inkml:brush>
  </inkml:definitions>
  <inkml:trace contextRef="#ctx0" brushRef="#br0">1 333 7378,'1'-7'3592,"1"-4"-1407,7 0-369,3-4-760,1-1-327,8-6-393,-2-3-128,6-5-152,1 1-24,1-2-32,3 4-24,-1-2-224,-5 4-248,9 6-609,-5-1-1047,1 5 1384</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55.447"/>
    </inkml:context>
    <inkml:brush xml:id="br0">
      <inkml:brushProperty name="width" value="0.1" units="cm"/>
      <inkml:brushProperty name="height" value="0.1" units="cm"/>
      <inkml:brushProperty name="color" value="#1C1C1C"/>
    </inkml:brush>
  </inkml:definitions>
  <inkml:trace contextRef="#ctx0" brushRef="#br0">8 4 6625,'-6'-3'8226,"5"29"-7674,2 36-48,3-20 41,4 5 31,-4 12-48,4 5-48,-4 3-168,-3 0-72,-1-14-128,-3-8-40,-3-17-216,4-7-424,10-16 384</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56.066"/>
    </inkml:context>
    <inkml:brush xml:id="br0">
      <inkml:brushProperty name="width" value="0.1" units="cm"/>
      <inkml:brushProperty name="height" value="0.1" units="cm"/>
      <inkml:brushProperty name="color" value="#1C1C1C"/>
    </inkml:brush>
  </inkml:definitions>
  <inkml:trace contextRef="#ctx0" brushRef="#br0">22 123 4793,'49'-83'3137,"-48"81"-2983,1 0 1,-1 0-1,1 0 1,-1 0-1,1 0 1,0 0 0,0 1-1,0-1 1,0 1-1,0-1 1,0 1-1,0 0 1,0 0 0,1 0-1,-1 0 1,0 0-1,1 0 1,-1 1-1,1-1 1,-1 1-1,5-1 1,4 0 335,38-8 697,-45 9-1132,0-1-1,0 1 1,0 0 0,0 0 0,0 1 0,0-1-1,0 1 1,1 0 0,-2 0 0,5 2 0,-6-2-42,-1 0 1,0 0-1,0 0 1,0 0-1,0 0 1,0 0-1,0 1 1,0-1-1,0 0 1,0 1-1,0-1 1,-1 1-1,1-1 1,-1 1-1,1-1 1,-1 1-1,1-1 1,-1 1-1,0-1 1,0 1-1,0 0 1,0-1-1,0 1 1,0-1-1,0 1 1,-1-1-1,1 1 1,0 0 0,-1-1-1,0 3 1,-3 6 56,0 1 1,-10 20-1,13-29-58,-14 23 186,-27 38-1,-9 12 199,25-28-89,2 0 1,-27 80-1,49-120-250,0 0 0,1 0 0,-1 1 1,1 7-1,1-14-39,-1 0 1,1 1-1,0-1 1,0 0-1,0 0 1,0 0-1,0 1 1,0-1-1,1 0 1,-1 0-1,0 0 1,1 1-1,-1-1 1,0 0-1,1 0 0,0 0 1,-1 0-1,1 0 1,0 0-1,-1 0 1,1 0-1,0 0 1,0 0-1,0 0 1,0 0-1,0-1 1,0 1-1,0 0 1,0-1-1,2 2 1,6-1 84,1-1 0,-1 0 1,1 0-1,-1-1 0,1 0 1,-1 0-1,0-1 0,0 0 0,15-6 1,22-5 14,62-8-801,-66 12 451</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56.720"/>
    </inkml:context>
    <inkml:brush xml:id="br0">
      <inkml:brushProperty name="width" value="0.1" units="cm"/>
      <inkml:brushProperty name="height" value="0.1" units="cm"/>
      <inkml:brushProperty name="color" value="#1C1C1C"/>
    </inkml:brush>
  </inkml:definitions>
  <inkml:trace contextRef="#ctx0" brushRef="#br0">53 155 5273,'25'-89'2331,"-24"87"-2193,0-1 0,0 0 0,0 0 0,0 1 1,1-1-1,-1 1 0,1-1 0,0 1 0,-1 0 0,1 0 0,0 0 0,1 0 0,-1 0 0,0 0 0,0 0 0,1 1 0,-1-1 0,1 1 0,0-1 0,-1 1 0,1 0 0,0 0 0,5-1 0,3-1 262,-2 0-187,0 0-1,0 0 0,0 1 1,0 1-1,0 0 1,0 0-1,12 1 1,-19 0-183,-1 0 1,1 0-1,0 0 1,0 1-1,0-1 1,-1 1 0,1-1-1,0 1 1,0 0-1,-1 0 1,1 0-1,-1 0 1,1 0-1,-1 0 1,1 0 0,-1 0-1,2 2 1,-2-1-1,0 0 0,0 0 0,0 0 0,-1 0 0,1 0 0,-1 0 0,1 0 0,-1 0 0,0 0 0,0 0 0,0 0 0,0 0 0,0 1 0,0-1 0,0 0 0,-1 0 0,1 0 0,-1 0 0,-1 2 0,-2 8 51,-2-1 0,0 0 0,0 0 0,-1-1 0,0 0 0,-17 18 0,1 1-15,-15 19 29,11-14 376,-39 61 0,60-83-344,-1 0-1,2 0 1,0 1-1,0-1 1,1 1-1,1 1 1,0-1-1,0 0 1,0 22-1,3-32-104,0 0 0,0 0 0,0 0 0,0 1 0,1-1 0,-1 0-1,1 0 1,0 0 0,0 0 0,0 0 0,0 0 0,1 0 0,-1 0 0,1 0-1,0-1 1,3 6 0,-2-6-3,0 0-1,0 1 1,0-2 0,0 1-1,1 0 1,-1 0-1,0-1 1,1 0 0,-1 0-1,1 0 1,-1 0-1,1 0 1,0-1 0,4 1-1,10-1-48,-1 0 0,0-1 0,1-1 0,23-6-1,28-3-1752,-33 4-345,-22 2 1456</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57.219"/>
    </inkml:context>
    <inkml:brush xml:id="br0">
      <inkml:brushProperty name="width" value="0.1" units="cm"/>
      <inkml:brushProperty name="height" value="0.1" units="cm"/>
      <inkml:brushProperty name="color" value="#1C1C1C"/>
    </inkml:brush>
  </inkml:definitions>
  <inkml:trace contextRef="#ctx0" brushRef="#br0">267 123 6737,'44'-85'2626,"-44"85"-2560,1-1 1,-1 0-1,0 0 0,1 0 0,-1 1 0,0-1 0,0 0 0,1 0 0,-1 0 1,0 0-1,0 0 0,0 1 0,0-1 0,0 0 0,0 0 0,0 0 0,0 0 1,0 0-1,-1 0 0,1 1 0,0-1 0,0 0 0,-1 0 0,1 0 0,-1 1 1,1-1-1,-1 0 0,1 0 0,-1 1 0,1-1 0,-1 0 0,0 1 0,0-1 1,-1 0 74,0 0 0,0 0 1,0 0-1,0 1 0,0-1 1,0 1-1,0-1 0,-5 1 1,3 0 107,-2-2-127,0 1-1,0 0 0,-1 1 0,1 0 0,0 0 0,0 0 0,0 0 0,0 1 0,-1 0 0,1 1 0,0-1 0,1 1 0,-1 0 0,-11 6 1,7-1-13,-1 0 0,1 0 1,0 1-1,1 1 1,0 0-1,-10 12 0,7-7 201,0 1 0,1 0 0,1 1 0,0 0 0,1 1 0,-10 28 0,15-36-244,1 1 0,1 0 0,0 0 0,0 0-1,1 0 1,0 0 0,0 0 0,2 0 0,-1 0-1,1 0 1,1 1 0,-1-2 0,7 19 0,-7-25-56,0 1 0,1 0 0,-1-1 0,1 1 0,0-1 0,0 1 0,0-1 0,1 0 0,-1 0 0,1 0 0,0 0 0,0 0 0,0-1 0,0 1 0,0-1 0,0 0 0,1 0 1,-1 0-1,1 0 0,-1-1 0,1 1 0,0-1 0,-1 0 0,1 0 0,0-1 0,0 1 0,0-1 0,0 1 0,0-1 0,0 0 0,0-1 0,0 1 0,0-1 0,-1 0 0,6-1 0,3-2 7,0 0-1,-1 0 1,1-1-1,-1 0 1,0-1-1,0-1 1,-1 0-1,0 0 1,0-1-1,9-10 0,-6 5 1,-1-1-1,-1 0 0,0 0 0,-1-2 0,15-27 0,-22 36-63,0 0 0,0-1-1,0 1 1,-1 0 0,0-1-1,-1 0 1,0 1 0,0-1 0,0 0-1,-1 0 1,0 0 0,-1 1-1,0-1 1,0 0 0,-4-14-1,2 17-90,1 0 0,-1 0 0,0 0 0,0 1 0,0 0 0,0-1 0,-1 1 0,0 0 0,0 1 0,0-1-1,0 1 1,-5-4 0,-13-7-248</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58.464"/>
    </inkml:context>
    <inkml:brush xml:id="br0">
      <inkml:brushProperty name="width" value="0.1" units="cm"/>
      <inkml:brushProperty name="height" value="0.1" units="cm"/>
      <inkml:brushProperty name="color" value="#1C1C1C"/>
    </inkml:brush>
  </inkml:definitions>
  <inkml:trace contextRef="#ctx0" brushRef="#br0">1 38 5713,'0'0'7039,"6"16"-4322,1 9-2548,-1-1 0,0 1 0,-2 0 0,-2 0 1,0 0-1,-1 0 0,-5 49 0,1-64-153,4-24-4,5-34-330,19-69 0,-22 105 82,1 0 0,0 0 0,1 1 0,1 0-1,6-12 1,-10 20 216,1-1 1,-1 0-1,1 0 0,-1 1 0,1 0 0,1-1 0,-1 1 1,0 0-1,1 1 0,-1-1 0,1 1 0,0-1 1,0 1-1,0 0 0,0 0 0,0 1 0,6-2 0,-9 3 53,0 0-1,0 0 1,0 0-1,0 0 1,0 0-1,1 0 1,-1 1-1,0-1 0,0 0 1,0 1-1,0-1 1,0 0-1,0 1 1,0 0-1,0-1 1,0 1-1,0 0 1,0-1-1,-1 1 0,1 0 1,0 0-1,0 0 1,-1-1-1,1 1 1,0 0-1,-1 0 1,1 0-1,-1 0 1,1 0-1,-1 2 0,11 38 894,-9-30-852,4 14 116,36 143 303,-42-168-493,0 0 0,0 1 0,0-1 0,0 0 1,0 0-1,0 1 0,0-1 0,0 0 0,0 0 0,0 1 0,0-1 0,1 0 0,-1 0 1,0 1-1,0-1 0,0 0 0,0 0 0,1 0 0,-1 1 0,0-1 0,0 0 0,1 0 1,-1 0-1,0 0 0,0 1 0,1-1 0,-1 0 0,0 0 0,0 0 0,1 0 0,-1 0 0,0 0 1,0 0-1,1 0 0,-1 0 0,0 0 0,1 0 0,-1 0 0,0 0 0,0 0 0,1 0 1,-1 0-1,0 0 0,1 0 0,-1 0 0,0-1 0,0 1 0,1 0 0,-1 0 0,0 0 1,0 0-1,0-1 0,1 1 0,-1 0 0,0 0 0,0 0 0,0-1 0,0 1 0,1 0 1,-1 0-1,0-1 0,0 1 0,0 0 0,0 0 0,0-1 0,0 1 0,0 0 0,0 0 1,1-1-1,12-26-36,-10 20 13,7-15-254,9-34-1,-15 42 56,0 0 1,2 0-1,-1 0 1,1 1-1,1-1 1,16-21 0,-19 30 193,0 2 1,1-1 0,-1 0-1,1 1 1,5-3 0,9 0 176,-19 6-132,1 0 0,-1 0 0,1 0 0,-1 0 0,1 0 0,-1 0 0,1 0 0,-1 1 0,1-1 0,-1 0 0,0 0 0,1 0 0,-1 1 0,1-1 0,-1 0 0,0 1 0,1-1 0,-1 0 0,0 1 0,1-1 0,-1 0 0,0 1 0,1-1 0,-1 1 0,0-1 0,0 0 0,1 1 0,-1-1 0,0 1 0,0-1 0,0 1 0,28 150 1142,-9-37-1032,-10-61-363,-5-36 136</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59.370"/>
    </inkml:context>
    <inkml:brush xml:id="br0">
      <inkml:brushProperty name="width" value="0.1" units="cm"/>
      <inkml:brushProperty name="height" value="0.1" units="cm"/>
      <inkml:brushProperty name="color" value="#1C1C1C"/>
    </inkml:brush>
  </inkml:definitions>
  <inkml:trace contextRef="#ctx0" brushRef="#br0">1 138 6913,'14'-68'9555,"-12"85"-9071,-1-14-419,3 46 246,-2-9 22,3-1 0,9 43 0,-13-87-358,-1 0 0,1-1 0,0 1 0,0 0 0,4-9 0,-1 1-21,33-93-573,-31 92 515,0 1-1,1 0 1,0 0 0,1 1 0,1 0 0,13-15-1,-21 26 109,0 0 1,-1 0-1,1 0 0,0 0 0,0 0 0,1 0 0,-1 0 1,0 0-1,0 0 0,0 0 0,1 1 0,-1-1 0,0 0 1,1 1-1,-1-1 0,0 1 0,1 0 0,-1-1 1,1 1-1,-1 0 0,0 0 0,1 0 0,-1 0 0,1 0 1,-1 0-1,1 0 0,-1 1 0,1-1 0,-1 0 0,0 1 1,1-1-1,-1 1 0,0 0 0,1-1 0,-1 1 0,0 0 1,0 0-1,0 0 0,0 0 0,0 0 0,1 0 0,-2 0 1,3 2-1,3 5 43,-1 1 0,0 0 0,0 1 1,-1-1-1,4 12 0,-1-3-30,-1-2 44,0 1 0,4 25 0,-6-24 38,0-9 51,0-18-106,-2 1-141,1 3 38,-1 0 1,1-1-1,0 1 0,0 0 0,1 0 1,-1 1-1,1-1 0,7-6 1,4-5-149,9-17-561,-14 20 488,0-1-1,1 2 0,24-23 0,-30 30 290,20-14 4,-24 18 3,0 0 0,0 0 0,0 1 0,0-1 1,1 0-1,-1 1 0,0-1 0,0 1 0,1-1 0,-1 1 0,0 0 0,1 0 1,-1-1-1,1 1 0,-1 0 0,0 0 0,3 1 0,-3-1 10,0 1 0,-1-1-1,1 1 1,0 0 0,-1-1 0,1 1-1,-1 0 1,1 0 0,-1 0-1,1-1 1,-1 1 0,1 0 0,-1 0-1,0 0 1,0 0 0,1 0-1,-1-1 1,0 1 0,0 0 0,0 2-1,1 23 290,-1-20-258,0 38 302,7 50-1,-4-76-385,0-1 1,1 0-1,1 0 0,0-1 0,15 31 1,-8-26-82</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21.067"/>
    </inkml:context>
    <inkml:brush xml:id="br0">
      <inkml:brushProperty name="width" value="0.1" units="cm"/>
      <inkml:brushProperty name="height" value="0.1" units="cm"/>
      <inkml:brushProperty name="color" value="#1C1C1C"/>
    </inkml:brush>
  </inkml:definitions>
  <inkml:trace contextRef="#ctx0" brushRef="#br0">8 229 2385,'-8'2'1369,"8"0"-554,14 4-333,25 3-495,15-6 481,0-2-1,0-3 0,66-10 0,-41 4 370,641-63 2586,729-59-3265,-913 104-1525,-379 23 939</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40.951"/>
    </inkml:context>
    <inkml:brush xml:id="br0">
      <inkml:brushProperty name="width" value="0.1" units="cm"/>
      <inkml:brushProperty name="height" value="0.1" units="cm"/>
      <inkml:brushProperty name="color" value="#1C1C1C"/>
    </inkml:brush>
  </inkml:definitions>
  <inkml:trace contextRef="#ctx0" brushRef="#br0">3 40 4905,'-2'0'9274,"2"-1"-8802,17-2-112,30-5-24,-21 4-64,-5 1-48,-3-2-120,-3 1-40,-2 0-56,-2 2-24,2-1-656,1 3-1008,-4-3 1088</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41.285"/>
    </inkml:context>
    <inkml:brush xml:id="br0">
      <inkml:brushProperty name="width" value="0.1" units="cm"/>
      <inkml:brushProperty name="height" value="0.1" units="cm"/>
      <inkml:brushProperty name="color" value="#1C1C1C"/>
    </inkml:brush>
  </inkml:definitions>
  <inkml:trace contextRef="#ctx0" brushRef="#br0">38 0 8202,'-38'58'3897,"50"-63"-1553,7-2-840,1 1-743,0-1-321,4 5-312,-5-1-80,2 5-136,6 3-160,-7 0-569,-1-5-727,2 6 968</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43.290"/>
    </inkml:context>
    <inkml:brush xml:id="br0">
      <inkml:brushProperty name="width" value="0.1" units="cm"/>
      <inkml:brushProperty name="height" value="0.1" units="cm"/>
      <inkml:brushProperty name="color" value="#1C1C1C"/>
    </inkml:brush>
  </inkml:definitions>
  <inkml:trace contextRef="#ctx0" brushRef="#br0">21 1 7706,'-8'0'7950,"3"8"-6369,1 18-2160,4-25 762,-1 29 83,3 40 0,0 22 81,-8 38-138,6-122-184,0 0 1,0 0-1,1 0 0,0 0 0,0 0 0,1 0 0,4 11 1,3-5 143</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47.268"/>
    </inkml:context>
    <inkml:brush xml:id="br0">
      <inkml:brushProperty name="width" value="0.1" units="cm"/>
      <inkml:brushProperty name="height" value="0.1" units="cm"/>
      <inkml:brushProperty name="color" value="#1C1C1C"/>
    </inkml:brush>
  </inkml:definitions>
  <inkml:trace contextRef="#ctx0" brushRef="#br0">0 19 5721,'14'-19'11440,"-16"48"-11324,-2 48-194,3 0 1,3-1-1,16 103 0,-12-128-2108,0-36 1457</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49.160"/>
    </inkml:context>
    <inkml:brush xml:id="br0">
      <inkml:brushProperty name="width" value="0.1" units="cm"/>
      <inkml:brushProperty name="height" value="0.1" units="cm"/>
      <inkml:brushProperty name="color" value="#1C1C1C"/>
    </inkml:brush>
  </inkml:definitions>
  <inkml:trace contextRef="#ctx0" brushRef="#br0">123 31 5977,'60'2'3233,"-50"-3"-666,-10-3-1356,-9-1-37,3 4-999,-1 0-1,1 1 1,-1-1 0,1 1 0,-1 0 0,1 1-1,0 0 1,-1 0 0,1 0 0,0 1 0,-1 0-1,-6 3 1,9-4-156,-1 1 0,1 0 0,0 0-1,0 0 1,-1 1 0,1 0 0,1-1 0,-1 1 0,0 1-1,1-1 1,0 0 0,-1 1 0,1 0 0,1-1 0,-1 1-1,-4 9 1,6-9-24,0 0-1,1 0 1,-1 0-1,1-1 1,0 1 0,0 0-1,0 0 1,1 5-1,-1-7 16,0 0-1,1 0 0,-1 0 1,0 0-1,1 0 1,0 0-1,-1-1 0,1 1 1,0 0-1,0 0 1,0-1-1,0 1 0,1-1 1,-1 1-1,0-1 0,1 1 1,1 1-1,16 8 202,0 2 0,24 20 0,-36-28-200,-2 1-1,1-1 1,0 1 0,-1 1 0,0-1-1,-1 1 1,1-1 0,-1 1 0,-1 1-1,5 10 1,-7-16-18,0 1 0,-1 0 0,1 0-1,-1 0 1,0-1 0,0 1 0,0 0 0,0 0 0,0 0 0,0 0-1,-1 0 1,0-1 0,1 1 0,-1 0 0,0 0 0,0-1 0,-3 5-1,2-3-9,-1 0 0,0-1 0,0 1-1,-1-1 1,1 0 0,-1 1-1,1-1 1,-1-1 0,0 1 0,-5 2-1,0-1-4,0 0 0,0 0 0,0-1 0,-1 0 0,0 0-1,0-1 1,1 0 0,-1-1 0,-19 0 0,28-1 26,0 0-1,1 0 1,-1 0-1,0 0 1,1 0-1,-1 0 1,0-1-1,0 1 1,1 0-1,-1 0 1,0 0-1,1-1 1,-1 1 0,0 0-1,1-1 1,-1 1-1,1 0 1,-1-1-1,0 1 1,1-1-1,-1 1 1,1-1-1,-1 0 1,1 1 0,0-1-1,-1 1 1,1-1-1,-1 0 1,1 1-1,0-1 1,0 0-1,-1 1 1,1-1-1,0 0 1,0 1-1,0-1 1,0 0 0,0 0-1,0 1 1,0-1-1,0 0 1,0 0-1,0 1 1,0-1-1,1 0 1,-1 1-1,0-1 1,0 0-1,1 1 1,-1-1 0,0 0-1,1 0 1,3-6 56,0-1 1,0 1 0,9-11-1,-10 13-27,32-41 503,2 2 1,57-55-1,-77 82-540,-1 0-1,-1-2 0,-1 0 1,-1 0-1,16-31 0,-27 36-2172,-2 10 1380</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49.590"/>
    </inkml:context>
    <inkml:brush xml:id="br0">
      <inkml:brushProperty name="width" value="0.1" units="cm"/>
      <inkml:brushProperty name="height" value="0.1" units="cm"/>
      <inkml:brushProperty name="color" value="#1C1C1C"/>
    </inkml:brush>
  </inkml:definitions>
  <inkml:trace contextRef="#ctx0" brushRef="#br0">10 8 9234,'63'-7'3569,"-62"7"-3500,-1 0 0,0 0 1,1 0-1,-1 0 0,0 0 0,1 0 1,-1 0-1,0 0 0,1 0 0,-1 0 1,0 0-1,1 1 0,-1-1 0,0 0 1,1 0-1,-1 0 0,0 1 1,1-1-1,-1 0 0,0 0 0,0 0 1,1 1-1,-1-1 0,0 0 0,0 1 1,1-1-1,-1 0 0,0 1 0,0-1 1,0 0-1,0 1 0,0-1 0,1 0 1,-1 1-1,0-1 0,0 0 1,0 1-1,0-1 0,0 0 0,0 1 1,0-1-1,0 0 0,0 1 0,0-1 1,-1 0-1,1 1 0,0-1 0,0 0 1,0 1-1,0-1 0,0 0 1,-1 1-1,1-1 0,-10 21 396,9-19-256,-21 31 174,-12 22-269,32-51-112,0 1 0,0-1 1,0 1-1,1 0 0,-1 0 0,1 0 0,0 0 0,1 0 1,-1 9-1,1-13 7,1 0 0,-1 0 0,0 0 0,1 0 0,-1 0 0,1 0 0,-1-1 1,1 1-1,-1 0 0,1 0 0,0 0 0,-1 0 0,1-1 0,0 1 0,0 0 0,-1-1 0,1 1 1,0-1-1,0 1 0,0-1 0,0 1 0,0-1 0,0 1 0,0-1 0,0 0 0,0 0 0,0 1 1,0-1-1,0 0 0,0 0 0,0 0 0,0 0 0,0 0 0,2-1 0,42-5 342,-39 5-317,2 0-17,48-10 13,102-5 0,-101 12-2057,-44 1 1421</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8:49.975"/>
    </inkml:context>
    <inkml:brush xml:id="br0">
      <inkml:brushProperty name="width" value="0.1" units="cm"/>
      <inkml:brushProperty name="height" value="0.1" units="cm"/>
      <inkml:brushProperty name="color" value="#1C1C1C"/>
    </inkml:brush>
  </inkml:definitions>
  <inkml:trace contextRef="#ctx0" brushRef="#br0">114 66 9218,'-55'-50'3755,"54"50"-3626,1 0 0,-1-1-1,1 1 1,-1-1 0,0 1-1,1-1 1,-1 1 0,1-1-1,-1 1 1,1-1 0,0 1 0,-1-1-1,1 0 1,0 1 0,-1-1-1,1 0 1,0 1 0,0-1-1,-1 0 1,1 1 0,0-1-1,0 0 1,0 1 0,0-1-1,0-1 1,0 2-72,1 0 0,-1 0 0,0 0 0,0 0-1,1 0 1,-1 1 0,0-1 0,0 0 0,1 0 0,-1 0 0,0 0 0,0 0 0,0 0 0,1 0-1,-1 1 1,0-1 0,0 0 0,0 0 0,1 0 0,-1 1 0,0-1 0,0 0 0,0 0 0,0 0 0,0 1-1,0-1 1,1 0 0,-1 0 0,0 1 0,0-1 0,0 0 0,0 0 0,0 1 0,0-1 0,0 0-1,0 1 1,0-1 0,0 0 0,0 0 0,0 1 0,0-1 0,0 0 0,-1 1 0,2 13 18,-2 0 1,0 0 0,-1-1 0,0 1 0,-8 26-1,-1 3-92,2 0 0,-5 52 0,8 26-3388,6-94 2483</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23.426"/>
    </inkml:context>
    <inkml:brush xml:id="br0">
      <inkml:brushProperty name="width" value="0.1" units="cm"/>
      <inkml:brushProperty name="height" value="0.1" units="cm"/>
      <inkml:brushProperty name="color" value="#1C1C1C"/>
    </inkml:brush>
  </inkml:definitions>
  <inkml:trace contextRef="#ctx0" brushRef="#br0">15 67 2625,'-2'2'160,"0"1"0,1-1 1,-1 0-1,0 0 0,1 1 1,0-1-1,-1 1 0,0 2 1,2-5-135,0 1 0,0-1 0,0 0 0,0 0 0,0 0 1,0 0-1,0 1 0,1-1 0,-1 0 0,0 0 0,0 0 1,0 0-1,0 1 0,0-1 0,0 0 0,0 0 0,0 0 1,0 0-1,1 0 0,-1 0 0,0 1 0,0-1 1,0 0-1,0 0 0,0 0 0,1 0 0,-1 0 0,0 0 1,0 0-1,0 0 0,0 0 0,1 0 0,-1 0 0,0 0 1,0 0-1,0 0 0,0 0 0,1 0 0,-1 0 0,0 0 1,0 0-1,1 0 0,18-5 1438,-3-1-936,1 2 0,0 0 0,29-3-1,-5 2 94,159-22 862,223-1 0,59 23-1230,-145 3-820,-236 0 345</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34.326"/>
    </inkml:context>
    <inkml:brush xml:id="br0">
      <inkml:brushProperty name="width" value="0.1" units="cm"/>
      <inkml:brushProperty name="height" value="0.1" units="cm"/>
      <inkml:brushProperty name="color" value="#1C1C1C"/>
    </inkml:brush>
  </inkml:definitions>
  <inkml:trace contextRef="#ctx0" brushRef="#br0">106 141 4865,'-22'-38'2635,"22"36"-2449,0 1-1,-1-1 1,1 0 0,0 1-1,0-1 1,0 0-1,0 1 1,0-1-1,0 0 1,0 1-1,1-1 1,-1 0 0,1 1-1,-1-1 1,1 1-1,0-1 1,-1 1-1,1-1 1,1-1 0,19-23 1521,-19 24-1521,1-1-55,-1-1-1,1 1 0,0 0 1,0 0-1,0 1 0,1-1 1,-1 1-1,1-1 0,-1 1 1,1 0-1,0 0 0,0 1 1,0-1-1,0 1 0,0 0 0,0 0 1,0 0-1,0 0 0,0 1 1,9 0-1,-12 0-120,0 1 0,1-1 0,-1 1 0,0-1 0,0 1 0,0 0 0,0-1 0,0 1 0,0 0 0,0 0 0,0 0 0,0 0 0,0 0 0,-1 0 0,1 0 0,0 0 0,-1 0 0,1 0 0,0 1 0,-1-1 0,0 0 0,1 0 0,-1 0 0,0 1 0,1-1 0,-1 0 0,0 1-1,0-1 1,0 0 0,0 0 0,0 1 0,-1 1 0,0 5 24,1 0-1,-2 0 0,-3 15 1,-6 7 1,-2-1 0,0 0 0,-2 0 0,-32 44 1,-15 29-78,52-84 28,2-1 0,1 1 0,0 0 0,-5 22 0,11-36 9,0 1-1,1-1 1,-1 1 0,1 0-1,0-1 1,0 1 0,1 7 0,-1-11 8,1 1 0,-1-1 1,1 0-1,-1 1 0,1-1 1,-1 0-1,1 0 0,0 1 0,-1-1 1,1 0-1,0 0 0,0 0 1,0 0-1,0 0 0,0 0 1,0 0-1,0 0 0,0 0 1,0 0-1,1-1 0,-1 1 1,0-1-1,0 1 0,1-1 1,-1 1-1,0-1 0,1 1 1,-1-1-1,3 0 0,20 1 510,1-1 0,32-3-1,-31 0-419,39 2 1,-45 3-201</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34.757"/>
    </inkml:context>
    <inkml:brush xml:id="br0">
      <inkml:brushProperty name="width" value="0.1" units="cm"/>
      <inkml:brushProperty name="height" value="0.1" units="cm"/>
      <inkml:brushProperty name="color" value="#1C1C1C"/>
    </inkml:brush>
  </inkml:definitions>
  <inkml:trace contextRef="#ctx0" brushRef="#br0">0 18 8450,'9'-17'6057,"1"28"-4977,0 0-271,3 5-449,3 5-144,3 0-144,2 0-40,5 2-32,-3 0 0,0 2 0,-2 0-72,-4-2-544,-3-5-521,-8-6 681</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9:35.075"/>
    </inkml:context>
    <inkml:brush xml:id="br0">
      <inkml:brushProperty name="width" value="0.1" units="cm"/>
      <inkml:brushProperty name="height" value="0.1" units="cm"/>
      <inkml:brushProperty name="color" value="#1C1C1C"/>
    </inkml:brush>
  </inkml:definitions>
  <inkml:trace contextRef="#ctx0" brushRef="#br0">0 306 9634,'3'-22'4289,"9"-2"-2129,6-1-775,2-3-697,-5 0-328,11 2-288,0-3-56,5 1-176,3-1-152,-6 3-328,-1 2-368,-6 8 639</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0:00.480"/>
    </inkml:context>
    <inkml:brush xml:id="br0">
      <inkml:brushProperty name="width" value="0.1" units="cm"/>
      <inkml:brushProperty name="height" value="0.1" units="cm"/>
      <inkml:brushProperty name="color" value="#1C1C1C"/>
    </inkml:brush>
  </inkml:definitions>
  <inkml:trace contextRef="#ctx0" brushRef="#br0">107 166 3577,'-1'-3'771,"0"1"0,0-1 1,0 0-1,1 1 0,-1-1 0,0 0 1,1 1-1,0-1 0,0 0 0,0-3 1,0 2-453,1-1 1,0 1 0,0 0 0,0 0 0,1-1 0,-1 1 0,1 0 0,0 0 0,4-6 0,-1 3-208,1 0 1,-1 0 0,1 1-1,0-1 1,1 2-1,-1-1 1,1 1-1,10-7 1,-11 9 20,1 0 1,-1 0-1,0 0 1,1 1-1,-1 0 0,1 0 1,0 0-1,9 0 1,-14 2-117,0 0 0,0 0 1,-1 0-1,1 0 0,0 0 1,0 0-1,-1 1 0,1-1 1,0 1-1,0-1 0,-1 1 1,1 0-1,0 0 0,-1-1 1,1 1-1,-1 0 0,1 1 1,-1-1-1,0 0 0,1 0 0,-1 0 1,0 1-1,0-1 0,0 1 1,0-1-1,0 1 0,0-1 1,0 1-1,-1 0 0,1-1 1,0 1-1,-1 0 0,0 0 1,1-1-1,-1 1 0,0 0 1,0 2-1,0 8 88,-1 0 0,0 0 1,-1 0-1,0-1 0,-1 1 1,0 0-1,-10 21 0,9-22-51,-25 58 129,-57 96 1,54-109-176,3 1 1,-39 108-1,63-149 0,1-6 7,0 0-1,1 1 1,1-1-1,0 1 1,0 0-1,1 0 1,1 19-1,0-29-9,0 0 0,0 0-1,0 0 1,1 0 0,-1-1-1,0 1 1,1 0 0,-1 0-1,0 0 1,1-1 0,-1 1 0,1 0-1,-1-1 1,1 1 0,0 0-1,-1-1 1,1 1 0,0-1-1,-1 1 1,1-1 0,0 1-1,0-1 1,1 1 0,0 0 11,0-1-1,1 1 1,-1-1 0,0 0 0,1 1-1,-1-1 1,0 0 0,5-1 0,4-1 88,0 0 1,21-7-1,-26 7-49,-1 0-26,40-13-1,1 3 0,75-12 0,-113 23-72</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0:42.406"/>
    </inkml:context>
    <inkml:brush xml:id="br0">
      <inkml:brushProperty name="width" value="0.1" units="cm"/>
      <inkml:brushProperty name="height" value="0.1" units="cm"/>
      <inkml:brushProperty name="color" value="#1C1C1C"/>
    </inkml:brush>
  </inkml:definitions>
  <inkml:trace contextRef="#ctx0" brushRef="#br0">0 137 2913,'66'17'3792,"-45"-13"-2369,36 13 0,-2 2-554,0-2 0,2-2 0,109 13 0,175-11-542,-224-21-295,1-4 0,-2-6 0,0-5 0,197-58 0,-216 49-208,99-33 411,-69 8-3059,-111 46 2253</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0:46.678"/>
    </inkml:context>
    <inkml:brush xml:id="br0">
      <inkml:brushProperty name="width" value="0.1" units="cm"/>
      <inkml:brushProperty name="height" value="0.1" units="cm"/>
      <inkml:brushProperty name="color" value="#1C1C1C"/>
    </inkml:brush>
  </inkml:definitions>
  <inkml:trace contextRef="#ctx0" brushRef="#br0">243 85 1536,'1'-6'3831,"-2"-1"-771,1 6-3046,-1 0 1,0 0-1,1 1 1,-1-1-1,0 0 0,1 1 1,-1-1-1,0 1 1,0-1-1,1 1 1,-1-1-1,0 1 1,0-1-1,0 1 0,-1 0 1,-18-8 32,-35-8-1,-15-5 221,59 17-219,0 1 0,0-1 0,-1 2 0,-22-3 0,28 7-143,8 1 33,10 3 28,9 0 45,3 1-2,0-1 1,42 6-1,-43-10 17,-9-2 2,0 1 0,0 1 0,0 0 0,0 1 0,-1 0 0,1 1-1,23 11 1,-36-14 6,0-1 0,0 1 0,0 0 0,0-1 0,-1 1 0,1 0 0,0 0 0,0 0-1,-1 0 1,1 0 0,0-1 0,-1 1 0,1 0 0,-1 0 0,1 1 0,-1-1 0,0 0 0,1 0 0,-1 0-1,0 0 1,0 0 0,0 0 0,0 0 0,0 0 0,0 1 0,0-1 0,0 0 0,0 0 0,-1 0-1,1 0 1,0 0 0,-1 0 0,1 0 0,-1 0 0,1 0 0,-1 0 0,1 0 0,-1 0 0,-1 1 0,-3 6 62,-1-1 1,0 0-1,-12 12 1,11-12 37,-2 3-487,0 1 0,1 0 1,1 0-1,0 1 1,0 0-1,-6 17 0,4-8-696</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1:01.212"/>
    </inkml:context>
    <inkml:brush xml:id="br0">
      <inkml:brushProperty name="width" value="0.1" units="cm"/>
      <inkml:brushProperty name="height" value="0.1" units="cm"/>
      <inkml:brushProperty name="color" value="#1C1C1C"/>
    </inkml:brush>
  </inkml:definitions>
  <inkml:trace contextRef="#ctx0" brushRef="#br0">3902 24 3049,'11'-4'599,"34"-16"4235,-326 41-1802,-139-11-3039,345-9 203,-378 32 525,7 36-637,-34 52 290,344-83-159,8 3-78,61-19 0,-77 16-1,100-30-76,-50 9 157,-124 39 1,100-16-199,-366 141 67,422-149-91,-101 67 1,108-66 28,38-24-651,1 1 1,0 0-1,-15 14 1,22-13-204</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1:01.975"/>
    </inkml:context>
    <inkml:brush xml:id="br0">
      <inkml:brushProperty name="width" value="0.1" units="cm"/>
      <inkml:brushProperty name="height" value="0.1" units="cm"/>
      <inkml:brushProperty name="color" value="#1C1C1C"/>
    </inkml:brush>
  </inkml:definitions>
  <inkml:trace contextRef="#ctx0" brushRef="#br0">121 50 4713,'4'-49'3614,"-26"63"-70,15-6-3430,1 1 0,0 0 1,1 0-1,0 1 0,1-1 1,-4 12-1,-11 22 294,12-28-319,-24 41 127,30-55-213,1 0-1,-1 0 1,1 0-1,-1 0 1,1 0-1,-1 0 1,1 0 0,0 0-1,0 0 1,0 0-1,-1 0 1,1 1-1,0-1 1,0 0-1,1 0 1,-1 0-1,0 0 1,0 0-1,1 0 1,-1 0 0,0 1-1,1-1 1,-1 0-1,1 0 1,-1 0-1,1 0 1,0-1-1,-1 1 1,1 0-1,0 0 1,1 1 0,0 0 20,0 0 0,0-1 0,0 1 1,0-1-1,0 1 0,0-1 1,1 0-1,-1 0 0,1 0 0,-1 0 1,0 0-1,6 1 0,33-1 341,0-1 1,44-5-1,-26 0-851,-23 4-2730,-20 1 2030</inkml:trace>
</inkml:ink>
</file>

<file path=ppt/ink/ink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36.114"/>
    </inkml:context>
    <inkml:brush xml:id="br0">
      <inkml:brushProperty name="width" value="0.1" units="cm"/>
      <inkml:brushProperty name="height" value="0.1" units="cm"/>
      <inkml:brushProperty name="color" value="#1C1C1C"/>
    </inkml:brush>
  </inkml:definitions>
  <inkml:trace contextRef="#ctx0" brushRef="#br0">137 86 6857,'0'0'5055,"12"-1"-2545,-6-1-2436,1-1 0,-1 1 1,0-1-1,0 0 0,0 0 1,0-1-1,0 0 0,-1 0 1,6-6-1,-2 3 61,0 0 0,15-8 0,-18 12-81,-1 0-1,1 1 1,0 0-1,0 0 1,0 0-1,0 1 1,0 0 0,0 0-1,0 0 1,10 1-1,-14 0-21,0 0 0,0 1 1,0-1-1,0 0 0,0 1 0,0-1 0,0 1 0,0 0 0,-1 0 0,1 0 1,0-1-1,0 1 0,-1 1 0,1-1 0,-1 0 0,1 0 0,-1 1 0,1-1 1,-1 1-1,0-1 0,0 1 0,0-1 0,0 1 0,0 0 0,0 0 0,0-1 0,0 1 1,-1 0-1,1 0 0,-1 0 0,1 0 0,-1 0 0,0 0 0,0 0 0,0 0 1,0 2-1,-1 8 100,0 1 1,-1-1-1,-1 1 1,0-1-1,0 0 1,-1 0-1,-7 15 1,-45 78-14,51-97-109,-27 41-300,-2-2 0,-74 78 0,87-102 159,8-8 74,1 0 0,0 1 1,-16 31-1,23-39 80,1 1 0,1-1 1,0 1-1,0-1 0,0 1 0,1 0 0,1 0 0,-1 0 0,2 0 1,-1 12-1,1-19 17,0 0 1,1 0-1,-1 0 1,1 0-1,-1 1 1,1-1-1,0 0 1,0 0-1,0 0 1,0-1-1,0 1 1,0 0-1,0 0 1,1 0-1,-1-1 1,4 4-1,-2-3 24,1 1 1,-1-1-1,1 0 0,0 0 0,-1 0 0,1-1 0,0 1 1,5 0-1,6 1 105,1 0 0,-1-2 1,27 0-1,13-3-152,82-15 1,-21 1-2454,-86 13 1750</inkml:trace>
</inkml:ink>
</file>

<file path=ppt/ink/ink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36.817"/>
    </inkml:context>
    <inkml:brush xml:id="br0">
      <inkml:brushProperty name="width" value="0.1" units="cm"/>
      <inkml:brushProperty name="height" value="0.1" units="cm"/>
      <inkml:brushProperty name="color" value="#1C1C1C"/>
    </inkml:brush>
  </inkml:definitions>
  <inkml:trace contextRef="#ctx0" brushRef="#br0">200 0 9602,'-5'4'8031,"-6"12"-8538,1 1 674,-8 7-147,5-7 3,-21 37 1,-10 16-13,27-43 26,-24 46-1,40-72-18,0 1 0,0-1 0,1 0 0,-1 1 0,1-1 0,-1 0 0,1 1 0,-1-1 1,1 1-1,0-1 0,0 1 0,0-1 0,-1 1 0,2-1 0,-1 1 0,0-1 0,0 1 0,0-1 0,1 0 0,-1 1 1,0-1-1,1 1 0,0-1 0,-1 0 0,1 1 0,0-1 0,-1 0 0,1 0 0,0 0 0,0 1 0,0-1 0,0 0 1,0 0-1,1 0 0,-1-1 0,0 1 0,0 0 0,1 0 0,-1-1 0,0 1 0,1 0 0,-1-1 0,0 0 0,1 1 1,-1-1-1,4 1 0,7 1 123,1-1 0,-1 0 1,1-1-1,18-2 0,-22 2-104,107-9 414,-39 3-1036,92 3-1,-161 4-467,0-1 1,1 2-1,-1-1 0,14 5 0,-14-3-125</inkml:trace>
</inkml:ink>
</file>

<file path=ppt/ink/ink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37.181"/>
    </inkml:context>
    <inkml:brush xml:id="br0">
      <inkml:brushProperty name="width" value="0.1" units="cm"/>
      <inkml:brushProperty name="height" value="0.1" units="cm"/>
      <inkml:brushProperty name="color" value="#1C1C1C"/>
    </inkml:brush>
  </inkml:definitions>
  <inkml:trace contextRef="#ctx0" brushRef="#br0">167 45 8890,'-40'-45'3825,"33"69"-2153,-3-1-432,0 12-728,-3 4-183,1 6-257,0 7-48,3 5-16,2 0-8,3 2 0,-1 3 0,-2-6 0,0-5-96,0-15-465,-3-9-415,4-14 568</inkml:trace>
</inkml:ink>
</file>

<file path=ppt/ink/ink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39.800"/>
    </inkml:context>
    <inkml:brush xml:id="br0">
      <inkml:brushProperty name="width" value="0.1" units="cm"/>
      <inkml:brushProperty name="height" value="0.1" units="cm"/>
      <inkml:brushProperty name="color" value="#1C1C1C"/>
    </inkml:brush>
  </inkml:definitions>
  <inkml:trace contextRef="#ctx0" brushRef="#br0">72 70 9002,'-46'17'8286,"45"-3"-6708,1-10-1539,-23 162 1462,22-163-1487,1 0 1,0 0 0,0 0-1,0-1 1,0 1 0,1 0-1,1 5 1,-2-8-15,0 0 1,0 1-1,0-1 0,0 0 1,0 0-1,0 1 0,0-1 1,0 0-1,0 0 0,0 1 1,1-1-1,-1 0 0,0 0 0,0 0 1,0 1-1,0-1 0,1 0 1,-1 0-1,0 0 0,0 1 1,1-1-1,-1 0 0,0 0 1,0 0-1,1 0 0,-1 0 1,0 0-1,0 0 0,1 0 1,-1 1-1,1-2-2,0 1 0,-1-1-1,1 1 1,0-1 0,-1 0 0,1 1 0,-1-1 0,1 0 0,-1 1-1,1-1 1,-1 0 0,0 1 0,1-1 0,-1 0 0,0 0 0,1-1-1,20-56-320,-14 34 196,21-42 0,-25 60 124,1-1-1,0 1 1,0 0 0,1 0 0,0 1-1,0-1 1,0 1 0,0 0-1,1 0 1,11-7 0,-16 11 8,0 0 1,1 0 0,-1 0-1,1 0 1,-1 1-1,1-1 1,0 0-1,-1 1 1,1-1-1,0 1 1,-1-1 0,1 1-1,0 0 1,0-1-1,-1 1 1,1 0-1,0 0 1,0 1 0,-1-1-1,1 0 1,0 1-1,0-1 1,-1 1-1,1-1 1,0 1-1,-1 0 1,1-1 0,-1 1-1,1 0 1,-1 0-1,1 0 1,1 2-1,1 3 70,-1-1 0,1 0 0,-1 1-1,0 0 1,0 0 0,-1 0 0,3 11-1,5 21 95,-6-23-125,0 0 0,11 26-1,-15-41-42,0 0-1,0 1 0,0-1 0,1 0 0,-1 0 0,0 1 0,0-1 0,0 0 0,1 0 0,-1 0 0,0 0 0,0 0 0,1 1 0,-1-1 0,0 0 0,0 0 0,1 0 0,-1 0 0,0 0 0,0 0 1,1 0-1,-1 0 0,0 0 0,0 0 0,1 0 0,-1 0 0,0 0 0,1 0 0,-1 0 0,0 0 0,0 0 0,1 0 0,-1 0 0,0 0 0,0-1 0,1 1 0,-1 0 0,0 0 0,0 0 1,0 0-1,1-1 0,-1 1 0,0 0 0,0 0 0,0 0 0,1-1 0,-1 1 0,0 0 0,0 0 0,0-1 0,0 1 0,0 0 0,0 0 0,0-1 0,0 1 0,1-1 0,8-16-74,-8 16 51,14-26-250,0 1 1,3 1-1,0 1 1,1 1 0,1 0-1,40-34 1,-59 55 278,1 1 0,0-1 1,0 1-1,-1 0 0,1-1 1,0 1-1,0 0 0,0 0 1,0 0-1,0 1 0,1-1 1,-1 0-1,0 1 0,0-1 1,0 1-1,1 0 0,-1 0 1,0 0-1,0 0 0,3 0 0,-3 1 29,0 0-1,-1 1 0,1-1 1,0 0-1,-1 1 0,1-1 0,-1 1 1,1-1-1,-1 1 0,0 0 0,0-1 1,0 1-1,0 0 0,0 0 0,0 0 1,0 0-1,-1 0 0,1 0 0,-1 0 1,1 4-1,2 13 210,0 0 1,-1 32-1,-2-37-374,0-1 0,1 1 0,0 0 0,1-1-1,1 0 1,0 1 0,8 18 0,-11-31-107,1 0 1,-1 0 0,1 0-1,0 0 1,-1 0-1,1-1 1,0 1-1,0 0 1,0 0-1,-1 0 1,1-1 0,0 1-1,0 0 1,0-1-1,0 1 1,2 0-1,3 2-1279</inkml:trace>
</inkml:ink>
</file>

<file path=ppt/ink/ink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40.558"/>
    </inkml:context>
    <inkml:brush xml:id="br0">
      <inkml:brushProperty name="width" value="0.1" units="cm"/>
      <inkml:brushProperty name="height" value="0.1" units="cm"/>
      <inkml:brushProperty name="color" value="#1C1C1C"/>
    </inkml:brush>
  </inkml:definitions>
  <inkml:trace contextRef="#ctx0" brushRef="#br0">1 174 5617,'27'-41'1246,"-5"7"460,5-1 9380,-28 55-11716,0-11 1098,-3 25-334,1-16-58,1-1 0,1 1 0,0 0 0,4 33 0,-3-51-90,0 1-1,0-1 1,0 1 0,0-1-1,0 1 1,1-1 0,-1 1-1,0-1 1,0 1 0,0-1 0,0 0-1,1 1 1,-1-1 0,0 1-1,0-1 1,1 1 0,-1-1-1,0 0 1,1 1 0,-1-1-1,1 0 1,-1 1 0,0-1-1,2 1 1,6-8-836,5-23-968,-12 27 1631,11-27-963,30-71-62,-36 89 1351,0 0-1,1 1 1,0 0 0,1 0 0,0 1 0,10-10-1,-18 20-105,1 0-1,-1 0 1,0 0-1,0 0 0,0-1 1,1 1-1,-1 0 1,0 0-1,0 0 0,0 0 1,1 0-1,-1 0 1,0-1-1,0 1 0,1 0 1,-1 0-1,0 0 1,0 0-1,1 0 1,-1 0-1,0 0 0,0 0 1,1 0-1,-1 0 1,0 0-1,1 0 0,-1 1 1,0-1-1,0 0 1,0 0-1,1 0 1,-1 0-1,0 0 0,0 0 1,1 1-1,-1-1 1,0 0-1,0 0 0,1 0 1,6 15 683,3 26-266,-8-30-376,0 1-27,1 1-1,0-1 1,1 0 0,0 0 0,0 0 0,2 0-1,-1-1 1,2 0 0,-1 0 0,10 11 0,-15-21-40,-1 0 1,1 0 0,0 0 0,-1 0-1,1 0 1,0 0 0,0-1 0,-1 1 0,1 0-1,0 0 1,0-1 0,0 1 0,0-1-1,0 1 1,0-1 0,0 1 0,0-1-1,0 0 1,0 1 0,0-1 0,0 0-1,1 0 1,-1 0 0,0 0 0,0 0 0,0 0-1,0 0 1,0 0 0,0 0 0,0-1-1,1 1 1,-1 0 0,0-1 0,0 1-1,0-1 1,0 1 0,0-1 0,0 1-1,-1-1 1,1 0 0,0 1 0,0-1 0,0 0-1,0-1 1,8-8-224,-1 0 0,10-15 1,11-15-210,-27 39 414,10-14-23,1 2 0,0 0 0,1 0-1,25-17 1,-38 29 47,0 0-1,0 1 0,0-1 0,-1 1 1,1 0-1,0-1 0,0 1 1,0 0-1,0-1 0,0 1 0,0 0 1,0 0-1,0 0 0,0 0 0,0 0 1,0 0-1,0 0 0,0 0 0,0 0 1,0 0-1,0 0 0,0 1 1,0-1-1,-1 0 0,1 1 0,0-1 1,0 1-1,0-1 0,0 1 0,-1-1 1,1 1-1,0 0 0,0-1 0,-1 1 1,1 0-1,0 0 0,-1-1 0,1 1 1,-1 0-1,1 0 0,-1 0 1,0 0-1,1 0 0,-1-1 0,0 1 1,1 0-1,-1 0 0,0 2 0,2 7 220,0 0-1,0 0 0,0 19 1,-2-17-102,3 18-124,6 57 734,-7-74-2032,1-1 0,7 19 0,-5-17-150</inkml:trace>
</inkml:ink>
</file>

<file path=ppt/ink/ink1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41.800"/>
    </inkml:context>
    <inkml:brush xml:id="br0">
      <inkml:brushProperty name="width" value="0.1" units="cm"/>
      <inkml:brushProperty name="height" value="0.1" units="cm"/>
      <inkml:brushProperty name="color" value="#1C1C1C"/>
    </inkml:brush>
  </inkml:definitions>
  <inkml:trace contextRef="#ctx0" brushRef="#br0">1 118 7042,'19'-7'381,"3"-3"65,1 2 0,0 1 0,1 1 0,47-6 0,533-21-147,-345 22 135,708-13 2630,0 26-1148,-32 0-1771,-383-5-2208,-298 5 1290</inkml:trace>
</inkml:ink>
</file>

<file path=ppt/ink/ink1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27.548"/>
    </inkml:context>
    <inkml:brush xml:id="br0">
      <inkml:brushProperty name="width" value="0.1" units="cm"/>
      <inkml:brushProperty name="height" value="0.1" units="cm"/>
      <inkml:brushProperty name="color" value="#1C1C1C"/>
    </inkml:brush>
  </inkml:definitions>
  <inkml:trace contextRef="#ctx0" brushRef="#br0">32 44 5897,'-31'-44'6210,"37"52"-4018,4 3-832,2-2-327,7 7-393,2 4-144,3 2-216,0 7-64,0-1-96,1 0-40,-1 2-40,-3-5-16,0-1-80,-4-6-232,-6-3-984,-3-2 872</inkml:trace>
</inkml:ink>
</file>

<file path=ppt/ink/ink1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10:27.874"/>
    </inkml:context>
    <inkml:brush xml:id="br0">
      <inkml:brushProperty name="width" value="0.1" units="cm"/>
      <inkml:brushProperty name="height" value="0.1" units="cm"/>
      <inkml:brushProperty name="color" value="#1C1C1C"/>
    </inkml:brush>
  </inkml:definitions>
  <inkml:trace contextRef="#ctx0" brushRef="#br0">2 323 8890,'-2'-12'4097,"7"-4"-1753,5-4-831,7-5-641,8-5-320,3-2-328,3-3-96,2 0-80,-2 4-16,0 4-120,-1 4-264,-2 4-2713,0 1 2185</inkml:trace>
</inkml:ink>
</file>

<file path=ppt/ink/ink1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1:05.279"/>
    </inkml:context>
    <inkml:brush xml:id="br0">
      <inkml:brushProperty name="width" value="0.1" units="cm"/>
      <inkml:brushProperty name="height" value="0.1" units="cm"/>
      <inkml:brushProperty name="color" value="#1C1C1C"/>
    </inkml:brush>
  </inkml:definitions>
  <inkml:trace contextRef="#ctx0" brushRef="#br0">251 53 8858,'16'-25'3529,"-16"24"-3458,0 1-1,0 0 1,0 0 0,0 0 0,0-1 0,0 1 0,0 0 0,0 0-1,0 0 1,0-1 0,0 1 0,0 0 0,0 0 0,0-1 0,0 1-1,0 0 1,0 0 0,0 0 0,0-1 0,0 1 0,0 0 0,0 0-1,0 0 1,-1-1 425,1 0-425,-1 1 0,1 0 0,0 0 0,0 0 0,0 0 0,-1 0-1,-11-2 1392,-10 6-401,16 0-977,1 0-1,0 1 1,0-1-1,0 1 0,1 1 1,-7 7-1,3-2-21,-10 13-11,1 1 1,1 0-1,1 1 0,-14 34 1,-33 116 142,56-157-133,1 1 0,0 0 0,2 1-1,0-1 1,2 0 0,1 40 0,0-53-57,1-1 0,0 0 0,0 0 1,1 0-1,-1 0 0,1 0 0,1 0 0,-1 0 0,1-1 0,0 1 0,0-1 0,1 0 0,-1 0 0,1 0 0,0 0 0,1-1 0,-1 1 0,1-1 0,0 0 0,0-1 0,0 1 1,0-1-1,1 0 0,-1 0 0,1-1 0,11 4 0,-11-4-8,0-1 1,0 0-1,1 0 1,-1 0-1,0-1 1,0 0-1,0 0 1,1 0-1,-1-1 1,0 0-1,0 0 1,12-4-1,-10 1-7,0 1 0,0-1 1,-1-1-1,1 0 0,-1 0 0,0 0 0,0-1 0,8-9 1,-3 1-47,-1 0 1,0-1-1,-1 0 0,0-1 1,-2 0-1,0-1 1,-1 0-1,8-24 1,-10 18 29,0-1 1,-2 1 0,0-1 0,-2 0-1,-1-34 1,-20-116 58,18 162-100,-12-59 19,13 64-183,-2 0 0,1 0 0,-1 0 0,0 0 0,-1 1 1,1-1-1,-7-7 0,2 6-966,3 8 522</inkml:trace>
</inkml:ink>
</file>

<file path=ppt/ink/ink1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1:05.834"/>
    </inkml:context>
    <inkml:brush xml:id="br0">
      <inkml:brushProperty name="width" value="0.1" units="cm"/>
      <inkml:brushProperty name="height" value="0.1" units="cm"/>
      <inkml:brushProperty name="color" value="#1C1C1C"/>
    </inkml:brush>
  </inkml:definitions>
  <inkml:trace contextRef="#ctx0" brushRef="#br0">187 52 7586,'48'-51'7765,"-51"58"-6466,-10 12-553,-32 29 85,-51 61-370,82-92-417,2 1-1,0 0 1,0 1 0,-11 30 0,22-48-36,0 1 1,1-1-1,-1 1 1,1-1 0,-1 1-1,1-1 1,0 1-1,0-1 1,-1 1 0,1 0-1,0-1 1,1 1-1,-1-1 1,0 1-1,0-1 1,1 1 0,-1-1-1,1 1 1,-1-1-1,1 1 1,1 2 0,-1-2 16,1-1 1,0 1 0,0 0-1,0-1 1,-1 1 0,2-1 0,-1 1-1,0-1 1,0 0 0,0 0-1,1 0 1,3 1 0,7 1 112,1 0 0,0-1 0,0 0 0,14-1 1,-20-1-84,310-14-912,-280 7-5083,-22 4 3811</inkml:trace>
</inkml:ink>
</file>

<file path=ppt/ink/ink1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1:06.191"/>
    </inkml:context>
    <inkml:brush xml:id="br0">
      <inkml:brushProperty name="width" value="0.1" units="cm"/>
      <inkml:brushProperty name="height" value="0.1" units="cm"/>
      <inkml:brushProperty name="color" value="#1C1C1C"/>
    </inkml:brush>
  </inkml:definitions>
  <inkml:trace contextRef="#ctx0" brushRef="#br0">244 2 8866,'-73'-2'4209,"58"33"-1737,3 19-943,-5 4-305,1 7-504,-3 0-216,0-6-304,3-2-88,-2-6-72,6-1-32,2-5-128,3 1-192,5-5-616,-2-4 184,1-6 352</inkml:trace>
</inkml:ink>
</file>

<file path=ppt/ink/ink1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3:54.974"/>
    </inkml:context>
    <inkml:brush xml:id="br0">
      <inkml:brushProperty name="width" value="0.1" units="cm"/>
      <inkml:brushProperty name="height" value="0.1" units="cm"/>
      <inkml:brushProperty name="color" value="#1C1C1C"/>
    </inkml:brush>
  </inkml:definitions>
  <inkml:trace contextRef="#ctx0" brushRef="#br0">76 39 3817,'18'-3'1497,"-1"-1"0,19-7 0,-21 6-612,0 1 0,-1 0 0,32-3 0,-44 7-856,0-1 0,0 1 0,0 0 0,0 0 0,0 1 1,0-1-1,0 0 0,0 1 0,0-1 0,0 1 0,0 0 0,0-1 0,0 1 0,0 0 1,0 0-1,0 0 0,-1 1 0,1-1 0,0 0 0,-1 1 0,1-1 0,-1 1 0,1-1 1,1 4-1,-2-3-12,-1 1 1,1-1-1,-1 0 1,1 0 0,-1 1-1,0-1 1,0 0-1,0 1 1,0-1 0,0 0-1,-1 0 1,1 1-1,-1-1 1,0 0-1,1 0 1,-1 1 0,0-1-1,0 0 1,0 0-1,-1 0 1,1 0 0,-3 3-1,-3 3-3,-1 0 0,0 0 1,-1 0-1,0-1 0,-18 12 0,16-12-110,0 0 0,1 2 0,0-1 0,-10 12 0,19-20 83,1 0 0,-1 0-1,1 1 1,-1-1-1,1 0 1,-1 1 0,1-1-1,0 1 1,-1-1-1,1 0 1,0 1 0,-1-1-1,1 1 1,0-1 0,0 1-1,0-1 1,-1 1-1,1-1 1,0 1 0,0-1-1,0 1 1,0-1-1,0 1 1,0-1 0,0 1-1,0-1 1,0 1 0,0-1-1,0 1 1,0 0-1,0-1 1,0 1 0,1-1-1,-1 1 1,0-1-1,0 0 1,0 1 0,1-1-1,-1 1 1,0-1 0,1 1-1,-1-1 1,0 0-1,1 1 1,-1-1 0,1 0-1,-1 1 1,1-1-1,-1 0 1,1 1 0,-1-1-1,0 0 1,1 0-1,0 0 1,0 1 0,5 0 34,0 0 0,0 0 1,0 0-1,8-1 0,3 2 196,-10-1-90,0 0 0,-1 1 0,1 0 0,-1 0 0,0 1 0,0 0 0,0 0 0,0 0 0,0 1 0,-1 0 0,0 0 0,1 0 0,7 10 0,-10-11-108,0 1 1,-1 0 0,0 0 0,0-1 0,0 2 0,0-1 0,-1 0 0,1 0-1,-1 0 1,0 1 0,0-1 0,-1 0 0,1 1 0,-1-1 0,0 1 0,0-1-1,-1 0 1,1 1 0,-1-1 0,0 0 0,0 1 0,-2 4 0,-1-2-2,1 0 0,-1 0 0,0-1 0,0 1 0,-1-1 0,0 0 0,0 0 0,0-1 0,-1 1 0,0-1 0,0-1 0,0 1 0,-1-1 0,1 0 0,-1 0 0,0-1 0,-13 5 0,4-2-210,0-1 1,0-1 0,-1 0 0,1-1 0,-1-1 0,0 0-1,-18-2 1,8-2-1157,4-3 550</inkml:trace>
</inkml:ink>
</file>

<file path=ppt/ink/ink1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3:55.473"/>
    </inkml:context>
    <inkml:brush xml:id="br0">
      <inkml:brushProperty name="width" value="0.1" units="cm"/>
      <inkml:brushProperty name="height" value="0.1" units="cm"/>
      <inkml:brushProperty name="color" value="#1C1C1C"/>
    </inkml:brush>
  </inkml:definitions>
  <inkml:trace contextRef="#ctx0" brushRef="#br0">1 35 8522,'14'-9'1279,"-11"7"-847,0 1 1,0-1-1,0-1 0,0 1 0,-1 0 0,1-1 1,-1 1-1,5-6 0,-7 7-211,1 2-218,-1 1-1,1-1 1,-1 1-1,1-1 1,0 0 0,0 0-1,0 1 1,0-1-1,0 0 1,0 0-1,2 1 1,3 5 6,29 28 598,42 34-1,40 39-20,-107-96-1150,-4-2 244</inkml:trace>
</inkml:ink>
</file>

<file path=ppt/ink/ink1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3:55.799"/>
    </inkml:context>
    <inkml:brush xml:id="br0">
      <inkml:brushProperty name="width" value="0.1" units="cm"/>
      <inkml:brushProperty name="height" value="0.1" units="cm"/>
      <inkml:brushProperty name="color" value="#1C1C1C"/>
    </inkml:brush>
  </inkml:definitions>
  <inkml:trace contextRef="#ctx0" brushRef="#br0">48 308 4297,'-47'-11'2488,"50"0"-151,2-2-1057,9-5-536,-2-5-304,8-3-344,-2-3-63,2-5-17,0-3-16,-2 4 0,3 5-8,-7 9-353,0 4-871,2 4 840</inkml:trace>
</inkml:ink>
</file>

<file path=ppt/ink/ink1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3:57.487"/>
    </inkml:context>
    <inkml:brush xml:id="br0">
      <inkml:brushProperty name="width" value="0.1" units="cm"/>
      <inkml:brushProperty name="height" value="0.1" units="cm"/>
      <inkml:brushProperty name="color" value="#1C1C1C"/>
    </inkml:brush>
  </inkml:definitions>
  <inkml:trace contextRef="#ctx0" brushRef="#br0">1 984 4897,'34'55'2565,"-34"-55"-2471,0 1 0,0-1 1,0 0-1,1 1 0,-1-1 1,0 1-1,0-1 1,1 0-1,-1 1 0,0-1 1,0 0-1,1 1 0,-1-1 1,0 0-1,1 1 0,-1-1 1,0 0-1,1 0 1,-1 1-1,1-1 0,-1 0 1,0 0-1,1 0 0,-1 0 1,1 1-1,-1-1 0,1 0 1,-1 0-1,0 0 1,1 0-1,0 0 0,4-10 1795,-4 7-1422,26-61-406,9-24 89,-15 17 153,15-98 0,-1-77-203,-34 233-100,11-128-1,-5 41-12,-7 85-194,0-1 0,-1 1-1,-1 0 1,0-1 0,-7-21 0,6 23-1025,3 4-882,3 7 877</inkml:trace>
</inkml:ink>
</file>

<file path=ppt/ink/ink1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3:58.191"/>
    </inkml:context>
    <inkml:brush xml:id="br0">
      <inkml:brushProperty name="width" value="0.1" units="cm"/>
      <inkml:brushProperty name="height" value="0.1" units="cm"/>
      <inkml:brushProperty name="color" value="#1C1C1C"/>
    </inkml:brush>
  </inkml:definitions>
  <inkml:trace contextRef="#ctx0" brushRef="#br0">231 33 2833,'-5'-2'5672,"-2"4"-4486,-12 9-1339,-11 12 294,7-4-54,-26 16 0,29-23-70,5-4 16,1 1 0,-1 0 0,-19 18 0,190-166 31,-99 97 752,-56 41-731,-1 1-1,1 0 0,-1-1 0,1 1 1,0-1-1,-1 1 0,1 0 1,-1-1-1,1 1 0,0 0 1,0 0-1,-1 0 0,1-1 0,0 1 1,-1 0-1,1 0 0,0 0 1,0 0-1,-1 0 0,1 0 0,0 0 1,0 1-1,0-1 0,22 11 315,-11-1-355,0 0-1,0 0 1,-2 1-1,1 0 1,11 17-1,6 15-2535,-21-31 1653</inkml:trace>
</inkml:ink>
</file>

<file path=ppt/ink/ink1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33.158"/>
    </inkml:context>
    <inkml:brush xml:id="br0">
      <inkml:brushProperty name="width" value="0.1" units="cm"/>
      <inkml:brushProperty name="height" value="0.1" units="cm"/>
      <inkml:brushProperty name="color" value="#1C1C1C"/>
    </inkml:brush>
  </inkml:definitions>
  <inkml:trace contextRef="#ctx0" brushRef="#br0">1 36 4801,'28'-25'2495,"-28"25"-2421,0 0 0,1 0 0,-1 1-1,0-1 1,1 0 0,-1 0 0,0 0 0,0 0-1,1 0 1,-1 0 0,0 0 0,0 1 0,0-1-1,1 0 1,-1 0 0,0 0 0,0 0 0,0 1-1,1-1 1,-1 0 0,0 0 0,0 1 0,0-1-1,0 0 1,0 0 0,0 0 0,1 1 0,-1-1-1,0 0 1,0 1 0,0-1 0,0 0 0,0 0-1,0 1 1,0-1 0,0 0 0,0 0 0,0 1-1,0-1 1,0 0 0,0 0 0,-1 1 0,1-1-1,0 0 1,0 0 0,0 1 0,-1 19 1329,0-16-1174,-5 87 1846,4 1 1,11 107-1,-9-194-2022,1 1 0,0-1 1,0 1-1,1-1 0,-1 0 1,1 1-1,1-1 0,-1 0 1,5 7-1,-6-11-58,0 1 0,0-1 0,1 0 1,-1 1-1,0-1 0,1 0 0,-1 0 0,1 0 0,-1 0 0,1 0 1,-1-1-1,1 1 0,0 0 0,-1-1 0,1 1 0,0-1 0,0 1 1,-1-1-1,1 0 0,0 0 0,0 0 0,0 0 0,-1 0 0,1 0 0,0 0 1,0-1-1,-1 1 0,1-1 0,0 1 0,-1-1 0,1 0 0,0 1 1,1-3-1,3 0-122,0-1 1,0 0 0,0-1-1,-1 0 1,0 0 0,0 0 0,0 0-1,0-1 1,-1 1 0,0-1-1,0 0 1,-1-1 0,0 1-1,0-1 1,3-9 0,1-5-212,-1-1-1,-1 1 1,3-38 0,-1-27-170,9-64 189,0 107 778,-19 61 238,0-1 1,2 1-1,0 20 1,1-11-306,-4 60 247,-1 76-181,5-157-457,0-4-8,0 0 1,0-1 0,-1 1 0,1 0-1,1 0 1,-1 0 0,0 0 0,0-1 0,0 1-1,1 0 1,-1 0 0,1 0 0,0-1-1,-1 1 1,1 0 0,0-1 0,0 1 0,0-1-1,2 3 1,-1-5-47,-1-1-1,0 0 1,0 1-1,0-1 1,0 0-1,0 0 1,0 0-1,0 0 1,-1 0-1,1-3 1,1 1-24,15-37-743,31-52 1,-47 90 793,0 1 0,0-1 1,0 1-1,1 0 0,-1 0 1,1 0-1,0 0 0,0 0 1,-1 0-1,1 0 0,0 1 1,1-1-1,-1 1 1,0-1-1,0 1 0,1 0 1,-1 0-1,1 0 0,-1 0 1,4-1-1,-4 3 23,0-1 1,0 0-1,0 1 0,-1-1 0,1 1 1,0 0-1,0 0 0,0-1 1,-1 1-1,1 0 0,0 0 0,-1 1 1,1-1-1,-1 0 0,1 1 0,-1-1 1,1 0-1,-1 1 0,0 0 1,0-1-1,0 1 0,0 0 0,0-1 1,0 1-1,-1 0 0,1 0 1,0 3-1,5 14 10,0 0 1,-2 0-1,2 21 0,6 21-2209,-7-42 1357</inkml:trace>
</inkml:ink>
</file>

<file path=ppt/ink/ink1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33.495"/>
    </inkml:context>
    <inkml:brush xml:id="br0">
      <inkml:brushProperty name="width" value="0.1" units="cm"/>
      <inkml:brushProperty name="height" value="0.1" units="cm"/>
      <inkml:brushProperty name="color" value="#1C1C1C"/>
    </inkml:brush>
  </inkml:definitions>
  <inkml:trace contextRef="#ctx0" brushRef="#br0">0 42 9690,'2'-7'4081,"5"2"-2369,7-2-1000,6 2-135,6-3-441,6 2 120,2 2-208</inkml:trace>
</inkml:ink>
</file>

<file path=ppt/ink/ink1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33.829"/>
    </inkml:context>
    <inkml:brush xml:id="br0">
      <inkml:brushProperty name="width" value="0.1" units="cm"/>
      <inkml:brushProperty name="height" value="0.1" units="cm"/>
      <inkml:brushProperty name="color" value="#1C1C1C"/>
    </inkml:brush>
  </inkml:definitions>
  <inkml:trace contextRef="#ctx0" brushRef="#br0">1 26 6225,'4'-6'3473,"13"-13"1416,-15 29-4065,6 5-240,-2 5-408,-3 2-120,4 4-48,-7-3-8,1 0-256,-1-2-232,1-6-1256,-1-3 1128</inkml:trace>
</inkml:ink>
</file>

<file path=ppt/ink/ink1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34.175"/>
    </inkml:context>
    <inkml:brush xml:id="br0">
      <inkml:brushProperty name="width" value="0.1" units="cm"/>
      <inkml:brushProperty name="height" value="0.1" units="cm"/>
      <inkml:brushProperty name="color" value="#1C1C1C"/>
    </inkml:brush>
  </inkml:definitions>
  <inkml:trace contextRef="#ctx0" brushRef="#br0">1 77 8490,'25'-71'2904,"-20"68"-2808,-2 0-232</inkml:trace>
</inkml:ink>
</file>

<file path=ppt/ink/ink1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34.505"/>
    </inkml:context>
    <inkml:brush xml:id="br0">
      <inkml:brushProperty name="width" value="0.1" units="cm"/>
      <inkml:brushProperty name="height" value="0.1" units="cm"/>
      <inkml:brushProperty name="color" value="#1C1C1C"/>
    </inkml:brush>
  </inkml:definitions>
  <inkml:trace contextRef="#ctx0" brushRef="#br0">84 0 6145,'33'15'1710,"-17"-6"2135,-22-8-3577,1 0 1,-1 0-1,1 0 1,-1 1 0,1 0-1,0 0 1,0 0-1,-1 1 1,2-1-1,-1 1 1,0 0-1,1 1 1,-1-1-1,1 1 1,-5 5-1,4-3-174,0 1 0,0 0-1,1 1 1,0-1 0,0 1-1,1-1 1,0 1 0,0 0-1,-2 13 1,3-14 45,1 0 1,-1 0-1,2 1 1,-1-1-1,1 0 1,0 1-1,1 10 1,0-16-129,-1 1 1,1-1-1,0 0 1,0 1-1,0-1 0,0 0 1,0 0-1,1 0 1,-1 0-1,0 0 1,1 0-1,0 0 1,-1 0-1,1 0 1,0-1-1,0 1 0,0-1 1,0 1-1,0-1 1,0 0-1,1 0 1,-1 0-1,0 0 1,1 0-1,3 1 1,1-1-263,0 0 0,1 0 1,-1-1-1,0 0 1,0 0-1,0 0 1,0-1-1,13-3 0,10-5-397</inkml:trace>
</inkml:ink>
</file>

<file path=ppt/ink/ink1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34.876"/>
    </inkml:context>
    <inkml:brush xml:id="br0">
      <inkml:brushProperty name="width" value="0.1" units="cm"/>
      <inkml:brushProperty name="height" value="0.1" units="cm"/>
      <inkml:brushProperty name="color" value="#1C1C1C"/>
    </inkml:brush>
  </inkml:definitions>
  <inkml:trace contextRef="#ctx0" brushRef="#br0">67 0 6977,'-6'0'6346,"1"8"-4092,-3 15-2354,6-18 696,-8 24-369,1 1 1,1 0-1,-7 50 0,14-70-111,-1 31 375,2-39-434,0 0-1,0 0 1,0 0-1,1 0 1,-1 0-1,1 0 1,-1 0-1,1 0 0,0 0 1,0 0-1,0 0 1,0 0-1,0-1 1,0 1-1,0 0 1,2 1-1,-2-2-39,0-1-1,0 0 0,0 1 0,-1-1 1,1 0-1,0 1 0,0-1 0,0 0 0,0 0 1,0 0-1,0 0 0,0 0 0,0 0 1,0 0-1,0 0 0,0 0 0,0 0 1,0-1-1,0 1 0,0 0 0,0-1 1,0 1-1,0 0 0,0-1 0,0 0 1,0 1-1,-1-1 0,1 1 0,0-1 1,1-1-1,25-27-48,-22 23 20,121-124-1487,-64 83-2064,-57 43 2651</inkml:trace>
</inkml:ink>
</file>

<file path=ppt/ink/ink1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35.223"/>
    </inkml:context>
    <inkml:brush xml:id="br0">
      <inkml:brushProperty name="width" value="0.1" units="cm"/>
      <inkml:brushProperty name="height" value="0.1" units="cm"/>
      <inkml:brushProperty name="color" value="#1C1C1C"/>
    </inkml:brush>
  </inkml:definitions>
  <inkml:trace contextRef="#ctx0" brushRef="#br0">19 1 8930,'-19'95'3889,"26"-76"-2057,3 5-896,-1-1-216,-2 2-455,-1-1-353,-1-5 40</inkml:trace>
</inkml:ink>
</file>

<file path=ppt/ink/ink1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5:44.138"/>
    </inkml:context>
    <inkml:brush xml:id="br0">
      <inkml:brushProperty name="width" value="0.1" units="cm"/>
      <inkml:brushProperty name="height" value="0.1" units="cm"/>
      <inkml:brushProperty name="color" value="#1C1C1C"/>
    </inkml:brush>
  </inkml:definitions>
  <inkml:trace contextRef="#ctx0" brushRef="#br0">0 51 6473,'5'-18'232,"8"-14"6833,-13 32-7021,2 24 1915,4 147-400,-1 73-4293,-6-226 1771</inkml:trace>
</inkml:ink>
</file>

<file path=ppt/ink/ink1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5:45.901"/>
    </inkml:context>
    <inkml:brush xml:id="br0">
      <inkml:brushProperty name="width" value="0.1" units="cm"/>
      <inkml:brushProperty name="height" value="0.1" units="cm"/>
      <inkml:brushProperty name="color" value="#1C1C1C"/>
    </inkml:brush>
  </inkml:definitions>
  <inkml:trace contextRef="#ctx0" brushRef="#br0">0 2 7626,'3'-2'6201,"10"5"-4217,-3 3-799,28 26-361,-25-14-424,5 1-120,5 2-184,-1 0-56,7-2-24,-5-1-96,-2-6-504,-3 2-424,-5-7 584</inkml:trace>
</inkml:ink>
</file>

<file path=ppt/ink/ink1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5:46.235"/>
    </inkml:context>
    <inkml:brush xml:id="br0">
      <inkml:brushProperty name="width" value="0.1" units="cm"/>
      <inkml:brushProperty name="height" value="0.1" units="cm"/>
      <inkml:brushProperty name="color" value="#1C1C1C"/>
    </inkml:brush>
  </inkml:definitions>
  <inkml:trace contextRef="#ctx0" brushRef="#br0">1 236 5481,'4'-6'3169,"3"-6"-633,5-2-383,4-5-841,5-4-344,9 1-376,-4-4-151,1-2-249,0 4-80,-4 0-112,0 4-256,-5 2 184</inkml:trace>
</inkml:ink>
</file>

<file path=ppt/ink/ink1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5:47.038"/>
    </inkml:context>
    <inkml:brush xml:id="br0">
      <inkml:brushProperty name="width" value="0.1" units="cm"/>
      <inkml:brushProperty name="height" value="0.1" units="cm"/>
      <inkml:brushProperty name="color" value="#1C1C1C"/>
    </inkml:brush>
  </inkml:definitions>
  <inkml:trace contextRef="#ctx0" brushRef="#br0">385 18 4953,'52'-17'2385,"-52"17"-2316,1 0 1,-1 0 0,0 0-1,1 0 1,-1 0 0,0 0-1,1 0 1,-1 0 0,0 0-1,1 0 1,-1 0 0,0 0-1,1 0 1,-1 0 0,0 0-1,0 0 1,1 0 0,-1 0-1,0 0 1,1 1 0,-1-1-1,0 0 1,0 0 0,1 0-1,-1 1 1,0-1 0,0 0-1,1 0 1,-1 1 0,0-1-1,0 0 1,0 0 0,1 1-1,-1-1 1,0 0 0,0 1-1,0-1 1,0 0-1,0 1 1,0-1 0,0 1-1,0 14 912,0-12-645,-1 5-73,0-1 1,-1 1 0,0-1 0,0 0-1,-1 0 1,0 0 0,0 0-1,-1 0 1,0 0 0,-6 8-1,-6 11 282,-14 23 23,-2-1 0,-40 46 0,-85 83-1631,118-134 157,-10 5-2846,32-31 2586</inkml:trace>
</inkml:ink>
</file>

<file path=ppt/ink/ink1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5:47.805"/>
    </inkml:context>
    <inkml:brush xml:id="br0">
      <inkml:brushProperty name="width" value="0.1" units="cm"/>
      <inkml:brushProperty name="height" value="0.1" units="cm"/>
      <inkml:brushProperty name="color" value="#1C1C1C"/>
    </inkml:brush>
  </inkml:definitions>
  <inkml:trace contextRef="#ctx0" brushRef="#br0">93 5 3121,'-16'-4'9469,"3"22"-8359,11-16-1091,-9 19 478,1 0 0,1 0 1,1 1-1,1 0 0,1 1 0,-4 27 1,9-49-495,1 0 0,0 0 0,0 0 0,0 0 0,0 0 0,0 0 0,0 0 0,0 0 0,0 0 0,1 0 0,-1 0 0,0 0 0,1 0 1,-1-1-1,0 1 0,1 0 0,-1 0 0,1 0 0,-1 0 0,1 0 0,0-1 0,-1 1 0,2 1 0,0-1 1,-1 0 1,1-1-1,0 1 0,-1-1 0,1 1 0,0-1 0,-1 1 1,1-1-1,0 0 0,-1 0 0,1 0 0,3 0 1,7-2 18,1 0 1,-1-1-1,16-5 1,-11 3 20,72-19-36,-70 20-14</inkml:trace>
</inkml:ink>
</file>

<file path=ppt/ink/ink1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53.147"/>
    </inkml:context>
    <inkml:brush xml:id="br0">
      <inkml:brushProperty name="width" value="0.1" units="cm"/>
      <inkml:brushProperty name="height" value="0.1" units="cm"/>
      <inkml:brushProperty name="color" value="#1C1C1C"/>
    </inkml:brush>
  </inkml:definitions>
  <inkml:trace contextRef="#ctx0" brushRef="#br0">234 7 3153,'47'1'4301,"-52"-4"-2869,-9-2 270,6 6-1638,-1-1 0,1 1 0,0 1 1,0 0-1,0 0 0,0 0 1,0 1-1,0 0 0,0 1 0,1-1 1,0 1-1,0 1 0,0 0 1,0 0-1,1 0 0,0 0 0,0 1 1,0 0-1,1 1 0,-1-1 0,2 1 1,-1 0-1,1 0 0,-7 16 1,11-22-67,-1 0 0,1 1 0,-1-1 0,1 1 0,-1-1 0,1 1 0,0-1 0,0 1 0,0 0 0,0-1 0,0 1 0,0-1 0,0 1 0,0-1 0,1 1 0,-1-1 0,1 1 0,-1-1 0,1 1 0,-1-1 0,1 0 0,0 1 0,0-1 1,0 0-1,0 1 0,0-1 0,0 0 0,0 0 0,0 0 0,0 0 0,0 0 0,1 0 0,-1 0 0,0 0 0,1-1 0,-1 1 0,1 0 0,2 0 0,6 2 25,0 0 0,1 0 0,-1-1 0,17 1 0,-16-2 40,-8-1-39,11 2 156,0 0 1,0 0 0,22 9-1,-33-11-160,-1 1-1,1 0 0,0 0 1,-1 1-1,1-1 0,-1 1 1,1-1-1,-1 1 0,0 0 1,0 0-1,0 0 0,0 0 1,0 0-1,0 0 0,0 0 1,-1 1-1,1-1 0,-1 1 1,1-1-1,-1 1 0,0 0 1,0-1-1,-1 1 0,2 6 1,-2-8-14,0 0 0,0 1 0,-1-1 0,1 1 0,-1-1 0,1 0 0,-1 1 1,1-1-1,-1 0 0,0 0 0,1 1 0,-1-1 0,0 0 0,0 0 1,0 0-1,0 0 0,0 0 0,0 0 0,0 0 0,-1 0 0,0 0 0,-32 18 115,25-15-99,-97 43 217,89-41-244,0-1 0,-1-1 0,1 0 0,-27 2 1,20-6-307,8-4 135</inkml:trace>
</inkml:ink>
</file>

<file path=ppt/ink/ink1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53.721"/>
    </inkml:context>
    <inkml:brush xml:id="br0">
      <inkml:brushProperty name="width" value="0.1" units="cm"/>
      <inkml:brushProperty name="height" value="0.1" units="cm"/>
      <inkml:brushProperty name="color" value="#1C1C1C"/>
    </inkml:brush>
  </inkml:definitions>
  <inkml:trace contextRef="#ctx0" brushRef="#br0">21 9 3817,'0'-8'10210,"-2"8"-9730,1 8-208,-4 18-56,-8 48-104,13-29-40,3-3-40,5 1-8,-1-7-24,-6-14-24,-2-10-1128,-3-1 856</inkml:trace>
</inkml:ink>
</file>

<file path=ppt/ink/ink1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54.090"/>
    </inkml:context>
    <inkml:brush xml:id="br0">
      <inkml:brushProperty name="width" value="0.1" units="cm"/>
      <inkml:brushProperty name="height" value="0.1" units="cm"/>
      <inkml:brushProperty name="color" value="#1C1C1C"/>
    </inkml:brush>
  </inkml:definitions>
  <inkml:trace contextRef="#ctx0" brushRef="#br0">1 38 7017,'40'-38'3289,"-36"48"-1520,-3 4-697,-1 0-328,-1-3-400,-4 9-136,3 8-136,1 2-32,-1 3-40,-3-3 0,2-2-616,-1 0-1144,5 4 1175</inkml:trace>
</inkml:ink>
</file>

<file path=ppt/ink/ink1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54.437"/>
    </inkml:context>
    <inkml:brush xml:id="br0">
      <inkml:brushProperty name="width" value="0.1" units="cm"/>
      <inkml:brushProperty name="height" value="0.1" units="cm"/>
      <inkml:brushProperty name="color" value="#1C1C1C"/>
    </inkml:brush>
  </inkml:definitions>
  <inkml:trace contextRef="#ctx0" brushRef="#br0">5 118 5985,'-5'-88'2929,"5"87"-2743,0 0 0,0-1 0,0 1-1,0 0 1,0-1 0,1 1 0,-1 0 0,0-1 0,1 1 0,-1 0 0,0 0-1,1 0 1,0-1 0,-1 1 0,1 0 0,0 0 0,-1 0 0,2-1 0,-1 1-120,0 1 1,0-1 0,1 0 0,-1 1 0,0-1 0,0 1 0,1 0 0,-1-1 0,0 1 0,1 0 0,-1 0 0,0 0 0,1 0 0,-1 0 0,0 0 0,3 1 0,1-1 219,0 0-276,0 0 1,0 0-1,0 0 1,0 1 0,0 0-1,0 0 1,0 0 0,0 0-1,0 1 1,0 0-1,0 0 1,-1 0 0,1 1-1,-1 0 1,0 0-1,0 0 1,0 0 0,0 0-1,0 1 1,-1 0 0,0-1-1,1 1 1,4 9-1,-1-2 25,0 2 0,-1-1 0,0 1 0,-1 0 0,0 0-1,-1 0 1,0 0 0,-1 1 0,-1 0 0,0 0 0,-1 0-1,0-1 1,-2 1 0,1 0 0,-5 23 0,4-32-22,-1 0 0,0 0 0,0-1 1,0 1-1,0 0 0,-1-1 0,1 1 1,-1-1-1,-1 0 0,1 0 0,0 0 0,-1 0 1,0-1-1,0 0 0,-8 6 0,8-7-32,0 0 1,1 0-1,-1 0 0,0-1 0,0 0 0,0 1 0,0-1 1,0-1-1,0 1 0,0-1 0,0 1 0,0-1 0,0-1 1,-1 1-1,1 0 0,0-1 0,0 0 0,0 0 0,0 0 1,-5-3-1,-13-9-156</inkml:trace>
</inkml:ink>
</file>

<file path=ppt/ink/ink1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55.084"/>
    </inkml:context>
    <inkml:brush xml:id="br0">
      <inkml:brushProperty name="width" value="0.1" units="cm"/>
      <inkml:brushProperty name="height" value="0.1" units="cm"/>
      <inkml:brushProperty name="color" value="#1C1C1C"/>
    </inkml:brush>
  </inkml:definitions>
  <inkml:trace contextRef="#ctx0" brushRef="#br0">198 18 6033,'23'2'2160,"-17"-1"-560,-15-3 1368,-23-10-619,21 10-2368,0 0 1,-22-1-1,28 3 14,3 0 0,1 0 0,-1 0 0,0 0 0,0 1 0,1-1 0,-1 0 0,0 1 0,1-1 0,-1 1 0,0-1 0,1 1 0,-1 0 0,1 0 0,-1 0 0,1 0 0,-1 0 0,1 0 0,-3 3 0,1-1 8,1 1 0,-1 0 0,1 0 1,0 0-1,-2 6 0,-1 1 18,-3 6 98,1 1 1,1 0 0,0 0-1,1 1 1,-2 23-1,4-29-99,1 0-1,-9 20 1,7-23-20,1-1 0,0 1 0,1 0 0,0 0 0,-1 15 0,3-23 1,1-1-1,-1 0 1,0 0 0,0 0 0,1 0-1,-1 1 1,1-1 0,-1 0-1,1 0 1,-1 0 0,1 0 0,-1 0-1,1 0 1,0 0 0,0 0-1,0 0 1,-1 0 0,1-1 0,0 1-1,0 0 1,0 0 0,0-1-1,0 1 1,1-1 0,-1 1 0,0-1-1,0 1 1,0-1 0,0 0-1,0 0 1,1 1 0,-1-1 0,0 0-1,2 0 1,7 0 51,1 1 0,-1-2 0,14-1 0,-3 0 11,53 6 47,-51-2-1004,0-1 0,0-1 0,38-4 0,-50 1 1</inkml:trace>
</inkml:ink>
</file>

<file path=ppt/ink/ink1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55.477"/>
    </inkml:context>
    <inkml:brush xml:id="br0">
      <inkml:brushProperty name="width" value="0.1" units="cm"/>
      <inkml:brushProperty name="height" value="0.1" units="cm"/>
      <inkml:brushProperty name="color" value="#1C1C1C"/>
    </inkml:brush>
  </inkml:definitions>
  <inkml:trace contextRef="#ctx0" brushRef="#br0">68 77 6337,'-67'-70'6762,"73"70"-5266,0 0-1488,15 0-16,-2 0-208,43 3-208,-44-9-632,0 6-569,9-3 1009</inkml:trace>
</inkml:ink>
</file>

<file path=ppt/ink/ink1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57.674"/>
    </inkml:context>
    <inkml:brush xml:id="br0">
      <inkml:brushProperty name="width" value="0.1" units="cm"/>
      <inkml:brushProperty name="height" value="0.1" units="cm"/>
      <inkml:brushProperty name="color" value="#1C1C1C"/>
    </inkml:brush>
  </inkml:definitions>
  <inkml:trace contextRef="#ctx0" brushRef="#br0">4 141 6361,'-3'-4'8154,"34"-9"-7666,47-10-120,-28 18-192,7-3-80,5 2-80,6-7-8,2 1-8,-1-2-24,-6-2-328,-10 1-312,-22 4 416</inkml:trace>
</inkml:ink>
</file>

<file path=ppt/ink/ink1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58.114"/>
    </inkml:context>
    <inkml:brush xml:id="br0">
      <inkml:brushProperty name="width" value="0.1" units="cm"/>
      <inkml:brushProperty name="height" value="0.1" units="cm"/>
      <inkml:brushProperty name="color" value="#1C1C1C"/>
    </inkml:brush>
  </inkml:definitions>
  <inkml:trace contextRef="#ctx0" brushRef="#br0">116 1 8146,'-114'4'3857,"112"9"-1793,4 1-936,-1 3-376,2 7-488,2 1-79,6 6-113,-11 0-24,6 8-40,4-1 0,-10-3-16,14-3-8,-8-5-241,-4-3-271,13-9 336</inkml:trace>
</inkml:ink>
</file>

<file path=ppt/ink/ink1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58.649"/>
    </inkml:context>
    <inkml:brush xml:id="br0">
      <inkml:brushProperty name="width" value="0.1" units="cm"/>
      <inkml:brushProperty name="height" value="0.1" units="cm"/>
      <inkml:brushProperty name="color" value="#1C1C1C"/>
    </inkml:brush>
  </inkml:definitions>
  <inkml:trace contextRef="#ctx0" brushRef="#br0">185 33 7722,'-3'-3'983,"1"-1"1,-1 1 0,0-1-1,0 1 1,0 0 0,0 0-1,-4-3 1,6 6-940,-1-1 0,1 0 0,0 1 0,-1-1 0,1 1 0,-1 0-1,1-1 1,0 1 0,-1 0 0,1 0 0,-1 0 0,1 0 0,-1 0 0,1 0 0,-1 1 0,1-1 0,-1 0 0,1 1-1,0-1 1,-1 1 0,1-1 0,0 1 0,-1 0 0,1 0 0,-2 1 0,-4 3-38,0 1 1,0 0-1,0 0 1,1 1-1,0 0 1,0 0-1,0 0 1,-7 14-1,1 2-4,-17 44 1,26-61-1,1 1 1,0-1 0,0 1-1,1 0 1,-1 0 0,1 7 0,1-11-2,0 0 0,0 0 0,0-1 0,1 1 0,-1 0 0,1 0 0,0-1 0,0 1 1,0-1-1,0 1 0,0-1 0,0 1 0,1-1 0,-1 0 0,1 1 0,0-1 1,0 0-1,-1 0 0,4 2 0,-1 0 1,1-1 0,0 1 0,0-1 0,0 0 0,0 0 0,1 0 0,-1-1 0,1 0 0,-1 0 0,1 0 0,12 1 0,-15-3-3,0 0 1,0 0-1,1 0 1,-1 0-1,0-1 1,0 1 0,0-1-1,0 0 1,1 0-1,-1 0 1,0-1-1,-1 1 1,1-1-1,0 1 1,0-1-1,-1 0 1,1 0-1,-1 0 1,1-1-1,-1 1 1,0 0-1,0-1 1,0 1-1,2-4 1,0-3-5,1 1 0,-1 0 0,0-1 0,-1 0-1,0 0 1,0 0 0,-1 0 0,0-1 0,-1 1 0,0-1 0,0-9 0,-1 12-204,-1 0-1,1 0 1,-1 0 0,0 0 0,-1 0-1,0 1 1,0-1 0,0 1 0,-1-1 0,0 1-1,0 0 1,-1 0 0,1 0 0,-1 0-1,-8-8 1,2 4-620</inkml:trace>
</inkml:ink>
</file>

<file path=ppt/ink/ink1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59.013"/>
    </inkml:context>
    <inkml:brush xml:id="br0">
      <inkml:brushProperty name="width" value="0.1" units="cm"/>
      <inkml:brushProperty name="height" value="0.1" units="cm"/>
      <inkml:brushProperty name="color" value="#1C1C1C"/>
    </inkml:brush>
  </inkml:definitions>
  <inkml:trace contextRef="#ctx0" brushRef="#br0">0 39 6017,'110'-39'6258,"-107"44"-4850,5 6-400,0 8-576,0 4-152,-4 8-136,-2-1-56,4 8-64,-3-2-16,2-5-48,0 2-232,-1-10-864,4-1-1088,0-4 1351</inkml:trace>
</inkml:ink>
</file>

<file path=ppt/ink/ink1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59.364"/>
    </inkml:context>
    <inkml:brush xml:id="br0">
      <inkml:brushProperty name="width" value="0.1" units="cm"/>
      <inkml:brushProperty name="height" value="0.1" units="cm"/>
      <inkml:brushProperty name="color" value="#1C1C1C"/>
    </inkml:brush>
  </inkml:definitions>
  <inkml:trace contextRef="#ctx0" brushRef="#br0">9 123 7586,'-3'-30'1450,"3"-33"0,0 62-1394,0 0 0,0-1 0,0 1 0,0 0 0,0 0 0,1 0-1,-1 0 1,0 0 0,1 0 0,-1-1 0,1 1 0,-1 0 0,1 0 0,0 0 0,-1 1-1,1-1 1,0 0 0,0 0 0,0 0 0,-1 0 0,1 1 0,0-1 0,0 0 0,0 1-1,0-1 1,0 1 0,0-1 0,1 1 0,-1 0 0,0-1 0,0 1 0,0 0 0,0 0-1,0-1 1,1 1 0,-1 0 0,0 0 0,0 1 0,0-1 0,2 0 0,4 0 241,8-1-5,-1 0 0,1 1 0,17 2 0,-28-2-259,1 1 0,0 0 0,-1 0 1,1 1-1,-1-1 0,0 1 0,1 0 0,-1 0 0,0 0 1,0 0-1,0 1 0,0 0 0,5 5 0,-8-7-2,1 0 0,-1 1 0,0-1 0,0 0 1,-1 1-1,1-1 0,0 1 0,0-1 0,-1 1 0,1 0 0,-1-1 0,1 1 0,-1-1 0,0 1 0,1 0 0,-1-1 1,0 1-1,0 0 0,0-1 0,-1 1 0,1 2 0,-1-1 15,0 1-1,-1-1 1,1 0 0,-1 1-1,1-1 1,-1 0 0,0 0 0,0 0-1,-4 4 1,-2 1 2,0 0 1,0-1-1,-1 0 0,0 0 1,-13 7-1,14-9-94,0-2-1,0 1 1,0-1-1,0-1 0,-1 1 1,1-1-1,0-1 1,-15 2-1,-2-3-117</inkml:trace>
</inkml:ink>
</file>

<file path=ppt/ink/ink1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16.851"/>
    </inkml:context>
    <inkml:brush xml:id="br0">
      <inkml:brushProperty name="width" value="0.1" units="cm"/>
      <inkml:brushProperty name="height" value="0.1" units="cm"/>
      <inkml:brushProperty name="color" value="#1C1C1C"/>
    </inkml:brush>
  </inkml:definitions>
  <inkml:trace contextRef="#ctx0" brushRef="#br0">26 23 5617,'-15'-21'2533,"15"21"-2486,-1 0 0,1 0-1,0-1 1,0 1 0,0 0 0,0 0 0,0 0 0,0 0 0,0 0 0,-1 0 0,1 0 0,0-1 0,0 1 0,0 0 0,0 0-1,-1 0 1,1 0 0,0 0 0,0 0 0,0 0 0,0 0 0,-1 0 0,1 0 0,0 0 0,0 0 0,0 0 0,0 0-1,-1 0 1,1 0 0,0 0 0,0 0 0,0 0 0,0 0 0,-1 1 0,1-1 0,0 0 0,0 0 0,0 0 0,0 0-1,0 0 1,0 0 0,-1 0 0,1 0 0,0 1 0,0-1 0,0 0 0,0 0 0,0 0 0,0 0 0,0 1 0,0-1-1,0 0 1,0 0 0,-1 0 0,1 0 0,0 1 0,0-1 0,0 0 0,0 0 0,0 0 0,0 1 0,-2 10 493,2-11-462,-1 25 173,2 0 0,0 0 0,2 0 0,0-1 0,10 35 0,-1-4-134,13 74-148,5-1 1,6-1-1,6-2 0,66 137 1,-97-239-1144,19 29 1,-10-25 255</inkml:trace>
</inkml:ink>
</file>

<file path=ppt/ink/ink1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17.612"/>
    </inkml:context>
    <inkml:brush xml:id="br0">
      <inkml:brushProperty name="width" value="0.1" units="cm"/>
      <inkml:brushProperty name="height" value="0.1" units="cm"/>
      <inkml:brushProperty name="color" value="#1C1C1C"/>
    </inkml:brush>
  </inkml:definitions>
  <inkml:trace contextRef="#ctx0" brushRef="#br0">147 46 2857,'-24'-20'1773,"24"20"-1714,-1 0 0,1 0 0,0 0 0,0 0 0,-1 0-1,1 0 1,0 0 0,0 0 0,-1 0 0,1 0 0,0 0 0,0 0-1,-1 0 1,1 0 0,0 0 0,0 0 0,0 0 0,-1 0 0,1 1-1,0-1 1,0 0 0,0 0 0,-1 0 0,1 0 0,0 1-1,0-1 1,0 0 0,0 0 0,-1 1 0,1-1 0,0 0 0,0 0-1,0 0 1,0 1 0,0-1 0,0 1 0,-6 12 420,5-8-242,-27 53 549,-42 68-1,60-109-420,15-25-234,18-29-156,72-154-1103,-95 190 1142,0 1 1,0-1 0,1 1-1,-1-1 1,0 0 0,0 1-1,0-1 1,1 1 0,-1-1-1,0 1 1,0-1 0,1 0-1,-1 1 1,1-1 0,-1 1-1,0 0 1,1-1 0,-1 1-1,1-1 1,-1 1 0,1 0-1,-1-1 1,1 1 0,0 0-1,-1-1 1,1 1 0,-1 0-1,1 0 1,0 0 0,-1 0-1,1 0 1,-1-1 0,1 1-1,0 0 1,-1 0 0,1 1-1,1-1 1,4 0 2047,5 12-663,-9-9-1380,0 1-1,0-1 1,1 1 0,0-1 0,0 0-1,0 0 1,0 0 0,7 5 0,2 2 12,1 2-115,-1 1 1,0 0-1,-1 1 1,-1 0-1,14 24 1,-13-22-221</inkml:trace>
</inkml:ink>
</file>

<file path=ppt/ink/ink1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18.755"/>
    </inkml:context>
    <inkml:brush xml:id="br0">
      <inkml:brushProperty name="width" value="0.1" units="cm"/>
      <inkml:brushProperty name="height" value="0.1" units="cm"/>
      <inkml:brushProperty name="color" value="#1C1C1C"/>
    </inkml:brush>
  </inkml:definitions>
  <inkml:trace contextRef="#ctx0" brushRef="#br0">1 0 4521,'-1'3'2505,"1"3"-505,0 3-328,1 2-631,5 28-273,-4-23-400,0-2-144,-1 2-160,1 3-40,1 0-712,-2 0-897,2 6 1017</inkml:trace>
</inkml:ink>
</file>

<file path=ppt/ink/ink1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19.113"/>
    </inkml:context>
    <inkml:brush xml:id="br0">
      <inkml:brushProperty name="width" value="0.1" units="cm"/>
      <inkml:brushProperty name="height" value="0.1" units="cm"/>
      <inkml:brushProperty name="color" value="#1C1C1C"/>
    </inkml:brush>
  </inkml:definitions>
  <inkml:trace contextRef="#ctx0" brushRef="#br0">4 12 6241,'-4'-9'3785,"5"7"-3161,3 2-248</inkml:trace>
</inkml:ink>
</file>

<file path=ppt/ink/ink1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19.645"/>
    </inkml:context>
    <inkml:brush xml:id="br0">
      <inkml:brushProperty name="width" value="0.1" units="cm"/>
      <inkml:brushProperty name="height" value="0.1" units="cm"/>
      <inkml:brushProperty name="color" value="#1C1C1C"/>
    </inkml:brush>
  </inkml:definitions>
  <inkml:trace contextRef="#ctx0" brushRef="#br0">0 110 10514,'2'5'47,"0"-1"1,0 1-1,-1 0 0,0 1 0,0-1 1,-1 0-1,1 0 0,-1 0 0,0 0 1,-1 1-1,1-1 0,-1 0 0,0 0 1,-2 6-1,3-8 67,2 1 557,4-10-635,2-25-359,16-49-1174,-21 72 1394,1-1 1,0 1-1,0 0 1,1 0-1,-1 1 1,12-14-1,-15 20 123,0 0 0,-1 0 0,1 0 0,0 0 0,0 1 0,0-1 0,0 0 0,-1 0 0,1 1 0,0-1 0,1 1 0,-1-1 0,0 1-1,0-1 1,0 1 0,0-1 0,0 1 0,0 0 0,1 0 0,-1 0 0,0 0 0,0 0 0,0 0 0,2 0 0,-2 1 44,0-1 1,0 1-1,1 0 1,-1 0-1,0 0 0,0 0 1,0 0-1,0 0 1,0 0-1,-1 0 0,1 0 1,0 0-1,0 0 0,-1 1 1,1-1-1,-1 0 1,1 2-1,3 8 412,-1 0 0,-1 0 0,2 20 0,-4-28-456,3 46 768,-4-37-680,1 0 1,1 0 0,1 0 0,-1 1 0,7 19-1,-4-23-213,1-4 45</inkml:trace>
</inkml:ink>
</file>

<file path=ppt/ink/ink1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20.091"/>
    </inkml:context>
    <inkml:brush xml:id="br0">
      <inkml:brushProperty name="width" value="0.1" units="cm"/>
      <inkml:brushProperty name="height" value="0.1" units="cm"/>
      <inkml:brushProperty name="color" value="#1C1C1C"/>
    </inkml:brush>
  </inkml:definitions>
  <inkml:trace contextRef="#ctx0" brushRef="#br0">106 41 4473,'19'-27'2264,"-19"26"-2189,0 1 0,0 0 0,0-1 0,0 1 0,1 0 0,-1-1 0,0 1 0,0 0 0,0-1 0,0 1 0,0 0-1,0-1 1,0 1 0,0-1 0,0 1 0,0 0 0,0-1 0,0 1 0,0 0 0,-1-1 0,1 1 0,0 0 0,0-1-1,0 1 1,0 0 0,-1-1 0,1 1 0,0 0 0,0 0 0,-1-1 0,1 1 0,0 0 0,0 0 0,-1-1 0,1 1-1,0 0 1,-1 0 0,1 0 0,0 0 0,-1-1 0,1 1 0,0 0 0,-1 0 0,1 0 0,0 0 0,-1 0 0,1 0-1,-1 0 1,1 0 0,0 0 0,-1 0 0,1 0 0,-1 0 0,-18 2 1738,13 1-1662,0 0 1,-1 1-1,1 0 1,1 0-1,-1 0 1,0 0-1,1 1 0,0 0 1,0 0-1,1 1 1,-1 0-1,1-1 1,0 1-1,1 0 1,-1 1-1,1-1 0,1 1 1,-1-1-1,-1 10 1,3-12-136,0-1 0,1 1 0,0 0 0,-1 0 0,1-1 0,1 1 0,-1 0 0,1-1 0,-1 1 0,1 0 0,0-1 1,0 1-1,1 0 0,-1-1 0,1 0 0,-1 1 0,1-1 0,0 0 0,1 0 0,-1 0 0,0 0 0,1 0 0,0-1 0,-1 1 0,1-1 1,0 0-1,0 1 0,1-1 0,-1-1 0,0 1 0,1 0 0,-1-1 0,1 0 0,-1 0 0,1 0 0,0 0 0,-1 0 0,7 0 0,-1-1-348,0 0-1,0-1 0,0 0 1,0 0-1,0-1 0,0 0 0,0 0 1,0-1-1,-1 0 0,1-1 0,13-8 1,-4 3-797</inkml:trace>
</inkml:ink>
</file>

<file path=ppt/ink/ink1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20.428"/>
    </inkml:context>
    <inkml:brush xml:id="br0">
      <inkml:brushProperty name="width" value="0.1" units="cm"/>
      <inkml:brushProperty name="height" value="0.1" units="cm"/>
      <inkml:brushProperty name="color" value="#1C1C1C"/>
    </inkml:brush>
  </inkml:definitions>
  <inkml:trace contextRef="#ctx0" brushRef="#br0">0 6 4449,'0'-6'5473,"2"19"-3793,-1 2-183,0 13-513,0 7-240,0 9-304,2 5-88,0-2-104,-1-3-40,2-8-72,-1-1-48,0-6-48,5-3-24,-3-11-144,2-4-256,0-8 256</inkml:trace>
</inkml:ink>
</file>

<file path=ppt/ink/ink1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20.972"/>
    </inkml:context>
    <inkml:brush xml:id="br0">
      <inkml:brushProperty name="width" value="0.1" units="cm"/>
      <inkml:brushProperty name="height" value="0.1" units="cm"/>
      <inkml:brushProperty name="color" value="#1C1C1C"/>
    </inkml:brush>
  </inkml:definitions>
  <inkml:trace contextRef="#ctx0" brushRef="#br0">0 75 5609,'7'-11'925,"7"-8"1398,-16 28 154,1-4-2244,1 0 0,-1 1 0,1-1-1,1 0 1,-1 0 0,1 1 0,0-1-1,0 0 1,0 0 0,1 0 0,3 8-1,4 19 775,-9-29-973,1 0-1,-1 0 1,1-1 0,0 1 0,0 0-1,0-1 1,1 1 0,-1 0-1,1-1 1,-1 0 0,1 1 0,0-1-1,0 0 1,0 0 0,0 0-1,0 0 1,0 0 0,0 0 0,1-1-1,-1 1 1,1-1 0,3 2-1,-4-2-77,1-1-1,-1 1 1,1-1-1,-1 1 1,0-1-1,1 0 1,-1 0-1,1 0 1,-1 0-1,1-1 1,-1 1-1,0-1 1,1 1-1,-1-1 1,0 0-1,1 0 0,-1 0 1,0 0-1,0 0 1,0 0-1,0-1 1,0 1-1,0-1 1,0 0-1,-1 1 1,4-4-1,1-3-588,0-1 1,-1 0-1,0 1 0,0-2 1,-1 1-1,0 0 0,4-19 0,11-72 3337,-21 114-464,-1 7-1598,-1 37 1,4-53-621,1 0-1,-1 0 1,1 0-1,0 0 1,1 0-1,-1 0 1,1 0-1,0-1 1,0 1-1,4 6 1,-4-9-108,0 1 0,-1-1 0,1 1 0,0-1 0,0 0 0,0 0 0,1 0 0,-1 0 0,0 0 0,1 0 0,-1 0 0,1-1 0,0 0 0,0 1 1,-1-1-1,1 0 0,0 0 0,4 0 0,5 0-477</inkml:trace>
</inkml:ink>
</file>

<file path=ppt/ink/ink1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21.358"/>
    </inkml:context>
    <inkml:brush xml:id="br0">
      <inkml:brushProperty name="width" value="0.1" units="cm"/>
      <inkml:brushProperty name="height" value="0.1" units="cm"/>
      <inkml:brushProperty name="color" value="#1C1C1C"/>
    </inkml:brush>
  </inkml:definitions>
  <inkml:trace contextRef="#ctx0" brushRef="#br0">208 61 9402,'16'-29'3285,"-16"29"-3203,0-1 0,0 0 0,0 0 1,0 0-1,0 0 0,0 0 0,0 1 1,-1-1-1,1 0 0,0 0 0,0 0 1,-1 1-1,1-1 0,0 0 0,-1 0 1,1 1-1,-1-1 0,1 0 0,-1 1 1,1-1-1,-1 0 0,0 1 0,1-1 1,-1 1-1,0-1 0,1 1 0,-1-1 1,0 1-1,0 0 0,1-1 0,-2 1 1,-24-10 551,19 10-619,0 0 0,0 0-1,0 1 1,1-1 0,-1 1 0,0 1 0,1-1 0,-1 1 0,1 0 0,-1 1 0,1 0-1,0 0 1,0 0 0,0 1 0,1-1 0,-10 9 0,9-7 25,0 0 1,1 0 0,0 0-1,0 1 1,0 0 0,1 0-1,-1 0 1,2 0-1,-1 1 1,1 0 0,0 0-1,0 0 1,0 0-1,1 0 1,-1 9 0,2-14-9,1 1 1,0-1-1,0 0 1,0 1-1,0-1 1,1 1-1,-1-1 1,0 0-1,1 1 1,0-1 0,0 0-1,-1 0 1,1 1-1,0-1 1,1 0-1,-1 0 1,0 0-1,3 3 1,-1-2-27,0-1 1,0 0 0,0 0-1,0 0 1,0 0 0,0-1-1,0 1 1,0-1 0,1 0-1,-1 0 1,6 1-1,3 0-248,0-1-1,0 0 0,1-1 0,-1-1 0,0 1 0,16-5 0,-26 5 155,2 0-333,0-1 1,0 0 0,0 0 0,0 0 0,-1 0-1,1-1 1,0 0 0,-1 1 0,6-5-1,1-2-907</inkml:trace>
</inkml:ink>
</file>

<file path=ppt/ink/ink1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21.686"/>
    </inkml:context>
    <inkml:brush xml:id="br0">
      <inkml:brushProperty name="width" value="0.1" units="cm"/>
      <inkml:brushProperty name="height" value="0.1" units="cm"/>
      <inkml:brushProperty name="color" value="#1C1C1C"/>
    </inkml:brush>
  </inkml:definitions>
  <inkml:trace contextRef="#ctx0" brushRef="#br0">4 3 5049,'-3'-2'11168,"3"31"-10873,43 256 817,-39-251-845,-4-29-45,1 1 0,-1-1 0,1 1 0,-1-1 0,2 1 0,-1-1 0,1 0 0,-1 1 0,1-1 1,1 0-1,-1 0 0,6 8 0,3-5 981</inkml:trace>
</inkml:ink>
</file>

<file path=ppt/ink/ink1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22.104"/>
    </inkml:context>
    <inkml:brush xml:id="br0">
      <inkml:brushProperty name="width" value="0.1" units="cm"/>
      <inkml:brushProperty name="height" value="0.1" units="cm"/>
      <inkml:brushProperty name="color" value="#1C1C1C"/>
    </inkml:brush>
  </inkml:definitions>
  <inkml:trace contextRef="#ctx0" brushRef="#br0">15 175 8026,'18'-8'563,"12"-6"1618,43-28 0,-70 41-2296,-1-1 0,1 0 0,-1 0 0,0 0 0,0 0 0,0 0 0,0 0 0,0 0 0,0 0 0,2-6 0,-3 7 65,-1-1 0,1 1 0,-1-1 0,0 1 0,0-1 0,0 1 0,0-1 0,0 1 0,0-1 0,0 1 0,0-1 0,-1 1 0,1-1 0,-1 1 0,1-1 0,-1 1 0,1-1 0,-1 1 0,0 0 0,0-1 0,0 1 0,-1-2 0,-1-2 259,-1 1 0,0-1 0,0 1 1,0-1-1,0 1 0,-1 1 1,1-1-1,-11-5 0,14 8-141,-1 0 0,0 0 0,1 1-1,-1-1 1,0 1 0,0-1 0,0 1-1,0 0 1,1 0 0,-1 0 0,0 0-1,0 0 1,0 0 0,0 0-1,0 1 1,1-1 0,-1 1 0,0-1-1,0 1 1,1 0 0,-1-1 0,0 1-1,1 0 1,-1 0 0,1 0 0,-1 1-1,1-1 1,-1 0 0,1 1 0,0-1-1,-2 3 1,-4 5 130,1 0 0,0 0-1,1 0 1,0 1 0,1 0 0,0 0 0,-4 18-1,6-23-148,0 1-1,1 0 1,0 0-1,0 0 0,1-1 1,0 1-1,0 0 0,0 0 1,1 0-1,-1 0 1,2 0-1,-1 0 0,0-1 1,1 1-1,4 8 1,-3-11-52,-1 1 0,1-1 0,0-1 1,0 1-1,0 0 0,0-1 1,1 1-1,-1-1 0,0 0 0,1 0 1,0-1-1,-1 1 0,1-1 0,0 1 1,0-1-1,0 0 0,0-1 1,0 1-1,0-1 0,0 0 0,7 0 1,6-1-751,-1 0 1,0-2 0,32-7 0,-21 1-208</inkml:trace>
</inkml:ink>
</file>

<file path=ppt/ink/ink1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22.539"/>
    </inkml:context>
    <inkml:brush xml:id="br0">
      <inkml:brushProperty name="width" value="0.1" units="cm"/>
      <inkml:brushProperty name="height" value="0.1" units="cm"/>
      <inkml:brushProperty name="color" value="#1C1C1C"/>
    </inkml:brush>
  </inkml:definitions>
  <inkml:trace contextRef="#ctx0" brushRef="#br0">92 12 8674,'0'-1'264,"-1"1"-1,0-1 1,1 0-1,-1 0 1,0 0 0,0 1-1,1-1 1,-1 0 0,0 1-1,0-1 1,0 1 0,0-1-1,0 1 1,0-1 0,0 1-1,0 0 1,0-1 0,0 1-1,0 0 1,0 0 0,0 0-1,-1 0 1,0 0-144,-1 0 0,1 1 0,0-1 0,0 1 0,0 0 0,0-1-1,-1 1 1,1 0 0,0 0 0,-2 2 0,1-1-169,0 0 0,-1 1 0,1-1 0,0 1 1,0 0-1,1 0 0,-1 0 0,1 0 0,-1 1 0,1-1 0,-3 7 0,5-9 42,0 0-1,-1 0 1,1 0 0,0 0-1,0 1 1,-1-1 0,1 0-1,0 0 1,0 1 0,0-1 0,1 0-1,-1 0 1,0 0 0,0 1-1,1-1 1,-1 0 0,1 0-1,-1 0 1,1 0 0,-1 0-1,1 0 1,0 0 0,-1 0 0,1 0-1,0 0 1,0 0 0,0 0-1,0 0 1,1 0 0,3 2 11,0 0 1,0 0 0,1 0 0,0-1 0,5 2-1,17 7 16,-22-7-14,1 0 0,0 0 0,-1 1 0,0 0-1,0 1 1,-1-1 0,1 1 0,-1 0 0,-1 0 0,9 13-1,-12-17 2,0 1 0,0-1 0,0 1 0,0 0 0,0-1-1,0 1 1,-1 0 0,0-1 0,1 1 0,-1 0-1,0 0 1,0 0 0,0-1 0,-1 1 0,1 0 0,-1-1-1,1 1 1,-1 0 0,0-1 0,0 1 0,0 0 0,0-1-1,-1 0 1,1 1 0,-1-1 0,1 0 0,-1 0-1,0 1 1,0-1 0,0-1 0,0 1 0,0 0 0,-4 2-1,2-1 39,-1 0-1,0 1 1,-1-2-1,1 1 1,0-1-1,-1 1 1,1-1 0,-1-1-1,0 1 1,0-1-1,1 0 1,-1-1-1,0 1 1,0-1-1,0 0 1,0 0-1,-10-3 1,-8-3 274</inkml:trace>
</inkml:ink>
</file>

<file path=ppt/ink/ink1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27.830"/>
    </inkml:context>
    <inkml:brush xml:id="br0">
      <inkml:brushProperty name="width" value="0.1" units="cm"/>
      <inkml:brushProperty name="height" value="0.1" units="cm"/>
      <inkml:brushProperty name="color" value="#1C1C1C"/>
    </inkml:brush>
  </inkml:definitions>
  <inkml:trace contextRef="#ctx0" brushRef="#br0">31 1 3793,'-5'81'7970,"-5"6"-4827,3-41-3055,2 0 0,2 1 1,6 89-1,-2-129-87,0 1 0,1-1 0,0 1 0,0-1-1,1 0 1,0 0 0,1 0 0,-1 0 0,1-1-1,7 9 1,-10-13-3,1 0 0,0 0 0,-1 0 0,1 0 0,0-1 0,0 1 1,0-1-1,1 1 0,-1-1 0,0 0 0,0 0 0,1 0 0,-1 0 0,1 0 0,-1 0 0,1-1 0,-1 1 0,1-1 0,-1 0 0,1 1 0,-1-1 0,1-1 0,-1 1 0,1 0 0,0-1 1,-1 1-1,0-1 0,1 1 0,-1-1 0,1 0 0,-1 0 0,0-1 0,4-1 0,-1-1-19,0 1 1,-1-1-1,1 0 1,-1-1-1,-1 1 1,1-1-1,0 0 1,-1 1-1,4-9 1,22-51-765,-28 63 772,4-14-297,0-1 0,-1 0 0,-1 0 0,0 0 0,1-19 0,-4-84-351,-1 45 645,5 1 2124,-22 363 632,10-237-2540,5-42-184,1 0 1,0 0-1,1 0 1,0 0-1,2 15 1,6-38-81,5-14-20,-10 21 47,4-11-175,2-1-1,0 1 1,1 0 0,1 0 0,14-16 0,-23 31 209,-1-1 0,1 1 0,0 0 1,0 0-1,0 0 0,0 0 0,0 1 0,0-1 0,0 0 0,0 0 0,0 1 0,1-1 0,-1 0 0,0 1 0,0-1 0,1 1 0,-1 0 0,0-1 0,0 1 0,1 0 1,-1 0-1,0 0 0,1 0 0,-1 0 0,0 0 0,1 0 0,-1 0 0,0 1 0,1-1 0,-1 0 0,0 1 0,1-1 0,-1 1 0,0 0 0,0-1 0,0 1 0,0 0 1,0 0-1,0-1 0,0 1 0,2 2 0,0 1 37,0 0 1,0 0-1,0 0 0,-1 1 1,0-1-1,0 1 0,0-1 1,0 1-1,-1 0 1,2 5-1,6 73 310,-8-57-681,9 42-1,-6-54 82</inkml:trace>
</inkml:ink>
</file>

<file path=ppt/ink/ink1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28.171"/>
    </inkml:context>
    <inkml:brush xml:id="br0">
      <inkml:brushProperty name="width" value="0.1" units="cm"/>
      <inkml:brushProperty name="height" value="0.1" units="cm"/>
      <inkml:brushProperty name="color" value="#1C1C1C"/>
    </inkml:brush>
  </inkml:definitions>
  <inkml:trace contextRef="#ctx0" brushRef="#br0">2 30 5529,'-1'5'2641,"5"-2"-913,1-3-120,6-1-319,5-3-161,4-2-408,7 1-192,5-1-272,-1-2-104,-3 0-128</inkml:trace>
</inkml:ink>
</file>

<file path=ppt/ink/ink1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28.713"/>
    </inkml:context>
    <inkml:brush xml:id="br0">
      <inkml:brushProperty name="width" value="0.1" units="cm"/>
      <inkml:brushProperty name="height" value="0.1" units="cm"/>
      <inkml:brushProperty name="color" value="#1C1C1C"/>
    </inkml:brush>
  </inkml:definitions>
  <inkml:trace contextRef="#ctx0" brushRef="#br0">17 105 9250,'54'26'3075,"-52"-25"-2964,1-1-1,-1 1 1,1-1-1,-1 0 0,1 0 1,-1 0-1,1 0 1,-1-1-1,1 1 1,-1-1-1,0 1 1,1-1-1,-1 0 0,0 0 1,5-2-1,24-20-11,-22 15-281,-4 4-460,0 0-1,-1 0 1,1-1-1,6-9 0,-10 13 548,-1 0-1,1 0 0,0 0 0,-1 0 0,0 0 0,1 0 0,-1 0 0,1 0 0,-1-1 0,0 1 0,0 0 0,0 0 0,0 0 1,0 0-1,0-1 0,0 1 0,0 0 0,0 0 0,0 0 0,-1 0 0,1 0 0,-1-1 0,1 1 0,0 0 0,-1 0 1,0 0-1,1 0 0,-1 0 0,0 0 0,1 0 0,-2-1 0,0 0 159,0 0 1,-1 0-1,1-1 0,0 1 1,-1 0-1,1 1 1,-1-1-1,1 0 0,-1 1 1,0 0-1,0-1 0,0 1 1,0 0-1,0 0 0,0 1 1,0-1-1,0 1 1,-5-1-1,5 2 56,0-1 1,0 1 0,0 0-1,0 0 1,0 1-1,0-1 1,0 0-1,0 1 1,0 0-1,0 0 1,1 0-1,-1 0 1,1 0-1,-1 0 1,1 1-1,0-1 1,-3 5-1,-4 5 201,-1 2-1,1-1 1,1 1-1,1 0 0,0 0 1,0 1-1,-4 17 1,10-29-295,0 1 0,0 0 0,0 0 0,1 0 1,-1 0-1,1 0 0,0 0 0,0 0 1,1 0-1,-1 0 0,1-1 0,-1 1 0,1 0 1,0 0-1,1 0 0,-1-1 0,1 1 1,0 0-1,0-1 0,0 0 0,0 1 0,0-1 1,1 0-1,-1 0 0,1 0 0,0-1 1,0 1-1,0 0 0,0-1 0,1 0 1,-1 0-1,0 0 0,1 0 0,4 1 0,-2-1-138,1 0 0,0 0-1,0 0 1,0-1 0,0 0-1,0 0 1,1-1 0,-1 0-1,0 0 1,0-1 0,0 0-1,0 0 1,12-4-1,10-4-440</inkml:trace>
</inkml:ink>
</file>

<file path=ppt/ink/ink1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29.354"/>
    </inkml:context>
    <inkml:brush xml:id="br0">
      <inkml:brushProperty name="width" value="0.1" units="cm"/>
      <inkml:brushProperty name="height" value="0.1" units="cm"/>
      <inkml:brushProperty name="color" value="#1C1C1C"/>
    </inkml:brush>
  </inkml:definitions>
  <inkml:trace contextRef="#ctx0" brushRef="#br0">13 29 5441,'-12'-29'6610,"12"44"-5346,0 4-112,4 18-424,-2 7-200,4 10-264,0 3-80,-1-4-120,-1-5-40,0-7-128,-1-7-160,0-10-600,2-3-632,-1-10 928</inkml:trace>
</inkml:ink>
</file>

<file path=ppt/ink/ink1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29.896"/>
    </inkml:context>
    <inkml:brush xml:id="br0">
      <inkml:brushProperty name="width" value="0.1" units="cm"/>
      <inkml:brushProperty name="height" value="0.1" units="cm"/>
      <inkml:brushProperty name="color" value="#1C1C1C"/>
    </inkml:brush>
  </inkml:definitions>
  <inkml:trace contextRef="#ctx0" brushRef="#br0">87 1 7017,'-3'0'366,"0"0"0,1 0-1,-1 1 1,0-1-1,1 1 1,-1 0-1,0-1 1,1 1 0,-1 0-1,1 1 1,0-1-1,-1 0 1,-3 3-1,4-2-298,0 1 1,-1-1-1,1 0 0,0 1 0,0 0 0,0-1 0,0 1 0,1 0 0,-1 0 0,-1 4 1,2-3-104,0 0 0,0-1 0,0 1 0,0 0 0,1 0 0,-1 0 0,1 0 0,0 0 1,0-1-1,1 1 0,-1 0 0,1 0 0,0 0 0,0 0 0,0-1 0,0 1 1,1 0-1,0-1 0,3 6 0,23 30 39,-16-25 86,0 2-1,-1-1 1,-1 1-1,-1 1 1,13 32 0,-20-43-100,-1 1 0,0-1 0,-1 1 0,1-1 1,-1 1-1,-1 0 0,1-1 0,-1 1 0,0-1 1,-1 1-1,1-1 0,-1 0 0,-1 0 0,-3 9 1,4-11-27,0 1 1,-1-1 0,1 0 0,-1-1 0,1 1 0,-1 0 0,0-1 0,0 0 0,-1 1 0,1-1 0,-1 0-1,0-1 1,1 1 0,-1-1 0,0 0 0,-1 1 0,1-2 0,0 1 0,-1 0 0,1-1 0,-7 1 0,10-2 40,0 1 1,-1-1 0,1 0 0,0 0 0,-1 1 0,1-1 0,-1 0 0,1-1 0,-1 1 0,1 0 0,0 0 0,-1-1-1,1 1 1,0 0 0,-1-1 0,1 1 0,0-1 0,-1 0 0,1 0 0,0 1 0,0-1 0,0 0 0,0 0 0,0 0-1,0 0 1,0 0 0,0 0 0,0 0 0,0-1 0,0 1 0,1 0 0,-1 0 0,0-1 0,1 1 0,-1 0 0,1-1 0,0 1-1,-1 0 1,1-1 0,0 1 0,0-1 0,0 1 0,0 0 0,0-1 0,0 1 0,1-3 0,1-6 127,0 0 0,0 1 0,1-1-1,1 1 1,5-12 0,117-279 1225,-118 277-2201,-6 17 529</inkml:trace>
</inkml:ink>
</file>

<file path=ppt/ink/ink1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30.666"/>
    </inkml:context>
    <inkml:brush xml:id="br0">
      <inkml:brushProperty name="width" value="0.1" units="cm"/>
      <inkml:brushProperty name="height" value="0.1" units="cm"/>
      <inkml:brushProperty name="color" value="#1C1C1C"/>
    </inkml:brush>
  </inkml:definitions>
  <inkml:trace contextRef="#ctx0" brushRef="#br0">28 40 7370,'-6'-1'9274,"6"15"-10358,0-4 1649,1 15-545,-2 0 1,-1-1-1,0 1 1,-7 24-1,7-42-13,1-4-4,-1 0 0,2 0 1,-1 0-1,0 0 0,0 1 1,1-1-1,0 0 1,0 0-1,0 1 0,0-1 1,1 6-1,17-29-112,13-29-314,32-66 0,-46 81 401,-15 31 23,-1 0 6,1-1-1,0 1 1,0-1 0,0 1-1,0 0 1,1-1 0,-1 1-1,1 1 1,0-1 0,5-4-1,-8 7 1,1 0 0,-1-1 0,0 1 0,1 0 0,-1 0 0,0 0 0,1 0 0,-1 0 0,0 0 0,1 0 0,-1 0 0,0 0 0,1 0 0,-1 0 0,0 0 0,1 0 0,-1 0 0,0 0 0,1 0 0,-1 0 0,0 0 0,0 0 0,1 1 0,-1-1 0,0 0 0,1 0 0,-1 0 0,0 0 0,0 1 0,1-1 0,-1 1 0,7 12 219,-2 17 129,-5-30-349,2 68 423,-2-47-358,0 0 1,8 40-1,-8-60-71,0-1 0,0 1 0,0-1 0,0 0 0,0 1-1,0-1 1,0 0 0,0 1 0,0-1 0,0 0 0,1 1 0,-1-1 0,0 0 0,0 1 0,0-1 0,1 0 0,-1 1 0,0-1-1,0 0 1,1 1 0,-1-1 0,0 0 0,1 0 0,-1 0 0,0 1 0,1-1 0,-1 0 0,0 0 0,1 0 0,8-6-62,9-24-165,-15 24 151,36-58-497,-35 57 555,1 0 0,0 1 0,1 0 0,0 0 0,0 0 0,0 1 0,8-5 0,-14 9 28,1 1 0,-1 0 0,1-1 0,-1 1 1,1 0-1,-1-1 0,1 1 0,0 0 0,-1 0 1,1 0-1,0-1 0,-1 1 0,1 0 0,-1 0 0,1 0 1,0 0-1,-1 0 0,1 0 0,0 0 0,-1 1 1,1-1-1,0 0 0,-1 0 0,1 0 0,-1 1 0,1-1 1,0 0-1,-1 1 0,1-1 0,-1 0 0,1 1 1,-1-1-1,1 1 0,-1-1 0,0 0 0,1 1 0,-1 0 1,1-1-1,-1 1 0,0-1 0,1 1 0,-1-1 0,0 1 1,0 0-1,0-1 0,1 1 0,-1-1 0,0 2 1,4 37 440,-3-32-398,0 10 17,-1-5-259,1 0 1,0 1-1,1-1 0,6 19 0,-3-20-150</inkml:trace>
</inkml:ink>
</file>

<file path=ppt/ink/ink1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31.300"/>
    </inkml:context>
    <inkml:brush xml:id="br0">
      <inkml:brushProperty name="width" value="0.1" units="cm"/>
      <inkml:brushProperty name="height" value="0.1" units="cm"/>
      <inkml:brushProperty name="color" value="#1C1C1C"/>
    </inkml:brush>
  </inkml:definitions>
  <inkml:trace contextRef="#ctx0" brushRef="#br0">5 30 10442,'-5'50'5143,"7"24"-4079,-1 0-1061,-1-70-7,0-1 1,0 0 0,1 1 0,-1-1 0,1 0 0,0 1-1,1 2 1,2-5-67,1-7 24,2-9-24,0-11-58,1 0 1,1 1 0,1 0 0,1 0 0,2 1 0,17-26 0,-27 47 171,-1 0 0,1 0 0,-1 0-1,1 0 1,0 1 0,0-1 0,6-2 0,-8 4-23,-1 1-1,1 0 1,0-1 0,-1 1-1,1 0 1,0 0 0,-1-1-1,1 1 1,0 0 0,-1 0-1,1 0 1,0 0 0,0 0-1,-1 0 1,1 0 0,0 0 0,-1 1-1,1-1 1,0 0 0,-1 0-1,1 0 1,0 1 0,-1-1-1,1 0 1,-1 1 0,1-1-1,0 1 1,-1-1 0,1 1-1,-1-1 1,1 1 0,-1-1-1,1 1 1,-1-1 0,0 1-1,1-1 1,-1 1 0,0 0-1,1-1 1,-1 1 0,0 0 0,0-1-1,0 1 1,1 0 0,-1-1-1,0 1 1,0 0 0,0 0-1,0-1 1,0 2 0,1 12 94,1 1 1,-2-1-1,0 20 1,-1-23-108,0 0 0,1 0 0,1 0 0,0 0 0,0 0 0,1 0 0,6 19 0,-8-29-10,1-1 0,-1 1-1,0-1 1,0 1-1,0-1 1,1 0 0,-1 1-1,0-1 1,0 1 0,1-1-1,-1 0 1,0 1-1,1-1 1,-1 0 0,0 1-1,1-1 1,-1 0 0,1 0-1,-1 1 1,1-1-1,-1 0 1,0 0 0,1 0-1,-1 1 1,1-1-1,-1 0 1,1 0 0,-1 0-1,1 0 1,-1 0 0,1 0-1,-1 0 1,1 0-1,-1 0 1,1 0 0,-1 0-1,1-1 1,-1 1 0,1 0-1,-1 0 1,0 0-1,1-1 1,-1 1 0,1 0-1,-1 0 1,0-1 0,1 1-1,-1 0 1,0-1-1,1 1 1,-1 0 0,0-1-1,1 0 1,22-27-556,-17 18 248,26-31-649,-18 22 896,0 0 0,1 1 0,1 1 0,1 1 0,22-18 0,-37 33 105,0-1 1,1 1 0,-1-1 0,1 1-1,-1 0 1,1 0 0,-1 0 0,1 0 0,5-1-1,-7 2-17,0 0-1,0 0 0,0 0 1,0 1-1,0-1 1,-1 0-1,1 0 0,0 1 1,0-1-1,0 0 0,0 1 1,-1-1-1,1 1 0,0-1 1,-1 1-1,1-1 1,0 1-1,-1-1 0,1 1 1,0 0-1,-1-1 0,1 1 1,-1 0-1,1 0 1,-1 0-1,0-1 0,1 1 1,-1 0-1,0 0 0,1 0 1,-1 0-1,0-1 0,0 2 1,2 10 112,0 0-1,-2 0 1,1 0 0,-1 0 0,-4 22 0,3-19-1048,0 0-1,1 29 1,5-24-122</inkml:trace>
</inkml:ink>
</file>

<file path=ppt/ink/ink1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48.863"/>
    </inkml:context>
    <inkml:brush xml:id="br0">
      <inkml:brushProperty name="width" value="0.1" units="cm"/>
      <inkml:brushProperty name="height" value="0.1" units="cm"/>
      <inkml:brushProperty name="color" value="#1C1C1C"/>
    </inkml:brush>
  </inkml:definitions>
  <inkml:trace contextRef="#ctx0" brushRef="#br0">213 77 7690,'-9'-9'921,"0"-1"67,-1 0 1,0 1-1,0 0 1,-13-8-1,21 16-933,0-1 0,0 1-1,0-1 1,-1 1-1,1 0 1,0 0 0,-1 0-1,1 1 1,0-1-1,-1 0 1,1 1 0,-1 0-1,1-1 1,-1 1-1,1 0 1,-1 0 0,1 1-1,-1-1 1,1 0-1,-1 1 1,1-1 0,-1 1-1,1 0 1,-1 0-1,1 0 1,0 0-1,0 1 1,0-1 0,-4 3-1,-1 4 83,0 0-1,1 1 1,-1 0-1,2 0 1,-1 1-1,1 0 1,1-1-1,0 2 1,0-1-1,1 0 1,0 1-1,1-1 1,-2 22-1,4-26-98,0 0 0,0 0 0,1 1 0,-1-1 0,2 0 0,-1 0 0,0 0 0,1 0-1,0 0 1,1 0 0,4 8 0,-6-12-30,1 1 1,-1-1-1,1 0 0,0 0 0,0-1 0,-1 1 1,1 0-1,0-1 0,0 1 0,1-1 0,-1 1 1,0-1-1,0 0 0,1 0 0,-1 0 1,1 0-1,-1 0 0,1-1 0,-1 1 0,1-1 1,-1 0-1,1 1 0,0-1 0,-1 0 1,1-1-1,-1 1 0,1 0 0,-1-1 0,1 1 1,3-3-1,0 1-133,-1 0 0,0-1 0,0 1 0,0-1 0,-1-1-1,1 1 1,-1-1 0,1 1 0,-1-1 0,0-1 0,-1 1 0,1 0 0,-1-1 0,0 0 0,0 0 0,0 0 0,-1 0 0,0 0 0,0 0 0,0-1 0,0 1 0,1-9 0,-2 7-104,0 0 0,0 0 0,0 0 0,-1-1 0,0 1 1,0 0-1,-1 0 0,0 0 0,0-1 0,-1 1 1,0 0-1,0 1 0,-1-1 0,1 0 0,-1 1 1,-1-1-1,-4-6 0,3 6-1378</inkml:trace>
</inkml:ink>
</file>

<file path=ppt/ink/ink1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50.034"/>
    </inkml:context>
    <inkml:brush xml:id="br0">
      <inkml:brushProperty name="width" value="0.1" units="cm"/>
      <inkml:brushProperty name="height" value="0.1" units="cm"/>
      <inkml:brushProperty name="color" value="#1C1C1C"/>
    </inkml:brush>
  </inkml:definitions>
  <inkml:trace contextRef="#ctx0" brushRef="#br0">1 41 3617,'37'-10'9528,"-37"15"-8165,2 139 1108,-4-70-2300,15-119-4367,-3 15 3093,-3 4 438,17-38 0,-20 56 656,-1 0-1,2 1 1,-1 0 0,1 0-1,0 0 1,0 0 0,1 1-1,0 0 1,9-7 0,-14 12 46,0 0 0,1-1 1,-1 1-1,1 0 0,-1 0 1,1 1-1,-1-1 0,1 0 1,0 0-1,-1 1 0,1-1 1,0 1-1,0-1 0,0 1 1,-1 0-1,1 0 0,0 0 1,0 0-1,0 0 0,-1 0 1,1 0-1,0 1 0,0-1 1,0 1-1,2 0 0,-2 1 72,0-1 0,0 1-1,0 0 1,0 0 0,0 0-1,-1 0 1,1 0-1,-1 0 1,1 0 0,-1 1-1,0-1 1,0 0-1,0 1 1,0-1 0,0 1-1,-1-1 1,1 4 0,6 29 1214,2 60 0,-6-51 98,-1-25-854</inkml:trace>
</inkml:ink>
</file>

<file path=ppt/ink/ink1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50.546"/>
    </inkml:context>
    <inkml:brush xml:id="br0">
      <inkml:brushProperty name="width" value="0.1" units="cm"/>
      <inkml:brushProperty name="height" value="0.1" units="cm"/>
      <inkml:brushProperty name="color" value="#1C1C1C"/>
    </inkml:brush>
  </inkml:definitions>
  <inkml:trace contextRef="#ctx0" brushRef="#br0">46 51 6529,'-2'-51'8776,"-14"100"-7629,8-10-784,-8 51 307,14-77-577,1-1 0,1 0 0,0 1 0,1-1 0,2 15 0,-2-23-84,0 1 1,0-1-1,1 1 1,-1-1-1,1 0 0,0 0 1,0 0-1,0 0 1,1 0-1,-1 0 1,1 0-1,0-1 1,0 1-1,1-1 1,-1 0-1,1 0 1,-1 0-1,1-1 1,0 1-1,0-1 1,0 0-1,0 0 1,0 0-1,1 0 1,-1-1-1,1 0 1,-1 0-1,1 0 1,-1 0-1,1-1 1,5 0-1,-5 0-225,-1-1-1,1 0 1,-1 0-1,1 0 1,-1-1-1,0 1 1,1-1-1,-1 0 1,0 0-1,0-1 1,0 1-1,0-1 1,3-3-1,2-3-3182,-3 3 1533</inkml:trace>
</inkml:ink>
</file>

<file path=ppt/ink/ink1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50.895"/>
    </inkml:context>
    <inkml:brush xml:id="br0">
      <inkml:brushProperty name="width" value="0.1" units="cm"/>
      <inkml:brushProperty name="height" value="0.1" units="cm"/>
      <inkml:brushProperty name="color" value="#1C1C1C"/>
    </inkml:brush>
  </inkml:definitions>
  <inkml:trace contextRef="#ctx0" brushRef="#br0">3 26 9642,'-3'-1'4081,"3"-3"-2337,11-1-1008,2 2-231,8 0-369,-1-1-248,4 2-609,-3 0-647,-5 1 808</inkml:trace>
</inkml:ink>
</file>

<file path=ppt/ink/ink1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51.226"/>
    </inkml:context>
    <inkml:brush xml:id="br0">
      <inkml:brushProperty name="width" value="0.1" units="cm"/>
      <inkml:brushProperty name="height" value="0.1" units="cm"/>
      <inkml:brushProperty name="color" value="#1C1C1C"/>
    </inkml:brush>
  </inkml:definitions>
  <inkml:trace contextRef="#ctx0" brushRef="#br0">151 0 4681,'-5'1'6488,"-5"1"-6200,0 1 0,0 0 0,0 1 1,1 0-1,-1 0 0,1 1 0,0 0 0,-13 10 0,18-11-200,0-1-1,0 1 1,1 0 0,-1 0-1,1 0 1,0 0-1,0 0 1,0 1 0,1-1-1,0 1 1,0 0-1,0 0 1,0 0-1,1 0 1,0 0 0,0 0-1,0 0 1,0 0-1,1 10 1,0-12-15,0 0 0,0-1-1,1 1 1,-1 0 0,0-1 0,1 1 0,0-1-1,0 1 1,0 0 0,0-1 0,0 0-1,0 1 1,1-1 0,-1 0 0,1 0 0,0 1-1,-1-1 1,1 0 0,0-1 0,0 1 0,0 0-1,1-1 1,-1 1 0,0-1 0,0 1 0,1-1-1,-1 0 1,1 0 0,-1 0 0,1-1-1,5 2 1,-3-1-36,0-1 0,0 0 0,0 0 0,0 0 0,0-1 0,0 0 0,0 1-1,0-2 1,0 1 0,0-1 0,0 1 0,0-1 0,-1-1 0,1 1 0,-1-1 0,5-3 0,-1 0-38,0-1 1,-1 1 0,0-1 0,0-1 0,-1 1 0,0-1 0,6-11-1,-10 15-90,0 1 0,0-1 0,-1 0-1,1 0 1,-1 1 0,0-1 0,0 0-1,-1 0 1,1 0 0,-1 0 0,0 0-1,0 0 1,0 0 0,0 0-1,-1 0 1,1 0 0,-1 0 0,0 0-1,0 1 1,-4-8 0,-2-1-259</inkml:trace>
</inkml:ink>
</file>

<file path=ppt/ink/ink1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51.559"/>
    </inkml:context>
    <inkml:brush xml:id="br0">
      <inkml:brushProperty name="width" value="0.1" units="cm"/>
      <inkml:brushProperty name="height" value="0.1" units="cm"/>
      <inkml:brushProperty name="color" value="#1C1C1C"/>
    </inkml:brush>
  </inkml:definitions>
  <inkml:trace contextRef="#ctx0" brushRef="#br0">0 0 7282,'71'9'6057,"-74"1"-4761,0 5-312,-2 13-512,0 2-151,0 12-145,-1 6-32,2 1-80,1 0-24,1-10-32,2-3-152,0-12-569,2-2-687,-1-5 840</inkml:trace>
</inkml:ink>
</file>

<file path=ppt/ink/ink1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4:51.905"/>
    </inkml:context>
    <inkml:brush xml:id="br0">
      <inkml:brushProperty name="width" value="0.1" units="cm"/>
      <inkml:brushProperty name="height" value="0.1" units="cm"/>
      <inkml:brushProperty name="color" value="#1C1C1C"/>
    </inkml:brush>
  </inkml:definitions>
  <inkml:trace contextRef="#ctx0" brushRef="#br0">1 53 8682,'2'-4'512,"0"1"0,0 0-1,0 0 1,0 0 0,0 1 0,1-1 0,0 1 0,-1-1 0,1 1-1,0 0 1,0 0 0,4-2 0,-1 1-281,0 1 0,0-1-1,-1 1 1,1 1 0,1-1 0,11 0-1,-12 1-212,1 0-1,-1 1 0,0 0 0,1 1 1,-1 0-1,0 0 0,0 0 1,0 0-1,0 1 0,0 0 0,0 1 1,0-1-1,0 1 0,-1 0 0,8 5 1,-12-7 39,1 1 1,0-1 0,-1 1 0,1 0-1,-1-1 1,0 1 0,1 0-1,-1 0 1,0 0 0,0 0-1,0 0 1,0 0 0,0 0 0,-1 0-1,1 0 1,-1 0 0,1 0-1,-1 1 1,0 3 0,0-3 9,-1 0 1,0 1-1,1-1 1,-1 0-1,-1 0 1,1 0-1,0 0 1,-1 0-1,1 0 1,-1-1 0,0 1-1,-2 3 1,-3 1-108,0 0 1,0-1 0,0 1 0,-1-1 0,0-1 0,0 1 0,-18 7 0,-4-3-1159,2-1 501</inkml:trace>
</inkml:ink>
</file>

<file path=ppt/ink/ink1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46.837"/>
    </inkml:context>
    <inkml:brush xml:id="br0">
      <inkml:brushProperty name="width" value="0.1" units="cm"/>
      <inkml:brushProperty name="height" value="0.1" units="cm"/>
      <inkml:brushProperty name="color" value="#1C1C1C"/>
    </inkml:brush>
  </inkml:definitions>
  <inkml:trace contextRef="#ctx0" brushRef="#br0">1 1 3377,'1'4'7732,"3"4"-5590,8 24-2572,-6-8 736,-2 0 1,0 1-1,1 47 0,-4-5-248,17 108 1,-17-163-339</inkml:trace>
</inkml:ink>
</file>

<file path=ppt/ink/ink1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47.175"/>
    </inkml:context>
    <inkml:brush xml:id="br0">
      <inkml:brushProperty name="width" value="0.1" units="cm"/>
      <inkml:brushProperty name="height" value="0.1" units="cm"/>
      <inkml:brushProperty name="color" value="#1C1C1C"/>
    </inkml:brush>
  </inkml:definitions>
  <inkml:trace contextRef="#ctx0" brushRef="#br0">0 119 9186,'22'-59'3809,"-6"51"-2425,3 0-312,4-1-656,7 1-168,4 2-192,1-2-40,-2 2-384,-8 1-712,0 3 720</inkml:trace>
</inkml:ink>
</file>

<file path=ppt/ink/ink1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47.524"/>
    </inkml:context>
    <inkml:brush xml:id="br0">
      <inkml:brushProperty name="width" value="0.1" units="cm"/>
      <inkml:brushProperty name="height" value="0.1" units="cm"/>
      <inkml:brushProperty name="color" value="#1C1C1C"/>
    </inkml:brush>
  </inkml:definitions>
  <inkml:trace contextRef="#ctx0" brushRef="#br0">0 43 8138,'2'2'3544,"4"-4"-1935,2-3-489,1 1-608,5 4-240,5-4-208,1 3-48,2-2-56,2-5-184,-10 5-864,-2-3-1120,10-2 1375</inkml:trace>
</inkml:ink>
</file>

<file path=ppt/ink/ink1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47.999"/>
    </inkml:context>
    <inkml:brush xml:id="br0">
      <inkml:brushProperty name="width" value="0.1" units="cm"/>
      <inkml:brushProperty name="height" value="0.1" units="cm"/>
      <inkml:brushProperty name="color" value="#1C1C1C"/>
    </inkml:brush>
  </inkml:definitions>
  <inkml:trace contextRef="#ctx0" brushRef="#br0">1 34 6009,'12'-33'5930,"-12"42"-3794,2 16-1768,1 51-152,-2-39-56,3 4-88,-1-4-24,0 1-40,2-2-8,-1-3-56,1-3-192,-2-10-864,0-3-1201,5-7 1449</inkml:trace>
</inkml:ink>
</file>

<file path=ppt/ink/ink1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48.489"/>
    </inkml:context>
    <inkml:brush xml:id="br0">
      <inkml:brushProperty name="width" value="0.1" units="cm"/>
      <inkml:brushProperty name="height" value="0.1" units="cm"/>
      <inkml:brushProperty name="color" value="#1C1C1C"/>
    </inkml:brush>
  </inkml:definitions>
  <inkml:trace contextRef="#ctx0" brushRef="#br0">1 16 4857,'1'-1'3018,"4"-2"-2295,-1 1 1,0 0-1,1 1 0,-1-1 1,1 1-1,6-1 0,-6 1-546,-1 1 0,1-1 1,-1 1-1,1 1 0,-1-1 0,9 2 0,-9-1-186,-1 0 0,0 0 0,1 1 0,-1-1 0,0 1 0,0-1 0,0 1 0,0 0 0,-1 0 0,1 0 0,0 1 0,-1-1 0,0 1 0,1-1 0,-1 1 0,0 0 0,0 0 0,-1 0 0,1 0 0,0 0 0,-1 0 0,1 4 0,-1-4 5,0-1 1,-1 1-1,0 0 1,1-1-1,-1 1 0,0 0 1,0-1-1,-1 1 1,1 0-1,0-1 1,-1 1-1,0 0 0,1-1 1,-1 1-1,0-1 1,-1 1-1,-1 3 0,-3 3-2,-1 0-1,0 0 0,-9 8 1,9-10-10,1 1 1,0-1 0,-6 10 0,9-11 5,0-1 0,0 2 0,1-1 0,0 0 0,0 0 0,0 1 0,1-1 0,0 1 0,-1 8 0,2-12 33,0 0 0,0 1 1,1-1-1,-1 0 0,1 0 1,0 0-1,0 0 0,0 0 0,0 0 1,0 0-1,1 0 0,-1 0 1,1 0-1,0-1 0,0 1 0,0-1 1,0 1-1,0-1 0,0 0 0,1 0 1,3 3-1,33 21 214,-16-12 269,38 32-1,-54-40-928,-1 0 0,0 1 0,0 0 0,0 0 0,-1 1-1,0-1 1,0 1 0,-1 0 0,4 12 0,-3-8-1111</inkml:trace>
</inkml:ink>
</file>

<file path=ppt/ink/ink1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48.987"/>
    </inkml:context>
    <inkml:brush xml:id="br0">
      <inkml:brushProperty name="width" value="0.1" units="cm"/>
      <inkml:brushProperty name="height" value="0.1" units="cm"/>
      <inkml:brushProperty name="color" value="#1C1C1C"/>
    </inkml:brush>
  </inkml:definitions>
  <inkml:trace contextRef="#ctx0" brushRef="#br0">139 139 5257,'29'-94'2711,"-29"93"-2586,1 0-1,-1 0 0,0-1 0,0 1 0,1 0 0,-1-1 1,0 1-1,0 0 0,0-1 0,0 1 0,0-1 0,-1 1 1,1 0-1,0 0 0,0-1 0,-1 1 0,1 0 0,-1-1 1,0 1-1,1 0 0,-1 0 0,0 0 0,1 0 0,-1 0 1,0 0-1,0 0 0,0 0 0,0 0 0,0 0 0,0 0 1,-2-1-1,0 1 46,0 0-1,0 0 1,0 0 0,0 1-1,0-1 1,0 1 0,0 0 0,-5 0-1,7 0-91,-2 0-40,1 1 0,-1-1-1,1 1 1,0 0 0,-1-1 0,1 1 0,0 0 0,0 1-1,-1-1 1,1 0 0,0 1 0,0-1 0,0 1 0,0-1-1,1 1 1,-1 0 0,0 0 0,1 0 0,-1 0-1,-1 4 1,-4 5-7,1 1 0,-8 20 0,9-21 9,-4 12 88,0 1 1,-9 42-1,15-53 31,1 1-1,0 0 1,2 0-1,-1 0 1,2 1-1,2 18 1,-2-29-155,0 0 0,0 0 0,1 0 0,-1 0 0,1 0 0,0-1 0,1 1 0,-1-1 0,0 1-1,1-1 1,0 0 0,0 0 0,0 0 0,0 0 0,0 0 0,1-1 0,-1 0 0,1 1 0,0-1 0,-1 0 0,1-1 0,0 1 0,0-1 0,0 0 0,0 0 0,1 0 0,-1 0 0,0-1 0,0 0 0,0 1 0,1-2 0,-1 1 0,0 0 0,0-1 0,0 0 0,0 0 0,0 0 0,0 0 0,0-1 0,0 0 0,0 1 0,0-1 0,-1-1 0,1 1 0,-1-1 0,1 1 0,-1-1 0,0 0-1,0 0 1,5-7 0,-4 2-115,0 0 0,0-1-1,-1 1 1,0-1 0,-1 0-1,1 0 1,-2 0 0,2-17-1,-2 2-112,-1 0 1,-3-30-1,2 38-49,-1 0 1,-1 0-1,0 0 0,-1 0 1,-1 0-1,-12-25 0,5 26-241</inkml:trace>
</inkml:ink>
</file>

<file path=ppt/ink/ink1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49.347"/>
    </inkml:context>
    <inkml:brush xml:id="br0">
      <inkml:brushProperty name="width" value="0.1" units="cm"/>
      <inkml:brushProperty name="height" value="0.1" units="cm"/>
      <inkml:brushProperty name="color" value="#1C1C1C"/>
    </inkml:brush>
  </inkml:definitions>
  <inkml:trace contextRef="#ctx0" brushRef="#br0">1 0 6137,'44'14'3185,"-44"-1"-784,0 2-777,0 18-736,0 3-288,0 7-392,0 8-88,0-4-80,0 0-24,0-5-144,1-9-256,2-12-1224,2-4 1080</inkml:trace>
</inkml:ink>
</file>

<file path=ppt/ink/ink1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49.695"/>
    </inkml:context>
    <inkml:brush xml:id="br0">
      <inkml:brushProperty name="width" value="0.1" units="cm"/>
      <inkml:brushProperty name="height" value="0.1" units="cm"/>
      <inkml:brushProperty name="color" value="#1C1C1C"/>
    </inkml:brush>
  </inkml:definitions>
  <inkml:trace contextRef="#ctx0" brushRef="#br0">15 67 7986,'-12'-46'1914,"10"25"3584,73 144-3722,-56-92-1824,1-2 0,2 0-1,1-1 1,23 28 0,-11-17-158,4 5-3782,-32-73-1920,-1 16 5084,3-35-686,-5 16 654</inkml:trace>
</inkml:ink>
</file>

<file path=ppt/ink/ink1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50.052"/>
    </inkml:context>
    <inkml:brush xml:id="br0">
      <inkml:brushProperty name="width" value="0.1" units="cm"/>
      <inkml:brushProperty name="height" value="0.1" units="cm"/>
      <inkml:brushProperty name="color" value="#1C1C1C"/>
    </inkml:brush>
  </inkml:definitions>
  <inkml:trace contextRef="#ctx0" brushRef="#br0">0 91 7362,'7'-90'6289,"-4"99"-4905,-3-1-304,0 11-535,0 1-233,-2 5-200,2 6-56,0 10-40,3 3-16,-1 4-16,-1-1-16,3-3-120,0-6-168,1-10-505,1-8-551,2-10 848</inkml:trace>
</inkml:ink>
</file>

<file path=ppt/ink/ink1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50.392"/>
    </inkml:context>
    <inkml:brush xml:id="br0">
      <inkml:brushProperty name="width" value="0.1" units="cm"/>
      <inkml:brushProperty name="height" value="0.1" units="cm"/>
      <inkml:brushProperty name="color" value="#1C1C1C"/>
    </inkml:brush>
  </inkml:definitions>
  <inkml:trace contextRef="#ctx0" brushRef="#br0">32 47 5449,'-31'-40'6225,"45"35"-4304,2 3-713,2 2-312,1 2-488,2 1-144,2-3-151,8 5-49,1-1-56,-4-4-16,-2 4-152,-5-3-249,-5 2-1871,-2 0 1584</inkml:trace>
</inkml:ink>
</file>

<file path=ppt/ink/ink1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3:26:50.731"/>
    </inkml:context>
    <inkml:brush xml:id="br0">
      <inkml:brushProperty name="width" value="0.1" units="cm"/>
      <inkml:brushProperty name="height" value="0.1" units="cm"/>
      <inkml:brushProperty name="color" value="#1C1C1C"/>
    </inkml:brush>
  </inkml:definitions>
  <inkml:trace contextRef="#ctx0" brushRef="#br0">108 1 7522,'-75'56'3592,"72"-34"-1447,-3 0-449,1 6-776,2 4-279,0 4-385,3 3-120,1-5-120,-5-1-16,4-5-352,-7-3-369,4-4 449</inkml:trace>
</inkml:ink>
</file>

<file path=ppt/ink/ink1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4:34:37.807"/>
    </inkml:context>
    <inkml:brush xml:id="br0">
      <inkml:brushProperty name="width" value="0.1" units="cm"/>
      <inkml:brushProperty name="height" value="0.1" units="cm"/>
      <inkml:brushProperty name="color" value="#1C1C1C"/>
    </inkml:brush>
  </inkml:definitions>
  <inkml:trace contextRef="#ctx0" brushRef="#br0">0 2 3649,'1'-2'9392,"1"7"-7680,3 19-2035,4 38 1257,3 112 0,-15 74-407,0-169-540,-2 64-2377,3-117 1491</inkml:trace>
</inkml:ink>
</file>

<file path=ppt/ink/ink1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4:34:38.221"/>
    </inkml:context>
    <inkml:brush xml:id="br0">
      <inkml:brushProperty name="width" value="0.1" units="cm"/>
      <inkml:brushProperty name="height" value="0.1" units="cm"/>
      <inkml:brushProperty name="color" value="#1C1C1C"/>
    </inkml:brush>
  </inkml:definitions>
  <inkml:trace contextRef="#ctx0" brushRef="#br0">18 46 6065,'3'-4'661,"0"0"-1,0 0 1,1 0-1,-1 1 1,1-1-1,0 1 1,0 0-1,0 0 1,7-3-1,-9 5-542,-1 0 0,1 0 0,0 0 0,0 0-1,0 1 1,0-1 0,0 1 0,0-1 0,1 1-1,-1 0 1,0 0 0,0 0 0,0 0 0,0 0 0,0 0-1,0 1 1,0-1 0,0 1 0,0-1 0,0 1-1,0 0 1,0 0 0,0 0 0,0 0 0,0 0 0,2 2-1,5 6-4,1 1-1,-2 0 0,1 1 0,-1-1 0,-1 2 0,0-1 1,-1 1-1,0 0 0,-1 0 0,6 17 0,-7-17-90,-1 0-1,0 0 0,-1 0 1,0 0-1,-1 0 0,-1 1 0,0-1 1,0 0-1,-1 1 0,0-1 1,-6 21-1,5-27-26,0-1 1,0 0-1,-1 0 0,1 0 0,-1 0 1,0 0-1,-1 0 0,1-1 0,-1 0 1,0 1-1,0-1 0,0-1 0,0 1 1,-1-1-1,1 1 0,-1-1 1,-9 4-1,6-4-303,0 0 1,-1-1-1,1 0 1,0 0-1,-1-1 1,1 0-1,-1 0 1,1-1-1,-1 0 1,1-1-1,-10-1 1,-9-3-880</inkml:trace>
</inkml:ink>
</file>

<file path=ppt/ink/ink1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4:34:38.684"/>
    </inkml:context>
    <inkml:brush xml:id="br0">
      <inkml:brushProperty name="width" value="0.1" units="cm"/>
      <inkml:brushProperty name="height" value="0.1" units="cm"/>
      <inkml:brushProperty name="color" value="#1C1C1C"/>
    </inkml:brush>
  </inkml:definitions>
  <inkml:trace contextRef="#ctx0" brushRef="#br0">6 1 4601,'-3'7'9615,"1"1"-8744,2 73 186,13 121 0,1-15-497,-14-143-564,0-18-604,1-1-1,6 38 0,-3-55-2798,3-9 1477</inkml:trace>
</inkml:ink>
</file>

<file path=ppt/ink/ink1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4:34:39.318"/>
    </inkml:context>
    <inkml:brush xml:id="br0">
      <inkml:brushProperty name="width" value="0.1" units="cm"/>
      <inkml:brushProperty name="height" value="0.1" units="cm"/>
      <inkml:brushProperty name="color" value="#1C1C1C"/>
    </inkml:brush>
  </inkml:definitions>
  <inkml:trace contextRef="#ctx0" brushRef="#br0">0 112 5065,'54'-87'2913,"-43"62"4220,-3 144-7073,-8-113-60,1 1 0,0-1 0,1 0-1,-1 0 1,1 1 0,0-1 0,1 0 0,-1-1-1,1 1 1,0 0 0,1-1 0,-1 0 0,1 1 0,0-2-1,9 9 1,-11-11-8,1 1-1,0-1 0,1 0 1,-1 0-1,0-1 1,0 1-1,1-1 0,-1 1 1,1-1-1,0 0 1,-1 0-1,1-1 1,0 1-1,-1-1 0,1 0 1,0 0-1,-1 0 1,1 0-1,0-1 0,-1 1 1,1-1-1,0 0 1,-1 0-1,1-1 1,-1 1-1,1-1 0,-1 1 1,5-4-1,-1 0-113,0 0 1,-1 0-1,0 0 0,1-1 0,-2 0 0,1 0 0,-1-1 1,0 0-1,0 0 0,-1 0 0,7-15 0,-8 15 101,0 1 0,-1-1 0,0 0 0,0 0 0,-1 0 0,0 0 0,0 0 1,-1 0-1,0 0 0,0 0 0,0 0 0,-1 0 0,0 0 0,-3-11 0,0 2 907,5 38 52,-2 0-736,1 0 0,1 0-1,1 0 1,5 24 0,26 89 384,-2-12-190,-20-57-188,4 92-1,-15-153-196,0-1 1,0 1-1,0-1 0,-1 1 1,0-1-1,0 1 0,0-1 1,0 0-1,-1 0 0,1 1 1,-1-1-1,0 0 0,-1 0 1,1 0-1,-1-1 0,1 1 1,-4 3-1,0-2-3,1-1-1,-1 1 1,1-1-1,-1 0 1,0-1-1,-1 1 1,1-1-1,-1 0 1,1-1-1,-9 3 1,3-2-64,-1-1 0,1 0 0,0 0 0,-1-1 0,1-1 0,-1 0 0,1-1 0,-1 0 1,1-1-1,-1 0 0,1-1 0,-13-5 0,17 4-211,1 1 1,0-1-1,0-1 1,0 1-1,1-1 1,-1 0-1,1-1 1,0 0-1,1 0 1,0 0-1,0 0 1,0-1-1,-7-13 0,-4-19-771</inkml:trace>
</inkml:ink>
</file>

<file path=ppt/ink/ink1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4:34:40.120"/>
    </inkml:context>
    <inkml:brush xml:id="br0">
      <inkml:brushProperty name="width" value="0.1" units="cm"/>
      <inkml:brushProperty name="height" value="0.1" units="cm"/>
      <inkml:brushProperty name="color" value="#1C1C1C"/>
    </inkml:brush>
  </inkml:definitions>
  <inkml:trace contextRef="#ctx0" brushRef="#br0">56 145 4889,'-8'-62'2394,"9"61"-2133,-1-1 0,0 1 1,-1 0-1,1 0 0,0-1 1,0 1-1,0 0 0,-1 0 0,1-1 1,0 1-1,-1 0 0,0 0 1,1 0-1,-1 0 0,1 0 1,-1 0-1,-1-2 0,2 4-156,-1-1-1,1 0 1,0 0-1,-1 1 1,1-1-1,0 0 1,-1 0-1,1 1 1,0-1-1,0 0 1,-1 1-1,1-1 1,0 0-1,0 1 1,0-1-1,-1 0 1,1 1-1,0-1 1,0 1-1,0-1 1,0 0-1,0 1 1,0-1-1,0 1 1,0-1-1,0 1 1,0-1 0,-3 31 247,-1-2 1,-2 1 0,-9 29-1,14-53-253,-1 0-1,1-1 0,0 1 0,0 0 0,0 0 0,1 0 0,0 10 1,1-14-85,-1 0 1,0 0 0,1 0 0,-1 0 0,1 0 0,0 0-1,0 0 1,-1-1 0,1 1 0,0 0 0,0-1-1,1 1 1,-1-1 0,0 1 0,1-1 0,-1 1 0,0-1-1,1 0 1,0 0 0,-1 0 0,1 1 0,0-2 0,-1 1-1,1 0 1,0 0 0,0-1 0,2 2 0,-1-2-15,-1 0-1,1 0 1,-1 0 0,0 0 0,1 0 0,-1 0-1,1-1 1,-1 1 0,0-1 0,1 0 0,-1 1-1,0-1 1,0 0 0,0 0 0,1-1 0,-1 1-1,0 0 1,-1-1 0,1 1 0,0-1 0,0 1-1,-1-1 1,1 0 0,0 0 0,1-3 0,3-4-30,0 0 0,-1-1 0,0 0 0,4-10 0,29-89-199,-22 149 483,-11-29-225,-1-1 0,2 0 0,0 0-1,12 17 1,-15-24-19,0 0-1,0 0 1,0 0 0,0 0-1,0-1 1,0 1 0,1-1 0,-1 0-1,1 0 1,0 0 0,-1-1-1,1 1 1,0-1 0,0 0-1,0 0 1,0 0 0,0-1-1,0 1 1,7-1 0,-7 0-5,0-1-1,-1 1 1,1-1 0,0 0 0,0 1 0,0-2 0,-1 1 0,1 0-1,-1-1 1,1 0 0,-1 0 0,1 0 0,-1 0 0,0 0 0,0-1-1,0 1 1,0-1 0,-1 0 0,1 0 0,-1 0 0,0 0 0,1 0-1,-1 0 1,-1-1 0,1 1 0,0-1 0,-1 0 0,0 1-1,0-1 1,1-6 0,0 2 2,-1-1 1,-1 1-1,1-1 0,-1 1 0,-1 0 0,1-1 0,-1 1 0,-1 0 1,0-1-1,0 1 0,-1 0 0,1 0 0,-6-8 1,5 9-103,-1 0 1,0 1 0,-1 0 0,1 0-1,-1 0 1,0 0 0,0 1 0,-9-7-1,4 8-163</inkml:trace>
</inkml:ink>
</file>

<file path=ppt/ink/ink1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4:34:40.623"/>
    </inkml:context>
    <inkml:brush xml:id="br0">
      <inkml:brushProperty name="width" value="0.1" units="cm"/>
      <inkml:brushProperty name="height" value="0.1" units="cm"/>
      <inkml:brushProperty name="color" value="#1C1C1C"/>
    </inkml:brush>
  </inkml:definitions>
  <inkml:trace contextRef="#ctx0" brushRef="#br0">212 44 7322,'4'3'310,"22"15"2317,-26-18-2602,0 0 0,0 0 0,0 0 0,0 0 0,0 0 0,0 0 0,1 1 0,-1-1 0,0 0 0,0 0 0,0 0 0,0 0 0,0 0 0,0 0 0,0 0 0,0 0 0,0 0 0,0 0 0,1 0 0,-1 0 0,0 0 0,0 0 0,0 0 0,0 0 0,0 0 0,0 0 0,0 0 0,0 0 0,1 0 0,-1 0 1,0 0-1,0 0 0,0 0 0,0 0 0,0-1 0,0 1 0,0 0 0,0 0 0,0 0 0,0 0 0,0 0 0,1 0 0,-1 0 0,0 0 0,0 0 0,0 0 0,0 0 0,0 0 0,0-1 0,0 1 0,0 0 0,0 0 0,0 0 0,0 0 0,0 0 0,0 0 0,0 0 0,0 0 0,0-1 0,0 1 0,0 0 0,0 0 0,0 0 0,0 0 0,0 0 0,-10-17 1829,8 13-1697,0 1 0,-1-1 0,1 1-1,-1 0 1,0 0 0,0 0 0,0 0-1,-1 0 1,1 1 0,-1-1 0,1 1-1,-1 0 1,0 0 0,-6-2 0,6 4-138,1-1 0,0 1 0,-1 0 0,1 0 0,0 0 0,0 0 1,-1 0-1,1 1 0,0-1 0,0 1 0,-1 0 0,1 0 0,0 1 0,0-1 1,0 0-1,0 1 0,1 0 0,-1 0 0,-4 3 0,-6 6 69,1-1-1,0 2 0,0 0 1,1 0-1,-12 20 1,19-26-31,0 0-1,0 0 1,1 0 0,0 1 0,0 0 0,1-1 0,-1 1 0,1 0 0,1 0-1,0 0 1,0 1 0,0-1 0,1 0 0,0 13 0,0-18-35,1 0 0,-1-1 0,0 1 1,1 0-1,0 0 0,-1 0 0,1 0 1,0-1-1,0 1 0,0 0 0,0-1 0,0 1 1,0 0-1,0-1 0,0 0 0,1 1 1,-1-1-1,1 0 0,-1 1 0,4 1 0,-2-2 2,-1-1-1,1 1 1,0 0-1,-1-1 1,1 1-1,0-1 0,-1 0 1,1 0-1,0 0 1,0 0-1,-1 0 0,1-1 1,3 0-1,3-1 23,-1-1 0,1 0 0,-1-1 0,1 0 0,-1 0 0,0 0 0,12-10-1,-14 9-24,0-1 0,0 1 0,-1-1 1,0 0-1,0 0 0,0 0 0,-1-1 0,6-9 0,-9 12-9,1 1 1,-1-1-1,0 1 0,0-1 1,0 0-1,-1 1 1,1-1-1,-1 0 1,0 0-1,0 1 1,0-1-1,0 0 1,-1 0-1,1 1 0,-1-1 1,0 0-1,0 1 1,-1-1-1,1 1 1,-3-4-1,0-3-217,-9-12 518,4 9-3966</inkml:trace>
</inkml:ink>
</file>

<file path=ppt/ink/ink1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4:34:41.127"/>
    </inkml:context>
    <inkml:brush xml:id="br0">
      <inkml:brushProperty name="width" value="0.1" units="cm"/>
      <inkml:brushProperty name="height" value="0.1" units="cm"/>
      <inkml:brushProperty name="color" value="#1C1C1C"/>
    </inkml:brush>
  </inkml:definitions>
  <inkml:trace contextRef="#ctx0" brushRef="#br0">192 88 8034,'-7'-30'8073,"-6"5"-5421,11 24-2627,1-1 0,-1 0 0,1 1 0,-1 0 0,0-1 0,0 1 0,0 0 0,0 0 0,0 0 0,0 0 0,0 0 0,0 1 0,0-1 0,0 0 0,-1 1 0,1 0 0,0 0 0,0-1 0,-1 1 0,1 0 0,0 1 0,0-1 0,0 0 0,-4 2 0,1-1-10,0 1 1,0 0-1,0 0 0,0 1 0,1-1 0,-1 1 0,1 0 1,-1 0-1,1 1 0,0-1 0,0 1 0,1 0 1,-1 0-1,1 0 0,0 1 0,0-1 0,-3 6 1,0 2-13,-1 1 0,2-1 0,0 1 0,0 0 0,-4 21 0,8-28-4,0-1 0,0 1 0,1-1 0,-1 1 0,1-1 0,1 1 0,1 8 0,-2-12 0,1 0 1,-1 0-1,1 0 1,0 0 0,0 0-1,0 0 1,0 0-1,0 0 1,0-1-1,1 1 1,-1 0-1,1-1 1,-1 1 0,1-1-1,0 1 1,-1-1-1,1 0 1,0 0-1,0 0 1,0 0-1,0 0 1,3 1 0,4 0 14,-1-1 0,1 1 1,-1-1-1,1-1 0,-1 0 1,1 0-1,-1-1 0,1 0 1,10-2-1,75-23 117,-94 26-131,4-2 2,0 1 1,0-1-1,-1 0 0,1 0 0,-1 0 1,1 0-1,-1-1 0,0 1 0,0-1 1,0 0-1,0 0 0,-1 0 0,1 0 0,-1-1 1,1 1-1,-1-1 0,0 1 0,-1-1 1,1 0-1,-1 0 0,1 0 0,0-7 1,0-1-170,0-1 0,-1 1 0,-1-1 0,0 1 1,0-1-1,-4-14 0,4 24-41,-1-1 0,0 1 0,0 0 0,0 0 0,0 0 1,-1 0-1,1 0 0,-1 1 0,0-1 0,0 0 0,0 1 0,0-1 0,0 1 0,0 0 0,-1 0 0,1 0 1,-1 0-1,1 0 0,-6-3 0,-10-7-751</inkml:trace>
</inkml:ink>
</file>

<file path=ppt/ink/ink1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4:34:41.570"/>
    </inkml:context>
    <inkml:brush xml:id="br0">
      <inkml:brushProperty name="width" value="0.1" units="cm"/>
      <inkml:brushProperty name="height" value="0.1" units="cm"/>
      <inkml:brushProperty name="color" value="#1C1C1C"/>
    </inkml:brush>
  </inkml:definitions>
  <inkml:trace contextRef="#ctx0" brushRef="#br0">148 32 6025,'69'26'2704,"-69"-26"-2647,-1 0 0,1 0 0,0 0 0,0-1 0,0 1 0,0 0 0,0 0 0,0-1 1,0 1-1,0 0 0,0 0 0,0 0 0,0-1 0,0 1 0,0 0 0,0 0 1,0-1-1,0 1 0,0 0 0,0 0 0,0-1 0,0 1 0,0 0 0,0 0 0,0 0 1,0-1-1,0 1 0,0 0 0,1 0 0,-1 0 0,0-1 0,0 1 0,0 0 1,0 0-1,1 0 0,-1 0 0,0 0 0,0-1 0,0 1 0,1 0 0,-1 0 0,0 0 1,0 0-1,0 0 0,1 0 0,-1 0 0,0 0 0,0 0 0,1 0 0,-1 0 1,0 0-1,0 0 0,0 0 0,1 0 0,-1 0 0,0 0 0,0 0 0,1 0 0,-1 0 1,0 0-1,0 0 0,1 0 0,-15-19 1096,12 16-738,1 1-292,-1 0 0,0 0 0,0 0 0,0 0 0,0 0-1,0 0 1,0 0 0,-1 1 0,1-1 0,-1 1 0,1-1 0,-1 1 0,1 0 0,-1 0 0,0 0 0,1 1-1,-5-1 1,2 0 30,0 1-1,0 0 1,0 0 0,0 1-1,0 0 1,0 0-1,0 0 1,1 0-1,-8 3 1,3 0-45,1 0 0,0 0 0,0 1 0,0 0-1,1 1 1,0-1 0,0 1 0,0 1 0,1-1 0,-9 12 0,12-14-104,1 1-1,0-1 1,0 1-1,1-1 1,-1 1-1,1-1 1,0 1 0,0 0-1,0 0 1,1-1-1,0 1 1,0 0-1,0 0 1,0 0-1,1 0 1,0-1 0,0 1-1,0 0 1,0-1-1,3 6 1,-2-6-11,0 0 0,0 0 1,0 0-1,0 0 0,0-1 0,1 1 1,-1-1-1,1 0 0,0 0 1,0 0-1,1 0 0,-1 0 0,0-1 1,1 0-1,-1 1 0,1-1 0,0 0 1,0-1-1,0 1 0,0-1 0,0 0 1,8 2-1,-4-3-38,1 0-1,0 0 1,0-1 0,0 0-1,-1-1 1,1 0 0,-1 0-1,1-1 1,-1 0-1,0 0 1,13-8 0,-13 7-496,0-1 0,-1-1 0,1 1 0,-1-1 0,0-1-1,9-10 1,0-5-576</inkml:trace>
</inkml:ink>
</file>

<file path=ppt/ink/ink1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01-07T14:34:41.908"/>
    </inkml:context>
    <inkml:brush xml:id="br0">
      <inkml:brushProperty name="width" value="0.1" units="cm"/>
      <inkml:brushProperty name="height" value="0.1" units="cm"/>
      <inkml:brushProperty name="color" value="#1C1C1C"/>
    </inkml:brush>
  </inkml:definitions>
  <inkml:trace contextRef="#ctx0" brushRef="#br0">28 20 4433,'-24'-18'12074,"21"17"-11444,2 4 147,2 54-10,12 93-1,81 332-1072,-92-470 1197,-1-5-495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6163328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p:nvPr/>
        </p:nvSpPr>
        <p:spPr>
          <a:xfrm>
            <a:off x="0" y="2571750"/>
            <a:ext cx="9144000" cy="25719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702900" y="1361354"/>
            <a:ext cx="3724500" cy="1159800"/>
          </a:xfrm>
          <a:prstGeom prst="rect">
            <a:avLst/>
          </a:prstGeom>
        </p:spPr>
        <p:txBody>
          <a:bodyPr spcFirstLastPara="1" wrap="square" lIns="0" tIns="0" rIns="0" bIns="0" anchor="b" anchorCtr="0">
            <a:noAutofit/>
          </a:bodyPr>
          <a:lstStyle>
            <a:lvl1pPr lvl="0" rtl="0">
              <a:spcBef>
                <a:spcPts val="0"/>
              </a:spcBef>
              <a:spcAft>
                <a:spcPts val="0"/>
              </a:spcAft>
              <a:buSzPts val="3600"/>
              <a:buNone/>
              <a:defRPr sz="36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12" name="Google Shape;12;p2"/>
          <p:cNvSpPr/>
          <p:nvPr/>
        </p:nvSpPr>
        <p:spPr>
          <a:xfrm>
            <a:off x="8227900" y="-1675"/>
            <a:ext cx="916200" cy="9162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bg>
      <p:bgPr>
        <a:solidFill>
          <a:schemeClr val="accent2"/>
        </a:solidFill>
        <a:effectLst/>
      </p:bgPr>
    </p:bg>
    <p:spTree>
      <p:nvGrpSpPr>
        <p:cNvPr id="1" name="Shape 13"/>
        <p:cNvGrpSpPr/>
        <p:nvPr/>
      </p:nvGrpSpPr>
      <p:grpSpPr>
        <a:xfrm>
          <a:off x="0" y="0"/>
          <a:ext cx="0" cy="0"/>
          <a:chOff x="0" y="0"/>
          <a:chExt cx="0" cy="0"/>
        </a:xfrm>
      </p:grpSpPr>
      <p:sp>
        <p:nvSpPr>
          <p:cNvPr id="14" name="Google Shape;14;p3"/>
          <p:cNvSpPr/>
          <p:nvPr/>
        </p:nvSpPr>
        <p:spPr>
          <a:xfrm>
            <a:off x="0" y="2571750"/>
            <a:ext cx="9144000" cy="2571900"/>
          </a:xfrm>
          <a:prstGeom prst="rect">
            <a:avLst/>
          </a:prstGeom>
          <a:solidFill>
            <a:srgbClr val="3B1106">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3"/>
          <p:cNvSpPr txBox="1">
            <a:spLocks noGrp="1"/>
          </p:cNvSpPr>
          <p:nvPr>
            <p:ph type="ctrTitle"/>
          </p:nvPr>
        </p:nvSpPr>
        <p:spPr>
          <a:xfrm>
            <a:off x="702900" y="1233658"/>
            <a:ext cx="4746000" cy="1159800"/>
          </a:xfrm>
          <a:prstGeom prst="rect">
            <a:avLst/>
          </a:prstGeom>
        </p:spPr>
        <p:txBody>
          <a:bodyPr spcFirstLastPara="1" wrap="square" lIns="0" tIns="0" rIns="0" bIns="0" anchor="b" anchorCtr="0">
            <a:noAutofit/>
          </a:bodyPr>
          <a:lstStyle>
            <a:lvl1pPr lvl="0" rtl="0">
              <a:spcBef>
                <a:spcPts val="0"/>
              </a:spcBef>
              <a:spcAft>
                <a:spcPts val="0"/>
              </a:spcAft>
              <a:buClr>
                <a:schemeClr val="lt1"/>
              </a:buClr>
              <a:buSzPts val="3600"/>
              <a:buNone/>
              <a:defRPr sz="3600">
                <a:solidFill>
                  <a:schemeClr val="lt1"/>
                </a:solidFill>
              </a:defRPr>
            </a:lvl1pPr>
            <a:lvl2pPr lvl="1" rtl="0">
              <a:spcBef>
                <a:spcPts val="0"/>
              </a:spcBef>
              <a:spcAft>
                <a:spcPts val="0"/>
              </a:spcAft>
              <a:buClr>
                <a:schemeClr val="lt1"/>
              </a:buClr>
              <a:buSzPts val="3600"/>
              <a:buNone/>
              <a:defRPr sz="3600">
                <a:solidFill>
                  <a:schemeClr val="lt1"/>
                </a:solidFill>
              </a:defRPr>
            </a:lvl2pPr>
            <a:lvl3pPr lvl="2" rtl="0">
              <a:spcBef>
                <a:spcPts val="0"/>
              </a:spcBef>
              <a:spcAft>
                <a:spcPts val="0"/>
              </a:spcAft>
              <a:buClr>
                <a:schemeClr val="lt1"/>
              </a:buClr>
              <a:buSzPts val="3600"/>
              <a:buNone/>
              <a:defRPr sz="3600">
                <a:solidFill>
                  <a:schemeClr val="lt1"/>
                </a:solidFill>
              </a:defRPr>
            </a:lvl3pPr>
            <a:lvl4pPr lvl="3" rtl="0">
              <a:spcBef>
                <a:spcPts val="0"/>
              </a:spcBef>
              <a:spcAft>
                <a:spcPts val="0"/>
              </a:spcAft>
              <a:buClr>
                <a:schemeClr val="lt1"/>
              </a:buClr>
              <a:buSzPts val="3600"/>
              <a:buNone/>
              <a:defRPr sz="3600">
                <a:solidFill>
                  <a:schemeClr val="lt1"/>
                </a:solidFill>
              </a:defRPr>
            </a:lvl4pPr>
            <a:lvl5pPr lvl="4" rtl="0">
              <a:spcBef>
                <a:spcPts val="0"/>
              </a:spcBef>
              <a:spcAft>
                <a:spcPts val="0"/>
              </a:spcAft>
              <a:buClr>
                <a:schemeClr val="lt1"/>
              </a:buClr>
              <a:buSzPts val="3600"/>
              <a:buNone/>
              <a:defRPr sz="3600">
                <a:solidFill>
                  <a:schemeClr val="lt1"/>
                </a:solidFill>
              </a:defRPr>
            </a:lvl5pPr>
            <a:lvl6pPr lvl="5" rtl="0">
              <a:spcBef>
                <a:spcPts val="0"/>
              </a:spcBef>
              <a:spcAft>
                <a:spcPts val="0"/>
              </a:spcAft>
              <a:buClr>
                <a:schemeClr val="lt1"/>
              </a:buClr>
              <a:buSzPts val="3600"/>
              <a:buNone/>
              <a:defRPr sz="3600">
                <a:solidFill>
                  <a:schemeClr val="lt1"/>
                </a:solidFill>
              </a:defRPr>
            </a:lvl6pPr>
            <a:lvl7pPr lvl="6" rtl="0">
              <a:spcBef>
                <a:spcPts val="0"/>
              </a:spcBef>
              <a:spcAft>
                <a:spcPts val="0"/>
              </a:spcAft>
              <a:buClr>
                <a:schemeClr val="lt1"/>
              </a:buClr>
              <a:buSzPts val="3600"/>
              <a:buNone/>
              <a:defRPr sz="3600">
                <a:solidFill>
                  <a:schemeClr val="lt1"/>
                </a:solidFill>
              </a:defRPr>
            </a:lvl7pPr>
            <a:lvl8pPr lvl="7" rtl="0">
              <a:spcBef>
                <a:spcPts val="0"/>
              </a:spcBef>
              <a:spcAft>
                <a:spcPts val="0"/>
              </a:spcAft>
              <a:buClr>
                <a:schemeClr val="lt1"/>
              </a:buClr>
              <a:buSzPts val="3600"/>
              <a:buNone/>
              <a:defRPr sz="3600">
                <a:solidFill>
                  <a:schemeClr val="lt1"/>
                </a:solidFill>
              </a:defRPr>
            </a:lvl8pPr>
            <a:lvl9pPr lvl="8" rtl="0">
              <a:spcBef>
                <a:spcPts val="0"/>
              </a:spcBef>
              <a:spcAft>
                <a:spcPts val="0"/>
              </a:spcAft>
              <a:buClr>
                <a:schemeClr val="lt1"/>
              </a:buClr>
              <a:buSzPts val="3600"/>
              <a:buNone/>
              <a:defRPr sz="3600">
                <a:solidFill>
                  <a:schemeClr val="lt1"/>
                </a:solidFill>
              </a:defRPr>
            </a:lvl9pPr>
          </a:lstStyle>
          <a:p>
            <a:endParaRPr/>
          </a:p>
        </p:txBody>
      </p:sp>
      <p:sp>
        <p:nvSpPr>
          <p:cNvPr id="16" name="Google Shape;16;p3"/>
          <p:cNvSpPr txBox="1">
            <a:spLocks noGrp="1"/>
          </p:cNvSpPr>
          <p:nvPr>
            <p:ph type="subTitle" idx="1"/>
          </p:nvPr>
        </p:nvSpPr>
        <p:spPr>
          <a:xfrm>
            <a:off x="702900" y="2787333"/>
            <a:ext cx="4746000" cy="299400"/>
          </a:xfrm>
          <a:prstGeom prst="rect">
            <a:avLst/>
          </a:prstGeom>
        </p:spPr>
        <p:txBody>
          <a:bodyPr spcFirstLastPara="1" wrap="square" lIns="0" tIns="0" rIns="0" bIns="0" anchor="t" anchorCtr="0">
            <a:noAutofit/>
          </a:bodyPr>
          <a:lstStyle>
            <a:lvl1pPr lvl="0" rtl="0">
              <a:spcBef>
                <a:spcPts val="0"/>
              </a:spcBef>
              <a:spcAft>
                <a:spcPts val="0"/>
              </a:spcAft>
              <a:buClr>
                <a:schemeClr val="dk1"/>
              </a:buClr>
              <a:buSzPts val="1400"/>
              <a:buNone/>
              <a:defRPr sz="1400"/>
            </a:lvl1pPr>
            <a:lvl2pPr lvl="1" rtl="0">
              <a:spcBef>
                <a:spcPts val="600"/>
              </a:spcBef>
              <a:spcAft>
                <a:spcPts val="0"/>
              </a:spcAft>
              <a:buClr>
                <a:schemeClr val="dk1"/>
              </a:buClr>
              <a:buSzPts val="1400"/>
              <a:buNone/>
              <a:defRPr sz="1400"/>
            </a:lvl2pPr>
            <a:lvl3pPr lvl="2" rtl="0">
              <a:spcBef>
                <a:spcPts val="600"/>
              </a:spcBef>
              <a:spcAft>
                <a:spcPts val="0"/>
              </a:spcAft>
              <a:buClr>
                <a:schemeClr val="dk1"/>
              </a:buClr>
              <a:buSzPts val="1400"/>
              <a:buNone/>
              <a:defRPr sz="1400"/>
            </a:lvl3pPr>
            <a:lvl4pPr lvl="3" rtl="0">
              <a:spcBef>
                <a:spcPts val="600"/>
              </a:spcBef>
              <a:spcAft>
                <a:spcPts val="0"/>
              </a:spcAft>
              <a:buSzPts val="1400"/>
              <a:buNone/>
              <a:defRPr sz="1400"/>
            </a:lvl4pPr>
            <a:lvl5pPr lvl="4" rtl="0">
              <a:spcBef>
                <a:spcPts val="600"/>
              </a:spcBef>
              <a:spcAft>
                <a:spcPts val="0"/>
              </a:spcAft>
              <a:buSzPts val="1400"/>
              <a:buNone/>
              <a:defRPr sz="1400"/>
            </a:lvl5pPr>
            <a:lvl6pPr lvl="5" rtl="0">
              <a:spcBef>
                <a:spcPts val="600"/>
              </a:spcBef>
              <a:spcAft>
                <a:spcPts val="0"/>
              </a:spcAft>
              <a:buSzPts val="1400"/>
              <a:buNone/>
              <a:defRPr sz="1400"/>
            </a:lvl6pPr>
            <a:lvl7pPr lvl="6" rtl="0">
              <a:spcBef>
                <a:spcPts val="600"/>
              </a:spcBef>
              <a:spcAft>
                <a:spcPts val="0"/>
              </a:spcAft>
              <a:buSzPts val="1400"/>
              <a:buNone/>
              <a:defRPr sz="1400"/>
            </a:lvl7pPr>
            <a:lvl8pPr lvl="7" rtl="0">
              <a:spcBef>
                <a:spcPts val="600"/>
              </a:spcBef>
              <a:spcAft>
                <a:spcPts val="0"/>
              </a:spcAft>
              <a:buSzPts val="1400"/>
              <a:buNone/>
              <a:defRPr sz="1400"/>
            </a:lvl8pPr>
            <a:lvl9pPr lvl="8" rtl="0">
              <a:spcBef>
                <a:spcPts val="600"/>
              </a:spcBef>
              <a:spcAft>
                <a:spcPts val="600"/>
              </a:spcAft>
              <a:buSzPts val="1400"/>
              <a:buNone/>
              <a:defRPr sz="1400"/>
            </a:lvl9pPr>
          </a:lstStyle>
          <a:p>
            <a:endParaRPr/>
          </a:p>
        </p:txBody>
      </p:sp>
      <p:sp>
        <p:nvSpPr>
          <p:cNvPr id="17" name="Google Shape;17;p3"/>
          <p:cNvSpPr/>
          <p:nvPr/>
        </p:nvSpPr>
        <p:spPr>
          <a:xfrm>
            <a:off x="5928400" y="916150"/>
            <a:ext cx="2299500" cy="33111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2"/>
              </a:solidFill>
            </a:endParaRPr>
          </a:p>
        </p:txBody>
      </p:sp>
      <p:sp>
        <p:nvSpPr>
          <p:cNvPr id="18" name="Google Shape;18;p3"/>
          <p:cNvSpPr/>
          <p:nvPr/>
        </p:nvSpPr>
        <p:spPr>
          <a:xfrm>
            <a:off x="8227900" y="4227300"/>
            <a:ext cx="916200" cy="9162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34"/>
        <p:cNvGrpSpPr/>
        <p:nvPr/>
      </p:nvGrpSpPr>
      <p:grpSpPr>
        <a:xfrm>
          <a:off x="0" y="0"/>
          <a:ext cx="0" cy="0"/>
          <a:chOff x="0" y="0"/>
          <a:chExt cx="0" cy="0"/>
        </a:xfrm>
      </p:grpSpPr>
      <p:sp>
        <p:nvSpPr>
          <p:cNvPr id="35" name="Google Shape;35;p7"/>
          <p:cNvSpPr/>
          <p:nvPr/>
        </p:nvSpPr>
        <p:spPr>
          <a:xfrm>
            <a:off x="2307300" y="921000"/>
            <a:ext cx="6836700" cy="4222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7"/>
          <p:cNvSpPr txBox="1">
            <a:spLocks noGrp="1"/>
          </p:cNvSpPr>
          <p:nvPr>
            <p:ph type="title"/>
          </p:nvPr>
        </p:nvSpPr>
        <p:spPr>
          <a:xfrm>
            <a:off x="455700" y="823775"/>
            <a:ext cx="1623900" cy="3864000"/>
          </a:xfrm>
          <a:prstGeom prst="rect">
            <a:avLst/>
          </a:prstGeom>
        </p:spPr>
        <p:txBody>
          <a:bodyPr spcFirstLastPara="1" wrap="square" lIns="0" tIns="0" rIns="0" bIns="0" anchor="t" anchorCtr="0">
            <a:noAutofit/>
          </a:bodyPr>
          <a:lstStyle>
            <a:lvl1pPr lvl="0" rtl="0">
              <a:spcBef>
                <a:spcPts val="0"/>
              </a:spcBef>
              <a:spcAft>
                <a:spcPts val="0"/>
              </a:spcAft>
              <a:buSzPts val="2200"/>
              <a:buNone/>
              <a:defRPr/>
            </a:lvl1pPr>
            <a:lvl2pPr lvl="1" rtl="0">
              <a:spcBef>
                <a:spcPts val="0"/>
              </a:spcBef>
              <a:spcAft>
                <a:spcPts val="0"/>
              </a:spcAft>
              <a:buSzPts val="2200"/>
              <a:buNone/>
              <a:defRPr/>
            </a:lvl2pPr>
            <a:lvl3pPr lvl="2" rtl="0">
              <a:spcBef>
                <a:spcPts val="0"/>
              </a:spcBef>
              <a:spcAft>
                <a:spcPts val="0"/>
              </a:spcAft>
              <a:buSzPts val="2200"/>
              <a:buNone/>
              <a:defRPr/>
            </a:lvl3pPr>
            <a:lvl4pPr lvl="3" rtl="0">
              <a:spcBef>
                <a:spcPts val="0"/>
              </a:spcBef>
              <a:spcAft>
                <a:spcPts val="0"/>
              </a:spcAft>
              <a:buSzPts val="2200"/>
              <a:buNone/>
              <a:defRPr/>
            </a:lvl4pPr>
            <a:lvl5pPr lvl="4" rtl="0">
              <a:spcBef>
                <a:spcPts val="0"/>
              </a:spcBef>
              <a:spcAft>
                <a:spcPts val="0"/>
              </a:spcAft>
              <a:buSzPts val="2200"/>
              <a:buNone/>
              <a:defRPr/>
            </a:lvl5pPr>
            <a:lvl6pPr lvl="5" rtl="0">
              <a:spcBef>
                <a:spcPts val="0"/>
              </a:spcBef>
              <a:spcAft>
                <a:spcPts val="0"/>
              </a:spcAft>
              <a:buSzPts val="2200"/>
              <a:buNone/>
              <a:defRPr/>
            </a:lvl6pPr>
            <a:lvl7pPr lvl="6" rtl="0">
              <a:spcBef>
                <a:spcPts val="0"/>
              </a:spcBef>
              <a:spcAft>
                <a:spcPts val="0"/>
              </a:spcAft>
              <a:buSzPts val="2200"/>
              <a:buNone/>
              <a:defRPr/>
            </a:lvl7pPr>
            <a:lvl8pPr lvl="7" rtl="0">
              <a:spcBef>
                <a:spcPts val="0"/>
              </a:spcBef>
              <a:spcAft>
                <a:spcPts val="0"/>
              </a:spcAft>
              <a:buSzPts val="2200"/>
              <a:buNone/>
              <a:defRPr/>
            </a:lvl8pPr>
            <a:lvl9pPr lvl="8" rtl="0">
              <a:spcBef>
                <a:spcPts val="0"/>
              </a:spcBef>
              <a:spcAft>
                <a:spcPts val="0"/>
              </a:spcAft>
              <a:buSzPts val="2200"/>
              <a:buNone/>
              <a:defRPr/>
            </a:lvl9pPr>
          </a:lstStyle>
          <a:p>
            <a:endParaRPr/>
          </a:p>
        </p:txBody>
      </p:sp>
      <p:sp>
        <p:nvSpPr>
          <p:cNvPr id="37" name="Google Shape;37;p7"/>
          <p:cNvSpPr txBox="1">
            <a:spLocks noGrp="1"/>
          </p:cNvSpPr>
          <p:nvPr>
            <p:ph type="body" idx="1"/>
          </p:nvPr>
        </p:nvSpPr>
        <p:spPr>
          <a:xfrm>
            <a:off x="2794425" y="1376725"/>
            <a:ext cx="2754000" cy="33111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600"/>
              </a:spcBef>
              <a:spcAft>
                <a:spcPts val="0"/>
              </a:spcAft>
              <a:buSzPts val="1800"/>
              <a:buChar char="▪"/>
              <a:defRPr sz="1800"/>
            </a:lvl2pPr>
            <a:lvl3pPr marL="1371600" lvl="2" indent="-342900" rtl="0">
              <a:spcBef>
                <a:spcPts val="600"/>
              </a:spcBef>
              <a:spcAft>
                <a:spcPts val="0"/>
              </a:spcAft>
              <a:buSzPts val="1800"/>
              <a:buChar char="▫"/>
              <a:defRPr sz="1800"/>
            </a:lvl3pPr>
            <a:lvl4pPr marL="1828800" lvl="3" indent="-342900" rtl="0">
              <a:spcBef>
                <a:spcPts val="600"/>
              </a:spcBef>
              <a:spcAft>
                <a:spcPts val="0"/>
              </a:spcAft>
              <a:buSzPts val="1800"/>
              <a:buChar char="●"/>
              <a:defRPr sz="1800"/>
            </a:lvl4pPr>
            <a:lvl5pPr marL="2286000" lvl="4" indent="-342900" rtl="0">
              <a:spcBef>
                <a:spcPts val="600"/>
              </a:spcBef>
              <a:spcAft>
                <a:spcPts val="0"/>
              </a:spcAft>
              <a:buSzPts val="1800"/>
              <a:buChar char="○"/>
              <a:defRPr sz="1800"/>
            </a:lvl5pPr>
            <a:lvl6pPr marL="2743200" lvl="5" indent="-342900" rtl="0">
              <a:spcBef>
                <a:spcPts val="600"/>
              </a:spcBef>
              <a:spcAft>
                <a:spcPts val="0"/>
              </a:spcAft>
              <a:buSzPts val="1800"/>
              <a:buChar char="■"/>
              <a:defRPr sz="1800"/>
            </a:lvl6pPr>
            <a:lvl7pPr marL="3200400" lvl="6" indent="-342900" rtl="0">
              <a:spcBef>
                <a:spcPts val="600"/>
              </a:spcBef>
              <a:spcAft>
                <a:spcPts val="0"/>
              </a:spcAft>
              <a:buSzPts val="1800"/>
              <a:buChar char="●"/>
              <a:defRPr sz="1800"/>
            </a:lvl7pPr>
            <a:lvl8pPr marL="3657600" lvl="7" indent="-342900" rtl="0">
              <a:spcBef>
                <a:spcPts val="600"/>
              </a:spcBef>
              <a:spcAft>
                <a:spcPts val="0"/>
              </a:spcAft>
              <a:buSzPts val="1800"/>
              <a:buChar char="○"/>
              <a:defRPr sz="1800"/>
            </a:lvl8pPr>
            <a:lvl9pPr marL="4114800" lvl="8" indent="-342900" rtl="0">
              <a:spcBef>
                <a:spcPts val="600"/>
              </a:spcBef>
              <a:spcAft>
                <a:spcPts val="600"/>
              </a:spcAft>
              <a:buSzPts val="1800"/>
              <a:buChar char="■"/>
              <a:defRPr sz="1800"/>
            </a:lvl9pPr>
          </a:lstStyle>
          <a:p>
            <a:endParaRPr/>
          </a:p>
        </p:txBody>
      </p:sp>
      <p:sp>
        <p:nvSpPr>
          <p:cNvPr id="38" name="Google Shape;38;p7"/>
          <p:cNvSpPr txBox="1">
            <a:spLocks noGrp="1"/>
          </p:cNvSpPr>
          <p:nvPr>
            <p:ph type="body" idx="2"/>
          </p:nvPr>
        </p:nvSpPr>
        <p:spPr>
          <a:xfrm>
            <a:off x="5934401" y="1376725"/>
            <a:ext cx="2754000" cy="33111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600"/>
              </a:spcBef>
              <a:spcAft>
                <a:spcPts val="0"/>
              </a:spcAft>
              <a:buSzPts val="1800"/>
              <a:buChar char="▪"/>
              <a:defRPr sz="1800"/>
            </a:lvl2pPr>
            <a:lvl3pPr marL="1371600" lvl="2" indent="-342900" rtl="0">
              <a:spcBef>
                <a:spcPts val="600"/>
              </a:spcBef>
              <a:spcAft>
                <a:spcPts val="0"/>
              </a:spcAft>
              <a:buSzPts val="1800"/>
              <a:buChar char="▫"/>
              <a:defRPr sz="1800"/>
            </a:lvl3pPr>
            <a:lvl4pPr marL="1828800" lvl="3" indent="-342900" rtl="0">
              <a:spcBef>
                <a:spcPts val="600"/>
              </a:spcBef>
              <a:spcAft>
                <a:spcPts val="0"/>
              </a:spcAft>
              <a:buSzPts val="1800"/>
              <a:buChar char="●"/>
              <a:defRPr sz="1800"/>
            </a:lvl4pPr>
            <a:lvl5pPr marL="2286000" lvl="4" indent="-342900" rtl="0">
              <a:spcBef>
                <a:spcPts val="600"/>
              </a:spcBef>
              <a:spcAft>
                <a:spcPts val="0"/>
              </a:spcAft>
              <a:buSzPts val="1800"/>
              <a:buChar char="○"/>
              <a:defRPr sz="1800"/>
            </a:lvl5pPr>
            <a:lvl6pPr marL="2743200" lvl="5" indent="-342900" rtl="0">
              <a:spcBef>
                <a:spcPts val="600"/>
              </a:spcBef>
              <a:spcAft>
                <a:spcPts val="0"/>
              </a:spcAft>
              <a:buSzPts val="1800"/>
              <a:buChar char="■"/>
              <a:defRPr sz="1800"/>
            </a:lvl6pPr>
            <a:lvl7pPr marL="3200400" lvl="6" indent="-342900" rtl="0">
              <a:spcBef>
                <a:spcPts val="600"/>
              </a:spcBef>
              <a:spcAft>
                <a:spcPts val="0"/>
              </a:spcAft>
              <a:buSzPts val="1800"/>
              <a:buChar char="●"/>
              <a:defRPr sz="1800"/>
            </a:lvl7pPr>
            <a:lvl8pPr marL="3657600" lvl="7" indent="-342900" rtl="0">
              <a:spcBef>
                <a:spcPts val="600"/>
              </a:spcBef>
              <a:spcAft>
                <a:spcPts val="0"/>
              </a:spcAft>
              <a:buSzPts val="1800"/>
              <a:buChar char="○"/>
              <a:defRPr sz="1800"/>
            </a:lvl8pPr>
            <a:lvl9pPr marL="4114800" lvl="8" indent="-342900" rtl="0">
              <a:spcBef>
                <a:spcPts val="600"/>
              </a:spcBef>
              <a:spcAft>
                <a:spcPts val="600"/>
              </a:spcAft>
              <a:buSzPts val="1800"/>
              <a:buChar char="■"/>
              <a:defRPr sz="1800"/>
            </a:lvl9pPr>
          </a:lstStyle>
          <a:p>
            <a:endParaRPr/>
          </a:p>
        </p:txBody>
      </p:sp>
      <p:sp>
        <p:nvSpPr>
          <p:cNvPr id="39" name="Google Shape;39;p7"/>
          <p:cNvSpPr txBox="1">
            <a:spLocks noGrp="1"/>
          </p:cNvSpPr>
          <p:nvPr>
            <p:ph type="sldNum" idx="12"/>
          </p:nvPr>
        </p:nvSpPr>
        <p:spPr>
          <a:xfrm>
            <a:off x="8688300" y="4687750"/>
            <a:ext cx="455700" cy="4557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lt2"/>
        </a:solidFill>
        <a:effectLst/>
      </p:bgPr>
    </p:bg>
    <p:spTree>
      <p:nvGrpSpPr>
        <p:cNvPr id="1" name="Shape 55"/>
        <p:cNvGrpSpPr/>
        <p:nvPr/>
      </p:nvGrpSpPr>
      <p:grpSpPr>
        <a:xfrm>
          <a:off x="0" y="0"/>
          <a:ext cx="0" cy="0"/>
          <a:chOff x="0" y="0"/>
          <a:chExt cx="0" cy="0"/>
        </a:xfrm>
      </p:grpSpPr>
      <p:sp>
        <p:nvSpPr>
          <p:cNvPr id="56" name="Google Shape;56;p11"/>
          <p:cNvSpPr/>
          <p:nvPr/>
        </p:nvSpPr>
        <p:spPr>
          <a:xfrm>
            <a:off x="0" y="0"/>
            <a:ext cx="9144000" cy="5143500"/>
          </a:xfrm>
          <a:prstGeom prst="frame">
            <a:avLst>
              <a:gd name="adj1" fmla="val 8849"/>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1"/>
          <p:cNvSpPr txBox="1">
            <a:spLocks noGrp="1"/>
          </p:cNvSpPr>
          <p:nvPr>
            <p:ph type="sldNum" idx="12"/>
          </p:nvPr>
        </p:nvSpPr>
        <p:spPr>
          <a:xfrm>
            <a:off x="8688300" y="4687750"/>
            <a:ext cx="455700" cy="4557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with transparent frame">
  <p:cSld name="BLANK_1">
    <p:bg>
      <p:bgPr>
        <a:solidFill>
          <a:schemeClr val="lt1"/>
        </a:solidFill>
        <a:effectLst/>
      </p:bgPr>
    </p:bg>
    <p:spTree>
      <p:nvGrpSpPr>
        <p:cNvPr id="1" name="Shape 58"/>
        <p:cNvGrpSpPr/>
        <p:nvPr/>
      </p:nvGrpSpPr>
      <p:grpSpPr>
        <a:xfrm>
          <a:off x="0" y="0"/>
          <a:ext cx="0" cy="0"/>
          <a:chOff x="0" y="0"/>
          <a:chExt cx="0" cy="0"/>
        </a:xfrm>
      </p:grpSpPr>
      <p:sp>
        <p:nvSpPr>
          <p:cNvPr id="59" name="Google Shape;59;p12"/>
          <p:cNvSpPr/>
          <p:nvPr/>
        </p:nvSpPr>
        <p:spPr>
          <a:xfrm>
            <a:off x="0" y="0"/>
            <a:ext cx="9144000" cy="5143500"/>
          </a:xfrm>
          <a:prstGeom prst="frame">
            <a:avLst>
              <a:gd name="adj1" fmla="val 8849"/>
            </a:avLst>
          </a:prstGeom>
          <a:solidFill>
            <a:srgbClr val="3B1106">
              <a:alpha val="615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12"/>
          <p:cNvSpPr txBox="1">
            <a:spLocks noGrp="1"/>
          </p:cNvSpPr>
          <p:nvPr>
            <p:ph type="sldNum" idx="12"/>
          </p:nvPr>
        </p:nvSpPr>
        <p:spPr>
          <a:xfrm>
            <a:off x="8688300" y="4687750"/>
            <a:ext cx="455700" cy="455700"/>
          </a:xfrm>
          <a:prstGeom prst="rect">
            <a:avLst/>
          </a:prstGeom>
          <a:solidFill>
            <a:srgbClr val="3B1106">
              <a:alpha val="6150"/>
            </a:srgbClr>
          </a:solidFill>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sldNum" idx="12"/>
          </p:nvPr>
        </p:nvSpPr>
        <p:spPr>
          <a:xfrm>
            <a:off x="8688300" y="4687750"/>
            <a:ext cx="455700" cy="455700"/>
          </a:xfrm>
          <a:prstGeom prst="rect">
            <a:avLst/>
          </a:prstGeom>
          <a:solidFill>
            <a:schemeClr val="accent2"/>
          </a:solidFill>
          <a:ln>
            <a:noFill/>
          </a:ln>
        </p:spPr>
        <p:txBody>
          <a:bodyPr spcFirstLastPara="1" wrap="square" lIns="0" tIns="0" rIns="0" bIns="0" anchor="ctr" anchorCtr="0">
            <a:noAutofit/>
          </a:bodyPr>
          <a:lstStyle>
            <a:lvl1pPr lvl="0" algn="ctr" rtl="0">
              <a:buNone/>
              <a:defRPr sz="1300" b="1">
                <a:solidFill>
                  <a:schemeClr val="lt1"/>
                </a:solidFill>
                <a:latin typeface="Inria Serif"/>
                <a:ea typeface="Inria Serif"/>
                <a:cs typeface="Inria Serif"/>
                <a:sym typeface="Inria Serif"/>
              </a:defRPr>
            </a:lvl1pPr>
            <a:lvl2pPr lvl="1" algn="ctr" rtl="0">
              <a:buNone/>
              <a:defRPr sz="1300" b="1">
                <a:solidFill>
                  <a:schemeClr val="lt1"/>
                </a:solidFill>
                <a:latin typeface="Inria Serif"/>
                <a:ea typeface="Inria Serif"/>
                <a:cs typeface="Inria Serif"/>
                <a:sym typeface="Inria Serif"/>
              </a:defRPr>
            </a:lvl2pPr>
            <a:lvl3pPr lvl="2" algn="ctr" rtl="0">
              <a:buNone/>
              <a:defRPr sz="1300" b="1">
                <a:solidFill>
                  <a:schemeClr val="lt1"/>
                </a:solidFill>
                <a:latin typeface="Inria Serif"/>
                <a:ea typeface="Inria Serif"/>
                <a:cs typeface="Inria Serif"/>
                <a:sym typeface="Inria Serif"/>
              </a:defRPr>
            </a:lvl3pPr>
            <a:lvl4pPr lvl="3" algn="ctr" rtl="0">
              <a:buNone/>
              <a:defRPr sz="1300" b="1">
                <a:solidFill>
                  <a:schemeClr val="lt1"/>
                </a:solidFill>
                <a:latin typeface="Inria Serif"/>
                <a:ea typeface="Inria Serif"/>
                <a:cs typeface="Inria Serif"/>
                <a:sym typeface="Inria Serif"/>
              </a:defRPr>
            </a:lvl4pPr>
            <a:lvl5pPr lvl="4" algn="ctr" rtl="0">
              <a:buNone/>
              <a:defRPr sz="1300" b="1">
                <a:solidFill>
                  <a:schemeClr val="lt1"/>
                </a:solidFill>
                <a:latin typeface="Inria Serif"/>
                <a:ea typeface="Inria Serif"/>
                <a:cs typeface="Inria Serif"/>
                <a:sym typeface="Inria Serif"/>
              </a:defRPr>
            </a:lvl5pPr>
            <a:lvl6pPr lvl="5" algn="ctr" rtl="0">
              <a:buNone/>
              <a:defRPr sz="1300" b="1">
                <a:solidFill>
                  <a:schemeClr val="lt1"/>
                </a:solidFill>
                <a:latin typeface="Inria Serif"/>
                <a:ea typeface="Inria Serif"/>
                <a:cs typeface="Inria Serif"/>
                <a:sym typeface="Inria Serif"/>
              </a:defRPr>
            </a:lvl6pPr>
            <a:lvl7pPr lvl="6" algn="ctr" rtl="0">
              <a:buNone/>
              <a:defRPr sz="1300" b="1">
                <a:solidFill>
                  <a:schemeClr val="lt1"/>
                </a:solidFill>
                <a:latin typeface="Inria Serif"/>
                <a:ea typeface="Inria Serif"/>
                <a:cs typeface="Inria Serif"/>
                <a:sym typeface="Inria Serif"/>
              </a:defRPr>
            </a:lvl7pPr>
            <a:lvl8pPr lvl="7" algn="ctr" rtl="0">
              <a:buNone/>
              <a:defRPr sz="1300" b="1">
                <a:solidFill>
                  <a:schemeClr val="lt1"/>
                </a:solidFill>
                <a:latin typeface="Inria Serif"/>
                <a:ea typeface="Inria Serif"/>
                <a:cs typeface="Inria Serif"/>
                <a:sym typeface="Inria Serif"/>
              </a:defRPr>
            </a:lvl8pPr>
            <a:lvl9pPr lvl="8" algn="ctr" rtl="0">
              <a:buNone/>
              <a:defRPr sz="1300" b="1">
                <a:solidFill>
                  <a:schemeClr val="lt1"/>
                </a:solidFill>
                <a:latin typeface="Inria Serif"/>
                <a:ea typeface="Inria Serif"/>
                <a:cs typeface="Inria Serif"/>
                <a:sym typeface="Inria Serif"/>
              </a:defRPr>
            </a:lvl9pPr>
          </a:lstStyle>
          <a:p>
            <a:pPr marL="0" lvl="0" indent="0" algn="ctr" rtl="0">
              <a:spcBef>
                <a:spcPts val="0"/>
              </a:spcBef>
              <a:spcAft>
                <a:spcPts val="0"/>
              </a:spcAft>
              <a:buNone/>
            </a:pPr>
            <a:fld id="{00000000-1234-1234-1234-123412341234}" type="slidenum">
              <a:rPr lang="en"/>
              <a:t>‹#›</a:t>
            </a:fld>
            <a:endParaRPr/>
          </a:p>
        </p:txBody>
      </p:sp>
      <p:sp>
        <p:nvSpPr>
          <p:cNvPr id="7" name="Google Shape;7;p1"/>
          <p:cNvSpPr txBox="1">
            <a:spLocks noGrp="1"/>
          </p:cNvSpPr>
          <p:nvPr>
            <p:ph type="title"/>
          </p:nvPr>
        </p:nvSpPr>
        <p:spPr>
          <a:xfrm>
            <a:off x="455700" y="823775"/>
            <a:ext cx="1623900" cy="3864000"/>
          </a:xfrm>
          <a:prstGeom prst="rect">
            <a:avLst/>
          </a:prstGeom>
          <a:noFill/>
          <a:ln>
            <a:noFill/>
          </a:ln>
        </p:spPr>
        <p:txBody>
          <a:bodyPr spcFirstLastPara="1" wrap="square" lIns="0" tIns="0" rIns="0" bIns="0" anchor="t" anchorCtr="0">
            <a:noAutofit/>
          </a:bodyPr>
          <a:lstStyle>
            <a:lvl1pPr lvl="0" rtl="0">
              <a:lnSpc>
                <a:spcPct val="90000"/>
              </a:lnSpc>
              <a:spcBef>
                <a:spcPts val="0"/>
              </a:spcBef>
              <a:spcAft>
                <a:spcPts val="0"/>
              </a:spcAft>
              <a:buClr>
                <a:schemeClr val="accent1"/>
              </a:buClr>
              <a:buSzPts val="2200"/>
              <a:buFont typeface="Playfair Display Regular"/>
              <a:buNone/>
              <a:defRPr sz="2200">
                <a:solidFill>
                  <a:schemeClr val="accent1"/>
                </a:solidFill>
                <a:latin typeface="Playfair Display Regular"/>
                <a:ea typeface="Playfair Display Regular"/>
                <a:cs typeface="Playfair Display Regular"/>
                <a:sym typeface="Playfair Display Regular"/>
              </a:defRPr>
            </a:lvl1pPr>
            <a:lvl2pPr lvl="1" rtl="0">
              <a:lnSpc>
                <a:spcPct val="90000"/>
              </a:lnSpc>
              <a:spcBef>
                <a:spcPts val="0"/>
              </a:spcBef>
              <a:spcAft>
                <a:spcPts val="0"/>
              </a:spcAft>
              <a:buClr>
                <a:schemeClr val="accent1"/>
              </a:buClr>
              <a:buSzPts val="2200"/>
              <a:buFont typeface="Playfair Display Regular"/>
              <a:buNone/>
              <a:defRPr sz="2200">
                <a:solidFill>
                  <a:schemeClr val="accent1"/>
                </a:solidFill>
                <a:latin typeface="Playfair Display Regular"/>
                <a:ea typeface="Playfair Display Regular"/>
                <a:cs typeface="Playfair Display Regular"/>
                <a:sym typeface="Playfair Display Regular"/>
              </a:defRPr>
            </a:lvl2pPr>
            <a:lvl3pPr lvl="2" rtl="0">
              <a:lnSpc>
                <a:spcPct val="90000"/>
              </a:lnSpc>
              <a:spcBef>
                <a:spcPts val="0"/>
              </a:spcBef>
              <a:spcAft>
                <a:spcPts val="0"/>
              </a:spcAft>
              <a:buClr>
                <a:schemeClr val="accent1"/>
              </a:buClr>
              <a:buSzPts val="2200"/>
              <a:buFont typeface="Playfair Display Regular"/>
              <a:buNone/>
              <a:defRPr sz="2200">
                <a:solidFill>
                  <a:schemeClr val="accent1"/>
                </a:solidFill>
                <a:latin typeface="Playfair Display Regular"/>
                <a:ea typeface="Playfair Display Regular"/>
                <a:cs typeface="Playfair Display Regular"/>
                <a:sym typeface="Playfair Display Regular"/>
              </a:defRPr>
            </a:lvl3pPr>
            <a:lvl4pPr lvl="3" rtl="0">
              <a:lnSpc>
                <a:spcPct val="90000"/>
              </a:lnSpc>
              <a:spcBef>
                <a:spcPts val="0"/>
              </a:spcBef>
              <a:spcAft>
                <a:spcPts val="0"/>
              </a:spcAft>
              <a:buClr>
                <a:schemeClr val="accent1"/>
              </a:buClr>
              <a:buSzPts val="2200"/>
              <a:buFont typeface="Playfair Display Regular"/>
              <a:buNone/>
              <a:defRPr sz="2200">
                <a:solidFill>
                  <a:schemeClr val="accent1"/>
                </a:solidFill>
                <a:latin typeface="Playfair Display Regular"/>
                <a:ea typeface="Playfair Display Regular"/>
                <a:cs typeface="Playfair Display Regular"/>
                <a:sym typeface="Playfair Display Regular"/>
              </a:defRPr>
            </a:lvl4pPr>
            <a:lvl5pPr lvl="4" rtl="0">
              <a:lnSpc>
                <a:spcPct val="90000"/>
              </a:lnSpc>
              <a:spcBef>
                <a:spcPts val="0"/>
              </a:spcBef>
              <a:spcAft>
                <a:spcPts val="0"/>
              </a:spcAft>
              <a:buClr>
                <a:schemeClr val="accent1"/>
              </a:buClr>
              <a:buSzPts val="2200"/>
              <a:buFont typeface="Playfair Display Regular"/>
              <a:buNone/>
              <a:defRPr sz="2200">
                <a:solidFill>
                  <a:schemeClr val="accent1"/>
                </a:solidFill>
                <a:latin typeface="Playfair Display Regular"/>
                <a:ea typeface="Playfair Display Regular"/>
                <a:cs typeface="Playfair Display Regular"/>
                <a:sym typeface="Playfair Display Regular"/>
              </a:defRPr>
            </a:lvl5pPr>
            <a:lvl6pPr lvl="5" rtl="0">
              <a:lnSpc>
                <a:spcPct val="90000"/>
              </a:lnSpc>
              <a:spcBef>
                <a:spcPts val="0"/>
              </a:spcBef>
              <a:spcAft>
                <a:spcPts val="0"/>
              </a:spcAft>
              <a:buClr>
                <a:schemeClr val="accent1"/>
              </a:buClr>
              <a:buSzPts val="2200"/>
              <a:buFont typeface="Playfair Display Regular"/>
              <a:buNone/>
              <a:defRPr sz="2200">
                <a:solidFill>
                  <a:schemeClr val="accent1"/>
                </a:solidFill>
                <a:latin typeface="Playfair Display Regular"/>
                <a:ea typeface="Playfair Display Regular"/>
                <a:cs typeface="Playfair Display Regular"/>
                <a:sym typeface="Playfair Display Regular"/>
              </a:defRPr>
            </a:lvl6pPr>
            <a:lvl7pPr lvl="6" rtl="0">
              <a:lnSpc>
                <a:spcPct val="90000"/>
              </a:lnSpc>
              <a:spcBef>
                <a:spcPts val="0"/>
              </a:spcBef>
              <a:spcAft>
                <a:spcPts val="0"/>
              </a:spcAft>
              <a:buClr>
                <a:schemeClr val="accent1"/>
              </a:buClr>
              <a:buSzPts val="2200"/>
              <a:buFont typeface="Playfair Display Regular"/>
              <a:buNone/>
              <a:defRPr sz="2200">
                <a:solidFill>
                  <a:schemeClr val="accent1"/>
                </a:solidFill>
                <a:latin typeface="Playfair Display Regular"/>
                <a:ea typeface="Playfair Display Regular"/>
                <a:cs typeface="Playfair Display Regular"/>
                <a:sym typeface="Playfair Display Regular"/>
              </a:defRPr>
            </a:lvl7pPr>
            <a:lvl8pPr lvl="7" rtl="0">
              <a:lnSpc>
                <a:spcPct val="90000"/>
              </a:lnSpc>
              <a:spcBef>
                <a:spcPts val="0"/>
              </a:spcBef>
              <a:spcAft>
                <a:spcPts val="0"/>
              </a:spcAft>
              <a:buClr>
                <a:schemeClr val="accent1"/>
              </a:buClr>
              <a:buSzPts val="2200"/>
              <a:buFont typeface="Playfair Display Regular"/>
              <a:buNone/>
              <a:defRPr sz="2200">
                <a:solidFill>
                  <a:schemeClr val="accent1"/>
                </a:solidFill>
                <a:latin typeface="Playfair Display Regular"/>
                <a:ea typeface="Playfair Display Regular"/>
                <a:cs typeface="Playfair Display Regular"/>
                <a:sym typeface="Playfair Display Regular"/>
              </a:defRPr>
            </a:lvl8pPr>
            <a:lvl9pPr lvl="8" rtl="0">
              <a:lnSpc>
                <a:spcPct val="90000"/>
              </a:lnSpc>
              <a:spcBef>
                <a:spcPts val="0"/>
              </a:spcBef>
              <a:spcAft>
                <a:spcPts val="0"/>
              </a:spcAft>
              <a:buClr>
                <a:schemeClr val="accent1"/>
              </a:buClr>
              <a:buSzPts val="2200"/>
              <a:buFont typeface="Playfair Display Regular"/>
              <a:buNone/>
              <a:defRPr sz="2200">
                <a:solidFill>
                  <a:schemeClr val="accent1"/>
                </a:solidFill>
                <a:latin typeface="Playfair Display Regular"/>
                <a:ea typeface="Playfair Display Regular"/>
                <a:cs typeface="Playfair Display Regular"/>
                <a:sym typeface="Playfair Display Regular"/>
              </a:defRPr>
            </a:lvl9pPr>
          </a:lstStyle>
          <a:p>
            <a:endParaRPr/>
          </a:p>
        </p:txBody>
      </p:sp>
      <p:sp>
        <p:nvSpPr>
          <p:cNvPr id="8" name="Google Shape;8;p1"/>
          <p:cNvSpPr txBox="1">
            <a:spLocks noGrp="1"/>
          </p:cNvSpPr>
          <p:nvPr>
            <p:ph type="body" idx="1"/>
          </p:nvPr>
        </p:nvSpPr>
        <p:spPr>
          <a:xfrm>
            <a:off x="2763000" y="1376700"/>
            <a:ext cx="5925300" cy="3311100"/>
          </a:xfrm>
          <a:prstGeom prst="rect">
            <a:avLst/>
          </a:prstGeom>
          <a:noFill/>
          <a:ln>
            <a:noFill/>
          </a:ln>
        </p:spPr>
        <p:txBody>
          <a:bodyPr spcFirstLastPara="1" wrap="square" lIns="0" tIns="0" rIns="0" bIns="0" anchor="t" anchorCtr="0">
            <a:noAutofit/>
          </a:bodyPr>
          <a:lstStyle>
            <a:lvl1pPr marL="457200" lvl="0" indent="-355600" rtl="0">
              <a:lnSpc>
                <a:spcPct val="115000"/>
              </a:lnSpc>
              <a:spcBef>
                <a:spcPts val="0"/>
              </a:spcBef>
              <a:spcAft>
                <a:spcPts val="0"/>
              </a:spcAft>
              <a:buClr>
                <a:schemeClr val="accent2"/>
              </a:buClr>
              <a:buSzPts val="2000"/>
              <a:buFont typeface="Inria Serif Light"/>
              <a:buChar char="▫"/>
              <a:defRPr sz="2000">
                <a:solidFill>
                  <a:schemeClr val="dk1"/>
                </a:solidFill>
                <a:latin typeface="Inria Serif Light"/>
                <a:ea typeface="Inria Serif Light"/>
                <a:cs typeface="Inria Serif Light"/>
                <a:sym typeface="Inria Serif Light"/>
              </a:defRPr>
            </a:lvl1pPr>
            <a:lvl2pPr marL="914400" lvl="1" indent="-355600" rtl="0">
              <a:lnSpc>
                <a:spcPct val="115000"/>
              </a:lnSpc>
              <a:spcBef>
                <a:spcPts val="600"/>
              </a:spcBef>
              <a:spcAft>
                <a:spcPts val="0"/>
              </a:spcAft>
              <a:buClr>
                <a:schemeClr val="accent2"/>
              </a:buClr>
              <a:buSzPts val="2000"/>
              <a:buFont typeface="Inria Serif Light"/>
              <a:buChar char="▪"/>
              <a:defRPr sz="2000">
                <a:solidFill>
                  <a:schemeClr val="dk1"/>
                </a:solidFill>
                <a:latin typeface="Inria Serif Light"/>
                <a:ea typeface="Inria Serif Light"/>
                <a:cs typeface="Inria Serif Light"/>
                <a:sym typeface="Inria Serif Light"/>
              </a:defRPr>
            </a:lvl2pPr>
            <a:lvl3pPr marL="1371600" lvl="2" indent="-355600" rtl="0">
              <a:lnSpc>
                <a:spcPct val="115000"/>
              </a:lnSpc>
              <a:spcBef>
                <a:spcPts val="600"/>
              </a:spcBef>
              <a:spcAft>
                <a:spcPts val="0"/>
              </a:spcAft>
              <a:buClr>
                <a:schemeClr val="accent2"/>
              </a:buClr>
              <a:buSzPts val="2000"/>
              <a:buFont typeface="Inria Serif Light"/>
              <a:buChar char="▫"/>
              <a:defRPr sz="2000">
                <a:solidFill>
                  <a:schemeClr val="dk1"/>
                </a:solidFill>
                <a:latin typeface="Inria Serif Light"/>
                <a:ea typeface="Inria Serif Light"/>
                <a:cs typeface="Inria Serif Light"/>
                <a:sym typeface="Inria Serif Light"/>
              </a:defRPr>
            </a:lvl3pPr>
            <a:lvl4pPr marL="1828800" lvl="3" indent="-355600" rtl="0">
              <a:lnSpc>
                <a:spcPct val="115000"/>
              </a:lnSpc>
              <a:spcBef>
                <a:spcPts val="600"/>
              </a:spcBef>
              <a:spcAft>
                <a:spcPts val="0"/>
              </a:spcAft>
              <a:buClr>
                <a:schemeClr val="dk1"/>
              </a:buClr>
              <a:buSzPts val="2000"/>
              <a:buFont typeface="Inria Serif Light"/>
              <a:buChar char="●"/>
              <a:defRPr sz="2000">
                <a:solidFill>
                  <a:schemeClr val="dk1"/>
                </a:solidFill>
                <a:latin typeface="Inria Serif Light"/>
                <a:ea typeface="Inria Serif Light"/>
                <a:cs typeface="Inria Serif Light"/>
                <a:sym typeface="Inria Serif Light"/>
              </a:defRPr>
            </a:lvl4pPr>
            <a:lvl5pPr marL="2286000" lvl="4" indent="-355600" rtl="0">
              <a:lnSpc>
                <a:spcPct val="115000"/>
              </a:lnSpc>
              <a:spcBef>
                <a:spcPts val="600"/>
              </a:spcBef>
              <a:spcAft>
                <a:spcPts val="0"/>
              </a:spcAft>
              <a:buClr>
                <a:schemeClr val="dk1"/>
              </a:buClr>
              <a:buSzPts val="2000"/>
              <a:buFont typeface="Inria Serif Light"/>
              <a:buChar char="○"/>
              <a:defRPr sz="2000">
                <a:solidFill>
                  <a:schemeClr val="dk1"/>
                </a:solidFill>
                <a:latin typeface="Inria Serif Light"/>
                <a:ea typeface="Inria Serif Light"/>
                <a:cs typeface="Inria Serif Light"/>
                <a:sym typeface="Inria Serif Light"/>
              </a:defRPr>
            </a:lvl5pPr>
            <a:lvl6pPr marL="2743200" lvl="5" indent="-355600" rtl="0">
              <a:lnSpc>
                <a:spcPct val="115000"/>
              </a:lnSpc>
              <a:spcBef>
                <a:spcPts val="600"/>
              </a:spcBef>
              <a:spcAft>
                <a:spcPts val="0"/>
              </a:spcAft>
              <a:buClr>
                <a:schemeClr val="dk1"/>
              </a:buClr>
              <a:buSzPts val="2000"/>
              <a:buFont typeface="Inria Serif Light"/>
              <a:buChar char="■"/>
              <a:defRPr sz="2000">
                <a:solidFill>
                  <a:schemeClr val="dk1"/>
                </a:solidFill>
                <a:latin typeface="Inria Serif Light"/>
                <a:ea typeface="Inria Serif Light"/>
                <a:cs typeface="Inria Serif Light"/>
                <a:sym typeface="Inria Serif Light"/>
              </a:defRPr>
            </a:lvl6pPr>
            <a:lvl7pPr marL="3200400" lvl="6" indent="-355600" rtl="0">
              <a:lnSpc>
                <a:spcPct val="115000"/>
              </a:lnSpc>
              <a:spcBef>
                <a:spcPts val="600"/>
              </a:spcBef>
              <a:spcAft>
                <a:spcPts val="0"/>
              </a:spcAft>
              <a:buClr>
                <a:schemeClr val="dk1"/>
              </a:buClr>
              <a:buSzPts val="2000"/>
              <a:buFont typeface="Inria Serif Light"/>
              <a:buChar char="●"/>
              <a:defRPr sz="2000">
                <a:solidFill>
                  <a:schemeClr val="dk1"/>
                </a:solidFill>
                <a:latin typeface="Inria Serif Light"/>
                <a:ea typeface="Inria Serif Light"/>
                <a:cs typeface="Inria Serif Light"/>
                <a:sym typeface="Inria Serif Light"/>
              </a:defRPr>
            </a:lvl7pPr>
            <a:lvl8pPr marL="3657600" lvl="7" indent="-355600" rtl="0">
              <a:lnSpc>
                <a:spcPct val="115000"/>
              </a:lnSpc>
              <a:spcBef>
                <a:spcPts val="600"/>
              </a:spcBef>
              <a:spcAft>
                <a:spcPts val="0"/>
              </a:spcAft>
              <a:buClr>
                <a:schemeClr val="dk1"/>
              </a:buClr>
              <a:buSzPts val="2000"/>
              <a:buFont typeface="Inria Serif Light"/>
              <a:buChar char="○"/>
              <a:defRPr sz="2000">
                <a:solidFill>
                  <a:schemeClr val="dk1"/>
                </a:solidFill>
                <a:latin typeface="Inria Serif Light"/>
                <a:ea typeface="Inria Serif Light"/>
                <a:cs typeface="Inria Serif Light"/>
                <a:sym typeface="Inria Serif Light"/>
              </a:defRPr>
            </a:lvl8pPr>
            <a:lvl9pPr marL="4114800" lvl="8" indent="-355600" rtl="0">
              <a:lnSpc>
                <a:spcPct val="115000"/>
              </a:lnSpc>
              <a:spcBef>
                <a:spcPts val="600"/>
              </a:spcBef>
              <a:spcAft>
                <a:spcPts val="600"/>
              </a:spcAft>
              <a:buClr>
                <a:schemeClr val="dk1"/>
              </a:buClr>
              <a:buSzPts val="2000"/>
              <a:buFont typeface="Inria Serif Light"/>
              <a:buChar char="■"/>
              <a:defRPr sz="2000">
                <a:solidFill>
                  <a:schemeClr val="dk1"/>
                </a:solidFill>
                <a:latin typeface="Inria Serif Light"/>
                <a:ea typeface="Inria Serif Light"/>
                <a:cs typeface="Inria Serif Light"/>
                <a:sym typeface="Inria Serif Ligh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3" r:id="rId3"/>
    <p:sldLayoutId id="2147483657" r:id="rId4"/>
    <p:sldLayoutId id="2147483658"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5.xml"/><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17" Type="http://schemas.openxmlformats.org/officeDocument/2006/relationships/customXml" Target="../ink/ink58.xml"/><Relationship Id="rId21" Type="http://schemas.openxmlformats.org/officeDocument/2006/relationships/customXml" Target="../ink/ink10.xml"/><Relationship Id="rId42" Type="http://schemas.openxmlformats.org/officeDocument/2006/relationships/image" Target="../media/image36.png"/><Relationship Id="rId63" Type="http://schemas.openxmlformats.org/officeDocument/2006/relationships/customXml" Target="../ink/ink31.xml"/><Relationship Id="rId84" Type="http://schemas.openxmlformats.org/officeDocument/2006/relationships/image" Target="../media/image57.png"/><Relationship Id="rId138" Type="http://schemas.openxmlformats.org/officeDocument/2006/relationships/image" Target="../media/image84.png"/><Relationship Id="rId159" Type="http://schemas.openxmlformats.org/officeDocument/2006/relationships/customXml" Target="../ink/ink79.xml"/><Relationship Id="rId170" Type="http://schemas.openxmlformats.org/officeDocument/2006/relationships/image" Target="../media/image100.png"/><Relationship Id="rId191" Type="http://schemas.openxmlformats.org/officeDocument/2006/relationships/customXml" Target="../ink/ink95.xml"/><Relationship Id="rId205" Type="http://schemas.openxmlformats.org/officeDocument/2006/relationships/customXml" Target="../ink/ink102.xml"/><Relationship Id="rId107" Type="http://schemas.openxmlformats.org/officeDocument/2006/relationships/customXml" Target="../ink/ink53.xml"/><Relationship Id="rId11" Type="http://schemas.openxmlformats.org/officeDocument/2006/relationships/customXml" Target="../ink/ink5.xml"/><Relationship Id="rId32" Type="http://schemas.openxmlformats.org/officeDocument/2006/relationships/image" Target="../media/image31.png"/><Relationship Id="rId53" Type="http://schemas.openxmlformats.org/officeDocument/2006/relationships/customXml" Target="../ink/ink26.xml"/><Relationship Id="rId74" Type="http://schemas.openxmlformats.org/officeDocument/2006/relationships/image" Target="../media/image52.png"/><Relationship Id="rId128" Type="http://schemas.openxmlformats.org/officeDocument/2006/relationships/image" Target="../media/image79.png"/><Relationship Id="rId149" Type="http://schemas.openxmlformats.org/officeDocument/2006/relationships/customXml" Target="../ink/ink74.xml"/><Relationship Id="rId5" Type="http://schemas.openxmlformats.org/officeDocument/2006/relationships/customXml" Target="../ink/ink2.xml"/><Relationship Id="rId95" Type="http://schemas.openxmlformats.org/officeDocument/2006/relationships/customXml" Target="../ink/ink47.xml"/><Relationship Id="rId160" Type="http://schemas.openxmlformats.org/officeDocument/2006/relationships/image" Target="../media/image95.png"/><Relationship Id="rId181" Type="http://schemas.openxmlformats.org/officeDocument/2006/relationships/customXml" Target="../ink/ink90.xml"/><Relationship Id="rId22" Type="http://schemas.openxmlformats.org/officeDocument/2006/relationships/image" Target="../media/image26.png"/><Relationship Id="rId43" Type="http://schemas.openxmlformats.org/officeDocument/2006/relationships/customXml" Target="../ink/ink21.xml"/><Relationship Id="rId64" Type="http://schemas.openxmlformats.org/officeDocument/2006/relationships/image" Target="../media/image47.png"/><Relationship Id="rId118" Type="http://schemas.openxmlformats.org/officeDocument/2006/relationships/image" Target="../media/image74.png"/><Relationship Id="rId139" Type="http://schemas.openxmlformats.org/officeDocument/2006/relationships/customXml" Target="../ink/ink69.xml"/><Relationship Id="rId85" Type="http://schemas.openxmlformats.org/officeDocument/2006/relationships/customXml" Target="../ink/ink42.xml"/><Relationship Id="rId150" Type="http://schemas.openxmlformats.org/officeDocument/2006/relationships/image" Target="../media/image90.png"/><Relationship Id="rId171" Type="http://schemas.openxmlformats.org/officeDocument/2006/relationships/customXml" Target="../ink/ink85.xml"/><Relationship Id="rId192" Type="http://schemas.openxmlformats.org/officeDocument/2006/relationships/image" Target="../media/image111.png"/><Relationship Id="rId206" Type="http://schemas.openxmlformats.org/officeDocument/2006/relationships/image" Target="../media/image118.png"/><Relationship Id="rId12" Type="http://schemas.openxmlformats.org/officeDocument/2006/relationships/image" Target="../media/image210.png"/><Relationship Id="rId33" Type="http://schemas.openxmlformats.org/officeDocument/2006/relationships/customXml" Target="../ink/ink16.xml"/><Relationship Id="rId108" Type="http://schemas.openxmlformats.org/officeDocument/2006/relationships/image" Target="../media/image69.png"/><Relationship Id="rId129" Type="http://schemas.openxmlformats.org/officeDocument/2006/relationships/customXml" Target="../ink/ink64.xml"/><Relationship Id="rId54" Type="http://schemas.openxmlformats.org/officeDocument/2006/relationships/image" Target="../media/image42.png"/><Relationship Id="rId75" Type="http://schemas.openxmlformats.org/officeDocument/2006/relationships/customXml" Target="../ink/ink37.xml"/><Relationship Id="rId96" Type="http://schemas.openxmlformats.org/officeDocument/2006/relationships/image" Target="../media/image63.png"/><Relationship Id="rId140" Type="http://schemas.openxmlformats.org/officeDocument/2006/relationships/image" Target="../media/image85.png"/><Relationship Id="rId161" Type="http://schemas.openxmlformats.org/officeDocument/2006/relationships/customXml" Target="../ink/ink80.xml"/><Relationship Id="rId182" Type="http://schemas.openxmlformats.org/officeDocument/2006/relationships/image" Target="../media/image106.png"/><Relationship Id="rId6" Type="http://schemas.openxmlformats.org/officeDocument/2006/relationships/image" Target="../media/image1810.png"/><Relationship Id="rId23" Type="http://schemas.openxmlformats.org/officeDocument/2006/relationships/customXml" Target="../ink/ink11.xml"/><Relationship Id="rId119" Type="http://schemas.openxmlformats.org/officeDocument/2006/relationships/customXml" Target="../ink/ink59.xml"/><Relationship Id="rId44" Type="http://schemas.openxmlformats.org/officeDocument/2006/relationships/image" Target="../media/image37.png"/><Relationship Id="rId65" Type="http://schemas.openxmlformats.org/officeDocument/2006/relationships/customXml" Target="../ink/ink32.xml"/><Relationship Id="rId86" Type="http://schemas.openxmlformats.org/officeDocument/2006/relationships/image" Target="../media/image58.png"/><Relationship Id="rId130" Type="http://schemas.openxmlformats.org/officeDocument/2006/relationships/image" Target="../media/image80.png"/><Relationship Id="rId151" Type="http://schemas.openxmlformats.org/officeDocument/2006/relationships/customXml" Target="../ink/ink75.xml"/><Relationship Id="rId172" Type="http://schemas.openxmlformats.org/officeDocument/2006/relationships/image" Target="../media/image101.png"/><Relationship Id="rId193" Type="http://schemas.openxmlformats.org/officeDocument/2006/relationships/customXml" Target="../ink/ink96.xml"/><Relationship Id="rId207" Type="http://schemas.openxmlformats.org/officeDocument/2006/relationships/customXml" Target="../ink/ink103.xml"/><Relationship Id="rId13" Type="http://schemas.openxmlformats.org/officeDocument/2006/relationships/customXml" Target="../ink/ink6.xml"/><Relationship Id="rId109" Type="http://schemas.openxmlformats.org/officeDocument/2006/relationships/customXml" Target="../ink/ink54.xml"/><Relationship Id="rId34" Type="http://schemas.openxmlformats.org/officeDocument/2006/relationships/image" Target="../media/image32.png"/><Relationship Id="rId55" Type="http://schemas.openxmlformats.org/officeDocument/2006/relationships/customXml" Target="../ink/ink27.xml"/><Relationship Id="rId76" Type="http://schemas.openxmlformats.org/officeDocument/2006/relationships/image" Target="../media/image53.png"/><Relationship Id="rId97" Type="http://schemas.openxmlformats.org/officeDocument/2006/relationships/customXml" Target="../ink/ink48.xml"/><Relationship Id="rId120" Type="http://schemas.openxmlformats.org/officeDocument/2006/relationships/image" Target="../media/image75.png"/><Relationship Id="rId141" Type="http://schemas.openxmlformats.org/officeDocument/2006/relationships/customXml" Target="../ink/ink70.xml"/><Relationship Id="rId7" Type="http://schemas.openxmlformats.org/officeDocument/2006/relationships/customXml" Target="../ink/ink3.xml"/><Relationship Id="rId162" Type="http://schemas.openxmlformats.org/officeDocument/2006/relationships/image" Target="../media/image96.png"/><Relationship Id="rId183" Type="http://schemas.openxmlformats.org/officeDocument/2006/relationships/customXml" Target="../ink/ink91.xml"/><Relationship Id="rId24" Type="http://schemas.openxmlformats.org/officeDocument/2006/relationships/image" Target="../media/image27.png"/><Relationship Id="rId45" Type="http://schemas.openxmlformats.org/officeDocument/2006/relationships/customXml" Target="../ink/ink22.xml"/><Relationship Id="rId66" Type="http://schemas.openxmlformats.org/officeDocument/2006/relationships/image" Target="../media/image48.png"/><Relationship Id="rId87" Type="http://schemas.openxmlformats.org/officeDocument/2006/relationships/customXml" Target="../ink/ink43.xml"/><Relationship Id="rId110" Type="http://schemas.openxmlformats.org/officeDocument/2006/relationships/image" Target="../media/image70.png"/><Relationship Id="rId131" Type="http://schemas.openxmlformats.org/officeDocument/2006/relationships/customXml" Target="../ink/ink65.xml"/><Relationship Id="rId61" Type="http://schemas.openxmlformats.org/officeDocument/2006/relationships/customXml" Target="../ink/ink30.xml"/><Relationship Id="rId82" Type="http://schemas.openxmlformats.org/officeDocument/2006/relationships/image" Target="../media/image56.png"/><Relationship Id="rId152" Type="http://schemas.openxmlformats.org/officeDocument/2006/relationships/image" Target="../media/image91.png"/><Relationship Id="rId173" Type="http://schemas.openxmlformats.org/officeDocument/2006/relationships/customXml" Target="../ink/ink86.xml"/><Relationship Id="rId194" Type="http://schemas.openxmlformats.org/officeDocument/2006/relationships/image" Target="../media/image112.png"/><Relationship Id="rId199" Type="http://schemas.openxmlformats.org/officeDocument/2006/relationships/customXml" Target="../ink/ink99.xml"/><Relationship Id="rId203" Type="http://schemas.openxmlformats.org/officeDocument/2006/relationships/customXml" Target="../ink/ink101.xml"/><Relationship Id="rId208" Type="http://schemas.openxmlformats.org/officeDocument/2006/relationships/image" Target="../media/image119.png"/><Relationship Id="rId19" Type="http://schemas.openxmlformats.org/officeDocument/2006/relationships/customXml" Target="../ink/ink9.xml"/><Relationship Id="rId14" Type="http://schemas.openxmlformats.org/officeDocument/2006/relationships/image" Target="../media/image22.png"/><Relationship Id="rId30" Type="http://schemas.openxmlformats.org/officeDocument/2006/relationships/image" Target="../media/image30.png"/><Relationship Id="rId35" Type="http://schemas.openxmlformats.org/officeDocument/2006/relationships/customXml" Target="../ink/ink17.xml"/><Relationship Id="rId56" Type="http://schemas.openxmlformats.org/officeDocument/2006/relationships/image" Target="../media/image43.png"/><Relationship Id="rId77" Type="http://schemas.openxmlformats.org/officeDocument/2006/relationships/customXml" Target="../ink/ink38.xml"/><Relationship Id="rId100" Type="http://schemas.openxmlformats.org/officeDocument/2006/relationships/image" Target="../media/image65.png"/><Relationship Id="rId105" Type="http://schemas.openxmlformats.org/officeDocument/2006/relationships/customXml" Target="../ink/ink52.xml"/><Relationship Id="rId126" Type="http://schemas.openxmlformats.org/officeDocument/2006/relationships/image" Target="../media/image78.png"/><Relationship Id="rId147" Type="http://schemas.openxmlformats.org/officeDocument/2006/relationships/customXml" Target="../ink/ink73.xml"/><Relationship Id="rId168" Type="http://schemas.openxmlformats.org/officeDocument/2006/relationships/image" Target="../media/image99.png"/><Relationship Id="rId8" Type="http://schemas.openxmlformats.org/officeDocument/2006/relationships/image" Target="../media/image199.png"/><Relationship Id="rId51" Type="http://schemas.openxmlformats.org/officeDocument/2006/relationships/customXml" Target="../ink/ink25.xml"/><Relationship Id="rId72" Type="http://schemas.openxmlformats.org/officeDocument/2006/relationships/image" Target="../media/image51.png"/><Relationship Id="rId93" Type="http://schemas.openxmlformats.org/officeDocument/2006/relationships/customXml" Target="../ink/ink46.xml"/><Relationship Id="rId98" Type="http://schemas.openxmlformats.org/officeDocument/2006/relationships/image" Target="../media/image64.png"/><Relationship Id="rId121" Type="http://schemas.openxmlformats.org/officeDocument/2006/relationships/customXml" Target="../ink/ink60.xml"/><Relationship Id="rId142" Type="http://schemas.openxmlformats.org/officeDocument/2006/relationships/image" Target="../media/image86.png"/><Relationship Id="rId163" Type="http://schemas.openxmlformats.org/officeDocument/2006/relationships/customXml" Target="../ink/ink81.xml"/><Relationship Id="rId184" Type="http://schemas.openxmlformats.org/officeDocument/2006/relationships/image" Target="../media/image107.png"/><Relationship Id="rId189" Type="http://schemas.openxmlformats.org/officeDocument/2006/relationships/customXml" Target="../ink/ink94.xml"/><Relationship Id="rId3" Type="http://schemas.openxmlformats.org/officeDocument/2006/relationships/customXml" Target="../ink/ink1.xml"/><Relationship Id="rId25" Type="http://schemas.openxmlformats.org/officeDocument/2006/relationships/customXml" Target="../ink/ink12.xml"/><Relationship Id="rId46" Type="http://schemas.openxmlformats.org/officeDocument/2006/relationships/image" Target="../media/image38.png"/><Relationship Id="rId67" Type="http://schemas.openxmlformats.org/officeDocument/2006/relationships/customXml" Target="../ink/ink33.xml"/><Relationship Id="rId116" Type="http://schemas.openxmlformats.org/officeDocument/2006/relationships/image" Target="../media/image73.png"/><Relationship Id="rId137" Type="http://schemas.openxmlformats.org/officeDocument/2006/relationships/customXml" Target="../ink/ink68.xml"/><Relationship Id="rId158" Type="http://schemas.openxmlformats.org/officeDocument/2006/relationships/image" Target="../media/image94.png"/><Relationship Id="rId20" Type="http://schemas.openxmlformats.org/officeDocument/2006/relationships/image" Target="../media/image25.png"/><Relationship Id="rId41" Type="http://schemas.openxmlformats.org/officeDocument/2006/relationships/customXml" Target="../ink/ink20.xml"/><Relationship Id="rId62" Type="http://schemas.openxmlformats.org/officeDocument/2006/relationships/image" Target="../media/image46.png"/><Relationship Id="rId83" Type="http://schemas.openxmlformats.org/officeDocument/2006/relationships/customXml" Target="../ink/ink41.xml"/><Relationship Id="rId88" Type="http://schemas.openxmlformats.org/officeDocument/2006/relationships/image" Target="../media/image59.png"/><Relationship Id="rId111" Type="http://schemas.openxmlformats.org/officeDocument/2006/relationships/customXml" Target="../ink/ink55.xml"/><Relationship Id="rId132" Type="http://schemas.openxmlformats.org/officeDocument/2006/relationships/image" Target="../media/image81.png"/><Relationship Id="rId153" Type="http://schemas.openxmlformats.org/officeDocument/2006/relationships/customXml" Target="../ink/ink76.xml"/><Relationship Id="rId174" Type="http://schemas.openxmlformats.org/officeDocument/2006/relationships/image" Target="../media/image102.png"/><Relationship Id="rId179" Type="http://schemas.openxmlformats.org/officeDocument/2006/relationships/customXml" Target="../ink/ink89.xml"/><Relationship Id="rId195" Type="http://schemas.openxmlformats.org/officeDocument/2006/relationships/customXml" Target="../ink/ink97.xml"/><Relationship Id="rId209" Type="http://schemas.openxmlformats.org/officeDocument/2006/relationships/customXml" Target="../ink/ink104.xml"/><Relationship Id="rId190" Type="http://schemas.openxmlformats.org/officeDocument/2006/relationships/image" Target="../media/image110.png"/><Relationship Id="rId204" Type="http://schemas.openxmlformats.org/officeDocument/2006/relationships/image" Target="../media/image117.png"/><Relationship Id="rId15" Type="http://schemas.openxmlformats.org/officeDocument/2006/relationships/customXml" Target="../ink/ink7.xml"/><Relationship Id="rId36" Type="http://schemas.openxmlformats.org/officeDocument/2006/relationships/image" Target="../media/image33.png"/><Relationship Id="rId57" Type="http://schemas.openxmlformats.org/officeDocument/2006/relationships/customXml" Target="../ink/ink28.xml"/><Relationship Id="rId106" Type="http://schemas.openxmlformats.org/officeDocument/2006/relationships/image" Target="../media/image68.png"/><Relationship Id="rId127" Type="http://schemas.openxmlformats.org/officeDocument/2006/relationships/customXml" Target="../ink/ink63.xml"/><Relationship Id="rId10" Type="http://schemas.openxmlformats.org/officeDocument/2006/relationships/image" Target="../media/image201.png"/><Relationship Id="rId31" Type="http://schemas.openxmlformats.org/officeDocument/2006/relationships/customXml" Target="../ink/ink15.xml"/><Relationship Id="rId52" Type="http://schemas.openxmlformats.org/officeDocument/2006/relationships/image" Target="../media/image41.png"/><Relationship Id="rId73" Type="http://schemas.openxmlformats.org/officeDocument/2006/relationships/customXml" Target="../ink/ink36.xml"/><Relationship Id="rId78" Type="http://schemas.openxmlformats.org/officeDocument/2006/relationships/image" Target="../media/image54.png"/><Relationship Id="rId94" Type="http://schemas.openxmlformats.org/officeDocument/2006/relationships/image" Target="../media/image62.png"/><Relationship Id="rId99" Type="http://schemas.openxmlformats.org/officeDocument/2006/relationships/customXml" Target="../ink/ink49.xml"/><Relationship Id="rId101" Type="http://schemas.openxmlformats.org/officeDocument/2006/relationships/customXml" Target="../ink/ink50.xml"/><Relationship Id="rId122" Type="http://schemas.openxmlformats.org/officeDocument/2006/relationships/image" Target="../media/image76.png"/><Relationship Id="rId143" Type="http://schemas.openxmlformats.org/officeDocument/2006/relationships/customXml" Target="../ink/ink71.xml"/><Relationship Id="rId148" Type="http://schemas.openxmlformats.org/officeDocument/2006/relationships/image" Target="../media/image89.png"/><Relationship Id="rId164" Type="http://schemas.openxmlformats.org/officeDocument/2006/relationships/image" Target="../media/image97.png"/><Relationship Id="rId169" Type="http://schemas.openxmlformats.org/officeDocument/2006/relationships/customXml" Target="../ink/ink84.xml"/><Relationship Id="rId185" Type="http://schemas.openxmlformats.org/officeDocument/2006/relationships/customXml" Target="../ink/ink92.xml"/><Relationship Id="rId4" Type="http://schemas.openxmlformats.org/officeDocument/2006/relationships/image" Target="../media/image17.png"/><Relationship Id="rId9" Type="http://schemas.openxmlformats.org/officeDocument/2006/relationships/customXml" Target="../ink/ink4.xml"/><Relationship Id="rId180" Type="http://schemas.openxmlformats.org/officeDocument/2006/relationships/image" Target="../media/image105.png"/><Relationship Id="rId210" Type="http://schemas.openxmlformats.org/officeDocument/2006/relationships/image" Target="../media/image120.png"/><Relationship Id="rId26" Type="http://schemas.openxmlformats.org/officeDocument/2006/relationships/image" Target="../media/image28.png"/><Relationship Id="rId47" Type="http://schemas.openxmlformats.org/officeDocument/2006/relationships/customXml" Target="../ink/ink23.xml"/><Relationship Id="rId68" Type="http://schemas.openxmlformats.org/officeDocument/2006/relationships/image" Target="../media/image49.png"/><Relationship Id="rId89" Type="http://schemas.openxmlformats.org/officeDocument/2006/relationships/customXml" Target="../ink/ink44.xml"/><Relationship Id="rId112" Type="http://schemas.openxmlformats.org/officeDocument/2006/relationships/image" Target="../media/image71.png"/><Relationship Id="rId133" Type="http://schemas.openxmlformats.org/officeDocument/2006/relationships/customXml" Target="../ink/ink66.xml"/><Relationship Id="rId154" Type="http://schemas.openxmlformats.org/officeDocument/2006/relationships/image" Target="../media/image92.png"/><Relationship Id="rId175" Type="http://schemas.openxmlformats.org/officeDocument/2006/relationships/customXml" Target="../ink/ink87.xml"/><Relationship Id="rId196" Type="http://schemas.openxmlformats.org/officeDocument/2006/relationships/image" Target="../media/image113.png"/><Relationship Id="rId200" Type="http://schemas.openxmlformats.org/officeDocument/2006/relationships/image" Target="../media/image115.png"/><Relationship Id="rId16" Type="http://schemas.openxmlformats.org/officeDocument/2006/relationships/image" Target="../media/image23.png"/><Relationship Id="rId37" Type="http://schemas.openxmlformats.org/officeDocument/2006/relationships/customXml" Target="../ink/ink18.xml"/><Relationship Id="rId58" Type="http://schemas.openxmlformats.org/officeDocument/2006/relationships/image" Target="../media/image44.png"/><Relationship Id="rId79" Type="http://schemas.openxmlformats.org/officeDocument/2006/relationships/customXml" Target="../ink/ink39.xml"/><Relationship Id="rId102" Type="http://schemas.openxmlformats.org/officeDocument/2006/relationships/image" Target="../media/image66.png"/><Relationship Id="rId123" Type="http://schemas.openxmlformats.org/officeDocument/2006/relationships/customXml" Target="../ink/ink61.xml"/><Relationship Id="rId144" Type="http://schemas.openxmlformats.org/officeDocument/2006/relationships/image" Target="../media/image87.png"/><Relationship Id="rId90" Type="http://schemas.openxmlformats.org/officeDocument/2006/relationships/image" Target="../media/image60.png"/><Relationship Id="rId165" Type="http://schemas.openxmlformats.org/officeDocument/2006/relationships/customXml" Target="../ink/ink82.xml"/><Relationship Id="rId186" Type="http://schemas.openxmlformats.org/officeDocument/2006/relationships/image" Target="../media/image108.png"/><Relationship Id="rId211" Type="http://schemas.openxmlformats.org/officeDocument/2006/relationships/customXml" Target="../ink/ink105.xml"/><Relationship Id="rId27" Type="http://schemas.openxmlformats.org/officeDocument/2006/relationships/customXml" Target="../ink/ink13.xml"/><Relationship Id="rId48" Type="http://schemas.openxmlformats.org/officeDocument/2006/relationships/image" Target="../media/image39.png"/><Relationship Id="rId69" Type="http://schemas.openxmlformats.org/officeDocument/2006/relationships/customXml" Target="../ink/ink34.xml"/><Relationship Id="rId113" Type="http://schemas.openxmlformats.org/officeDocument/2006/relationships/customXml" Target="../ink/ink56.xml"/><Relationship Id="rId134" Type="http://schemas.openxmlformats.org/officeDocument/2006/relationships/image" Target="../media/image82.png"/><Relationship Id="rId80" Type="http://schemas.openxmlformats.org/officeDocument/2006/relationships/image" Target="../media/image55.png"/><Relationship Id="rId155" Type="http://schemas.openxmlformats.org/officeDocument/2006/relationships/customXml" Target="../ink/ink77.xml"/><Relationship Id="rId176" Type="http://schemas.openxmlformats.org/officeDocument/2006/relationships/image" Target="../media/image103.png"/><Relationship Id="rId197" Type="http://schemas.openxmlformats.org/officeDocument/2006/relationships/customXml" Target="../ink/ink98.xml"/><Relationship Id="rId201" Type="http://schemas.openxmlformats.org/officeDocument/2006/relationships/customXml" Target="../ink/ink100.xml"/><Relationship Id="rId17" Type="http://schemas.openxmlformats.org/officeDocument/2006/relationships/customXml" Target="../ink/ink8.xml"/><Relationship Id="rId38" Type="http://schemas.openxmlformats.org/officeDocument/2006/relationships/image" Target="../media/image34.png"/><Relationship Id="rId59" Type="http://schemas.openxmlformats.org/officeDocument/2006/relationships/customXml" Target="../ink/ink29.xml"/><Relationship Id="rId103" Type="http://schemas.openxmlformats.org/officeDocument/2006/relationships/customXml" Target="../ink/ink51.xml"/><Relationship Id="rId124" Type="http://schemas.openxmlformats.org/officeDocument/2006/relationships/image" Target="../media/image77.png"/><Relationship Id="rId70" Type="http://schemas.openxmlformats.org/officeDocument/2006/relationships/image" Target="../media/image50.png"/><Relationship Id="rId91" Type="http://schemas.openxmlformats.org/officeDocument/2006/relationships/customXml" Target="../ink/ink45.xml"/><Relationship Id="rId145" Type="http://schemas.openxmlformats.org/officeDocument/2006/relationships/customXml" Target="../ink/ink72.xml"/><Relationship Id="rId166" Type="http://schemas.openxmlformats.org/officeDocument/2006/relationships/image" Target="../media/image98.png"/><Relationship Id="rId187" Type="http://schemas.openxmlformats.org/officeDocument/2006/relationships/customXml" Target="../ink/ink93.xml"/><Relationship Id="rId1" Type="http://schemas.openxmlformats.org/officeDocument/2006/relationships/slideLayout" Target="../slideLayouts/slideLayout4.xml"/><Relationship Id="rId212" Type="http://schemas.openxmlformats.org/officeDocument/2006/relationships/image" Target="../media/image121.png"/><Relationship Id="rId28" Type="http://schemas.openxmlformats.org/officeDocument/2006/relationships/image" Target="../media/image29.png"/><Relationship Id="rId49" Type="http://schemas.openxmlformats.org/officeDocument/2006/relationships/customXml" Target="../ink/ink24.xml"/><Relationship Id="rId114" Type="http://schemas.openxmlformats.org/officeDocument/2006/relationships/image" Target="../media/image72.png"/><Relationship Id="rId60" Type="http://schemas.openxmlformats.org/officeDocument/2006/relationships/image" Target="../media/image45.png"/><Relationship Id="rId81" Type="http://schemas.openxmlformats.org/officeDocument/2006/relationships/customXml" Target="../ink/ink40.xml"/><Relationship Id="rId135" Type="http://schemas.openxmlformats.org/officeDocument/2006/relationships/customXml" Target="../ink/ink67.xml"/><Relationship Id="rId156" Type="http://schemas.openxmlformats.org/officeDocument/2006/relationships/image" Target="../media/image93.png"/><Relationship Id="rId177" Type="http://schemas.openxmlformats.org/officeDocument/2006/relationships/customXml" Target="../ink/ink88.xml"/><Relationship Id="rId198" Type="http://schemas.openxmlformats.org/officeDocument/2006/relationships/image" Target="../media/image114.png"/><Relationship Id="rId202" Type="http://schemas.openxmlformats.org/officeDocument/2006/relationships/image" Target="../media/image116.png"/><Relationship Id="rId18" Type="http://schemas.openxmlformats.org/officeDocument/2006/relationships/image" Target="../media/image24.png"/><Relationship Id="rId39" Type="http://schemas.openxmlformats.org/officeDocument/2006/relationships/customXml" Target="../ink/ink19.xml"/><Relationship Id="rId50" Type="http://schemas.openxmlformats.org/officeDocument/2006/relationships/image" Target="../media/image40.png"/><Relationship Id="rId104" Type="http://schemas.openxmlformats.org/officeDocument/2006/relationships/image" Target="../media/image67.png"/><Relationship Id="rId125" Type="http://schemas.openxmlformats.org/officeDocument/2006/relationships/customXml" Target="../ink/ink62.xml"/><Relationship Id="rId146" Type="http://schemas.openxmlformats.org/officeDocument/2006/relationships/image" Target="../media/image88.png"/><Relationship Id="rId167" Type="http://schemas.openxmlformats.org/officeDocument/2006/relationships/customXml" Target="../ink/ink83.xml"/><Relationship Id="rId188" Type="http://schemas.openxmlformats.org/officeDocument/2006/relationships/image" Target="../media/image109.png"/><Relationship Id="rId71" Type="http://schemas.openxmlformats.org/officeDocument/2006/relationships/customXml" Target="../ink/ink35.xml"/><Relationship Id="rId92" Type="http://schemas.openxmlformats.org/officeDocument/2006/relationships/image" Target="../media/image61.png"/><Relationship Id="rId2" Type="http://schemas.openxmlformats.org/officeDocument/2006/relationships/image" Target="../media/image21.png"/><Relationship Id="rId29" Type="http://schemas.openxmlformats.org/officeDocument/2006/relationships/customXml" Target="../ink/ink14.xml"/><Relationship Id="rId40" Type="http://schemas.openxmlformats.org/officeDocument/2006/relationships/image" Target="../media/image35.png"/><Relationship Id="rId115" Type="http://schemas.openxmlformats.org/officeDocument/2006/relationships/customXml" Target="../ink/ink57.xml"/><Relationship Id="rId136" Type="http://schemas.openxmlformats.org/officeDocument/2006/relationships/image" Target="../media/image83.png"/><Relationship Id="rId157" Type="http://schemas.openxmlformats.org/officeDocument/2006/relationships/customXml" Target="../ink/ink78.xml"/><Relationship Id="rId178" Type="http://schemas.openxmlformats.org/officeDocument/2006/relationships/image" Target="../media/image104.png"/></Relationships>
</file>

<file path=ppt/slides/_rels/slide15.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5.xml"/><Relationship Id="rId4" Type="http://schemas.openxmlformats.org/officeDocument/2006/relationships/image" Target="../media/image122.png"/></Relationships>
</file>

<file path=ppt/slides/_rels/slide16.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17" Type="http://schemas.openxmlformats.org/officeDocument/2006/relationships/customXml" Target="../ink/ink163.xml"/><Relationship Id="rId21" Type="http://schemas.openxmlformats.org/officeDocument/2006/relationships/customXml" Target="../ink/ink115.xml"/><Relationship Id="rId42" Type="http://schemas.openxmlformats.org/officeDocument/2006/relationships/image" Target="../media/image143.png"/><Relationship Id="rId63" Type="http://schemas.openxmlformats.org/officeDocument/2006/relationships/customXml" Target="../ink/ink136.xml"/><Relationship Id="rId84" Type="http://schemas.openxmlformats.org/officeDocument/2006/relationships/image" Target="../media/image164.png"/><Relationship Id="rId138" Type="http://schemas.openxmlformats.org/officeDocument/2006/relationships/image" Target="../media/image191.png"/><Relationship Id="rId107" Type="http://schemas.openxmlformats.org/officeDocument/2006/relationships/customXml" Target="../ink/ink158.xml"/><Relationship Id="rId11" Type="http://schemas.openxmlformats.org/officeDocument/2006/relationships/customXml" Target="../ink/ink110.xml"/><Relationship Id="rId32" Type="http://schemas.openxmlformats.org/officeDocument/2006/relationships/image" Target="../media/image138.png"/><Relationship Id="rId53" Type="http://schemas.openxmlformats.org/officeDocument/2006/relationships/customXml" Target="../ink/ink131.xml"/><Relationship Id="rId74" Type="http://schemas.openxmlformats.org/officeDocument/2006/relationships/image" Target="../media/image159.png"/><Relationship Id="rId128" Type="http://schemas.openxmlformats.org/officeDocument/2006/relationships/image" Target="../media/image186.png"/><Relationship Id="rId149" Type="http://schemas.openxmlformats.org/officeDocument/2006/relationships/customXml" Target="../ink/ink179.xml"/><Relationship Id="rId5" Type="http://schemas.openxmlformats.org/officeDocument/2006/relationships/customXml" Target="../ink/ink107.xml"/><Relationship Id="rId95" Type="http://schemas.openxmlformats.org/officeDocument/2006/relationships/customXml" Target="../ink/ink152.xml"/><Relationship Id="rId22" Type="http://schemas.openxmlformats.org/officeDocument/2006/relationships/image" Target="../media/image133.png"/><Relationship Id="rId27" Type="http://schemas.openxmlformats.org/officeDocument/2006/relationships/customXml" Target="../ink/ink118.xml"/><Relationship Id="rId43" Type="http://schemas.openxmlformats.org/officeDocument/2006/relationships/customXml" Target="../ink/ink126.xml"/><Relationship Id="rId48" Type="http://schemas.openxmlformats.org/officeDocument/2006/relationships/image" Target="../media/image146.png"/><Relationship Id="rId64" Type="http://schemas.openxmlformats.org/officeDocument/2006/relationships/image" Target="../media/image154.png"/><Relationship Id="rId69" Type="http://schemas.openxmlformats.org/officeDocument/2006/relationships/customXml" Target="../ink/ink139.xml"/><Relationship Id="rId113" Type="http://schemas.openxmlformats.org/officeDocument/2006/relationships/customXml" Target="../ink/ink161.xml"/><Relationship Id="rId118" Type="http://schemas.openxmlformats.org/officeDocument/2006/relationships/image" Target="../media/image181.png"/><Relationship Id="rId134" Type="http://schemas.openxmlformats.org/officeDocument/2006/relationships/image" Target="../media/image189.png"/><Relationship Id="rId139" Type="http://schemas.openxmlformats.org/officeDocument/2006/relationships/customXml" Target="../ink/ink174.xml"/><Relationship Id="rId80" Type="http://schemas.openxmlformats.org/officeDocument/2006/relationships/image" Target="../media/image162.png"/><Relationship Id="rId85" Type="http://schemas.openxmlformats.org/officeDocument/2006/relationships/customXml" Target="../ink/ink147.xml"/><Relationship Id="rId150" Type="http://schemas.openxmlformats.org/officeDocument/2006/relationships/image" Target="../media/image197.png"/><Relationship Id="rId12" Type="http://schemas.openxmlformats.org/officeDocument/2006/relationships/image" Target="../media/image128.png"/><Relationship Id="rId17" Type="http://schemas.openxmlformats.org/officeDocument/2006/relationships/customXml" Target="../ink/ink113.xml"/><Relationship Id="rId33" Type="http://schemas.openxmlformats.org/officeDocument/2006/relationships/customXml" Target="../ink/ink121.xml"/><Relationship Id="rId38" Type="http://schemas.openxmlformats.org/officeDocument/2006/relationships/image" Target="../media/image141.png"/><Relationship Id="rId59" Type="http://schemas.openxmlformats.org/officeDocument/2006/relationships/customXml" Target="../ink/ink134.xml"/><Relationship Id="rId103" Type="http://schemas.openxmlformats.org/officeDocument/2006/relationships/customXml" Target="../ink/ink156.xml"/><Relationship Id="rId108" Type="http://schemas.openxmlformats.org/officeDocument/2006/relationships/image" Target="../media/image176.png"/><Relationship Id="rId124" Type="http://schemas.openxmlformats.org/officeDocument/2006/relationships/image" Target="../media/image184.png"/><Relationship Id="rId129" Type="http://schemas.openxmlformats.org/officeDocument/2006/relationships/customXml" Target="../ink/ink169.xml"/><Relationship Id="rId54" Type="http://schemas.openxmlformats.org/officeDocument/2006/relationships/image" Target="../media/image149.png"/><Relationship Id="rId70" Type="http://schemas.openxmlformats.org/officeDocument/2006/relationships/image" Target="../media/image157.png"/><Relationship Id="rId75" Type="http://schemas.openxmlformats.org/officeDocument/2006/relationships/customXml" Target="../ink/ink142.xml"/><Relationship Id="rId91" Type="http://schemas.openxmlformats.org/officeDocument/2006/relationships/customXml" Target="../ink/ink150.xml"/><Relationship Id="rId96" Type="http://schemas.openxmlformats.org/officeDocument/2006/relationships/image" Target="../media/image170.png"/><Relationship Id="rId140" Type="http://schemas.openxmlformats.org/officeDocument/2006/relationships/image" Target="../media/image192.png"/><Relationship Id="rId145" Type="http://schemas.openxmlformats.org/officeDocument/2006/relationships/customXml" Target="../ink/ink177.xml"/><Relationship Id="rId1" Type="http://schemas.openxmlformats.org/officeDocument/2006/relationships/slideLayout" Target="../slideLayouts/slideLayout4.xml"/><Relationship Id="rId6" Type="http://schemas.openxmlformats.org/officeDocument/2006/relationships/image" Target="../media/image1250.png"/><Relationship Id="rId23" Type="http://schemas.openxmlformats.org/officeDocument/2006/relationships/customXml" Target="../ink/ink116.xml"/><Relationship Id="rId28" Type="http://schemas.openxmlformats.org/officeDocument/2006/relationships/image" Target="../media/image136.png"/><Relationship Id="rId49" Type="http://schemas.openxmlformats.org/officeDocument/2006/relationships/customXml" Target="../ink/ink129.xml"/><Relationship Id="rId114" Type="http://schemas.openxmlformats.org/officeDocument/2006/relationships/image" Target="../media/image179.png"/><Relationship Id="rId119" Type="http://schemas.openxmlformats.org/officeDocument/2006/relationships/customXml" Target="../ink/ink164.xml"/><Relationship Id="rId44" Type="http://schemas.openxmlformats.org/officeDocument/2006/relationships/image" Target="../media/image144.png"/><Relationship Id="rId60" Type="http://schemas.openxmlformats.org/officeDocument/2006/relationships/image" Target="../media/image152.png"/><Relationship Id="rId65" Type="http://schemas.openxmlformats.org/officeDocument/2006/relationships/customXml" Target="../ink/ink137.xml"/><Relationship Id="rId81" Type="http://schemas.openxmlformats.org/officeDocument/2006/relationships/customXml" Target="../ink/ink145.xml"/><Relationship Id="rId86" Type="http://schemas.openxmlformats.org/officeDocument/2006/relationships/image" Target="../media/image165.png"/><Relationship Id="rId130" Type="http://schemas.openxmlformats.org/officeDocument/2006/relationships/image" Target="../media/image187.png"/><Relationship Id="rId135" Type="http://schemas.openxmlformats.org/officeDocument/2006/relationships/customXml" Target="../ink/ink172.xml"/><Relationship Id="rId13" Type="http://schemas.openxmlformats.org/officeDocument/2006/relationships/customXml" Target="../ink/ink111.xml"/><Relationship Id="rId18" Type="http://schemas.openxmlformats.org/officeDocument/2006/relationships/image" Target="../media/image131.png"/><Relationship Id="rId39" Type="http://schemas.openxmlformats.org/officeDocument/2006/relationships/customXml" Target="../ink/ink124.xml"/><Relationship Id="rId109" Type="http://schemas.openxmlformats.org/officeDocument/2006/relationships/customXml" Target="../ink/ink159.xml"/><Relationship Id="rId34" Type="http://schemas.openxmlformats.org/officeDocument/2006/relationships/image" Target="../media/image139.png"/><Relationship Id="rId50" Type="http://schemas.openxmlformats.org/officeDocument/2006/relationships/image" Target="../media/image147.png"/><Relationship Id="rId55" Type="http://schemas.openxmlformats.org/officeDocument/2006/relationships/customXml" Target="../ink/ink132.xml"/><Relationship Id="rId76" Type="http://schemas.openxmlformats.org/officeDocument/2006/relationships/image" Target="../media/image160.png"/><Relationship Id="rId97" Type="http://schemas.openxmlformats.org/officeDocument/2006/relationships/customXml" Target="../ink/ink153.xml"/><Relationship Id="rId104" Type="http://schemas.openxmlformats.org/officeDocument/2006/relationships/image" Target="../media/image174.png"/><Relationship Id="rId120" Type="http://schemas.openxmlformats.org/officeDocument/2006/relationships/image" Target="../media/image182.png"/><Relationship Id="rId125" Type="http://schemas.openxmlformats.org/officeDocument/2006/relationships/customXml" Target="../ink/ink167.xml"/><Relationship Id="rId141" Type="http://schemas.openxmlformats.org/officeDocument/2006/relationships/customXml" Target="../ink/ink175.xml"/><Relationship Id="rId146" Type="http://schemas.openxmlformats.org/officeDocument/2006/relationships/image" Target="../media/image195.png"/><Relationship Id="rId7" Type="http://schemas.openxmlformats.org/officeDocument/2006/relationships/customXml" Target="../ink/ink108.xml"/><Relationship Id="rId71" Type="http://schemas.openxmlformats.org/officeDocument/2006/relationships/customXml" Target="../ink/ink140.xml"/><Relationship Id="rId92" Type="http://schemas.openxmlformats.org/officeDocument/2006/relationships/image" Target="../media/image168.png"/><Relationship Id="rId2" Type="http://schemas.openxmlformats.org/officeDocument/2006/relationships/image" Target="../media/image125.png"/><Relationship Id="rId29" Type="http://schemas.openxmlformats.org/officeDocument/2006/relationships/customXml" Target="../ink/ink119.xml"/><Relationship Id="rId24" Type="http://schemas.openxmlformats.org/officeDocument/2006/relationships/image" Target="../media/image134.png"/><Relationship Id="rId40" Type="http://schemas.openxmlformats.org/officeDocument/2006/relationships/image" Target="../media/image142.png"/><Relationship Id="rId45" Type="http://schemas.openxmlformats.org/officeDocument/2006/relationships/customXml" Target="../ink/ink127.xml"/><Relationship Id="rId66" Type="http://schemas.openxmlformats.org/officeDocument/2006/relationships/image" Target="../media/image155.png"/><Relationship Id="rId87" Type="http://schemas.openxmlformats.org/officeDocument/2006/relationships/customXml" Target="../ink/ink148.xml"/><Relationship Id="rId110" Type="http://schemas.openxmlformats.org/officeDocument/2006/relationships/image" Target="../media/image177.png"/><Relationship Id="rId115" Type="http://schemas.openxmlformats.org/officeDocument/2006/relationships/customXml" Target="../ink/ink162.xml"/><Relationship Id="rId131" Type="http://schemas.openxmlformats.org/officeDocument/2006/relationships/customXml" Target="../ink/ink170.xml"/><Relationship Id="rId136" Type="http://schemas.openxmlformats.org/officeDocument/2006/relationships/image" Target="../media/image190.png"/><Relationship Id="rId61" Type="http://schemas.openxmlformats.org/officeDocument/2006/relationships/customXml" Target="../ink/ink135.xml"/><Relationship Id="rId82" Type="http://schemas.openxmlformats.org/officeDocument/2006/relationships/image" Target="../media/image163.png"/><Relationship Id="rId19" Type="http://schemas.openxmlformats.org/officeDocument/2006/relationships/customXml" Target="../ink/ink114.xml"/><Relationship Id="rId14" Type="http://schemas.openxmlformats.org/officeDocument/2006/relationships/image" Target="../media/image129.png"/><Relationship Id="rId30" Type="http://schemas.openxmlformats.org/officeDocument/2006/relationships/image" Target="../media/image137.png"/><Relationship Id="rId35" Type="http://schemas.openxmlformats.org/officeDocument/2006/relationships/customXml" Target="../ink/ink122.xml"/><Relationship Id="rId56" Type="http://schemas.openxmlformats.org/officeDocument/2006/relationships/image" Target="../media/image150.png"/><Relationship Id="rId77" Type="http://schemas.openxmlformats.org/officeDocument/2006/relationships/customXml" Target="../ink/ink143.xml"/><Relationship Id="rId100" Type="http://schemas.openxmlformats.org/officeDocument/2006/relationships/image" Target="../media/image172.png"/><Relationship Id="rId105" Type="http://schemas.openxmlformats.org/officeDocument/2006/relationships/customXml" Target="../ink/ink157.xml"/><Relationship Id="rId126" Type="http://schemas.openxmlformats.org/officeDocument/2006/relationships/image" Target="../media/image185.png"/><Relationship Id="rId147" Type="http://schemas.openxmlformats.org/officeDocument/2006/relationships/customXml" Target="../ink/ink178.xml"/><Relationship Id="rId8" Type="http://schemas.openxmlformats.org/officeDocument/2006/relationships/image" Target="../media/image1260.png"/><Relationship Id="rId51" Type="http://schemas.openxmlformats.org/officeDocument/2006/relationships/customXml" Target="../ink/ink130.xml"/><Relationship Id="rId72" Type="http://schemas.openxmlformats.org/officeDocument/2006/relationships/image" Target="../media/image158.png"/><Relationship Id="rId93" Type="http://schemas.openxmlformats.org/officeDocument/2006/relationships/customXml" Target="../ink/ink151.xml"/><Relationship Id="rId98" Type="http://schemas.openxmlformats.org/officeDocument/2006/relationships/image" Target="../media/image171.png"/><Relationship Id="rId121" Type="http://schemas.openxmlformats.org/officeDocument/2006/relationships/customXml" Target="../ink/ink165.xml"/><Relationship Id="rId142" Type="http://schemas.openxmlformats.org/officeDocument/2006/relationships/image" Target="../media/image193.png"/><Relationship Id="rId3" Type="http://schemas.openxmlformats.org/officeDocument/2006/relationships/customXml" Target="../ink/ink106.xml"/><Relationship Id="rId25" Type="http://schemas.openxmlformats.org/officeDocument/2006/relationships/customXml" Target="../ink/ink117.xml"/><Relationship Id="rId46" Type="http://schemas.openxmlformats.org/officeDocument/2006/relationships/image" Target="../media/image145.png"/><Relationship Id="rId67" Type="http://schemas.openxmlformats.org/officeDocument/2006/relationships/customXml" Target="../ink/ink138.xml"/><Relationship Id="rId116" Type="http://schemas.openxmlformats.org/officeDocument/2006/relationships/image" Target="../media/image180.png"/><Relationship Id="rId137" Type="http://schemas.openxmlformats.org/officeDocument/2006/relationships/customXml" Target="../ink/ink173.xml"/><Relationship Id="rId20" Type="http://schemas.openxmlformats.org/officeDocument/2006/relationships/image" Target="../media/image132.png"/><Relationship Id="rId41" Type="http://schemas.openxmlformats.org/officeDocument/2006/relationships/customXml" Target="../ink/ink125.xml"/><Relationship Id="rId62" Type="http://schemas.openxmlformats.org/officeDocument/2006/relationships/image" Target="../media/image153.png"/><Relationship Id="rId83" Type="http://schemas.openxmlformats.org/officeDocument/2006/relationships/customXml" Target="../ink/ink146.xml"/><Relationship Id="rId88" Type="http://schemas.openxmlformats.org/officeDocument/2006/relationships/image" Target="../media/image166.png"/><Relationship Id="rId111" Type="http://schemas.openxmlformats.org/officeDocument/2006/relationships/customXml" Target="../ink/ink160.xml"/><Relationship Id="rId132" Type="http://schemas.openxmlformats.org/officeDocument/2006/relationships/image" Target="../media/image188.png"/><Relationship Id="rId15" Type="http://schemas.openxmlformats.org/officeDocument/2006/relationships/customXml" Target="../ink/ink112.xml"/><Relationship Id="rId36" Type="http://schemas.openxmlformats.org/officeDocument/2006/relationships/image" Target="../media/image140.png"/><Relationship Id="rId57" Type="http://schemas.openxmlformats.org/officeDocument/2006/relationships/customXml" Target="../ink/ink133.xml"/><Relationship Id="rId106" Type="http://schemas.openxmlformats.org/officeDocument/2006/relationships/image" Target="../media/image175.png"/><Relationship Id="rId127" Type="http://schemas.openxmlformats.org/officeDocument/2006/relationships/customXml" Target="../ink/ink168.xml"/><Relationship Id="rId10" Type="http://schemas.openxmlformats.org/officeDocument/2006/relationships/image" Target="../media/image127.png"/><Relationship Id="rId31" Type="http://schemas.openxmlformats.org/officeDocument/2006/relationships/customXml" Target="../ink/ink120.xml"/><Relationship Id="rId52" Type="http://schemas.openxmlformats.org/officeDocument/2006/relationships/image" Target="../media/image148.png"/><Relationship Id="rId73" Type="http://schemas.openxmlformats.org/officeDocument/2006/relationships/customXml" Target="../ink/ink141.xml"/><Relationship Id="rId78" Type="http://schemas.openxmlformats.org/officeDocument/2006/relationships/image" Target="../media/image161.png"/><Relationship Id="rId94" Type="http://schemas.openxmlformats.org/officeDocument/2006/relationships/image" Target="../media/image169.png"/><Relationship Id="rId99" Type="http://schemas.openxmlformats.org/officeDocument/2006/relationships/customXml" Target="../ink/ink154.xml"/><Relationship Id="rId101" Type="http://schemas.openxmlformats.org/officeDocument/2006/relationships/customXml" Target="../ink/ink155.xml"/><Relationship Id="rId122" Type="http://schemas.openxmlformats.org/officeDocument/2006/relationships/image" Target="../media/image183.png"/><Relationship Id="rId143" Type="http://schemas.openxmlformats.org/officeDocument/2006/relationships/customXml" Target="../ink/ink176.xml"/><Relationship Id="rId148" Type="http://schemas.openxmlformats.org/officeDocument/2006/relationships/image" Target="../media/image196.png"/><Relationship Id="rId4" Type="http://schemas.openxmlformats.org/officeDocument/2006/relationships/image" Target="../media/image1240.png"/><Relationship Id="rId9" Type="http://schemas.openxmlformats.org/officeDocument/2006/relationships/customXml" Target="../ink/ink109.xml"/><Relationship Id="rId26" Type="http://schemas.openxmlformats.org/officeDocument/2006/relationships/image" Target="../media/image135.png"/><Relationship Id="rId47" Type="http://schemas.openxmlformats.org/officeDocument/2006/relationships/customXml" Target="../ink/ink128.xml"/><Relationship Id="rId68" Type="http://schemas.openxmlformats.org/officeDocument/2006/relationships/image" Target="../media/image156.png"/><Relationship Id="rId89" Type="http://schemas.openxmlformats.org/officeDocument/2006/relationships/customXml" Target="../ink/ink149.xml"/><Relationship Id="rId112" Type="http://schemas.openxmlformats.org/officeDocument/2006/relationships/image" Target="../media/image178.png"/><Relationship Id="rId133" Type="http://schemas.openxmlformats.org/officeDocument/2006/relationships/customXml" Target="../ink/ink171.xml"/><Relationship Id="rId16" Type="http://schemas.openxmlformats.org/officeDocument/2006/relationships/image" Target="../media/image130.png"/><Relationship Id="rId37" Type="http://schemas.openxmlformats.org/officeDocument/2006/relationships/customXml" Target="../ink/ink123.xml"/><Relationship Id="rId58" Type="http://schemas.openxmlformats.org/officeDocument/2006/relationships/image" Target="../media/image151.png"/><Relationship Id="rId79" Type="http://schemas.openxmlformats.org/officeDocument/2006/relationships/customXml" Target="../ink/ink144.xml"/><Relationship Id="rId102" Type="http://schemas.openxmlformats.org/officeDocument/2006/relationships/image" Target="../media/image173.png"/><Relationship Id="rId123" Type="http://schemas.openxmlformats.org/officeDocument/2006/relationships/customXml" Target="../ink/ink166.xml"/><Relationship Id="rId144" Type="http://schemas.openxmlformats.org/officeDocument/2006/relationships/image" Target="../media/image194.png"/><Relationship Id="rId90" Type="http://schemas.openxmlformats.org/officeDocument/2006/relationships/image" Target="../media/image167.png"/></Relationships>
</file>

<file path=ppt/slides/_rels/slide19.xml.rels><?xml version="1.0" encoding="UTF-8" standalone="yes"?>
<Relationships xmlns="http://schemas.openxmlformats.org/package/2006/relationships"><Relationship Id="rId3" Type="http://schemas.openxmlformats.org/officeDocument/2006/relationships/image" Target="../media/image127.jpg"/><Relationship Id="rId2" Type="http://schemas.openxmlformats.org/officeDocument/2006/relationships/image" Target="../media/image126.jpg"/><Relationship Id="rId1" Type="http://schemas.openxmlformats.org/officeDocument/2006/relationships/slideLayout" Target="../slideLayouts/slideLayout5.xml"/><Relationship Id="rId4" Type="http://schemas.openxmlformats.org/officeDocument/2006/relationships/image" Target="../media/image128.jpg"/></Relationships>
</file>

<file path=ppt/slides/_rels/slide20.xml.rels><?xml version="1.0" encoding="UTF-8" standalone="yes"?>
<Relationships xmlns="http://schemas.openxmlformats.org/package/2006/relationships"><Relationship Id="rId3" Type="http://schemas.openxmlformats.org/officeDocument/2006/relationships/image" Target="../media/image130.jpg"/><Relationship Id="rId2" Type="http://schemas.openxmlformats.org/officeDocument/2006/relationships/image" Target="../media/image129.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32.jpg"/><Relationship Id="rId2" Type="http://schemas.openxmlformats.org/officeDocument/2006/relationships/image" Target="../media/image131.jpg"/><Relationship Id="rId1" Type="http://schemas.openxmlformats.org/officeDocument/2006/relationships/slideLayout" Target="../slideLayouts/slideLayout5.xml"/><Relationship Id="rId4" Type="http://schemas.openxmlformats.org/officeDocument/2006/relationships/image" Target="../media/image133.jpg"/></Relationships>
</file>

<file path=ppt/slides/_rels/slide22.xml.rels><?xml version="1.0" encoding="UTF-8" standalone="yes"?>
<Relationships xmlns="http://schemas.openxmlformats.org/package/2006/relationships"><Relationship Id="rId2" Type="http://schemas.openxmlformats.org/officeDocument/2006/relationships/image" Target="../media/image134.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image" Target="../media/image135.jpe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3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98.png"/><Relationship Id="rId1" Type="http://schemas.openxmlformats.org/officeDocument/2006/relationships/slideLayout" Target="../slideLayouts/slideLayout4.xml"/><Relationship Id="rId5" Type="http://schemas.microsoft.com/office/2007/relationships/hdphoto" Target="../media/hdphoto2.wdp"/><Relationship Id="rId4" Type="http://schemas.openxmlformats.org/officeDocument/2006/relationships/image" Target="../media/image200.png"/></Relationships>
</file>

<file path=ppt/slides/_rels/slide26.xml.rels><?xml version="1.0" encoding="UTF-8" standalone="yes"?>
<Relationships xmlns="http://schemas.openxmlformats.org/package/2006/relationships"><Relationship Id="rId3" Type="http://schemas.openxmlformats.org/officeDocument/2006/relationships/image" Target="../media/image202.jpeg"/><Relationship Id="rId2" Type="http://schemas.openxmlformats.org/officeDocument/2006/relationships/image" Target="../media/image201.jpeg"/><Relationship Id="rId1" Type="http://schemas.openxmlformats.org/officeDocument/2006/relationships/slideLayout" Target="../slideLayouts/slideLayout5.xml"/><Relationship Id="rId4" Type="http://schemas.openxmlformats.org/officeDocument/2006/relationships/image" Target="../media/image203.jpeg"/></Relationships>
</file>

<file path=ppt/slides/_rels/slide27.xml.rels><?xml version="1.0" encoding="UTF-8" standalone="yes"?>
<Relationships xmlns="http://schemas.openxmlformats.org/package/2006/relationships"><Relationship Id="rId2" Type="http://schemas.openxmlformats.org/officeDocument/2006/relationships/image" Target="../media/image204.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06.png"/><Relationship Id="rId2" Type="http://schemas.openxmlformats.org/officeDocument/2006/relationships/image" Target="../media/image205.png"/><Relationship Id="rId1" Type="http://schemas.openxmlformats.org/officeDocument/2006/relationships/slideLayout" Target="../slideLayouts/slideLayout5.xml"/><Relationship Id="rId6" Type="http://schemas.openxmlformats.org/officeDocument/2006/relationships/image" Target="../media/image209.png"/><Relationship Id="rId5" Type="http://schemas.openxmlformats.org/officeDocument/2006/relationships/image" Target="../media/image208.jpeg"/><Relationship Id="rId4" Type="http://schemas.openxmlformats.org/officeDocument/2006/relationships/image" Target="../media/image207.png"/></Relationships>
</file>

<file path=ppt/slides/_rels/slide29.xml.rels><?xml version="1.0" encoding="UTF-8" standalone="yes"?>
<Relationships xmlns="http://schemas.openxmlformats.org/package/2006/relationships"><Relationship Id="rId3" Type="http://schemas.openxmlformats.org/officeDocument/2006/relationships/image" Target="../media/image211.jpeg"/><Relationship Id="rId2" Type="http://schemas.openxmlformats.org/officeDocument/2006/relationships/image" Target="../media/image210.jpeg"/><Relationship Id="rId1" Type="http://schemas.openxmlformats.org/officeDocument/2006/relationships/slideLayout" Target="../slideLayouts/slideLayout4.xml"/><Relationship Id="rId6" Type="http://schemas.openxmlformats.org/officeDocument/2006/relationships/image" Target="../media/image214.jpeg"/><Relationship Id="rId5" Type="http://schemas.openxmlformats.org/officeDocument/2006/relationships/image" Target="../media/image213.jpeg"/><Relationship Id="rId4" Type="http://schemas.openxmlformats.org/officeDocument/2006/relationships/image" Target="../media/image212.jpeg"/></Relationships>
</file>

<file path=ppt/slides/_rels/slide30.xml.rels><?xml version="1.0" encoding="UTF-8" standalone="yes"?>
<Relationships xmlns="http://schemas.openxmlformats.org/package/2006/relationships"><Relationship Id="rId2" Type="http://schemas.openxmlformats.org/officeDocument/2006/relationships/image" Target="../media/image21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7.jpeg"/><Relationship Id="rId2" Type="http://schemas.openxmlformats.org/officeDocument/2006/relationships/image" Target="../media/image216.jpeg"/><Relationship Id="rId1" Type="http://schemas.openxmlformats.org/officeDocument/2006/relationships/slideLayout" Target="../slideLayouts/slideLayout5.xml"/><Relationship Id="rId4" Type="http://schemas.openxmlformats.org/officeDocument/2006/relationships/image" Target="../media/image218.jpeg"/></Relationships>
</file>

<file path=ppt/slides/_rels/slide32.xml.rels><?xml version="1.0" encoding="UTF-8" standalone="yes"?>
<Relationships xmlns="http://schemas.openxmlformats.org/package/2006/relationships"><Relationship Id="rId3" Type="http://schemas.openxmlformats.org/officeDocument/2006/relationships/image" Target="../media/image220.jpeg"/><Relationship Id="rId2" Type="http://schemas.openxmlformats.org/officeDocument/2006/relationships/image" Target="../media/image219.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22.jpeg"/><Relationship Id="rId2" Type="http://schemas.openxmlformats.org/officeDocument/2006/relationships/image" Target="../media/image221.jpe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224.jpeg"/><Relationship Id="rId2" Type="http://schemas.openxmlformats.org/officeDocument/2006/relationships/image" Target="../media/image223.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26.jpeg"/><Relationship Id="rId2" Type="http://schemas.openxmlformats.org/officeDocument/2006/relationships/image" Target="../media/image225.jpeg"/><Relationship Id="rId1" Type="http://schemas.openxmlformats.org/officeDocument/2006/relationships/slideLayout" Target="../slideLayouts/slideLayout3.xml"/><Relationship Id="rId4" Type="http://schemas.openxmlformats.org/officeDocument/2006/relationships/image" Target="../media/image227.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29.jpeg"/><Relationship Id="rId7" Type="http://schemas.openxmlformats.org/officeDocument/2006/relationships/image" Target="../media/image233.jpeg"/><Relationship Id="rId2" Type="http://schemas.openxmlformats.org/officeDocument/2006/relationships/image" Target="../media/image228.jpeg"/><Relationship Id="rId1" Type="http://schemas.openxmlformats.org/officeDocument/2006/relationships/slideLayout" Target="../slideLayouts/slideLayout1.xml"/><Relationship Id="rId6" Type="http://schemas.openxmlformats.org/officeDocument/2006/relationships/image" Target="../media/image232.jpeg"/><Relationship Id="rId5" Type="http://schemas.openxmlformats.org/officeDocument/2006/relationships/image" Target="../media/image231.jpeg"/><Relationship Id="rId4" Type="http://schemas.openxmlformats.org/officeDocument/2006/relationships/image" Target="../media/image230.png"/></Relationships>
</file>

<file path=ppt/slides/_rels/slide38.xml.rels><?xml version="1.0" encoding="UTF-8" standalone="yes"?>
<Relationships xmlns="http://schemas.openxmlformats.org/package/2006/relationships"><Relationship Id="rId3" Type="http://schemas.openxmlformats.org/officeDocument/2006/relationships/image" Target="../media/image235.png"/><Relationship Id="rId2" Type="http://schemas.openxmlformats.org/officeDocument/2006/relationships/image" Target="../media/image234.jpeg"/><Relationship Id="rId1" Type="http://schemas.openxmlformats.org/officeDocument/2006/relationships/slideLayout" Target="../slideLayouts/slideLayout4.xml"/><Relationship Id="rId4" Type="http://schemas.openxmlformats.org/officeDocument/2006/relationships/image" Target="../media/image236.jpeg"/></Relationships>
</file>

<file path=ppt/slides/_rels/slide39.xml.rels><?xml version="1.0" encoding="UTF-8" standalone="yes"?>
<Relationships xmlns="http://schemas.openxmlformats.org/package/2006/relationships"><Relationship Id="rId2" Type="http://schemas.openxmlformats.org/officeDocument/2006/relationships/image" Target="../media/image237.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239.png"/><Relationship Id="rId2" Type="http://schemas.openxmlformats.org/officeDocument/2006/relationships/image" Target="../media/image238.png"/><Relationship Id="rId1" Type="http://schemas.openxmlformats.org/officeDocument/2006/relationships/slideLayout" Target="../slideLayouts/slideLayout5.xml"/><Relationship Id="rId4" Type="http://schemas.openxmlformats.org/officeDocument/2006/relationships/image" Target="../media/image240.gif"/></Relationships>
</file>

<file path=ppt/slides/_rels/slide41.xml.rels><?xml version="1.0" encoding="UTF-8" standalone="yes"?>
<Relationships xmlns="http://schemas.openxmlformats.org/package/2006/relationships"><Relationship Id="rId3" Type="http://schemas.openxmlformats.org/officeDocument/2006/relationships/image" Target="../media/image241.jpeg"/><Relationship Id="rId2" Type="http://schemas.openxmlformats.org/officeDocument/2006/relationships/notesSlide" Target="../notesSlides/notesSlide5.xml"/><Relationship Id="rId1" Type="http://schemas.openxmlformats.org/officeDocument/2006/relationships/slideLayout" Target="../slideLayouts/slideLayout5.xml"/><Relationship Id="rId5" Type="http://schemas.openxmlformats.org/officeDocument/2006/relationships/image" Target="../media/image243.png"/><Relationship Id="rId4" Type="http://schemas.openxmlformats.org/officeDocument/2006/relationships/image" Target="../media/image242.png"/></Relationships>
</file>

<file path=ppt/slides/_rels/slide42.xml.rels><?xml version="1.0" encoding="UTF-8" standalone="yes"?>
<Relationships xmlns="http://schemas.openxmlformats.org/package/2006/relationships"><Relationship Id="rId3" Type="http://schemas.openxmlformats.org/officeDocument/2006/relationships/image" Target="../media/image245.png"/><Relationship Id="rId2" Type="http://schemas.openxmlformats.org/officeDocument/2006/relationships/image" Target="../media/image244.gif"/><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46.png"/><Relationship Id="rId1" Type="http://schemas.openxmlformats.org/officeDocument/2006/relationships/slideLayout" Target="../slideLayouts/slideLayout1.xml"/><Relationship Id="rId5" Type="http://schemas.microsoft.com/office/2007/relationships/hdphoto" Target="../media/hdphoto4.wdp"/><Relationship Id="rId4" Type="http://schemas.openxmlformats.org/officeDocument/2006/relationships/image" Target="../media/image247.png"/></Relationships>
</file>

<file path=ppt/slides/_rels/slide44.xml.rels><?xml version="1.0" encoding="UTF-8" standalone="yes"?>
<Relationships xmlns="http://schemas.openxmlformats.org/package/2006/relationships"><Relationship Id="rId3" Type="http://schemas.openxmlformats.org/officeDocument/2006/relationships/image" Target="../media/image249.png"/><Relationship Id="rId2" Type="http://schemas.openxmlformats.org/officeDocument/2006/relationships/image" Target="../media/image248.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251.jpeg"/><Relationship Id="rId2" Type="http://schemas.openxmlformats.org/officeDocument/2006/relationships/image" Target="../media/image250.jpeg"/><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hyperlink" Target="https://engineeringtheart.com/index.php/2018/10/06/67/" TargetMode="External"/><Relationship Id="rId2" Type="http://schemas.openxmlformats.org/officeDocument/2006/relationships/hyperlink" Target="https://designandtechtheatre.wordpress.com/2012/09/28/anatomy-and-construction-of-stairs-for-the-stage/" TargetMode="External"/><Relationship Id="rId1" Type="http://schemas.openxmlformats.org/officeDocument/2006/relationships/slideLayout" Target="../slideLayouts/slideLayout4.xml"/><Relationship Id="rId6" Type="http://schemas.openxmlformats.org/officeDocument/2006/relationships/hyperlink" Target="https://shop.flints.co.uk/Product-Details/All/FHSPOLY?proddesc=NEW-Flints-Polystyrene-Cutting-Machine&amp;category=pg_flints_poly_cutters&amp;catdesc=Flints-Polystyrene-Cutters" TargetMode="External"/><Relationship Id="rId5" Type="http://schemas.openxmlformats.org/officeDocument/2006/relationships/hyperlink" Target="https://www.festool.co.uk/products/drilling-and-screwdriving/cordless-drills/576103---txs-2,6-set-gb-240v#Overview" TargetMode="External"/><Relationship Id="rId4" Type="http://schemas.openxmlformats.org/officeDocument/2006/relationships/hyperlink" Target="https://www.festool.co.uk/products/sawing/jigsaws/576189---psb-420-ebq-plus-gb-240v#Overview"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churchstagedesignideas.com/what-are-stage-flats/" TargetMode="External"/><Relationship Id="rId2" Type="http://schemas.openxmlformats.org/officeDocument/2006/relationships/hyperlink" Target="https://www.coroflot.com/naomikasahara/Set-Design-Evita" TargetMode="External"/><Relationship Id="rId1" Type="http://schemas.openxmlformats.org/officeDocument/2006/relationships/slideLayout" Target="../slideLayouts/slideLayout5.xml"/><Relationship Id="rId6" Type="http://schemas.openxmlformats.org/officeDocument/2006/relationships/hyperlink" Target="https://www.technologystudent.com/designpro/ortho1.htm" TargetMode="External"/><Relationship Id="rId5" Type="http://schemas.openxmlformats.org/officeDocument/2006/relationships/hyperlink" Target="https://www.youtube.com/watch?v=xmSvA7_IpBI" TargetMode="External"/><Relationship Id="rId4" Type="http://schemas.openxmlformats.org/officeDocument/2006/relationships/hyperlink" Target="https://www.mark-obrien.co.uk/filter/cardboard/Albino-Mosquito-Set"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www.theatrecrafts.com/pages/home/topics/stage-management/glossary/" TargetMode="External"/><Relationship Id="rId2" Type="http://schemas.openxmlformats.org/officeDocument/2006/relationships/hyperlink" Target="https://www.tkstairs.com/information-help/building-regulations/domestic-building-regulations-explained#:~:text=The%20building%20regulations%20state%20that%2C%20handrail%20must%20be%20provided%20at,as%20shown%20to%20the%20left" TargetMode="External"/><Relationship Id="rId1" Type="http://schemas.openxmlformats.org/officeDocument/2006/relationships/slideLayout" Target="../slideLayouts/slideLayout4.xml"/><Relationship Id="rId6" Type="http://schemas.openxmlformats.org/officeDocument/2006/relationships/hyperlink" Target="https://human.libretexts.org/Bookshelves/Theater_and_Film/Book%3A_An_Introduction_to_Technical_Theatre_(Sanders)/01%3A_Chapters/1.07%3A_Scenery_and_Construction" TargetMode="External"/><Relationship Id="rId5" Type="http://schemas.openxmlformats.org/officeDocument/2006/relationships/hyperlink" Target="https://soundproofguide.com/how-to-soundproof-a-staircase/" TargetMode="External"/><Relationship Id="rId4" Type="http://schemas.openxmlformats.org/officeDocument/2006/relationships/hyperlink" Target="https://www.theatrecrafts.com/pages/home/topics/scenic-stage-design/flats-types-metho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6" name="Google Shape;66;p13"/>
          <p:cNvSpPr txBox="1">
            <a:spLocks noGrp="1"/>
          </p:cNvSpPr>
          <p:nvPr>
            <p:ph type="ctrTitle"/>
          </p:nvPr>
        </p:nvSpPr>
        <p:spPr>
          <a:xfrm>
            <a:off x="702900" y="1361354"/>
            <a:ext cx="3724500" cy="1159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GB" dirty="0">
                <a:solidFill>
                  <a:schemeClr val="tx1">
                    <a:lumMod val="50000"/>
                  </a:schemeClr>
                </a:solidFill>
                <a:latin typeface="Playfair Display" panose="020B0604020202020204" charset="0"/>
              </a:rPr>
              <a:t>Scenic Construction (HPTD4004)</a:t>
            </a:r>
            <a:endParaRPr dirty="0">
              <a:solidFill>
                <a:schemeClr val="tx1">
                  <a:lumMod val="50000"/>
                </a:schemeClr>
              </a:solidFill>
              <a:latin typeface="Playfair Display" panose="020B0604020202020204" charset="0"/>
            </a:endParaRPr>
          </a:p>
        </p:txBody>
      </p:sp>
      <p:sp>
        <p:nvSpPr>
          <p:cNvPr id="2" name="TextBox 1">
            <a:extLst>
              <a:ext uri="{FF2B5EF4-FFF2-40B4-BE49-F238E27FC236}">
                <a16:creationId xmlns:a16="http://schemas.microsoft.com/office/drawing/2014/main" id="{181A254E-2F8B-4488-850C-E405E31F0FAF}"/>
              </a:ext>
            </a:extLst>
          </p:cNvPr>
          <p:cNvSpPr txBox="1"/>
          <p:nvPr/>
        </p:nvSpPr>
        <p:spPr>
          <a:xfrm>
            <a:off x="702900" y="2571749"/>
            <a:ext cx="3892491" cy="307777"/>
          </a:xfrm>
          <a:prstGeom prst="rect">
            <a:avLst/>
          </a:prstGeom>
          <a:noFill/>
        </p:spPr>
        <p:txBody>
          <a:bodyPr wrap="square" rtlCol="0">
            <a:spAutoFit/>
          </a:bodyPr>
          <a:lstStyle/>
          <a:p>
            <a:r>
              <a:rPr lang="en-GB" dirty="0">
                <a:latin typeface="Playfair Display" panose="020B0604020202020204" charset="0"/>
              </a:rPr>
              <a:t>Ellie Reynolds (2004007)</a:t>
            </a:r>
          </a:p>
        </p:txBody>
      </p:sp>
      <p:pic>
        <p:nvPicPr>
          <p:cNvPr id="4" name="Picture 3" descr="A group of people in garment&#10;&#10;Description automatically generated with low confidence">
            <a:extLst>
              <a:ext uri="{FF2B5EF4-FFF2-40B4-BE49-F238E27FC236}">
                <a16:creationId xmlns:a16="http://schemas.microsoft.com/office/drawing/2014/main" id="{7ABF589F-8DAD-48E0-9848-D4C923E0F954}"/>
              </a:ext>
            </a:extLst>
          </p:cNvPr>
          <p:cNvPicPr>
            <a:picLocks noChangeAspect="1"/>
          </p:cNvPicPr>
          <p:nvPr/>
        </p:nvPicPr>
        <p:blipFill>
          <a:blip r:embed="rId3"/>
          <a:stretch>
            <a:fillRect/>
          </a:stretch>
        </p:blipFill>
        <p:spPr>
          <a:xfrm>
            <a:off x="4202884" y="914549"/>
            <a:ext cx="4016627" cy="34275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4"/>
          <p:cNvSpPr txBox="1">
            <a:spLocks noGrp="1"/>
          </p:cNvSpPr>
          <p:nvPr>
            <p:ph type="title"/>
          </p:nvPr>
        </p:nvSpPr>
        <p:spPr>
          <a:xfrm>
            <a:off x="257398" y="845809"/>
            <a:ext cx="1968010" cy="3864000"/>
          </a:xfrm>
          <a:prstGeom prst="rect">
            <a:avLst/>
          </a:prstGeom>
        </p:spPr>
        <p:txBody>
          <a:bodyPr spcFirstLastPara="1" wrap="square" lIns="0" tIns="0" rIns="0" bIns="0" anchor="t" anchorCtr="0">
            <a:noAutofit/>
          </a:bodyPr>
          <a:lstStyle/>
          <a:p>
            <a:pPr marL="0" lvl="0" indent="0" algn="l" rtl="0">
              <a:spcBef>
                <a:spcPts val="0"/>
              </a:spcBef>
              <a:spcAft>
                <a:spcPts val="0"/>
              </a:spcAft>
              <a:buNone/>
            </a:pPr>
            <a:r>
              <a:rPr lang="en-GB" sz="2800" dirty="0">
                <a:solidFill>
                  <a:schemeClr val="tx1">
                    <a:lumMod val="50000"/>
                  </a:schemeClr>
                </a:solidFill>
              </a:rPr>
              <a:t>Importance of health and safety</a:t>
            </a:r>
            <a:endParaRPr sz="2800" dirty="0">
              <a:solidFill>
                <a:schemeClr val="tx1">
                  <a:lumMod val="50000"/>
                </a:schemeClr>
              </a:solidFill>
            </a:endParaRPr>
          </a:p>
        </p:txBody>
      </p:sp>
      <p:sp>
        <p:nvSpPr>
          <p:cNvPr id="79" name="Google Shape;79;p14"/>
          <p:cNvSpPr txBox="1">
            <a:spLocks noGrp="1"/>
          </p:cNvSpPr>
          <p:nvPr>
            <p:ph type="body" idx="2"/>
          </p:nvPr>
        </p:nvSpPr>
        <p:spPr>
          <a:xfrm>
            <a:off x="2357610" y="1099325"/>
            <a:ext cx="6786390" cy="3312900"/>
          </a:xfrm>
          <a:prstGeom prst="rect">
            <a:avLst/>
          </a:prstGeom>
        </p:spPr>
        <p:txBody>
          <a:bodyPr spcFirstLastPara="1" wrap="square" lIns="0" tIns="0" rIns="0" bIns="0" anchor="t" anchorCtr="0">
            <a:noAutofit/>
          </a:bodyPr>
          <a:lstStyle/>
          <a:p>
            <a:pPr marL="114300" indent="0">
              <a:lnSpc>
                <a:spcPct val="107000"/>
              </a:lnSpc>
              <a:spcAft>
                <a:spcPts val="800"/>
              </a:spcAft>
              <a:buNone/>
            </a:pPr>
            <a:r>
              <a:rPr lang="en-US" sz="1100" dirty="0">
                <a:solidFill>
                  <a:schemeClr val="tx1">
                    <a:lumMod val="50000"/>
                  </a:schemeClr>
                </a:solidFill>
                <a:effectLst/>
                <a:latin typeface="Playfair Display" panose="020B0604020202020204" charset="0"/>
                <a:ea typeface="Calibri" panose="020F0502020204030204" pitchFamily="34" charset="0"/>
                <a:cs typeface="Times New Roman" panose="02020603050405020304" pitchFamily="18" charset="0"/>
              </a:rPr>
              <a:t>Before starting the module, it was important to understand health and safety within the workshop and when using power tools. Therefore, I decided to look at different ways to reduce the risk of injury.</a:t>
            </a:r>
            <a:endParaRPr lang="en-GB" sz="1100" dirty="0">
              <a:solidFill>
                <a:schemeClr val="tx1">
                  <a:lumMod val="50000"/>
                </a:schemeClr>
              </a:solidFill>
              <a:effectLst/>
              <a:latin typeface="Playfair Display" panose="020B0604020202020204" charset="0"/>
              <a:ea typeface="Calibri" panose="020F0502020204030204" pitchFamily="34" charset="0"/>
              <a:cs typeface="Times New Roman" panose="02020603050405020304" pitchFamily="18" charset="0"/>
            </a:endParaRPr>
          </a:p>
          <a:p>
            <a:pPr marL="114300" indent="0">
              <a:lnSpc>
                <a:spcPct val="107000"/>
              </a:lnSpc>
              <a:spcAft>
                <a:spcPts val="800"/>
              </a:spcAft>
              <a:buNone/>
            </a:pPr>
            <a:r>
              <a:rPr lang="en-US" sz="1100" u="sng" dirty="0">
                <a:solidFill>
                  <a:schemeClr val="tx1">
                    <a:lumMod val="50000"/>
                  </a:schemeClr>
                </a:solidFill>
                <a:effectLst/>
                <a:latin typeface="Playfair Display" panose="020B0604020202020204" charset="0"/>
                <a:ea typeface="Calibri" panose="020F0502020204030204" pitchFamily="34" charset="0"/>
                <a:cs typeface="Times New Roman" panose="02020603050405020304" pitchFamily="18" charset="0"/>
              </a:rPr>
              <a:t>Inspection and maintenance</a:t>
            </a:r>
            <a:endParaRPr lang="en-GB" sz="1100" dirty="0">
              <a:solidFill>
                <a:schemeClr val="tx1">
                  <a:lumMod val="50000"/>
                </a:schemeClr>
              </a:solidFill>
              <a:effectLst/>
              <a:latin typeface="Playfair Display" panose="020B0604020202020204" charset="0"/>
              <a:ea typeface="Calibri" panose="020F0502020204030204" pitchFamily="34" charset="0"/>
              <a:cs typeface="Times New Roman" panose="02020603050405020304" pitchFamily="18" charset="0"/>
            </a:endParaRPr>
          </a:p>
          <a:p>
            <a:pPr marL="114300" indent="0">
              <a:lnSpc>
                <a:spcPct val="107000"/>
              </a:lnSpc>
              <a:spcAft>
                <a:spcPts val="800"/>
              </a:spcAft>
              <a:buNone/>
            </a:pPr>
            <a:r>
              <a:rPr lang="en-US" sz="1100" dirty="0">
                <a:solidFill>
                  <a:schemeClr val="tx1">
                    <a:lumMod val="50000"/>
                  </a:schemeClr>
                </a:solidFill>
                <a:effectLst/>
                <a:latin typeface="Playfair Display" panose="020B0604020202020204" charset="0"/>
                <a:ea typeface="Calibri" panose="020F0502020204030204" pitchFamily="34" charset="0"/>
                <a:cs typeface="Times New Roman" panose="02020603050405020304" pitchFamily="18" charset="0"/>
              </a:rPr>
              <a:t>According to the Health &amp; safety training limited (2020), it is essential to complete regular inspection of power tools, especially drills and sanders. Although I am not familiar with the tools yet, I should always carry out visual checks when using tools to identify any defects.</a:t>
            </a:r>
            <a:endParaRPr lang="en-GB" sz="1100" dirty="0">
              <a:solidFill>
                <a:schemeClr val="tx1">
                  <a:lumMod val="50000"/>
                </a:schemeClr>
              </a:solidFill>
              <a:effectLst/>
              <a:latin typeface="Playfair Display" panose="020B0604020202020204" charset="0"/>
              <a:ea typeface="Calibri" panose="020F0502020204030204" pitchFamily="34" charset="0"/>
              <a:cs typeface="Times New Roman" panose="02020603050405020304" pitchFamily="18" charset="0"/>
            </a:endParaRPr>
          </a:p>
          <a:p>
            <a:pPr marL="114300" indent="0">
              <a:lnSpc>
                <a:spcPct val="107000"/>
              </a:lnSpc>
              <a:spcAft>
                <a:spcPts val="800"/>
              </a:spcAft>
              <a:buNone/>
            </a:pPr>
            <a:r>
              <a:rPr lang="en-US" sz="1100" u="sng" dirty="0">
                <a:solidFill>
                  <a:schemeClr val="tx1">
                    <a:lumMod val="50000"/>
                  </a:schemeClr>
                </a:solidFill>
                <a:effectLst/>
                <a:latin typeface="Playfair Display" panose="020B0604020202020204" charset="0"/>
                <a:ea typeface="Calibri" panose="020F0502020204030204" pitchFamily="34" charset="0"/>
                <a:cs typeface="Times New Roman" panose="02020603050405020304" pitchFamily="18" charset="0"/>
              </a:rPr>
              <a:t>Safety guards and enclosures</a:t>
            </a:r>
            <a:endParaRPr lang="en-GB" sz="1100" dirty="0">
              <a:solidFill>
                <a:schemeClr val="tx1">
                  <a:lumMod val="50000"/>
                </a:schemeClr>
              </a:solidFill>
              <a:effectLst/>
              <a:latin typeface="Playfair Display" panose="020B0604020202020204" charset="0"/>
              <a:ea typeface="Calibri" panose="020F0502020204030204" pitchFamily="34" charset="0"/>
              <a:cs typeface="Times New Roman" panose="02020603050405020304" pitchFamily="18" charset="0"/>
            </a:endParaRPr>
          </a:p>
          <a:p>
            <a:pPr marL="114300" indent="0">
              <a:lnSpc>
                <a:spcPct val="107000"/>
              </a:lnSpc>
              <a:spcAft>
                <a:spcPts val="800"/>
              </a:spcAft>
              <a:buNone/>
            </a:pPr>
            <a:r>
              <a:rPr lang="en-US" sz="1100" dirty="0">
                <a:solidFill>
                  <a:schemeClr val="tx1">
                    <a:lumMod val="50000"/>
                  </a:schemeClr>
                </a:solidFill>
                <a:effectLst/>
                <a:latin typeface="Playfair Display" panose="020B0604020202020204" charset="0"/>
                <a:ea typeface="Calibri" panose="020F0502020204030204" pitchFamily="34" charset="0"/>
                <a:cs typeface="Times New Roman" panose="02020603050405020304" pitchFamily="18" charset="0"/>
              </a:rPr>
              <a:t>All tools and equipment with moving parts will have a suitable safety guard to avoid catching hands or clothing. To avoid severe injuries, you must check before using the tool that the safety guard or enclosure is positioned correctly and locked into place. (Health &amp; safety training limited, 2020)</a:t>
            </a:r>
            <a:endParaRPr lang="en-GB" sz="1100" dirty="0">
              <a:solidFill>
                <a:schemeClr val="tx1">
                  <a:lumMod val="50000"/>
                </a:schemeClr>
              </a:solidFill>
              <a:effectLst/>
              <a:latin typeface="Playfair Display" panose="020B0604020202020204" charset="0"/>
              <a:ea typeface="Calibri" panose="020F0502020204030204" pitchFamily="34" charset="0"/>
              <a:cs typeface="Times New Roman" panose="02020603050405020304" pitchFamily="18" charset="0"/>
            </a:endParaRPr>
          </a:p>
          <a:p>
            <a:pPr marL="114300" indent="0">
              <a:lnSpc>
                <a:spcPct val="107000"/>
              </a:lnSpc>
              <a:spcAft>
                <a:spcPts val="800"/>
              </a:spcAft>
              <a:buNone/>
            </a:pPr>
            <a:r>
              <a:rPr lang="en-US" sz="1100" u="sng" dirty="0">
                <a:solidFill>
                  <a:schemeClr val="tx1">
                    <a:lumMod val="50000"/>
                  </a:schemeClr>
                </a:solidFill>
                <a:effectLst/>
                <a:latin typeface="Playfair Display" panose="020B0604020202020204" charset="0"/>
                <a:ea typeface="Calibri" panose="020F0502020204030204" pitchFamily="34" charset="0"/>
                <a:cs typeface="Times New Roman" panose="02020603050405020304" pitchFamily="18" charset="0"/>
              </a:rPr>
              <a:t>PPE</a:t>
            </a:r>
            <a:endParaRPr lang="en-GB" sz="1100" dirty="0">
              <a:solidFill>
                <a:schemeClr val="tx1">
                  <a:lumMod val="50000"/>
                </a:schemeClr>
              </a:solidFill>
              <a:effectLst/>
              <a:latin typeface="Playfair Display" panose="020B0604020202020204" charset="0"/>
              <a:ea typeface="Calibri" panose="020F0502020204030204" pitchFamily="34" charset="0"/>
              <a:cs typeface="Times New Roman" panose="02020603050405020304" pitchFamily="18" charset="0"/>
            </a:endParaRPr>
          </a:p>
          <a:p>
            <a:pPr marL="114300" indent="0">
              <a:lnSpc>
                <a:spcPct val="107000"/>
              </a:lnSpc>
              <a:spcAft>
                <a:spcPts val="800"/>
              </a:spcAft>
              <a:buNone/>
            </a:pPr>
            <a:r>
              <a:rPr lang="en-US" sz="1100" dirty="0">
                <a:solidFill>
                  <a:schemeClr val="tx1">
                    <a:lumMod val="50000"/>
                  </a:schemeClr>
                </a:solidFill>
                <a:effectLst/>
                <a:latin typeface="Playfair Display" panose="020B0604020202020204" charset="0"/>
                <a:ea typeface="Calibri" panose="020F0502020204030204" pitchFamily="34" charset="0"/>
                <a:cs typeface="Times New Roman" panose="02020603050405020304" pitchFamily="18" charset="0"/>
              </a:rPr>
              <a:t>Especially with Covid-19 it is important that the correct PPE is used in the workshop. We have already been supplied with the correct Personal Protective Equipment such as steel toe-capped boots, googles and ear protection. It is our responsibility to use PPE when appropriate, in addition we must always wear a three-layered mask to protect other students. Correct signage should also be placed around the workshop to remind students not to begin work unless they are wearing PPE. (Health &amp; safety training limited, 2020)</a:t>
            </a:r>
            <a:endParaRPr lang="en-GB" sz="1100" dirty="0">
              <a:solidFill>
                <a:schemeClr val="tx1">
                  <a:lumMod val="50000"/>
                </a:schemeClr>
              </a:solidFill>
              <a:effectLst/>
              <a:latin typeface="Playfair Display" panose="020B0604020202020204" charset="0"/>
              <a:ea typeface="Calibri" panose="020F0502020204030204" pitchFamily="34" charset="0"/>
              <a:cs typeface="Times New Roman" panose="02020603050405020304" pitchFamily="18" charset="0"/>
            </a:endParaRPr>
          </a:p>
          <a:p>
            <a:pPr marL="0" lvl="0" indent="0" algn="l" rtl="0">
              <a:spcBef>
                <a:spcPts val="0"/>
              </a:spcBef>
              <a:spcAft>
                <a:spcPts val="0"/>
              </a:spcAft>
              <a:buNone/>
            </a:pPr>
            <a:endParaRPr sz="1200" b="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9" name="Google Shape;89;p15"/>
          <p:cNvSpPr txBox="1">
            <a:spLocks noGrp="1"/>
          </p:cNvSpPr>
          <p:nvPr>
            <p:ph type="ctrTitle"/>
          </p:nvPr>
        </p:nvSpPr>
        <p:spPr>
          <a:xfrm>
            <a:off x="702900" y="1233658"/>
            <a:ext cx="4746000" cy="11598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dirty="0">
                <a:solidFill>
                  <a:schemeClr val="tx1">
                    <a:lumMod val="50000"/>
                  </a:schemeClr>
                </a:solidFill>
              </a:rPr>
              <a:t>Introduction to tools</a:t>
            </a:r>
            <a:endParaRPr dirty="0">
              <a:solidFill>
                <a:schemeClr val="tx1">
                  <a:lumMod val="50000"/>
                </a:schemeClr>
              </a:solidFill>
            </a:endParaRPr>
          </a:p>
        </p:txBody>
      </p:sp>
      <p:pic>
        <p:nvPicPr>
          <p:cNvPr id="5" name="Picture 4" descr="A picture containing indoor, equipment, cluttered&#10;&#10;Description automatically generated">
            <a:extLst>
              <a:ext uri="{FF2B5EF4-FFF2-40B4-BE49-F238E27FC236}">
                <a16:creationId xmlns:a16="http://schemas.microsoft.com/office/drawing/2014/main" id="{0F5C0196-72D7-40C0-A6E7-F175FA5DDDF1}"/>
              </a:ext>
            </a:extLst>
          </p:cNvPr>
          <p:cNvPicPr>
            <a:picLocks noChangeAspect="1"/>
          </p:cNvPicPr>
          <p:nvPr/>
        </p:nvPicPr>
        <p:blipFill>
          <a:blip r:embed="rId3"/>
          <a:stretch>
            <a:fillRect/>
          </a:stretch>
        </p:blipFill>
        <p:spPr>
          <a:xfrm rot="5400000">
            <a:off x="5420559" y="1409044"/>
            <a:ext cx="3325715" cy="2292367"/>
          </a:xfrm>
          <a:prstGeom prst="rect">
            <a:avLst/>
          </a:prstGeom>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7" name="TextBox 6">
            <a:extLst>
              <a:ext uri="{FF2B5EF4-FFF2-40B4-BE49-F238E27FC236}">
                <a16:creationId xmlns:a16="http://schemas.microsoft.com/office/drawing/2014/main" id="{E61B7F34-5ECE-4DF7-BC18-F65F24331B02}"/>
              </a:ext>
            </a:extLst>
          </p:cNvPr>
          <p:cNvSpPr txBox="1"/>
          <p:nvPr/>
        </p:nvSpPr>
        <p:spPr>
          <a:xfrm>
            <a:off x="435166" y="886162"/>
            <a:ext cx="4572000" cy="1200329"/>
          </a:xfrm>
          <a:prstGeom prst="rect">
            <a:avLst/>
          </a:prstGeom>
          <a:noFill/>
        </p:spPr>
        <p:txBody>
          <a:bodyPr wrap="square">
            <a:spAutoFit/>
          </a:bodyPr>
          <a:lstStyle/>
          <a:p>
            <a:r>
              <a:rPr lang="en-US" sz="1200" dirty="0">
                <a:latin typeface="Playfair Display" panose="020B0604020202020204" charset="0"/>
              </a:rPr>
              <a:t>The plunge-cut saw creates clean, splinter free and precise cuts fast. There is an exact depth setting and a spring-mounted guide wedge to prevent any kickback. In order to use the plunge-cut saw, it should be placed on a guide rail and made sure that there is no movement. Push with your thumb and index finger to start the tool.</a:t>
            </a:r>
            <a:endParaRPr lang="en-GB" sz="1200" dirty="0">
              <a:latin typeface="Playfair Display" panose="020B0604020202020204" charset="0"/>
            </a:endParaRPr>
          </a:p>
        </p:txBody>
      </p:sp>
      <p:sp>
        <p:nvSpPr>
          <p:cNvPr id="9" name="TextBox 8">
            <a:extLst>
              <a:ext uri="{FF2B5EF4-FFF2-40B4-BE49-F238E27FC236}">
                <a16:creationId xmlns:a16="http://schemas.microsoft.com/office/drawing/2014/main" id="{BF9587FC-0882-41F8-B96B-88978575C66F}"/>
              </a:ext>
            </a:extLst>
          </p:cNvPr>
          <p:cNvSpPr txBox="1"/>
          <p:nvPr/>
        </p:nvSpPr>
        <p:spPr>
          <a:xfrm>
            <a:off x="435166" y="424497"/>
            <a:ext cx="4572000" cy="461665"/>
          </a:xfrm>
          <a:prstGeom prst="rect">
            <a:avLst/>
          </a:prstGeom>
          <a:noFill/>
        </p:spPr>
        <p:txBody>
          <a:bodyPr wrap="square">
            <a:spAutoFit/>
          </a:bodyPr>
          <a:lstStyle/>
          <a:p>
            <a:r>
              <a:rPr lang="en-US" sz="2400" dirty="0">
                <a:effectLst/>
                <a:latin typeface="Playfair Display" panose="020B0604020202020204" charset="0"/>
                <a:ea typeface="Calibri" panose="020F0502020204030204" pitchFamily="34" charset="0"/>
                <a:cs typeface="Times New Roman" panose="02020603050405020304" pitchFamily="18" charset="0"/>
              </a:rPr>
              <a:t>Plunge-cut saw </a:t>
            </a:r>
            <a:endParaRPr lang="en-GB" sz="2400" dirty="0">
              <a:latin typeface="Playfair Display" panose="020B0604020202020204" charset="0"/>
            </a:endParaRPr>
          </a:p>
        </p:txBody>
      </p:sp>
      <p:sp>
        <p:nvSpPr>
          <p:cNvPr id="11" name="TextBox 10">
            <a:extLst>
              <a:ext uri="{FF2B5EF4-FFF2-40B4-BE49-F238E27FC236}">
                <a16:creationId xmlns:a16="http://schemas.microsoft.com/office/drawing/2014/main" id="{61C85924-B338-4CDD-B322-D2A5F52EA044}"/>
              </a:ext>
            </a:extLst>
          </p:cNvPr>
          <p:cNvSpPr txBox="1"/>
          <p:nvPr/>
        </p:nvSpPr>
        <p:spPr>
          <a:xfrm>
            <a:off x="435166" y="2466848"/>
            <a:ext cx="7794434" cy="2252155"/>
          </a:xfrm>
          <a:prstGeom prst="rect">
            <a:avLst/>
          </a:prstGeom>
          <a:noFill/>
        </p:spPr>
        <p:txBody>
          <a:bodyPr wrap="square">
            <a:spAutoFit/>
          </a:bodyPr>
          <a:lstStyle/>
          <a:p>
            <a:pPr marL="342900" lvl="0" indent="-342900">
              <a:lnSpc>
                <a:spcPct val="107000"/>
              </a:lnSpc>
              <a:buFont typeface="Symbol" panose="05050102010706020507" pitchFamily="18" charset="2"/>
              <a:buChar char=""/>
            </a:pPr>
            <a:r>
              <a:rPr lang="en-US" sz="1200" dirty="0">
                <a:effectLst/>
                <a:latin typeface="Playfair Display" panose="020B0604020202020204" charset="0"/>
                <a:ea typeface="Calibri" panose="020F0502020204030204" pitchFamily="34" charset="0"/>
                <a:cs typeface="Times New Roman" panose="02020603050405020304" pitchFamily="18" charset="0"/>
              </a:rPr>
              <a:t>Splinter guard on the underside</a:t>
            </a:r>
            <a:endParaRPr lang="en-GB" sz="1200" dirty="0">
              <a:effectLst/>
              <a:latin typeface="Playfair Display" panose="020B060402020202020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US" sz="1200" dirty="0">
                <a:effectLst/>
                <a:latin typeface="Playfair Display" panose="020B0604020202020204" charset="0"/>
                <a:ea typeface="Calibri" panose="020F0502020204030204" pitchFamily="34" charset="0"/>
                <a:cs typeface="Times New Roman" panose="02020603050405020304" pitchFamily="18" charset="0"/>
              </a:rPr>
              <a:t>Anti slip strip </a:t>
            </a:r>
            <a:endParaRPr lang="en-US" sz="1200" dirty="0">
              <a:latin typeface="Playfair Display" panose="020B0604020202020204" charset="0"/>
              <a:ea typeface="Calibri" panose="020F0502020204030204" pitchFamily="34" charset="0"/>
              <a:cs typeface="Times New Roman" panose="02020603050405020304" pitchFamily="18" charset="0"/>
            </a:endParaRPr>
          </a:p>
          <a:p>
            <a:r>
              <a:rPr lang="en-US" sz="1200" dirty="0">
                <a:latin typeface="Playfair Display" panose="020B0604020202020204" charset="0"/>
                <a:ea typeface="Calibri" panose="020F0502020204030204" pitchFamily="34" charset="0"/>
                <a:cs typeface="Times New Roman" panose="02020603050405020304" pitchFamily="18" charset="0"/>
              </a:rPr>
              <a:t>It was my first time using the plunge-cut saw and guide rail during the induction. I have learnt that before you use the plunge-cut saw you must ensure the plug-it hose is connected to the extraction to collect any sawdust or shavings. I used a 18mm thick piece of plywood and measured 50mm across using a tape measure. I then placed the guide rail on the 50mm pencil marks to ensure a straight cut. In order to cut through the plywood,  I had to set the depth gauge to 20mm, to minimise the risk of a hazard the blade should not be set too low to avoid cutting your leg underneath it. In addition, I’ve learnt that if you lower the blade onto the wood then start it, it will cause kickback. As it was my first time using the saw, I was being cautious and went too slow and when using the guide rail, I didn’t place it correctly on my marks therefore my cut wasn’t straight. Next time I could ask a peer to double check the guide rail and hold it down, for the guide rail to stay put in place.</a:t>
            </a:r>
          </a:p>
        </p:txBody>
      </p:sp>
      <p:sp>
        <p:nvSpPr>
          <p:cNvPr id="12" name="TextBox 11">
            <a:extLst>
              <a:ext uri="{FF2B5EF4-FFF2-40B4-BE49-F238E27FC236}">
                <a16:creationId xmlns:a16="http://schemas.microsoft.com/office/drawing/2014/main" id="{D708F983-B6EA-45D5-9139-36CD5E0C8934}"/>
              </a:ext>
            </a:extLst>
          </p:cNvPr>
          <p:cNvSpPr txBox="1"/>
          <p:nvPr/>
        </p:nvSpPr>
        <p:spPr>
          <a:xfrm>
            <a:off x="435166" y="2071130"/>
            <a:ext cx="4572000" cy="461665"/>
          </a:xfrm>
          <a:prstGeom prst="rect">
            <a:avLst/>
          </a:prstGeom>
          <a:noFill/>
        </p:spPr>
        <p:txBody>
          <a:bodyPr wrap="square">
            <a:spAutoFit/>
          </a:bodyPr>
          <a:lstStyle/>
          <a:p>
            <a:r>
              <a:rPr lang="en-GB" sz="2400" dirty="0">
                <a:latin typeface="Playfair Display" panose="020B0604020202020204" charset="0"/>
              </a:rPr>
              <a:t>Guide rail</a:t>
            </a:r>
          </a:p>
        </p:txBody>
      </p:sp>
      <p:pic>
        <p:nvPicPr>
          <p:cNvPr id="1026" name="Picture 2">
            <a:extLst>
              <a:ext uri="{FF2B5EF4-FFF2-40B4-BE49-F238E27FC236}">
                <a16:creationId xmlns:a16="http://schemas.microsoft.com/office/drawing/2014/main" id="{40B244A6-0F1C-4D3D-B96E-2355FDDA99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2623" y="626209"/>
            <a:ext cx="3139348" cy="210059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9E1317-12BB-46FA-83ED-D94A0CF3279C}"/>
              </a:ext>
            </a:extLst>
          </p:cNvPr>
          <p:cNvSpPr txBox="1"/>
          <p:nvPr/>
        </p:nvSpPr>
        <p:spPr>
          <a:xfrm>
            <a:off x="484742" y="2751491"/>
            <a:ext cx="5111828" cy="1754326"/>
          </a:xfrm>
          <a:prstGeom prst="rect">
            <a:avLst/>
          </a:prstGeom>
          <a:noFill/>
        </p:spPr>
        <p:txBody>
          <a:bodyPr wrap="square">
            <a:spAutoFit/>
          </a:bodyPr>
          <a:lstStyle/>
          <a:p>
            <a:r>
              <a:rPr lang="en-US" sz="1200" dirty="0">
                <a:latin typeface="Playfair Display" panose="020B0604020202020204" charset="0"/>
              </a:rPr>
              <a:t>I have previously used a compound saw during my volunteering at a theatre, however the correct safety precautions were not implemented. Therefore, I wanted to make sure that I knew exactly how to be safe using this tool in the workshop. Some key safety points I learnt was to keep my fingers roughly 150mm away from the blade. On the </a:t>
            </a:r>
            <a:r>
              <a:rPr lang="en-US" sz="1200" dirty="0" err="1">
                <a:latin typeface="Playfair Display" panose="020B0604020202020204" charset="0"/>
              </a:rPr>
              <a:t>Festool</a:t>
            </a:r>
            <a:r>
              <a:rPr lang="en-US" sz="1200" dirty="0">
                <a:latin typeface="Playfair Display" panose="020B0604020202020204" charset="0"/>
              </a:rPr>
              <a:t> sliding compound saw there is a line that indicates the danger zone. Another key point is to always wear safety glasses and ear protection and avoid reaching under the blade while it is spinning, you must allow it to stop completely. </a:t>
            </a:r>
            <a:endParaRPr lang="en-GB" sz="1200" dirty="0">
              <a:latin typeface="Playfair Display" panose="020B0604020202020204" charset="0"/>
            </a:endParaRPr>
          </a:p>
        </p:txBody>
      </p:sp>
      <p:sp>
        <p:nvSpPr>
          <p:cNvPr id="6" name="TextBox 5">
            <a:extLst>
              <a:ext uri="{FF2B5EF4-FFF2-40B4-BE49-F238E27FC236}">
                <a16:creationId xmlns:a16="http://schemas.microsoft.com/office/drawing/2014/main" id="{DBF6BDAE-1CE7-46F6-A12A-C7D3B2FEBAF5}"/>
              </a:ext>
            </a:extLst>
          </p:cNvPr>
          <p:cNvSpPr txBox="1"/>
          <p:nvPr/>
        </p:nvSpPr>
        <p:spPr>
          <a:xfrm>
            <a:off x="484741" y="1102919"/>
            <a:ext cx="4572000" cy="1476494"/>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US" sz="1200" dirty="0">
                <a:effectLst/>
                <a:latin typeface="Playfair Display" panose="020B0604020202020204" charset="0"/>
                <a:ea typeface="Calibri" panose="020F0502020204030204" pitchFamily="34" charset="0"/>
                <a:cs typeface="Times New Roman" panose="02020603050405020304" pitchFamily="18" charset="0"/>
              </a:rPr>
              <a:t>Dual-line laser for accurate indication of the cutting line</a:t>
            </a:r>
            <a:endParaRPr lang="en-GB" sz="1200" dirty="0">
              <a:latin typeface="Playfair Display" panose="020B060402020202020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200" dirty="0">
                <a:effectLst/>
                <a:latin typeface="Playfair Display" panose="020B0604020202020204" charset="0"/>
                <a:ea typeface="Calibri" panose="020F0502020204030204" pitchFamily="34" charset="0"/>
                <a:cs typeface="Times New Roman" panose="02020603050405020304" pitchFamily="18" charset="0"/>
              </a:rPr>
              <a:t>Rotary base can be turn up to 50</a:t>
            </a:r>
            <a:r>
              <a:rPr lang="en-US" sz="1200" dirty="0">
                <a:effectLst/>
                <a:latin typeface="Playfair Display" panose="020B0604020202020204" charset="0"/>
                <a:ea typeface="Calibri" panose="020F0502020204030204" pitchFamily="34" charset="0"/>
                <a:cs typeface="Calibri" panose="020F0502020204030204" pitchFamily="34" charset="0"/>
              </a:rPr>
              <a:t>°</a:t>
            </a:r>
            <a:endParaRPr lang="en-GB" sz="1200" dirty="0">
              <a:latin typeface="Playfair Display" panose="020B060402020202020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200" dirty="0">
                <a:effectLst/>
                <a:latin typeface="Playfair Display" panose="020B0604020202020204" charset="0"/>
                <a:ea typeface="Calibri" panose="020F0502020204030204" pitchFamily="34" charset="0"/>
                <a:cs typeface="Times New Roman" panose="02020603050405020304" pitchFamily="18" charset="0"/>
              </a:rPr>
              <a:t>Precision angle adjustment</a:t>
            </a:r>
            <a:endParaRPr lang="en-GB" sz="1200" dirty="0">
              <a:latin typeface="Playfair Display" panose="020B060402020202020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200" dirty="0">
                <a:effectLst/>
                <a:latin typeface="Playfair Display" panose="020B0604020202020204" charset="0"/>
                <a:ea typeface="Calibri" panose="020F0502020204030204" pitchFamily="34" charset="0"/>
                <a:cs typeface="Times New Roman" panose="02020603050405020304" pitchFamily="18" charset="0"/>
              </a:rPr>
              <a:t>Special cutting position for cutting depths up to 120mm</a:t>
            </a:r>
            <a:endParaRPr lang="en-GB" sz="1200" dirty="0">
              <a:latin typeface="Playfair Display" panose="020B060402020202020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200" dirty="0">
                <a:effectLst/>
                <a:latin typeface="Playfair Display" panose="020B0604020202020204" charset="0"/>
                <a:ea typeface="Calibri" panose="020F0502020204030204" pitchFamily="34" charset="0"/>
                <a:cs typeface="Times New Roman" panose="02020603050405020304" pitchFamily="18" charset="0"/>
              </a:rPr>
              <a:t>Leg extensions allow to cut up to 4.8 meters in length</a:t>
            </a:r>
            <a:endParaRPr lang="en-GB" sz="1200" dirty="0">
              <a:effectLst/>
              <a:latin typeface="Playfair Display" panose="020B060402020202020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045E0262-9C12-4035-92F5-268CB5D5B505}"/>
              </a:ext>
            </a:extLst>
          </p:cNvPr>
          <p:cNvSpPr txBox="1"/>
          <p:nvPr/>
        </p:nvSpPr>
        <p:spPr>
          <a:xfrm>
            <a:off x="484741" y="561860"/>
            <a:ext cx="5034708" cy="458331"/>
          </a:xfrm>
          <a:prstGeom prst="rect">
            <a:avLst/>
          </a:prstGeom>
          <a:noFill/>
        </p:spPr>
        <p:txBody>
          <a:bodyPr wrap="square">
            <a:spAutoFit/>
          </a:bodyPr>
          <a:lstStyle/>
          <a:p>
            <a:pPr>
              <a:lnSpc>
                <a:spcPct val="107000"/>
              </a:lnSpc>
              <a:spcAft>
                <a:spcPts val="800"/>
              </a:spcAft>
            </a:pPr>
            <a:r>
              <a:rPr lang="en-US" sz="2400" dirty="0">
                <a:effectLst/>
                <a:latin typeface="Playfair Display" panose="020B0604020202020204" charset="0"/>
                <a:ea typeface="Calibri" panose="020F0502020204030204" pitchFamily="34" charset="0"/>
                <a:cs typeface="Times New Roman" panose="02020603050405020304" pitchFamily="18" charset="0"/>
              </a:rPr>
              <a:t>Sliding compound saw</a:t>
            </a:r>
            <a:r>
              <a:rPr lang="en-US" sz="2400" b="1" dirty="0">
                <a:effectLst/>
                <a:latin typeface="Playfair Display" panose="020B0604020202020204" charset="0"/>
                <a:ea typeface="Calibri" panose="020F0502020204030204" pitchFamily="34" charset="0"/>
                <a:cs typeface="Times New Roman" panose="02020603050405020304" pitchFamily="18" charset="0"/>
              </a:rPr>
              <a:t> </a:t>
            </a:r>
          </a:p>
        </p:txBody>
      </p:sp>
      <p:pic>
        <p:nvPicPr>
          <p:cNvPr id="2050" name="Picture 2" descr="FESTOOL KAPEX KS120 561285 Sliding Compound Mitre Saw (240V): Amazon.co.uk:  DIY &amp; Tools">
            <a:extLst>
              <a:ext uri="{FF2B5EF4-FFF2-40B4-BE49-F238E27FC236}">
                <a16:creationId xmlns:a16="http://schemas.microsoft.com/office/drawing/2014/main" id="{FE4243C0-284D-4E6F-9CCB-BC28189E2D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89957" y="683046"/>
            <a:ext cx="2762531" cy="2751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4802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2A70883-FF4D-45D9-95C1-E9AA640BB2A8}"/>
              </a:ext>
            </a:extLst>
          </p:cNvPr>
          <p:cNvSpPr txBox="1"/>
          <p:nvPr/>
        </p:nvSpPr>
        <p:spPr>
          <a:xfrm>
            <a:off x="5051233" y="1952227"/>
            <a:ext cx="3773985" cy="2749279"/>
          </a:xfrm>
          <a:prstGeom prst="rect">
            <a:avLst/>
          </a:prstGeom>
          <a:noFill/>
        </p:spPr>
        <p:txBody>
          <a:bodyPr wrap="square">
            <a:spAutoFit/>
          </a:bodyPr>
          <a:lstStyle/>
          <a:p>
            <a:pPr>
              <a:lnSpc>
                <a:spcPct val="107000"/>
              </a:lnSpc>
              <a:spcAft>
                <a:spcPts val="800"/>
              </a:spcAft>
            </a:pPr>
            <a:r>
              <a:rPr lang="en-US" sz="2400" dirty="0">
                <a:effectLst/>
                <a:latin typeface="Playfair Display" panose="020B0604020202020204" charset="0"/>
                <a:ea typeface="Calibri" panose="020F0502020204030204" pitchFamily="34" charset="0"/>
                <a:cs typeface="Calibri" panose="020F0502020204030204" pitchFamily="34" charset="0"/>
              </a:rPr>
              <a:t>Electric planer</a:t>
            </a:r>
            <a:endParaRPr lang="en-GB" sz="2400" dirty="0">
              <a:effectLst/>
              <a:latin typeface="Playfair Display" panose="020B0604020202020204" charset="0"/>
              <a:ea typeface="Calibri" panose="020F0502020204030204" pitchFamily="34" charset="0"/>
              <a:cs typeface="Times New Roman" panose="02020603050405020304" pitchFamily="18" charset="0"/>
            </a:endParaRPr>
          </a:p>
          <a:p>
            <a:pPr marL="285750" lvl="0" indent="-285750">
              <a:lnSpc>
                <a:spcPct val="107000"/>
              </a:lnSpc>
              <a:buFont typeface="Arial" panose="020B0604020202020204" pitchFamily="34" charset="0"/>
              <a:buChar char="•"/>
            </a:pPr>
            <a:r>
              <a:rPr lang="en-US" sz="1200" dirty="0">
                <a:effectLst/>
                <a:latin typeface="Playfair Display" panose="020B0604020202020204" charset="0"/>
                <a:ea typeface="Calibri" panose="020F0502020204030204" pitchFamily="34" charset="0"/>
                <a:cs typeface="Calibri" panose="020F0502020204030204" pitchFamily="34" charset="0"/>
              </a:rPr>
              <a:t>Light weight and quiet</a:t>
            </a:r>
            <a:endParaRPr lang="en-GB" sz="1200" dirty="0">
              <a:latin typeface="Playfair Display" panose="020B0604020202020204" charset="0"/>
              <a:ea typeface="Calibri" panose="020F0502020204030204" pitchFamily="34" charset="0"/>
              <a:cs typeface="Times New Roman" panose="02020603050405020304" pitchFamily="18" charset="0"/>
            </a:endParaRPr>
          </a:p>
          <a:p>
            <a:pPr marL="285750" lvl="0" indent="-285750">
              <a:lnSpc>
                <a:spcPct val="107000"/>
              </a:lnSpc>
              <a:buFont typeface="Arial" panose="020B0604020202020204" pitchFamily="34" charset="0"/>
              <a:buChar char="•"/>
            </a:pPr>
            <a:r>
              <a:rPr lang="en-US" sz="1200" dirty="0">
                <a:effectLst/>
                <a:latin typeface="Playfair Display" panose="020B0604020202020204" charset="0"/>
                <a:ea typeface="Calibri" panose="020F0502020204030204" pitchFamily="34" charset="0"/>
                <a:cs typeface="Calibri" panose="020F0502020204030204" pitchFamily="34" charset="0"/>
              </a:rPr>
              <a:t>Up to 4mm planning</a:t>
            </a:r>
            <a:endParaRPr lang="en-GB" sz="1200" dirty="0">
              <a:latin typeface="Playfair Display" panose="020B0604020202020204" charset="0"/>
              <a:ea typeface="Calibri" panose="020F0502020204030204" pitchFamily="34" charset="0"/>
              <a:cs typeface="Times New Roman" panose="02020603050405020304" pitchFamily="18" charset="0"/>
            </a:endParaRPr>
          </a:p>
          <a:p>
            <a:pPr marL="285750" lvl="0" indent="-285750">
              <a:lnSpc>
                <a:spcPct val="107000"/>
              </a:lnSpc>
              <a:buFont typeface="Arial" panose="020B0604020202020204" pitchFamily="34" charset="0"/>
              <a:buChar char="•"/>
            </a:pPr>
            <a:r>
              <a:rPr lang="en-US" sz="1200" dirty="0">
                <a:effectLst/>
                <a:latin typeface="Playfair Display" panose="020B0604020202020204" charset="0"/>
                <a:ea typeface="Calibri" panose="020F0502020204030204" pitchFamily="34" charset="0"/>
                <a:cs typeface="Calibri" panose="020F0502020204030204" pitchFamily="34" charset="0"/>
              </a:rPr>
              <a:t>The show folds inwards automatically when machine is set down, the spring-loaded shoe keeps the blade away from surfaces</a:t>
            </a:r>
            <a:endParaRPr lang="en-GB" sz="1200" dirty="0">
              <a:latin typeface="Playfair Display" panose="020B0604020202020204" charset="0"/>
              <a:ea typeface="Calibri" panose="020F0502020204030204" pitchFamily="34" charset="0"/>
              <a:cs typeface="Times New Roman" panose="02020603050405020304" pitchFamily="18" charset="0"/>
            </a:endParaRPr>
          </a:p>
          <a:p>
            <a:pPr marL="285750" lvl="0" indent="-285750">
              <a:lnSpc>
                <a:spcPct val="107000"/>
              </a:lnSpc>
              <a:buFont typeface="Arial" panose="020B0604020202020204" pitchFamily="34" charset="0"/>
              <a:buChar char="•"/>
            </a:pPr>
            <a:endParaRPr lang="en-GB" sz="1200" dirty="0">
              <a:effectLst/>
              <a:latin typeface="Playfair Display" panose="020B0604020202020204" charset="0"/>
              <a:ea typeface="Calibri" panose="020F0502020204030204" pitchFamily="34" charset="0"/>
              <a:cs typeface="Times New Roman" panose="02020603050405020304" pitchFamily="18" charset="0"/>
            </a:endParaRPr>
          </a:p>
          <a:p>
            <a:pPr lvl="0">
              <a:lnSpc>
                <a:spcPct val="107000"/>
              </a:lnSpc>
            </a:pPr>
            <a:r>
              <a:rPr lang="en-GB" sz="1200" dirty="0">
                <a:latin typeface="Playfair Display" panose="020B0604020202020204" charset="0"/>
                <a:ea typeface="Calibri" panose="020F0502020204030204" pitchFamily="34" charset="0"/>
                <a:cs typeface="Times New Roman" panose="02020603050405020304" pitchFamily="18" charset="0"/>
              </a:rPr>
              <a:t>Clamp down your material to a table in order to avoid any movement. Adjust to the desired depth and place the shoe flat onto the wood. Start the machine and use 2 hands to slowly push the machine across the wood material.</a:t>
            </a:r>
            <a:endParaRPr lang="en-US" sz="1200" dirty="0">
              <a:effectLst/>
              <a:latin typeface="Playfair Display" panose="020B0604020202020204" charset="0"/>
              <a:ea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4F76DD2C-4860-490E-A195-D4A72F4E135A}"/>
              </a:ext>
            </a:extLst>
          </p:cNvPr>
          <p:cNvSpPr txBox="1"/>
          <p:nvPr/>
        </p:nvSpPr>
        <p:spPr>
          <a:xfrm>
            <a:off x="479233" y="914311"/>
            <a:ext cx="4572000" cy="2061462"/>
          </a:xfrm>
          <a:prstGeom prst="rect">
            <a:avLst/>
          </a:prstGeom>
          <a:noFill/>
        </p:spPr>
        <p:txBody>
          <a:bodyPr wrap="square">
            <a:spAutoFit/>
          </a:bodyPr>
          <a:lstStyle/>
          <a:p>
            <a:pPr marL="285750" indent="-285750">
              <a:lnSpc>
                <a:spcPct val="107000"/>
              </a:lnSpc>
              <a:spcAft>
                <a:spcPts val="800"/>
              </a:spcAft>
              <a:buFont typeface="Arial" panose="020B0604020202020204" pitchFamily="34" charset="0"/>
              <a:buChar char="•"/>
            </a:pPr>
            <a:r>
              <a:rPr lang="en-US" sz="1200" dirty="0">
                <a:effectLst/>
                <a:latin typeface="Playfair Display" panose="020B0604020202020204" charset="0"/>
                <a:ea typeface="Calibri" panose="020F0502020204030204" pitchFamily="34" charset="0"/>
                <a:cs typeface="Times New Roman" panose="02020603050405020304" pitchFamily="18" charset="0"/>
              </a:rPr>
              <a:t>Can do coarse sanding, fine sanding and polishing</a:t>
            </a:r>
            <a:endParaRPr lang="en-GB" sz="1200" dirty="0">
              <a:latin typeface="Playfair Display" panose="020B060402020202020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sz="1200" dirty="0">
                <a:effectLst/>
                <a:latin typeface="Playfair Display" panose="020B0604020202020204" charset="0"/>
                <a:ea typeface="Calibri" panose="020F0502020204030204" pitchFamily="34" charset="0"/>
                <a:cs typeface="Times New Roman" panose="02020603050405020304" pitchFamily="18" charset="0"/>
              </a:rPr>
              <a:t>Comes with a triangular sanding pad</a:t>
            </a:r>
          </a:p>
          <a:p>
            <a:pPr>
              <a:lnSpc>
                <a:spcPct val="107000"/>
              </a:lnSpc>
              <a:spcAft>
                <a:spcPts val="800"/>
              </a:spcAft>
            </a:pPr>
            <a:r>
              <a:rPr lang="en-US" sz="1200" dirty="0">
                <a:effectLst/>
                <a:latin typeface="Playfair Display" panose="020B0604020202020204" charset="0"/>
                <a:ea typeface="Calibri" panose="020F0502020204030204" pitchFamily="34" charset="0"/>
                <a:cs typeface="Times New Roman" panose="02020603050405020304" pitchFamily="18" charset="0"/>
              </a:rPr>
              <a:t>In order to use the sander, it must be plugged in and turned on from a switch </a:t>
            </a:r>
            <a:r>
              <a:rPr lang="en-US" sz="1200" dirty="0">
                <a:latin typeface="Playfair Display" panose="020B0604020202020204" charset="0"/>
                <a:ea typeface="Calibri" panose="020F0502020204030204" pitchFamily="34" charset="0"/>
                <a:cs typeface="Times New Roman" panose="02020603050405020304" pitchFamily="18" charset="0"/>
              </a:rPr>
              <a:t>on the handle. I have learnt that when choosing a sandpaper, the lower the grit number the rougher the sandpaper is. This can be easily changed by peeling the sheet off and pressing a new one on. I found that due to the vibrations of the machine it easily glided across the wood which allowed for controlled sanding.</a:t>
            </a:r>
            <a:endParaRPr lang="en-US" sz="1200" dirty="0">
              <a:effectLst/>
              <a:latin typeface="Playfair Display" panose="020B060402020202020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2D7495D3-DB3D-4958-BB49-020425CCCD2B}"/>
              </a:ext>
            </a:extLst>
          </p:cNvPr>
          <p:cNvSpPr txBox="1"/>
          <p:nvPr/>
        </p:nvSpPr>
        <p:spPr>
          <a:xfrm>
            <a:off x="479233" y="455980"/>
            <a:ext cx="4572000" cy="458331"/>
          </a:xfrm>
          <a:prstGeom prst="rect">
            <a:avLst/>
          </a:prstGeom>
          <a:noFill/>
        </p:spPr>
        <p:txBody>
          <a:bodyPr wrap="square">
            <a:spAutoFit/>
          </a:bodyPr>
          <a:lstStyle/>
          <a:p>
            <a:pPr>
              <a:lnSpc>
                <a:spcPct val="107000"/>
              </a:lnSpc>
              <a:spcAft>
                <a:spcPts val="800"/>
              </a:spcAft>
            </a:pPr>
            <a:r>
              <a:rPr lang="en-US" sz="2400" dirty="0">
                <a:effectLst/>
                <a:latin typeface="Playfair Display" panose="020B0604020202020204" charset="0"/>
                <a:ea typeface="Calibri" panose="020F0502020204030204" pitchFamily="34" charset="0"/>
                <a:cs typeface="Times New Roman" panose="02020603050405020304" pitchFamily="18" charset="0"/>
              </a:rPr>
              <a:t>Geared eccentric sander </a:t>
            </a:r>
            <a:endParaRPr lang="en-US" sz="2400" dirty="0">
              <a:latin typeface="Playfair Display" panose="020B0604020202020204" charset="0"/>
              <a:ea typeface="Calibri" panose="020F0502020204030204" pitchFamily="34" charset="0"/>
              <a:cs typeface="Times New Roman" panose="02020603050405020304" pitchFamily="18" charset="0"/>
            </a:endParaRPr>
          </a:p>
        </p:txBody>
      </p:sp>
      <p:pic>
        <p:nvPicPr>
          <p:cNvPr id="1028" name="Picture 4">
            <a:extLst>
              <a:ext uri="{FF2B5EF4-FFF2-40B4-BE49-F238E27FC236}">
                <a16:creationId xmlns:a16="http://schemas.microsoft.com/office/drawing/2014/main" id="{7403D83C-EE56-4C13-BC2A-6770B6DF0A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21960" y="595525"/>
            <a:ext cx="2021748" cy="134951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82984623-B37E-4937-BD10-CF1040A96AB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2311" b="18580"/>
          <a:stretch/>
        </p:blipFill>
        <p:spPr bwMode="auto">
          <a:xfrm>
            <a:off x="1658202" y="2975773"/>
            <a:ext cx="1974231" cy="15850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2379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681A48-735D-412C-AB66-6555540A1242}"/>
              </a:ext>
            </a:extLst>
          </p:cNvPr>
          <p:cNvSpPr txBox="1"/>
          <p:nvPr/>
        </p:nvSpPr>
        <p:spPr>
          <a:xfrm>
            <a:off x="462249" y="499523"/>
            <a:ext cx="2087697" cy="458331"/>
          </a:xfrm>
          <a:prstGeom prst="rect">
            <a:avLst/>
          </a:prstGeom>
          <a:noFill/>
        </p:spPr>
        <p:txBody>
          <a:bodyPr wrap="square">
            <a:spAutoFit/>
          </a:bodyPr>
          <a:lstStyle/>
          <a:p>
            <a:pPr>
              <a:lnSpc>
                <a:spcPct val="107000"/>
              </a:lnSpc>
              <a:spcAft>
                <a:spcPts val="800"/>
              </a:spcAft>
            </a:pPr>
            <a:r>
              <a:rPr lang="en-US" sz="2400" dirty="0">
                <a:effectLst/>
                <a:latin typeface="Playfair Display" panose="020B0604020202020204" charset="0"/>
                <a:ea typeface="Calibri" panose="020F0502020204030204" pitchFamily="34" charset="0"/>
                <a:cs typeface="Calibri" panose="020F0502020204030204" pitchFamily="34" charset="0"/>
              </a:rPr>
              <a:t>Staple Gun</a:t>
            </a:r>
            <a:endParaRPr lang="en-GB" sz="2400" dirty="0">
              <a:effectLst/>
              <a:latin typeface="Playfair Display" panose="020B060402020202020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FA1B0C08-EF33-4B97-997E-4AD746E29E1B}"/>
              </a:ext>
            </a:extLst>
          </p:cNvPr>
          <p:cNvSpPr txBox="1"/>
          <p:nvPr/>
        </p:nvSpPr>
        <p:spPr>
          <a:xfrm>
            <a:off x="462249" y="1004210"/>
            <a:ext cx="4109751" cy="2462213"/>
          </a:xfrm>
          <a:prstGeom prst="rect">
            <a:avLst/>
          </a:prstGeom>
          <a:noFill/>
        </p:spPr>
        <p:txBody>
          <a:bodyPr wrap="square" rtlCol="0">
            <a:spAutoFit/>
          </a:bodyPr>
          <a:lstStyle/>
          <a:p>
            <a:r>
              <a:rPr lang="en-GB" dirty="0">
                <a:latin typeface="Playfair Display" panose="020B0604020202020204" charset="0"/>
              </a:rPr>
              <a:t>In order to use the pneumatic stapler you must attach the compressed air cylinder, which can be pushed on easily. Typically, we used narrow mouth staples which are longer and don’t bend when pushed into wood. To use the staple gun you simply hold the trigger. Personally, I found that if I put my hand on top of the staple gun, I can apply more pressure to make the staple flush to the wood. However, on some occasions I found myself having to use a hammer to push the staple down further.</a:t>
            </a:r>
          </a:p>
        </p:txBody>
      </p:sp>
      <p:pic>
        <p:nvPicPr>
          <p:cNvPr id="4" name="Video">
            <a:hlinkClick r:id="" action="ppaction://media"/>
            <a:extLst>
              <a:ext uri="{FF2B5EF4-FFF2-40B4-BE49-F238E27FC236}">
                <a16:creationId xmlns:a16="http://schemas.microsoft.com/office/drawing/2014/main" id="{C5804C2D-FFC4-40C7-AB47-111B0D13422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719838" y="566634"/>
            <a:ext cx="1876110" cy="3990681"/>
          </a:xfrm>
          <a:prstGeom prst="rect">
            <a:avLst/>
          </a:prstGeom>
        </p:spPr>
      </p:pic>
      <p:pic>
        <p:nvPicPr>
          <p:cNvPr id="7" name="Picture 6" descr="A picture containing indoor, equipment, cluttered, projector&#10;&#10;Description automatically generated">
            <a:extLst>
              <a:ext uri="{FF2B5EF4-FFF2-40B4-BE49-F238E27FC236}">
                <a16:creationId xmlns:a16="http://schemas.microsoft.com/office/drawing/2014/main" id="{BD9D0272-9C8D-420B-9811-7ED2FD0071A4}"/>
              </a:ext>
            </a:extLst>
          </p:cNvPr>
          <p:cNvPicPr>
            <a:picLocks noChangeAspect="1"/>
          </p:cNvPicPr>
          <p:nvPr/>
        </p:nvPicPr>
        <p:blipFill>
          <a:blip r:embed="rId5"/>
          <a:stretch>
            <a:fillRect/>
          </a:stretch>
        </p:blipFill>
        <p:spPr>
          <a:xfrm rot="5400000">
            <a:off x="4409262" y="710810"/>
            <a:ext cx="2309417" cy="2060170"/>
          </a:xfrm>
          <a:prstGeom prst="rect">
            <a:avLst/>
          </a:prstGeom>
        </p:spPr>
      </p:pic>
      <p:pic>
        <p:nvPicPr>
          <p:cNvPr id="9" name="Picture 8" descr="A picture containing tool&#10;&#10;Description automatically generated">
            <a:extLst>
              <a:ext uri="{FF2B5EF4-FFF2-40B4-BE49-F238E27FC236}">
                <a16:creationId xmlns:a16="http://schemas.microsoft.com/office/drawing/2014/main" id="{DB98BDDE-54F4-492A-BCD7-B9DD32A7F917}"/>
              </a:ext>
            </a:extLst>
          </p:cNvPr>
          <p:cNvPicPr>
            <a:picLocks noChangeAspect="1"/>
          </p:cNvPicPr>
          <p:nvPr/>
        </p:nvPicPr>
        <p:blipFill>
          <a:blip r:embed="rId6"/>
          <a:stretch>
            <a:fillRect/>
          </a:stretch>
        </p:blipFill>
        <p:spPr>
          <a:xfrm>
            <a:off x="4533885" y="2996354"/>
            <a:ext cx="2055835" cy="1560961"/>
          </a:xfrm>
          <a:prstGeom prst="rect">
            <a:avLst/>
          </a:prstGeom>
        </p:spPr>
      </p:pic>
    </p:spTree>
    <p:extLst>
      <p:ext uri="{BB962C8B-B14F-4D97-AF65-F5344CB8AC3E}">
        <p14:creationId xmlns:p14="http://schemas.microsoft.com/office/powerpoint/2010/main" val="2697527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78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9D52B9-3449-4EAC-9B25-BCCC0322A554}"/>
              </a:ext>
            </a:extLst>
          </p:cNvPr>
          <p:cNvSpPr txBox="1"/>
          <p:nvPr/>
        </p:nvSpPr>
        <p:spPr>
          <a:xfrm>
            <a:off x="490755" y="469339"/>
            <a:ext cx="5742266" cy="4352923"/>
          </a:xfrm>
          <a:prstGeom prst="rect">
            <a:avLst/>
          </a:prstGeom>
          <a:noFill/>
        </p:spPr>
        <p:txBody>
          <a:bodyPr wrap="square">
            <a:spAutoFit/>
          </a:bodyPr>
          <a:lstStyle/>
          <a:p>
            <a:pPr>
              <a:lnSpc>
                <a:spcPct val="107000"/>
              </a:lnSpc>
              <a:spcAft>
                <a:spcPts val="800"/>
              </a:spcAft>
            </a:pPr>
            <a:r>
              <a:rPr lang="en-US" sz="2400" dirty="0">
                <a:effectLst/>
                <a:latin typeface="Playfair Display" panose="020B0604020202020204" charset="0"/>
                <a:ea typeface="Calibri" panose="020F0502020204030204" pitchFamily="34" charset="0"/>
                <a:cs typeface="Times New Roman" panose="02020603050405020304" pitchFamily="18" charset="0"/>
              </a:rPr>
              <a:t>Pendulum jigsaw </a:t>
            </a:r>
            <a:endParaRPr lang="en-US" sz="2400" dirty="0">
              <a:latin typeface="Playfair Display" panose="020B060402020202020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US" sz="1200" dirty="0">
                <a:effectLst/>
                <a:latin typeface="Playfair Display" panose="020B0604020202020204" charset="0"/>
                <a:ea typeface="Calibri" panose="020F0502020204030204" pitchFamily="34" charset="0"/>
                <a:cs typeface="Times New Roman" panose="02020603050405020304" pitchFamily="18" charset="0"/>
              </a:rPr>
              <a:t>Parallel adjustable guidance jaws keep the saw blade on track and guarantee maximum precision</a:t>
            </a:r>
            <a:endParaRPr lang="en-GB" sz="1200" dirty="0">
              <a:latin typeface="Playfair Display" panose="020B060402020202020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US" sz="1200" dirty="0">
                <a:effectLst/>
                <a:latin typeface="Playfair Display" panose="020B0604020202020204" charset="0"/>
                <a:ea typeface="Calibri" panose="020F0502020204030204" pitchFamily="34" charset="0"/>
                <a:cs typeface="Calibri" panose="020F0502020204030204" pitchFamily="34" charset="0"/>
              </a:rPr>
              <a:t>Electronic switch on/off on both sides </a:t>
            </a:r>
            <a:endParaRPr lang="en-GB" sz="1200" dirty="0">
              <a:latin typeface="Playfair Display" panose="020B060402020202020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200" dirty="0">
                <a:solidFill>
                  <a:srgbClr val="191E2B"/>
                </a:solidFill>
                <a:effectLst/>
                <a:latin typeface="Playfair Display" panose="020B0604020202020204" charset="0"/>
                <a:ea typeface="Calibri" panose="020F0502020204030204" pitchFamily="34" charset="0"/>
                <a:cs typeface="Calibri" panose="020F0502020204030204" pitchFamily="34" charset="0"/>
              </a:rPr>
              <a:t>Stroboscopic light brings saw blade to visible stop</a:t>
            </a:r>
            <a:endParaRPr lang="en-GB" sz="1200" dirty="0">
              <a:latin typeface="Playfair Display" panose="020B060402020202020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200" dirty="0">
                <a:solidFill>
                  <a:srgbClr val="191E2B"/>
                </a:solidFill>
                <a:effectLst/>
                <a:latin typeface="Playfair Display" panose="020B0604020202020204" charset="0"/>
                <a:ea typeface="Calibri" panose="020F0502020204030204" pitchFamily="34" charset="0"/>
                <a:cs typeface="Calibri" panose="020F0502020204030204" pitchFamily="34" charset="0"/>
              </a:rPr>
              <a:t>Accessory attachment base that can be used on the </a:t>
            </a:r>
            <a:r>
              <a:rPr lang="en-GB" sz="1200" dirty="0" err="1">
                <a:solidFill>
                  <a:srgbClr val="191E2B"/>
                </a:solidFill>
                <a:latin typeface="Playfair Display" panose="020B0604020202020204" charset="0"/>
                <a:ea typeface="Calibri" panose="020F0502020204030204" pitchFamily="34" charset="0"/>
                <a:cs typeface="Calibri" panose="020F0502020204030204" pitchFamily="34" charset="0"/>
              </a:rPr>
              <a:t>F</a:t>
            </a:r>
            <a:r>
              <a:rPr lang="en-GB" sz="1200" dirty="0" err="1">
                <a:solidFill>
                  <a:srgbClr val="191E2B"/>
                </a:solidFill>
                <a:effectLst/>
                <a:latin typeface="Playfair Display" panose="020B0604020202020204" charset="0"/>
                <a:ea typeface="Calibri" panose="020F0502020204030204" pitchFamily="34" charset="0"/>
                <a:cs typeface="Calibri" panose="020F0502020204030204" pitchFamily="34" charset="0"/>
              </a:rPr>
              <a:t>estool</a:t>
            </a:r>
            <a:r>
              <a:rPr lang="en-GB" sz="1200" dirty="0">
                <a:solidFill>
                  <a:srgbClr val="191E2B"/>
                </a:solidFill>
                <a:effectLst/>
                <a:latin typeface="Playfair Display" panose="020B0604020202020204" charset="0"/>
                <a:ea typeface="Calibri" panose="020F0502020204030204" pitchFamily="34" charset="0"/>
                <a:cs typeface="Calibri" panose="020F0502020204030204" pitchFamily="34" charset="0"/>
              </a:rPr>
              <a:t> guide rail system – base adapter ADT-PS 420</a:t>
            </a:r>
            <a:endParaRPr lang="en-GB" sz="1200" dirty="0">
              <a:latin typeface="Playfair Display" panose="020B060402020202020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GB" sz="1200" dirty="0">
                <a:solidFill>
                  <a:srgbClr val="191E2B"/>
                </a:solidFill>
                <a:effectLst/>
                <a:latin typeface="Playfair Display" panose="020B0604020202020204" charset="0"/>
                <a:ea typeface="Calibri" panose="020F0502020204030204" pitchFamily="34" charset="0"/>
                <a:cs typeface="Calibri" panose="020F0502020204030204" pitchFamily="34" charset="0"/>
              </a:rPr>
              <a:t>Can create circle cuts using attachment base – core maker KS-PS 420</a:t>
            </a:r>
            <a:endParaRPr lang="en-GB" sz="1200" dirty="0">
              <a:solidFill>
                <a:srgbClr val="191E2B"/>
              </a:solidFill>
              <a:latin typeface="Playfair Display" panose="020B0604020202020204" charset="0"/>
              <a:cs typeface="Calibri" panose="020F0502020204030204" pitchFamily="34" charset="0"/>
            </a:endParaRPr>
          </a:p>
          <a:p>
            <a:pPr>
              <a:lnSpc>
                <a:spcPct val="107000"/>
              </a:lnSpc>
              <a:spcAft>
                <a:spcPts val="800"/>
              </a:spcAft>
            </a:pPr>
            <a:r>
              <a:rPr lang="en-GB" sz="1200" i="0" dirty="0">
                <a:solidFill>
                  <a:srgbClr val="191E2B"/>
                </a:solidFill>
                <a:effectLst/>
                <a:latin typeface="Playfair Display" panose="020B0604020202020204" charset="0"/>
                <a:cs typeface="Calibri" panose="020F0502020204030204" pitchFamily="34" charset="0"/>
              </a:rPr>
              <a:t>To</a:t>
            </a:r>
            <a:r>
              <a:rPr lang="en-US" sz="1200" i="0" dirty="0">
                <a:solidFill>
                  <a:srgbClr val="3C4143"/>
                </a:solidFill>
                <a:effectLst/>
                <a:latin typeface="Playfair Display" panose="020B0604020202020204" charset="0"/>
              </a:rPr>
              <a:t> insert </a:t>
            </a:r>
            <a:r>
              <a:rPr lang="en-US" sz="1200" dirty="0">
                <a:solidFill>
                  <a:srgbClr val="3C4143"/>
                </a:solidFill>
                <a:latin typeface="Playfair Display" panose="020B0604020202020204" charset="0"/>
              </a:rPr>
              <a:t>a </a:t>
            </a:r>
            <a:r>
              <a:rPr lang="en-US" sz="1200" i="0" dirty="0">
                <a:solidFill>
                  <a:srgbClr val="3C4143"/>
                </a:solidFill>
                <a:effectLst/>
                <a:latin typeface="Playfair Display" panose="020B0604020202020204" charset="0"/>
              </a:rPr>
              <a:t>blade into the jigsaw, you must ensure it is turned off and then by sliding the quick release you can insert the blade and twist until </a:t>
            </a:r>
            <a:r>
              <a:rPr lang="en-US" sz="1200" dirty="0">
                <a:solidFill>
                  <a:srgbClr val="3C4143"/>
                </a:solidFill>
                <a:latin typeface="Playfair Display" panose="020B0604020202020204" charset="0"/>
              </a:rPr>
              <a:t>you hear a click</a:t>
            </a:r>
            <a:r>
              <a:rPr lang="en-US" sz="1200" i="0" dirty="0">
                <a:solidFill>
                  <a:srgbClr val="3C4143"/>
                </a:solidFill>
                <a:effectLst/>
                <a:latin typeface="Playfair Display" panose="020B0604020202020204" charset="0"/>
              </a:rPr>
              <a:t>. When choosing a speed, I found that using a faster speed for straight lines is best. Place the jigsaw blade next to the wood and start slowly before increasing your speed, an important thing is to not force the blade through the material. During the induction, I was allowed to cut freely which was easy as it allowed me to get used to the machine. However, I struggled cutting on marked lines, I believe with practice and more confidence I will be able to do it in the future.</a:t>
            </a:r>
          </a:p>
          <a:p>
            <a:pPr lvl="0">
              <a:lnSpc>
                <a:spcPct val="107000"/>
              </a:lnSpc>
              <a:spcAft>
                <a:spcPts val="800"/>
              </a:spcAft>
            </a:pPr>
            <a:endParaRPr lang="en-GB" sz="1200" dirty="0">
              <a:solidFill>
                <a:srgbClr val="191E2B"/>
              </a:solidFill>
              <a:effectLst/>
              <a:latin typeface="Playfair Display" panose="020B0604020202020204" charset="0"/>
              <a:ea typeface="Calibri" panose="020F0502020204030204" pitchFamily="34" charset="0"/>
              <a:cs typeface="Calibri" panose="020F0502020204030204" pitchFamily="34" charset="0"/>
            </a:endParaRPr>
          </a:p>
        </p:txBody>
      </p:sp>
      <p:pic>
        <p:nvPicPr>
          <p:cNvPr id="8" name="Picture 7" descr="A picture containing person, indoor, preparing&#10;&#10;Description automatically generated">
            <a:extLst>
              <a:ext uri="{FF2B5EF4-FFF2-40B4-BE49-F238E27FC236}">
                <a16:creationId xmlns:a16="http://schemas.microsoft.com/office/drawing/2014/main" id="{4EC1C22E-1FC9-4577-8841-D5E074C70631}"/>
              </a:ext>
            </a:extLst>
          </p:cNvPr>
          <p:cNvPicPr>
            <a:picLocks noChangeAspect="1"/>
          </p:cNvPicPr>
          <p:nvPr/>
        </p:nvPicPr>
        <p:blipFill rotWithShape="1">
          <a:blip r:embed="rId2"/>
          <a:srcRect l="16913" r="11231"/>
          <a:stretch/>
        </p:blipFill>
        <p:spPr>
          <a:xfrm rot="5400000">
            <a:off x="6462193" y="2495250"/>
            <a:ext cx="1918860" cy="2219966"/>
          </a:xfrm>
          <a:prstGeom prst="rect">
            <a:avLst/>
          </a:prstGeom>
        </p:spPr>
      </p:pic>
      <p:pic>
        <p:nvPicPr>
          <p:cNvPr id="10" name="Picture 9" descr="A picture containing tool&#10;&#10;Description automatically generated">
            <a:extLst>
              <a:ext uri="{FF2B5EF4-FFF2-40B4-BE49-F238E27FC236}">
                <a16:creationId xmlns:a16="http://schemas.microsoft.com/office/drawing/2014/main" id="{223EF426-C0DC-48E7-8823-2872EBB70BD4}"/>
              </a:ext>
            </a:extLst>
          </p:cNvPr>
          <p:cNvPicPr>
            <a:picLocks noChangeAspect="1"/>
          </p:cNvPicPr>
          <p:nvPr/>
        </p:nvPicPr>
        <p:blipFill>
          <a:blip r:embed="rId3"/>
          <a:stretch>
            <a:fillRect/>
          </a:stretch>
        </p:blipFill>
        <p:spPr>
          <a:xfrm>
            <a:off x="6311640" y="578840"/>
            <a:ext cx="2219965" cy="1918860"/>
          </a:xfrm>
          <a:prstGeom prst="rect">
            <a:avLst/>
          </a:prstGeom>
        </p:spPr>
      </p:pic>
    </p:spTree>
    <p:extLst>
      <p:ext uri="{BB962C8B-B14F-4D97-AF65-F5344CB8AC3E}">
        <p14:creationId xmlns:p14="http://schemas.microsoft.com/office/powerpoint/2010/main" val="8499947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a:extLst>
              <a:ext uri="{FF2B5EF4-FFF2-40B4-BE49-F238E27FC236}">
                <a16:creationId xmlns:a16="http://schemas.microsoft.com/office/drawing/2014/main" id="{1E8EB78E-C1C9-483A-BAB4-725FAD89163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8060" y="3478621"/>
            <a:ext cx="1224568" cy="114897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A265632-6661-4B6A-A28E-DBCF535815D2}"/>
              </a:ext>
            </a:extLst>
          </p:cNvPr>
          <p:cNvSpPr txBox="1"/>
          <p:nvPr/>
        </p:nvSpPr>
        <p:spPr>
          <a:xfrm>
            <a:off x="461394" y="496293"/>
            <a:ext cx="3036815" cy="461665"/>
          </a:xfrm>
          <a:prstGeom prst="rect">
            <a:avLst/>
          </a:prstGeom>
          <a:noFill/>
        </p:spPr>
        <p:txBody>
          <a:bodyPr wrap="square" rtlCol="0">
            <a:spAutoFit/>
          </a:bodyPr>
          <a:lstStyle/>
          <a:p>
            <a:r>
              <a:rPr lang="en-GB" sz="2400" dirty="0">
                <a:latin typeface="Playfair Display" panose="020B0604020202020204" charset="0"/>
              </a:rPr>
              <a:t>Cordless drill TXS</a:t>
            </a:r>
          </a:p>
        </p:txBody>
      </p:sp>
      <p:pic>
        <p:nvPicPr>
          <p:cNvPr id="1028" name="Picture 4" descr="FESTOOL Compact TXS Cordless Drill">
            <a:extLst>
              <a:ext uri="{FF2B5EF4-FFF2-40B4-BE49-F238E27FC236}">
                <a16:creationId xmlns:a16="http://schemas.microsoft.com/office/drawing/2014/main" id="{76453AA7-C6CA-4454-B918-3DD80A9D40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7552" y="1602226"/>
            <a:ext cx="2583819" cy="214820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FB09BB9-80D1-4DB0-81DE-296EF4203938}"/>
              </a:ext>
            </a:extLst>
          </p:cNvPr>
          <p:cNvSpPr txBox="1"/>
          <p:nvPr/>
        </p:nvSpPr>
        <p:spPr>
          <a:xfrm>
            <a:off x="3274643" y="1580749"/>
            <a:ext cx="1611854" cy="1200329"/>
          </a:xfrm>
          <a:prstGeom prst="rect">
            <a:avLst/>
          </a:prstGeom>
          <a:noFill/>
        </p:spPr>
        <p:txBody>
          <a:bodyPr wrap="square" rtlCol="0">
            <a:spAutoFit/>
          </a:bodyPr>
          <a:lstStyle/>
          <a:p>
            <a:r>
              <a:rPr lang="en-US" sz="1200" u="sng" dirty="0">
                <a:latin typeface="Playfair Display" panose="020B0604020202020204" charset="0"/>
              </a:rPr>
              <a:t>Chuck</a:t>
            </a:r>
          </a:p>
          <a:p>
            <a:r>
              <a:rPr lang="en-GB" sz="1200" dirty="0">
                <a:latin typeface="Playfair Display" panose="020B0604020202020204" charset="0"/>
              </a:rPr>
              <a:t>Where you insert the drill bit. To open or close, hold the hand grip and press the trigger switch.</a:t>
            </a:r>
          </a:p>
        </p:txBody>
      </p:sp>
      <p:sp>
        <p:nvSpPr>
          <p:cNvPr id="3" name="TextBox 2">
            <a:extLst>
              <a:ext uri="{FF2B5EF4-FFF2-40B4-BE49-F238E27FC236}">
                <a16:creationId xmlns:a16="http://schemas.microsoft.com/office/drawing/2014/main" id="{D26F053E-BAAE-44E9-9479-14B65CFDB9A2}"/>
              </a:ext>
            </a:extLst>
          </p:cNvPr>
          <p:cNvSpPr txBox="1"/>
          <p:nvPr/>
        </p:nvSpPr>
        <p:spPr>
          <a:xfrm>
            <a:off x="3701332" y="3104104"/>
            <a:ext cx="1741335" cy="646331"/>
          </a:xfrm>
          <a:prstGeom prst="rect">
            <a:avLst/>
          </a:prstGeom>
          <a:noFill/>
        </p:spPr>
        <p:txBody>
          <a:bodyPr wrap="square" rtlCol="0">
            <a:spAutoFit/>
          </a:bodyPr>
          <a:lstStyle/>
          <a:p>
            <a:r>
              <a:rPr lang="en-US" sz="1200" u="sng" dirty="0">
                <a:latin typeface="Playfair Display" panose="020B0604020202020204" charset="0"/>
              </a:rPr>
              <a:t>Trigger switch</a:t>
            </a:r>
          </a:p>
          <a:p>
            <a:r>
              <a:rPr lang="en-US" sz="1200" dirty="0">
                <a:latin typeface="Playfair Display" panose="020B0604020202020204" charset="0"/>
              </a:rPr>
              <a:t>Hold down to start the drill.</a:t>
            </a:r>
            <a:endParaRPr lang="en-GB" sz="1200" dirty="0">
              <a:latin typeface="Playfair Display" panose="020B0604020202020204" charset="0"/>
            </a:endParaRPr>
          </a:p>
        </p:txBody>
      </p:sp>
      <p:sp>
        <p:nvSpPr>
          <p:cNvPr id="9" name="TextBox 8">
            <a:extLst>
              <a:ext uri="{FF2B5EF4-FFF2-40B4-BE49-F238E27FC236}">
                <a16:creationId xmlns:a16="http://schemas.microsoft.com/office/drawing/2014/main" id="{EAB8D251-B35F-45EC-BF8B-52F142EFAA88}"/>
              </a:ext>
            </a:extLst>
          </p:cNvPr>
          <p:cNvSpPr txBox="1"/>
          <p:nvPr/>
        </p:nvSpPr>
        <p:spPr>
          <a:xfrm>
            <a:off x="4015829" y="708200"/>
            <a:ext cx="1741335" cy="830997"/>
          </a:xfrm>
          <a:prstGeom prst="rect">
            <a:avLst/>
          </a:prstGeom>
          <a:noFill/>
        </p:spPr>
        <p:txBody>
          <a:bodyPr wrap="square" rtlCol="0">
            <a:spAutoFit/>
          </a:bodyPr>
          <a:lstStyle/>
          <a:p>
            <a:r>
              <a:rPr lang="en-US" sz="1200" u="sng" dirty="0">
                <a:latin typeface="Playfair Display" panose="020B0604020202020204" charset="0"/>
              </a:rPr>
              <a:t>Torque control</a:t>
            </a:r>
            <a:endParaRPr lang="en-GB" sz="1200" u="sng" dirty="0">
              <a:latin typeface="Playfair Display" panose="020B0604020202020204" charset="0"/>
            </a:endParaRPr>
          </a:p>
          <a:p>
            <a:r>
              <a:rPr lang="en-GB" sz="1200" dirty="0">
                <a:latin typeface="Playfair Display" panose="020B0604020202020204" charset="0"/>
              </a:rPr>
              <a:t>Adjust to change the torque (drilling power).</a:t>
            </a:r>
            <a:endParaRPr lang="en-US" sz="1200" dirty="0">
              <a:latin typeface="Playfair Display" panose="020B0604020202020204" charset="0"/>
            </a:endParaRPr>
          </a:p>
        </p:txBody>
      </p:sp>
      <p:sp>
        <p:nvSpPr>
          <p:cNvPr id="10" name="TextBox 9">
            <a:extLst>
              <a:ext uri="{FF2B5EF4-FFF2-40B4-BE49-F238E27FC236}">
                <a16:creationId xmlns:a16="http://schemas.microsoft.com/office/drawing/2014/main" id="{75F98C4B-E7B7-4CF9-B148-669334883270}"/>
              </a:ext>
            </a:extLst>
          </p:cNvPr>
          <p:cNvSpPr txBox="1"/>
          <p:nvPr/>
        </p:nvSpPr>
        <p:spPr>
          <a:xfrm>
            <a:off x="6300013" y="492366"/>
            <a:ext cx="2407588" cy="1200329"/>
          </a:xfrm>
          <a:prstGeom prst="rect">
            <a:avLst/>
          </a:prstGeom>
          <a:noFill/>
        </p:spPr>
        <p:txBody>
          <a:bodyPr wrap="square" rtlCol="0">
            <a:spAutoFit/>
          </a:bodyPr>
          <a:lstStyle/>
          <a:p>
            <a:r>
              <a:rPr lang="en-US" sz="1200" u="sng" dirty="0">
                <a:latin typeface="Playfair Display" panose="020B0604020202020204" charset="0"/>
              </a:rPr>
              <a:t>Gear switch</a:t>
            </a:r>
          </a:p>
          <a:p>
            <a:r>
              <a:rPr lang="en-US" sz="1200" dirty="0">
                <a:latin typeface="Playfair Display" panose="020B0604020202020204" charset="0"/>
              </a:rPr>
              <a:t>Change the drill speed. A lower gear is used for driving light screws and a higher gear for drilling holes or driving bigger screws.</a:t>
            </a:r>
          </a:p>
        </p:txBody>
      </p:sp>
      <p:sp>
        <p:nvSpPr>
          <p:cNvPr id="11" name="TextBox 10">
            <a:extLst>
              <a:ext uri="{FF2B5EF4-FFF2-40B4-BE49-F238E27FC236}">
                <a16:creationId xmlns:a16="http://schemas.microsoft.com/office/drawing/2014/main" id="{BF41FB1F-2AF6-4589-BBD3-52F47F5229FE}"/>
              </a:ext>
            </a:extLst>
          </p:cNvPr>
          <p:cNvSpPr txBox="1"/>
          <p:nvPr/>
        </p:nvSpPr>
        <p:spPr>
          <a:xfrm>
            <a:off x="7054522" y="1957636"/>
            <a:ext cx="1653080" cy="1200329"/>
          </a:xfrm>
          <a:prstGeom prst="rect">
            <a:avLst/>
          </a:prstGeom>
          <a:noFill/>
        </p:spPr>
        <p:txBody>
          <a:bodyPr wrap="square" rtlCol="0">
            <a:spAutoFit/>
          </a:bodyPr>
          <a:lstStyle/>
          <a:p>
            <a:r>
              <a:rPr lang="en-US" sz="1200" u="sng" dirty="0">
                <a:latin typeface="Playfair Display" panose="020B0604020202020204" charset="0"/>
              </a:rPr>
              <a:t>Reverse switch</a:t>
            </a:r>
          </a:p>
          <a:p>
            <a:r>
              <a:rPr lang="en-US" sz="1200" dirty="0">
                <a:latin typeface="Playfair Display" panose="020B0604020202020204" charset="0"/>
              </a:rPr>
              <a:t>Changes the direction of drilling. When the switch is in the middle the drill will not turn.</a:t>
            </a:r>
          </a:p>
        </p:txBody>
      </p:sp>
      <p:sp>
        <p:nvSpPr>
          <p:cNvPr id="12" name="TextBox 11">
            <a:extLst>
              <a:ext uri="{FF2B5EF4-FFF2-40B4-BE49-F238E27FC236}">
                <a16:creationId xmlns:a16="http://schemas.microsoft.com/office/drawing/2014/main" id="{E96A9A8D-5E97-4795-8348-17A457AD9C4F}"/>
              </a:ext>
            </a:extLst>
          </p:cNvPr>
          <p:cNvSpPr txBox="1"/>
          <p:nvPr/>
        </p:nvSpPr>
        <p:spPr>
          <a:xfrm>
            <a:off x="6099461" y="3908170"/>
            <a:ext cx="1741335" cy="461665"/>
          </a:xfrm>
          <a:prstGeom prst="rect">
            <a:avLst/>
          </a:prstGeom>
          <a:noFill/>
        </p:spPr>
        <p:txBody>
          <a:bodyPr wrap="square" rtlCol="0">
            <a:spAutoFit/>
          </a:bodyPr>
          <a:lstStyle/>
          <a:p>
            <a:r>
              <a:rPr lang="en-US" sz="1200" u="sng" dirty="0">
                <a:latin typeface="Playfair Display" panose="020B0604020202020204" charset="0"/>
              </a:rPr>
              <a:t>Battery</a:t>
            </a:r>
          </a:p>
          <a:p>
            <a:r>
              <a:rPr lang="en-US" sz="1200" dirty="0">
                <a:latin typeface="Playfair Display" panose="020B0604020202020204" charset="0"/>
              </a:rPr>
              <a:t>Powers the drill.</a:t>
            </a:r>
            <a:endParaRPr lang="en-GB" sz="1200" dirty="0">
              <a:latin typeface="Playfair Display" panose="020B0604020202020204" charset="0"/>
            </a:endParaRPr>
          </a:p>
        </p:txBody>
      </p:sp>
      <p:cxnSp>
        <p:nvCxnSpPr>
          <p:cNvPr id="7" name="Straight Arrow Connector 6">
            <a:extLst>
              <a:ext uri="{FF2B5EF4-FFF2-40B4-BE49-F238E27FC236}">
                <a16:creationId xmlns:a16="http://schemas.microsoft.com/office/drawing/2014/main" id="{DD2C52FB-692E-41BB-AD8B-6113F7664241}"/>
              </a:ext>
            </a:extLst>
          </p:cNvPr>
          <p:cNvCxnSpPr/>
          <p:nvPr/>
        </p:nvCxnSpPr>
        <p:spPr>
          <a:xfrm flipV="1">
            <a:off x="4886496" y="2465467"/>
            <a:ext cx="1066505" cy="753221"/>
          </a:xfrm>
          <a:prstGeom prst="straightConnector1">
            <a:avLst/>
          </a:prstGeom>
          <a:ln>
            <a:solidFill>
              <a:schemeClr val="accent2">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15" name="Straight Arrow Connector 14">
            <a:extLst>
              <a:ext uri="{FF2B5EF4-FFF2-40B4-BE49-F238E27FC236}">
                <a16:creationId xmlns:a16="http://schemas.microsoft.com/office/drawing/2014/main" id="{23C1640F-C528-4A2F-81AA-0BB548793C05}"/>
              </a:ext>
            </a:extLst>
          </p:cNvPr>
          <p:cNvCxnSpPr>
            <a:cxnSpLocks/>
          </p:cNvCxnSpPr>
          <p:nvPr/>
        </p:nvCxnSpPr>
        <p:spPr>
          <a:xfrm flipH="1" flipV="1">
            <a:off x="6290457" y="3557016"/>
            <a:ext cx="165208" cy="351154"/>
          </a:xfrm>
          <a:prstGeom prst="straightConnector1">
            <a:avLst/>
          </a:prstGeom>
          <a:ln>
            <a:solidFill>
              <a:schemeClr val="accent2">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19" name="Straight Arrow Connector 18">
            <a:extLst>
              <a:ext uri="{FF2B5EF4-FFF2-40B4-BE49-F238E27FC236}">
                <a16:creationId xmlns:a16="http://schemas.microsoft.com/office/drawing/2014/main" id="{9BC31F67-5A42-4637-BF15-291E57945E2F}"/>
              </a:ext>
            </a:extLst>
          </p:cNvPr>
          <p:cNvCxnSpPr>
            <a:cxnSpLocks/>
          </p:cNvCxnSpPr>
          <p:nvPr/>
        </p:nvCxnSpPr>
        <p:spPr>
          <a:xfrm>
            <a:off x="4604429" y="1862223"/>
            <a:ext cx="589363" cy="71497"/>
          </a:xfrm>
          <a:prstGeom prst="straightConnector1">
            <a:avLst/>
          </a:prstGeom>
          <a:ln>
            <a:solidFill>
              <a:schemeClr val="accent2">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4" name="Straight Arrow Connector 23">
            <a:extLst>
              <a:ext uri="{FF2B5EF4-FFF2-40B4-BE49-F238E27FC236}">
                <a16:creationId xmlns:a16="http://schemas.microsoft.com/office/drawing/2014/main" id="{B042AF60-6908-4AA1-A87D-DFCB3B7EBF07}"/>
              </a:ext>
            </a:extLst>
          </p:cNvPr>
          <p:cNvCxnSpPr>
            <a:cxnSpLocks/>
          </p:cNvCxnSpPr>
          <p:nvPr/>
        </p:nvCxnSpPr>
        <p:spPr>
          <a:xfrm>
            <a:off x="5125066" y="1328425"/>
            <a:ext cx="516782" cy="368051"/>
          </a:xfrm>
          <a:prstGeom prst="straightConnector1">
            <a:avLst/>
          </a:prstGeom>
          <a:ln>
            <a:solidFill>
              <a:schemeClr val="accent2">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6" name="Straight Arrow Connector 25">
            <a:extLst>
              <a:ext uri="{FF2B5EF4-FFF2-40B4-BE49-F238E27FC236}">
                <a16:creationId xmlns:a16="http://schemas.microsoft.com/office/drawing/2014/main" id="{B6CA9510-5153-41A4-9D37-EC8813A91BBB}"/>
              </a:ext>
            </a:extLst>
          </p:cNvPr>
          <p:cNvCxnSpPr>
            <a:cxnSpLocks/>
            <a:stCxn id="10" idx="1"/>
          </p:cNvCxnSpPr>
          <p:nvPr/>
        </p:nvCxnSpPr>
        <p:spPr>
          <a:xfrm>
            <a:off x="6300013" y="1092531"/>
            <a:ext cx="0" cy="565055"/>
          </a:xfrm>
          <a:prstGeom prst="straightConnector1">
            <a:avLst/>
          </a:prstGeom>
          <a:ln>
            <a:solidFill>
              <a:schemeClr val="accent2">
                <a:lumMod val="75000"/>
              </a:schemeClr>
            </a:solidFill>
            <a:tailEnd type="triangle"/>
          </a:ln>
        </p:spPr>
        <p:style>
          <a:lnRef idx="2">
            <a:schemeClr val="dk1"/>
          </a:lnRef>
          <a:fillRef idx="0">
            <a:schemeClr val="dk1"/>
          </a:fillRef>
          <a:effectRef idx="1">
            <a:schemeClr val="dk1"/>
          </a:effectRef>
          <a:fontRef idx="minor">
            <a:schemeClr val="tx1"/>
          </a:fontRef>
        </p:style>
      </p:cxnSp>
      <p:cxnSp>
        <p:nvCxnSpPr>
          <p:cNvPr id="28" name="Straight Arrow Connector 27">
            <a:extLst>
              <a:ext uri="{FF2B5EF4-FFF2-40B4-BE49-F238E27FC236}">
                <a16:creationId xmlns:a16="http://schemas.microsoft.com/office/drawing/2014/main" id="{1A894007-64FA-4CE8-9625-67FE5E9190A3}"/>
              </a:ext>
            </a:extLst>
          </p:cNvPr>
          <p:cNvCxnSpPr>
            <a:cxnSpLocks/>
          </p:cNvCxnSpPr>
          <p:nvPr/>
        </p:nvCxnSpPr>
        <p:spPr>
          <a:xfrm flipH="1">
            <a:off x="6419406" y="2100657"/>
            <a:ext cx="640500" cy="80256"/>
          </a:xfrm>
          <a:prstGeom prst="straightConnector1">
            <a:avLst/>
          </a:prstGeom>
          <a:ln>
            <a:solidFill>
              <a:schemeClr val="accent2">
                <a:lumMod val="75000"/>
              </a:schemeClr>
            </a:solidFill>
            <a:tailEnd type="triangle"/>
          </a:ln>
        </p:spPr>
        <p:style>
          <a:lnRef idx="2">
            <a:schemeClr val="dk1"/>
          </a:lnRef>
          <a:fillRef idx="0">
            <a:schemeClr val="dk1"/>
          </a:fillRef>
          <a:effectRef idx="1">
            <a:schemeClr val="dk1"/>
          </a:effectRef>
          <a:fontRef idx="minor">
            <a:schemeClr val="tx1"/>
          </a:fontRef>
        </p:style>
      </p:cxnSp>
      <p:sp>
        <p:nvSpPr>
          <p:cNvPr id="27" name="TextBox 26">
            <a:extLst>
              <a:ext uri="{FF2B5EF4-FFF2-40B4-BE49-F238E27FC236}">
                <a16:creationId xmlns:a16="http://schemas.microsoft.com/office/drawing/2014/main" id="{CAAC3D89-9600-45D6-9E80-1E1B07CA02A1}"/>
              </a:ext>
            </a:extLst>
          </p:cNvPr>
          <p:cNvSpPr txBox="1"/>
          <p:nvPr/>
        </p:nvSpPr>
        <p:spPr>
          <a:xfrm>
            <a:off x="481862" y="1064026"/>
            <a:ext cx="2650992" cy="2492990"/>
          </a:xfrm>
          <a:prstGeom prst="rect">
            <a:avLst/>
          </a:prstGeom>
          <a:noFill/>
        </p:spPr>
        <p:txBody>
          <a:bodyPr wrap="square" rtlCol="0">
            <a:spAutoFit/>
          </a:bodyPr>
          <a:lstStyle/>
          <a:p>
            <a:pPr marL="171450" indent="-171450">
              <a:buFont typeface="Arial" panose="020B0604020202020204" pitchFamily="34" charset="0"/>
              <a:buChar char="•"/>
            </a:pPr>
            <a:r>
              <a:rPr lang="en-US" sz="1200" dirty="0">
                <a:latin typeface="Playfair Display" panose="020B0604020202020204" charset="0"/>
              </a:rPr>
              <a:t>12-stage torque settings/adjustments</a:t>
            </a:r>
          </a:p>
          <a:p>
            <a:pPr marL="171450" indent="-171450">
              <a:buFont typeface="Arial" panose="020B0604020202020204" pitchFamily="34" charset="0"/>
              <a:buChar char="•"/>
            </a:pPr>
            <a:r>
              <a:rPr lang="en-US" sz="1200" dirty="0">
                <a:latin typeface="Playfair Display" panose="020B0604020202020204" charset="0"/>
              </a:rPr>
              <a:t>Lightweight and compact</a:t>
            </a:r>
          </a:p>
          <a:p>
            <a:endParaRPr lang="en-US" sz="1200" dirty="0">
              <a:latin typeface="Playfair Display" panose="020B0604020202020204" charset="0"/>
            </a:endParaRPr>
          </a:p>
          <a:p>
            <a:r>
              <a:rPr lang="en-US" sz="1200" dirty="0">
                <a:latin typeface="Playfair Display" panose="020B0604020202020204" charset="0"/>
              </a:rPr>
              <a:t>I have some experience using drills. However, I always find that when I drive screws into wood, I lack some power, therefore it takes me longer and more effort.</a:t>
            </a:r>
          </a:p>
          <a:p>
            <a:r>
              <a:rPr lang="en-US" sz="1200" dirty="0">
                <a:latin typeface="Playfair Display" panose="020B0604020202020204" charset="0"/>
              </a:rPr>
              <a:t>I learnt that when screwing something into wood, it is better to drill a small hole first as it will make it easier to drive in the screw.</a:t>
            </a:r>
            <a:endParaRPr lang="en-GB" sz="1200" dirty="0">
              <a:latin typeface="Playfair Display" panose="020B0604020202020204" charset="0"/>
            </a:endParaRPr>
          </a:p>
        </p:txBody>
      </p:sp>
      <p:pic>
        <p:nvPicPr>
          <p:cNvPr id="1030" name="Picture 6" descr="Festool CENTROTEC 5 Piece Wood Drill Bit Set | Axminster Tools">
            <a:extLst>
              <a:ext uri="{FF2B5EF4-FFF2-40B4-BE49-F238E27FC236}">
                <a16:creationId xmlns:a16="http://schemas.microsoft.com/office/drawing/2014/main" id="{1C8A0BD7-47CC-4113-A547-569858BE34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16494" y="3478621"/>
            <a:ext cx="1192129" cy="11921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9310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120B4-BB57-48F1-82F1-2A91EB9344BD}"/>
              </a:ext>
            </a:extLst>
          </p:cNvPr>
          <p:cNvSpPr>
            <a:spLocks noGrp="1"/>
          </p:cNvSpPr>
          <p:nvPr>
            <p:ph type="title"/>
          </p:nvPr>
        </p:nvSpPr>
        <p:spPr>
          <a:xfrm>
            <a:off x="2430631" y="1023885"/>
            <a:ext cx="6539155" cy="3864000"/>
          </a:xfrm>
        </p:spPr>
        <p:txBody>
          <a:bodyPr/>
          <a:lstStyle/>
          <a:p>
            <a:r>
              <a:rPr lang="en-US" sz="2000" dirty="0">
                <a:solidFill>
                  <a:schemeClr val="tx2">
                    <a:lumMod val="10000"/>
                  </a:schemeClr>
                </a:solidFill>
              </a:rPr>
              <a:t>Materials used within scenic construction</a:t>
            </a:r>
            <a:endParaRPr lang="en-GB" sz="2000" dirty="0">
              <a:solidFill>
                <a:schemeClr val="tx2">
                  <a:lumMod val="10000"/>
                </a:schemeClr>
              </a:solidFill>
            </a:endParaRPr>
          </a:p>
        </p:txBody>
      </p:sp>
      <p:sp>
        <p:nvSpPr>
          <p:cNvPr id="3" name="Text Placeholder 2">
            <a:extLst>
              <a:ext uri="{FF2B5EF4-FFF2-40B4-BE49-F238E27FC236}">
                <a16:creationId xmlns:a16="http://schemas.microsoft.com/office/drawing/2014/main" id="{C6BCAD5A-9721-42D2-B657-8E60C0F2AADE}"/>
              </a:ext>
            </a:extLst>
          </p:cNvPr>
          <p:cNvSpPr>
            <a:spLocks noGrp="1"/>
          </p:cNvSpPr>
          <p:nvPr>
            <p:ph type="body" idx="1"/>
          </p:nvPr>
        </p:nvSpPr>
        <p:spPr>
          <a:xfrm>
            <a:off x="2430631" y="1410694"/>
            <a:ext cx="6539155" cy="3311100"/>
          </a:xfrm>
        </p:spPr>
        <p:txBody>
          <a:bodyPr/>
          <a:lstStyle/>
          <a:p>
            <a:pPr marL="0" lvl="0" indent="0">
              <a:lnSpc>
                <a:spcPct val="107000"/>
              </a:lnSpc>
              <a:buNone/>
            </a:pPr>
            <a:r>
              <a:rPr lang="en-US" sz="1400" dirty="0">
                <a:solidFill>
                  <a:schemeClr val="tx2">
                    <a:lumMod val="10000"/>
                  </a:schemeClr>
                </a:solidFill>
                <a:effectLst/>
                <a:latin typeface="Playfair Display" panose="020B0604020202020204" charset="0"/>
                <a:ea typeface="Calibri" panose="020F0502020204030204" pitchFamily="34" charset="0"/>
                <a:cs typeface="Calibri" panose="020F0502020204030204" pitchFamily="34" charset="0"/>
              </a:rPr>
              <a:t>Whilst watching the (National Theatre, 2011) video on </a:t>
            </a:r>
            <a:r>
              <a:rPr lang="en-US" sz="1400" i="1" dirty="0">
                <a:solidFill>
                  <a:schemeClr val="tx2">
                    <a:lumMod val="10000"/>
                  </a:schemeClr>
                </a:solidFill>
                <a:effectLst/>
                <a:latin typeface="Playfair Display" panose="020B0604020202020204" charset="0"/>
                <a:ea typeface="Calibri" panose="020F0502020204030204" pitchFamily="34" charset="0"/>
                <a:cs typeface="Calibri" panose="020F0502020204030204" pitchFamily="34" charset="0"/>
              </a:rPr>
              <a:t>Scenic Constructions: Using Materials, </a:t>
            </a:r>
            <a:r>
              <a:rPr lang="en-US" sz="1400" dirty="0">
                <a:solidFill>
                  <a:schemeClr val="tx2">
                    <a:lumMod val="10000"/>
                  </a:schemeClr>
                </a:solidFill>
                <a:effectLst/>
                <a:latin typeface="Playfair Display" panose="020B0604020202020204" charset="0"/>
                <a:ea typeface="Calibri" panose="020F0502020204030204" pitchFamily="34" charset="0"/>
                <a:cs typeface="Calibri" panose="020F0502020204030204" pitchFamily="34" charset="0"/>
              </a:rPr>
              <a:t>I learnt a lot about the type of materials used for different scenery. </a:t>
            </a:r>
            <a:r>
              <a:rPr lang="en-US" sz="1400" dirty="0">
                <a:solidFill>
                  <a:schemeClr val="tx2">
                    <a:lumMod val="10000"/>
                  </a:schemeClr>
                </a:solidFill>
                <a:latin typeface="Playfair Display" panose="020B0604020202020204" charset="0"/>
                <a:ea typeface="Calibri" panose="020F0502020204030204" pitchFamily="34" charset="0"/>
                <a:cs typeface="Calibri" panose="020F0502020204030204" pitchFamily="34" charset="0"/>
              </a:rPr>
              <a:t>For flats, the most used material is timber. As well as plywood of all different thicknesses, MDF and 3x1 timber.</a:t>
            </a:r>
          </a:p>
          <a:p>
            <a:pPr marL="0" lvl="0" indent="0">
              <a:lnSpc>
                <a:spcPct val="107000"/>
              </a:lnSpc>
              <a:buNone/>
            </a:pPr>
            <a:r>
              <a:rPr lang="en-US" sz="1400" dirty="0">
                <a:solidFill>
                  <a:schemeClr val="tx2">
                    <a:lumMod val="10000"/>
                  </a:schemeClr>
                </a:solidFill>
                <a:latin typeface="Playfair Display" panose="020B0604020202020204" charset="0"/>
                <a:ea typeface="Calibri" panose="020F0502020204030204" pitchFamily="34" charset="0"/>
                <a:cs typeface="Calibri" panose="020F0502020204030204" pitchFamily="34" charset="0"/>
              </a:rPr>
              <a:t>As designers now want more realistic scenery, plastics such as quad wall and polycarbonate sheets (7x2) are being used especially as they have larger surface area to make more stuff quicker, resulting in money being saved.  For more elaborate piece, polystyrene is excellent for large </a:t>
            </a:r>
            <a:r>
              <a:rPr lang="en-US" sz="1400" dirty="0" err="1">
                <a:solidFill>
                  <a:schemeClr val="tx2">
                    <a:lumMod val="10000"/>
                  </a:schemeClr>
                </a:solidFill>
                <a:latin typeface="Playfair Display" panose="020B0604020202020204" charset="0"/>
                <a:ea typeface="Calibri" panose="020F0502020204030204" pitchFamily="34" charset="0"/>
                <a:cs typeface="Calibri" panose="020F0502020204030204" pitchFamily="34" charset="0"/>
              </a:rPr>
              <a:t>mouldings</a:t>
            </a:r>
            <a:r>
              <a:rPr lang="en-US" sz="1400" dirty="0">
                <a:solidFill>
                  <a:schemeClr val="tx2">
                    <a:lumMod val="10000"/>
                  </a:schemeClr>
                </a:solidFill>
                <a:latin typeface="Playfair Display" panose="020B0604020202020204" charset="0"/>
                <a:ea typeface="Calibri" panose="020F0502020204030204" pitchFamily="34" charset="0"/>
                <a:cs typeface="Calibri" panose="020F0502020204030204" pitchFamily="34" charset="0"/>
              </a:rPr>
              <a:t> as it is light weight and ideal for on stage.</a:t>
            </a:r>
          </a:p>
        </p:txBody>
      </p:sp>
      <p:sp>
        <p:nvSpPr>
          <p:cNvPr id="9" name="TextBox 8">
            <a:extLst>
              <a:ext uri="{FF2B5EF4-FFF2-40B4-BE49-F238E27FC236}">
                <a16:creationId xmlns:a16="http://schemas.microsoft.com/office/drawing/2014/main" id="{D5FE98E0-7748-4E99-936B-C8D93035AFE4}"/>
              </a:ext>
            </a:extLst>
          </p:cNvPr>
          <p:cNvSpPr txBox="1"/>
          <p:nvPr/>
        </p:nvSpPr>
        <p:spPr>
          <a:xfrm>
            <a:off x="2343523" y="3358396"/>
            <a:ext cx="6713369" cy="1785104"/>
          </a:xfrm>
          <a:prstGeom prst="rect">
            <a:avLst/>
          </a:prstGeom>
          <a:noFill/>
        </p:spPr>
        <p:txBody>
          <a:bodyPr wrap="square">
            <a:spAutoFit/>
          </a:bodyPr>
          <a:lstStyle/>
          <a:p>
            <a:r>
              <a:rPr lang="en-US" sz="2000" dirty="0">
                <a:latin typeface="Playfair Display" panose="020B0604020202020204" charset="0"/>
              </a:rPr>
              <a:t>Materials used to clad scenic elements </a:t>
            </a:r>
          </a:p>
          <a:p>
            <a:r>
              <a:rPr lang="en-US" dirty="0">
                <a:latin typeface="Playfair Display" panose="020B0604020202020204" charset="0"/>
              </a:rPr>
              <a:t>C</a:t>
            </a:r>
            <a:r>
              <a:rPr lang="en-US" b="0" i="0" dirty="0">
                <a:solidFill>
                  <a:srgbClr val="000000"/>
                </a:solidFill>
                <a:effectLst/>
                <a:latin typeface="Playfair Display" panose="020B0604020202020204" charset="0"/>
              </a:rPr>
              <a:t>ladding is the process of adding, therefore when we add plywood to the frame we ‘clad the flat’. Some materials mentioned above can also be cladded to scenic elements to create shape and form such as polystyrene.</a:t>
            </a:r>
            <a:endParaRPr lang="en-US" sz="2000" b="0" i="0" dirty="0">
              <a:solidFill>
                <a:srgbClr val="000000"/>
              </a:solidFill>
              <a:effectLst/>
              <a:latin typeface="Playfair Display" panose="020B0604020202020204" charset="0"/>
            </a:endParaRPr>
          </a:p>
          <a:p>
            <a:r>
              <a:rPr lang="en-US" sz="2000" dirty="0">
                <a:latin typeface="Playfair Display" panose="020B0604020202020204" charset="0"/>
              </a:rPr>
              <a:t>Protective coatings</a:t>
            </a:r>
            <a:endParaRPr lang="en-US" dirty="0">
              <a:latin typeface="Playfair Display" panose="020B0604020202020204" charset="0"/>
            </a:endParaRPr>
          </a:p>
          <a:p>
            <a:r>
              <a:rPr lang="en-US" dirty="0">
                <a:latin typeface="Playfair Display" panose="020B0604020202020204" charset="0"/>
              </a:rPr>
              <a:t>Glaze is a translucent coat of paint that is applied to a dry undercoat. Shellac can make a good isolating sealer for wood.</a:t>
            </a:r>
            <a:endParaRPr lang="en-GB" dirty="0">
              <a:latin typeface="Playfair Display" panose="020B0604020202020204" charset="0"/>
            </a:endParaRPr>
          </a:p>
        </p:txBody>
      </p:sp>
      <p:pic>
        <p:nvPicPr>
          <p:cNvPr id="4" name="Picture 3">
            <a:extLst>
              <a:ext uri="{FF2B5EF4-FFF2-40B4-BE49-F238E27FC236}">
                <a16:creationId xmlns:a16="http://schemas.microsoft.com/office/drawing/2014/main" id="{A8FDF606-F7D8-4839-98C7-C8F5AE898F78}"/>
              </a:ext>
            </a:extLst>
          </p:cNvPr>
          <p:cNvPicPr>
            <a:picLocks noChangeAspect="1"/>
          </p:cNvPicPr>
          <p:nvPr/>
        </p:nvPicPr>
        <p:blipFill rotWithShape="1">
          <a:blip r:embed="rId2"/>
          <a:srcRect l="4602" r="21624"/>
          <a:stretch/>
        </p:blipFill>
        <p:spPr>
          <a:xfrm>
            <a:off x="229393" y="3212440"/>
            <a:ext cx="1905599" cy="1845032"/>
          </a:xfrm>
          <a:prstGeom prst="rect">
            <a:avLst/>
          </a:prstGeom>
        </p:spPr>
      </p:pic>
      <p:pic>
        <p:nvPicPr>
          <p:cNvPr id="5" name="Picture 4">
            <a:extLst>
              <a:ext uri="{FF2B5EF4-FFF2-40B4-BE49-F238E27FC236}">
                <a16:creationId xmlns:a16="http://schemas.microsoft.com/office/drawing/2014/main" id="{D842036F-6F25-4B1B-8ECF-0A6262458DCA}"/>
              </a:ext>
            </a:extLst>
          </p:cNvPr>
          <p:cNvPicPr>
            <a:picLocks noChangeAspect="1"/>
          </p:cNvPicPr>
          <p:nvPr/>
        </p:nvPicPr>
        <p:blipFill>
          <a:blip r:embed="rId3"/>
          <a:stretch>
            <a:fillRect/>
          </a:stretch>
        </p:blipFill>
        <p:spPr>
          <a:xfrm>
            <a:off x="229393" y="944320"/>
            <a:ext cx="1905599" cy="2177251"/>
          </a:xfrm>
          <a:prstGeom prst="rect">
            <a:avLst/>
          </a:prstGeom>
        </p:spPr>
      </p:pic>
    </p:spTree>
    <p:extLst>
      <p:ext uri="{BB962C8B-B14F-4D97-AF65-F5344CB8AC3E}">
        <p14:creationId xmlns:p14="http://schemas.microsoft.com/office/powerpoint/2010/main" val="1817350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E281215-FF44-4DB5-B60F-F5C22D4F143A}"/>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11</a:t>
            </a:fld>
            <a:endParaRPr lang="en"/>
          </a:p>
        </p:txBody>
      </p:sp>
      <p:pic>
        <p:nvPicPr>
          <p:cNvPr id="4098" name="Picture 2">
            <a:extLst>
              <a:ext uri="{FF2B5EF4-FFF2-40B4-BE49-F238E27FC236}">
                <a16:creationId xmlns:a16="http://schemas.microsoft.com/office/drawing/2014/main" id="{1AC53658-744B-4FBA-ABB0-2634957A40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272" y="2197100"/>
            <a:ext cx="3660128" cy="23368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F08EF59-3293-4378-8847-AA7DEA51E0C2}"/>
              </a:ext>
            </a:extLst>
          </p:cNvPr>
          <p:cNvSpPr txBox="1"/>
          <p:nvPr/>
        </p:nvSpPr>
        <p:spPr>
          <a:xfrm>
            <a:off x="504310" y="582382"/>
            <a:ext cx="3862848" cy="1815882"/>
          </a:xfrm>
          <a:prstGeom prst="rect">
            <a:avLst/>
          </a:prstGeom>
          <a:noFill/>
        </p:spPr>
        <p:txBody>
          <a:bodyPr wrap="square" rtlCol="0">
            <a:spAutoFit/>
          </a:bodyPr>
          <a:lstStyle/>
          <a:p>
            <a:r>
              <a:rPr lang="en-US" dirty="0">
                <a:latin typeface="Playfair Display" panose="020B0604020202020204" charset="0"/>
              </a:rPr>
              <a:t>To make the set fire resistant </a:t>
            </a:r>
            <a:r>
              <a:rPr lang="en-US" dirty="0" err="1">
                <a:latin typeface="Playfair Display" panose="020B0604020202020204" charset="0"/>
              </a:rPr>
              <a:t>Roscoflamex</a:t>
            </a:r>
            <a:r>
              <a:rPr lang="en-US" dirty="0">
                <a:latin typeface="Playfair Display" panose="020B0604020202020204" charset="0"/>
              </a:rPr>
              <a:t> PC was used, which is a coating to treat paper products without any wax coating, and total saturation of the product made the cardboard pass the flame check. Otherwise, the set could be kept at a certain distance from fire hazards such as the grid.</a:t>
            </a:r>
            <a:endParaRPr lang="en-GB" dirty="0">
              <a:latin typeface="Playfair Display" panose="020B0604020202020204" charset="0"/>
            </a:endParaRPr>
          </a:p>
          <a:p>
            <a:r>
              <a:rPr lang="en-US" dirty="0"/>
              <a:t> </a:t>
            </a:r>
            <a:endParaRPr lang="en-GB" dirty="0"/>
          </a:p>
        </p:txBody>
      </p:sp>
      <p:sp>
        <p:nvSpPr>
          <p:cNvPr id="7" name="TextBox 6">
            <a:extLst>
              <a:ext uri="{FF2B5EF4-FFF2-40B4-BE49-F238E27FC236}">
                <a16:creationId xmlns:a16="http://schemas.microsoft.com/office/drawing/2014/main" id="{DBB44716-731C-4F10-A0EF-857DE0B23006}"/>
              </a:ext>
            </a:extLst>
          </p:cNvPr>
          <p:cNvSpPr txBox="1"/>
          <p:nvPr/>
        </p:nvSpPr>
        <p:spPr>
          <a:xfrm>
            <a:off x="6857999" y="455750"/>
            <a:ext cx="1924665" cy="1815882"/>
          </a:xfrm>
          <a:prstGeom prst="rect">
            <a:avLst/>
          </a:prstGeom>
          <a:noFill/>
        </p:spPr>
        <p:txBody>
          <a:bodyPr wrap="square" rtlCol="0">
            <a:spAutoFit/>
          </a:bodyPr>
          <a:lstStyle/>
          <a:p>
            <a:r>
              <a:rPr lang="en-US" dirty="0">
                <a:latin typeface="Playfair Display" panose="020B0604020202020204" charset="0"/>
              </a:rPr>
              <a:t>This particular  set was created for a music video as part of a series of workshops for Albino Mosquito (Mob, </a:t>
            </a:r>
            <a:r>
              <a:rPr lang="en-US" dirty="0" err="1">
                <a:latin typeface="Playfair Display" panose="020B0604020202020204" charset="0"/>
              </a:rPr>
              <a:t>n.d</a:t>
            </a:r>
            <a:r>
              <a:rPr lang="en-US" dirty="0">
                <a:latin typeface="Playfair Display" panose="020B0604020202020204" charset="0"/>
              </a:rPr>
              <a:t>).</a:t>
            </a:r>
          </a:p>
          <a:p>
            <a:endParaRPr lang="en-US" dirty="0">
              <a:latin typeface="Playfair Display" panose="020B0604020202020204" charset="0"/>
            </a:endParaRPr>
          </a:p>
          <a:p>
            <a:r>
              <a:rPr lang="en-US" dirty="0">
                <a:latin typeface="Playfair Display" panose="020B0604020202020204" charset="0"/>
              </a:rPr>
              <a:t> </a:t>
            </a:r>
            <a:endParaRPr lang="en-GB" dirty="0">
              <a:latin typeface="Playfair Display" panose="020B0604020202020204" charset="0"/>
            </a:endParaRPr>
          </a:p>
        </p:txBody>
      </p:sp>
      <p:pic>
        <p:nvPicPr>
          <p:cNvPr id="2050" name="Picture 2">
            <a:extLst>
              <a:ext uri="{FF2B5EF4-FFF2-40B4-BE49-F238E27FC236}">
                <a16:creationId xmlns:a16="http://schemas.microsoft.com/office/drawing/2014/main" id="{349097C9-83D4-4045-BB98-F4882078F5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2968" y="582382"/>
            <a:ext cx="2387600" cy="397873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4CE16B7-9FCA-409C-96D0-198797C1F98C}"/>
              </a:ext>
            </a:extLst>
          </p:cNvPr>
          <p:cNvSpPr txBox="1"/>
          <p:nvPr/>
        </p:nvSpPr>
        <p:spPr>
          <a:xfrm>
            <a:off x="6806378" y="2171101"/>
            <a:ext cx="1976286" cy="2462213"/>
          </a:xfrm>
          <a:prstGeom prst="rect">
            <a:avLst/>
          </a:prstGeom>
          <a:noFill/>
        </p:spPr>
        <p:txBody>
          <a:bodyPr wrap="square" rtlCol="0">
            <a:spAutoFit/>
          </a:bodyPr>
          <a:lstStyle/>
          <a:p>
            <a:r>
              <a:rPr lang="en-US" dirty="0">
                <a:solidFill>
                  <a:schemeClr val="accent5">
                    <a:lumMod val="10000"/>
                  </a:schemeClr>
                </a:solidFill>
                <a:latin typeface="Playfair Display" panose="020B0604020202020204" charset="0"/>
              </a:rPr>
              <a:t>I like this scenery as us</a:t>
            </a:r>
            <a:r>
              <a:rPr lang="en-US" b="0" i="0" dirty="0">
                <a:solidFill>
                  <a:schemeClr val="accent5">
                    <a:lumMod val="10000"/>
                  </a:schemeClr>
                </a:solidFill>
                <a:effectLst/>
                <a:latin typeface="Playfair Display" panose="020B0604020202020204" charset="0"/>
              </a:rPr>
              <a:t>ing cardboard is a cheaper and more environmentally friendly material, which is also much easy to manipulate and cut. However, I believe it could cause problems if it gets wet and loses its stability.</a:t>
            </a:r>
            <a:endParaRPr lang="en-GB" dirty="0">
              <a:solidFill>
                <a:schemeClr val="accent5">
                  <a:lumMod val="10000"/>
                </a:schemeClr>
              </a:solidFill>
              <a:latin typeface="Playfair Display" panose="020B0604020202020204" charset="0"/>
            </a:endParaRPr>
          </a:p>
        </p:txBody>
      </p:sp>
    </p:spTree>
    <p:extLst>
      <p:ext uri="{BB962C8B-B14F-4D97-AF65-F5344CB8AC3E}">
        <p14:creationId xmlns:p14="http://schemas.microsoft.com/office/powerpoint/2010/main" val="2494152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23493-A3A7-44B9-AFAD-FE0970BA7A02}"/>
              </a:ext>
            </a:extLst>
          </p:cNvPr>
          <p:cNvSpPr>
            <a:spLocks noGrp="1"/>
          </p:cNvSpPr>
          <p:nvPr>
            <p:ph type="ctrTitle"/>
          </p:nvPr>
        </p:nvSpPr>
        <p:spPr>
          <a:xfrm>
            <a:off x="392507" y="1204756"/>
            <a:ext cx="5798568" cy="1159800"/>
          </a:xfrm>
        </p:spPr>
        <p:txBody>
          <a:bodyPr/>
          <a:lstStyle/>
          <a:p>
            <a:r>
              <a:rPr lang="en-GB" dirty="0">
                <a:solidFill>
                  <a:schemeClr val="tx1">
                    <a:lumMod val="50000"/>
                  </a:schemeClr>
                </a:solidFill>
              </a:rPr>
              <a:t>Making a Hollywood Flat</a:t>
            </a:r>
          </a:p>
        </p:txBody>
      </p:sp>
      <p:sp>
        <p:nvSpPr>
          <p:cNvPr id="4" name="TextBox 3">
            <a:extLst>
              <a:ext uri="{FF2B5EF4-FFF2-40B4-BE49-F238E27FC236}">
                <a16:creationId xmlns:a16="http://schemas.microsoft.com/office/drawing/2014/main" id="{34EDC537-30EC-44F8-A0C5-479141B724CD}"/>
              </a:ext>
            </a:extLst>
          </p:cNvPr>
          <p:cNvSpPr txBox="1"/>
          <p:nvPr/>
        </p:nvSpPr>
        <p:spPr>
          <a:xfrm>
            <a:off x="595223" y="2665562"/>
            <a:ext cx="4330460" cy="276999"/>
          </a:xfrm>
          <a:prstGeom prst="rect">
            <a:avLst/>
          </a:prstGeom>
          <a:noFill/>
        </p:spPr>
        <p:txBody>
          <a:bodyPr wrap="square" rtlCol="0">
            <a:spAutoFit/>
          </a:bodyPr>
          <a:lstStyle/>
          <a:p>
            <a:r>
              <a:rPr lang="en-GB" sz="1200" dirty="0">
                <a:latin typeface="Playfair Display" panose="020B0604020202020204" charset="0"/>
              </a:rPr>
              <a:t>Working collaboratively with </a:t>
            </a:r>
            <a:r>
              <a:rPr lang="en-GB" sz="1200" dirty="0" err="1">
                <a:latin typeface="Playfair Display" panose="020B0604020202020204" charset="0"/>
              </a:rPr>
              <a:t>Lauire</a:t>
            </a:r>
            <a:r>
              <a:rPr lang="en-GB" sz="1200" dirty="0">
                <a:latin typeface="Playfair Display" panose="020B0604020202020204" charset="0"/>
              </a:rPr>
              <a:t>, </a:t>
            </a:r>
            <a:r>
              <a:rPr lang="en-GB" sz="1200" dirty="0" err="1">
                <a:latin typeface="Playfair Display" panose="020B0604020202020204" charset="0"/>
              </a:rPr>
              <a:t>Ieuan</a:t>
            </a:r>
            <a:r>
              <a:rPr lang="en-GB" sz="1200" dirty="0">
                <a:latin typeface="Playfair Display" panose="020B0604020202020204" charset="0"/>
              </a:rPr>
              <a:t> and George</a:t>
            </a:r>
          </a:p>
        </p:txBody>
      </p:sp>
      <p:pic>
        <p:nvPicPr>
          <p:cNvPr id="5" name="Picture 4" descr="A picture containing person&#10;&#10;Description automatically generated">
            <a:extLst>
              <a:ext uri="{FF2B5EF4-FFF2-40B4-BE49-F238E27FC236}">
                <a16:creationId xmlns:a16="http://schemas.microsoft.com/office/drawing/2014/main" id="{758A0DF3-6909-4687-B621-3C1C5B880D8B}"/>
              </a:ext>
            </a:extLst>
          </p:cNvPr>
          <p:cNvPicPr>
            <a:picLocks noChangeAspect="1"/>
          </p:cNvPicPr>
          <p:nvPr/>
        </p:nvPicPr>
        <p:blipFill>
          <a:blip r:embed="rId2"/>
          <a:stretch>
            <a:fillRect/>
          </a:stretch>
        </p:blipFill>
        <p:spPr>
          <a:xfrm rot="5400000">
            <a:off x="5352392" y="1340072"/>
            <a:ext cx="3365940" cy="2404242"/>
          </a:xfrm>
          <a:prstGeom prst="rect">
            <a:avLst/>
          </a:prstGeom>
        </p:spPr>
      </p:pic>
    </p:spTree>
    <p:extLst>
      <p:ext uri="{BB962C8B-B14F-4D97-AF65-F5344CB8AC3E}">
        <p14:creationId xmlns:p14="http://schemas.microsoft.com/office/powerpoint/2010/main" val="1258748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ED8CD61-24CF-4AAC-AFCD-80951AC1D746}"/>
              </a:ext>
            </a:extLst>
          </p:cNvPr>
          <p:cNvSpPr txBox="1"/>
          <p:nvPr/>
        </p:nvSpPr>
        <p:spPr>
          <a:xfrm>
            <a:off x="483478" y="944744"/>
            <a:ext cx="5150069" cy="1169551"/>
          </a:xfrm>
          <a:prstGeom prst="rect">
            <a:avLst/>
          </a:prstGeom>
          <a:noFill/>
        </p:spPr>
        <p:txBody>
          <a:bodyPr wrap="square" rtlCol="0">
            <a:spAutoFit/>
          </a:bodyPr>
          <a:lstStyle/>
          <a:p>
            <a:r>
              <a:rPr lang="en-US" dirty="0">
                <a:latin typeface="Playfair Display" panose="020B0604020202020204" charset="0"/>
              </a:rPr>
              <a:t>The Hollywood flat is made typically from timber with a plywood skin. In addition, they are often used within the film and tv industry. Its thicker edge gives the flat more stability than a Broadway flat and can be easily clamped to other flats (Primrose, J, 2018).</a:t>
            </a:r>
            <a:endParaRPr lang="en-GB" dirty="0"/>
          </a:p>
        </p:txBody>
      </p:sp>
      <p:sp>
        <p:nvSpPr>
          <p:cNvPr id="5" name="TextBox 4">
            <a:extLst>
              <a:ext uri="{FF2B5EF4-FFF2-40B4-BE49-F238E27FC236}">
                <a16:creationId xmlns:a16="http://schemas.microsoft.com/office/drawing/2014/main" id="{42AE05B8-D63A-4022-9D71-A169F735B29A}"/>
              </a:ext>
            </a:extLst>
          </p:cNvPr>
          <p:cNvSpPr txBox="1"/>
          <p:nvPr/>
        </p:nvSpPr>
        <p:spPr>
          <a:xfrm>
            <a:off x="465827" y="483079"/>
            <a:ext cx="4201064" cy="461665"/>
          </a:xfrm>
          <a:prstGeom prst="rect">
            <a:avLst/>
          </a:prstGeom>
          <a:noFill/>
        </p:spPr>
        <p:txBody>
          <a:bodyPr wrap="square" rtlCol="0">
            <a:spAutoFit/>
          </a:bodyPr>
          <a:lstStyle/>
          <a:p>
            <a:r>
              <a:rPr lang="en-GB" sz="2400" dirty="0">
                <a:latin typeface="Playfair Display" panose="020B0604020202020204" charset="0"/>
              </a:rPr>
              <a:t>What is a Hollywood Flat?</a:t>
            </a:r>
          </a:p>
        </p:txBody>
      </p:sp>
      <p:pic>
        <p:nvPicPr>
          <p:cNvPr id="1026" name="Picture 2" descr="What are Stage Flats? - Church Stage Design Ideas - Scenic sets and stage  design ideas from churches around the globe.">
            <a:extLst>
              <a:ext uri="{FF2B5EF4-FFF2-40B4-BE49-F238E27FC236}">
                <a16:creationId xmlns:a16="http://schemas.microsoft.com/office/drawing/2014/main" id="{4D7A6FAA-E16D-46A6-9077-F6624AACC0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505" t="3028" r="14667" b="9039"/>
          <a:stretch/>
        </p:blipFill>
        <p:spPr bwMode="auto">
          <a:xfrm>
            <a:off x="5555909" y="718517"/>
            <a:ext cx="2950234" cy="370646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38B70EE-3649-4083-B2E8-23EE3C5A5A24}"/>
              </a:ext>
            </a:extLst>
          </p:cNvPr>
          <p:cNvSpPr txBox="1"/>
          <p:nvPr/>
        </p:nvSpPr>
        <p:spPr>
          <a:xfrm>
            <a:off x="483478" y="2224565"/>
            <a:ext cx="5266426" cy="1384995"/>
          </a:xfrm>
          <a:prstGeom prst="rect">
            <a:avLst/>
          </a:prstGeom>
          <a:noFill/>
        </p:spPr>
        <p:txBody>
          <a:bodyPr wrap="square">
            <a:spAutoFit/>
          </a:bodyPr>
          <a:lstStyle/>
          <a:p>
            <a:r>
              <a:rPr lang="en-US" b="0" i="0" dirty="0">
                <a:solidFill>
                  <a:srgbClr val="333333"/>
                </a:solidFill>
                <a:effectLst/>
                <a:latin typeface="Playfair Display" panose="020B0604020202020204" charset="0"/>
              </a:rPr>
              <a:t>Flats are used for conveying the context for the stage, as they are very adaptable for creating backdrops or visual presentations. A stage can be quickly and easily transformed between scenes by rearranging flats. As they can be stored flat and be reused, they help reduce costs and time (Church Stage Design Ideas, </a:t>
            </a:r>
            <a:r>
              <a:rPr lang="en-US" dirty="0">
                <a:solidFill>
                  <a:srgbClr val="333333"/>
                </a:solidFill>
                <a:latin typeface="Playfair Display" panose="020B0604020202020204" charset="0"/>
              </a:rPr>
              <a:t>2013).</a:t>
            </a:r>
            <a:endParaRPr lang="en-US" b="0" i="0" dirty="0">
              <a:solidFill>
                <a:srgbClr val="333333"/>
              </a:solidFill>
              <a:effectLst/>
              <a:latin typeface="Playfair Display" panose="020B0604020202020204" charset="0"/>
            </a:endParaRPr>
          </a:p>
        </p:txBody>
      </p:sp>
    </p:spTree>
    <p:extLst>
      <p:ext uri="{BB962C8B-B14F-4D97-AF65-F5344CB8AC3E}">
        <p14:creationId xmlns:p14="http://schemas.microsoft.com/office/powerpoint/2010/main" val="6566612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20D76A-F673-4BEE-9591-38F96CB08ED9}"/>
              </a:ext>
            </a:extLst>
          </p:cNvPr>
          <p:cNvPicPr>
            <a:picLocks noChangeAspect="1"/>
          </p:cNvPicPr>
          <p:nvPr/>
        </p:nvPicPr>
        <p:blipFill>
          <a:blip r:embed="rId2"/>
          <a:stretch>
            <a:fillRect/>
          </a:stretch>
        </p:blipFill>
        <p:spPr>
          <a:xfrm>
            <a:off x="3081953" y="572120"/>
            <a:ext cx="2980093" cy="3999259"/>
          </a:xfrm>
          <a:prstGeom prst="rect">
            <a:avLst/>
          </a:prstGeom>
        </p:spPr>
      </p:pic>
      <mc:AlternateContent xmlns:mc="http://schemas.openxmlformats.org/markup-compatibility/2006" xmlns:p14="http://schemas.microsoft.com/office/powerpoint/2010/main">
        <mc:Choice Requires="p14">
          <p:contentPart p14:bwMode="auto" r:id="rId3">
            <p14:nvContentPartPr>
              <p14:cNvPr id="45" name="Ink 44">
                <a:extLst>
                  <a:ext uri="{FF2B5EF4-FFF2-40B4-BE49-F238E27FC236}">
                    <a16:creationId xmlns:a16="http://schemas.microsoft.com/office/drawing/2014/main" id="{6CC4E846-712B-4918-BEB9-713F508FCD5F}"/>
                  </a:ext>
                </a:extLst>
              </p14:cNvPr>
              <p14:cNvContentPartPr/>
              <p14:nvPr/>
            </p14:nvContentPartPr>
            <p14:xfrm>
              <a:off x="4516640" y="3740933"/>
              <a:ext cx="395280" cy="441720"/>
            </p14:xfrm>
          </p:contentPart>
        </mc:Choice>
        <mc:Fallback xmlns="">
          <p:pic>
            <p:nvPicPr>
              <p:cNvPr id="45" name="Ink 44">
                <a:extLst>
                  <a:ext uri="{FF2B5EF4-FFF2-40B4-BE49-F238E27FC236}">
                    <a16:creationId xmlns:a16="http://schemas.microsoft.com/office/drawing/2014/main" id="{6CC4E846-712B-4918-BEB9-713F508FCD5F}"/>
                  </a:ext>
                </a:extLst>
              </p:cNvPr>
              <p:cNvPicPr/>
              <p:nvPr/>
            </p:nvPicPr>
            <p:blipFill>
              <a:blip r:embed="rId4"/>
              <a:stretch>
                <a:fillRect/>
              </a:stretch>
            </p:blipFill>
            <p:spPr>
              <a:xfrm>
                <a:off x="4498640" y="3723293"/>
                <a:ext cx="430920" cy="477360"/>
              </a:xfrm>
              <a:prstGeom prst="rect">
                <a:avLst/>
              </a:prstGeom>
            </p:spPr>
          </p:pic>
        </mc:Fallback>
      </mc:AlternateContent>
      <p:grpSp>
        <p:nvGrpSpPr>
          <p:cNvPr id="85" name="Group 84">
            <a:extLst>
              <a:ext uri="{FF2B5EF4-FFF2-40B4-BE49-F238E27FC236}">
                <a16:creationId xmlns:a16="http://schemas.microsoft.com/office/drawing/2014/main" id="{755814F9-C2DA-48D1-A131-918DAEA02ABF}"/>
              </a:ext>
            </a:extLst>
          </p:cNvPr>
          <p:cNvGrpSpPr/>
          <p:nvPr/>
        </p:nvGrpSpPr>
        <p:grpSpPr>
          <a:xfrm>
            <a:off x="4875149" y="3201743"/>
            <a:ext cx="1998360" cy="1152360"/>
            <a:chOff x="4875149" y="3201743"/>
            <a:chExt cx="1998360" cy="1152360"/>
          </a:xfrm>
        </p:grpSpPr>
        <mc:AlternateContent xmlns:mc="http://schemas.openxmlformats.org/markup-compatibility/2006" xmlns:p14="http://schemas.microsoft.com/office/powerpoint/2010/main">
          <mc:Choice Requires="p14">
            <p:contentPart p14:bwMode="auto" r:id="rId5">
              <p14:nvContentPartPr>
                <p14:cNvPr id="64" name="Ink 63">
                  <a:extLst>
                    <a:ext uri="{FF2B5EF4-FFF2-40B4-BE49-F238E27FC236}">
                      <a16:creationId xmlns:a16="http://schemas.microsoft.com/office/drawing/2014/main" id="{5417876B-40A7-442A-BEBA-499DCF3B573C}"/>
                    </a:ext>
                  </a:extLst>
                </p14:cNvPr>
                <p14:cNvContentPartPr/>
                <p14:nvPr/>
              </p14:nvContentPartPr>
              <p14:xfrm>
                <a:off x="6171869" y="3935063"/>
                <a:ext cx="7200" cy="231480"/>
              </p14:xfrm>
            </p:contentPart>
          </mc:Choice>
          <mc:Fallback xmlns="">
            <p:pic>
              <p:nvPicPr>
                <p:cNvPr id="64" name="Ink 63">
                  <a:extLst>
                    <a:ext uri="{FF2B5EF4-FFF2-40B4-BE49-F238E27FC236}">
                      <a16:creationId xmlns:a16="http://schemas.microsoft.com/office/drawing/2014/main" id="{5417876B-40A7-442A-BEBA-499DCF3B573C}"/>
                    </a:ext>
                  </a:extLst>
                </p:cNvPr>
                <p:cNvPicPr/>
                <p:nvPr/>
              </p:nvPicPr>
              <p:blipFill>
                <a:blip r:embed="rId6"/>
                <a:stretch>
                  <a:fillRect/>
                </a:stretch>
              </p:blipFill>
              <p:spPr>
                <a:xfrm>
                  <a:off x="6154229" y="3917423"/>
                  <a:ext cx="42840" cy="2671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5" name="Ink 64">
                  <a:extLst>
                    <a:ext uri="{FF2B5EF4-FFF2-40B4-BE49-F238E27FC236}">
                      <a16:creationId xmlns:a16="http://schemas.microsoft.com/office/drawing/2014/main" id="{B540C248-172E-415E-B278-E46969C1FA7F}"/>
                    </a:ext>
                  </a:extLst>
                </p14:cNvPr>
                <p14:cNvContentPartPr/>
                <p14:nvPr/>
              </p14:nvContentPartPr>
              <p14:xfrm>
                <a:off x="6183029" y="3877103"/>
                <a:ext cx="663840" cy="60840"/>
              </p14:xfrm>
            </p:contentPart>
          </mc:Choice>
          <mc:Fallback xmlns="">
            <p:pic>
              <p:nvPicPr>
                <p:cNvPr id="65" name="Ink 64">
                  <a:extLst>
                    <a:ext uri="{FF2B5EF4-FFF2-40B4-BE49-F238E27FC236}">
                      <a16:creationId xmlns:a16="http://schemas.microsoft.com/office/drawing/2014/main" id="{B540C248-172E-415E-B278-E46969C1FA7F}"/>
                    </a:ext>
                  </a:extLst>
                </p:cNvPr>
                <p:cNvPicPr/>
                <p:nvPr/>
              </p:nvPicPr>
              <p:blipFill>
                <a:blip r:embed="rId8"/>
                <a:stretch>
                  <a:fillRect/>
                </a:stretch>
              </p:blipFill>
              <p:spPr>
                <a:xfrm>
                  <a:off x="6165029" y="3859463"/>
                  <a:ext cx="699480" cy="964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66" name="Ink 65">
                  <a:extLst>
                    <a:ext uri="{FF2B5EF4-FFF2-40B4-BE49-F238E27FC236}">
                      <a16:creationId xmlns:a16="http://schemas.microsoft.com/office/drawing/2014/main" id="{6857AF88-DA78-45A4-8A62-9F44122C9D89}"/>
                    </a:ext>
                  </a:extLst>
                </p14:cNvPr>
                <p14:cNvContentPartPr/>
                <p14:nvPr/>
              </p14:nvContentPartPr>
              <p14:xfrm>
                <a:off x="6182309" y="4098143"/>
                <a:ext cx="647280" cy="63360"/>
              </p14:xfrm>
            </p:contentPart>
          </mc:Choice>
          <mc:Fallback xmlns="">
            <p:pic>
              <p:nvPicPr>
                <p:cNvPr id="66" name="Ink 65">
                  <a:extLst>
                    <a:ext uri="{FF2B5EF4-FFF2-40B4-BE49-F238E27FC236}">
                      <a16:creationId xmlns:a16="http://schemas.microsoft.com/office/drawing/2014/main" id="{6857AF88-DA78-45A4-8A62-9F44122C9D89}"/>
                    </a:ext>
                  </a:extLst>
                </p:cNvPr>
                <p:cNvPicPr/>
                <p:nvPr/>
              </p:nvPicPr>
              <p:blipFill>
                <a:blip r:embed="rId10"/>
                <a:stretch>
                  <a:fillRect/>
                </a:stretch>
              </p:blipFill>
              <p:spPr>
                <a:xfrm>
                  <a:off x="6164669" y="4080143"/>
                  <a:ext cx="682920" cy="99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67" name="Ink 66">
                  <a:extLst>
                    <a:ext uri="{FF2B5EF4-FFF2-40B4-BE49-F238E27FC236}">
                      <a16:creationId xmlns:a16="http://schemas.microsoft.com/office/drawing/2014/main" id="{096506DC-304C-43D6-8638-D1A52C9BCE4B}"/>
                    </a:ext>
                  </a:extLst>
                </p14:cNvPr>
                <p14:cNvContentPartPr/>
                <p14:nvPr/>
              </p14:nvContentPartPr>
              <p14:xfrm>
                <a:off x="6836789" y="3855863"/>
                <a:ext cx="20880" cy="240840"/>
              </p14:xfrm>
            </p:contentPart>
          </mc:Choice>
          <mc:Fallback xmlns="">
            <p:pic>
              <p:nvPicPr>
                <p:cNvPr id="67" name="Ink 66">
                  <a:extLst>
                    <a:ext uri="{FF2B5EF4-FFF2-40B4-BE49-F238E27FC236}">
                      <a16:creationId xmlns:a16="http://schemas.microsoft.com/office/drawing/2014/main" id="{096506DC-304C-43D6-8638-D1A52C9BCE4B}"/>
                    </a:ext>
                  </a:extLst>
                </p:cNvPr>
                <p:cNvPicPr/>
                <p:nvPr/>
              </p:nvPicPr>
              <p:blipFill>
                <a:blip r:embed="rId12"/>
                <a:stretch>
                  <a:fillRect/>
                </a:stretch>
              </p:blipFill>
              <p:spPr>
                <a:xfrm>
                  <a:off x="6819149" y="3837863"/>
                  <a:ext cx="56520" cy="27648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69" name="Ink 68">
                  <a:extLst>
                    <a:ext uri="{FF2B5EF4-FFF2-40B4-BE49-F238E27FC236}">
                      <a16:creationId xmlns:a16="http://schemas.microsoft.com/office/drawing/2014/main" id="{1A5EBBFA-2136-4234-95BD-33C0B08B4946}"/>
                    </a:ext>
                  </a:extLst>
                </p14:cNvPr>
                <p14:cNvContentPartPr/>
                <p14:nvPr/>
              </p14:nvContentPartPr>
              <p14:xfrm>
                <a:off x="6837869" y="3221543"/>
                <a:ext cx="35640" cy="658440"/>
              </p14:xfrm>
            </p:contentPart>
          </mc:Choice>
          <mc:Fallback xmlns="">
            <p:pic>
              <p:nvPicPr>
                <p:cNvPr id="69" name="Ink 68">
                  <a:extLst>
                    <a:ext uri="{FF2B5EF4-FFF2-40B4-BE49-F238E27FC236}">
                      <a16:creationId xmlns:a16="http://schemas.microsoft.com/office/drawing/2014/main" id="{1A5EBBFA-2136-4234-95BD-33C0B08B4946}"/>
                    </a:ext>
                  </a:extLst>
                </p:cNvPr>
                <p:cNvPicPr/>
                <p:nvPr/>
              </p:nvPicPr>
              <p:blipFill>
                <a:blip r:embed="rId14"/>
                <a:stretch>
                  <a:fillRect/>
                </a:stretch>
              </p:blipFill>
              <p:spPr>
                <a:xfrm>
                  <a:off x="6820229" y="3203903"/>
                  <a:ext cx="71280" cy="69408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70" name="Ink 69">
                  <a:extLst>
                    <a:ext uri="{FF2B5EF4-FFF2-40B4-BE49-F238E27FC236}">
                      <a16:creationId xmlns:a16="http://schemas.microsoft.com/office/drawing/2014/main" id="{C289FC03-D2A4-4AB1-8F25-6692BFF200F8}"/>
                    </a:ext>
                  </a:extLst>
                </p14:cNvPr>
                <p14:cNvContentPartPr/>
                <p14:nvPr/>
              </p14:nvContentPartPr>
              <p14:xfrm>
                <a:off x="6635909" y="3204623"/>
                <a:ext cx="234000" cy="24840"/>
              </p14:xfrm>
            </p:contentPart>
          </mc:Choice>
          <mc:Fallback xmlns="">
            <p:pic>
              <p:nvPicPr>
                <p:cNvPr id="70" name="Ink 69">
                  <a:extLst>
                    <a:ext uri="{FF2B5EF4-FFF2-40B4-BE49-F238E27FC236}">
                      <a16:creationId xmlns:a16="http://schemas.microsoft.com/office/drawing/2014/main" id="{C289FC03-D2A4-4AB1-8F25-6692BFF200F8}"/>
                    </a:ext>
                  </a:extLst>
                </p:cNvPr>
                <p:cNvPicPr/>
                <p:nvPr/>
              </p:nvPicPr>
              <p:blipFill>
                <a:blip r:embed="rId16"/>
                <a:stretch>
                  <a:fillRect/>
                </a:stretch>
              </p:blipFill>
              <p:spPr>
                <a:xfrm>
                  <a:off x="6617909" y="3186983"/>
                  <a:ext cx="269640" cy="604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71" name="Ink 70">
                  <a:extLst>
                    <a:ext uri="{FF2B5EF4-FFF2-40B4-BE49-F238E27FC236}">
                      <a16:creationId xmlns:a16="http://schemas.microsoft.com/office/drawing/2014/main" id="{6272D99C-2D99-4532-8CA1-F75CB140D7FA}"/>
                    </a:ext>
                  </a:extLst>
                </p14:cNvPr>
                <p14:cNvContentPartPr/>
                <p14:nvPr/>
              </p14:nvContentPartPr>
              <p14:xfrm>
                <a:off x="6575429" y="3201743"/>
                <a:ext cx="55080" cy="667800"/>
              </p14:xfrm>
            </p:contentPart>
          </mc:Choice>
          <mc:Fallback xmlns="">
            <p:pic>
              <p:nvPicPr>
                <p:cNvPr id="71" name="Ink 70">
                  <a:extLst>
                    <a:ext uri="{FF2B5EF4-FFF2-40B4-BE49-F238E27FC236}">
                      <a16:creationId xmlns:a16="http://schemas.microsoft.com/office/drawing/2014/main" id="{6272D99C-2D99-4532-8CA1-F75CB140D7FA}"/>
                    </a:ext>
                  </a:extLst>
                </p:cNvPr>
                <p:cNvPicPr/>
                <p:nvPr/>
              </p:nvPicPr>
              <p:blipFill>
                <a:blip r:embed="rId18"/>
                <a:stretch>
                  <a:fillRect/>
                </a:stretch>
              </p:blipFill>
              <p:spPr>
                <a:xfrm>
                  <a:off x="6557429" y="3183743"/>
                  <a:ext cx="90720" cy="70344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83" name="Ink 82">
                  <a:extLst>
                    <a:ext uri="{FF2B5EF4-FFF2-40B4-BE49-F238E27FC236}">
                      <a16:creationId xmlns:a16="http://schemas.microsoft.com/office/drawing/2014/main" id="{925E6546-8EEC-40CB-B932-3A2F086D8036}"/>
                    </a:ext>
                  </a:extLst>
                </p14:cNvPr>
                <p14:cNvContentPartPr/>
                <p14:nvPr/>
              </p14:nvContentPartPr>
              <p14:xfrm>
                <a:off x="4875149" y="4111823"/>
                <a:ext cx="1422360" cy="196920"/>
              </p14:xfrm>
            </p:contentPart>
          </mc:Choice>
          <mc:Fallback xmlns="">
            <p:pic>
              <p:nvPicPr>
                <p:cNvPr id="83" name="Ink 82">
                  <a:extLst>
                    <a:ext uri="{FF2B5EF4-FFF2-40B4-BE49-F238E27FC236}">
                      <a16:creationId xmlns:a16="http://schemas.microsoft.com/office/drawing/2014/main" id="{925E6546-8EEC-40CB-B932-3A2F086D8036}"/>
                    </a:ext>
                  </a:extLst>
                </p:cNvPr>
                <p:cNvPicPr/>
                <p:nvPr/>
              </p:nvPicPr>
              <p:blipFill>
                <a:blip r:embed="rId20"/>
                <a:stretch>
                  <a:fillRect/>
                </a:stretch>
              </p:blipFill>
              <p:spPr>
                <a:xfrm>
                  <a:off x="4857149" y="4093823"/>
                  <a:ext cx="1458000" cy="23256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84" name="Ink 83">
                  <a:extLst>
                    <a:ext uri="{FF2B5EF4-FFF2-40B4-BE49-F238E27FC236}">
                      <a16:creationId xmlns:a16="http://schemas.microsoft.com/office/drawing/2014/main" id="{0E63AF99-F2ED-43C7-9B01-3E71D5029682}"/>
                    </a:ext>
                  </a:extLst>
                </p14:cNvPr>
                <p14:cNvContentPartPr/>
                <p14:nvPr/>
              </p14:nvContentPartPr>
              <p14:xfrm>
                <a:off x="6175469" y="4234583"/>
                <a:ext cx="117360" cy="119520"/>
              </p14:xfrm>
            </p:contentPart>
          </mc:Choice>
          <mc:Fallback xmlns="">
            <p:pic>
              <p:nvPicPr>
                <p:cNvPr id="84" name="Ink 83">
                  <a:extLst>
                    <a:ext uri="{FF2B5EF4-FFF2-40B4-BE49-F238E27FC236}">
                      <a16:creationId xmlns:a16="http://schemas.microsoft.com/office/drawing/2014/main" id="{0E63AF99-F2ED-43C7-9B01-3E71D5029682}"/>
                    </a:ext>
                  </a:extLst>
                </p:cNvPr>
                <p:cNvPicPr/>
                <p:nvPr/>
              </p:nvPicPr>
              <p:blipFill>
                <a:blip r:embed="rId22"/>
                <a:stretch>
                  <a:fillRect/>
                </a:stretch>
              </p:blipFill>
              <p:spPr>
                <a:xfrm>
                  <a:off x="6157469" y="4216583"/>
                  <a:ext cx="153000" cy="1551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3">
            <p14:nvContentPartPr>
              <p14:cNvPr id="134" name="Ink 133">
                <a:extLst>
                  <a:ext uri="{FF2B5EF4-FFF2-40B4-BE49-F238E27FC236}">
                    <a16:creationId xmlns:a16="http://schemas.microsoft.com/office/drawing/2014/main" id="{EDD569FA-612F-44A0-9DE5-2B41FE175DB4}"/>
                  </a:ext>
                </a:extLst>
              </p14:cNvPr>
              <p14:cNvContentPartPr/>
              <p14:nvPr/>
            </p14:nvContentPartPr>
            <p14:xfrm>
              <a:off x="1692029" y="1785551"/>
              <a:ext cx="58680" cy="210960"/>
            </p14:xfrm>
          </p:contentPart>
        </mc:Choice>
        <mc:Fallback xmlns="">
          <p:pic>
            <p:nvPicPr>
              <p:cNvPr id="134" name="Ink 133">
                <a:extLst>
                  <a:ext uri="{FF2B5EF4-FFF2-40B4-BE49-F238E27FC236}">
                    <a16:creationId xmlns:a16="http://schemas.microsoft.com/office/drawing/2014/main" id="{EDD569FA-612F-44A0-9DE5-2B41FE175DB4}"/>
                  </a:ext>
                </a:extLst>
              </p:cNvPr>
              <p:cNvPicPr/>
              <p:nvPr/>
            </p:nvPicPr>
            <p:blipFill>
              <a:blip r:embed="rId24"/>
              <a:stretch>
                <a:fillRect/>
              </a:stretch>
            </p:blipFill>
            <p:spPr>
              <a:xfrm>
                <a:off x="1674389" y="1767551"/>
                <a:ext cx="94320" cy="2466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35" name="Ink 134">
                <a:extLst>
                  <a:ext uri="{FF2B5EF4-FFF2-40B4-BE49-F238E27FC236}">
                    <a16:creationId xmlns:a16="http://schemas.microsoft.com/office/drawing/2014/main" id="{380785B5-D65E-47F9-9811-78BF24EF635B}"/>
                  </a:ext>
                </a:extLst>
              </p14:cNvPr>
              <p14:cNvContentPartPr/>
              <p14:nvPr/>
            </p14:nvContentPartPr>
            <p14:xfrm>
              <a:off x="1733789" y="1756391"/>
              <a:ext cx="66960" cy="117720"/>
            </p14:xfrm>
          </p:contentPart>
        </mc:Choice>
        <mc:Fallback xmlns="">
          <p:pic>
            <p:nvPicPr>
              <p:cNvPr id="135" name="Ink 134">
                <a:extLst>
                  <a:ext uri="{FF2B5EF4-FFF2-40B4-BE49-F238E27FC236}">
                    <a16:creationId xmlns:a16="http://schemas.microsoft.com/office/drawing/2014/main" id="{380785B5-D65E-47F9-9811-78BF24EF635B}"/>
                  </a:ext>
                </a:extLst>
              </p:cNvPr>
              <p:cNvPicPr/>
              <p:nvPr/>
            </p:nvPicPr>
            <p:blipFill>
              <a:blip r:embed="rId26"/>
              <a:stretch>
                <a:fillRect/>
              </a:stretch>
            </p:blipFill>
            <p:spPr>
              <a:xfrm>
                <a:off x="1715789" y="1738751"/>
                <a:ext cx="102600" cy="15336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36" name="Ink 135">
                <a:extLst>
                  <a:ext uri="{FF2B5EF4-FFF2-40B4-BE49-F238E27FC236}">
                    <a16:creationId xmlns:a16="http://schemas.microsoft.com/office/drawing/2014/main" id="{85A6E4B5-830A-4D05-B485-BA134A7F6A19}"/>
                  </a:ext>
                </a:extLst>
              </p14:cNvPr>
              <p14:cNvContentPartPr/>
              <p14:nvPr/>
            </p14:nvContentPartPr>
            <p14:xfrm>
              <a:off x="1830269" y="1787351"/>
              <a:ext cx="21600" cy="72720"/>
            </p14:xfrm>
          </p:contentPart>
        </mc:Choice>
        <mc:Fallback xmlns="">
          <p:pic>
            <p:nvPicPr>
              <p:cNvPr id="136" name="Ink 135">
                <a:extLst>
                  <a:ext uri="{FF2B5EF4-FFF2-40B4-BE49-F238E27FC236}">
                    <a16:creationId xmlns:a16="http://schemas.microsoft.com/office/drawing/2014/main" id="{85A6E4B5-830A-4D05-B485-BA134A7F6A19}"/>
                  </a:ext>
                </a:extLst>
              </p:cNvPr>
              <p:cNvPicPr/>
              <p:nvPr/>
            </p:nvPicPr>
            <p:blipFill>
              <a:blip r:embed="rId28"/>
              <a:stretch>
                <a:fillRect/>
              </a:stretch>
            </p:blipFill>
            <p:spPr>
              <a:xfrm>
                <a:off x="1812269" y="1769711"/>
                <a:ext cx="57240" cy="10836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137" name="Ink 136">
                <a:extLst>
                  <a:ext uri="{FF2B5EF4-FFF2-40B4-BE49-F238E27FC236}">
                    <a16:creationId xmlns:a16="http://schemas.microsoft.com/office/drawing/2014/main" id="{1AAE8A34-64D5-4B87-8695-19526448AC1A}"/>
                  </a:ext>
                </a:extLst>
              </p14:cNvPr>
              <p14:cNvContentPartPr/>
              <p14:nvPr/>
            </p14:nvContentPartPr>
            <p14:xfrm>
              <a:off x="1845749" y="1695191"/>
              <a:ext cx="1440" cy="4320"/>
            </p14:xfrm>
          </p:contentPart>
        </mc:Choice>
        <mc:Fallback xmlns="">
          <p:pic>
            <p:nvPicPr>
              <p:cNvPr id="137" name="Ink 136">
                <a:extLst>
                  <a:ext uri="{FF2B5EF4-FFF2-40B4-BE49-F238E27FC236}">
                    <a16:creationId xmlns:a16="http://schemas.microsoft.com/office/drawing/2014/main" id="{1AAE8A34-64D5-4B87-8695-19526448AC1A}"/>
                  </a:ext>
                </a:extLst>
              </p:cNvPr>
              <p:cNvPicPr/>
              <p:nvPr/>
            </p:nvPicPr>
            <p:blipFill>
              <a:blip r:embed="rId30"/>
              <a:stretch>
                <a:fillRect/>
              </a:stretch>
            </p:blipFill>
            <p:spPr>
              <a:xfrm>
                <a:off x="1828109" y="1677191"/>
                <a:ext cx="37080" cy="3996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138" name="Ink 137">
                <a:extLst>
                  <a:ext uri="{FF2B5EF4-FFF2-40B4-BE49-F238E27FC236}">
                    <a16:creationId xmlns:a16="http://schemas.microsoft.com/office/drawing/2014/main" id="{397A2BB5-3A60-45BF-B282-5A8C054C86A7}"/>
                  </a:ext>
                </a:extLst>
              </p14:cNvPr>
              <p14:cNvContentPartPr/>
              <p14:nvPr/>
            </p14:nvContentPartPr>
            <p14:xfrm>
              <a:off x="1899749" y="1743791"/>
              <a:ext cx="77400" cy="115200"/>
            </p14:xfrm>
          </p:contentPart>
        </mc:Choice>
        <mc:Fallback xmlns="">
          <p:pic>
            <p:nvPicPr>
              <p:cNvPr id="138" name="Ink 137">
                <a:extLst>
                  <a:ext uri="{FF2B5EF4-FFF2-40B4-BE49-F238E27FC236}">
                    <a16:creationId xmlns:a16="http://schemas.microsoft.com/office/drawing/2014/main" id="{397A2BB5-3A60-45BF-B282-5A8C054C86A7}"/>
                  </a:ext>
                </a:extLst>
              </p:cNvPr>
              <p:cNvPicPr/>
              <p:nvPr/>
            </p:nvPicPr>
            <p:blipFill>
              <a:blip r:embed="rId32"/>
              <a:stretch>
                <a:fillRect/>
              </a:stretch>
            </p:blipFill>
            <p:spPr>
              <a:xfrm>
                <a:off x="1881749" y="1726151"/>
                <a:ext cx="113040" cy="15084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139" name="Ink 138">
                <a:extLst>
                  <a:ext uri="{FF2B5EF4-FFF2-40B4-BE49-F238E27FC236}">
                    <a16:creationId xmlns:a16="http://schemas.microsoft.com/office/drawing/2014/main" id="{7A822929-64CB-453C-A9D7-5356093DD797}"/>
                  </a:ext>
                </a:extLst>
              </p14:cNvPr>
              <p14:cNvContentPartPr/>
              <p14:nvPr/>
            </p14:nvContentPartPr>
            <p14:xfrm>
              <a:off x="2019269" y="1750271"/>
              <a:ext cx="69480" cy="107640"/>
            </p14:xfrm>
          </p:contentPart>
        </mc:Choice>
        <mc:Fallback xmlns="">
          <p:pic>
            <p:nvPicPr>
              <p:cNvPr id="139" name="Ink 138">
                <a:extLst>
                  <a:ext uri="{FF2B5EF4-FFF2-40B4-BE49-F238E27FC236}">
                    <a16:creationId xmlns:a16="http://schemas.microsoft.com/office/drawing/2014/main" id="{7A822929-64CB-453C-A9D7-5356093DD797}"/>
                  </a:ext>
                </a:extLst>
              </p:cNvPr>
              <p:cNvPicPr/>
              <p:nvPr/>
            </p:nvPicPr>
            <p:blipFill>
              <a:blip r:embed="rId34"/>
              <a:stretch>
                <a:fillRect/>
              </a:stretch>
            </p:blipFill>
            <p:spPr>
              <a:xfrm>
                <a:off x="2001629" y="1732631"/>
                <a:ext cx="105120" cy="14328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140" name="Ink 139">
                <a:extLst>
                  <a:ext uri="{FF2B5EF4-FFF2-40B4-BE49-F238E27FC236}">
                    <a16:creationId xmlns:a16="http://schemas.microsoft.com/office/drawing/2014/main" id="{77A8F8ED-BE8C-448D-9D17-18D330D26658}"/>
                  </a:ext>
                </a:extLst>
              </p14:cNvPr>
              <p14:cNvContentPartPr/>
              <p14:nvPr/>
            </p14:nvContentPartPr>
            <p14:xfrm>
              <a:off x="2147429" y="1745231"/>
              <a:ext cx="78480" cy="122400"/>
            </p14:xfrm>
          </p:contentPart>
        </mc:Choice>
        <mc:Fallback xmlns="">
          <p:pic>
            <p:nvPicPr>
              <p:cNvPr id="140" name="Ink 139">
                <a:extLst>
                  <a:ext uri="{FF2B5EF4-FFF2-40B4-BE49-F238E27FC236}">
                    <a16:creationId xmlns:a16="http://schemas.microsoft.com/office/drawing/2014/main" id="{77A8F8ED-BE8C-448D-9D17-18D330D26658}"/>
                  </a:ext>
                </a:extLst>
              </p:cNvPr>
              <p:cNvPicPr/>
              <p:nvPr/>
            </p:nvPicPr>
            <p:blipFill>
              <a:blip r:embed="rId36"/>
              <a:stretch>
                <a:fillRect/>
              </a:stretch>
            </p:blipFill>
            <p:spPr>
              <a:xfrm>
                <a:off x="2129429" y="1727591"/>
                <a:ext cx="114120" cy="15804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141" name="Ink 140">
                <a:extLst>
                  <a:ext uri="{FF2B5EF4-FFF2-40B4-BE49-F238E27FC236}">
                    <a16:creationId xmlns:a16="http://schemas.microsoft.com/office/drawing/2014/main" id="{EEA34BA5-ED51-46CC-918C-1B57819CF5FB}"/>
                  </a:ext>
                </a:extLst>
              </p14:cNvPr>
              <p14:cNvContentPartPr/>
              <p14:nvPr/>
            </p14:nvContentPartPr>
            <p14:xfrm>
              <a:off x="2266949" y="1743071"/>
              <a:ext cx="83160" cy="111600"/>
            </p14:xfrm>
          </p:contentPart>
        </mc:Choice>
        <mc:Fallback xmlns="">
          <p:pic>
            <p:nvPicPr>
              <p:cNvPr id="141" name="Ink 140">
                <a:extLst>
                  <a:ext uri="{FF2B5EF4-FFF2-40B4-BE49-F238E27FC236}">
                    <a16:creationId xmlns:a16="http://schemas.microsoft.com/office/drawing/2014/main" id="{EEA34BA5-ED51-46CC-918C-1B57819CF5FB}"/>
                  </a:ext>
                </a:extLst>
              </p:cNvPr>
              <p:cNvPicPr/>
              <p:nvPr/>
            </p:nvPicPr>
            <p:blipFill>
              <a:blip r:embed="rId38"/>
              <a:stretch>
                <a:fillRect/>
              </a:stretch>
            </p:blipFill>
            <p:spPr>
              <a:xfrm>
                <a:off x="2249309" y="1725431"/>
                <a:ext cx="118800" cy="14724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142" name="Ink 141">
                <a:extLst>
                  <a:ext uri="{FF2B5EF4-FFF2-40B4-BE49-F238E27FC236}">
                    <a16:creationId xmlns:a16="http://schemas.microsoft.com/office/drawing/2014/main" id="{462961F6-4416-4D67-8921-E5BFC73425BD}"/>
                  </a:ext>
                </a:extLst>
              </p14:cNvPr>
              <p14:cNvContentPartPr/>
              <p14:nvPr/>
            </p14:nvContentPartPr>
            <p14:xfrm>
              <a:off x="2455229" y="1772951"/>
              <a:ext cx="66960" cy="7920"/>
            </p14:xfrm>
          </p:contentPart>
        </mc:Choice>
        <mc:Fallback xmlns="">
          <p:pic>
            <p:nvPicPr>
              <p:cNvPr id="142" name="Ink 141">
                <a:extLst>
                  <a:ext uri="{FF2B5EF4-FFF2-40B4-BE49-F238E27FC236}">
                    <a16:creationId xmlns:a16="http://schemas.microsoft.com/office/drawing/2014/main" id="{462961F6-4416-4D67-8921-E5BFC73425BD}"/>
                  </a:ext>
                </a:extLst>
              </p:cNvPr>
              <p:cNvPicPr/>
              <p:nvPr/>
            </p:nvPicPr>
            <p:blipFill>
              <a:blip r:embed="rId40"/>
              <a:stretch>
                <a:fillRect/>
              </a:stretch>
            </p:blipFill>
            <p:spPr>
              <a:xfrm>
                <a:off x="2437589" y="1755311"/>
                <a:ext cx="102600" cy="4356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143" name="Ink 142">
                <a:extLst>
                  <a:ext uri="{FF2B5EF4-FFF2-40B4-BE49-F238E27FC236}">
                    <a16:creationId xmlns:a16="http://schemas.microsoft.com/office/drawing/2014/main" id="{E42CAF5D-09CC-4718-ACAB-55C3C40DDC4A}"/>
                  </a:ext>
                </a:extLst>
              </p14:cNvPr>
              <p14:cNvContentPartPr/>
              <p14:nvPr/>
            </p14:nvContentPartPr>
            <p14:xfrm>
              <a:off x="2490869" y="1802471"/>
              <a:ext cx="40320" cy="22680"/>
            </p14:xfrm>
          </p:contentPart>
        </mc:Choice>
        <mc:Fallback xmlns="">
          <p:pic>
            <p:nvPicPr>
              <p:cNvPr id="143" name="Ink 142">
                <a:extLst>
                  <a:ext uri="{FF2B5EF4-FFF2-40B4-BE49-F238E27FC236}">
                    <a16:creationId xmlns:a16="http://schemas.microsoft.com/office/drawing/2014/main" id="{E42CAF5D-09CC-4718-ACAB-55C3C40DDC4A}"/>
                  </a:ext>
                </a:extLst>
              </p:cNvPr>
              <p:cNvPicPr/>
              <p:nvPr/>
            </p:nvPicPr>
            <p:blipFill>
              <a:blip r:embed="rId42"/>
              <a:stretch>
                <a:fillRect/>
              </a:stretch>
            </p:blipFill>
            <p:spPr>
              <a:xfrm>
                <a:off x="2472869" y="1784471"/>
                <a:ext cx="75960" cy="5832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125" name="Ink 124">
                <a:extLst>
                  <a:ext uri="{FF2B5EF4-FFF2-40B4-BE49-F238E27FC236}">
                    <a16:creationId xmlns:a16="http://schemas.microsoft.com/office/drawing/2014/main" id="{6B2D251B-E132-44CF-8951-8EDFE9E0EFA3}"/>
                  </a:ext>
                </a:extLst>
              </p14:cNvPr>
              <p14:cNvContentPartPr/>
              <p14:nvPr/>
            </p14:nvContentPartPr>
            <p14:xfrm>
              <a:off x="848549" y="1743071"/>
              <a:ext cx="163080" cy="150120"/>
            </p14:xfrm>
          </p:contentPart>
        </mc:Choice>
        <mc:Fallback xmlns="">
          <p:pic>
            <p:nvPicPr>
              <p:cNvPr id="125" name="Ink 124">
                <a:extLst>
                  <a:ext uri="{FF2B5EF4-FFF2-40B4-BE49-F238E27FC236}">
                    <a16:creationId xmlns:a16="http://schemas.microsoft.com/office/drawing/2014/main" id="{6B2D251B-E132-44CF-8951-8EDFE9E0EFA3}"/>
                  </a:ext>
                </a:extLst>
              </p:cNvPr>
              <p:cNvPicPr/>
              <p:nvPr/>
            </p:nvPicPr>
            <p:blipFill>
              <a:blip r:embed="rId44"/>
              <a:stretch>
                <a:fillRect/>
              </a:stretch>
            </p:blipFill>
            <p:spPr>
              <a:xfrm>
                <a:off x="830549" y="1725071"/>
                <a:ext cx="198720" cy="18576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126" name="Ink 125">
                <a:extLst>
                  <a:ext uri="{FF2B5EF4-FFF2-40B4-BE49-F238E27FC236}">
                    <a16:creationId xmlns:a16="http://schemas.microsoft.com/office/drawing/2014/main" id="{CA8FA89A-7D6D-41F0-864C-2D98E7D5FDE0}"/>
                  </a:ext>
                </a:extLst>
              </p14:cNvPr>
              <p14:cNvContentPartPr/>
              <p14:nvPr/>
            </p14:nvContentPartPr>
            <p14:xfrm>
              <a:off x="1048349" y="1779431"/>
              <a:ext cx="14400" cy="82800"/>
            </p14:xfrm>
          </p:contentPart>
        </mc:Choice>
        <mc:Fallback xmlns="">
          <p:pic>
            <p:nvPicPr>
              <p:cNvPr id="126" name="Ink 125">
                <a:extLst>
                  <a:ext uri="{FF2B5EF4-FFF2-40B4-BE49-F238E27FC236}">
                    <a16:creationId xmlns:a16="http://schemas.microsoft.com/office/drawing/2014/main" id="{CA8FA89A-7D6D-41F0-864C-2D98E7D5FDE0}"/>
                  </a:ext>
                </a:extLst>
              </p:cNvPr>
              <p:cNvPicPr/>
              <p:nvPr/>
            </p:nvPicPr>
            <p:blipFill>
              <a:blip r:embed="rId46"/>
              <a:stretch>
                <a:fillRect/>
              </a:stretch>
            </p:blipFill>
            <p:spPr>
              <a:xfrm>
                <a:off x="1030709" y="1761791"/>
                <a:ext cx="50040" cy="11844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127" name="Ink 126">
                <a:extLst>
                  <a:ext uri="{FF2B5EF4-FFF2-40B4-BE49-F238E27FC236}">
                    <a16:creationId xmlns:a16="http://schemas.microsoft.com/office/drawing/2014/main" id="{F7E661F4-45B2-4171-9361-81D9F23D1712}"/>
                  </a:ext>
                </a:extLst>
              </p14:cNvPr>
              <p14:cNvContentPartPr/>
              <p14:nvPr/>
            </p14:nvContentPartPr>
            <p14:xfrm>
              <a:off x="1047269" y="1713191"/>
              <a:ext cx="4680" cy="24840"/>
            </p14:xfrm>
          </p:contentPart>
        </mc:Choice>
        <mc:Fallback xmlns="">
          <p:pic>
            <p:nvPicPr>
              <p:cNvPr id="127" name="Ink 126">
                <a:extLst>
                  <a:ext uri="{FF2B5EF4-FFF2-40B4-BE49-F238E27FC236}">
                    <a16:creationId xmlns:a16="http://schemas.microsoft.com/office/drawing/2014/main" id="{F7E661F4-45B2-4171-9361-81D9F23D1712}"/>
                  </a:ext>
                </a:extLst>
              </p:cNvPr>
              <p:cNvPicPr/>
              <p:nvPr/>
            </p:nvPicPr>
            <p:blipFill>
              <a:blip r:embed="rId48"/>
              <a:stretch>
                <a:fillRect/>
              </a:stretch>
            </p:blipFill>
            <p:spPr>
              <a:xfrm>
                <a:off x="1029269" y="1695551"/>
                <a:ext cx="40320" cy="6048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128" name="Ink 127">
                <a:extLst>
                  <a:ext uri="{FF2B5EF4-FFF2-40B4-BE49-F238E27FC236}">
                    <a16:creationId xmlns:a16="http://schemas.microsoft.com/office/drawing/2014/main" id="{B44FA05A-4546-484D-A5EB-9511600913C3}"/>
                  </a:ext>
                </a:extLst>
              </p14:cNvPr>
              <p14:cNvContentPartPr/>
              <p14:nvPr/>
            </p14:nvContentPartPr>
            <p14:xfrm>
              <a:off x="1116389" y="1757471"/>
              <a:ext cx="76320" cy="134280"/>
            </p14:xfrm>
          </p:contentPart>
        </mc:Choice>
        <mc:Fallback xmlns="">
          <p:pic>
            <p:nvPicPr>
              <p:cNvPr id="128" name="Ink 127">
                <a:extLst>
                  <a:ext uri="{FF2B5EF4-FFF2-40B4-BE49-F238E27FC236}">
                    <a16:creationId xmlns:a16="http://schemas.microsoft.com/office/drawing/2014/main" id="{B44FA05A-4546-484D-A5EB-9511600913C3}"/>
                  </a:ext>
                </a:extLst>
              </p:cNvPr>
              <p:cNvPicPr/>
              <p:nvPr/>
            </p:nvPicPr>
            <p:blipFill>
              <a:blip r:embed="rId50"/>
              <a:stretch>
                <a:fillRect/>
              </a:stretch>
            </p:blipFill>
            <p:spPr>
              <a:xfrm>
                <a:off x="1098389" y="1739831"/>
                <a:ext cx="111960" cy="16992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129" name="Ink 128">
                <a:extLst>
                  <a:ext uri="{FF2B5EF4-FFF2-40B4-BE49-F238E27FC236}">
                    <a16:creationId xmlns:a16="http://schemas.microsoft.com/office/drawing/2014/main" id="{544BB16F-2B5D-430A-BA85-ED43A397B0D7}"/>
                  </a:ext>
                </a:extLst>
              </p14:cNvPr>
              <p14:cNvContentPartPr/>
              <p14:nvPr/>
            </p14:nvContentPartPr>
            <p14:xfrm>
              <a:off x="1175429" y="1663871"/>
              <a:ext cx="25200" cy="227160"/>
            </p14:xfrm>
          </p:contentPart>
        </mc:Choice>
        <mc:Fallback xmlns="">
          <p:pic>
            <p:nvPicPr>
              <p:cNvPr id="129" name="Ink 128">
                <a:extLst>
                  <a:ext uri="{FF2B5EF4-FFF2-40B4-BE49-F238E27FC236}">
                    <a16:creationId xmlns:a16="http://schemas.microsoft.com/office/drawing/2014/main" id="{544BB16F-2B5D-430A-BA85-ED43A397B0D7}"/>
                  </a:ext>
                </a:extLst>
              </p:cNvPr>
              <p:cNvPicPr/>
              <p:nvPr/>
            </p:nvPicPr>
            <p:blipFill>
              <a:blip r:embed="rId52"/>
              <a:stretch>
                <a:fillRect/>
              </a:stretch>
            </p:blipFill>
            <p:spPr>
              <a:xfrm>
                <a:off x="1157429" y="1646231"/>
                <a:ext cx="60840" cy="26280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130" name="Ink 129">
                <a:extLst>
                  <a:ext uri="{FF2B5EF4-FFF2-40B4-BE49-F238E27FC236}">
                    <a16:creationId xmlns:a16="http://schemas.microsoft.com/office/drawing/2014/main" id="{4CC03473-3DA7-42CA-8B1C-AFA8426DDB7C}"/>
                  </a:ext>
                </a:extLst>
              </p14:cNvPr>
              <p14:cNvContentPartPr/>
              <p14:nvPr/>
            </p14:nvContentPartPr>
            <p14:xfrm>
              <a:off x="1256789" y="1793111"/>
              <a:ext cx="68040" cy="111240"/>
            </p14:xfrm>
          </p:contentPart>
        </mc:Choice>
        <mc:Fallback xmlns="">
          <p:pic>
            <p:nvPicPr>
              <p:cNvPr id="130" name="Ink 129">
                <a:extLst>
                  <a:ext uri="{FF2B5EF4-FFF2-40B4-BE49-F238E27FC236}">
                    <a16:creationId xmlns:a16="http://schemas.microsoft.com/office/drawing/2014/main" id="{4CC03473-3DA7-42CA-8B1C-AFA8426DDB7C}"/>
                  </a:ext>
                </a:extLst>
              </p:cNvPr>
              <p:cNvPicPr/>
              <p:nvPr/>
            </p:nvPicPr>
            <p:blipFill>
              <a:blip r:embed="rId54"/>
              <a:stretch>
                <a:fillRect/>
              </a:stretch>
            </p:blipFill>
            <p:spPr>
              <a:xfrm>
                <a:off x="1239149" y="1775471"/>
                <a:ext cx="103680" cy="14688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131" name="Ink 130">
                <a:extLst>
                  <a:ext uri="{FF2B5EF4-FFF2-40B4-BE49-F238E27FC236}">
                    <a16:creationId xmlns:a16="http://schemas.microsoft.com/office/drawing/2014/main" id="{C9A55AEA-29BB-4F36-97EE-990A6A2DAF12}"/>
                  </a:ext>
                </a:extLst>
              </p14:cNvPr>
              <p14:cNvContentPartPr/>
              <p14:nvPr/>
            </p14:nvContentPartPr>
            <p14:xfrm>
              <a:off x="1307189" y="1666031"/>
              <a:ext cx="30960" cy="241560"/>
            </p14:xfrm>
          </p:contentPart>
        </mc:Choice>
        <mc:Fallback xmlns="">
          <p:pic>
            <p:nvPicPr>
              <p:cNvPr id="131" name="Ink 130">
                <a:extLst>
                  <a:ext uri="{FF2B5EF4-FFF2-40B4-BE49-F238E27FC236}">
                    <a16:creationId xmlns:a16="http://schemas.microsoft.com/office/drawing/2014/main" id="{C9A55AEA-29BB-4F36-97EE-990A6A2DAF12}"/>
                  </a:ext>
                </a:extLst>
              </p:cNvPr>
              <p:cNvPicPr/>
              <p:nvPr/>
            </p:nvPicPr>
            <p:blipFill>
              <a:blip r:embed="rId56"/>
              <a:stretch>
                <a:fillRect/>
              </a:stretch>
            </p:blipFill>
            <p:spPr>
              <a:xfrm>
                <a:off x="1289549" y="1648031"/>
                <a:ext cx="66600" cy="27720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132" name="Ink 131">
                <a:extLst>
                  <a:ext uri="{FF2B5EF4-FFF2-40B4-BE49-F238E27FC236}">
                    <a16:creationId xmlns:a16="http://schemas.microsoft.com/office/drawing/2014/main" id="{8F26C8F9-D42D-4604-9471-166F1A1918CF}"/>
                  </a:ext>
                </a:extLst>
              </p14:cNvPr>
              <p14:cNvContentPartPr/>
              <p14:nvPr/>
            </p14:nvContentPartPr>
            <p14:xfrm>
              <a:off x="1379549" y="1677551"/>
              <a:ext cx="19800" cy="214920"/>
            </p14:xfrm>
          </p:contentPart>
        </mc:Choice>
        <mc:Fallback xmlns="">
          <p:pic>
            <p:nvPicPr>
              <p:cNvPr id="132" name="Ink 131">
                <a:extLst>
                  <a:ext uri="{FF2B5EF4-FFF2-40B4-BE49-F238E27FC236}">
                    <a16:creationId xmlns:a16="http://schemas.microsoft.com/office/drawing/2014/main" id="{8F26C8F9-D42D-4604-9471-166F1A1918CF}"/>
                  </a:ext>
                </a:extLst>
              </p:cNvPr>
              <p:cNvPicPr/>
              <p:nvPr/>
            </p:nvPicPr>
            <p:blipFill>
              <a:blip r:embed="rId58"/>
              <a:stretch>
                <a:fillRect/>
              </a:stretch>
            </p:blipFill>
            <p:spPr>
              <a:xfrm>
                <a:off x="1361549" y="1659911"/>
                <a:ext cx="55440" cy="25056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133" name="Ink 132">
                <a:extLst>
                  <a:ext uri="{FF2B5EF4-FFF2-40B4-BE49-F238E27FC236}">
                    <a16:creationId xmlns:a16="http://schemas.microsoft.com/office/drawing/2014/main" id="{45D7EF97-DA39-4D95-B084-406BEB288A3C}"/>
                  </a:ext>
                </a:extLst>
              </p14:cNvPr>
              <p14:cNvContentPartPr/>
              <p14:nvPr/>
            </p14:nvContentPartPr>
            <p14:xfrm>
              <a:off x="1421669" y="1775111"/>
              <a:ext cx="97920" cy="129600"/>
            </p14:xfrm>
          </p:contentPart>
        </mc:Choice>
        <mc:Fallback xmlns="">
          <p:pic>
            <p:nvPicPr>
              <p:cNvPr id="133" name="Ink 132">
                <a:extLst>
                  <a:ext uri="{FF2B5EF4-FFF2-40B4-BE49-F238E27FC236}">
                    <a16:creationId xmlns:a16="http://schemas.microsoft.com/office/drawing/2014/main" id="{45D7EF97-DA39-4D95-B084-406BEB288A3C}"/>
                  </a:ext>
                </a:extLst>
              </p:cNvPr>
              <p:cNvPicPr/>
              <p:nvPr/>
            </p:nvPicPr>
            <p:blipFill>
              <a:blip r:embed="rId60"/>
              <a:stretch>
                <a:fillRect/>
              </a:stretch>
            </p:blipFill>
            <p:spPr>
              <a:xfrm>
                <a:off x="1403669" y="1757471"/>
                <a:ext cx="133560" cy="16524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172" name="Ink 171">
                <a:extLst>
                  <a:ext uri="{FF2B5EF4-FFF2-40B4-BE49-F238E27FC236}">
                    <a16:creationId xmlns:a16="http://schemas.microsoft.com/office/drawing/2014/main" id="{FFAAC9D4-887F-4B71-8999-0D46F0CC841E}"/>
                  </a:ext>
                </a:extLst>
              </p14:cNvPr>
              <p14:cNvContentPartPr/>
              <p14:nvPr/>
            </p14:nvContentPartPr>
            <p14:xfrm>
              <a:off x="765749" y="2035031"/>
              <a:ext cx="12960" cy="169200"/>
            </p14:xfrm>
          </p:contentPart>
        </mc:Choice>
        <mc:Fallback xmlns="">
          <p:pic>
            <p:nvPicPr>
              <p:cNvPr id="172" name="Ink 171">
                <a:extLst>
                  <a:ext uri="{FF2B5EF4-FFF2-40B4-BE49-F238E27FC236}">
                    <a16:creationId xmlns:a16="http://schemas.microsoft.com/office/drawing/2014/main" id="{FFAAC9D4-887F-4B71-8999-0D46F0CC841E}"/>
                  </a:ext>
                </a:extLst>
              </p:cNvPr>
              <p:cNvPicPr/>
              <p:nvPr/>
            </p:nvPicPr>
            <p:blipFill>
              <a:blip r:embed="rId62"/>
              <a:stretch>
                <a:fillRect/>
              </a:stretch>
            </p:blipFill>
            <p:spPr>
              <a:xfrm>
                <a:off x="748109" y="2017391"/>
                <a:ext cx="48600" cy="20484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173" name="Ink 172">
                <a:extLst>
                  <a:ext uri="{FF2B5EF4-FFF2-40B4-BE49-F238E27FC236}">
                    <a16:creationId xmlns:a16="http://schemas.microsoft.com/office/drawing/2014/main" id="{3EF4296F-AB5E-45F7-86C6-4F24D31118C8}"/>
                  </a:ext>
                </a:extLst>
              </p14:cNvPr>
              <p14:cNvContentPartPr/>
              <p14:nvPr/>
            </p14:nvContentPartPr>
            <p14:xfrm>
              <a:off x="844589" y="2045471"/>
              <a:ext cx="68040" cy="156960"/>
            </p14:xfrm>
          </p:contentPart>
        </mc:Choice>
        <mc:Fallback xmlns="">
          <p:pic>
            <p:nvPicPr>
              <p:cNvPr id="173" name="Ink 172">
                <a:extLst>
                  <a:ext uri="{FF2B5EF4-FFF2-40B4-BE49-F238E27FC236}">
                    <a16:creationId xmlns:a16="http://schemas.microsoft.com/office/drawing/2014/main" id="{3EF4296F-AB5E-45F7-86C6-4F24D31118C8}"/>
                  </a:ext>
                </a:extLst>
              </p:cNvPr>
              <p:cNvPicPr/>
              <p:nvPr/>
            </p:nvPicPr>
            <p:blipFill>
              <a:blip r:embed="rId64"/>
              <a:stretch>
                <a:fillRect/>
              </a:stretch>
            </p:blipFill>
            <p:spPr>
              <a:xfrm>
                <a:off x="826589" y="2027831"/>
                <a:ext cx="103680" cy="19260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174" name="Ink 173">
                <a:extLst>
                  <a:ext uri="{FF2B5EF4-FFF2-40B4-BE49-F238E27FC236}">
                    <a16:creationId xmlns:a16="http://schemas.microsoft.com/office/drawing/2014/main" id="{F722EF8D-54CE-48E4-9B22-3718D2CD5D2E}"/>
                  </a:ext>
                </a:extLst>
              </p14:cNvPr>
              <p14:cNvContentPartPr/>
              <p14:nvPr/>
            </p14:nvContentPartPr>
            <p14:xfrm>
              <a:off x="958349" y="2043671"/>
              <a:ext cx="59040" cy="158040"/>
            </p14:xfrm>
          </p:contentPart>
        </mc:Choice>
        <mc:Fallback xmlns="">
          <p:pic>
            <p:nvPicPr>
              <p:cNvPr id="174" name="Ink 173">
                <a:extLst>
                  <a:ext uri="{FF2B5EF4-FFF2-40B4-BE49-F238E27FC236}">
                    <a16:creationId xmlns:a16="http://schemas.microsoft.com/office/drawing/2014/main" id="{F722EF8D-54CE-48E4-9B22-3718D2CD5D2E}"/>
                  </a:ext>
                </a:extLst>
              </p:cNvPr>
              <p:cNvPicPr/>
              <p:nvPr/>
            </p:nvPicPr>
            <p:blipFill>
              <a:blip r:embed="rId66"/>
              <a:stretch>
                <a:fillRect/>
              </a:stretch>
            </p:blipFill>
            <p:spPr>
              <a:xfrm>
                <a:off x="940349" y="2025671"/>
                <a:ext cx="94680" cy="19368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175" name="Ink 174">
                <a:extLst>
                  <a:ext uri="{FF2B5EF4-FFF2-40B4-BE49-F238E27FC236}">
                    <a16:creationId xmlns:a16="http://schemas.microsoft.com/office/drawing/2014/main" id="{B2B79711-8A1C-42E9-BF23-A6668F6C5B81}"/>
                  </a:ext>
                </a:extLst>
              </p14:cNvPr>
              <p14:cNvContentPartPr/>
              <p14:nvPr/>
            </p14:nvContentPartPr>
            <p14:xfrm>
              <a:off x="1060229" y="2036471"/>
              <a:ext cx="94320" cy="168480"/>
            </p14:xfrm>
          </p:contentPart>
        </mc:Choice>
        <mc:Fallback xmlns="">
          <p:pic>
            <p:nvPicPr>
              <p:cNvPr id="175" name="Ink 174">
                <a:extLst>
                  <a:ext uri="{FF2B5EF4-FFF2-40B4-BE49-F238E27FC236}">
                    <a16:creationId xmlns:a16="http://schemas.microsoft.com/office/drawing/2014/main" id="{B2B79711-8A1C-42E9-BF23-A6668F6C5B81}"/>
                  </a:ext>
                </a:extLst>
              </p:cNvPr>
              <p:cNvPicPr/>
              <p:nvPr/>
            </p:nvPicPr>
            <p:blipFill>
              <a:blip r:embed="rId68"/>
              <a:stretch>
                <a:fillRect/>
              </a:stretch>
            </p:blipFill>
            <p:spPr>
              <a:xfrm>
                <a:off x="1042589" y="2018831"/>
                <a:ext cx="129960" cy="20412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176" name="Ink 175">
                <a:extLst>
                  <a:ext uri="{FF2B5EF4-FFF2-40B4-BE49-F238E27FC236}">
                    <a16:creationId xmlns:a16="http://schemas.microsoft.com/office/drawing/2014/main" id="{1631936F-6402-49E6-B625-99C0D2CA2436}"/>
                  </a:ext>
                </a:extLst>
              </p14:cNvPr>
              <p14:cNvContentPartPr/>
              <p14:nvPr/>
            </p14:nvContentPartPr>
            <p14:xfrm>
              <a:off x="1263269" y="2125751"/>
              <a:ext cx="66240" cy="7560"/>
            </p14:xfrm>
          </p:contentPart>
        </mc:Choice>
        <mc:Fallback xmlns="">
          <p:pic>
            <p:nvPicPr>
              <p:cNvPr id="176" name="Ink 175">
                <a:extLst>
                  <a:ext uri="{FF2B5EF4-FFF2-40B4-BE49-F238E27FC236}">
                    <a16:creationId xmlns:a16="http://schemas.microsoft.com/office/drawing/2014/main" id="{1631936F-6402-49E6-B625-99C0D2CA2436}"/>
                  </a:ext>
                </a:extLst>
              </p:cNvPr>
              <p:cNvPicPr/>
              <p:nvPr/>
            </p:nvPicPr>
            <p:blipFill>
              <a:blip r:embed="rId70"/>
              <a:stretch>
                <a:fillRect/>
              </a:stretch>
            </p:blipFill>
            <p:spPr>
              <a:xfrm>
                <a:off x="1245269" y="2108111"/>
                <a:ext cx="101880" cy="4320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177" name="Ink 176">
                <a:extLst>
                  <a:ext uri="{FF2B5EF4-FFF2-40B4-BE49-F238E27FC236}">
                    <a16:creationId xmlns:a16="http://schemas.microsoft.com/office/drawing/2014/main" id="{3D4CF327-BAEC-4912-81C2-693F3B24CDA4}"/>
                  </a:ext>
                </a:extLst>
              </p14:cNvPr>
              <p14:cNvContentPartPr/>
              <p14:nvPr/>
            </p14:nvContentPartPr>
            <p14:xfrm>
              <a:off x="1436429" y="2021351"/>
              <a:ext cx="77400" cy="282960"/>
            </p14:xfrm>
          </p:contentPart>
        </mc:Choice>
        <mc:Fallback xmlns="">
          <p:pic>
            <p:nvPicPr>
              <p:cNvPr id="177" name="Ink 176">
                <a:extLst>
                  <a:ext uri="{FF2B5EF4-FFF2-40B4-BE49-F238E27FC236}">
                    <a16:creationId xmlns:a16="http://schemas.microsoft.com/office/drawing/2014/main" id="{3D4CF327-BAEC-4912-81C2-693F3B24CDA4}"/>
                  </a:ext>
                </a:extLst>
              </p:cNvPr>
              <p:cNvPicPr/>
              <p:nvPr/>
            </p:nvPicPr>
            <p:blipFill>
              <a:blip r:embed="rId72"/>
              <a:stretch>
                <a:fillRect/>
              </a:stretch>
            </p:blipFill>
            <p:spPr>
              <a:xfrm>
                <a:off x="1418789" y="2003351"/>
                <a:ext cx="113040" cy="31860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178" name="Ink 177">
                <a:extLst>
                  <a:ext uri="{FF2B5EF4-FFF2-40B4-BE49-F238E27FC236}">
                    <a16:creationId xmlns:a16="http://schemas.microsoft.com/office/drawing/2014/main" id="{BBACC533-2ED4-4564-B1BC-CC31D731B9A2}"/>
                  </a:ext>
                </a:extLst>
              </p14:cNvPr>
              <p14:cNvContentPartPr/>
              <p14:nvPr/>
            </p14:nvContentPartPr>
            <p14:xfrm>
              <a:off x="1544789" y="2088311"/>
              <a:ext cx="6120" cy="131760"/>
            </p14:xfrm>
          </p:contentPart>
        </mc:Choice>
        <mc:Fallback xmlns="">
          <p:pic>
            <p:nvPicPr>
              <p:cNvPr id="178" name="Ink 177">
                <a:extLst>
                  <a:ext uri="{FF2B5EF4-FFF2-40B4-BE49-F238E27FC236}">
                    <a16:creationId xmlns:a16="http://schemas.microsoft.com/office/drawing/2014/main" id="{BBACC533-2ED4-4564-B1BC-CC31D731B9A2}"/>
                  </a:ext>
                </a:extLst>
              </p:cNvPr>
              <p:cNvPicPr/>
              <p:nvPr/>
            </p:nvPicPr>
            <p:blipFill>
              <a:blip r:embed="rId74"/>
              <a:stretch>
                <a:fillRect/>
              </a:stretch>
            </p:blipFill>
            <p:spPr>
              <a:xfrm>
                <a:off x="1526789" y="2070671"/>
                <a:ext cx="41760" cy="16740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179" name="Ink 178">
                <a:extLst>
                  <a:ext uri="{FF2B5EF4-FFF2-40B4-BE49-F238E27FC236}">
                    <a16:creationId xmlns:a16="http://schemas.microsoft.com/office/drawing/2014/main" id="{7987E496-5A55-4741-9651-32741C223AE1}"/>
                  </a:ext>
                </a:extLst>
              </p14:cNvPr>
              <p14:cNvContentPartPr/>
              <p14:nvPr/>
            </p14:nvContentPartPr>
            <p14:xfrm>
              <a:off x="1624709" y="2085791"/>
              <a:ext cx="71280" cy="124560"/>
            </p14:xfrm>
          </p:contentPart>
        </mc:Choice>
        <mc:Fallback xmlns="">
          <p:pic>
            <p:nvPicPr>
              <p:cNvPr id="179" name="Ink 178">
                <a:extLst>
                  <a:ext uri="{FF2B5EF4-FFF2-40B4-BE49-F238E27FC236}">
                    <a16:creationId xmlns:a16="http://schemas.microsoft.com/office/drawing/2014/main" id="{7987E496-5A55-4741-9651-32741C223AE1}"/>
                  </a:ext>
                </a:extLst>
              </p:cNvPr>
              <p:cNvPicPr/>
              <p:nvPr/>
            </p:nvPicPr>
            <p:blipFill>
              <a:blip r:embed="rId76"/>
              <a:stretch>
                <a:fillRect/>
              </a:stretch>
            </p:blipFill>
            <p:spPr>
              <a:xfrm>
                <a:off x="1606709" y="2067791"/>
                <a:ext cx="106920" cy="16020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180" name="Ink 179">
                <a:extLst>
                  <a:ext uri="{FF2B5EF4-FFF2-40B4-BE49-F238E27FC236}">
                    <a16:creationId xmlns:a16="http://schemas.microsoft.com/office/drawing/2014/main" id="{E57C88E5-843B-4A10-A23A-733D9245DB00}"/>
                  </a:ext>
                </a:extLst>
              </p14:cNvPr>
              <p14:cNvContentPartPr/>
              <p14:nvPr/>
            </p14:nvContentPartPr>
            <p14:xfrm>
              <a:off x="1781669" y="2128991"/>
              <a:ext cx="64080" cy="66960"/>
            </p14:xfrm>
          </p:contentPart>
        </mc:Choice>
        <mc:Fallback xmlns="">
          <p:pic>
            <p:nvPicPr>
              <p:cNvPr id="180" name="Ink 179">
                <a:extLst>
                  <a:ext uri="{FF2B5EF4-FFF2-40B4-BE49-F238E27FC236}">
                    <a16:creationId xmlns:a16="http://schemas.microsoft.com/office/drawing/2014/main" id="{E57C88E5-843B-4A10-A23A-733D9245DB00}"/>
                  </a:ext>
                </a:extLst>
              </p:cNvPr>
              <p:cNvPicPr/>
              <p:nvPr/>
            </p:nvPicPr>
            <p:blipFill>
              <a:blip r:embed="rId78"/>
              <a:stretch>
                <a:fillRect/>
              </a:stretch>
            </p:blipFill>
            <p:spPr>
              <a:xfrm>
                <a:off x="1764029" y="2111351"/>
                <a:ext cx="99720" cy="10260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181" name="Ink 180">
                <a:extLst>
                  <a:ext uri="{FF2B5EF4-FFF2-40B4-BE49-F238E27FC236}">
                    <a16:creationId xmlns:a16="http://schemas.microsoft.com/office/drawing/2014/main" id="{0491692A-3879-44AC-A4B8-355D4B3F1B1F}"/>
                  </a:ext>
                </a:extLst>
              </p14:cNvPr>
              <p14:cNvContentPartPr/>
              <p14:nvPr/>
            </p14:nvContentPartPr>
            <p14:xfrm>
              <a:off x="1767989" y="2145191"/>
              <a:ext cx="52200" cy="49320"/>
            </p14:xfrm>
          </p:contentPart>
        </mc:Choice>
        <mc:Fallback xmlns="">
          <p:pic>
            <p:nvPicPr>
              <p:cNvPr id="181" name="Ink 180">
                <a:extLst>
                  <a:ext uri="{FF2B5EF4-FFF2-40B4-BE49-F238E27FC236}">
                    <a16:creationId xmlns:a16="http://schemas.microsoft.com/office/drawing/2014/main" id="{0491692A-3879-44AC-A4B8-355D4B3F1B1F}"/>
                  </a:ext>
                </a:extLst>
              </p:cNvPr>
              <p:cNvPicPr/>
              <p:nvPr/>
            </p:nvPicPr>
            <p:blipFill>
              <a:blip r:embed="rId80"/>
              <a:stretch>
                <a:fillRect/>
              </a:stretch>
            </p:blipFill>
            <p:spPr>
              <a:xfrm>
                <a:off x="1750349" y="2127551"/>
                <a:ext cx="87840" cy="8496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182" name="Ink 181">
                <a:extLst>
                  <a:ext uri="{FF2B5EF4-FFF2-40B4-BE49-F238E27FC236}">
                    <a16:creationId xmlns:a16="http://schemas.microsoft.com/office/drawing/2014/main" id="{0FC32229-330B-4FEB-B2DF-F2E61B8A8450}"/>
                  </a:ext>
                </a:extLst>
              </p14:cNvPr>
              <p14:cNvContentPartPr/>
              <p14:nvPr/>
            </p14:nvContentPartPr>
            <p14:xfrm>
              <a:off x="1906229" y="2073911"/>
              <a:ext cx="106560" cy="109440"/>
            </p14:xfrm>
          </p:contentPart>
        </mc:Choice>
        <mc:Fallback xmlns="">
          <p:pic>
            <p:nvPicPr>
              <p:cNvPr id="182" name="Ink 181">
                <a:extLst>
                  <a:ext uri="{FF2B5EF4-FFF2-40B4-BE49-F238E27FC236}">
                    <a16:creationId xmlns:a16="http://schemas.microsoft.com/office/drawing/2014/main" id="{0FC32229-330B-4FEB-B2DF-F2E61B8A8450}"/>
                  </a:ext>
                </a:extLst>
              </p:cNvPr>
              <p:cNvPicPr/>
              <p:nvPr/>
            </p:nvPicPr>
            <p:blipFill>
              <a:blip r:embed="rId82"/>
              <a:stretch>
                <a:fillRect/>
              </a:stretch>
            </p:blipFill>
            <p:spPr>
              <a:xfrm>
                <a:off x="1888229" y="2055911"/>
                <a:ext cx="142200" cy="14508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183" name="Ink 182">
                <a:extLst>
                  <a:ext uri="{FF2B5EF4-FFF2-40B4-BE49-F238E27FC236}">
                    <a16:creationId xmlns:a16="http://schemas.microsoft.com/office/drawing/2014/main" id="{7D7A6FE6-708A-4BA5-8BCA-4A59AEF9FE79}"/>
                  </a:ext>
                </a:extLst>
              </p14:cNvPr>
              <p14:cNvContentPartPr/>
              <p14:nvPr/>
            </p14:nvContentPartPr>
            <p14:xfrm>
              <a:off x="2021429" y="2011991"/>
              <a:ext cx="72000" cy="259920"/>
            </p14:xfrm>
          </p:contentPart>
        </mc:Choice>
        <mc:Fallback xmlns="">
          <p:pic>
            <p:nvPicPr>
              <p:cNvPr id="183" name="Ink 182">
                <a:extLst>
                  <a:ext uri="{FF2B5EF4-FFF2-40B4-BE49-F238E27FC236}">
                    <a16:creationId xmlns:a16="http://schemas.microsoft.com/office/drawing/2014/main" id="{7D7A6FE6-708A-4BA5-8BCA-4A59AEF9FE79}"/>
                  </a:ext>
                </a:extLst>
              </p:cNvPr>
              <p:cNvPicPr/>
              <p:nvPr/>
            </p:nvPicPr>
            <p:blipFill>
              <a:blip r:embed="rId84"/>
              <a:stretch>
                <a:fillRect/>
              </a:stretch>
            </p:blipFill>
            <p:spPr>
              <a:xfrm>
                <a:off x="2003789" y="1993991"/>
                <a:ext cx="107640" cy="29556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196" name="Ink 195">
                <a:extLst>
                  <a:ext uri="{FF2B5EF4-FFF2-40B4-BE49-F238E27FC236}">
                    <a16:creationId xmlns:a16="http://schemas.microsoft.com/office/drawing/2014/main" id="{7835B60A-EF00-4DCC-BE5B-BE2922452C3E}"/>
                  </a:ext>
                </a:extLst>
              </p14:cNvPr>
              <p14:cNvContentPartPr/>
              <p14:nvPr/>
            </p14:nvContentPartPr>
            <p14:xfrm>
              <a:off x="2820269" y="1829471"/>
              <a:ext cx="672840" cy="325440"/>
            </p14:xfrm>
          </p:contentPart>
        </mc:Choice>
        <mc:Fallback xmlns="">
          <p:pic>
            <p:nvPicPr>
              <p:cNvPr id="196" name="Ink 195">
                <a:extLst>
                  <a:ext uri="{FF2B5EF4-FFF2-40B4-BE49-F238E27FC236}">
                    <a16:creationId xmlns:a16="http://schemas.microsoft.com/office/drawing/2014/main" id="{7835B60A-EF00-4DCC-BE5B-BE2922452C3E}"/>
                  </a:ext>
                </a:extLst>
              </p:cNvPr>
              <p:cNvPicPr/>
              <p:nvPr/>
            </p:nvPicPr>
            <p:blipFill>
              <a:blip r:embed="rId86"/>
              <a:stretch>
                <a:fillRect/>
              </a:stretch>
            </p:blipFill>
            <p:spPr>
              <a:xfrm>
                <a:off x="2802629" y="1811831"/>
                <a:ext cx="708480" cy="36108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197" name="Ink 196">
                <a:extLst>
                  <a:ext uri="{FF2B5EF4-FFF2-40B4-BE49-F238E27FC236}">
                    <a16:creationId xmlns:a16="http://schemas.microsoft.com/office/drawing/2014/main" id="{C57CE660-3FA2-4CF3-94D6-4076F550BECD}"/>
                  </a:ext>
                </a:extLst>
              </p14:cNvPr>
              <p14:cNvContentPartPr/>
              <p14:nvPr/>
            </p14:nvContentPartPr>
            <p14:xfrm>
              <a:off x="3411389" y="2081471"/>
              <a:ext cx="106560" cy="94680"/>
            </p14:xfrm>
          </p:contentPart>
        </mc:Choice>
        <mc:Fallback xmlns="">
          <p:pic>
            <p:nvPicPr>
              <p:cNvPr id="197" name="Ink 196">
                <a:extLst>
                  <a:ext uri="{FF2B5EF4-FFF2-40B4-BE49-F238E27FC236}">
                    <a16:creationId xmlns:a16="http://schemas.microsoft.com/office/drawing/2014/main" id="{C57CE660-3FA2-4CF3-94D6-4076F550BECD}"/>
                  </a:ext>
                </a:extLst>
              </p:cNvPr>
              <p:cNvPicPr/>
              <p:nvPr/>
            </p:nvPicPr>
            <p:blipFill>
              <a:blip r:embed="rId88"/>
              <a:stretch>
                <a:fillRect/>
              </a:stretch>
            </p:blipFill>
            <p:spPr>
              <a:xfrm>
                <a:off x="3393749" y="2063471"/>
                <a:ext cx="142200" cy="130320"/>
              </a:xfrm>
              <a:prstGeom prst="rect">
                <a:avLst/>
              </a:prstGeom>
            </p:spPr>
          </p:pic>
        </mc:Fallback>
      </mc:AlternateContent>
      <p:grpSp>
        <p:nvGrpSpPr>
          <p:cNvPr id="225" name="Group 224">
            <a:extLst>
              <a:ext uri="{FF2B5EF4-FFF2-40B4-BE49-F238E27FC236}">
                <a16:creationId xmlns:a16="http://schemas.microsoft.com/office/drawing/2014/main" id="{92F5B95B-2905-4502-97B3-A433C826FE90}"/>
              </a:ext>
            </a:extLst>
          </p:cNvPr>
          <p:cNvGrpSpPr/>
          <p:nvPr/>
        </p:nvGrpSpPr>
        <p:grpSpPr>
          <a:xfrm>
            <a:off x="1064909" y="2359751"/>
            <a:ext cx="1207080" cy="931680"/>
            <a:chOff x="1064909" y="2359751"/>
            <a:chExt cx="1207080" cy="931680"/>
          </a:xfrm>
        </p:grpSpPr>
        <mc:AlternateContent xmlns:mc="http://schemas.openxmlformats.org/markup-compatibility/2006" xmlns:p14="http://schemas.microsoft.com/office/powerpoint/2010/main">
          <mc:Choice Requires="p14">
            <p:contentPart p14:bwMode="auto" r:id="rId89">
              <p14:nvContentPartPr>
                <p14:cNvPr id="199" name="Ink 198">
                  <a:extLst>
                    <a:ext uri="{FF2B5EF4-FFF2-40B4-BE49-F238E27FC236}">
                      <a16:creationId xmlns:a16="http://schemas.microsoft.com/office/drawing/2014/main" id="{47D6C92A-C205-4A32-A745-99B6D5A854CD}"/>
                    </a:ext>
                  </a:extLst>
                </p14:cNvPr>
                <p14:cNvContentPartPr/>
                <p14:nvPr/>
              </p14:nvContentPartPr>
              <p14:xfrm>
                <a:off x="1539389" y="2363711"/>
                <a:ext cx="62640" cy="380520"/>
              </p14:xfrm>
            </p:contentPart>
          </mc:Choice>
          <mc:Fallback xmlns="">
            <p:pic>
              <p:nvPicPr>
                <p:cNvPr id="199" name="Ink 198">
                  <a:extLst>
                    <a:ext uri="{FF2B5EF4-FFF2-40B4-BE49-F238E27FC236}">
                      <a16:creationId xmlns:a16="http://schemas.microsoft.com/office/drawing/2014/main" id="{47D6C92A-C205-4A32-A745-99B6D5A854CD}"/>
                    </a:ext>
                  </a:extLst>
                </p:cNvPr>
                <p:cNvPicPr/>
                <p:nvPr/>
              </p:nvPicPr>
              <p:blipFill>
                <a:blip r:embed="rId90"/>
                <a:stretch>
                  <a:fillRect/>
                </a:stretch>
              </p:blipFill>
              <p:spPr>
                <a:xfrm>
                  <a:off x="1521749" y="2345711"/>
                  <a:ext cx="98280" cy="41616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200" name="Ink 199">
                  <a:extLst>
                    <a:ext uri="{FF2B5EF4-FFF2-40B4-BE49-F238E27FC236}">
                      <a16:creationId xmlns:a16="http://schemas.microsoft.com/office/drawing/2014/main" id="{AFF9854D-0692-481B-B723-CE56E1FE94DA}"/>
                    </a:ext>
                  </a:extLst>
                </p14:cNvPr>
                <p14:cNvContentPartPr/>
                <p14:nvPr/>
              </p14:nvContentPartPr>
              <p14:xfrm>
                <a:off x="1516349" y="2359751"/>
                <a:ext cx="133920" cy="91080"/>
              </p14:xfrm>
            </p:contentPart>
          </mc:Choice>
          <mc:Fallback xmlns="">
            <p:pic>
              <p:nvPicPr>
                <p:cNvPr id="200" name="Ink 199">
                  <a:extLst>
                    <a:ext uri="{FF2B5EF4-FFF2-40B4-BE49-F238E27FC236}">
                      <a16:creationId xmlns:a16="http://schemas.microsoft.com/office/drawing/2014/main" id="{AFF9854D-0692-481B-B723-CE56E1FE94DA}"/>
                    </a:ext>
                  </a:extLst>
                </p:cNvPr>
                <p:cNvPicPr/>
                <p:nvPr/>
              </p:nvPicPr>
              <p:blipFill>
                <a:blip r:embed="rId92"/>
                <a:stretch>
                  <a:fillRect/>
                </a:stretch>
              </p:blipFill>
              <p:spPr>
                <a:xfrm>
                  <a:off x="1498349" y="2341751"/>
                  <a:ext cx="169560" cy="12672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202" name="Ink 201">
                  <a:extLst>
                    <a:ext uri="{FF2B5EF4-FFF2-40B4-BE49-F238E27FC236}">
                      <a16:creationId xmlns:a16="http://schemas.microsoft.com/office/drawing/2014/main" id="{80E348C2-9219-4C86-95DD-48FED36A3C9D}"/>
                    </a:ext>
                  </a:extLst>
                </p14:cNvPr>
                <p14:cNvContentPartPr/>
                <p14:nvPr/>
              </p14:nvContentPartPr>
              <p14:xfrm>
                <a:off x="1067069" y="2752511"/>
                <a:ext cx="148680" cy="216360"/>
              </p14:xfrm>
            </p:contentPart>
          </mc:Choice>
          <mc:Fallback xmlns="">
            <p:pic>
              <p:nvPicPr>
                <p:cNvPr id="202" name="Ink 201">
                  <a:extLst>
                    <a:ext uri="{FF2B5EF4-FFF2-40B4-BE49-F238E27FC236}">
                      <a16:creationId xmlns:a16="http://schemas.microsoft.com/office/drawing/2014/main" id="{80E348C2-9219-4C86-95DD-48FED36A3C9D}"/>
                    </a:ext>
                  </a:extLst>
                </p:cNvPr>
                <p:cNvPicPr/>
                <p:nvPr/>
              </p:nvPicPr>
              <p:blipFill>
                <a:blip r:embed="rId94"/>
                <a:stretch>
                  <a:fillRect/>
                </a:stretch>
              </p:blipFill>
              <p:spPr>
                <a:xfrm>
                  <a:off x="1049069" y="2734511"/>
                  <a:ext cx="184320" cy="25200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203" name="Ink 202">
                  <a:extLst>
                    <a:ext uri="{FF2B5EF4-FFF2-40B4-BE49-F238E27FC236}">
                      <a16:creationId xmlns:a16="http://schemas.microsoft.com/office/drawing/2014/main" id="{D7CF3B2A-6A65-48F6-9116-2813F06D7D70}"/>
                    </a:ext>
                  </a:extLst>
                </p14:cNvPr>
                <p14:cNvContentPartPr/>
                <p14:nvPr/>
              </p14:nvContentPartPr>
              <p14:xfrm>
                <a:off x="1064909" y="2847551"/>
                <a:ext cx="82080" cy="42480"/>
              </p14:xfrm>
            </p:contentPart>
          </mc:Choice>
          <mc:Fallback xmlns="">
            <p:pic>
              <p:nvPicPr>
                <p:cNvPr id="203" name="Ink 202">
                  <a:extLst>
                    <a:ext uri="{FF2B5EF4-FFF2-40B4-BE49-F238E27FC236}">
                      <a16:creationId xmlns:a16="http://schemas.microsoft.com/office/drawing/2014/main" id="{D7CF3B2A-6A65-48F6-9116-2813F06D7D70}"/>
                    </a:ext>
                  </a:extLst>
                </p:cNvPr>
                <p:cNvPicPr/>
                <p:nvPr/>
              </p:nvPicPr>
              <p:blipFill>
                <a:blip r:embed="rId96"/>
                <a:stretch>
                  <a:fillRect/>
                </a:stretch>
              </p:blipFill>
              <p:spPr>
                <a:xfrm>
                  <a:off x="1047269" y="2829551"/>
                  <a:ext cx="117720" cy="7812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204" name="Ink 203">
                  <a:extLst>
                    <a:ext uri="{FF2B5EF4-FFF2-40B4-BE49-F238E27FC236}">
                      <a16:creationId xmlns:a16="http://schemas.microsoft.com/office/drawing/2014/main" id="{5D9C52F5-6081-4DAA-B2B2-92376720EC74}"/>
                    </a:ext>
                  </a:extLst>
                </p14:cNvPr>
                <p14:cNvContentPartPr/>
                <p14:nvPr/>
              </p14:nvContentPartPr>
              <p14:xfrm>
                <a:off x="1250309" y="2871671"/>
                <a:ext cx="13680" cy="79560"/>
              </p14:xfrm>
            </p:contentPart>
          </mc:Choice>
          <mc:Fallback xmlns="">
            <p:pic>
              <p:nvPicPr>
                <p:cNvPr id="204" name="Ink 203">
                  <a:extLst>
                    <a:ext uri="{FF2B5EF4-FFF2-40B4-BE49-F238E27FC236}">
                      <a16:creationId xmlns:a16="http://schemas.microsoft.com/office/drawing/2014/main" id="{5D9C52F5-6081-4DAA-B2B2-92376720EC74}"/>
                    </a:ext>
                  </a:extLst>
                </p:cNvPr>
                <p:cNvPicPr/>
                <p:nvPr/>
              </p:nvPicPr>
              <p:blipFill>
                <a:blip r:embed="rId98"/>
                <a:stretch>
                  <a:fillRect/>
                </a:stretch>
              </p:blipFill>
              <p:spPr>
                <a:xfrm>
                  <a:off x="1232669" y="2854031"/>
                  <a:ext cx="49320" cy="11520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205" name="Ink 204">
                  <a:extLst>
                    <a:ext uri="{FF2B5EF4-FFF2-40B4-BE49-F238E27FC236}">
                      <a16:creationId xmlns:a16="http://schemas.microsoft.com/office/drawing/2014/main" id="{71ED66F2-99C0-49DC-AF7A-A8847B09A462}"/>
                    </a:ext>
                  </a:extLst>
                </p14:cNvPr>
                <p14:cNvContentPartPr/>
                <p14:nvPr/>
              </p14:nvContentPartPr>
              <p14:xfrm>
                <a:off x="1267589" y="2799671"/>
                <a:ext cx="2520" cy="1800"/>
              </p14:xfrm>
            </p:contentPart>
          </mc:Choice>
          <mc:Fallback xmlns="">
            <p:pic>
              <p:nvPicPr>
                <p:cNvPr id="205" name="Ink 204">
                  <a:extLst>
                    <a:ext uri="{FF2B5EF4-FFF2-40B4-BE49-F238E27FC236}">
                      <a16:creationId xmlns:a16="http://schemas.microsoft.com/office/drawing/2014/main" id="{71ED66F2-99C0-49DC-AF7A-A8847B09A462}"/>
                    </a:ext>
                  </a:extLst>
                </p:cNvPr>
                <p:cNvPicPr/>
                <p:nvPr/>
              </p:nvPicPr>
              <p:blipFill>
                <a:blip r:embed="rId100"/>
                <a:stretch>
                  <a:fillRect/>
                </a:stretch>
              </p:blipFill>
              <p:spPr>
                <a:xfrm>
                  <a:off x="1249949" y="2782031"/>
                  <a:ext cx="38160" cy="3744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206" name="Ink 205">
                  <a:extLst>
                    <a:ext uri="{FF2B5EF4-FFF2-40B4-BE49-F238E27FC236}">
                      <a16:creationId xmlns:a16="http://schemas.microsoft.com/office/drawing/2014/main" id="{44E15194-B9BF-4E5E-9F2C-0B364A98B817}"/>
                    </a:ext>
                  </a:extLst>
                </p14:cNvPr>
                <p14:cNvContentPartPr/>
                <p14:nvPr/>
              </p14:nvContentPartPr>
              <p14:xfrm>
                <a:off x="1316549" y="2851511"/>
                <a:ext cx="63360" cy="102960"/>
              </p14:xfrm>
            </p:contentPart>
          </mc:Choice>
          <mc:Fallback xmlns="">
            <p:pic>
              <p:nvPicPr>
                <p:cNvPr id="206" name="Ink 205">
                  <a:extLst>
                    <a:ext uri="{FF2B5EF4-FFF2-40B4-BE49-F238E27FC236}">
                      <a16:creationId xmlns:a16="http://schemas.microsoft.com/office/drawing/2014/main" id="{44E15194-B9BF-4E5E-9F2C-0B364A98B817}"/>
                    </a:ext>
                  </a:extLst>
                </p:cNvPr>
                <p:cNvPicPr/>
                <p:nvPr/>
              </p:nvPicPr>
              <p:blipFill>
                <a:blip r:embed="rId102"/>
                <a:stretch>
                  <a:fillRect/>
                </a:stretch>
              </p:blipFill>
              <p:spPr>
                <a:xfrm>
                  <a:off x="1298909" y="2833511"/>
                  <a:ext cx="99000" cy="13860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207" name="Ink 206">
                  <a:extLst>
                    <a:ext uri="{FF2B5EF4-FFF2-40B4-BE49-F238E27FC236}">
                      <a16:creationId xmlns:a16="http://schemas.microsoft.com/office/drawing/2014/main" id="{281BFCF6-F2E8-46CA-BC5A-5ECB47647859}"/>
                    </a:ext>
                  </a:extLst>
                </p14:cNvPr>
                <p14:cNvContentPartPr/>
                <p14:nvPr/>
              </p14:nvContentPartPr>
              <p14:xfrm>
                <a:off x="1401509" y="2783111"/>
                <a:ext cx="93960" cy="150120"/>
              </p14:xfrm>
            </p:contentPart>
          </mc:Choice>
          <mc:Fallback xmlns="">
            <p:pic>
              <p:nvPicPr>
                <p:cNvPr id="207" name="Ink 206">
                  <a:extLst>
                    <a:ext uri="{FF2B5EF4-FFF2-40B4-BE49-F238E27FC236}">
                      <a16:creationId xmlns:a16="http://schemas.microsoft.com/office/drawing/2014/main" id="{281BFCF6-F2E8-46CA-BC5A-5ECB47647859}"/>
                    </a:ext>
                  </a:extLst>
                </p:cNvPr>
                <p:cNvPicPr/>
                <p:nvPr/>
              </p:nvPicPr>
              <p:blipFill>
                <a:blip r:embed="rId104"/>
                <a:stretch>
                  <a:fillRect/>
                </a:stretch>
              </p:blipFill>
              <p:spPr>
                <a:xfrm>
                  <a:off x="1383509" y="2765471"/>
                  <a:ext cx="129600" cy="18576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208" name="Ink 207">
                  <a:extLst>
                    <a:ext uri="{FF2B5EF4-FFF2-40B4-BE49-F238E27FC236}">
                      <a16:creationId xmlns:a16="http://schemas.microsoft.com/office/drawing/2014/main" id="{E9D69DE3-57BA-4110-9D74-31BAC19934E0}"/>
                    </a:ext>
                  </a:extLst>
                </p14:cNvPr>
                <p14:cNvContentPartPr/>
                <p14:nvPr/>
              </p14:nvContentPartPr>
              <p14:xfrm>
                <a:off x="1462709" y="2886071"/>
                <a:ext cx="37440" cy="55800"/>
              </p14:xfrm>
            </p:contentPart>
          </mc:Choice>
          <mc:Fallback xmlns="">
            <p:pic>
              <p:nvPicPr>
                <p:cNvPr id="208" name="Ink 207">
                  <a:extLst>
                    <a:ext uri="{FF2B5EF4-FFF2-40B4-BE49-F238E27FC236}">
                      <a16:creationId xmlns:a16="http://schemas.microsoft.com/office/drawing/2014/main" id="{E9D69DE3-57BA-4110-9D74-31BAC19934E0}"/>
                    </a:ext>
                  </a:extLst>
                </p:cNvPr>
                <p:cNvPicPr/>
                <p:nvPr/>
              </p:nvPicPr>
              <p:blipFill>
                <a:blip r:embed="rId106"/>
                <a:stretch>
                  <a:fillRect/>
                </a:stretch>
              </p:blipFill>
              <p:spPr>
                <a:xfrm>
                  <a:off x="1445069" y="2868431"/>
                  <a:ext cx="73080" cy="9144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209" name="Ink 208">
                  <a:extLst>
                    <a:ext uri="{FF2B5EF4-FFF2-40B4-BE49-F238E27FC236}">
                      <a16:creationId xmlns:a16="http://schemas.microsoft.com/office/drawing/2014/main" id="{4423C25D-169F-42EF-91DC-6E391FBAE63E}"/>
                    </a:ext>
                  </a:extLst>
                </p14:cNvPr>
                <p14:cNvContentPartPr/>
                <p14:nvPr/>
              </p14:nvContentPartPr>
              <p14:xfrm>
                <a:off x="1537949" y="2843951"/>
                <a:ext cx="93960" cy="86760"/>
              </p14:xfrm>
            </p:contentPart>
          </mc:Choice>
          <mc:Fallback xmlns="">
            <p:pic>
              <p:nvPicPr>
                <p:cNvPr id="209" name="Ink 208">
                  <a:extLst>
                    <a:ext uri="{FF2B5EF4-FFF2-40B4-BE49-F238E27FC236}">
                      <a16:creationId xmlns:a16="http://schemas.microsoft.com/office/drawing/2014/main" id="{4423C25D-169F-42EF-91DC-6E391FBAE63E}"/>
                    </a:ext>
                  </a:extLst>
                </p:cNvPr>
                <p:cNvPicPr/>
                <p:nvPr/>
              </p:nvPicPr>
              <p:blipFill>
                <a:blip r:embed="rId108"/>
                <a:stretch>
                  <a:fillRect/>
                </a:stretch>
              </p:blipFill>
              <p:spPr>
                <a:xfrm>
                  <a:off x="1519949" y="2826311"/>
                  <a:ext cx="129600" cy="12240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210" name="Ink 209">
                  <a:extLst>
                    <a:ext uri="{FF2B5EF4-FFF2-40B4-BE49-F238E27FC236}">
                      <a16:creationId xmlns:a16="http://schemas.microsoft.com/office/drawing/2014/main" id="{CC54894B-0BCE-46AC-A88A-BCD5927DB7CE}"/>
                    </a:ext>
                  </a:extLst>
                </p14:cNvPr>
                <p14:cNvContentPartPr/>
                <p14:nvPr/>
              </p14:nvContentPartPr>
              <p14:xfrm>
                <a:off x="1663229" y="2826671"/>
                <a:ext cx="73800" cy="102960"/>
              </p14:xfrm>
            </p:contentPart>
          </mc:Choice>
          <mc:Fallback xmlns="">
            <p:pic>
              <p:nvPicPr>
                <p:cNvPr id="210" name="Ink 209">
                  <a:extLst>
                    <a:ext uri="{FF2B5EF4-FFF2-40B4-BE49-F238E27FC236}">
                      <a16:creationId xmlns:a16="http://schemas.microsoft.com/office/drawing/2014/main" id="{CC54894B-0BCE-46AC-A88A-BCD5927DB7CE}"/>
                    </a:ext>
                  </a:extLst>
                </p:cNvPr>
                <p:cNvPicPr/>
                <p:nvPr/>
              </p:nvPicPr>
              <p:blipFill>
                <a:blip r:embed="rId110"/>
                <a:stretch>
                  <a:fillRect/>
                </a:stretch>
              </p:blipFill>
              <p:spPr>
                <a:xfrm>
                  <a:off x="1645589" y="2808671"/>
                  <a:ext cx="109440" cy="13860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211" name="Ink 210">
                  <a:extLst>
                    <a:ext uri="{FF2B5EF4-FFF2-40B4-BE49-F238E27FC236}">
                      <a16:creationId xmlns:a16="http://schemas.microsoft.com/office/drawing/2014/main" id="{550B5518-2D0C-4E59-9CE4-B8135D137189}"/>
                    </a:ext>
                  </a:extLst>
                </p14:cNvPr>
                <p14:cNvContentPartPr/>
                <p14:nvPr/>
              </p14:nvContentPartPr>
              <p14:xfrm>
                <a:off x="1762589" y="2820191"/>
                <a:ext cx="83880" cy="101520"/>
              </p14:xfrm>
            </p:contentPart>
          </mc:Choice>
          <mc:Fallback xmlns="">
            <p:pic>
              <p:nvPicPr>
                <p:cNvPr id="211" name="Ink 210">
                  <a:extLst>
                    <a:ext uri="{FF2B5EF4-FFF2-40B4-BE49-F238E27FC236}">
                      <a16:creationId xmlns:a16="http://schemas.microsoft.com/office/drawing/2014/main" id="{550B5518-2D0C-4E59-9CE4-B8135D137189}"/>
                    </a:ext>
                  </a:extLst>
                </p:cNvPr>
                <p:cNvPicPr/>
                <p:nvPr/>
              </p:nvPicPr>
              <p:blipFill>
                <a:blip r:embed="rId112"/>
                <a:stretch>
                  <a:fillRect/>
                </a:stretch>
              </p:blipFill>
              <p:spPr>
                <a:xfrm>
                  <a:off x="1744949" y="2802191"/>
                  <a:ext cx="119520" cy="13716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212" name="Ink 211">
                  <a:extLst>
                    <a:ext uri="{FF2B5EF4-FFF2-40B4-BE49-F238E27FC236}">
                      <a16:creationId xmlns:a16="http://schemas.microsoft.com/office/drawing/2014/main" id="{70B6AB7E-F58A-4BFD-8592-829E2C7ED3BA}"/>
                    </a:ext>
                  </a:extLst>
                </p14:cNvPr>
                <p14:cNvContentPartPr/>
                <p14:nvPr/>
              </p14:nvContentPartPr>
              <p14:xfrm>
                <a:off x="1861229" y="2816591"/>
                <a:ext cx="83160" cy="111240"/>
              </p14:xfrm>
            </p:contentPart>
          </mc:Choice>
          <mc:Fallback xmlns="">
            <p:pic>
              <p:nvPicPr>
                <p:cNvPr id="212" name="Ink 211">
                  <a:extLst>
                    <a:ext uri="{FF2B5EF4-FFF2-40B4-BE49-F238E27FC236}">
                      <a16:creationId xmlns:a16="http://schemas.microsoft.com/office/drawing/2014/main" id="{70B6AB7E-F58A-4BFD-8592-829E2C7ED3BA}"/>
                    </a:ext>
                  </a:extLst>
                </p:cNvPr>
                <p:cNvPicPr/>
                <p:nvPr/>
              </p:nvPicPr>
              <p:blipFill>
                <a:blip r:embed="rId114"/>
                <a:stretch>
                  <a:fillRect/>
                </a:stretch>
              </p:blipFill>
              <p:spPr>
                <a:xfrm>
                  <a:off x="1843589" y="2798951"/>
                  <a:ext cx="118800" cy="14688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213" name="Ink 212">
                  <a:extLst>
                    <a:ext uri="{FF2B5EF4-FFF2-40B4-BE49-F238E27FC236}">
                      <a16:creationId xmlns:a16="http://schemas.microsoft.com/office/drawing/2014/main" id="{5E6C02F8-24CE-4F9A-BDA2-E8E954886BFD}"/>
                    </a:ext>
                  </a:extLst>
                </p14:cNvPr>
                <p14:cNvContentPartPr/>
                <p14:nvPr/>
              </p14:nvContentPartPr>
              <p14:xfrm>
                <a:off x="2116469" y="2844311"/>
                <a:ext cx="64800" cy="86040"/>
              </p14:xfrm>
            </p:contentPart>
          </mc:Choice>
          <mc:Fallback xmlns="">
            <p:pic>
              <p:nvPicPr>
                <p:cNvPr id="213" name="Ink 212">
                  <a:extLst>
                    <a:ext uri="{FF2B5EF4-FFF2-40B4-BE49-F238E27FC236}">
                      <a16:creationId xmlns:a16="http://schemas.microsoft.com/office/drawing/2014/main" id="{5E6C02F8-24CE-4F9A-BDA2-E8E954886BFD}"/>
                    </a:ext>
                  </a:extLst>
                </p:cNvPr>
                <p:cNvPicPr/>
                <p:nvPr/>
              </p:nvPicPr>
              <p:blipFill>
                <a:blip r:embed="rId116"/>
                <a:stretch>
                  <a:fillRect/>
                </a:stretch>
              </p:blipFill>
              <p:spPr>
                <a:xfrm>
                  <a:off x="2098469" y="2826671"/>
                  <a:ext cx="100440" cy="12168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214" name="Ink 213">
                  <a:extLst>
                    <a:ext uri="{FF2B5EF4-FFF2-40B4-BE49-F238E27FC236}">
                      <a16:creationId xmlns:a16="http://schemas.microsoft.com/office/drawing/2014/main" id="{6A8BA61A-0082-42CC-8781-2009FBF3C3E4}"/>
                    </a:ext>
                  </a:extLst>
                </p14:cNvPr>
                <p14:cNvContentPartPr/>
                <p14:nvPr/>
              </p14:nvContentPartPr>
              <p14:xfrm>
                <a:off x="2211509" y="2710391"/>
                <a:ext cx="60480" cy="201600"/>
              </p14:xfrm>
            </p:contentPart>
          </mc:Choice>
          <mc:Fallback xmlns="">
            <p:pic>
              <p:nvPicPr>
                <p:cNvPr id="214" name="Ink 213">
                  <a:extLst>
                    <a:ext uri="{FF2B5EF4-FFF2-40B4-BE49-F238E27FC236}">
                      <a16:creationId xmlns:a16="http://schemas.microsoft.com/office/drawing/2014/main" id="{6A8BA61A-0082-42CC-8781-2009FBF3C3E4}"/>
                    </a:ext>
                  </a:extLst>
                </p:cNvPr>
                <p:cNvPicPr/>
                <p:nvPr/>
              </p:nvPicPr>
              <p:blipFill>
                <a:blip r:embed="rId118"/>
                <a:stretch>
                  <a:fillRect/>
                </a:stretch>
              </p:blipFill>
              <p:spPr>
                <a:xfrm>
                  <a:off x="2193509" y="2692751"/>
                  <a:ext cx="96120" cy="23724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215" name="Ink 214">
                  <a:extLst>
                    <a:ext uri="{FF2B5EF4-FFF2-40B4-BE49-F238E27FC236}">
                      <a16:creationId xmlns:a16="http://schemas.microsoft.com/office/drawing/2014/main" id="{7D12EF56-A125-4502-AEC9-7655307C49C3}"/>
                    </a:ext>
                  </a:extLst>
                </p14:cNvPr>
                <p14:cNvContentPartPr/>
                <p14:nvPr/>
              </p14:nvContentPartPr>
              <p14:xfrm>
                <a:off x="2213669" y="2849711"/>
                <a:ext cx="55800" cy="13680"/>
              </p14:xfrm>
            </p:contentPart>
          </mc:Choice>
          <mc:Fallback xmlns="">
            <p:pic>
              <p:nvPicPr>
                <p:cNvPr id="215" name="Ink 214">
                  <a:extLst>
                    <a:ext uri="{FF2B5EF4-FFF2-40B4-BE49-F238E27FC236}">
                      <a16:creationId xmlns:a16="http://schemas.microsoft.com/office/drawing/2014/main" id="{7D12EF56-A125-4502-AEC9-7655307C49C3}"/>
                    </a:ext>
                  </a:extLst>
                </p:cNvPr>
                <p:cNvPicPr/>
                <p:nvPr/>
              </p:nvPicPr>
              <p:blipFill>
                <a:blip r:embed="rId120"/>
                <a:stretch>
                  <a:fillRect/>
                </a:stretch>
              </p:blipFill>
              <p:spPr>
                <a:xfrm>
                  <a:off x="2196029" y="2832071"/>
                  <a:ext cx="91440" cy="4932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216" name="Ink 215">
                  <a:extLst>
                    <a:ext uri="{FF2B5EF4-FFF2-40B4-BE49-F238E27FC236}">
                      <a16:creationId xmlns:a16="http://schemas.microsoft.com/office/drawing/2014/main" id="{32A8ED1D-E3F7-4A49-9CCB-BCDA13599A73}"/>
                    </a:ext>
                  </a:extLst>
                </p14:cNvPr>
                <p14:cNvContentPartPr/>
                <p14:nvPr/>
              </p14:nvContentPartPr>
              <p14:xfrm>
                <a:off x="1271189" y="3096311"/>
                <a:ext cx="24120" cy="160200"/>
              </p14:xfrm>
            </p:contentPart>
          </mc:Choice>
          <mc:Fallback xmlns="">
            <p:pic>
              <p:nvPicPr>
                <p:cNvPr id="216" name="Ink 215">
                  <a:extLst>
                    <a:ext uri="{FF2B5EF4-FFF2-40B4-BE49-F238E27FC236}">
                      <a16:creationId xmlns:a16="http://schemas.microsoft.com/office/drawing/2014/main" id="{32A8ED1D-E3F7-4A49-9CCB-BCDA13599A73}"/>
                    </a:ext>
                  </a:extLst>
                </p:cNvPr>
                <p:cNvPicPr/>
                <p:nvPr/>
              </p:nvPicPr>
              <p:blipFill>
                <a:blip r:embed="rId122"/>
                <a:stretch>
                  <a:fillRect/>
                </a:stretch>
              </p:blipFill>
              <p:spPr>
                <a:xfrm>
                  <a:off x="1253549" y="3078311"/>
                  <a:ext cx="59760" cy="19584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217" name="Ink 216">
                  <a:extLst>
                    <a:ext uri="{FF2B5EF4-FFF2-40B4-BE49-F238E27FC236}">
                      <a16:creationId xmlns:a16="http://schemas.microsoft.com/office/drawing/2014/main" id="{EC3B78A5-4FC1-4BD3-9035-8E5934746A52}"/>
                    </a:ext>
                  </a:extLst>
                </p14:cNvPr>
                <p14:cNvContentPartPr/>
                <p14:nvPr/>
              </p14:nvContentPartPr>
              <p14:xfrm>
                <a:off x="1289909" y="3057791"/>
                <a:ext cx="49320" cy="97200"/>
              </p14:xfrm>
            </p:contentPart>
          </mc:Choice>
          <mc:Fallback xmlns="">
            <p:pic>
              <p:nvPicPr>
                <p:cNvPr id="217" name="Ink 216">
                  <a:extLst>
                    <a:ext uri="{FF2B5EF4-FFF2-40B4-BE49-F238E27FC236}">
                      <a16:creationId xmlns:a16="http://schemas.microsoft.com/office/drawing/2014/main" id="{EC3B78A5-4FC1-4BD3-9035-8E5934746A52}"/>
                    </a:ext>
                  </a:extLst>
                </p:cNvPr>
                <p:cNvPicPr/>
                <p:nvPr/>
              </p:nvPicPr>
              <p:blipFill>
                <a:blip r:embed="rId124"/>
                <a:stretch>
                  <a:fillRect/>
                </a:stretch>
              </p:blipFill>
              <p:spPr>
                <a:xfrm>
                  <a:off x="1271909" y="3040151"/>
                  <a:ext cx="84960" cy="13284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218" name="Ink 217">
                  <a:extLst>
                    <a:ext uri="{FF2B5EF4-FFF2-40B4-BE49-F238E27FC236}">
                      <a16:creationId xmlns:a16="http://schemas.microsoft.com/office/drawing/2014/main" id="{C3DFB905-705D-43D8-A289-8DB00BC8B1DA}"/>
                    </a:ext>
                  </a:extLst>
                </p14:cNvPr>
                <p14:cNvContentPartPr/>
                <p14:nvPr/>
              </p14:nvContentPartPr>
              <p14:xfrm>
                <a:off x="1377749" y="3018191"/>
                <a:ext cx="19800" cy="118440"/>
              </p14:xfrm>
            </p:contentPart>
          </mc:Choice>
          <mc:Fallback xmlns="">
            <p:pic>
              <p:nvPicPr>
                <p:cNvPr id="218" name="Ink 217">
                  <a:extLst>
                    <a:ext uri="{FF2B5EF4-FFF2-40B4-BE49-F238E27FC236}">
                      <a16:creationId xmlns:a16="http://schemas.microsoft.com/office/drawing/2014/main" id="{C3DFB905-705D-43D8-A289-8DB00BC8B1DA}"/>
                    </a:ext>
                  </a:extLst>
                </p:cNvPr>
                <p:cNvPicPr/>
                <p:nvPr/>
              </p:nvPicPr>
              <p:blipFill>
                <a:blip r:embed="rId126"/>
                <a:stretch>
                  <a:fillRect/>
                </a:stretch>
              </p:blipFill>
              <p:spPr>
                <a:xfrm>
                  <a:off x="1360109" y="3000551"/>
                  <a:ext cx="55440" cy="15408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219" name="Ink 218">
                  <a:extLst>
                    <a:ext uri="{FF2B5EF4-FFF2-40B4-BE49-F238E27FC236}">
                      <a16:creationId xmlns:a16="http://schemas.microsoft.com/office/drawing/2014/main" id="{C25594FE-55A7-4D3C-A313-E941633DB113}"/>
                    </a:ext>
                  </a:extLst>
                </p14:cNvPr>
                <p14:cNvContentPartPr/>
                <p14:nvPr/>
              </p14:nvContentPartPr>
              <p14:xfrm>
                <a:off x="1428149" y="3081911"/>
                <a:ext cx="106200" cy="209520"/>
              </p14:xfrm>
            </p:contentPart>
          </mc:Choice>
          <mc:Fallback xmlns="">
            <p:pic>
              <p:nvPicPr>
                <p:cNvPr id="219" name="Ink 218">
                  <a:extLst>
                    <a:ext uri="{FF2B5EF4-FFF2-40B4-BE49-F238E27FC236}">
                      <a16:creationId xmlns:a16="http://schemas.microsoft.com/office/drawing/2014/main" id="{C25594FE-55A7-4D3C-A313-E941633DB113}"/>
                    </a:ext>
                  </a:extLst>
                </p:cNvPr>
                <p:cNvPicPr/>
                <p:nvPr/>
              </p:nvPicPr>
              <p:blipFill>
                <a:blip r:embed="rId128"/>
                <a:stretch>
                  <a:fillRect/>
                </a:stretch>
              </p:blipFill>
              <p:spPr>
                <a:xfrm>
                  <a:off x="1410149" y="3063911"/>
                  <a:ext cx="141840" cy="24516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220" name="Ink 219">
                  <a:extLst>
                    <a:ext uri="{FF2B5EF4-FFF2-40B4-BE49-F238E27FC236}">
                      <a16:creationId xmlns:a16="http://schemas.microsoft.com/office/drawing/2014/main" id="{E546C810-BC55-40CC-A646-BA9E77350E65}"/>
                    </a:ext>
                  </a:extLst>
                </p14:cNvPr>
                <p14:cNvContentPartPr/>
                <p14:nvPr/>
              </p14:nvContentPartPr>
              <p14:xfrm>
                <a:off x="1575029" y="3044111"/>
                <a:ext cx="157680" cy="87120"/>
              </p14:xfrm>
            </p:contentPart>
          </mc:Choice>
          <mc:Fallback xmlns="">
            <p:pic>
              <p:nvPicPr>
                <p:cNvPr id="220" name="Ink 219">
                  <a:extLst>
                    <a:ext uri="{FF2B5EF4-FFF2-40B4-BE49-F238E27FC236}">
                      <a16:creationId xmlns:a16="http://schemas.microsoft.com/office/drawing/2014/main" id="{E546C810-BC55-40CC-A646-BA9E77350E65}"/>
                    </a:ext>
                  </a:extLst>
                </p:cNvPr>
                <p:cNvPicPr/>
                <p:nvPr/>
              </p:nvPicPr>
              <p:blipFill>
                <a:blip r:embed="rId130"/>
                <a:stretch>
                  <a:fillRect/>
                </a:stretch>
              </p:blipFill>
              <p:spPr>
                <a:xfrm>
                  <a:off x="1557029" y="3026111"/>
                  <a:ext cx="193320" cy="122760"/>
                </a:xfrm>
                <a:prstGeom prst="rect">
                  <a:avLst/>
                </a:prstGeom>
              </p:spPr>
            </p:pic>
          </mc:Fallback>
        </mc:AlternateContent>
        <mc:AlternateContent xmlns:mc="http://schemas.openxmlformats.org/markup-compatibility/2006" xmlns:p14="http://schemas.microsoft.com/office/powerpoint/2010/main">
          <mc:Choice Requires="p14">
            <p:contentPart p14:bwMode="auto" r:id="rId131">
              <p14:nvContentPartPr>
                <p14:cNvPr id="221" name="Ink 220">
                  <a:extLst>
                    <a:ext uri="{FF2B5EF4-FFF2-40B4-BE49-F238E27FC236}">
                      <a16:creationId xmlns:a16="http://schemas.microsoft.com/office/drawing/2014/main" id="{94D28554-BCB1-4805-A402-E160581E21B4}"/>
                    </a:ext>
                  </a:extLst>
                </p14:cNvPr>
                <p14:cNvContentPartPr/>
                <p14:nvPr/>
              </p14:nvContentPartPr>
              <p14:xfrm>
                <a:off x="1789229" y="3058871"/>
                <a:ext cx="59400" cy="61920"/>
              </p14:xfrm>
            </p:contentPart>
          </mc:Choice>
          <mc:Fallback xmlns="">
            <p:pic>
              <p:nvPicPr>
                <p:cNvPr id="221" name="Ink 220">
                  <a:extLst>
                    <a:ext uri="{FF2B5EF4-FFF2-40B4-BE49-F238E27FC236}">
                      <a16:creationId xmlns:a16="http://schemas.microsoft.com/office/drawing/2014/main" id="{94D28554-BCB1-4805-A402-E160581E21B4}"/>
                    </a:ext>
                  </a:extLst>
                </p:cNvPr>
                <p:cNvPicPr/>
                <p:nvPr/>
              </p:nvPicPr>
              <p:blipFill>
                <a:blip r:embed="rId132"/>
                <a:stretch>
                  <a:fillRect/>
                </a:stretch>
              </p:blipFill>
              <p:spPr>
                <a:xfrm>
                  <a:off x="1771589" y="3041231"/>
                  <a:ext cx="95040" cy="9756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222" name="Ink 221">
                  <a:extLst>
                    <a:ext uri="{FF2B5EF4-FFF2-40B4-BE49-F238E27FC236}">
                      <a16:creationId xmlns:a16="http://schemas.microsoft.com/office/drawing/2014/main" id="{B0AFC4E0-61AA-4324-A8A4-5422B838C0AB}"/>
                    </a:ext>
                  </a:extLst>
                </p14:cNvPr>
                <p14:cNvContentPartPr/>
                <p14:nvPr/>
              </p14:nvContentPartPr>
              <p14:xfrm>
                <a:off x="1911989" y="3059951"/>
                <a:ext cx="78120" cy="55440"/>
              </p14:xfrm>
            </p:contentPart>
          </mc:Choice>
          <mc:Fallback xmlns="">
            <p:pic>
              <p:nvPicPr>
                <p:cNvPr id="222" name="Ink 221">
                  <a:extLst>
                    <a:ext uri="{FF2B5EF4-FFF2-40B4-BE49-F238E27FC236}">
                      <a16:creationId xmlns:a16="http://schemas.microsoft.com/office/drawing/2014/main" id="{B0AFC4E0-61AA-4324-A8A4-5422B838C0AB}"/>
                    </a:ext>
                  </a:extLst>
                </p:cNvPr>
                <p:cNvPicPr/>
                <p:nvPr/>
              </p:nvPicPr>
              <p:blipFill>
                <a:blip r:embed="rId134"/>
                <a:stretch>
                  <a:fillRect/>
                </a:stretch>
              </p:blipFill>
              <p:spPr>
                <a:xfrm>
                  <a:off x="1893989" y="3041951"/>
                  <a:ext cx="113760" cy="9108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223" name="Ink 222">
                  <a:extLst>
                    <a:ext uri="{FF2B5EF4-FFF2-40B4-BE49-F238E27FC236}">
                      <a16:creationId xmlns:a16="http://schemas.microsoft.com/office/drawing/2014/main" id="{6A9E1847-00E4-4856-A518-5BB9A7BA7E09}"/>
                    </a:ext>
                  </a:extLst>
                </p14:cNvPr>
                <p14:cNvContentPartPr/>
                <p14:nvPr/>
              </p14:nvContentPartPr>
              <p14:xfrm>
                <a:off x="2050949" y="3051311"/>
                <a:ext cx="65880" cy="64440"/>
              </p14:xfrm>
            </p:contentPart>
          </mc:Choice>
          <mc:Fallback xmlns="">
            <p:pic>
              <p:nvPicPr>
                <p:cNvPr id="223" name="Ink 222">
                  <a:extLst>
                    <a:ext uri="{FF2B5EF4-FFF2-40B4-BE49-F238E27FC236}">
                      <a16:creationId xmlns:a16="http://schemas.microsoft.com/office/drawing/2014/main" id="{6A9E1847-00E4-4856-A518-5BB9A7BA7E09}"/>
                    </a:ext>
                  </a:extLst>
                </p:cNvPr>
                <p:cNvPicPr/>
                <p:nvPr/>
              </p:nvPicPr>
              <p:blipFill>
                <a:blip r:embed="rId136"/>
                <a:stretch>
                  <a:fillRect/>
                </a:stretch>
              </p:blipFill>
              <p:spPr>
                <a:xfrm>
                  <a:off x="2032949" y="3033311"/>
                  <a:ext cx="101520" cy="100080"/>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224" name="Ink 223">
                  <a:extLst>
                    <a:ext uri="{FF2B5EF4-FFF2-40B4-BE49-F238E27FC236}">
                      <a16:creationId xmlns:a16="http://schemas.microsoft.com/office/drawing/2014/main" id="{E294EAD3-BED9-4529-8A7B-9AE8DD7B8731}"/>
                    </a:ext>
                  </a:extLst>
                </p14:cNvPr>
                <p14:cNvContentPartPr/>
                <p14:nvPr/>
              </p14:nvContentPartPr>
              <p14:xfrm>
                <a:off x="2089109" y="2957711"/>
                <a:ext cx="49320" cy="160920"/>
              </p14:xfrm>
            </p:contentPart>
          </mc:Choice>
          <mc:Fallback xmlns="">
            <p:pic>
              <p:nvPicPr>
                <p:cNvPr id="224" name="Ink 223">
                  <a:extLst>
                    <a:ext uri="{FF2B5EF4-FFF2-40B4-BE49-F238E27FC236}">
                      <a16:creationId xmlns:a16="http://schemas.microsoft.com/office/drawing/2014/main" id="{E294EAD3-BED9-4529-8A7B-9AE8DD7B8731}"/>
                    </a:ext>
                  </a:extLst>
                </p:cNvPr>
                <p:cNvPicPr/>
                <p:nvPr/>
              </p:nvPicPr>
              <p:blipFill>
                <a:blip r:embed="rId138"/>
                <a:stretch>
                  <a:fillRect/>
                </a:stretch>
              </p:blipFill>
              <p:spPr>
                <a:xfrm>
                  <a:off x="2071109" y="2939711"/>
                  <a:ext cx="84960" cy="196560"/>
                </a:xfrm>
                <a:prstGeom prst="rect">
                  <a:avLst/>
                </a:prstGeom>
              </p:spPr>
            </p:pic>
          </mc:Fallback>
        </mc:AlternateContent>
      </p:grpSp>
      <p:grpSp>
        <p:nvGrpSpPr>
          <p:cNvPr id="229" name="Group 228">
            <a:extLst>
              <a:ext uri="{FF2B5EF4-FFF2-40B4-BE49-F238E27FC236}">
                <a16:creationId xmlns:a16="http://schemas.microsoft.com/office/drawing/2014/main" id="{C8F704E9-1069-4995-8E53-9E8038EE7DD2}"/>
              </a:ext>
            </a:extLst>
          </p:cNvPr>
          <p:cNvGrpSpPr/>
          <p:nvPr/>
        </p:nvGrpSpPr>
        <p:grpSpPr>
          <a:xfrm>
            <a:off x="1232360" y="3931733"/>
            <a:ext cx="1576749" cy="352666"/>
            <a:chOff x="1232360" y="3931733"/>
            <a:chExt cx="1576749" cy="352666"/>
          </a:xfrm>
        </p:grpSpPr>
        <mc:AlternateContent xmlns:mc="http://schemas.openxmlformats.org/markup-compatibility/2006" xmlns:p14="http://schemas.microsoft.com/office/powerpoint/2010/main">
          <mc:Choice Requires="p14">
            <p:contentPart p14:bwMode="auto" r:id="rId139">
              <p14:nvContentPartPr>
                <p14:cNvPr id="27" name="Ink 26">
                  <a:extLst>
                    <a:ext uri="{FF2B5EF4-FFF2-40B4-BE49-F238E27FC236}">
                      <a16:creationId xmlns:a16="http://schemas.microsoft.com/office/drawing/2014/main" id="{5A2933A7-6951-43B8-9CEE-C26A5C40688E}"/>
                    </a:ext>
                  </a:extLst>
                </p14:cNvPr>
                <p14:cNvContentPartPr/>
                <p14:nvPr/>
              </p14:nvContentPartPr>
              <p14:xfrm>
                <a:off x="1232360" y="3953333"/>
                <a:ext cx="137160" cy="229320"/>
              </p14:xfrm>
            </p:contentPart>
          </mc:Choice>
          <mc:Fallback xmlns="">
            <p:pic>
              <p:nvPicPr>
                <p:cNvPr id="27" name="Ink 26">
                  <a:extLst>
                    <a:ext uri="{FF2B5EF4-FFF2-40B4-BE49-F238E27FC236}">
                      <a16:creationId xmlns:a16="http://schemas.microsoft.com/office/drawing/2014/main" id="{5A2933A7-6951-43B8-9CEE-C26A5C40688E}"/>
                    </a:ext>
                  </a:extLst>
                </p:cNvPr>
                <p:cNvPicPr/>
                <p:nvPr/>
              </p:nvPicPr>
              <p:blipFill>
                <a:blip r:embed="rId140"/>
                <a:stretch>
                  <a:fillRect/>
                </a:stretch>
              </p:blipFill>
              <p:spPr>
                <a:xfrm>
                  <a:off x="1214360" y="3935693"/>
                  <a:ext cx="172800" cy="26496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28" name="Ink 27">
                  <a:extLst>
                    <a:ext uri="{FF2B5EF4-FFF2-40B4-BE49-F238E27FC236}">
                      <a16:creationId xmlns:a16="http://schemas.microsoft.com/office/drawing/2014/main" id="{642A32E0-08DA-4697-8FE8-9C131CADBD0D}"/>
                    </a:ext>
                  </a:extLst>
                </p14:cNvPr>
                <p14:cNvContentPartPr/>
                <p14:nvPr/>
              </p14:nvContentPartPr>
              <p14:xfrm>
                <a:off x="1422440" y="4041533"/>
                <a:ext cx="135720" cy="121320"/>
              </p14:xfrm>
            </p:contentPart>
          </mc:Choice>
          <mc:Fallback xmlns="">
            <p:pic>
              <p:nvPicPr>
                <p:cNvPr id="28" name="Ink 27">
                  <a:extLst>
                    <a:ext uri="{FF2B5EF4-FFF2-40B4-BE49-F238E27FC236}">
                      <a16:creationId xmlns:a16="http://schemas.microsoft.com/office/drawing/2014/main" id="{642A32E0-08DA-4697-8FE8-9C131CADBD0D}"/>
                    </a:ext>
                  </a:extLst>
                </p:cNvPr>
                <p:cNvPicPr/>
                <p:nvPr/>
              </p:nvPicPr>
              <p:blipFill>
                <a:blip r:embed="rId142"/>
                <a:stretch>
                  <a:fillRect/>
                </a:stretch>
              </p:blipFill>
              <p:spPr>
                <a:xfrm>
                  <a:off x="1404440" y="4023533"/>
                  <a:ext cx="171360" cy="156960"/>
                </a:xfrm>
                <a:prstGeom prst="rect">
                  <a:avLst/>
                </a:prstGeom>
              </p:spPr>
            </p:pic>
          </mc:Fallback>
        </mc:AlternateContent>
        <mc:AlternateContent xmlns:mc="http://schemas.openxmlformats.org/markup-compatibility/2006" xmlns:p14="http://schemas.microsoft.com/office/powerpoint/2010/main">
          <mc:Choice Requires="p14">
            <p:contentPart p14:bwMode="auto" r:id="rId143">
              <p14:nvContentPartPr>
                <p14:cNvPr id="29" name="Ink 28">
                  <a:extLst>
                    <a:ext uri="{FF2B5EF4-FFF2-40B4-BE49-F238E27FC236}">
                      <a16:creationId xmlns:a16="http://schemas.microsoft.com/office/drawing/2014/main" id="{26C8E912-A562-4230-BF56-1B9B11BFB66C}"/>
                    </a:ext>
                  </a:extLst>
                </p14:cNvPr>
                <p14:cNvContentPartPr/>
                <p14:nvPr/>
              </p14:nvContentPartPr>
              <p14:xfrm>
                <a:off x="1425320" y="4022813"/>
                <a:ext cx="118440" cy="119880"/>
              </p14:xfrm>
            </p:contentPart>
          </mc:Choice>
          <mc:Fallback xmlns="">
            <p:pic>
              <p:nvPicPr>
                <p:cNvPr id="29" name="Ink 28">
                  <a:extLst>
                    <a:ext uri="{FF2B5EF4-FFF2-40B4-BE49-F238E27FC236}">
                      <a16:creationId xmlns:a16="http://schemas.microsoft.com/office/drawing/2014/main" id="{26C8E912-A562-4230-BF56-1B9B11BFB66C}"/>
                    </a:ext>
                  </a:extLst>
                </p:cNvPr>
                <p:cNvPicPr/>
                <p:nvPr/>
              </p:nvPicPr>
              <p:blipFill>
                <a:blip r:embed="rId144"/>
                <a:stretch>
                  <a:fillRect/>
                </a:stretch>
              </p:blipFill>
              <p:spPr>
                <a:xfrm>
                  <a:off x="1407680" y="4005173"/>
                  <a:ext cx="154080" cy="155520"/>
                </a:xfrm>
                <a:prstGeom prst="rect">
                  <a:avLst/>
                </a:prstGeom>
              </p:spPr>
            </p:pic>
          </mc:Fallback>
        </mc:AlternateContent>
        <mc:AlternateContent xmlns:mc="http://schemas.openxmlformats.org/markup-compatibility/2006" xmlns:p14="http://schemas.microsoft.com/office/powerpoint/2010/main">
          <mc:Choice Requires="p14">
            <p:contentPart p14:bwMode="auto" r:id="rId145">
              <p14:nvContentPartPr>
                <p14:cNvPr id="31" name="Ink 30">
                  <a:extLst>
                    <a:ext uri="{FF2B5EF4-FFF2-40B4-BE49-F238E27FC236}">
                      <a16:creationId xmlns:a16="http://schemas.microsoft.com/office/drawing/2014/main" id="{51C7BA38-2D45-41B0-81A1-556B4BE6562D}"/>
                    </a:ext>
                  </a:extLst>
                </p14:cNvPr>
                <p14:cNvContentPartPr/>
                <p14:nvPr/>
              </p14:nvContentPartPr>
              <p14:xfrm>
                <a:off x="1677680" y="3963413"/>
                <a:ext cx="11520" cy="211680"/>
              </p14:xfrm>
            </p:contentPart>
          </mc:Choice>
          <mc:Fallback xmlns="">
            <p:pic>
              <p:nvPicPr>
                <p:cNvPr id="31" name="Ink 30">
                  <a:extLst>
                    <a:ext uri="{FF2B5EF4-FFF2-40B4-BE49-F238E27FC236}">
                      <a16:creationId xmlns:a16="http://schemas.microsoft.com/office/drawing/2014/main" id="{51C7BA38-2D45-41B0-81A1-556B4BE6562D}"/>
                    </a:ext>
                  </a:extLst>
                </p:cNvPr>
                <p:cNvPicPr/>
                <p:nvPr/>
              </p:nvPicPr>
              <p:blipFill>
                <a:blip r:embed="rId146"/>
                <a:stretch>
                  <a:fillRect/>
                </a:stretch>
              </p:blipFill>
              <p:spPr>
                <a:xfrm>
                  <a:off x="1660040" y="3945773"/>
                  <a:ext cx="47160" cy="24732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32" name="Ink 31">
                  <a:extLst>
                    <a:ext uri="{FF2B5EF4-FFF2-40B4-BE49-F238E27FC236}">
                      <a16:creationId xmlns:a16="http://schemas.microsoft.com/office/drawing/2014/main" id="{A8329275-8ACE-4A08-90EE-75294E2AD1BE}"/>
                    </a:ext>
                  </a:extLst>
                </p14:cNvPr>
                <p14:cNvContentPartPr/>
                <p14:nvPr/>
              </p14:nvContentPartPr>
              <p14:xfrm>
                <a:off x="1782800" y="3961973"/>
                <a:ext cx="116280" cy="205200"/>
              </p14:xfrm>
            </p:contentPart>
          </mc:Choice>
          <mc:Fallback xmlns="">
            <p:pic>
              <p:nvPicPr>
                <p:cNvPr id="32" name="Ink 31">
                  <a:extLst>
                    <a:ext uri="{FF2B5EF4-FFF2-40B4-BE49-F238E27FC236}">
                      <a16:creationId xmlns:a16="http://schemas.microsoft.com/office/drawing/2014/main" id="{A8329275-8ACE-4A08-90EE-75294E2AD1BE}"/>
                    </a:ext>
                  </a:extLst>
                </p:cNvPr>
                <p:cNvPicPr/>
                <p:nvPr/>
              </p:nvPicPr>
              <p:blipFill>
                <a:blip r:embed="rId148"/>
                <a:stretch>
                  <a:fillRect/>
                </a:stretch>
              </p:blipFill>
              <p:spPr>
                <a:xfrm>
                  <a:off x="1764800" y="3943973"/>
                  <a:ext cx="151920" cy="240840"/>
                </a:xfrm>
                <a:prstGeom prst="rect">
                  <a:avLst/>
                </a:prstGeom>
              </p:spPr>
            </p:pic>
          </mc:Fallback>
        </mc:AlternateContent>
        <mc:AlternateContent xmlns:mc="http://schemas.openxmlformats.org/markup-compatibility/2006" xmlns:p14="http://schemas.microsoft.com/office/powerpoint/2010/main">
          <mc:Choice Requires="p14">
            <p:contentPart p14:bwMode="auto" r:id="rId149">
              <p14:nvContentPartPr>
                <p14:cNvPr id="33" name="Ink 32">
                  <a:extLst>
                    <a:ext uri="{FF2B5EF4-FFF2-40B4-BE49-F238E27FC236}">
                      <a16:creationId xmlns:a16="http://schemas.microsoft.com/office/drawing/2014/main" id="{0274B80E-3D5C-4C95-A2AB-4F40D8D3F8B9}"/>
                    </a:ext>
                  </a:extLst>
                </p14:cNvPr>
                <p14:cNvContentPartPr/>
                <p14:nvPr/>
              </p14:nvContentPartPr>
              <p14:xfrm>
                <a:off x="1962800" y="3931733"/>
                <a:ext cx="109440" cy="210240"/>
              </p14:xfrm>
            </p:contentPart>
          </mc:Choice>
          <mc:Fallback xmlns="">
            <p:pic>
              <p:nvPicPr>
                <p:cNvPr id="33" name="Ink 32">
                  <a:extLst>
                    <a:ext uri="{FF2B5EF4-FFF2-40B4-BE49-F238E27FC236}">
                      <a16:creationId xmlns:a16="http://schemas.microsoft.com/office/drawing/2014/main" id="{0274B80E-3D5C-4C95-A2AB-4F40D8D3F8B9}"/>
                    </a:ext>
                  </a:extLst>
                </p:cNvPr>
                <p:cNvPicPr/>
                <p:nvPr/>
              </p:nvPicPr>
              <p:blipFill>
                <a:blip r:embed="rId150"/>
                <a:stretch>
                  <a:fillRect/>
                </a:stretch>
              </p:blipFill>
              <p:spPr>
                <a:xfrm>
                  <a:off x="1945160" y="3914093"/>
                  <a:ext cx="145080" cy="245880"/>
                </a:xfrm>
                <a:prstGeom prst="rect">
                  <a:avLst/>
                </a:prstGeom>
              </p:spPr>
            </p:pic>
          </mc:Fallback>
        </mc:AlternateContent>
        <mc:AlternateContent xmlns:mc="http://schemas.openxmlformats.org/markup-compatibility/2006" xmlns:p14="http://schemas.microsoft.com/office/powerpoint/2010/main">
          <mc:Choice Requires="p14">
            <p:contentPart p14:bwMode="auto" r:id="rId151">
              <p14:nvContentPartPr>
                <p14:cNvPr id="34" name="Ink 33">
                  <a:extLst>
                    <a:ext uri="{FF2B5EF4-FFF2-40B4-BE49-F238E27FC236}">
                      <a16:creationId xmlns:a16="http://schemas.microsoft.com/office/drawing/2014/main" id="{7A0CEB9D-8EE4-4417-B8E5-8321F19D1A46}"/>
                    </a:ext>
                  </a:extLst>
                </p14:cNvPr>
                <p14:cNvContentPartPr/>
                <p14:nvPr/>
              </p14:nvContentPartPr>
              <p14:xfrm>
                <a:off x="2116880" y="3967733"/>
                <a:ext cx="129600" cy="160920"/>
              </p14:xfrm>
            </p:contentPart>
          </mc:Choice>
          <mc:Fallback xmlns="">
            <p:pic>
              <p:nvPicPr>
                <p:cNvPr id="34" name="Ink 33">
                  <a:extLst>
                    <a:ext uri="{FF2B5EF4-FFF2-40B4-BE49-F238E27FC236}">
                      <a16:creationId xmlns:a16="http://schemas.microsoft.com/office/drawing/2014/main" id="{7A0CEB9D-8EE4-4417-B8E5-8321F19D1A46}"/>
                    </a:ext>
                  </a:extLst>
                </p:cNvPr>
                <p:cNvPicPr/>
                <p:nvPr/>
              </p:nvPicPr>
              <p:blipFill>
                <a:blip r:embed="rId152"/>
                <a:stretch>
                  <a:fillRect/>
                </a:stretch>
              </p:blipFill>
              <p:spPr>
                <a:xfrm>
                  <a:off x="2098880" y="3950093"/>
                  <a:ext cx="165240" cy="196560"/>
                </a:xfrm>
                <a:prstGeom prst="rect">
                  <a:avLst/>
                </a:prstGeom>
              </p:spPr>
            </p:pic>
          </mc:Fallback>
        </mc:AlternateContent>
        <mc:AlternateContent xmlns:mc="http://schemas.openxmlformats.org/markup-compatibility/2006" xmlns:p14="http://schemas.microsoft.com/office/powerpoint/2010/main">
          <mc:Choice Requires="p14">
            <p:contentPart p14:bwMode="auto" r:id="rId153">
              <p14:nvContentPartPr>
                <p14:cNvPr id="35" name="Ink 34">
                  <a:extLst>
                    <a:ext uri="{FF2B5EF4-FFF2-40B4-BE49-F238E27FC236}">
                      <a16:creationId xmlns:a16="http://schemas.microsoft.com/office/drawing/2014/main" id="{B859668A-C4B1-46B5-AAD6-AED7B6D5EA3A}"/>
                    </a:ext>
                  </a:extLst>
                </p14:cNvPr>
                <p14:cNvContentPartPr/>
                <p14:nvPr/>
              </p14:nvContentPartPr>
              <p14:xfrm>
                <a:off x="2312360" y="4010933"/>
                <a:ext cx="173880" cy="125640"/>
              </p14:xfrm>
            </p:contentPart>
          </mc:Choice>
          <mc:Fallback xmlns="">
            <p:pic>
              <p:nvPicPr>
                <p:cNvPr id="35" name="Ink 34">
                  <a:extLst>
                    <a:ext uri="{FF2B5EF4-FFF2-40B4-BE49-F238E27FC236}">
                      <a16:creationId xmlns:a16="http://schemas.microsoft.com/office/drawing/2014/main" id="{B859668A-C4B1-46B5-AAD6-AED7B6D5EA3A}"/>
                    </a:ext>
                  </a:extLst>
                </p:cNvPr>
                <p:cNvPicPr/>
                <p:nvPr/>
              </p:nvPicPr>
              <p:blipFill>
                <a:blip r:embed="rId154"/>
                <a:stretch>
                  <a:fillRect/>
                </a:stretch>
              </p:blipFill>
              <p:spPr>
                <a:xfrm>
                  <a:off x="2294720" y="3993293"/>
                  <a:ext cx="209520" cy="161280"/>
                </a:xfrm>
                <a:prstGeom prst="rect">
                  <a:avLst/>
                </a:prstGeom>
              </p:spPr>
            </p:pic>
          </mc:Fallback>
        </mc:AlternateContent>
        <mc:AlternateContent xmlns:mc="http://schemas.openxmlformats.org/markup-compatibility/2006" xmlns:p14="http://schemas.microsoft.com/office/powerpoint/2010/main">
          <mc:Choice Requires="p14">
            <p:contentPart p14:bwMode="auto" r:id="rId155">
              <p14:nvContentPartPr>
                <p14:cNvPr id="36" name="Ink 35">
                  <a:extLst>
                    <a:ext uri="{FF2B5EF4-FFF2-40B4-BE49-F238E27FC236}">
                      <a16:creationId xmlns:a16="http://schemas.microsoft.com/office/drawing/2014/main" id="{FB7E2E9F-DCAF-41FC-A031-CF768103061E}"/>
                    </a:ext>
                  </a:extLst>
                </p14:cNvPr>
                <p14:cNvContentPartPr/>
                <p14:nvPr/>
              </p14:nvContentPartPr>
              <p14:xfrm>
                <a:off x="2525840" y="3992933"/>
                <a:ext cx="200160" cy="123120"/>
              </p14:xfrm>
            </p:contentPart>
          </mc:Choice>
          <mc:Fallback xmlns="">
            <p:pic>
              <p:nvPicPr>
                <p:cNvPr id="36" name="Ink 35">
                  <a:extLst>
                    <a:ext uri="{FF2B5EF4-FFF2-40B4-BE49-F238E27FC236}">
                      <a16:creationId xmlns:a16="http://schemas.microsoft.com/office/drawing/2014/main" id="{FB7E2E9F-DCAF-41FC-A031-CF768103061E}"/>
                    </a:ext>
                  </a:extLst>
                </p:cNvPr>
                <p:cNvPicPr/>
                <p:nvPr/>
              </p:nvPicPr>
              <p:blipFill>
                <a:blip r:embed="rId156"/>
                <a:stretch>
                  <a:fillRect/>
                </a:stretch>
              </p:blipFill>
              <p:spPr>
                <a:xfrm>
                  <a:off x="2508200" y="3974933"/>
                  <a:ext cx="235800" cy="158760"/>
                </a:xfrm>
                <a:prstGeom prst="rect">
                  <a:avLst/>
                </a:prstGeom>
              </p:spPr>
            </p:pic>
          </mc:Fallback>
        </mc:AlternateContent>
        <mc:AlternateContent xmlns:mc="http://schemas.openxmlformats.org/markup-compatibility/2006" xmlns:p14="http://schemas.microsoft.com/office/powerpoint/2010/main">
          <mc:Choice Requires="p14">
            <p:contentPart p14:bwMode="auto" r:id="rId157">
              <p14:nvContentPartPr>
                <p14:cNvPr id="228" name="Ink 227">
                  <a:extLst>
                    <a:ext uri="{FF2B5EF4-FFF2-40B4-BE49-F238E27FC236}">
                      <a16:creationId xmlns:a16="http://schemas.microsoft.com/office/drawing/2014/main" id="{1EBB8C1B-1D34-4F33-918E-2917F61D6DE5}"/>
                    </a:ext>
                  </a:extLst>
                </p14:cNvPr>
                <p14:cNvContentPartPr/>
                <p14:nvPr/>
              </p14:nvContentPartPr>
              <p14:xfrm>
                <a:off x="1629389" y="4193319"/>
                <a:ext cx="1179720" cy="91080"/>
              </p14:xfrm>
            </p:contentPart>
          </mc:Choice>
          <mc:Fallback xmlns="">
            <p:pic>
              <p:nvPicPr>
                <p:cNvPr id="228" name="Ink 227">
                  <a:extLst>
                    <a:ext uri="{FF2B5EF4-FFF2-40B4-BE49-F238E27FC236}">
                      <a16:creationId xmlns:a16="http://schemas.microsoft.com/office/drawing/2014/main" id="{1EBB8C1B-1D34-4F33-918E-2917F61D6DE5}"/>
                    </a:ext>
                  </a:extLst>
                </p:cNvPr>
                <p:cNvPicPr/>
                <p:nvPr/>
              </p:nvPicPr>
              <p:blipFill>
                <a:blip r:embed="rId158"/>
                <a:stretch>
                  <a:fillRect/>
                </a:stretch>
              </p:blipFill>
              <p:spPr>
                <a:xfrm>
                  <a:off x="1611389" y="4175319"/>
                  <a:ext cx="1215360" cy="126720"/>
                </a:xfrm>
                <a:prstGeom prst="rect">
                  <a:avLst/>
                </a:prstGeom>
              </p:spPr>
            </p:pic>
          </mc:Fallback>
        </mc:AlternateContent>
      </p:grpSp>
      <p:grpSp>
        <p:nvGrpSpPr>
          <p:cNvPr id="231" name="Group 230">
            <a:extLst>
              <a:ext uri="{FF2B5EF4-FFF2-40B4-BE49-F238E27FC236}">
                <a16:creationId xmlns:a16="http://schemas.microsoft.com/office/drawing/2014/main" id="{13713E9C-2E8F-4036-8085-2A9BCACF7613}"/>
              </a:ext>
            </a:extLst>
          </p:cNvPr>
          <p:cNvGrpSpPr/>
          <p:nvPr/>
        </p:nvGrpSpPr>
        <p:grpSpPr>
          <a:xfrm>
            <a:off x="2187389" y="2012351"/>
            <a:ext cx="705960" cy="282688"/>
            <a:chOff x="2187389" y="2012351"/>
            <a:chExt cx="705960" cy="282688"/>
          </a:xfrm>
        </p:grpSpPr>
        <mc:AlternateContent xmlns:mc="http://schemas.openxmlformats.org/markup-compatibility/2006" xmlns:p14="http://schemas.microsoft.com/office/powerpoint/2010/main">
          <mc:Choice Requires="p14">
            <p:contentPart p14:bwMode="auto" r:id="rId159">
              <p14:nvContentPartPr>
                <p14:cNvPr id="185" name="Ink 184">
                  <a:extLst>
                    <a:ext uri="{FF2B5EF4-FFF2-40B4-BE49-F238E27FC236}">
                      <a16:creationId xmlns:a16="http://schemas.microsoft.com/office/drawing/2014/main" id="{73F0535E-4F39-478C-A944-9B557A44D325}"/>
                    </a:ext>
                  </a:extLst>
                </p14:cNvPr>
                <p14:cNvContentPartPr/>
                <p14:nvPr/>
              </p14:nvContentPartPr>
              <p14:xfrm>
                <a:off x="2187389" y="2087951"/>
                <a:ext cx="74160" cy="14400"/>
              </p14:xfrm>
            </p:contentPart>
          </mc:Choice>
          <mc:Fallback xmlns="">
            <p:pic>
              <p:nvPicPr>
                <p:cNvPr id="185" name="Ink 184">
                  <a:extLst>
                    <a:ext uri="{FF2B5EF4-FFF2-40B4-BE49-F238E27FC236}">
                      <a16:creationId xmlns:a16="http://schemas.microsoft.com/office/drawing/2014/main" id="{73F0535E-4F39-478C-A944-9B557A44D325}"/>
                    </a:ext>
                  </a:extLst>
                </p:cNvPr>
                <p:cNvPicPr/>
                <p:nvPr/>
              </p:nvPicPr>
              <p:blipFill>
                <a:blip r:embed="rId160"/>
                <a:stretch>
                  <a:fillRect/>
                </a:stretch>
              </p:blipFill>
              <p:spPr>
                <a:xfrm>
                  <a:off x="2169749" y="2069951"/>
                  <a:ext cx="109800" cy="50040"/>
                </a:xfrm>
                <a:prstGeom prst="rect">
                  <a:avLst/>
                </a:prstGeom>
              </p:spPr>
            </p:pic>
          </mc:Fallback>
        </mc:AlternateContent>
        <mc:AlternateContent xmlns:mc="http://schemas.openxmlformats.org/markup-compatibility/2006" xmlns:p14="http://schemas.microsoft.com/office/powerpoint/2010/main">
          <mc:Choice Requires="p14">
            <p:contentPart p14:bwMode="auto" r:id="rId161">
              <p14:nvContentPartPr>
                <p14:cNvPr id="186" name="Ink 185">
                  <a:extLst>
                    <a:ext uri="{FF2B5EF4-FFF2-40B4-BE49-F238E27FC236}">
                      <a16:creationId xmlns:a16="http://schemas.microsoft.com/office/drawing/2014/main" id="{36657372-F794-4072-8811-7ACFD2337295}"/>
                    </a:ext>
                  </a:extLst>
                </p14:cNvPr>
                <p14:cNvContentPartPr/>
                <p14:nvPr/>
              </p14:nvContentPartPr>
              <p14:xfrm>
                <a:off x="2202149" y="2137631"/>
                <a:ext cx="80280" cy="20880"/>
              </p14:xfrm>
            </p:contentPart>
          </mc:Choice>
          <mc:Fallback xmlns="">
            <p:pic>
              <p:nvPicPr>
                <p:cNvPr id="186" name="Ink 185">
                  <a:extLst>
                    <a:ext uri="{FF2B5EF4-FFF2-40B4-BE49-F238E27FC236}">
                      <a16:creationId xmlns:a16="http://schemas.microsoft.com/office/drawing/2014/main" id="{36657372-F794-4072-8811-7ACFD2337295}"/>
                    </a:ext>
                  </a:extLst>
                </p:cNvPr>
                <p:cNvPicPr/>
                <p:nvPr/>
              </p:nvPicPr>
              <p:blipFill>
                <a:blip r:embed="rId162"/>
                <a:stretch>
                  <a:fillRect/>
                </a:stretch>
              </p:blipFill>
              <p:spPr>
                <a:xfrm>
                  <a:off x="2184149" y="2119631"/>
                  <a:ext cx="115920" cy="56520"/>
                </a:xfrm>
                <a:prstGeom prst="rect">
                  <a:avLst/>
                </a:prstGeom>
              </p:spPr>
            </p:pic>
          </mc:Fallback>
        </mc:AlternateContent>
        <mc:AlternateContent xmlns:mc="http://schemas.openxmlformats.org/markup-compatibility/2006" xmlns:p14="http://schemas.microsoft.com/office/powerpoint/2010/main">
          <mc:Choice Requires="p14">
            <p:contentPart p14:bwMode="auto" r:id="rId163">
              <p14:nvContentPartPr>
                <p14:cNvPr id="188" name="Ink 187">
                  <a:extLst>
                    <a:ext uri="{FF2B5EF4-FFF2-40B4-BE49-F238E27FC236}">
                      <a16:creationId xmlns:a16="http://schemas.microsoft.com/office/drawing/2014/main" id="{86072F77-DC8E-4B70-89A8-DFA27983E692}"/>
                    </a:ext>
                  </a:extLst>
                </p14:cNvPr>
                <p14:cNvContentPartPr/>
                <p14:nvPr/>
              </p14:nvContentPartPr>
              <p14:xfrm>
                <a:off x="2367029" y="2032511"/>
                <a:ext cx="7920" cy="160920"/>
              </p14:xfrm>
            </p:contentPart>
          </mc:Choice>
          <mc:Fallback xmlns="">
            <p:pic>
              <p:nvPicPr>
                <p:cNvPr id="188" name="Ink 187">
                  <a:extLst>
                    <a:ext uri="{FF2B5EF4-FFF2-40B4-BE49-F238E27FC236}">
                      <a16:creationId xmlns:a16="http://schemas.microsoft.com/office/drawing/2014/main" id="{86072F77-DC8E-4B70-89A8-DFA27983E692}"/>
                    </a:ext>
                  </a:extLst>
                </p:cNvPr>
                <p:cNvPicPr/>
                <p:nvPr/>
              </p:nvPicPr>
              <p:blipFill>
                <a:blip r:embed="rId164"/>
                <a:stretch>
                  <a:fillRect/>
                </a:stretch>
              </p:blipFill>
              <p:spPr>
                <a:xfrm>
                  <a:off x="2349389" y="2014871"/>
                  <a:ext cx="43560" cy="196560"/>
                </a:xfrm>
                <a:prstGeom prst="rect">
                  <a:avLst/>
                </a:prstGeom>
              </p:spPr>
            </p:pic>
          </mc:Fallback>
        </mc:AlternateContent>
        <mc:AlternateContent xmlns:mc="http://schemas.openxmlformats.org/markup-compatibility/2006" xmlns:p14="http://schemas.microsoft.com/office/powerpoint/2010/main">
          <mc:Choice Requires="p14">
            <p:contentPart p14:bwMode="auto" r:id="rId165">
              <p14:nvContentPartPr>
                <p14:cNvPr id="191" name="Ink 190">
                  <a:extLst>
                    <a:ext uri="{FF2B5EF4-FFF2-40B4-BE49-F238E27FC236}">
                      <a16:creationId xmlns:a16="http://schemas.microsoft.com/office/drawing/2014/main" id="{9F6FD58F-AC11-4BF4-9462-B6FF0EE1E9E1}"/>
                    </a:ext>
                  </a:extLst>
                </p14:cNvPr>
                <p14:cNvContentPartPr/>
                <p14:nvPr/>
              </p14:nvContentPartPr>
              <p14:xfrm>
                <a:off x="2450549" y="2020991"/>
                <a:ext cx="14400" cy="181800"/>
              </p14:xfrm>
            </p:contentPart>
          </mc:Choice>
          <mc:Fallback xmlns="">
            <p:pic>
              <p:nvPicPr>
                <p:cNvPr id="191" name="Ink 190">
                  <a:extLst>
                    <a:ext uri="{FF2B5EF4-FFF2-40B4-BE49-F238E27FC236}">
                      <a16:creationId xmlns:a16="http://schemas.microsoft.com/office/drawing/2014/main" id="{9F6FD58F-AC11-4BF4-9462-B6FF0EE1E9E1}"/>
                    </a:ext>
                  </a:extLst>
                </p:cNvPr>
                <p:cNvPicPr/>
                <p:nvPr/>
              </p:nvPicPr>
              <p:blipFill>
                <a:blip r:embed="rId166"/>
                <a:stretch>
                  <a:fillRect/>
                </a:stretch>
              </p:blipFill>
              <p:spPr>
                <a:xfrm>
                  <a:off x="2432549" y="2002991"/>
                  <a:ext cx="50040" cy="217440"/>
                </a:xfrm>
                <a:prstGeom prst="rect">
                  <a:avLst/>
                </a:prstGeom>
              </p:spPr>
            </p:pic>
          </mc:Fallback>
        </mc:AlternateContent>
        <mc:AlternateContent xmlns:mc="http://schemas.openxmlformats.org/markup-compatibility/2006" xmlns:p14="http://schemas.microsoft.com/office/powerpoint/2010/main">
          <mc:Choice Requires="p14">
            <p:contentPart p14:bwMode="auto" r:id="rId167">
              <p14:nvContentPartPr>
                <p14:cNvPr id="192" name="Ink 191">
                  <a:extLst>
                    <a:ext uri="{FF2B5EF4-FFF2-40B4-BE49-F238E27FC236}">
                      <a16:creationId xmlns:a16="http://schemas.microsoft.com/office/drawing/2014/main" id="{76B6EC2A-B0FA-403D-9466-D15E5758F499}"/>
                    </a:ext>
                  </a:extLst>
                </p14:cNvPr>
                <p14:cNvContentPartPr/>
                <p14:nvPr/>
              </p14:nvContentPartPr>
              <p14:xfrm>
                <a:off x="2520749" y="2022071"/>
                <a:ext cx="109440" cy="151560"/>
              </p14:xfrm>
            </p:contentPart>
          </mc:Choice>
          <mc:Fallback xmlns="">
            <p:pic>
              <p:nvPicPr>
                <p:cNvPr id="192" name="Ink 191">
                  <a:extLst>
                    <a:ext uri="{FF2B5EF4-FFF2-40B4-BE49-F238E27FC236}">
                      <a16:creationId xmlns:a16="http://schemas.microsoft.com/office/drawing/2014/main" id="{76B6EC2A-B0FA-403D-9466-D15E5758F499}"/>
                    </a:ext>
                  </a:extLst>
                </p:cNvPr>
                <p:cNvPicPr/>
                <p:nvPr/>
              </p:nvPicPr>
              <p:blipFill>
                <a:blip r:embed="rId168"/>
                <a:stretch>
                  <a:fillRect/>
                </a:stretch>
              </p:blipFill>
              <p:spPr>
                <a:xfrm>
                  <a:off x="2503109" y="2004431"/>
                  <a:ext cx="145080" cy="187200"/>
                </a:xfrm>
                <a:prstGeom prst="rect">
                  <a:avLst/>
                </a:prstGeom>
              </p:spPr>
            </p:pic>
          </mc:Fallback>
        </mc:AlternateContent>
        <mc:AlternateContent xmlns:mc="http://schemas.openxmlformats.org/markup-compatibility/2006" xmlns:p14="http://schemas.microsoft.com/office/powerpoint/2010/main">
          <mc:Choice Requires="p14">
            <p:contentPart p14:bwMode="auto" r:id="rId169">
              <p14:nvContentPartPr>
                <p14:cNvPr id="193" name="Ink 192">
                  <a:extLst>
                    <a:ext uri="{FF2B5EF4-FFF2-40B4-BE49-F238E27FC236}">
                      <a16:creationId xmlns:a16="http://schemas.microsoft.com/office/drawing/2014/main" id="{A9FEE787-F45F-4DC3-9B1B-CC672016F937}"/>
                    </a:ext>
                  </a:extLst>
                </p14:cNvPr>
                <p14:cNvContentPartPr/>
                <p14:nvPr/>
              </p14:nvContentPartPr>
              <p14:xfrm>
                <a:off x="2667989" y="2016671"/>
                <a:ext cx="134280" cy="72360"/>
              </p14:xfrm>
            </p:contentPart>
          </mc:Choice>
          <mc:Fallback xmlns="">
            <p:pic>
              <p:nvPicPr>
                <p:cNvPr id="193" name="Ink 192">
                  <a:extLst>
                    <a:ext uri="{FF2B5EF4-FFF2-40B4-BE49-F238E27FC236}">
                      <a16:creationId xmlns:a16="http://schemas.microsoft.com/office/drawing/2014/main" id="{A9FEE787-F45F-4DC3-9B1B-CC672016F937}"/>
                    </a:ext>
                  </a:extLst>
                </p:cNvPr>
                <p:cNvPicPr/>
                <p:nvPr/>
              </p:nvPicPr>
              <p:blipFill>
                <a:blip r:embed="rId170"/>
                <a:stretch>
                  <a:fillRect/>
                </a:stretch>
              </p:blipFill>
              <p:spPr>
                <a:xfrm>
                  <a:off x="2649989" y="1999031"/>
                  <a:ext cx="169920" cy="108000"/>
                </a:xfrm>
                <a:prstGeom prst="rect">
                  <a:avLst/>
                </a:prstGeom>
              </p:spPr>
            </p:pic>
          </mc:Fallback>
        </mc:AlternateContent>
        <mc:AlternateContent xmlns:mc="http://schemas.openxmlformats.org/markup-compatibility/2006" xmlns:p14="http://schemas.microsoft.com/office/powerpoint/2010/main">
          <mc:Choice Requires="p14">
            <p:contentPart p14:bwMode="auto" r:id="rId171">
              <p14:nvContentPartPr>
                <p14:cNvPr id="194" name="Ink 193">
                  <a:extLst>
                    <a:ext uri="{FF2B5EF4-FFF2-40B4-BE49-F238E27FC236}">
                      <a16:creationId xmlns:a16="http://schemas.microsoft.com/office/drawing/2014/main" id="{A1D3A05B-600A-482B-A92F-5BA3D071EA52}"/>
                    </a:ext>
                  </a:extLst>
                </p14:cNvPr>
                <p14:cNvContentPartPr/>
                <p14:nvPr/>
              </p14:nvContentPartPr>
              <p14:xfrm>
                <a:off x="2733509" y="2012351"/>
                <a:ext cx="41040" cy="161280"/>
              </p14:xfrm>
            </p:contentPart>
          </mc:Choice>
          <mc:Fallback xmlns="">
            <p:pic>
              <p:nvPicPr>
                <p:cNvPr id="194" name="Ink 193">
                  <a:extLst>
                    <a:ext uri="{FF2B5EF4-FFF2-40B4-BE49-F238E27FC236}">
                      <a16:creationId xmlns:a16="http://schemas.microsoft.com/office/drawing/2014/main" id="{A1D3A05B-600A-482B-A92F-5BA3D071EA52}"/>
                    </a:ext>
                  </a:extLst>
                </p:cNvPr>
                <p:cNvPicPr/>
                <p:nvPr/>
              </p:nvPicPr>
              <p:blipFill>
                <a:blip r:embed="rId172"/>
                <a:stretch>
                  <a:fillRect/>
                </a:stretch>
              </p:blipFill>
              <p:spPr>
                <a:xfrm>
                  <a:off x="2715509" y="1994351"/>
                  <a:ext cx="76680" cy="196920"/>
                </a:xfrm>
                <a:prstGeom prst="rect">
                  <a:avLst/>
                </a:prstGeom>
              </p:spPr>
            </p:pic>
          </mc:Fallback>
        </mc:AlternateContent>
        <mc:AlternateContent xmlns:mc="http://schemas.openxmlformats.org/markup-compatibility/2006" xmlns:p14="http://schemas.microsoft.com/office/powerpoint/2010/main">
          <mc:Choice Requires="p14">
            <p:contentPart p14:bwMode="auto" r:id="rId173">
              <p14:nvContentPartPr>
                <p14:cNvPr id="230" name="Ink 229">
                  <a:extLst>
                    <a:ext uri="{FF2B5EF4-FFF2-40B4-BE49-F238E27FC236}">
                      <a16:creationId xmlns:a16="http://schemas.microsoft.com/office/drawing/2014/main" id="{E6374250-DCD2-48B1-B85A-F6CDF3651695}"/>
                    </a:ext>
                  </a:extLst>
                </p14:cNvPr>
                <p14:cNvContentPartPr/>
                <p14:nvPr/>
              </p14:nvContentPartPr>
              <p14:xfrm>
                <a:off x="2279189" y="2260479"/>
                <a:ext cx="614160" cy="34560"/>
              </p14:xfrm>
            </p:contentPart>
          </mc:Choice>
          <mc:Fallback xmlns="">
            <p:pic>
              <p:nvPicPr>
                <p:cNvPr id="230" name="Ink 229">
                  <a:extLst>
                    <a:ext uri="{FF2B5EF4-FFF2-40B4-BE49-F238E27FC236}">
                      <a16:creationId xmlns:a16="http://schemas.microsoft.com/office/drawing/2014/main" id="{E6374250-DCD2-48B1-B85A-F6CDF3651695}"/>
                    </a:ext>
                  </a:extLst>
                </p:cNvPr>
                <p:cNvPicPr/>
                <p:nvPr/>
              </p:nvPicPr>
              <p:blipFill>
                <a:blip r:embed="rId174"/>
                <a:stretch>
                  <a:fillRect/>
                </a:stretch>
              </p:blipFill>
              <p:spPr>
                <a:xfrm>
                  <a:off x="2261189" y="2242479"/>
                  <a:ext cx="649800" cy="70200"/>
                </a:xfrm>
                <a:prstGeom prst="rect">
                  <a:avLst/>
                </a:prstGeom>
              </p:spPr>
            </p:pic>
          </mc:Fallback>
        </mc:AlternateContent>
      </p:grpSp>
      <p:grpSp>
        <p:nvGrpSpPr>
          <p:cNvPr id="238" name="Group 237">
            <a:extLst>
              <a:ext uri="{FF2B5EF4-FFF2-40B4-BE49-F238E27FC236}">
                <a16:creationId xmlns:a16="http://schemas.microsoft.com/office/drawing/2014/main" id="{990C42CE-1F9D-4D43-AC20-064FBB11531E}"/>
              </a:ext>
            </a:extLst>
          </p:cNvPr>
          <p:cNvGrpSpPr/>
          <p:nvPr/>
        </p:nvGrpSpPr>
        <p:grpSpPr>
          <a:xfrm>
            <a:off x="473789" y="1670439"/>
            <a:ext cx="279000" cy="203760"/>
            <a:chOff x="473789" y="1670439"/>
            <a:chExt cx="279000" cy="203760"/>
          </a:xfrm>
        </p:grpSpPr>
        <mc:AlternateContent xmlns:mc="http://schemas.openxmlformats.org/markup-compatibility/2006" xmlns:p14="http://schemas.microsoft.com/office/powerpoint/2010/main">
          <mc:Choice Requires="p14">
            <p:contentPart p14:bwMode="auto" r:id="rId175">
              <p14:nvContentPartPr>
                <p14:cNvPr id="235" name="Ink 234">
                  <a:extLst>
                    <a:ext uri="{FF2B5EF4-FFF2-40B4-BE49-F238E27FC236}">
                      <a16:creationId xmlns:a16="http://schemas.microsoft.com/office/drawing/2014/main" id="{A0697CE0-E59F-4FDC-A004-FB56CD8A9AE5}"/>
                    </a:ext>
                  </a:extLst>
                </p14:cNvPr>
                <p14:cNvContentPartPr/>
                <p14:nvPr/>
              </p14:nvContentPartPr>
              <p14:xfrm>
                <a:off x="473789" y="1670439"/>
                <a:ext cx="90000" cy="201240"/>
              </p14:xfrm>
            </p:contentPart>
          </mc:Choice>
          <mc:Fallback xmlns="">
            <p:pic>
              <p:nvPicPr>
                <p:cNvPr id="235" name="Ink 234">
                  <a:extLst>
                    <a:ext uri="{FF2B5EF4-FFF2-40B4-BE49-F238E27FC236}">
                      <a16:creationId xmlns:a16="http://schemas.microsoft.com/office/drawing/2014/main" id="{A0697CE0-E59F-4FDC-A004-FB56CD8A9AE5}"/>
                    </a:ext>
                  </a:extLst>
                </p:cNvPr>
                <p:cNvPicPr/>
                <p:nvPr/>
              </p:nvPicPr>
              <p:blipFill>
                <a:blip r:embed="rId176"/>
                <a:stretch>
                  <a:fillRect/>
                </a:stretch>
              </p:blipFill>
              <p:spPr>
                <a:xfrm>
                  <a:off x="456149" y="1652799"/>
                  <a:ext cx="125640" cy="236880"/>
                </a:xfrm>
                <a:prstGeom prst="rect">
                  <a:avLst/>
                </a:prstGeom>
              </p:spPr>
            </p:pic>
          </mc:Fallback>
        </mc:AlternateContent>
        <mc:AlternateContent xmlns:mc="http://schemas.openxmlformats.org/markup-compatibility/2006" xmlns:p14="http://schemas.microsoft.com/office/powerpoint/2010/main">
          <mc:Choice Requires="p14">
            <p:contentPart p14:bwMode="auto" r:id="rId177">
              <p14:nvContentPartPr>
                <p14:cNvPr id="236" name="Ink 235">
                  <a:extLst>
                    <a:ext uri="{FF2B5EF4-FFF2-40B4-BE49-F238E27FC236}">
                      <a16:creationId xmlns:a16="http://schemas.microsoft.com/office/drawing/2014/main" id="{CACB7FD8-7890-4633-BBAC-766A7A13A16F}"/>
                    </a:ext>
                  </a:extLst>
                </p14:cNvPr>
                <p14:cNvContentPartPr/>
                <p14:nvPr/>
              </p14:nvContentPartPr>
              <p14:xfrm>
                <a:off x="655589" y="1782039"/>
                <a:ext cx="82440" cy="90360"/>
              </p14:xfrm>
            </p:contentPart>
          </mc:Choice>
          <mc:Fallback xmlns="">
            <p:pic>
              <p:nvPicPr>
                <p:cNvPr id="236" name="Ink 235">
                  <a:extLst>
                    <a:ext uri="{FF2B5EF4-FFF2-40B4-BE49-F238E27FC236}">
                      <a16:creationId xmlns:a16="http://schemas.microsoft.com/office/drawing/2014/main" id="{CACB7FD8-7890-4633-BBAC-766A7A13A16F}"/>
                    </a:ext>
                  </a:extLst>
                </p:cNvPr>
                <p:cNvPicPr/>
                <p:nvPr/>
              </p:nvPicPr>
              <p:blipFill>
                <a:blip r:embed="rId178"/>
                <a:stretch>
                  <a:fillRect/>
                </a:stretch>
              </p:blipFill>
              <p:spPr>
                <a:xfrm>
                  <a:off x="637589" y="1764399"/>
                  <a:ext cx="11808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79">
              <p14:nvContentPartPr>
                <p14:cNvPr id="237" name="Ink 236">
                  <a:extLst>
                    <a:ext uri="{FF2B5EF4-FFF2-40B4-BE49-F238E27FC236}">
                      <a16:creationId xmlns:a16="http://schemas.microsoft.com/office/drawing/2014/main" id="{9B460E41-8A07-4D2A-A855-0250AC1B635E}"/>
                    </a:ext>
                  </a:extLst>
                </p14:cNvPr>
                <p14:cNvContentPartPr/>
                <p14:nvPr/>
              </p14:nvContentPartPr>
              <p14:xfrm>
                <a:off x="658829" y="1764039"/>
                <a:ext cx="93960" cy="110160"/>
              </p14:xfrm>
            </p:contentPart>
          </mc:Choice>
          <mc:Fallback xmlns="">
            <p:pic>
              <p:nvPicPr>
                <p:cNvPr id="237" name="Ink 236">
                  <a:extLst>
                    <a:ext uri="{FF2B5EF4-FFF2-40B4-BE49-F238E27FC236}">
                      <a16:creationId xmlns:a16="http://schemas.microsoft.com/office/drawing/2014/main" id="{9B460E41-8A07-4D2A-A855-0250AC1B635E}"/>
                    </a:ext>
                  </a:extLst>
                </p:cNvPr>
                <p:cNvPicPr/>
                <p:nvPr/>
              </p:nvPicPr>
              <p:blipFill>
                <a:blip r:embed="rId180"/>
                <a:stretch>
                  <a:fillRect/>
                </a:stretch>
              </p:blipFill>
              <p:spPr>
                <a:xfrm>
                  <a:off x="640829" y="1746399"/>
                  <a:ext cx="129600" cy="1458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81">
            <p14:nvContentPartPr>
              <p14:cNvPr id="239" name="Ink 238">
                <a:extLst>
                  <a:ext uri="{FF2B5EF4-FFF2-40B4-BE49-F238E27FC236}">
                    <a16:creationId xmlns:a16="http://schemas.microsoft.com/office/drawing/2014/main" id="{AEDA621B-A80E-4045-A518-0D39E89E0E4B}"/>
                  </a:ext>
                </a:extLst>
              </p14:cNvPr>
              <p14:cNvContentPartPr/>
              <p14:nvPr/>
            </p14:nvContentPartPr>
            <p14:xfrm>
              <a:off x="6295709" y="1153839"/>
              <a:ext cx="116640" cy="295920"/>
            </p14:xfrm>
          </p:contentPart>
        </mc:Choice>
        <mc:Fallback xmlns="">
          <p:pic>
            <p:nvPicPr>
              <p:cNvPr id="239" name="Ink 238">
                <a:extLst>
                  <a:ext uri="{FF2B5EF4-FFF2-40B4-BE49-F238E27FC236}">
                    <a16:creationId xmlns:a16="http://schemas.microsoft.com/office/drawing/2014/main" id="{AEDA621B-A80E-4045-A518-0D39E89E0E4B}"/>
                  </a:ext>
                </a:extLst>
              </p:cNvPr>
              <p:cNvPicPr/>
              <p:nvPr/>
            </p:nvPicPr>
            <p:blipFill>
              <a:blip r:embed="rId182"/>
              <a:stretch>
                <a:fillRect/>
              </a:stretch>
            </p:blipFill>
            <p:spPr>
              <a:xfrm>
                <a:off x="6278069" y="1136199"/>
                <a:ext cx="152280" cy="331560"/>
              </a:xfrm>
              <a:prstGeom prst="rect">
                <a:avLst/>
              </a:prstGeom>
            </p:spPr>
          </p:pic>
        </mc:Fallback>
      </mc:AlternateContent>
      <mc:AlternateContent xmlns:mc="http://schemas.openxmlformats.org/markup-compatibility/2006" xmlns:p14="http://schemas.microsoft.com/office/powerpoint/2010/main">
        <mc:Choice Requires="p14">
          <p:contentPart p14:bwMode="auto" r:id="rId183">
            <p14:nvContentPartPr>
              <p14:cNvPr id="241" name="Ink 240">
                <a:extLst>
                  <a:ext uri="{FF2B5EF4-FFF2-40B4-BE49-F238E27FC236}">
                    <a16:creationId xmlns:a16="http://schemas.microsoft.com/office/drawing/2014/main" id="{01965F49-9973-4EE2-A7BE-8B52894AE5DB}"/>
                  </a:ext>
                </a:extLst>
              </p14:cNvPr>
              <p14:cNvContentPartPr/>
              <p14:nvPr/>
            </p14:nvContentPartPr>
            <p14:xfrm>
              <a:off x="2786789" y="4043559"/>
              <a:ext cx="732600" cy="97920"/>
            </p14:xfrm>
          </p:contentPart>
        </mc:Choice>
        <mc:Fallback xmlns="">
          <p:pic>
            <p:nvPicPr>
              <p:cNvPr id="241" name="Ink 240">
                <a:extLst>
                  <a:ext uri="{FF2B5EF4-FFF2-40B4-BE49-F238E27FC236}">
                    <a16:creationId xmlns:a16="http://schemas.microsoft.com/office/drawing/2014/main" id="{01965F49-9973-4EE2-A7BE-8B52894AE5DB}"/>
                  </a:ext>
                </a:extLst>
              </p:cNvPr>
              <p:cNvPicPr/>
              <p:nvPr/>
            </p:nvPicPr>
            <p:blipFill>
              <a:blip r:embed="rId184"/>
              <a:stretch>
                <a:fillRect/>
              </a:stretch>
            </p:blipFill>
            <p:spPr>
              <a:xfrm>
                <a:off x="2768789" y="4025559"/>
                <a:ext cx="768240" cy="133560"/>
              </a:xfrm>
              <a:prstGeom prst="rect">
                <a:avLst/>
              </a:prstGeom>
            </p:spPr>
          </p:pic>
        </mc:Fallback>
      </mc:AlternateContent>
      <mc:AlternateContent xmlns:mc="http://schemas.openxmlformats.org/markup-compatibility/2006" xmlns:p14="http://schemas.microsoft.com/office/powerpoint/2010/main">
        <mc:Choice Requires="p14">
          <p:contentPart p14:bwMode="auto" r:id="rId185">
            <p14:nvContentPartPr>
              <p14:cNvPr id="244" name="Ink 243">
                <a:extLst>
                  <a:ext uri="{FF2B5EF4-FFF2-40B4-BE49-F238E27FC236}">
                    <a16:creationId xmlns:a16="http://schemas.microsoft.com/office/drawing/2014/main" id="{2CA37DBB-9BB4-47AA-BF9A-F441F44E52CB}"/>
                  </a:ext>
                </a:extLst>
              </p14:cNvPr>
              <p14:cNvContentPartPr/>
              <p14:nvPr/>
            </p14:nvContentPartPr>
            <p14:xfrm>
              <a:off x="3418949" y="4029519"/>
              <a:ext cx="115200" cy="100800"/>
            </p14:xfrm>
          </p:contentPart>
        </mc:Choice>
        <mc:Fallback xmlns="">
          <p:pic>
            <p:nvPicPr>
              <p:cNvPr id="244" name="Ink 243">
                <a:extLst>
                  <a:ext uri="{FF2B5EF4-FFF2-40B4-BE49-F238E27FC236}">
                    <a16:creationId xmlns:a16="http://schemas.microsoft.com/office/drawing/2014/main" id="{2CA37DBB-9BB4-47AA-BF9A-F441F44E52CB}"/>
                  </a:ext>
                </a:extLst>
              </p:cNvPr>
              <p:cNvPicPr/>
              <p:nvPr/>
            </p:nvPicPr>
            <p:blipFill>
              <a:blip r:embed="rId186"/>
              <a:stretch>
                <a:fillRect/>
              </a:stretch>
            </p:blipFill>
            <p:spPr>
              <a:xfrm>
                <a:off x="3400949" y="4011519"/>
                <a:ext cx="150840" cy="136440"/>
              </a:xfrm>
              <a:prstGeom prst="rect">
                <a:avLst/>
              </a:prstGeom>
            </p:spPr>
          </p:pic>
        </mc:Fallback>
      </mc:AlternateContent>
      <p:grpSp>
        <p:nvGrpSpPr>
          <p:cNvPr id="248" name="Group 247">
            <a:extLst>
              <a:ext uri="{FF2B5EF4-FFF2-40B4-BE49-F238E27FC236}">
                <a16:creationId xmlns:a16="http://schemas.microsoft.com/office/drawing/2014/main" id="{E8376F9C-BF1E-4A6D-BA46-D5616FD597EE}"/>
              </a:ext>
            </a:extLst>
          </p:cNvPr>
          <p:cNvGrpSpPr/>
          <p:nvPr/>
        </p:nvGrpSpPr>
        <p:grpSpPr>
          <a:xfrm>
            <a:off x="4768477" y="1372745"/>
            <a:ext cx="1436400" cy="333000"/>
            <a:chOff x="4768477" y="1372745"/>
            <a:chExt cx="1436400" cy="333000"/>
          </a:xfrm>
        </p:grpSpPr>
        <mc:AlternateContent xmlns:mc="http://schemas.openxmlformats.org/markup-compatibility/2006" xmlns:p14="http://schemas.microsoft.com/office/powerpoint/2010/main">
          <mc:Choice Requires="p14">
            <p:contentPart p14:bwMode="auto" r:id="rId187">
              <p14:nvContentPartPr>
                <p14:cNvPr id="246" name="Ink 245">
                  <a:extLst>
                    <a:ext uri="{FF2B5EF4-FFF2-40B4-BE49-F238E27FC236}">
                      <a16:creationId xmlns:a16="http://schemas.microsoft.com/office/drawing/2014/main" id="{A41C1052-6218-44EC-B581-2D5BFD221300}"/>
                    </a:ext>
                  </a:extLst>
                </p14:cNvPr>
                <p14:cNvContentPartPr/>
                <p14:nvPr/>
              </p14:nvContentPartPr>
              <p14:xfrm>
                <a:off x="4779997" y="1372745"/>
                <a:ext cx="1424880" cy="333000"/>
              </p14:xfrm>
            </p:contentPart>
          </mc:Choice>
          <mc:Fallback xmlns="">
            <p:pic>
              <p:nvPicPr>
                <p:cNvPr id="246" name="Ink 245">
                  <a:extLst>
                    <a:ext uri="{FF2B5EF4-FFF2-40B4-BE49-F238E27FC236}">
                      <a16:creationId xmlns:a16="http://schemas.microsoft.com/office/drawing/2014/main" id="{A41C1052-6218-44EC-B581-2D5BFD221300}"/>
                    </a:ext>
                  </a:extLst>
                </p:cNvPr>
                <p:cNvPicPr/>
                <p:nvPr/>
              </p:nvPicPr>
              <p:blipFill>
                <a:blip r:embed="rId188"/>
                <a:stretch>
                  <a:fillRect/>
                </a:stretch>
              </p:blipFill>
              <p:spPr>
                <a:xfrm>
                  <a:off x="4762357" y="1354745"/>
                  <a:ext cx="1460520" cy="368640"/>
                </a:xfrm>
                <a:prstGeom prst="rect">
                  <a:avLst/>
                </a:prstGeom>
              </p:spPr>
            </p:pic>
          </mc:Fallback>
        </mc:AlternateContent>
        <mc:AlternateContent xmlns:mc="http://schemas.openxmlformats.org/markup-compatibility/2006" xmlns:p14="http://schemas.microsoft.com/office/powerpoint/2010/main">
          <mc:Choice Requires="p14">
            <p:contentPart p14:bwMode="auto" r:id="rId189">
              <p14:nvContentPartPr>
                <p14:cNvPr id="247" name="Ink 246">
                  <a:extLst>
                    <a:ext uri="{FF2B5EF4-FFF2-40B4-BE49-F238E27FC236}">
                      <a16:creationId xmlns:a16="http://schemas.microsoft.com/office/drawing/2014/main" id="{F1710279-C0E6-4E25-A91B-29925467CD53}"/>
                    </a:ext>
                  </a:extLst>
                </p14:cNvPr>
                <p14:cNvContentPartPr/>
                <p14:nvPr/>
              </p14:nvContentPartPr>
              <p14:xfrm>
                <a:off x="4768477" y="1612505"/>
                <a:ext cx="116280" cy="92880"/>
              </p14:xfrm>
            </p:contentPart>
          </mc:Choice>
          <mc:Fallback xmlns="">
            <p:pic>
              <p:nvPicPr>
                <p:cNvPr id="247" name="Ink 246">
                  <a:extLst>
                    <a:ext uri="{FF2B5EF4-FFF2-40B4-BE49-F238E27FC236}">
                      <a16:creationId xmlns:a16="http://schemas.microsoft.com/office/drawing/2014/main" id="{F1710279-C0E6-4E25-A91B-29925467CD53}"/>
                    </a:ext>
                  </a:extLst>
                </p:cNvPr>
                <p:cNvPicPr/>
                <p:nvPr/>
              </p:nvPicPr>
              <p:blipFill>
                <a:blip r:embed="rId190"/>
                <a:stretch>
                  <a:fillRect/>
                </a:stretch>
              </p:blipFill>
              <p:spPr>
                <a:xfrm>
                  <a:off x="4750477" y="1594865"/>
                  <a:ext cx="151920" cy="128520"/>
                </a:xfrm>
                <a:prstGeom prst="rect">
                  <a:avLst/>
                </a:prstGeom>
              </p:spPr>
            </p:pic>
          </mc:Fallback>
        </mc:AlternateContent>
      </p:grpSp>
      <p:grpSp>
        <p:nvGrpSpPr>
          <p:cNvPr id="252" name="Group 251">
            <a:extLst>
              <a:ext uri="{FF2B5EF4-FFF2-40B4-BE49-F238E27FC236}">
                <a16:creationId xmlns:a16="http://schemas.microsoft.com/office/drawing/2014/main" id="{D30C848F-D790-40FC-936B-9D5FA85285D0}"/>
              </a:ext>
            </a:extLst>
          </p:cNvPr>
          <p:cNvGrpSpPr/>
          <p:nvPr/>
        </p:nvGrpSpPr>
        <p:grpSpPr>
          <a:xfrm>
            <a:off x="6524720" y="1109693"/>
            <a:ext cx="1927800" cy="414000"/>
            <a:chOff x="6524720" y="1109693"/>
            <a:chExt cx="1927800" cy="414000"/>
          </a:xfrm>
        </p:grpSpPr>
        <mc:AlternateContent xmlns:mc="http://schemas.openxmlformats.org/markup-compatibility/2006" xmlns:p14="http://schemas.microsoft.com/office/powerpoint/2010/main">
          <mc:Choice Requires="p14">
            <p:contentPart p14:bwMode="auto" r:id="rId191">
              <p14:nvContentPartPr>
                <p14:cNvPr id="15" name="Ink 14">
                  <a:extLst>
                    <a:ext uri="{FF2B5EF4-FFF2-40B4-BE49-F238E27FC236}">
                      <a16:creationId xmlns:a16="http://schemas.microsoft.com/office/drawing/2014/main" id="{EF13226A-8E57-4318-88C8-C807475C2A9C}"/>
                    </a:ext>
                  </a:extLst>
                </p14:cNvPr>
                <p14:cNvContentPartPr/>
                <p14:nvPr/>
              </p14:nvContentPartPr>
              <p14:xfrm>
                <a:off x="6767000" y="1111493"/>
                <a:ext cx="173880" cy="282240"/>
              </p14:xfrm>
            </p:contentPart>
          </mc:Choice>
          <mc:Fallback xmlns="">
            <p:pic>
              <p:nvPicPr>
                <p:cNvPr id="15" name="Ink 14">
                  <a:extLst>
                    <a:ext uri="{FF2B5EF4-FFF2-40B4-BE49-F238E27FC236}">
                      <a16:creationId xmlns:a16="http://schemas.microsoft.com/office/drawing/2014/main" id="{EF13226A-8E57-4318-88C8-C807475C2A9C}"/>
                    </a:ext>
                  </a:extLst>
                </p:cNvPr>
                <p:cNvPicPr/>
                <p:nvPr/>
              </p:nvPicPr>
              <p:blipFill>
                <a:blip r:embed="rId192"/>
                <a:stretch>
                  <a:fillRect/>
                </a:stretch>
              </p:blipFill>
              <p:spPr>
                <a:xfrm>
                  <a:off x="6749000" y="1093493"/>
                  <a:ext cx="209520" cy="317880"/>
                </a:xfrm>
                <a:prstGeom prst="rect">
                  <a:avLst/>
                </a:prstGeom>
              </p:spPr>
            </p:pic>
          </mc:Fallback>
        </mc:AlternateContent>
        <mc:AlternateContent xmlns:mc="http://schemas.openxmlformats.org/markup-compatibility/2006" xmlns:p14="http://schemas.microsoft.com/office/powerpoint/2010/main">
          <mc:Choice Requires="p14">
            <p:contentPart p14:bwMode="auto" r:id="rId193">
              <p14:nvContentPartPr>
                <p14:cNvPr id="16" name="Ink 15">
                  <a:extLst>
                    <a:ext uri="{FF2B5EF4-FFF2-40B4-BE49-F238E27FC236}">
                      <a16:creationId xmlns:a16="http://schemas.microsoft.com/office/drawing/2014/main" id="{DB02EE59-A293-4098-B380-C06C678B4A67}"/>
                    </a:ext>
                  </a:extLst>
                </p14:cNvPr>
                <p14:cNvContentPartPr/>
                <p14:nvPr/>
              </p14:nvContentPartPr>
              <p14:xfrm>
                <a:off x="7028000" y="1109693"/>
                <a:ext cx="197280" cy="129960"/>
              </p14:xfrm>
            </p:contentPart>
          </mc:Choice>
          <mc:Fallback xmlns="">
            <p:pic>
              <p:nvPicPr>
                <p:cNvPr id="16" name="Ink 15">
                  <a:extLst>
                    <a:ext uri="{FF2B5EF4-FFF2-40B4-BE49-F238E27FC236}">
                      <a16:creationId xmlns:a16="http://schemas.microsoft.com/office/drawing/2014/main" id="{DB02EE59-A293-4098-B380-C06C678B4A67}"/>
                    </a:ext>
                  </a:extLst>
                </p:cNvPr>
                <p:cNvPicPr/>
                <p:nvPr/>
              </p:nvPicPr>
              <p:blipFill>
                <a:blip r:embed="rId194"/>
                <a:stretch>
                  <a:fillRect/>
                </a:stretch>
              </p:blipFill>
              <p:spPr>
                <a:xfrm>
                  <a:off x="7010000" y="1091693"/>
                  <a:ext cx="232920" cy="165600"/>
                </a:xfrm>
                <a:prstGeom prst="rect">
                  <a:avLst/>
                </a:prstGeom>
              </p:spPr>
            </p:pic>
          </mc:Fallback>
        </mc:AlternateContent>
        <mc:AlternateContent xmlns:mc="http://schemas.openxmlformats.org/markup-compatibility/2006" xmlns:p14="http://schemas.microsoft.com/office/powerpoint/2010/main">
          <mc:Choice Requires="p14">
            <p:contentPart p14:bwMode="auto" r:id="rId195">
              <p14:nvContentPartPr>
                <p14:cNvPr id="17" name="Ink 16">
                  <a:extLst>
                    <a:ext uri="{FF2B5EF4-FFF2-40B4-BE49-F238E27FC236}">
                      <a16:creationId xmlns:a16="http://schemas.microsoft.com/office/drawing/2014/main" id="{7343BF62-5A6E-4D21-A093-84D6F945BD68}"/>
                    </a:ext>
                  </a:extLst>
                </p14:cNvPr>
                <p14:cNvContentPartPr/>
                <p14:nvPr/>
              </p14:nvContentPartPr>
              <p14:xfrm>
                <a:off x="7128440" y="1154333"/>
                <a:ext cx="60120" cy="229320"/>
              </p14:xfrm>
            </p:contentPart>
          </mc:Choice>
          <mc:Fallback xmlns="">
            <p:pic>
              <p:nvPicPr>
                <p:cNvPr id="17" name="Ink 16">
                  <a:extLst>
                    <a:ext uri="{FF2B5EF4-FFF2-40B4-BE49-F238E27FC236}">
                      <a16:creationId xmlns:a16="http://schemas.microsoft.com/office/drawing/2014/main" id="{7343BF62-5A6E-4D21-A093-84D6F945BD68}"/>
                    </a:ext>
                  </a:extLst>
                </p:cNvPr>
                <p:cNvPicPr/>
                <p:nvPr/>
              </p:nvPicPr>
              <p:blipFill>
                <a:blip r:embed="rId196"/>
                <a:stretch>
                  <a:fillRect/>
                </a:stretch>
              </p:blipFill>
              <p:spPr>
                <a:xfrm>
                  <a:off x="7110800" y="1136333"/>
                  <a:ext cx="95760" cy="264960"/>
                </a:xfrm>
                <a:prstGeom prst="rect">
                  <a:avLst/>
                </a:prstGeom>
              </p:spPr>
            </p:pic>
          </mc:Fallback>
        </mc:AlternateContent>
        <mc:AlternateContent xmlns:mc="http://schemas.openxmlformats.org/markup-compatibility/2006" xmlns:p14="http://schemas.microsoft.com/office/powerpoint/2010/main">
          <mc:Choice Requires="p14">
            <p:contentPart p14:bwMode="auto" r:id="rId197">
              <p14:nvContentPartPr>
                <p14:cNvPr id="22" name="Ink 21">
                  <a:extLst>
                    <a:ext uri="{FF2B5EF4-FFF2-40B4-BE49-F238E27FC236}">
                      <a16:creationId xmlns:a16="http://schemas.microsoft.com/office/drawing/2014/main" id="{AA190253-2F05-4217-B7DE-CD7DA7849C94}"/>
                    </a:ext>
                  </a:extLst>
                </p14:cNvPr>
                <p14:cNvContentPartPr/>
                <p14:nvPr/>
              </p14:nvContentPartPr>
              <p14:xfrm>
                <a:off x="7763120" y="1232093"/>
                <a:ext cx="201240" cy="109800"/>
              </p14:xfrm>
            </p:contentPart>
          </mc:Choice>
          <mc:Fallback xmlns="">
            <p:pic>
              <p:nvPicPr>
                <p:cNvPr id="22" name="Ink 21">
                  <a:extLst>
                    <a:ext uri="{FF2B5EF4-FFF2-40B4-BE49-F238E27FC236}">
                      <a16:creationId xmlns:a16="http://schemas.microsoft.com/office/drawing/2014/main" id="{AA190253-2F05-4217-B7DE-CD7DA7849C94}"/>
                    </a:ext>
                  </a:extLst>
                </p:cNvPr>
                <p:cNvPicPr/>
                <p:nvPr/>
              </p:nvPicPr>
              <p:blipFill>
                <a:blip r:embed="rId198"/>
                <a:stretch>
                  <a:fillRect/>
                </a:stretch>
              </p:blipFill>
              <p:spPr>
                <a:xfrm>
                  <a:off x="7745480" y="1214453"/>
                  <a:ext cx="236880" cy="145440"/>
                </a:xfrm>
                <a:prstGeom prst="rect">
                  <a:avLst/>
                </a:prstGeom>
              </p:spPr>
            </p:pic>
          </mc:Fallback>
        </mc:AlternateContent>
        <mc:AlternateContent xmlns:mc="http://schemas.openxmlformats.org/markup-compatibility/2006" xmlns:p14="http://schemas.microsoft.com/office/powerpoint/2010/main">
          <mc:Choice Requires="p14">
            <p:contentPart p14:bwMode="auto" r:id="rId199">
              <p14:nvContentPartPr>
                <p14:cNvPr id="23" name="Ink 22">
                  <a:extLst>
                    <a:ext uri="{FF2B5EF4-FFF2-40B4-BE49-F238E27FC236}">
                      <a16:creationId xmlns:a16="http://schemas.microsoft.com/office/drawing/2014/main" id="{B17B1D8B-572F-4A4F-B8BD-72FA6120C28C}"/>
                    </a:ext>
                  </a:extLst>
                </p14:cNvPr>
                <p14:cNvContentPartPr/>
                <p14:nvPr/>
              </p14:nvContentPartPr>
              <p14:xfrm>
                <a:off x="7993880" y="1224173"/>
                <a:ext cx="207360" cy="114120"/>
              </p14:xfrm>
            </p:contentPart>
          </mc:Choice>
          <mc:Fallback xmlns="">
            <p:pic>
              <p:nvPicPr>
                <p:cNvPr id="23" name="Ink 22">
                  <a:extLst>
                    <a:ext uri="{FF2B5EF4-FFF2-40B4-BE49-F238E27FC236}">
                      <a16:creationId xmlns:a16="http://schemas.microsoft.com/office/drawing/2014/main" id="{B17B1D8B-572F-4A4F-B8BD-72FA6120C28C}"/>
                    </a:ext>
                  </a:extLst>
                </p:cNvPr>
                <p:cNvPicPr/>
                <p:nvPr/>
              </p:nvPicPr>
              <p:blipFill>
                <a:blip r:embed="rId200"/>
                <a:stretch>
                  <a:fillRect/>
                </a:stretch>
              </p:blipFill>
              <p:spPr>
                <a:xfrm>
                  <a:off x="7976240" y="1206173"/>
                  <a:ext cx="243000" cy="149760"/>
                </a:xfrm>
                <a:prstGeom prst="rect">
                  <a:avLst/>
                </a:prstGeom>
              </p:spPr>
            </p:pic>
          </mc:Fallback>
        </mc:AlternateContent>
        <mc:AlternateContent xmlns:mc="http://schemas.openxmlformats.org/markup-compatibility/2006" xmlns:p14="http://schemas.microsoft.com/office/powerpoint/2010/main">
          <mc:Choice Requires="p14">
            <p:contentPart p14:bwMode="auto" r:id="rId201">
              <p14:nvContentPartPr>
                <p14:cNvPr id="25" name="Ink 24">
                  <a:extLst>
                    <a:ext uri="{FF2B5EF4-FFF2-40B4-BE49-F238E27FC236}">
                      <a16:creationId xmlns:a16="http://schemas.microsoft.com/office/drawing/2014/main" id="{E4A10F4F-B9F2-4BBE-A817-FF312F22E24C}"/>
                    </a:ext>
                  </a:extLst>
                </p14:cNvPr>
                <p14:cNvContentPartPr/>
                <p14:nvPr/>
              </p14:nvContentPartPr>
              <p14:xfrm>
                <a:off x="6752600" y="1480853"/>
                <a:ext cx="1699920" cy="42840"/>
              </p14:xfrm>
            </p:contentPart>
          </mc:Choice>
          <mc:Fallback xmlns="">
            <p:pic>
              <p:nvPicPr>
                <p:cNvPr id="25" name="Ink 24">
                  <a:extLst>
                    <a:ext uri="{FF2B5EF4-FFF2-40B4-BE49-F238E27FC236}">
                      <a16:creationId xmlns:a16="http://schemas.microsoft.com/office/drawing/2014/main" id="{E4A10F4F-B9F2-4BBE-A817-FF312F22E24C}"/>
                    </a:ext>
                  </a:extLst>
                </p:cNvPr>
                <p:cNvPicPr/>
                <p:nvPr/>
              </p:nvPicPr>
              <p:blipFill>
                <a:blip r:embed="rId202"/>
                <a:stretch>
                  <a:fillRect/>
                </a:stretch>
              </p:blipFill>
              <p:spPr>
                <a:xfrm>
                  <a:off x="6734960" y="1462853"/>
                  <a:ext cx="1735560" cy="78480"/>
                </a:xfrm>
                <a:prstGeom prst="rect">
                  <a:avLst/>
                </a:prstGeom>
              </p:spPr>
            </p:pic>
          </mc:Fallback>
        </mc:AlternateContent>
        <mc:AlternateContent xmlns:mc="http://schemas.openxmlformats.org/markup-compatibility/2006" xmlns:p14="http://schemas.microsoft.com/office/powerpoint/2010/main">
          <mc:Choice Requires="p14">
            <p:contentPart p14:bwMode="auto" r:id="rId203">
              <p14:nvContentPartPr>
                <p14:cNvPr id="12" name="Ink 11">
                  <a:extLst>
                    <a:ext uri="{FF2B5EF4-FFF2-40B4-BE49-F238E27FC236}">
                      <a16:creationId xmlns:a16="http://schemas.microsoft.com/office/drawing/2014/main" id="{3BF5FF67-99B8-4CB0-9649-7026CCCAFEF5}"/>
                    </a:ext>
                  </a:extLst>
                </p14:cNvPr>
                <p14:cNvContentPartPr/>
                <p14:nvPr/>
              </p14:nvContentPartPr>
              <p14:xfrm>
                <a:off x="6535160" y="1286947"/>
                <a:ext cx="96480" cy="106920"/>
              </p14:xfrm>
            </p:contentPart>
          </mc:Choice>
          <mc:Fallback xmlns="">
            <p:pic>
              <p:nvPicPr>
                <p:cNvPr id="12" name="Ink 11">
                  <a:extLst>
                    <a:ext uri="{FF2B5EF4-FFF2-40B4-BE49-F238E27FC236}">
                      <a16:creationId xmlns:a16="http://schemas.microsoft.com/office/drawing/2014/main" id="{3BF5FF67-99B8-4CB0-9649-7026CCCAFEF5}"/>
                    </a:ext>
                  </a:extLst>
                </p:cNvPr>
                <p:cNvPicPr/>
                <p:nvPr/>
              </p:nvPicPr>
              <p:blipFill>
                <a:blip r:embed="rId204"/>
                <a:stretch>
                  <a:fillRect/>
                </a:stretch>
              </p:blipFill>
              <p:spPr>
                <a:xfrm>
                  <a:off x="6517520" y="1268947"/>
                  <a:ext cx="132120" cy="142560"/>
                </a:xfrm>
                <a:prstGeom prst="rect">
                  <a:avLst/>
                </a:prstGeom>
              </p:spPr>
            </p:pic>
          </mc:Fallback>
        </mc:AlternateContent>
        <mc:AlternateContent xmlns:mc="http://schemas.openxmlformats.org/markup-compatibility/2006" xmlns:p14="http://schemas.microsoft.com/office/powerpoint/2010/main">
          <mc:Choice Requires="p14">
            <p:contentPart p14:bwMode="auto" r:id="rId205">
              <p14:nvContentPartPr>
                <p14:cNvPr id="13" name="Ink 12">
                  <a:extLst>
                    <a:ext uri="{FF2B5EF4-FFF2-40B4-BE49-F238E27FC236}">
                      <a16:creationId xmlns:a16="http://schemas.microsoft.com/office/drawing/2014/main" id="{FD8A8801-EFE9-4E86-8A59-50BD6DC0D542}"/>
                    </a:ext>
                  </a:extLst>
                </p14:cNvPr>
                <p14:cNvContentPartPr/>
                <p14:nvPr/>
              </p14:nvContentPartPr>
              <p14:xfrm>
                <a:off x="6524720" y="1273267"/>
                <a:ext cx="106920" cy="116640"/>
              </p14:xfrm>
            </p:contentPart>
          </mc:Choice>
          <mc:Fallback xmlns="">
            <p:pic>
              <p:nvPicPr>
                <p:cNvPr id="13" name="Ink 12">
                  <a:extLst>
                    <a:ext uri="{FF2B5EF4-FFF2-40B4-BE49-F238E27FC236}">
                      <a16:creationId xmlns:a16="http://schemas.microsoft.com/office/drawing/2014/main" id="{FD8A8801-EFE9-4E86-8A59-50BD6DC0D542}"/>
                    </a:ext>
                  </a:extLst>
                </p:cNvPr>
                <p:cNvPicPr/>
                <p:nvPr/>
              </p:nvPicPr>
              <p:blipFill>
                <a:blip r:embed="rId206"/>
                <a:stretch>
                  <a:fillRect/>
                </a:stretch>
              </p:blipFill>
              <p:spPr>
                <a:xfrm>
                  <a:off x="6506720" y="1255267"/>
                  <a:ext cx="142560" cy="152280"/>
                </a:xfrm>
                <a:prstGeom prst="rect">
                  <a:avLst/>
                </a:prstGeom>
              </p:spPr>
            </p:pic>
          </mc:Fallback>
        </mc:AlternateContent>
        <mc:AlternateContent xmlns:mc="http://schemas.openxmlformats.org/markup-compatibility/2006" xmlns:p14="http://schemas.microsoft.com/office/powerpoint/2010/main">
          <mc:Choice Requires="p14">
            <p:contentPart p14:bwMode="auto" r:id="rId207">
              <p14:nvContentPartPr>
                <p14:cNvPr id="249" name="Ink 248">
                  <a:extLst>
                    <a:ext uri="{FF2B5EF4-FFF2-40B4-BE49-F238E27FC236}">
                      <a16:creationId xmlns:a16="http://schemas.microsoft.com/office/drawing/2014/main" id="{4BFCD0DB-3F13-47BA-9D07-03D167774146}"/>
                    </a:ext>
                  </a:extLst>
                </p14:cNvPr>
                <p14:cNvContentPartPr/>
                <p14:nvPr/>
              </p14:nvContentPartPr>
              <p14:xfrm>
                <a:off x="7273717" y="1116785"/>
                <a:ext cx="137880" cy="262800"/>
              </p14:xfrm>
            </p:contentPart>
          </mc:Choice>
          <mc:Fallback xmlns="">
            <p:pic>
              <p:nvPicPr>
                <p:cNvPr id="249" name="Ink 248">
                  <a:extLst>
                    <a:ext uri="{FF2B5EF4-FFF2-40B4-BE49-F238E27FC236}">
                      <a16:creationId xmlns:a16="http://schemas.microsoft.com/office/drawing/2014/main" id="{4BFCD0DB-3F13-47BA-9D07-03D167774146}"/>
                    </a:ext>
                  </a:extLst>
                </p:cNvPr>
                <p:cNvPicPr/>
                <p:nvPr/>
              </p:nvPicPr>
              <p:blipFill>
                <a:blip r:embed="rId208"/>
                <a:stretch>
                  <a:fillRect/>
                </a:stretch>
              </p:blipFill>
              <p:spPr>
                <a:xfrm>
                  <a:off x="7256077" y="1099145"/>
                  <a:ext cx="173520" cy="298440"/>
                </a:xfrm>
                <a:prstGeom prst="rect">
                  <a:avLst/>
                </a:prstGeom>
              </p:spPr>
            </p:pic>
          </mc:Fallback>
        </mc:AlternateContent>
        <mc:AlternateContent xmlns:mc="http://schemas.openxmlformats.org/markup-compatibility/2006" xmlns:p14="http://schemas.microsoft.com/office/powerpoint/2010/main">
          <mc:Choice Requires="p14">
            <p:contentPart p14:bwMode="auto" r:id="rId209">
              <p14:nvContentPartPr>
                <p14:cNvPr id="250" name="Ink 249">
                  <a:extLst>
                    <a:ext uri="{FF2B5EF4-FFF2-40B4-BE49-F238E27FC236}">
                      <a16:creationId xmlns:a16="http://schemas.microsoft.com/office/drawing/2014/main" id="{342DC94C-5BC4-4B70-9E88-41E194BA6F12}"/>
                    </a:ext>
                  </a:extLst>
                </p14:cNvPr>
                <p14:cNvContentPartPr/>
                <p14:nvPr/>
              </p14:nvContentPartPr>
              <p14:xfrm>
                <a:off x="7510957" y="1124345"/>
                <a:ext cx="179640" cy="133560"/>
              </p14:xfrm>
            </p:contentPart>
          </mc:Choice>
          <mc:Fallback xmlns="">
            <p:pic>
              <p:nvPicPr>
                <p:cNvPr id="250" name="Ink 249">
                  <a:extLst>
                    <a:ext uri="{FF2B5EF4-FFF2-40B4-BE49-F238E27FC236}">
                      <a16:creationId xmlns:a16="http://schemas.microsoft.com/office/drawing/2014/main" id="{342DC94C-5BC4-4B70-9E88-41E194BA6F12}"/>
                    </a:ext>
                  </a:extLst>
                </p:cNvPr>
                <p:cNvPicPr/>
                <p:nvPr/>
              </p:nvPicPr>
              <p:blipFill>
                <a:blip r:embed="rId210"/>
                <a:stretch>
                  <a:fillRect/>
                </a:stretch>
              </p:blipFill>
              <p:spPr>
                <a:xfrm>
                  <a:off x="7492957" y="1106705"/>
                  <a:ext cx="215280" cy="169200"/>
                </a:xfrm>
                <a:prstGeom prst="rect">
                  <a:avLst/>
                </a:prstGeom>
              </p:spPr>
            </p:pic>
          </mc:Fallback>
        </mc:AlternateContent>
        <mc:AlternateContent xmlns:mc="http://schemas.openxmlformats.org/markup-compatibility/2006" xmlns:p14="http://schemas.microsoft.com/office/powerpoint/2010/main">
          <mc:Choice Requires="p14">
            <p:contentPart p14:bwMode="auto" r:id="rId211">
              <p14:nvContentPartPr>
                <p14:cNvPr id="251" name="Ink 250">
                  <a:extLst>
                    <a:ext uri="{FF2B5EF4-FFF2-40B4-BE49-F238E27FC236}">
                      <a16:creationId xmlns:a16="http://schemas.microsoft.com/office/drawing/2014/main" id="{120E0621-4C07-4650-B019-E5D6E38DF02F}"/>
                    </a:ext>
                  </a:extLst>
                </p14:cNvPr>
                <p14:cNvContentPartPr/>
                <p14:nvPr/>
              </p14:nvContentPartPr>
              <p14:xfrm>
                <a:off x="7593397" y="1161425"/>
                <a:ext cx="88200" cy="229680"/>
              </p14:xfrm>
            </p:contentPart>
          </mc:Choice>
          <mc:Fallback xmlns="">
            <p:pic>
              <p:nvPicPr>
                <p:cNvPr id="251" name="Ink 250">
                  <a:extLst>
                    <a:ext uri="{FF2B5EF4-FFF2-40B4-BE49-F238E27FC236}">
                      <a16:creationId xmlns:a16="http://schemas.microsoft.com/office/drawing/2014/main" id="{120E0621-4C07-4650-B019-E5D6E38DF02F}"/>
                    </a:ext>
                  </a:extLst>
                </p:cNvPr>
                <p:cNvPicPr/>
                <p:nvPr/>
              </p:nvPicPr>
              <p:blipFill>
                <a:blip r:embed="rId212"/>
                <a:stretch>
                  <a:fillRect/>
                </a:stretch>
              </p:blipFill>
              <p:spPr>
                <a:xfrm>
                  <a:off x="7575757" y="1143425"/>
                  <a:ext cx="123840" cy="265320"/>
                </a:xfrm>
                <a:prstGeom prst="rect">
                  <a:avLst/>
                </a:prstGeom>
              </p:spPr>
            </p:pic>
          </mc:Fallback>
        </mc:AlternateContent>
      </p:grpSp>
      <p:sp>
        <p:nvSpPr>
          <p:cNvPr id="254" name="TextBox 253">
            <a:extLst>
              <a:ext uri="{FF2B5EF4-FFF2-40B4-BE49-F238E27FC236}">
                <a16:creationId xmlns:a16="http://schemas.microsoft.com/office/drawing/2014/main" id="{46D80664-CC17-4057-8283-84325B6FD340}"/>
              </a:ext>
            </a:extLst>
          </p:cNvPr>
          <p:cNvSpPr txBox="1"/>
          <p:nvPr/>
        </p:nvSpPr>
        <p:spPr>
          <a:xfrm>
            <a:off x="430990" y="449955"/>
            <a:ext cx="2669785" cy="1261884"/>
          </a:xfrm>
          <a:prstGeom prst="rect">
            <a:avLst/>
          </a:prstGeom>
          <a:noFill/>
        </p:spPr>
        <p:txBody>
          <a:bodyPr wrap="square">
            <a:spAutoFit/>
          </a:bodyPr>
          <a:lstStyle/>
          <a:p>
            <a:r>
              <a:rPr lang="en-US" sz="2000" b="1" dirty="0">
                <a:latin typeface="Playfair Display" panose="020B0604020202020204" charset="0"/>
              </a:rPr>
              <a:t>Step 1:</a:t>
            </a:r>
          </a:p>
          <a:p>
            <a:r>
              <a:rPr lang="en-US" dirty="0">
                <a:latin typeface="Playfair Display" panose="020B0604020202020204" charset="0"/>
              </a:rPr>
              <a:t>As a group we created a cutting list. This is where we listed everything that needs to be cut and their correct size.</a:t>
            </a:r>
          </a:p>
        </p:txBody>
      </p:sp>
    </p:spTree>
    <p:extLst>
      <p:ext uri="{BB962C8B-B14F-4D97-AF65-F5344CB8AC3E}">
        <p14:creationId xmlns:p14="http://schemas.microsoft.com/office/powerpoint/2010/main" val="38360243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8D6065F-2ABB-4FA5-A75B-45DB76E21F2D}"/>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15</a:t>
            </a:fld>
            <a:endParaRPr lang="en"/>
          </a:p>
        </p:txBody>
      </p:sp>
      <p:pic>
        <p:nvPicPr>
          <p:cNvPr id="4" name="Picture 3" descr="A picture containing text&#10;&#10;Description automatically generated">
            <a:extLst>
              <a:ext uri="{FF2B5EF4-FFF2-40B4-BE49-F238E27FC236}">
                <a16:creationId xmlns:a16="http://schemas.microsoft.com/office/drawing/2014/main" id="{EDE5087F-188C-4EC3-98A2-753A7A830067}"/>
              </a:ext>
            </a:extLst>
          </p:cNvPr>
          <p:cNvPicPr>
            <a:picLocks noChangeAspect="1"/>
          </p:cNvPicPr>
          <p:nvPr/>
        </p:nvPicPr>
        <p:blipFill>
          <a:blip r:embed="rId2"/>
          <a:stretch>
            <a:fillRect/>
          </a:stretch>
        </p:blipFill>
        <p:spPr>
          <a:xfrm rot="5400000">
            <a:off x="2550015" y="1327888"/>
            <a:ext cx="4102097" cy="2431070"/>
          </a:xfrm>
          <a:prstGeom prst="rect">
            <a:avLst/>
          </a:prstGeom>
        </p:spPr>
      </p:pic>
      <p:pic>
        <p:nvPicPr>
          <p:cNvPr id="8" name="Picture 7" descr="A picture containing text, person, indoor&#10;&#10;Description automatically generated">
            <a:extLst>
              <a:ext uri="{FF2B5EF4-FFF2-40B4-BE49-F238E27FC236}">
                <a16:creationId xmlns:a16="http://schemas.microsoft.com/office/drawing/2014/main" id="{B156BB7A-4AC8-4BE5-9C7C-6C4457048440}"/>
              </a:ext>
            </a:extLst>
          </p:cNvPr>
          <p:cNvPicPr>
            <a:picLocks noChangeAspect="1"/>
          </p:cNvPicPr>
          <p:nvPr/>
        </p:nvPicPr>
        <p:blipFill>
          <a:blip r:embed="rId3"/>
          <a:stretch>
            <a:fillRect/>
          </a:stretch>
        </p:blipFill>
        <p:spPr>
          <a:xfrm>
            <a:off x="594214" y="2918909"/>
            <a:ext cx="2667000" cy="1675561"/>
          </a:xfrm>
          <a:prstGeom prst="rect">
            <a:avLst/>
          </a:prstGeom>
        </p:spPr>
      </p:pic>
      <p:sp>
        <p:nvSpPr>
          <p:cNvPr id="3" name="TextBox 2">
            <a:extLst>
              <a:ext uri="{FF2B5EF4-FFF2-40B4-BE49-F238E27FC236}">
                <a16:creationId xmlns:a16="http://schemas.microsoft.com/office/drawing/2014/main" id="{0E2B8529-403D-4057-8EAD-BC8F613C182F}"/>
              </a:ext>
            </a:extLst>
          </p:cNvPr>
          <p:cNvSpPr txBox="1"/>
          <p:nvPr/>
        </p:nvSpPr>
        <p:spPr>
          <a:xfrm>
            <a:off x="469900" y="492374"/>
            <a:ext cx="2047173" cy="677108"/>
          </a:xfrm>
          <a:prstGeom prst="rect">
            <a:avLst/>
          </a:prstGeom>
          <a:noFill/>
        </p:spPr>
        <p:txBody>
          <a:bodyPr wrap="square" rtlCol="0">
            <a:spAutoFit/>
          </a:bodyPr>
          <a:lstStyle/>
          <a:p>
            <a:r>
              <a:rPr lang="en-US" sz="2400" b="1" dirty="0">
                <a:latin typeface="Playfair Display" panose="020B0604020202020204" charset="0"/>
              </a:rPr>
              <a:t>Step 2:</a:t>
            </a:r>
          </a:p>
          <a:p>
            <a:endParaRPr lang="en-GB" dirty="0"/>
          </a:p>
        </p:txBody>
      </p:sp>
      <p:sp>
        <p:nvSpPr>
          <p:cNvPr id="7" name="TextBox 6">
            <a:extLst>
              <a:ext uri="{FF2B5EF4-FFF2-40B4-BE49-F238E27FC236}">
                <a16:creationId xmlns:a16="http://schemas.microsoft.com/office/drawing/2014/main" id="{EA0A8DE3-C788-47F0-BE83-9B6CEEDECC35}"/>
              </a:ext>
            </a:extLst>
          </p:cNvPr>
          <p:cNvSpPr txBox="1"/>
          <p:nvPr/>
        </p:nvSpPr>
        <p:spPr>
          <a:xfrm>
            <a:off x="469900" y="887584"/>
            <a:ext cx="3089640" cy="2031325"/>
          </a:xfrm>
          <a:prstGeom prst="rect">
            <a:avLst/>
          </a:prstGeom>
          <a:noFill/>
        </p:spPr>
        <p:txBody>
          <a:bodyPr wrap="square" rtlCol="0">
            <a:spAutoFit/>
          </a:bodyPr>
          <a:lstStyle/>
          <a:p>
            <a:r>
              <a:rPr lang="en-US" dirty="0">
                <a:latin typeface="Playfair Display" panose="020B0604020202020204" charset="0"/>
              </a:rPr>
              <a:t>After measuring, we cut the pieces using the plunge-cut saw, I found that using the laser helped ensure that I was cutting exactly on the pencil mark. We used a drill to attach the frame, I was not confident using the drill as I found it a bit confusing at first due to the amount of torque settings. </a:t>
            </a:r>
            <a:endParaRPr lang="en-GB" dirty="0">
              <a:latin typeface="Playfair Display" panose="020B0604020202020204" charset="0"/>
            </a:endParaRPr>
          </a:p>
        </p:txBody>
      </p:sp>
      <p:pic>
        <p:nvPicPr>
          <p:cNvPr id="12" name="Picture 11">
            <a:extLst>
              <a:ext uri="{FF2B5EF4-FFF2-40B4-BE49-F238E27FC236}">
                <a16:creationId xmlns:a16="http://schemas.microsoft.com/office/drawing/2014/main" id="{DC93959C-EB11-4DEA-BC83-8FE5EEF42470}"/>
              </a:ext>
            </a:extLst>
          </p:cNvPr>
          <p:cNvPicPr>
            <a:picLocks noChangeAspect="1"/>
          </p:cNvPicPr>
          <p:nvPr/>
        </p:nvPicPr>
        <p:blipFill rotWithShape="1">
          <a:blip r:embed="rId4"/>
          <a:srcRect t="11383" b="19175"/>
          <a:stretch/>
        </p:blipFill>
        <p:spPr>
          <a:xfrm>
            <a:off x="5918198" y="492374"/>
            <a:ext cx="2687031" cy="2197100"/>
          </a:xfrm>
          <a:prstGeom prst="rect">
            <a:avLst/>
          </a:prstGeom>
        </p:spPr>
      </p:pic>
      <p:sp>
        <p:nvSpPr>
          <p:cNvPr id="11" name="TextBox 10">
            <a:extLst>
              <a:ext uri="{FF2B5EF4-FFF2-40B4-BE49-F238E27FC236}">
                <a16:creationId xmlns:a16="http://schemas.microsoft.com/office/drawing/2014/main" id="{FD6D2655-68B5-4C96-87D3-8A0C8E230E99}"/>
              </a:ext>
            </a:extLst>
          </p:cNvPr>
          <p:cNvSpPr txBox="1"/>
          <p:nvPr/>
        </p:nvSpPr>
        <p:spPr>
          <a:xfrm>
            <a:off x="5816599" y="2689474"/>
            <a:ext cx="1612900" cy="461665"/>
          </a:xfrm>
          <a:prstGeom prst="rect">
            <a:avLst/>
          </a:prstGeom>
          <a:noFill/>
        </p:spPr>
        <p:txBody>
          <a:bodyPr wrap="square" rtlCol="0">
            <a:spAutoFit/>
          </a:bodyPr>
          <a:lstStyle/>
          <a:p>
            <a:r>
              <a:rPr lang="en-US" sz="2400" b="1" dirty="0">
                <a:latin typeface="Playfair Display" panose="020B0604020202020204" charset="0"/>
              </a:rPr>
              <a:t>Step 3:</a:t>
            </a:r>
          </a:p>
        </p:txBody>
      </p:sp>
      <p:sp>
        <p:nvSpPr>
          <p:cNvPr id="13" name="TextBox 12">
            <a:extLst>
              <a:ext uri="{FF2B5EF4-FFF2-40B4-BE49-F238E27FC236}">
                <a16:creationId xmlns:a16="http://schemas.microsoft.com/office/drawing/2014/main" id="{CAB9C950-BA94-403B-B9F2-4AB3EFB31397}"/>
              </a:ext>
            </a:extLst>
          </p:cNvPr>
          <p:cNvSpPr txBox="1"/>
          <p:nvPr/>
        </p:nvSpPr>
        <p:spPr>
          <a:xfrm>
            <a:off x="5816598" y="3151139"/>
            <a:ext cx="2915629" cy="1384995"/>
          </a:xfrm>
          <a:prstGeom prst="rect">
            <a:avLst/>
          </a:prstGeom>
          <a:noFill/>
        </p:spPr>
        <p:txBody>
          <a:bodyPr wrap="square" rtlCol="0">
            <a:spAutoFit/>
          </a:bodyPr>
          <a:lstStyle/>
          <a:p>
            <a:r>
              <a:rPr lang="en-US" dirty="0">
                <a:latin typeface="Playfair Display" panose="020B0604020202020204" charset="0"/>
              </a:rPr>
              <a:t>The last step, involved adding an 8x4 sheet of plywood behind to cover. Any covering can be used including muslin or canvas. Stapling and gluing around all sides will provide more security.</a:t>
            </a:r>
            <a:endParaRPr lang="en-GB" dirty="0">
              <a:latin typeface="Playfair Display" panose="020B0604020202020204" charset="0"/>
            </a:endParaRPr>
          </a:p>
        </p:txBody>
      </p:sp>
    </p:spTree>
    <p:extLst>
      <p:ext uri="{BB962C8B-B14F-4D97-AF65-F5344CB8AC3E}">
        <p14:creationId xmlns:p14="http://schemas.microsoft.com/office/powerpoint/2010/main" val="35551795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5EDE37-3D88-44D0-94C3-40695A5EA635}"/>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16</a:t>
            </a:fld>
            <a:endParaRPr lang="en"/>
          </a:p>
        </p:txBody>
      </p:sp>
      <p:sp>
        <p:nvSpPr>
          <p:cNvPr id="6" name="TextBox 5">
            <a:extLst>
              <a:ext uri="{FF2B5EF4-FFF2-40B4-BE49-F238E27FC236}">
                <a16:creationId xmlns:a16="http://schemas.microsoft.com/office/drawing/2014/main" id="{F892F43E-419E-4471-B835-62E47FD4298C}"/>
              </a:ext>
            </a:extLst>
          </p:cNvPr>
          <p:cNvSpPr txBox="1"/>
          <p:nvPr/>
        </p:nvSpPr>
        <p:spPr>
          <a:xfrm>
            <a:off x="520261" y="2190848"/>
            <a:ext cx="4130566" cy="2462213"/>
          </a:xfrm>
          <a:prstGeom prst="rect">
            <a:avLst/>
          </a:prstGeom>
          <a:noFill/>
        </p:spPr>
        <p:txBody>
          <a:bodyPr wrap="square" rtlCol="0">
            <a:spAutoFit/>
          </a:bodyPr>
          <a:lstStyle/>
          <a:p>
            <a:r>
              <a:rPr lang="en-US" dirty="0">
                <a:latin typeface="Playfair Display" panose="020B0604020202020204" charset="0"/>
              </a:rPr>
              <a:t>Some key points that I learnt from creating flats that I believe is useful for future projects are the following:</a:t>
            </a:r>
          </a:p>
          <a:p>
            <a:pPr marL="285750" indent="-285750">
              <a:buFont typeface="Arial" panose="020B0604020202020204" pitchFamily="34" charset="0"/>
              <a:buChar char="•"/>
            </a:pPr>
            <a:r>
              <a:rPr lang="en-GB" dirty="0">
                <a:latin typeface="Playfair Display" panose="020B0604020202020204" charset="0"/>
              </a:rPr>
              <a:t>Use a set square to check that the wood and your lines are square.</a:t>
            </a:r>
          </a:p>
          <a:p>
            <a:pPr marL="285750" indent="-285750">
              <a:buFont typeface="Arial" panose="020B0604020202020204" pitchFamily="34" charset="0"/>
              <a:buChar char="•"/>
            </a:pPr>
            <a:r>
              <a:rPr lang="en-GB" dirty="0">
                <a:latin typeface="Playfair Display" panose="020B0604020202020204" charset="0"/>
              </a:rPr>
              <a:t>When drilling, creating pilot poles helps reduce wood from splitting.</a:t>
            </a:r>
          </a:p>
          <a:p>
            <a:pPr marL="285750" indent="-285750">
              <a:buFont typeface="Arial" panose="020B0604020202020204" pitchFamily="34" charset="0"/>
              <a:buChar char="•"/>
            </a:pPr>
            <a:r>
              <a:rPr lang="en-GB" dirty="0">
                <a:latin typeface="Playfair Display" panose="020B0604020202020204" charset="0"/>
              </a:rPr>
              <a:t>When wood is flush it means that all sides are flat and smooth.</a:t>
            </a:r>
          </a:p>
          <a:p>
            <a:pPr marL="285750" indent="-285750">
              <a:buFont typeface="Arial" panose="020B0604020202020204" pitchFamily="34" charset="0"/>
              <a:buChar char="•"/>
            </a:pPr>
            <a:r>
              <a:rPr lang="en-GB" dirty="0">
                <a:latin typeface="Playfair Display" panose="020B0604020202020204" charset="0"/>
              </a:rPr>
              <a:t>Always use wood glue when attaching wood together then use a staple gun or drill.</a:t>
            </a:r>
          </a:p>
        </p:txBody>
      </p:sp>
      <p:sp>
        <p:nvSpPr>
          <p:cNvPr id="7" name="TextBox 6">
            <a:extLst>
              <a:ext uri="{FF2B5EF4-FFF2-40B4-BE49-F238E27FC236}">
                <a16:creationId xmlns:a16="http://schemas.microsoft.com/office/drawing/2014/main" id="{D8CFEDD9-4106-4FEB-9A93-2A5215C9D92C}"/>
              </a:ext>
            </a:extLst>
          </p:cNvPr>
          <p:cNvSpPr txBox="1"/>
          <p:nvPr/>
        </p:nvSpPr>
        <p:spPr>
          <a:xfrm>
            <a:off x="520261" y="490439"/>
            <a:ext cx="4666593" cy="1600438"/>
          </a:xfrm>
          <a:prstGeom prst="rect">
            <a:avLst/>
          </a:prstGeom>
          <a:noFill/>
        </p:spPr>
        <p:txBody>
          <a:bodyPr wrap="square" rtlCol="0">
            <a:spAutoFit/>
          </a:bodyPr>
          <a:lstStyle/>
          <a:p>
            <a:r>
              <a:rPr lang="en-US" dirty="0">
                <a:latin typeface="Playfair Display" panose="020B0604020202020204" charset="0"/>
              </a:rPr>
              <a:t>As it was my first time creating a flat and using the tools independently, I was very nervous and did not want to disappoint my teammates. If I was unsure of anything, my teammates were very supportive and patient and helped me understand. When creating the flat we had to redo the stiles (the vertical pieces within the flat) multiple times due to the warping of the wood. </a:t>
            </a:r>
            <a:endParaRPr lang="en-GB" dirty="0">
              <a:latin typeface="Playfair Display" panose="020B0604020202020204" charset="0"/>
            </a:endParaRPr>
          </a:p>
        </p:txBody>
      </p:sp>
      <p:pic>
        <p:nvPicPr>
          <p:cNvPr id="8" name="Picture 7">
            <a:extLst>
              <a:ext uri="{FF2B5EF4-FFF2-40B4-BE49-F238E27FC236}">
                <a16:creationId xmlns:a16="http://schemas.microsoft.com/office/drawing/2014/main" id="{8AF65813-9ABB-49FD-9D72-8415DF779EFA}"/>
              </a:ext>
            </a:extLst>
          </p:cNvPr>
          <p:cNvPicPr>
            <a:picLocks noChangeAspect="1"/>
          </p:cNvPicPr>
          <p:nvPr/>
        </p:nvPicPr>
        <p:blipFill>
          <a:blip r:embed="rId2"/>
          <a:stretch>
            <a:fillRect/>
          </a:stretch>
        </p:blipFill>
        <p:spPr>
          <a:xfrm>
            <a:off x="5295900" y="579462"/>
            <a:ext cx="3225799" cy="3984576"/>
          </a:xfrm>
          <a:prstGeom prst="rect">
            <a:avLst/>
          </a:prstGeom>
        </p:spPr>
      </p:pic>
    </p:spTree>
    <p:extLst>
      <p:ext uri="{BB962C8B-B14F-4D97-AF65-F5344CB8AC3E}">
        <p14:creationId xmlns:p14="http://schemas.microsoft.com/office/powerpoint/2010/main" val="20271815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C1EC8-616B-41D0-A9B1-135E98853A3F}"/>
              </a:ext>
            </a:extLst>
          </p:cNvPr>
          <p:cNvSpPr>
            <a:spLocks noGrp="1"/>
          </p:cNvSpPr>
          <p:nvPr>
            <p:ph type="ctrTitle"/>
          </p:nvPr>
        </p:nvSpPr>
        <p:spPr/>
        <p:txBody>
          <a:bodyPr/>
          <a:lstStyle/>
          <a:p>
            <a:r>
              <a:rPr lang="en-GB" dirty="0">
                <a:solidFill>
                  <a:schemeClr val="tx1">
                    <a:lumMod val="50000"/>
                  </a:schemeClr>
                </a:solidFill>
              </a:rPr>
              <a:t>Making Curved Treads</a:t>
            </a:r>
          </a:p>
        </p:txBody>
      </p:sp>
      <p:sp>
        <p:nvSpPr>
          <p:cNvPr id="3" name="Subtitle 2">
            <a:extLst>
              <a:ext uri="{FF2B5EF4-FFF2-40B4-BE49-F238E27FC236}">
                <a16:creationId xmlns:a16="http://schemas.microsoft.com/office/drawing/2014/main" id="{ABCD77FF-DA0F-442D-BB1F-13118BC26178}"/>
              </a:ext>
            </a:extLst>
          </p:cNvPr>
          <p:cNvSpPr>
            <a:spLocks noGrp="1"/>
          </p:cNvSpPr>
          <p:nvPr>
            <p:ph type="subTitle" idx="1"/>
          </p:nvPr>
        </p:nvSpPr>
        <p:spPr>
          <a:xfrm>
            <a:off x="702900" y="2750043"/>
            <a:ext cx="4746000" cy="299400"/>
          </a:xfrm>
        </p:spPr>
        <p:txBody>
          <a:bodyPr/>
          <a:lstStyle/>
          <a:p>
            <a:r>
              <a:rPr lang="en-GB" sz="1200" dirty="0">
                <a:solidFill>
                  <a:schemeClr val="tx1">
                    <a:lumMod val="50000"/>
                  </a:schemeClr>
                </a:solidFill>
                <a:latin typeface="Playfair Display" panose="020B0604020202020204" charset="0"/>
              </a:rPr>
              <a:t>Working collaboratively with </a:t>
            </a:r>
            <a:r>
              <a:rPr lang="en-GB" sz="1200" dirty="0" err="1">
                <a:solidFill>
                  <a:schemeClr val="tx1">
                    <a:lumMod val="50000"/>
                  </a:schemeClr>
                </a:solidFill>
                <a:latin typeface="Playfair Display" panose="020B0604020202020204" charset="0"/>
              </a:rPr>
              <a:t>Ieuan</a:t>
            </a:r>
            <a:r>
              <a:rPr lang="en-GB" sz="1200" dirty="0">
                <a:solidFill>
                  <a:schemeClr val="tx1">
                    <a:lumMod val="50000"/>
                  </a:schemeClr>
                </a:solidFill>
                <a:latin typeface="Playfair Display" panose="020B0604020202020204" charset="0"/>
              </a:rPr>
              <a:t> and George</a:t>
            </a:r>
          </a:p>
        </p:txBody>
      </p:sp>
      <p:pic>
        <p:nvPicPr>
          <p:cNvPr id="5" name="Picture 4" descr="A picture containing wooden&#10;&#10;Description automatically generated">
            <a:extLst>
              <a:ext uri="{FF2B5EF4-FFF2-40B4-BE49-F238E27FC236}">
                <a16:creationId xmlns:a16="http://schemas.microsoft.com/office/drawing/2014/main" id="{08A30660-AF4C-4114-AB85-59EC0ED2C7F6}"/>
              </a:ext>
            </a:extLst>
          </p:cNvPr>
          <p:cNvPicPr>
            <a:picLocks noChangeAspect="1"/>
          </p:cNvPicPr>
          <p:nvPr/>
        </p:nvPicPr>
        <p:blipFill>
          <a:blip r:embed="rId2"/>
          <a:stretch>
            <a:fillRect/>
          </a:stretch>
        </p:blipFill>
        <p:spPr>
          <a:xfrm rot="5400000">
            <a:off x="5419678" y="1434278"/>
            <a:ext cx="3320093" cy="2299750"/>
          </a:xfrm>
          <a:prstGeom prst="rect">
            <a:avLst/>
          </a:prstGeom>
        </p:spPr>
      </p:pic>
    </p:spTree>
    <p:extLst>
      <p:ext uri="{BB962C8B-B14F-4D97-AF65-F5344CB8AC3E}">
        <p14:creationId xmlns:p14="http://schemas.microsoft.com/office/powerpoint/2010/main" val="1606092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8816956-7361-4C5F-8EE8-B84C0E4344BB}"/>
              </a:ext>
            </a:extLst>
          </p:cNvPr>
          <p:cNvPicPr>
            <a:picLocks noChangeAspect="1"/>
          </p:cNvPicPr>
          <p:nvPr/>
        </p:nvPicPr>
        <p:blipFill>
          <a:blip r:embed="rId2"/>
          <a:stretch>
            <a:fillRect/>
          </a:stretch>
        </p:blipFill>
        <p:spPr>
          <a:xfrm>
            <a:off x="1873990" y="987466"/>
            <a:ext cx="5396019" cy="3168568"/>
          </a:xfrm>
          <a:prstGeom prst="rect">
            <a:avLst/>
          </a:prstGeom>
        </p:spPr>
      </p:pic>
      <p:grpSp>
        <p:nvGrpSpPr>
          <p:cNvPr id="37" name="Group 36">
            <a:extLst>
              <a:ext uri="{FF2B5EF4-FFF2-40B4-BE49-F238E27FC236}">
                <a16:creationId xmlns:a16="http://schemas.microsoft.com/office/drawing/2014/main" id="{92FE4C38-D2C4-46F5-86E0-DC734F735A04}"/>
              </a:ext>
            </a:extLst>
          </p:cNvPr>
          <p:cNvGrpSpPr/>
          <p:nvPr/>
        </p:nvGrpSpPr>
        <p:grpSpPr>
          <a:xfrm>
            <a:off x="5856230" y="2723226"/>
            <a:ext cx="421200" cy="515160"/>
            <a:chOff x="5856230" y="2723226"/>
            <a:chExt cx="421200" cy="515160"/>
          </a:xfrm>
        </p:grpSpPr>
        <mc:AlternateContent xmlns:mc="http://schemas.openxmlformats.org/markup-compatibility/2006" xmlns:p14="http://schemas.microsoft.com/office/powerpoint/2010/main">
          <mc:Choice Requires="p14">
            <p:contentPart p14:bwMode="auto" r:id="rId3">
              <p14:nvContentPartPr>
                <p14:cNvPr id="31" name="Ink 30">
                  <a:extLst>
                    <a:ext uri="{FF2B5EF4-FFF2-40B4-BE49-F238E27FC236}">
                      <a16:creationId xmlns:a16="http://schemas.microsoft.com/office/drawing/2014/main" id="{1E89C2B6-7FBA-4716-953A-BB07D4A1C9D3}"/>
                    </a:ext>
                  </a:extLst>
                </p14:cNvPr>
                <p14:cNvContentPartPr/>
                <p14:nvPr/>
              </p14:nvContentPartPr>
              <p14:xfrm>
                <a:off x="5856230" y="3060906"/>
                <a:ext cx="114480" cy="177480"/>
              </p14:xfrm>
            </p:contentPart>
          </mc:Choice>
          <mc:Fallback xmlns="">
            <p:pic>
              <p:nvPicPr>
                <p:cNvPr id="31" name="Ink 30">
                  <a:extLst>
                    <a:ext uri="{FF2B5EF4-FFF2-40B4-BE49-F238E27FC236}">
                      <a16:creationId xmlns:a16="http://schemas.microsoft.com/office/drawing/2014/main" id="{1E89C2B6-7FBA-4716-953A-BB07D4A1C9D3}"/>
                    </a:ext>
                  </a:extLst>
                </p:cNvPr>
                <p:cNvPicPr/>
                <p:nvPr/>
              </p:nvPicPr>
              <p:blipFill>
                <a:blip r:embed="rId4"/>
                <a:stretch>
                  <a:fillRect/>
                </a:stretch>
              </p:blipFill>
              <p:spPr>
                <a:xfrm>
                  <a:off x="5838230" y="3042906"/>
                  <a:ext cx="150120" cy="21312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32" name="Ink 31">
                  <a:extLst>
                    <a:ext uri="{FF2B5EF4-FFF2-40B4-BE49-F238E27FC236}">
                      <a16:creationId xmlns:a16="http://schemas.microsoft.com/office/drawing/2014/main" id="{40079807-A4E7-4E9E-9962-FF85BB5A0842}"/>
                    </a:ext>
                  </a:extLst>
                </p14:cNvPr>
                <p14:cNvContentPartPr/>
                <p14:nvPr/>
              </p14:nvContentPartPr>
              <p14:xfrm>
                <a:off x="6007430" y="3124626"/>
                <a:ext cx="110520" cy="92880"/>
              </p14:xfrm>
            </p:contentPart>
          </mc:Choice>
          <mc:Fallback xmlns="">
            <p:pic>
              <p:nvPicPr>
                <p:cNvPr id="32" name="Ink 31">
                  <a:extLst>
                    <a:ext uri="{FF2B5EF4-FFF2-40B4-BE49-F238E27FC236}">
                      <a16:creationId xmlns:a16="http://schemas.microsoft.com/office/drawing/2014/main" id="{40079807-A4E7-4E9E-9962-FF85BB5A0842}"/>
                    </a:ext>
                  </a:extLst>
                </p:cNvPr>
                <p:cNvPicPr/>
                <p:nvPr/>
              </p:nvPicPr>
              <p:blipFill>
                <a:blip r:embed="rId6"/>
                <a:stretch>
                  <a:fillRect/>
                </a:stretch>
              </p:blipFill>
              <p:spPr>
                <a:xfrm>
                  <a:off x="5989790" y="3106626"/>
                  <a:ext cx="146160" cy="1285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33" name="Ink 32">
                  <a:extLst>
                    <a:ext uri="{FF2B5EF4-FFF2-40B4-BE49-F238E27FC236}">
                      <a16:creationId xmlns:a16="http://schemas.microsoft.com/office/drawing/2014/main" id="{E9B97327-538C-4A20-B25B-15D104E34682}"/>
                    </a:ext>
                  </a:extLst>
                </p14:cNvPr>
                <p14:cNvContentPartPr/>
                <p14:nvPr/>
              </p14:nvContentPartPr>
              <p14:xfrm>
                <a:off x="6022550" y="3113106"/>
                <a:ext cx="70560" cy="111240"/>
              </p14:xfrm>
            </p:contentPart>
          </mc:Choice>
          <mc:Fallback xmlns="">
            <p:pic>
              <p:nvPicPr>
                <p:cNvPr id="33" name="Ink 32">
                  <a:extLst>
                    <a:ext uri="{FF2B5EF4-FFF2-40B4-BE49-F238E27FC236}">
                      <a16:creationId xmlns:a16="http://schemas.microsoft.com/office/drawing/2014/main" id="{E9B97327-538C-4A20-B25B-15D104E34682}"/>
                    </a:ext>
                  </a:extLst>
                </p:cNvPr>
                <p:cNvPicPr/>
                <p:nvPr/>
              </p:nvPicPr>
              <p:blipFill>
                <a:blip r:embed="rId8"/>
                <a:stretch>
                  <a:fillRect/>
                </a:stretch>
              </p:blipFill>
              <p:spPr>
                <a:xfrm>
                  <a:off x="6004910" y="3095106"/>
                  <a:ext cx="106200" cy="1468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35" name="Ink 34">
                  <a:extLst>
                    <a:ext uri="{FF2B5EF4-FFF2-40B4-BE49-F238E27FC236}">
                      <a16:creationId xmlns:a16="http://schemas.microsoft.com/office/drawing/2014/main" id="{DE738B3B-1CC5-45F7-9CB8-3F9268FE95BF}"/>
                    </a:ext>
                  </a:extLst>
                </p14:cNvPr>
                <p14:cNvContentPartPr/>
                <p14:nvPr/>
              </p14:nvContentPartPr>
              <p14:xfrm>
                <a:off x="6152510" y="2728266"/>
                <a:ext cx="81720" cy="376920"/>
              </p14:xfrm>
            </p:contentPart>
          </mc:Choice>
          <mc:Fallback xmlns="">
            <p:pic>
              <p:nvPicPr>
                <p:cNvPr id="35" name="Ink 34">
                  <a:extLst>
                    <a:ext uri="{FF2B5EF4-FFF2-40B4-BE49-F238E27FC236}">
                      <a16:creationId xmlns:a16="http://schemas.microsoft.com/office/drawing/2014/main" id="{DE738B3B-1CC5-45F7-9CB8-3F9268FE95BF}"/>
                    </a:ext>
                  </a:extLst>
                </p:cNvPr>
                <p:cNvPicPr/>
                <p:nvPr/>
              </p:nvPicPr>
              <p:blipFill>
                <a:blip r:embed="rId10"/>
                <a:stretch>
                  <a:fillRect/>
                </a:stretch>
              </p:blipFill>
              <p:spPr>
                <a:xfrm>
                  <a:off x="6134870" y="2710626"/>
                  <a:ext cx="117360" cy="4125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36" name="Ink 35">
                  <a:extLst>
                    <a:ext uri="{FF2B5EF4-FFF2-40B4-BE49-F238E27FC236}">
                      <a16:creationId xmlns:a16="http://schemas.microsoft.com/office/drawing/2014/main" id="{74202942-8A13-4915-8BEE-FCF20394F30A}"/>
                    </a:ext>
                  </a:extLst>
                </p14:cNvPr>
                <p14:cNvContentPartPr/>
                <p14:nvPr/>
              </p14:nvContentPartPr>
              <p14:xfrm>
                <a:off x="6144950" y="2723226"/>
                <a:ext cx="132480" cy="67320"/>
              </p14:xfrm>
            </p:contentPart>
          </mc:Choice>
          <mc:Fallback xmlns="">
            <p:pic>
              <p:nvPicPr>
                <p:cNvPr id="36" name="Ink 35">
                  <a:extLst>
                    <a:ext uri="{FF2B5EF4-FFF2-40B4-BE49-F238E27FC236}">
                      <a16:creationId xmlns:a16="http://schemas.microsoft.com/office/drawing/2014/main" id="{74202942-8A13-4915-8BEE-FCF20394F30A}"/>
                    </a:ext>
                  </a:extLst>
                </p:cNvPr>
                <p:cNvPicPr/>
                <p:nvPr/>
              </p:nvPicPr>
              <p:blipFill>
                <a:blip r:embed="rId12"/>
                <a:stretch>
                  <a:fillRect/>
                </a:stretch>
              </p:blipFill>
              <p:spPr>
                <a:xfrm>
                  <a:off x="6126950" y="2705226"/>
                  <a:ext cx="168120" cy="102960"/>
                </a:xfrm>
                <a:prstGeom prst="rect">
                  <a:avLst/>
                </a:prstGeom>
              </p:spPr>
            </p:pic>
          </mc:Fallback>
        </mc:AlternateContent>
      </p:grpSp>
      <p:grpSp>
        <p:nvGrpSpPr>
          <p:cNvPr id="68" name="Group 67">
            <a:extLst>
              <a:ext uri="{FF2B5EF4-FFF2-40B4-BE49-F238E27FC236}">
                <a16:creationId xmlns:a16="http://schemas.microsoft.com/office/drawing/2014/main" id="{5F6530F0-1AE2-464D-A829-429D76B1421E}"/>
              </a:ext>
            </a:extLst>
          </p:cNvPr>
          <p:cNvGrpSpPr/>
          <p:nvPr/>
        </p:nvGrpSpPr>
        <p:grpSpPr>
          <a:xfrm>
            <a:off x="5420359" y="4296759"/>
            <a:ext cx="471600" cy="181800"/>
            <a:chOff x="5420359" y="4296759"/>
            <a:chExt cx="471600" cy="181800"/>
          </a:xfrm>
        </p:grpSpPr>
        <mc:AlternateContent xmlns:mc="http://schemas.openxmlformats.org/markup-compatibility/2006" xmlns:p14="http://schemas.microsoft.com/office/powerpoint/2010/main">
          <mc:Choice Requires="p14">
            <p:contentPart p14:bwMode="auto" r:id="rId13">
              <p14:nvContentPartPr>
                <p14:cNvPr id="61" name="Ink 60">
                  <a:extLst>
                    <a:ext uri="{FF2B5EF4-FFF2-40B4-BE49-F238E27FC236}">
                      <a16:creationId xmlns:a16="http://schemas.microsoft.com/office/drawing/2014/main" id="{960B488B-2480-4AC8-AA0C-F2E88706407B}"/>
                    </a:ext>
                  </a:extLst>
                </p14:cNvPr>
                <p14:cNvContentPartPr/>
                <p14:nvPr/>
              </p14:nvContentPartPr>
              <p14:xfrm>
                <a:off x="5420359" y="4296759"/>
                <a:ext cx="159480" cy="181800"/>
              </p14:xfrm>
            </p:contentPart>
          </mc:Choice>
          <mc:Fallback xmlns="">
            <p:pic>
              <p:nvPicPr>
                <p:cNvPr id="61" name="Ink 60">
                  <a:extLst>
                    <a:ext uri="{FF2B5EF4-FFF2-40B4-BE49-F238E27FC236}">
                      <a16:creationId xmlns:a16="http://schemas.microsoft.com/office/drawing/2014/main" id="{960B488B-2480-4AC8-AA0C-F2E88706407B}"/>
                    </a:ext>
                  </a:extLst>
                </p:cNvPr>
                <p:cNvPicPr/>
                <p:nvPr/>
              </p:nvPicPr>
              <p:blipFill>
                <a:blip r:embed="rId14"/>
                <a:stretch>
                  <a:fillRect/>
                </a:stretch>
              </p:blipFill>
              <p:spPr>
                <a:xfrm>
                  <a:off x="5402719" y="4278759"/>
                  <a:ext cx="195120" cy="21744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62" name="Ink 61">
                  <a:extLst>
                    <a:ext uri="{FF2B5EF4-FFF2-40B4-BE49-F238E27FC236}">
                      <a16:creationId xmlns:a16="http://schemas.microsoft.com/office/drawing/2014/main" id="{95FD4F34-E814-410E-B938-F1922190147E}"/>
                    </a:ext>
                  </a:extLst>
                </p14:cNvPr>
                <p14:cNvContentPartPr/>
                <p14:nvPr/>
              </p14:nvContentPartPr>
              <p14:xfrm>
                <a:off x="5429359" y="4377759"/>
                <a:ext cx="48960" cy="15120"/>
              </p14:xfrm>
            </p:contentPart>
          </mc:Choice>
          <mc:Fallback xmlns="">
            <p:pic>
              <p:nvPicPr>
                <p:cNvPr id="62" name="Ink 61">
                  <a:extLst>
                    <a:ext uri="{FF2B5EF4-FFF2-40B4-BE49-F238E27FC236}">
                      <a16:creationId xmlns:a16="http://schemas.microsoft.com/office/drawing/2014/main" id="{95FD4F34-E814-410E-B938-F1922190147E}"/>
                    </a:ext>
                  </a:extLst>
                </p:cNvPr>
                <p:cNvPicPr/>
                <p:nvPr/>
              </p:nvPicPr>
              <p:blipFill>
                <a:blip r:embed="rId16"/>
                <a:stretch>
                  <a:fillRect/>
                </a:stretch>
              </p:blipFill>
              <p:spPr>
                <a:xfrm>
                  <a:off x="5411359" y="4359759"/>
                  <a:ext cx="84600" cy="5076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63" name="Ink 62">
                  <a:extLst>
                    <a:ext uri="{FF2B5EF4-FFF2-40B4-BE49-F238E27FC236}">
                      <a16:creationId xmlns:a16="http://schemas.microsoft.com/office/drawing/2014/main" id="{0AC2E6CA-7735-4E2E-ACF6-161C71FF668F}"/>
                    </a:ext>
                  </a:extLst>
                </p14:cNvPr>
                <p14:cNvContentPartPr/>
                <p14:nvPr/>
              </p14:nvContentPartPr>
              <p14:xfrm>
                <a:off x="5624119" y="4381359"/>
                <a:ext cx="18000" cy="68040"/>
              </p14:xfrm>
            </p:contentPart>
          </mc:Choice>
          <mc:Fallback xmlns="">
            <p:pic>
              <p:nvPicPr>
                <p:cNvPr id="63" name="Ink 62">
                  <a:extLst>
                    <a:ext uri="{FF2B5EF4-FFF2-40B4-BE49-F238E27FC236}">
                      <a16:creationId xmlns:a16="http://schemas.microsoft.com/office/drawing/2014/main" id="{0AC2E6CA-7735-4E2E-ACF6-161C71FF668F}"/>
                    </a:ext>
                  </a:extLst>
                </p:cNvPr>
                <p:cNvPicPr/>
                <p:nvPr/>
              </p:nvPicPr>
              <p:blipFill>
                <a:blip r:embed="rId18"/>
                <a:stretch>
                  <a:fillRect/>
                </a:stretch>
              </p:blipFill>
              <p:spPr>
                <a:xfrm>
                  <a:off x="5606479" y="4363719"/>
                  <a:ext cx="53640" cy="10368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64" name="Ink 63">
                  <a:extLst>
                    <a:ext uri="{FF2B5EF4-FFF2-40B4-BE49-F238E27FC236}">
                      <a16:creationId xmlns:a16="http://schemas.microsoft.com/office/drawing/2014/main" id="{B5BD3D72-C45A-4898-B7AB-37A86E45E17D}"/>
                    </a:ext>
                  </a:extLst>
                </p14:cNvPr>
                <p14:cNvContentPartPr/>
                <p14:nvPr/>
              </p14:nvContentPartPr>
              <p14:xfrm>
                <a:off x="5636719" y="4303959"/>
                <a:ext cx="12240" cy="28080"/>
              </p14:xfrm>
            </p:contentPart>
          </mc:Choice>
          <mc:Fallback xmlns="">
            <p:pic>
              <p:nvPicPr>
                <p:cNvPr id="64" name="Ink 63">
                  <a:extLst>
                    <a:ext uri="{FF2B5EF4-FFF2-40B4-BE49-F238E27FC236}">
                      <a16:creationId xmlns:a16="http://schemas.microsoft.com/office/drawing/2014/main" id="{B5BD3D72-C45A-4898-B7AB-37A86E45E17D}"/>
                    </a:ext>
                  </a:extLst>
                </p:cNvPr>
                <p:cNvPicPr/>
                <p:nvPr/>
              </p:nvPicPr>
              <p:blipFill>
                <a:blip r:embed="rId20"/>
                <a:stretch>
                  <a:fillRect/>
                </a:stretch>
              </p:blipFill>
              <p:spPr>
                <a:xfrm>
                  <a:off x="5619079" y="4285959"/>
                  <a:ext cx="47880" cy="6372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65" name="Ink 64">
                  <a:extLst>
                    <a:ext uri="{FF2B5EF4-FFF2-40B4-BE49-F238E27FC236}">
                      <a16:creationId xmlns:a16="http://schemas.microsoft.com/office/drawing/2014/main" id="{476B51A6-CFE7-485B-9348-CD9EF92A811E}"/>
                    </a:ext>
                  </a:extLst>
                </p14:cNvPr>
                <p14:cNvContentPartPr/>
                <p14:nvPr/>
              </p14:nvContentPartPr>
              <p14:xfrm>
                <a:off x="5692519" y="4351839"/>
                <a:ext cx="55800" cy="98280"/>
              </p14:xfrm>
            </p:contentPart>
          </mc:Choice>
          <mc:Fallback xmlns="">
            <p:pic>
              <p:nvPicPr>
                <p:cNvPr id="65" name="Ink 64">
                  <a:extLst>
                    <a:ext uri="{FF2B5EF4-FFF2-40B4-BE49-F238E27FC236}">
                      <a16:creationId xmlns:a16="http://schemas.microsoft.com/office/drawing/2014/main" id="{476B51A6-CFE7-485B-9348-CD9EF92A811E}"/>
                    </a:ext>
                  </a:extLst>
                </p:cNvPr>
                <p:cNvPicPr/>
                <p:nvPr/>
              </p:nvPicPr>
              <p:blipFill>
                <a:blip r:embed="rId22"/>
                <a:stretch>
                  <a:fillRect/>
                </a:stretch>
              </p:blipFill>
              <p:spPr>
                <a:xfrm>
                  <a:off x="5674879" y="4333839"/>
                  <a:ext cx="91440" cy="13392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66" name="Ink 65">
                  <a:extLst>
                    <a:ext uri="{FF2B5EF4-FFF2-40B4-BE49-F238E27FC236}">
                      <a16:creationId xmlns:a16="http://schemas.microsoft.com/office/drawing/2014/main" id="{5D199A09-04E3-4E4A-869F-A7A3073F36D0}"/>
                    </a:ext>
                  </a:extLst>
                </p14:cNvPr>
                <p14:cNvContentPartPr/>
                <p14:nvPr/>
              </p14:nvContentPartPr>
              <p14:xfrm>
                <a:off x="5795119" y="4315839"/>
                <a:ext cx="96840" cy="105840"/>
              </p14:xfrm>
            </p:contentPart>
          </mc:Choice>
          <mc:Fallback xmlns="">
            <p:pic>
              <p:nvPicPr>
                <p:cNvPr id="66" name="Ink 65">
                  <a:extLst>
                    <a:ext uri="{FF2B5EF4-FFF2-40B4-BE49-F238E27FC236}">
                      <a16:creationId xmlns:a16="http://schemas.microsoft.com/office/drawing/2014/main" id="{5D199A09-04E3-4E4A-869F-A7A3073F36D0}"/>
                    </a:ext>
                  </a:extLst>
                </p:cNvPr>
                <p:cNvPicPr/>
                <p:nvPr/>
              </p:nvPicPr>
              <p:blipFill>
                <a:blip r:embed="rId24"/>
                <a:stretch>
                  <a:fillRect/>
                </a:stretch>
              </p:blipFill>
              <p:spPr>
                <a:xfrm>
                  <a:off x="5777479" y="4297839"/>
                  <a:ext cx="132480" cy="14148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67" name="Ink 66">
                  <a:extLst>
                    <a:ext uri="{FF2B5EF4-FFF2-40B4-BE49-F238E27FC236}">
                      <a16:creationId xmlns:a16="http://schemas.microsoft.com/office/drawing/2014/main" id="{B3A61D68-CC1E-49C3-8A7F-480410AAC24E}"/>
                    </a:ext>
                  </a:extLst>
                </p14:cNvPr>
                <p14:cNvContentPartPr/>
                <p14:nvPr/>
              </p14:nvContentPartPr>
              <p14:xfrm>
                <a:off x="5867479" y="4358319"/>
                <a:ext cx="16200" cy="82800"/>
              </p14:xfrm>
            </p:contentPart>
          </mc:Choice>
          <mc:Fallback xmlns="">
            <p:pic>
              <p:nvPicPr>
                <p:cNvPr id="67" name="Ink 66">
                  <a:extLst>
                    <a:ext uri="{FF2B5EF4-FFF2-40B4-BE49-F238E27FC236}">
                      <a16:creationId xmlns:a16="http://schemas.microsoft.com/office/drawing/2014/main" id="{B3A61D68-CC1E-49C3-8A7F-480410AAC24E}"/>
                    </a:ext>
                  </a:extLst>
                </p:cNvPr>
                <p:cNvPicPr/>
                <p:nvPr/>
              </p:nvPicPr>
              <p:blipFill>
                <a:blip r:embed="rId26"/>
                <a:stretch>
                  <a:fillRect/>
                </a:stretch>
              </p:blipFill>
              <p:spPr>
                <a:xfrm>
                  <a:off x="5849479" y="4340679"/>
                  <a:ext cx="51840" cy="118440"/>
                </a:xfrm>
                <a:prstGeom prst="rect">
                  <a:avLst/>
                </a:prstGeom>
              </p:spPr>
            </p:pic>
          </mc:Fallback>
        </mc:AlternateContent>
      </p:grpSp>
      <p:grpSp>
        <p:nvGrpSpPr>
          <p:cNvPr id="93" name="Group 92">
            <a:extLst>
              <a:ext uri="{FF2B5EF4-FFF2-40B4-BE49-F238E27FC236}">
                <a16:creationId xmlns:a16="http://schemas.microsoft.com/office/drawing/2014/main" id="{A3368C0F-15D7-415B-850A-11FBC2D87AD5}"/>
              </a:ext>
            </a:extLst>
          </p:cNvPr>
          <p:cNvGrpSpPr/>
          <p:nvPr/>
        </p:nvGrpSpPr>
        <p:grpSpPr>
          <a:xfrm>
            <a:off x="4659565" y="1514761"/>
            <a:ext cx="382680" cy="440640"/>
            <a:chOff x="4659565" y="1514761"/>
            <a:chExt cx="382680" cy="440640"/>
          </a:xfrm>
        </p:grpSpPr>
        <mc:AlternateContent xmlns:mc="http://schemas.openxmlformats.org/markup-compatibility/2006" xmlns:p14="http://schemas.microsoft.com/office/powerpoint/2010/main">
          <mc:Choice Requires="p14">
            <p:contentPart p14:bwMode="auto" r:id="rId27">
              <p14:nvContentPartPr>
                <p14:cNvPr id="87" name="Ink 86">
                  <a:extLst>
                    <a:ext uri="{FF2B5EF4-FFF2-40B4-BE49-F238E27FC236}">
                      <a16:creationId xmlns:a16="http://schemas.microsoft.com/office/drawing/2014/main" id="{AF2ABBB1-1762-404F-AB30-C9F6639ACF6B}"/>
                    </a:ext>
                  </a:extLst>
                </p14:cNvPr>
                <p14:cNvContentPartPr/>
                <p14:nvPr/>
              </p14:nvContentPartPr>
              <p14:xfrm>
                <a:off x="4856845" y="1514761"/>
                <a:ext cx="11520" cy="164880"/>
              </p14:xfrm>
            </p:contentPart>
          </mc:Choice>
          <mc:Fallback xmlns="">
            <p:pic>
              <p:nvPicPr>
                <p:cNvPr id="87" name="Ink 86">
                  <a:extLst>
                    <a:ext uri="{FF2B5EF4-FFF2-40B4-BE49-F238E27FC236}">
                      <a16:creationId xmlns:a16="http://schemas.microsoft.com/office/drawing/2014/main" id="{AF2ABBB1-1762-404F-AB30-C9F6639ACF6B}"/>
                    </a:ext>
                  </a:extLst>
                </p:cNvPr>
                <p:cNvPicPr/>
                <p:nvPr/>
              </p:nvPicPr>
              <p:blipFill>
                <a:blip r:embed="rId28"/>
                <a:stretch>
                  <a:fillRect/>
                </a:stretch>
              </p:blipFill>
              <p:spPr>
                <a:xfrm>
                  <a:off x="4838845" y="1497121"/>
                  <a:ext cx="47160" cy="20052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88" name="Ink 87">
                  <a:extLst>
                    <a:ext uri="{FF2B5EF4-FFF2-40B4-BE49-F238E27FC236}">
                      <a16:creationId xmlns:a16="http://schemas.microsoft.com/office/drawing/2014/main" id="{767CC16E-45CF-4ED8-958F-F42FF803A2F4}"/>
                    </a:ext>
                  </a:extLst>
                </p14:cNvPr>
                <p14:cNvContentPartPr/>
                <p14:nvPr/>
              </p14:nvContentPartPr>
              <p14:xfrm>
                <a:off x="4952965" y="1604761"/>
                <a:ext cx="89280" cy="68760"/>
              </p14:xfrm>
            </p:contentPart>
          </mc:Choice>
          <mc:Fallback xmlns="">
            <p:pic>
              <p:nvPicPr>
                <p:cNvPr id="88" name="Ink 87">
                  <a:extLst>
                    <a:ext uri="{FF2B5EF4-FFF2-40B4-BE49-F238E27FC236}">
                      <a16:creationId xmlns:a16="http://schemas.microsoft.com/office/drawing/2014/main" id="{767CC16E-45CF-4ED8-958F-F42FF803A2F4}"/>
                    </a:ext>
                  </a:extLst>
                </p:cNvPr>
                <p:cNvPicPr/>
                <p:nvPr/>
              </p:nvPicPr>
              <p:blipFill>
                <a:blip r:embed="rId30"/>
                <a:stretch>
                  <a:fillRect/>
                </a:stretch>
              </p:blipFill>
              <p:spPr>
                <a:xfrm>
                  <a:off x="4934965" y="1586761"/>
                  <a:ext cx="124920" cy="1044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89" name="Ink 88">
                  <a:extLst>
                    <a:ext uri="{FF2B5EF4-FFF2-40B4-BE49-F238E27FC236}">
                      <a16:creationId xmlns:a16="http://schemas.microsoft.com/office/drawing/2014/main" id="{2396178B-20B6-48AC-8EBC-7F557538B49E}"/>
                    </a:ext>
                  </a:extLst>
                </p14:cNvPr>
                <p14:cNvContentPartPr/>
                <p14:nvPr/>
              </p14:nvContentPartPr>
              <p14:xfrm>
                <a:off x="4950445" y="1597561"/>
                <a:ext cx="84600" cy="84960"/>
              </p14:xfrm>
            </p:contentPart>
          </mc:Choice>
          <mc:Fallback xmlns="">
            <p:pic>
              <p:nvPicPr>
                <p:cNvPr id="89" name="Ink 88">
                  <a:extLst>
                    <a:ext uri="{FF2B5EF4-FFF2-40B4-BE49-F238E27FC236}">
                      <a16:creationId xmlns:a16="http://schemas.microsoft.com/office/drawing/2014/main" id="{2396178B-20B6-48AC-8EBC-7F557538B49E}"/>
                    </a:ext>
                  </a:extLst>
                </p:cNvPr>
                <p:cNvPicPr/>
                <p:nvPr/>
              </p:nvPicPr>
              <p:blipFill>
                <a:blip r:embed="rId32"/>
                <a:stretch>
                  <a:fillRect/>
                </a:stretch>
              </p:blipFill>
              <p:spPr>
                <a:xfrm>
                  <a:off x="4932805" y="1579561"/>
                  <a:ext cx="120240" cy="12060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91" name="Ink 90">
                  <a:extLst>
                    <a:ext uri="{FF2B5EF4-FFF2-40B4-BE49-F238E27FC236}">
                      <a16:creationId xmlns:a16="http://schemas.microsoft.com/office/drawing/2014/main" id="{639B9772-1A3E-467B-9650-A32286164502}"/>
                    </a:ext>
                  </a:extLst>
                </p14:cNvPr>
                <p14:cNvContentPartPr/>
                <p14:nvPr/>
              </p14:nvContentPartPr>
              <p14:xfrm>
                <a:off x="4678285" y="1720321"/>
                <a:ext cx="161280" cy="221760"/>
              </p14:xfrm>
            </p:contentPart>
          </mc:Choice>
          <mc:Fallback xmlns="">
            <p:pic>
              <p:nvPicPr>
                <p:cNvPr id="91" name="Ink 90">
                  <a:extLst>
                    <a:ext uri="{FF2B5EF4-FFF2-40B4-BE49-F238E27FC236}">
                      <a16:creationId xmlns:a16="http://schemas.microsoft.com/office/drawing/2014/main" id="{639B9772-1A3E-467B-9650-A32286164502}"/>
                    </a:ext>
                  </a:extLst>
                </p:cNvPr>
                <p:cNvPicPr/>
                <p:nvPr/>
              </p:nvPicPr>
              <p:blipFill>
                <a:blip r:embed="rId34"/>
                <a:stretch>
                  <a:fillRect/>
                </a:stretch>
              </p:blipFill>
              <p:spPr>
                <a:xfrm>
                  <a:off x="4660285" y="1702681"/>
                  <a:ext cx="196920" cy="25740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92" name="Ink 91">
                  <a:extLst>
                    <a:ext uri="{FF2B5EF4-FFF2-40B4-BE49-F238E27FC236}">
                      <a16:creationId xmlns:a16="http://schemas.microsoft.com/office/drawing/2014/main" id="{53C12451-267D-40A4-B77B-8EB92BB887C7}"/>
                    </a:ext>
                  </a:extLst>
                </p14:cNvPr>
                <p14:cNvContentPartPr/>
                <p14:nvPr/>
              </p14:nvContentPartPr>
              <p14:xfrm>
                <a:off x="4659565" y="1872961"/>
                <a:ext cx="80640" cy="82440"/>
              </p14:xfrm>
            </p:contentPart>
          </mc:Choice>
          <mc:Fallback xmlns="">
            <p:pic>
              <p:nvPicPr>
                <p:cNvPr id="92" name="Ink 91">
                  <a:extLst>
                    <a:ext uri="{FF2B5EF4-FFF2-40B4-BE49-F238E27FC236}">
                      <a16:creationId xmlns:a16="http://schemas.microsoft.com/office/drawing/2014/main" id="{53C12451-267D-40A4-B77B-8EB92BB887C7}"/>
                    </a:ext>
                  </a:extLst>
                </p:cNvPr>
                <p:cNvPicPr/>
                <p:nvPr/>
              </p:nvPicPr>
              <p:blipFill>
                <a:blip r:embed="rId36"/>
                <a:stretch>
                  <a:fillRect/>
                </a:stretch>
              </p:blipFill>
              <p:spPr>
                <a:xfrm>
                  <a:off x="4641565" y="1855321"/>
                  <a:ext cx="116280" cy="118080"/>
                </a:xfrm>
                <a:prstGeom prst="rect">
                  <a:avLst/>
                </a:prstGeom>
              </p:spPr>
            </p:pic>
          </mc:Fallback>
        </mc:AlternateContent>
      </p:grpSp>
      <p:grpSp>
        <p:nvGrpSpPr>
          <p:cNvPr id="118" name="Group 117">
            <a:extLst>
              <a:ext uri="{FF2B5EF4-FFF2-40B4-BE49-F238E27FC236}">
                <a16:creationId xmlns:a16="http://schemas.microsoft.com/office/drawing/2014/main" id="{646E0CC0-AB90-4551-B315-24F6758EBAB0}"/>
              </a:ext>
            </a:extLst>
          </p:cNvPr>
          <p:cNvGrpSpPr/>
          <p:nvPr/>
        </p:nvGrpSpPr>
        <p:grpSpPr>
          <a:xfrm>
            <a:off x="2356920" y="2732230"/>
            <a:ext cx="482400" cy="139320"/>
            <a:chOff x="2356920" y="2732230"/>
            <a:chExt cx="482400" cy="139320"/>
          </a:xfrm>
        </p:grpSpPr>
        <mc:AlternateContent xmlns:mc="http://schemas.openxmlformats.org/markup-compatibility/2006" xmlns:p14="http://schemas.microsoft.com/office/powerpoint/2010/main">
          <mc:Choice Requires="p14">
            <p:contentPart p14:bwMode="auto" r:id="rId37">
              <p14:nvContentPartPr>
                <p14:cNvPr id="112" name="Ink 111">
                  <a:extLst>
                    <a:ext uri="{FF2B5EF4-FFF2-40B4-BE49-F238E27FC236}">
                      <a16:creationId xmlns:a16="http://schemas.microsoft.com/office/drawing/2014/main" id="{B1D84067-4972-4631-84A2-6E37DDEFCE51}"/>
                    </a:ext>
                  </a:extLst>
                </p14:cNvPr>
                <p14:cNvContentPartPr/>
                <p14:nvPr/>
              </p14:nvContentPartPr>
              <p14:xfrm>
                <a:off x="2356920" y="2735110"/>
                <a:ext cx="115200" cy="136440"/>
              </p14:xfrm>
            </p:contentPart>
          </mc:Choice>
          <mc:Fallback xmlns="">
            <p:pic>
              <p:nvPicPr>
                <p:cNvPr id="112" name="Ink 111">
                  <a:extLst>
                    <a:ext uri="{FF2B5EF4-FFF2-40B4-BE49-F238E27FC236}">
                      <a16:creationId xmlns:a16="http://schemas.microsoft.com/office/drawing/2014/main" id="{B1D84067-4972-4631-84A2-6E37DDEFCE51}"/>
                    </a:ext>
                  </a:extLst>
                </p:cNvPr>
                <p:cNvPicPr/>
                <p:nvPr/>
              </p:nvPicPr>
              <p:blipFill>
                <a:blip r:embed="rId38"/>
                <a:stretch>
                  <a:fillRect/>
                </a:stretch>
              </p:blipFill>
              <p:spPr>
                <a:xfrm>
                  <a:off x="2338920" y="2717110"/>
                  <a:ext cx="150840" cy="17208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113" name="Ink 112">
                  <a:extLst>
                    <a:ext uri="{FF2B5EF4-FFF2-40B4-BE49-F238E27FC236}">
                      <a16:creationId xmlns:a16="http://schemas.microsoft.com/office/drawing/2014/main" id="{C4142558-924C-43DF-B862-87E716150154}"/>
                    </a:ext>
                  </a:extLst>
                </p14:cNvPr>
                <p14:cNvContentPartPr/>
                <p14:nvPr/>
              </p14:nvContentPartPr>
              <p14:xfrm>
                <a:off x="2535120" y="2737270"/>
                <a:ext cx="7560" cy="115200"/>
              </p14:xfrm>
            </p:contentPart>
          </mc:Choice>
          <mc:Fallback xmlns="">
            <p:pic>
              <p:nvPicPr>
                <p:cNvPr id="113" name="Ink 112">
                  <a:extLst>
                    <a:ext uri="{FF2B5EF4-FFF2-40B4-BE49-F238E27FC236}">
                      <a16:creationId xmlns:a16="http://schemas.microsoft.com/office/drawing/2014/main" id="{C4142558-924C-43DF-B862-87E716150154}"/>
                    </a:ext>
                  </a:extLst>
                </p:cNvPr>
                <p:cNvPicPr/>
                <p:nvPr/>
              </p:nvPicPr>
              <p:blipFill>
                <a:blip r:embed="rId40"/>
                <a:stretch>
                  <a:fillRect/>
                </a:stretch>
              </p:blipFill>
              <p:spPr>
                <a:xfrm>
                  <a:off x="2517120" y="2719630"/>
                  <a:ext cx="43200" cy="15084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114" name="Ink 113">
                  <a:extLst>
                    <a:ext uri="{FF2B5EF4-FFF2-40B4-BE49-F238E27FC236}">
                      <a16:creationId xmlns:a16="http://schemas.microsoft.com/office/drawing/2014/main" id="{DD5981AE-BEAB-4109-AEAA-5C37D10BDBEE}"/>
                    </a:ext>
                  </a:extLst>
                </p14:cNvPr>
                <p14:cNvContentPartPr/>
                <p14:nvPr/>
              </p14:nvContentPartPr>
              <p14:xfrm>
                <a:off x="2598120" y="2746990"/>
                <a:ext cx="16560" cy="100080"/>
              </p14:xfrm>
            </p:contentPart>
          </mc:Choice>
          <mc:Fallback xmlns="">
            <p:pic>
              <p:nvPicPr>
                <p:cNvPr id="114" name="Ink 113">
                  <a:extLst>
                    <a:ext uri="{FF2B5EF4-FFF2-40B4-BE49-F238E27FC236}">
                      <a16:creationId xmlns:a16="http://schemas.microsoft.com/office/drawing/2014/main" id="{DD5981AE-BEAB-4109-AEAA-5C37D10BDBEE}"/>
                    </a:ext>
                  </a:extLst>
                </p:cNvPr>
                <p:cNvPicPr/>
                <p:nvPr/>
              </p:nvPicPr>
              <p:blipFill>
                <a:blip r:embed="rId42"/>
                <a:stretch>
                  <a:fillRect/>
                </a:stretch>
              </p:blipFill>
              <p:spPr>
                <a:xfrm>
                  <a:off x="2580480" y="2728990"/>
                  <a:ext cx="52200" cy="13572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115" name="Ink 114">
                  <a:extLst>
                    <a:ext uri="{FF2B5EF4-FFF2-40B4-BE49-F238E27FC236}">
                      <a16:creationId xmlns:a16="http://schemas.microsoft.com/office/drawing/2014/main" id="{BDEB5270-FDC4-43D0-A3E4-F2A509E3554C}"/>
                    </a:ext>
                  </a:extLst>
                </p14:cNvPr>
                <p14:cNvContentPartPr/>
                <p14:nvPr/>
              </p14:nvContentPartPr>
              <p14:xfrm>
                <a:off x="2614680" y="2732230"/>
                <a:ext cx="72360" cy="138240"/>
              </p14:xfrm>
            </p:contentPart>
          </mc:Choice>
          <mc:Fallback xmlns="">
            <p:pic>
              <p:nvPicPr>
                <p:cNvPr id="115" name="Ink 114">
                  <a:extLst>
                    <a:ext uri="{FF2B5EF4-FFF2-40B4-BE49-F238E27FC236}">
                      <a16:creationId xmlns:a16="http://schemas.microsoft.com/office/drawing/2014/main" id="{BDEB5270-FDC4-43D0-A3E4-F2A509E3554C}"/>
                    </a:ext>
                  </a:extLst>
                </p:cNvPr>
                <p:cNvPicPr/>
                <p:nvPr/>
              </p:nvPicPr>
              <p:blipFill>
                <a:blip r:embed="rId44"/>
                <a:stretch>
                  <a:fillRect/>
                </a:stretch>
              </p:blipFill>
              <p:spPr>
                <a:xfrm>
                  <a:off x="2596680" y="2714590"/>
                  <a:ext cx="108000" cy="17388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116" name="Ink 115">
                  <a:extLst>
                    <a:ext uri="{FF2B5EF4-FFF2-40B4-BE49-F238E27FC236}">
                      <a16:creationId xmlns:a16="http://schemas.microsoft.com/office/drawing/2014/main" id="{5334B906-81D4-4F16-8E1C-80DDE5C265BC}"/>
                    </a:ext>
                  </a:extLst>
                </p14:cNvPr>
                <p14:cNvContentPartPr/>
                <p14:nvPr/>
              </p14:nvContentPartPr>
              <p14:xfrm>
                <a:off x="2723400" y="2745190"/>
                <a:ext cx="115920" cy="126000"/>
              </p14:xfrm>
            </p:contentPart>
          </mc:Choice>
          <mc:Fallback xmlns="">
            <p:pic>
              <p:nvPicPr>
                <p:cNvPr id="116" name="Ink 115">
                  <a:extLst>
                    <a:ext uri="{FF2B5EF4-FFF2-40B4-BE49-F238E27FC236}">
                      <a16:creationId xmlns:a16="http://schemas.microsoft.com/office/drawing/2014/main" id="{5334B906-81D4-4F16-8E1C-80DDE5C265BC}"/>
                    </a:ext>
                  </a:extLst>
                </p:cNvPr>
                <p:cNvPicPr/>
                <p:nvPr/>
              </p:nvPicPr>
              <p:blipFill>
                <a:blip r:embed="rId46"/>
                <a:stretch>
                  <a:fillRect/>
                </a:stretch>
              </p:blipFill>
              <p:spPr>
                <a:xfrm>
                  <a:off x="2705400" y="2727190"/>
                  <a:ext cx="151560" cy="16164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117" name="Ink 116">
                  <a:extLst>
                    <a:ext uri="{FF2B5EF4-FFF2-40B4-BE49-F238E27FC236}">
                      <a16:creationId xmlns:a16="http://schemas.microsoft.com/office/drawing/2014/main" id="{FCEB632C-7CE1-4E52-BD26-D3C13CCF6AA8}"/>
                    </a:ext>
                  </a:extLst>
                </p14:cNvPr>
                <p14:cNvContentPartPr/>
                <p14:nvPr/>
              </p14:nvContentPartPr>
              <p14:xfrm>
                <a:off x="2740680" y="2791990"/>
                <a:ext cx="64080" cy="28080"/>
              </p14:xfrm>
            </p:contentPart>
          </mc:Choice>
          <mc:Fallback xmlns="">
            <p:pic>
              <p:nvPicPr>
                <p:cNvPr id="117" name="Ink 116">
                  <a:extLst>
                    <a:ext uri="{FF2B5EF4-FFF2-40B4-BE49-F238E27FC236}">
                      <a16:creationId xmlns:a16="http://schemas.microsoft.com/office/drawing/2014/main" id="{FCEB632C-7CE1-4E52-BD26-D3C13CCF6AA8}"/>
                    </a:ext>
                  </a:extLst>
                </p:cNvPr>
                <p:cNvPicPr/>
                <p:nvPr/>
              </p:nvPicPr>
              <p:blipFill>
                <a:blip r:embed="rId48"/>
                <a:stretch>
                  <a:fillRect/>
                </a:stretch>
              </p:blipFill>
              <p:spPr>
                <a:xfrm>
                  <a:off x="2723040" y="2774350"/>
                  <a:ext cx="99720" cy="63720"/>
                </a:xfrm>
                <a:prstGeom prst="rect">
                  <a:avLst/>
                </a:prstGeom>
              </p:spPr>
            </p:pic>
          </mc:Fallback>
        </mc:AlternateContent>
      </p:grpSp>
      <p:grpSp>
        <p:nvGrpSpPr>
          <p:cNvPr id="124" name="Group 123">
            <a:extLst>
              <a:ext uri="{FF2B5EF4-FFF2-40B4-BE49-F238E27FC236}">
                <a16:creationId xmlns:a16="http://schemas.microsoft.com/office/drawing/2014/main" id="{670B513C-E20C-40F8-B006-217A9698A81A}"/>
              </a:ext>
            </a:extLst>
          </p:cNvPr>
          <p:cNvGrpSpPr/>
          <p:nvPr/>
        </p:nvGrpSpPr>
        <p:grpSpPr>
          <a:xfrm>
            <a:off x="2417760" y="1569790"/>
            <a:ext cx="479160" cy="186480"/>
            <a:chOff x="2417760" y="1569790"/>
            <a:chExt cx="479160" cy="186480"/>
          </a:xfrm>
        </p:grpSpPr>
        <mc:AlternateContent xmlns:mc="http://schemas.openxmlformats.org/markup-compatibility/2006" xmlns:p14="http://schemas.microsoft.com/office/powerpoint/2010/main">
          <mc:Choice Requires="p14">
            <p:contentPart p14:bwMode="auto" r:id="rId49">
              <p14:nvContentPartPr>
                <p14:cNvPr id="119" name="Ink 118">
                  <a:extLst>
                    <a:ext uri="{FF2B5EF4-FFF2-40B4-BE49-F238E27FC236}">
                      <a16:creationId xmlns:a16="http://schemas.microsoft.com/office/drawing/2014/main" id="{3285C49C-BB1D-4596-ABAA-63EE18ED0F06}"/>
                    </a:ext>
                  </a:extLst>
                </p14:cNvPr>
                <p14:cNvContentPartPr/>
                <p14:nvPr/>
              </p14:nvContentPartPr>
              <p14:xfrm>
                <a:off x="2417760" y="1596790"/>
                <a:ext cx="228240" cy="51120"/>
              </p14:xfrm>
            </p:contentPart>
          </mc:Choice>
          <mc:Fallback xmlns="">
            <p:pic>
              <p:nvPicPr>
                <p:cNvPr id="119" name="Ink 118">
                  <a:extLst>
                    <a:ext uri="{FF2B5EF4-FFF2-40B4-BE49-F238E27FC236}">
                      <a16:creationId xmlns:a16="http://schemas.microsoft.com/office/drawing/2014/main" id="{3285C49C-BB1D-4596-ABAA-63EE18ED0F06}"/>
                    </a:ext>
                  </a:extLst>
                </p:cNvPr>
                <p:cNvPicPr/>
                <p:nvPr/>
              </p:nvPicPr>
              <p:blipFill>
                <a:blip r:embed="rId50"/>
                <a:stretch>
                  <a:fillRect/>
                </a:stretch>
              </p:blipFill>
              <p:spPr>
                <a:xfrm>
                  <a:off x="2400120" y="1579150"/>
                  <a:ext cx="263880" cy="8676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120" name="Ink 119">
                  <a:extLst>
                    <a:ext uri="{FF2B5EF4-FFF2-40B4-BE49-F238E27FC236}">
                      <a16:creationId xmlns:a16="http://schemas.microsoft.com/office/drawing/2014/main" id="{06E8BA42-1B4F-4BAC-8F43-743B5AC5C8AF}"/>
                    </a:ext>
                  </a:extLst>
                </p14:cNvPr>
                <p14:cNvContentPartPr/>
                <p14:nvPr/>
              </p14:nvContentPartPr>
              <p14:xfrm>
                <a:off x="2536920" y="1622710"/>
                <a:ext cx="42120" cy="133560"/>
              </p14:xfrm>
            </p:contentPart>
          </mc:Choice>
          <mc:Fallback xmlns="">
            <p:pic>
              <p:nvPicPr>
                <p:cNvPr id="120" name="Ink 119">
                  <a:extLst>
                    <a:ext uri="{FF2B5EF4-FFF2-40B4-BE49-F238E27FC236}">
                      <a16:creationId xmlns:a16="http://schemas.microsoft.com/office/drawing/2014/main" id="{06E8BA42-1B4F-4BAC-8F43-743B5AC5C8AF}"/>
                    </a:ext>
                  </a:extLst>
                </p:cNvPr>
                <p:cNvPicPr/>
                <p:nvPr/>
              </p:nvPicPr>
              <p:blipFill>
                <a:blip r:embed="rId52"/>
                <a:stretch>
                  <a:fillRect/>
                </a:stretch>
              </p:blipFill>
              <p:spPr>
                <a:xfrm>
                  <a:off x="2518920" y="1605070"/>
                  <a:ext cx="77760" cy="16920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121" name="Ink 120">
                  <a:extLst>
                    <a:ext uri="{FF2B5EF4-FFF2-40B4-BE49-F238E27FC236}">
                      <a16:creationId xmlns:a16="http://schemas.microsoft.com/office/drawing/2014/main" id="{23709163-A901-4F35-A1FE-ACC9F331C35B}"/>
                    </a:ext>
                  </a:extLst>
                </p14:cNvPr>
                <p14:cNvContentPartPr/>
                <p14:nvPr/>
              </p14:nvContentPartPr>
              <p14:xfrm>
                <a:off x="2664360" y="1612630"/>
                <a:ext cx="73080" cy="111960"/>
              </p14:xfrm>
            </p:contentPart>
          </mc:Choice>
          <mc:Fallback xmlns="">
            <p:pic>
              <p:nvPicPr>
                <p:cNvPr id="121" name="Ink 120">
                  <a:extLst>
                    <a:ext uri="{FF2B5EF4-FFF2-40B4-BE49-F238E27FC236}">
                      <a16:creationId xmlns:a16="http://schemas.microsoft.com/office/drawing/2014/main" id="{23709163-A901-4F35-A1FE-ACC9F331C35B}"/>
                    </a:ext>
                  </a:extLst>
                </p:cNvPr>
                <p:cNvPicPr/>
                <p:nvPr/>
              </p:nvPicPr>
              <p:blipFill>
                <a:blip r:embed="rId54"/>
                <a:stretch>
                  <a:fillRect/>
                </a:stretch>
              </p:blipFill>
              <p:spPr>
                <a:xfrm>
                  <a:off x="2646720" y="1594630"/>
                  <a:ext cx="108720" cy="14760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122" name="Ink 121">
                  <a:extLst>
                    <a:ext uri="{FF2B5EF4-FFF2-40B4-BE49-F238E27FC236}">
                      <a16:creationId xmlns:a16="http://schemas.microsoft.com/office/drawing/2014/main" id="{778ACC5B-C0C8-4033-A607-A6B5292928F5}"/>
                    </a:ext>
                  </a:extLst>
                </p14:cNvPr>
                <p14:cNvContentPartPr/>
                <p14:nvPr/>
              </p14:nvContentPartPr>
              <p14:xfrm>
                <a:off x="2762280" y="1601470"/>
                <a:ext cx="65880" cy="115200"/>
              </p14:xfrm>
            </p:contentPart>
          </mc:Choice>
          <mc:Fallback xmlns="">
            <p:pic>
              <p:nvPicPr>
                <p:cNvPr id="122" name="Ink 121">
                  <a:extLst>
                    <a:ext uri="{FF2B5EF4-FFF2-40B4-BE49-F238E27FC236}">
                      <a16:creationId xmlns:a16="http://schemas.microsoft.com/office/drawing/2014/main" id="{778ACC5B-C0C8-4033-A607-A6B5292928F5}"/>
                    </a:ext>
                  </a:extLst>
                </p:cNvPr>
                <p:cNvPicPr/>
                <p:nvPr/>
              </p:nvPicPr>
              <p:blipFill>
                <a:blip r:embed="rId56"/>
                <a:stretch>
                  <a:fillRect/>
                </a:stretch>
              </p:blipFill>
              <p:spPr>
                <a:xfrm>
                  <a:off x="2744280" y="1583470"/>
                  <a:ext cx="101520" cy="15084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123" name="Ink 122">
                  <a:extLst>
                    <a:ext uri="{FF2B5EF4-FFF2-40B4-BE49-F238E27FC236}">
                      <a16:creationId xmlns:a16="http://schemas.microsoft.com/office/drawing/2014/main" id="{CA01D4C6-BE88-49B3-AED4-6374C1725680}"/>
                    </a:ext>
                  </a:extLst>
                </p14:cNvPr>
                <p14:cNvContentPartPr/>
                <p14:nvPr/>
              </p14:nvContentPartPr>
              <p14:xfrm>
                <a:off x="2825280" y="1569790"/>
                <a:ext cx="71640" cy="65520"/>
              </p14:xfrm>
            </p:contentPart>
          </mc:Choice>
          <mc:Fallback xmlns="">
            <p:pic>
              <p:nvPicPr>
                <p:cNvPr id="123" name="Ink 122">
                  <a:extLst>
                    <a:ext uri="{FF2B5EF4-FFF2-40B4-BE49-F238E27FC236}">
                      <a16:creationId xmlns:a16="http://schemas.microsoft.com/office/drawing/2014/main" id="{CA01D4C6-BE88-49B3-AED4-6374C1725680}"/>
                    </a:ext>
                  </a:extLst>
                </p:cNvPr>
                <p:cNvPicPr/>
                <p:nvPr/>
              </p:nvPicPr>
              <p:blipFill>
                <a:blip r:embed="rId58"/>
                <a:stretch>
                  <a:fillRect/>
                </a:stretch>
              </p:blipFill>
              <p:spPr>
                <a:xfrm>
                  <a:off x="2807640" y="1552150"/>
                  <a:ext cx="107280" cy="101160"/>
                </a:xfrm>
                <a:prstGeom prst="rect">
                  <a:avLst/>
                </a:prstGeom>
              </p:spPr>
            </p:pic>
          </mc:Fallback>
        </mc:AlternateContent>
      </p:grpSp>
      <p:sp>
        <p:nvSpPr>
          <p:cNvPr id="125" name="TextBox 124">
            <a:extLst>
              <a:ext uri="{FF2B5EF4-FFF2-40B4-BE49-F238E27FC236}">
                <a16:creationId xmlns:a16="http://schemas.microsoft.com/office/drawing/2014/main" id="{232CEDDB-7264-4C30-A433-29F9FE187DDB}"/>
              </a:ext>
            </a:extLst>
          </p:cNvPr>
          <p:cNvSpPr txBox="1"/>
          <p:nvPr/>
        </p:nvSpPr>
        <p:spPr>
          <a:xfrm>
            <a:off x="418105" y="462982"/>
            <a:ext cx="1455885" cy="1754326"/>
          </a:xfrm>
          <a:prstGeom prst="rect">
            <a:avLst/>
          </a:prstGeom>
          <a:noFill/>
        </p:spPr>
        <p:txBody>
          <a:bodyPr wrap="square">
            <a:spAutoFit/>
          </a:bodyPr>
          <a:lstStyle/>
          <a:p>
            <a:r>
              <a:rPr lang="en-US" sz="1200" dirty="0">
                <a:latin typeface="Playfair Display" panose="020B0604020202020204" charset="0"/>
              </a:rPr>
              <a:t>Step 1:</a:t>
            </a:r>
          </a:p>
          <a:p>
            <a:r>
              <a:rPr lang="en-US" sz="1200" dirty="0">
                <a:latin typeface="Playfair Display" panose="020B0604020202020204" charset="0"/>
              </a:rPr>
              <a:t>As a group we created a cutting list. This is where we listed everything that needs to be cut and their correct size.</a:t>
            </a:r>
          </a:p>
        </p:txBody>
      </p:sp>
      <p:grpSp>
        <p:nvGrpSpPr>
          <p:cNvPr id="135" name="Group 134">
            <a:extLst>
              <a:ext uri="{FF2B5EF4-FFF2-40B4-BE49-F238E27FC236}">
                <a16:creationId xmlns:a16="http://schemas.microsoft.com/office/drawing/2014/main" id="{FD7133FD-F39F-4CF3-86C9-45FC6856E9B5}"/>
              </a:ext>
            </a:extLst>
          </p:cNvPr>
          <p:cNvGrpSpPr/>
          <p:nvPr/>
        </p:nvGrpSpPr>
        <p:grpSpPr>
          <a:xfrm>
            <a:off x="3202759" y="3865510"/>
            <a:ext cx="1993680" cy="1167120"/>
            <a:chOff x="3202759" y="3865510"/>
            <a:chExt cx="1993680" cy="1167120"/>
          </a:xfrm>
        </p:grpSpPr>
        <mc:AlternateContent xmlns:mc="http://schemas.openxmlformats.org/markup-compatibility/2006" xmlns:p14="http://schemas.microsoft.com/office/powerpoint/2010/main">
          <mc:Choice Requires="p14">
            <p:contentPart p14:bwMode="auto" r:id="rId59">
              <p14:nvContentPartPr>
                <p14:cNvPr id="38" name="Ink 37">
                  <a:extLst>
                    <a:ext uri="{FF2B5EF4-FFF2-40B4-BE49-F238E27FC236}">
                      <a16:creationId xmlns:a16="http://schemas.microsoft.com/office/drawing/2014/main" id="{9B351272-87A1-47F0-AFA5-2FAAD2D63B8B}"/>
                    </a:ext>
                  </a:extLst>
                </p14:cNvPr>
                <p14:cNvContentPartPr/>
                <p14:nvPr/>
              </p14:nvContentPartPr>
              <p14:xfrm>
                <a:off x="3253879" y="3901479"/>
                <a:ext cx="120960" cy="406080"/>
              </p14:xfrm>
            </p:contentPart>
          </mc:Choice>
          <mc:Fallback xmlns="">
            <p:pic>
              <p:nvPicPr>
                <p:cNvPr id="38" name="Ink 37">
                  <a:extLst>
                    <a:ext uri="{FF2B5EF4-FFF2-40B4-BE49-F238E27FC236}">
                      <a16:creationId xmlns:a16="http://schemas.microsoft.com/office/drawing/2014/main" id="{9B351272-87A1-47F0-AFA5-2FAAD2D63B8B}"/>
                    </a:ext>
                  </a:extLst>
                </p:cNvPr>
                <p:cNvPicPr/>
                <p:nvPr/>
              </p:nvPicPr>
              <p:blipFill>
                <a:blip r:embed="rId60"/>
                <a:stretch>
                  <a:fillRect/>
                </a:stretch>
              </p:blipFill>
              <p:spPr>
                <a:xfrm>
                  <a:off x="3235879" y="3883479"/>
                  <a:ext cx="156600" cy="44172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39" name="Ink 38">
                  <a:extLst>
                    <a:ext uri="{FF2B5EF4-FFF2-40B4-BE49-F238E27FC236}">
                      <a16:creationId xmlns:a16="http://schemas.microsoft.com/office/drawing/2014/main" id="{1D96AC01-3C64-4237-9B91-8F1509BEE461}"/>
                    </a:ext>
                  </a:extLst>
                </p14:cNvPr>
                <p14:cNvContentPartPr/>
                <p14:nvPr/>
              </p14:nvContentPartPr>
              <p14:xfrm>
                <a:off x="3202759" y="3909759"/>
                <a:ext cx="106200" cy="90360"/>
              </p14:xfrm>
            </p:contentPart>
          </mc:Choice>
          <mc:Fallback xmlns="">
            <p:pic>
              <p:nvPicPr>
                <p:cNvPr id="39" name="Ink 38">
                  <a:extLst>
                    <a:ext uri="{FF2B5EF4-FFF2-40B4-BE49-F238E27FC236}">
                      <a16:creationId xmlns:a16="http://schemas.microsoft.com/office/drawing/2014/main" id="{1D96AC01-3C64-4237-9B91-8F1509BEE461}"/>
                    </a:ext>
                  </a:extLst>
                </p:cNvPr>
                <p:cNvPicPr/>
                <p:nvPr/>
              </p:nvPicPr>
              <p:blipFill>
                <a:blip r:embed="rId62"/>
                <a:stretch>
                  <a:fillRect/>
                </a:stretch>
              </p:blipFill>
              <p:spPr>
                <a:xfrm>
                  <a:off x="3185119" y="3891759"/>
                  <a:ext cx="14184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41" name="Ink 40">
                  <a:extLst>
                    <a:ext uri="{FF2B5EF4-FFF2-40B4-BE49-F238E27FC236}">
                      <a16:creationId xmlns:a16="http://schemas.microsoft.com/office/drawing/2014/main" id="{26944DAA-4E3F-4A6E-A781-D210B4D0F32C}"/>
                    </a:ext>
                  </a:extLst>
                </p14:cNvPr>
                <p14:cNvContentPartPr/>
                <p14:nvPr/>
              </p14:nvContentPartPr>
              <p14:xfrm>
                <a:off x="3289879" y="4447959"/>
                <a:ext cx="7920" cy="70920"/>
              </p14:xfrm>
            </p:contentPart>
          </mc:Choice>
          <mc:Fallback xmlns="">
            <p:pic>
              <p:nvPicPr>
                <p:cNvPr id="41" name="Ink 40">
                  <a:extLst>
                    <a:ext uri="{FF2B5EF4-FFF2-40B4-BE49-F238E27FC236}">
                      <a16:creationId xmlns:a16="http://schemas.microsoft.com/office/drawing/2014/main" id="{26944DAA-4E3F-4A6E-A781-D210B4D0F32C}"/>
                    </a:ext>
                  </a:extLst>
                </p:cNvPr>
                <p:cNvPicPr/>
                <p:nvPr/>
              </p:nvPicPr>
              <p:blipFill>
                <a:blip r:embed="rId64"/>
                <a:stretch>
                  <a:fillRect/>
                </a:stretch>
              </p:blipFill>
              <p:spPr>
                <a:xfrm>
                  <a:off x="3271879" y="4429959"/>
                  <a:ext cx="43560" cy="10656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42" name="Ink 41">
                  <a:extLst>
                    <a:ext uri="{FF2B5EF4-FFF2-40B4-BE49-F238E27FC236}">
                      <a16:creationId xmlns:a16="http://schemas.microsoft.com/office/drawing/2014/main" id="{729C78D7-E0AA-4218-B9DD-04FBDDE1FF5B}"/>
                    </a:ext>
                  </a:extLst>
                </p14:cNvPr>
                <p14:cNvContentPartPr/>
                <p14:nvPr/>
              </p14:nvContentPartPr>
              <p14:xfrm>
                <a:off x="3282679" y="4344999"/>
                <a:ext cx="1800" cy="4320"/>
              </p14:xfrm>
            </p:contentPart>
          </mc:Choice>
          <mc:Fallback xmlns="">
            <p:pic>
              <p:nvPicPr>
                <p:cNvPr id="42" name="Ink 41">
                  <a:extLst>
                    <a:ext uri="{FF2B5EF4-FFF2-40B4-BE49-F238E27FC236}">
                      <a16:creationId xmlns:a16="http://schemas.microsoft.com/office/drawing/2014/main" id="{729C78D7-E0AA-4218-B9DD-04FBDDE1FF5B}"/>
                    </a:ext>
                  </a:extLst>
                </p:cNvPr>
                <p:cNvPicPr/>
                <p:nvPr/>
              </p:nvPicPr>
              <p:blipFill>
                <a:blip r:embed="rId66"/>
                <a:stretch>
                  <a:fillRect/>
                </a:stretch>
              </p:blipFill>
              <p:spPr>
                <a:xfrm>
                  <a:off x="3264679" y="4327359"/>
                  <a:ext cx="37440" cy="3996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43" name="Ink 42">
                  <a:extLst>
                    <a:ext uri="{FF2B5EF4-FFF2-40B4-BE49-F238E27FC236}">
                      <a16:creationId xmlns:a16="http://schemas.microsoft.com/office/drawing/2014/main" id="{AAE5A436-5CE9-4CA9-B1DE-7E86BD4F0EE8}"/>
                    </a:ext>
                  </a:extLst>
                </p14:cNvPr>
                <p14:cNvContentPartPr/>
                <p14:nvPr/>
              </p14:nvContentPartPr>
              <p14:xfrm>
                <a:off x="3354319" y="4425999"/>
                <a:ext cx="59040" cy="87840"/>
              </p14:xfrm>
            </p:contentPart>
          </mc:Choice>
          <mc:Fallback xmlns="">
            <p:pic>
              <p:nvPicPr>
                <p:cNvPr id="43" name="Ink 42">
                  <a:extLst>
                    <a:ext uri="{FF2B5EF4-FFF2-40B4-BE49-F238E27FC236}">
                      <a16:creationId xmlns:a16="http://schemas.microsoft.com/office/drawing/2014/main" id="{AAE5A436-5CE9-4CA9-B1DE-7E86BD4F0EE8}"/>
                    </a:ext>
                  </a:extLst>
                </p:cNvPr>
                <p:cNvPicPr/>
                <p:nvPr/>
              </p:nvPicPr>
              <p:blipFill>
                <a:blip r:embed="rId68"/>
                <a:stretch>
                  <a:fillRect/>
                </a:stretch>
              </p:blipFill>
              <p:spPr>
                <a:xfrm>
                  <a:off x="3336319" y="4408359"/>
                  <a:ext cx="94680" cy="123480"/>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44" name="Ink 43">
                  <a:extLst>
                    <a:ext uri="{FF2B5EF4-FFF2-40B4-BE49-F238E27FC236}">
                      <a16:creationId xmlns:a16="http://schemas.microsoft.com/office/drawing/2014/main" id="{9EB409C1-853C-4DF9-A424-8C97C955F74C}"/>
                    </a:ext>
                  </a:extLst>
                </p14:cNvPr>
                <p14:cNvContentPartPr/>
                <p14:nvPr/>
              </p14:nvContentPartPr>
              <p14:xfrm>
                <a:off x="3465559" y="4431039"/>
                <a:ext cx="80280" cy="79560"/>
              </p14:xfrm>
            </p:contentPart>
          </mc:Choice>
          <mc:Fallback xmlns="">
            <p:pic>
              <p:nvPicPr>
                <p:cNvPr id="44" name="Ink 43">
                  <a:extLst>
                    <a:ext uri="{FF2B5EF4-FFF2-40B4-BE49-F238E27FC236}">
                      <a16:creationId xmlns:a16="http://schemas.microsoft.com/office/drawing/2014/main" id="{9EB409C1-853C-4DF9-A424-8C97C955F74C}"/>
                    </a:ext>
                  </a:extLst>
                </p:cNvPr>
                <p:cNvPicPr/>
                <p:nvPr/>
              </p:nvPicPr>
              <p:blipFill>
                <a:blip r:embed="rId70"/>
                <a:stretch>
                  <a:fillRect/>
                </a:stretch>
              </p:blipFill>
              <p:spPr>
                <a:xfrm>
                  <a:off x="3447559" y="4413399"/>
                  <a:ext cx="115920" cy="11520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45" name="Ink 44">
                  <a:extLst>
                    <a:ext uri="{FF2B5EF4-FFF2-40B4-BE49-F238E27FC236}">
                      <a16:creationId xmlns:a16="http://schemas.microsoft.com/office/drawing/2014/main" id="{68BC85F6-AF3F-4791-9E2B-33FEAB57F82D}"/>
                    </a:ext>
                  </a:extLst>
                </p14:cNvPr>
                <p14:cNvContentPartPr/>
                <p14:nvPr/>
              </p14:nvContentPartPr>
              <p14:xfrm>
                <a:off x="3564199" y="4353279"/>
                <a:ext cx="18720" cy="155160"/>
              </p14:xfrm>
            </p:contentPart>
          </mc:Choice>
          <mc:Fallback xmlns="">
            <p:pic>
              <p:nvPicPr>
                <p:cNvPr id="45" name="Ink 44">
                  <a:extLst>
                    <a:ext uri="{FF2B5EF4-FFF2-40B4-BE49-F238E27FC236}">
                      <a16:creationId xmlns:a16="http://schemas.microsoft.com/office/drawing/2014/main" id="{68BC85F6-AF3F-4791-9E2B-33FEAB57F82D}"/>
                    </a:ext>
                  </a:extLst>
                </p:cNvPr>
                <p:cNvPicPr/>
                <p:nvPr/>
              </p:nvPicPr>
              <p:blipFill>
                <a:blip r:embed="rId72"/>
                <a:stretch>
                  <a:fillRect/>
                </a:stretch>
              </p:blipFill>
              <p:spPr>
                <a:xfrm>
                  <a:off x="3546199" y="4335279"/>
                  <a:ext cx="54360" cy="19080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46" name="Ink 45">
                  <a:extLst>
                    <a:ext uri="{FF2B5EF4-FFF2-40B4-BE49-F238E27FC236}">
                      <a16:creationId xmlns:a16="http://schemas.microsoft.com/office/drawing/2014/main" id="{573CDE04-9F19-4438-8B2C-8CF2BA07D4D1}"/>
                    </a:ext>
                  </a:extLst>
                </p14:cNvPr>
                <p14:cNvContentPartPr/>
                <p14:nvPr/>
              </p14:nvContentPartPr>
              <p14:xfrm>
                <a:off x="3623959" y="4431039"/>
                <a:ext cx="99000" cy="76680"/>
              </p14:xfrm>
            </p:contentPart>
          </mc:Choice>
          <mc:Fallback xmlns="">
            <p:pic>
              <p:nvPicPr>
                <p:cNvPr id="46" name="Ink 45">
                  <a:extLst>
                    <a:ext uri="{FF2B5EF4-FFF2-40B4-BE49-F238E27FC236}">
                      <a16:creationId xmlns:a16="http://schemas.microsoft.com/office/drawing/2014/main" id="{573CDE04-9F19-4438-8B2C-8CF2BA07D4D1}"/>
                    </a:ext>
                  </a:extLst>
                </p:cNvPr>
                <p:cNvPicPr/>
                <p:nvPr/>
              </p:nvPicPr>
              <p:blipFill>
                <a:blip r:embed="rId74"/>
                <a:stretch>
                  <a:fillRect/>
                </a:stretch>
              </p:blipFill>
              <p:spPr>
                <a:xfrm>
                  <a:off x="3605959" y="4413039"/>
                  <a:ext cx="134640" cy="112320"/>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47" name="Ink 46">
                  <a:extLst>
                    <a:ext uri="{FF2B5EF4-FFF2-40B4-BE49-F238E27FC236}">
                      <a16:creationId xmlns:a16="http://schemas.microsoft.com/office/drawing/2014/main" id="{7B1AD49F-D39B-4908-91DC-614C0181D29A}"/>
                    </a:ext>
                  </a:extLst>
                </p14:cNvPr>
                <p14:cNvContentPartPr/>
                <p14:nvPr/>
              </p14:nvContentPartPr>
              <p14:xfrm>
                <a:off x="3742759" y="4426719"/>
                <a:ext cx="81000" cy="79200"/>
              </p14:xfrm>
            </p:contentPart>
          </mc:Choice>
          <mc:Fallback xmlns="">
            <p:pic>
              <p:nvPicPr>
                <p:cNvPr id="47" name="Ink 46">
                  <a:extLst>
                    <a:ext uri="{FF2B5EF4-FFF2-40B4-BE49-F238E27FC236}">
                      <a16:creationId xmlns:a16="http://schemas.microsoft.com/office/drawing/2014/main" id="{7B1AD49F-D39B-4908-91DC-614C0181D29A}"/>
                    </a:ext>
                  </a:extLst>
                </p:cNvPr>
                <p:cNvPicPr/>
                <p:nvPr/>
              </p:nvPicPr>
              <p:blipFill>
                <a:blip r:embed="rId76"/>
                <a:stretch>
                  <a:fillRect/>
                </a:stretch>
              </p:blipFill>
              <p:spPr>
                <a:xfrm>
                  <a:off x="3724759" y="4409079"/>
                  <a:ext cx="116640" cy="11484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48" name="Ink 47">
                  <a:extLst>
                    <a:ext uri="{FF2B5EF4-FFF2-40B4-BE49-F238E27FC236}">
                      <a16:creationId xmlns:a16="http://schemas.microsoft.com/office/drawing/2014/main" id="{C0BEF399-0C5E-43D6-826E-FDB160B84E82}"/>
                    </a:ext>
                  </a:extLst>
                </p14:cNvPr>
                <p14:cNvContentPartPr/>
                <p14:nvPr/>
              </p14:nvContentPartPr>
              <p14:xfrm>
                <a:off x="3805039" y="4341759"/>
                <a:ext cx="29520" cy="156600"/>
              </p14:xfrm>
            </p:contentPart>
          </mc:Choice>
          <mc:Fallback xmlns="">
            <p:pic>
              <p:nvPicPr>
                <p:cNvPr id="48" name="Ink 47">
                  <a:extLst>
                    <a:ext uri="{FF2B5EF4-FFF2-40B4-BE49-F238E27FC236}">
                      <a16:creationId xmlns:a16="http://schemas.microsoft.com/office/drawing/2014/main" id="{C0BEF399-0C5E-43D6-826E-FDB160B84E82}"/>
                    </a:ext>
                  </a:extLst>
                </p:cNvPr>
                <p:cNvPicPr/>
                <p:nvPr/>
              </p:nvPicPr>
              <p:blipFill>
                <a:blip r:embed="rId78"/>
                <a:stretch>
                  <a:fillRect/>
                </a:stretch>
              </p:blipFill>
              <p:spPr>
                <a:xfrm>
                  <a:off x="3787399" y="4324119"/>
                  <a:ext cx="65160" cy="19224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49" name="Ink 48">
                  <a:extLst>
                    <a:ext uri="{FF2B5EF4-FFF2-40B4-BE49-F238E27FC236}">
                      <a16:creationId xmlns:a16="http://schemas.microsoft.com/office/drawing/2014/main" id="{5923AB28-030C-4F7A-AC7F-74245DA5B708}"/>
                    </a:ext>
                  </a:extLst>
                </p14:cNvPr>
                <p14:cNvContentPartPr/>
                <p14:nvPr/>
              </p14:nvContentPartPr>
              <p14:xfrm>
                <a:off x="3865879" y="4400079"/>
                <a:ext cx="79920" cy="91440"/>
              </p14:xfrm>
            </p:contentPart>
          </mc:Choice>
          <mc:Fallback xmlns="">
            <p:pic>
              <p:nvPicPr>
                <p:cNvPr id="49" name="Ink 48">
                  <a:extLst>
                    <a:ext uri="{FF2B5EF4-FFF2-40B4-BE49-F238E27FC236}">
                      <a16:creationId xmlns:a16="http://schemas.microsoft.com/office/drawing/2014/main" id="{5923AB28-030C-4F7A-AC7F-74245DA5B708}"/>
                    </a:ext>
                  </a:extLst>
                </p:cNvPr>
                <p:cNvPicPr/>
                <p:nvPr/>
              </p:nvPicPr>
              <p:blipFill>
                <a:blip r:embed="rId80"/>
                <a:stretch>
                  <a:fillRect/>
                </a:stretch>
              </p:blipFill>
              <p:spPr>
                <a:xfrm>
                  <a:off x="3848239" y="4382439"/>
                  <a:ext cx="115560" cy="12708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50" name="Ink 49">
                  <a:extLst>
                    <a:ext uri="{FF2B5EF4-FFF2-40B4-BE49-F238E27FC236}">
                      <a16:creationId xmlns:a16="http://schemas.microsoft.com/office/drawing/2014/main" id="{8519B4D1-0DE1-47C1-A1A5-5E9EC14F3BBD}"/>
                    </a:ext>
                  </a:extLst>
                </p14:cNvPr>
                <p14:cNvContentPartPr/>
                <p14:nvPr/>
              </p14:nvContentPartPr>
              <p14:xfrm>
                <a:off x="3997999" y="4396479"/>
                <a:ext cx="59760" cy="106920"/>
              </p14:xfrm>
            </p:contentPart>
          </mc:Choice>
          <mc:Fallback xmlns="">
            <p:pic>
              <p:nvPicPr>
                <p:cNvPr id="50" name="Ink 49">
                  <a:extLst>
                    <a:ext uri="{FF2B5EF4-FFF2-40B4-BE49-F238E27FC236}">
                      <a16:creationId xmlns:a16="http://schemas.microsoft.com/office/drawing/2014/main" id="{8519B4D1-0DE1-47C1-A1A5-5E9EC14F3BBD}"/>
                    </a:ext>
                  </a:extLst>
                </p:cNvPr>
                <p:cNvPicPr/>
                <p:nvPr/>
              </p:nvPicPr>
              <p:blipFill>
                <a:blip r:embed="rId82"/>
                <a:stretch>
                  <a:fillRect/>
                </a:stretch>
              </p:blipFill>
              <p:spPr>
                <a:xfrm>
                  <a:off x="3979999" y="4378839"/>
                  <a:ext cx="95400" cy="14256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52" name="Ink 51">
                  <a:extLst>
                    <a:ext uri="{FF2B5EF4-FFF2-40B4-BE49-F238E27FC236}">
                      <a16:creationId xmlns:a16="http://schemas.microsoft.com/office/drawing/2014/main" id="{D38A318A-E2FE-4387-853F-8952ED556132}"/>
                    </a:ext>
                  </a:extLst>
                </p14:cNvPr>
                <p14:cNvContentPartPr/>
                <p14:nvPr/>
              </p14:nvContentPartPr>
              <p14:xfrm>
                <a:off x="4219039" y="4324119"/>
                <a:ext cx="135000" cy="200520"/>
              </p14:xfrm>
            </p:contentPart>
          </mc:Choice>
          <mc:Fallback xmlns="">
            <p:pic>
              <p:nvPicPr>
                <p:cNvPr id="52" name="Ink 51">
                  <a:extLst>
                    <a:ext uri="{FF2B5EF4-FFF2-40B4-BE49-F238E27FC236}">
                      <a16:creationId xmlns:a16="http://schemas.microsoft.com/office/drawing/2014/main" id="{D38A318A-E2FE-4387-853F-8952ED556132}"/>
                    </a:ext>
                  </a:extLst>
                </p:cNvPr>
                <p:cNvPicPr/>
                <p:nvPr/>
              </p:nvPicPr>
              <p:blipFill>
                <a:blip r:embed="rId84"/>
                <a:stretch>
                  <a:fillRect/>
                </a:stretch>
              </p:blipFill>
              <p:spPr>
                <a:xfrm>
                  <a:off x="4201399" y="4306479"/>
                  <a:ext cx="170640" cy="23616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53" name="Ink 52">
                  <a:extLst>
                    <a:ext uri="{FF2B5EF4-FFF2-40B4-BE49-F238E27FC236}">
                      <a16:creationId xmlns:a16="http://schemas.microsoft.com/office/drawing/2014/main" id="{71E72732-A49D-4842-AF2E-C8A4D98DB6C9}"/>
                    </a:ext>
                  </a:extLst>
                </p14:cNvPr>
                <p14:cNvContentPartPr/>
                <p14:nvPr/>
              </p14:nvContentPartPr>
              <p14:xfrm>
                <a:off x="4206079" y="4435359"/>
                <a:ext cx="63000" cy="14040"/>
              </p14:xfrm>
            </p:contentPart>
          </mc:Choice>
          <mc:Fallback xmlns="">
            <p:pic>
              <p:nvPicPr>
                <p:cNvPr id="53" name="Ink 52">
                  <a:extLst>
                    <a:ext uri="{FF2B5EF4-FFF2-40B4-BE49-F238E27FC236}">
                      <a16:creationId xmlns:a16="http://schemas.microsoft.com/office/drawing/2014/main" id="{71E72732-A49D-4842-AF2E-C8A4D98DB6C9}"/>
                    </a:ext>
                  </a:extLst>
                </p:cNvPr>
                <p:cNvPicPr/>
                <p:nvPr/>
              </p:nvPicPr>
              <p:blipFill>
                <a:blip r:embed="rId86"/>
                <a:stretch>
                  <a:fillRect/>
                </a:stretch>
              </p:blipFill>
              <p:spPr>
                <a:xfrm>
                  <a:off x="4188439" y="4417359"/>
                  <a:ext cx="98640" cy="4968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54" name="Ink 53">
                  <a:extLst>
                    <a:ext uri="{FF2B5EF4-FFF2-40B4-BE49-F238E27FC236}">
                      <a16:creationId xmlns:a16="http://schemas.microsoft.com/office/drawing/2014/main" id="{91B63015-42CF-4E4F-BC9F-8AF6F8D116F1}"/>
                    </a:ext>
                  </a:extLst>
                </p14:cNvPr>
                <p14:cNvContentPartPr/>
                <p14:nvPr/>
              </p14:nvContentPartPr>
              <p14:xfrm>
                <a:off x="4383919" y="4409079"/>
                <a:ext cx="72360" cy="104400"/>
              </p14:xfrm>
            </p:contentPart>
          </mc:Choice>
          <mc:Fallback xmlns="">
            <p:pic>
              <p:nvPicPr>
                <p:cNvPr id="54" name="Ink 53">
                  <a:extLst>
                    <a:ext uri="{FF2B5EF4-FFF2-40B4-BE49-F238E27FC236}">
                      <a16:creationId xmlns:a16="http://schemas.microsoft.com/office/drawing/2014/main" id="{91B63015-42CF-4E4F-BC9F-8AF6F8D116F1}"/>
                    </a:ext>
                  </a:extLst>
                </p:cNvPr>
                <p:cNvPicPr/>
                <p:nvPr/>
              </p:nvPicPr>
              <p:blipFill>
                <a:blip r:embed="rId88"/>
                <a:stretch>
                  <a:fillRect/>
                </a:stretch>
              </p:blipFill>
              <p:spPr>
                <a:xfrm>
                  <a:off x="4365919" y="4391079"/>
                  <a:ext cx="108000" cy="14004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55" name="Ink 54">
                  <a:extLst>
                    <a:ext uri="{FF2B5EF4-FFF2-40B4-BE49-F238E27FC236}">
                      <a16:creationId xmlns:a16="http://schemas.microsoft.com/office/drawing/2014/main" id="{FCD4C77A-E833-456A-8F74-EE19BE6A3169}"/>
                    </a:ext>
                  </a:extLst>
                </p14:cNvPr>
                <p14:cNvContentPartPr/>
                <p14:nvPr/>
              </p14:nvContentPartPr>
              <p14:xfrm>
                <a:off x="4671919" y="4341399"/>
                <a:ext cx="16920" cy="165240"/>
              </p14:xfrm>
            </p:contentPart>
          </mc:Choice>
          <mc:Fallback xmlns="">
            <p:pic>
              <p:nvPicPr>
                <p:cNvPr id="55" name="Ink 54">
                  <a:extLst>
                    <a:ext uri="{FF2B5EF4-FFF2-40B4-BE49-F238E27FC236}">
                      <a16:creationId xmlns:a16="http://schemas.microsoft.com/office/drawing/2014/main" id="{FCD4C77A-E833-456A-8F74-EE19BE6A3169}"/>
                    </a:ext>
                  </a:extLst>
                </p:cNvPr>
                <p:cNvPicPr/>
                <p:nvPr/>
              </p:nvPicPr>
              <p:blipFill>
                <a:blip r:embed="rId90"/>
                <a:stretch>
                  <a:fillRect/>
                </a:stretch>
              </p:blipFill>
              <p:spPr>
                <a:xfrm>
                  <a:off x="4654279" y="4323399"/>
                  <a:ext cx="52560" cy="200880"/>
                </a:xfrm>
                <a:prstGeom prst="rect">
                  <a:avLst/>
                </a:prstGeom>
              </p:spPr>
            </p:pic>
          </mc:Fallback>
        </mc:AlternateContent>
        <mc:AlternateContent xmlns:mc="http://schemas.openxmlformats.org/markup-compatibility/2006" xmlns:p14="http://schemas.microsoft.com/office/powerpoint/2010/main">
          <mc:Choice Requires="p14">
            <p:contentPart p14:bwMode="auto" r:id="rId91">
              <p14:nvContentPartPr>
                <p14:cNvPr id="56" name="Ink 55">
                  <a:extLst>
                    <a:ext uri="{FF2B5EF4-FFF2-40B4-BE49-F238E27FC236}">
                      <a16:creationId xmlns:a16="http://schemas.microsoft.com/office/drawing/2014/main" id="{D6AC0B98-092E-4007-BB87-B3D0889F9BE2}"/>
                    </a:ext>
                  </a:extLst>
                </p14:cNvPr>
                <p14:cNvContentPartPr/>
                <p14:nvPr/>
              </p14:nvContentPartPr>
              <p14:xfrm>
                <a:off x="4747519" y="4337079"/>
                <a:ext cx="57600" cy="167400"/>
              </p14:xfrm>
            </p:contentPart>
          </mc:Choice>
          <mc:Fallback xmlns="">
            <p:pic>
              <p:nvPicPr>
                <p:cNvPr id="56" name="Ink 55">
                  <a:extLst>
                    <a:ext uri="{FF2B5EF4-FFF2-40B4-BE49-F238E27FC236}">
                      <a16:creationId xmlns:a16="http://schemas.microsoft.com/office/drawing/2014/main" id="{D6AC0B98-092E-4007-BB87-B3D0889F9BE2}"/>
                    </a:ext>
                  </a:extLst>
                </p:cNvPr>
                <p:cNvPicPr/>
                <p:nvPr/>
              </p:nvPicPr>
              <p:blipFill>
                <a:blip r:embed="rId92"/>
                <a:stretch>
                  <a:fillRect/>
                </a:stretch>
              </p:blipFill>
              <p:spPr>
                <a:xfrm>
                  <a:off x="4729879" y="4319439"/>
                  <a:ext cx="93240" cy="20304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57" name="Ink 56">
                  <a:extLst>
                    <a:ext uri="{FF2B5EF4-FFF2-40B4-BE49-F238E27FC236}">
                      <a16:creationId xmlns:a16="http://schemas.microsoft.com/office/drawing/2014/main" id="{7F3C76DB-55D4-4FBA-BAF5-D661EFCC5D8D}"/>
                    </a:ext>
                  </a:extLst>
                </p14:cNvPr>
                <p14:cNvContentPartPr/>
                <p14:nvPr/>
              </p14:nvContentPartPr>
              <p14:xfrm>
                <a:off x="4856959" y="4387479"/>
                <a:ext cx="133200" cy="94680"/>
              </p14:xfrm>
            </p:contentPart>
          </mc:Choice>
          <mc:Fallback xmlns="">
            <p:pic>
              <p:nvPicPr>
                <p:cNvPr id="57" name="Ink 56">
                  <a:extLst>
                    <a:ext uri="{FF2B5EF4-FFF2-40B4-BE49-F238E27FC236}">
                      <a16:creationId xmlns:a16="http://schemas.microsoft.com/office/drawing/2014/main" id="{7F3C76DB-55D4-4FBA-BAF5-D661EFCC5D8D}"/>
                    </a:ext>
                  </a:extLst>
                </p:cNvPr>
                <p:cNvPicPr/>
                <p:nvPr/>
              </p:nvPicPr>
              <p:blipFill>
                <a:blip r:embed="rId94"/>
                <a:stretch>
                  <a:fillRect/>
                </a:stretch>
              </p:blipFill>
              <p:spPr>
                <a:xfrm>
                  <a:off x="4839319" y="4369839"/>
                  <a:ext cx="168840" cy="13032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58" name="Ink 57">
                  <a:extLst>
                    <a:ext uri="{FF2B5EF4-FFF2-40B4-BE49-F238E27FC236}">
                      <a16:creationId xmlns:a16="http://schemas.microsoft.com/office/drawing/2014/main" id="{BC0A05FF-81E4-4536-B271-A54BB6C24294}"/>
                    </a:ext>
                  </a:extLst>
                </p14:cNvPr>
                <p14:cNvContentPartPr/>
                <p14:nvPr/>
              </p14:nvContentPartPr>
              <p14:xfrm>
                <a:off x="5040559" y="4386399"/>
                <a:ext cx="155880" cy="93600"/>
              </p14:xfrm>
            </p:contentPart>
          </mc:Choice>
          <mc:Fallback xmlns="">
            <p:pic>
              <p:nvPicPr>
                <p:cNvPr id="58" name="Ink 57">
                  <a:extLst>
                    <a:ext uri="{FF2B5EF4-FFF2-40B4-BE49-F238E27FC236}">
                      <a16:creationId xmlns:a16="http://schemas.microsoft.com/office/drawing/2014/main" id="{BC0A05FF-81E4-4536-B271-A54BB6C24294}"/>
                    </a:ext>
                  </a:extLst>
                </p:cNvPr>
                <p:cNvPicPr/>
                <p:nvPr/>
              </p:nvPicPr>
              <p:blipFill>
                <a:blip r:embed="rId96"/>
                <a:stretch>
                  <a:fillRect/>
                </a:stretch>
              </p:blipFill>
              <p:spPr>
                <a:xfrm>
                  <a:off x="5022559" y="4368399"/>
                  <a:ext cx="191520" cy="12924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77" name="Ink 76">
                  <a:extLst>
                    <a:ext uri="{FF2B5EF4-FFF2-40B4-BE49-F238E27FC236}">
                      <a16:creationId xmlns:a16="http://schemas.microsoft.com/office/drawing/2014/main" id="{98C45D21-10B6-4F66-A194-55C0D001A6DA}"/>
                    </a:ext>
                  </a:extLst>
                </p14:cNvPr>
                <p14:cNvContentPartPr/>
                <p14:nvPr/>
              </p14:nvContentPartPr>
              <p14:xfrm>
                <a:off x="4556359" y="4641480"/>
                <a:ext cx="76680" cy="101160"/>
              </p14:xfrm>
            </p:contentPart>
          </mc:Choice>
          <mc:Fallback xmlns="">
            <p:pic>
              <p:nvPicPr>
                <p:cNvPr id="77" name="Ink 76">
                  <a:extLst>
                    <a:ext uri="{FF2B5EF4-FFF2-40B4-BE49-F238E27FC236}">
                      <a16:creationId xmlns:a16="http://schemas.microsoft.com/office/drawing/2014/main" id="{98C45D21-10B6-4F66-A194-55C0D001A6DA}"/>
                    </a:ext>
                  </a:extLst>
                </p:cNvPr>
                <p:cNvPicPr/>
                <p:nvPr/>
              </p:nvPicPr>
              <p:blipFill>
                <a:blip r:embed="rId98"/>
                <a:stretch>
                  <a:fillRect/>
                </a:stretch>
              </p:blipFill>
              <p:spPr>
                <a:xfrm>
                  <a:off x="4538719" y="4623480"/>
                  <a:ext cx="112320" cy="13680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78" name="Ink 77">
                  <a:extLst>
                    <a:ext uri="{FF2B5EF4-FFF2-40B4-BE49-F238E27FC236}">
                      <a16:creationId xmlns:a16="http://schemas.microsoft.com/office/drawing/2014/main" id="{0BCEE34D-E051-4924-B7A0-384C01122CC2}"/>
                    </a:ext>
                  </a:extLst>
                </p14:cNvPr>
                <p14:cNvContentPartPr/>
                <p14:nvPr/>
              </p14:nvContentPartPr>
              <p14:xfrm>
                <a:off x="4648519" y="4638240"/>
                <a:ext cx="87120" cy="91440"/>
              </p14:xfrm>
            </p:contentPart>
          </mc:Choice>
          <mc:Fallback xmlns="">
            <p:pic>
              <p:nvPicPr>
                <p:cNvPr id="78" name="Ink 77">
                  <a:extLst>
                    <a:ext uri="{FF2B5EF4-FFF2-40B4-BE49-F238E27FC236}">
                      <a16:creationId xmlns:a16="http://schemas.microsoft.com/office/drawing/2014/main" id="{0BCEE34D-E051-4924-B7A0-384C01122CC2}"/>
                    </a:ext>
                  </a:extLst>
                </p:cNvPr>
                <p:cNvPicPr/>
                <p:nvPr/>
              </p:nvPicPr>
              <p:blipFill>
                <a:blip r:embed="rId100"/>
                <a:stretch>
                  <a:fillRect/>
                </a:stretch>
              </p:blipFill>
              <p:spPr>
                <a:xfrm>
                  <a:off x="4630879" y="4620600"/>
                  <a:ext cx="122760" cy="127080"/>
                </a:xfrm>
                <a:prstGeom prst="rect">
                  <a:avLst/>
                </a:prstGeom>
              </p:spPr>
            </p:pic>
          </mc:Fallback>
        </mc:AlternateContent>
        <mc:AlternateContent xmlns:mc="http://schemas.openxmlformats.org/markup-compatibility/2006" xmlns:p14="http://schemas.microsoft.com/office/powerpoint/2010/main">
          <mc:Choice Requires="p14">
            <p:contentPart p14:bwMode="auto" r:id="rId101">
              <p14:nvContentPartPr>
                <p14:cNvPr id="79" name="Ink 78">
                  <a:extLst>
                    <a:ext uri="{FF2B5EF4-FFF2-40B4-BE49-F238E27FC236}">
                      <a16:creationId xmlns:a16="http://schemas.microsoft.com/office/drawing/2014/main" id="{9483FFA2-A01B-4EFA-BCA1-B4E608A6D4A2}"/>
                    </a:ext>
                  </a:extLst>
                </p14:cNvPr>
                <p14:cNvContentPartPr/>
                <p14:nvPr/>
              </p14:nvContentPartPr>
              <p14:xfrm>
                <a:off x="4887199" y="4583160"/>
                <a:ext cx="68760" cy="128520"/>
              </p14:xfrm>
            </p:contentPart>
          </mc:Choice>
          <mc:Fallback xmlns="">
            <p:pic>
              <p:nvPicPr>
                <p:cNvPr id="79" name="Ink 78">
                  <a:extLst>
                    <a:ext uri="{FF2B5EF4-FFF2-40B4-BE49-F238E27FC236}">
                      <a16:creationId xmlns:a16="http://schemas.microsoft.com/office/drawing/2014/main" id="{9483FFA2-A01B-4EFA-BCA1-B4E608A6D4A2}"/>
                    </a:ext>
                  </a:extLst>
                </p:cNvPr>
                <p:cNvPicPr/>
                <p:nvPr/>
              </p:nvPicPr>
              <p:blipFill>
                <a:blip r:embed="rId102"/>
                <a:stretch>
                  <a:fillRect/>
                </a:stretch>
              </p:blipFill>
              <p:spPr>
                <a:xfrm>
                  <a:off x="4869559" y="4565160"/>
                  <a:ext cx="104400" cy="16416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80" name="Ink 79">
                  <a:extLst>
                    <a:ext uri="{FF2B5EF4-FFF2-40B4-BE49-F238E27FC236}">
                      <a16:creationId xmlns:a16="http://schemas.microsoft.com/office/drawing/2014/main" id="{35817673-EF7D-4EB3-B6C7-9677243FCF29}"/>
                    </a:ext>
                  </a:extLst>
                </p14:cNvPr>
                <p14:cNvContentPartPr/>
                <p14:nvPr/>
              </p14:nvContentPartPr>
              <p14:xfrm>
                <a:off x="4891159" y="4632480"/>
                <a:ext cx="45720" cy="9720"/>
              </p14:xfrm>
            </p:contentPart>
          </mc:Choice>
          <mc:Fallback xmlns="">
            <p:pic>
              <p:nvPicPr>
                <p:cNvPr id="80" name="Ink 79">
                  <a:extLst>
                    <a:ext uri="{FF2B5EF4-FFF2-40B4-BE49-F238E27FC236}">
                      <a16:creationId xmlns:a16="http://schemas.microsoft.com/office/drawing/2014/main" id="{35817673-EF7D-4EB3-B6C7-9677243FCF29}"/>
                    </a:ext>
                  </a:extLst>
                </p:cNvPr>
                <p:cNvPicPr/>
                <p:nvPr/>
              </p:nvPicPr>
              <p:blipFill>
                <a:blip r:embed="rId104"/>
                <a:stretch>
                  <a:fillRect/>
                </a:stretch>
              </p:blipFill>
              <p:spPr>
                <a:xfrm>
                  <a:off x="4873159" y="4614840"/>
                  <a:ext cx="81360" cy="4536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81" name="Ink 80">
                  <a:extLst>
                    <a:ext uri="{FF2B5EF4-FFF2-40B4-BE49-F238E27FC236}">
                      <a16:creationId xmlns:a16="http://schemas.microsoft.com/office/drawing/2014/main" id="{D2ED7D7B-B7E6-4AFE-A878-219ECBE1AD79}"/>
                    </a:ext>
                  </a:extLst>
                </p14:cNvPr>
                <p14:cNvContentPartPr/>
                <p14:nvPr/>
              </p14:nvContentPartPr>
              <p14:xfrm>
                <a:off x="4999879" y="4627440"/>
                <a:ext cx="77760" cy="76320"/>
              </p14:xfrm>
            </p:contentPart>
          </mc:Choice>
          <mc:Fallback xmlns="">
            <p:pic>
              <p:nvPicPr>
                <p:cNvPr id="81" name="Ink 80">
                  <a:extLst>
                    <a:ext uri="{FF2B5EF4-FFF2-40B4-BE49-F238E27FC236}">
                      <a16:creationId xmlns:a16="http://schemas.microsoft.com/office/drawing/2014/main" id="{D2ED7D7B-B7E6-4AFE-A878-219ECBE1AD79}"/>
                    </a:ext>
                  </a:extLst>
                </p:cNvPr>
                <p:cNvPicPr/>
                <p:nvPr/>
              </p:nvPicPr>
              <p:blipFill>
                <a:blip r:embed="rId106"/>
                <a:stretch>
                  <a:fillRect/>
                </a:stretch>
              </p:blipFill>
              <p:spPr>
                <a:xfrm>
                  <a:off x="4982239" y="4609440"/>
                  <a:ext cx="113400" cy="11196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82" name="Ink 81">
                  <a:extLst>
                    <a:ext uri="{FF2B5EF4-FFF2-40B4-BE49-F238E27FC236}">
                      <a16:creationId xmlns:a16="http://schemas.microsoft.com/office/drawing/2014/main" id="{64D18EEF-C4F6-49F3-92F8-855A3470398B}"/>
                    </a:ext>
                  </a:extLst>
                </p14:cNvPr>
                <p14:cNvContentPartPr/>
                <p14:nvPr/>
              </p14:nvContentPartPr>
              <p14:xfrm>
                <a:off x="5104279" y="4628880"/>
                <a:ext cx="25920" cy="150840"/>
              </p14:xfrm>
            </p:contentPart>
          </mc:Choice>
          <mc:Fallback xmlns="">
            <p:pic>
              <p:nvPicPr>
                <p:cNvPr id="82" name="Ink 81">
                  <a:extLst>
                    <a:ext uri="{FF2B5EF4-FFF2-40B4-BE49-F238E27FC236}">
                      <a16:creationId xmlns:a16="http://schemas.microsoft.com/office/drawing/2014/main" id="{64D18EEF-C4F6-49F3-92F8-855A3470398B}"/>
                    </a:ext>
                  </a:extLst>
                </p:cNvPr>
                <p:cNvPicPr/>
                <p:nvPr/>
              </p:nvPicPr>
              <p:blipFill>
                <a:blip r:embed="rId108"/>
                <a:stretch>
                  <a:fillRect/>
                </a:stretch>
              </p:blipFill>
              <p:spPr>
                <a:xfrm>
                  <a:off x="5086279" y="4610880"/>
                  <a:ext cx="61560" cy="18648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83" name="Ink 82">
                  <a:extLst>
                    <a:ext uri="{FF2B5EF4-FFF2-40B4-BE49-F238E27FC236}">
                      <a16:creationId xmlns:a16="http://schemas.microsoft.com/office/drawing/2014/main" id="{E6C67CDB-1CF8-491A-A318-F01AE60F80DA}"/>
                    </a:ext>
                  </a:extLst>
                </p14:cNvPr>
                <p14:cNvContentPartPr/>
                <p14:nvPr/>
              </p14:nvContentPartPr>
              <p14:xfrm>
                <a:off x="5113999" y="4613040"/>
                <a:ext cx="77400" cy="67680"/>
              </p14:xfrm>
            </p:contentPart>
          </mc:Choice>
          <mc:Fallback xmlns="">
            <p:pic>
              <p:nvPicPr>
                <p:cNvPr id="83" name="Ink 82">
                  <a:extLst>
                    <a:ext uri="{FF2B5EF4-FFF2-40B4-BE49-F238E27FC236}">
                      <a16:creationId xmlns:a16="http://schemas.microsoft.com/office/drawing/2014/main" id="{E6C67CDB-1CF8-491A-A318-F01AE60F80DA}"/>
                    </a:ext>
                  </a:extLst>
                </p:cNvPr>
                <p:cNvPicPr/>
                <p:nvPr/>
              </p:nvPicPr>
              <p:blipFill>
                <a:blip r:embed="rId110"/>
                <a:stretch>
                  <a:fillRect/>
                </a:stretch>
              </p:blipFill>
              <p:spPr>
                <a:xfrm>
                  <a:off x="5096359" y="4595040"/>
                  <a:ext cx="113040" cy="103320"/>
                </a:xfrm>
                <a:prstGeom prst="rect">
                  <a:avLst/>
                </a:prstGeom>
              </p:spPr>
            </p:pic>
          </mc:Fallback>
        </mc:AlternateContent>
        <mc:AlternateContent xmlns:mc="http://schemas.openxmlformats.org/markup-compatibility/2006" xmlns:p14="http://schemas.microsoft.com/office/powerpoint/2010/main">
          <mc:Choice Requires="p14">
            <p:contentPart p14:bwMode="auto" r:id="rId111">
              <p14:nvContentPartPr>
                <p14:cNvPr id="100" name="Ink 99">
                  <a:extLst>
                    <a:ext uri="{FF2B5EF4-FFF2-40B4-BE49-F238E27FC236}">
                      <a16:creationId xmlns:a16="http://schemas.microsoft.com/office/drawing/2014/main" id="{0E5BBD9F-EF71-4624-9235-C8BECC92FE1A}"/>
                    </a:ext>
                  </a:extLst>
                </p14:cNvPr>
                <p14:cNvContentPartPr/>
                <p14:nvPr/>
              </p14:nvContentPartPr>
              <p14:xfrm>
                <a:off x="4082040" y="3886750"/>
                <a:ext cx="20520" cy="159840"/>
              </p14:xfrm>
            </p:contentPart>
          </mc:Choice>
          <mc:Fallback xmlns="">
            <p:pic>
              <p:nvPicPr>
                <p:cNvPr id="100" name="Ink 99">
                  <a:extLst>
                    <a:ext uri="{FF2B5EF4-FFF2-40B4-BE49-F238E27FC236}">
                      <a16:creationId xmlns:a16="http://schemas.microsoft.com/office/drawing/2014/main" id="{0E5BBD9F-EF71-4624-9235-C8BECC92FE1A}"/>
                    </a:ext>
                  </a:extLst>
                </p:cNvPr>
                <p:cNvPicPr/>
                <p:nvPr/>
              </p:nvPicPr>
              <p:blipFill>
                <a:blip r:embed="rId112"/>
                <a:stretch>
                  <a:fillRect/>
                </a:stretch>
              </p:blipFill>
              <p:spPr>
                <a:xfrm>
                  <a:off x="4064400" y="3869110"/>
                  <a:ext cx="56160" cy="19548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101" name="Ink 100">
                  <a:extLst>
                    <a:ext uri="{FF2B5EF4-FFF2-40B4-BE49-F238E27FC236}">
                      <a16:creationId xmlns:a16="http://schemas.microsoft.com/office/drawing/2014/main" id="{145402FC-E012-46F9-9B06-BF07D48935C3}"/>
                    </a:ext>
                  </a:extLst>
                </p14:cNvPr>
                <p14:cNvContentPartPr/>
                <p14:nvPr/>
              </p14:nvContentPartPr>
              <p14:xfrm>
                <a:off x="4081680" y="3865510"/>
                <a:ext cx="94680" cy="43200"/>
              </p14:xfrm>
            </p:contentPart>
          </mc:Choice>
          <mc:Fallback xmlns="">
            <p:pic>
              <p:nvPicPr>
                <p:cNvPr id="101" name="Ink 100">
                  <a:extLst>
                    <a:ext uri="{FF2B5EF4-FFF2-40B4-BE49-F238E27FC236}">
                      <a16:creationId xmlns:a16="http://schemas.microsoft.com/office/drawing/2014/main" id="{145402FC-E012-46F9-9B06-BF07D48935C3}"/>
                    </a:ext>
                  </a:extLst>
                </p:cNvPr>
                <p:cNvPicPr/>
                <p:nvPr/>
              </p:nvPicPr>
              <p:blipFill>
                <a:blip r:embed="rId114"/>
                <a:stretch>
                  <a:fillRect/>
                </a:stretch>
              </p:blipFill>
              <p:spPr>
                <a:xfrm>
                  <a:off x="4063680" y="3847510"/>
                  <a:ext cx="130320" cy="78840"/>
                </a:xfrm>
                <a:prstGeom prst="rect">
                  <a:avLst/>
                </a:prstGeom>
              </p:spPr>
            </p:pic>
          </mc:Fallback>
        </mc:AlternateContent>
        <mc:AlternateContent xmlns:mc="http://schemas.openxmlformats.org/markup-compatibility/2006" xmlns:p14="http://schemas.microsoft.com/office/powerpoint/2010/main">
          <mc:Choice Requires="p14">
            <p:contentPart p14:bwMode="auto" r:id="rId115">
              <p14:nvContentPartPr>
                <p14:cNvPr id="102" name="Ink 101">
                  <a:extLst>
                    <a:ext uri="{FF2B5EF4-FFF2-40B4-BE49-F238E27FC236}">
                      <a16:creationId xmlns:a16="http://schemas.microsoft.com/office/drawing/2014/main" id="{2ADA3CED-95EC-466D-872E-8973C7D3FEA7}"/>
                    </a:ext>
                  </a:extLst>
                </p14:cNvPr>
                <p14:cNvContentPartPr/>
                <p14:nvPr/>
              </p14:nvContentPartPr>
              <p14:xfrm>
                <a:off x="4098600" y="3953350"/>
                <a:ext cx="62280" cy="16200"/>
              </p14:xfrm>
            </p:contentPart>
          </mc:Choice>
          <mc:Fallback xmlns="">
            <p:pic>
              <p:nvPicPr>
                <p:cNvPr id="102" name="Ink 101">
                  <a:extLst>
                    <a:ext uri="{FF2B5EF4-FFF2-40B4-BE49-F238E27FC236}">
                      <a16:creationId xmlns:a16="http://schemas.microsoft.com/office/drawing/2014/main" id="{2ADA3CED-95EC-466D-872E-8973C7D3FEA7}"/>
                    </a:ext>
                  </a:extLst>
                </p:cNvPr>
                <p:cNvPicPr/>
                <p:nvPr/>
              </p:nvPicPr>
              <p:blipFill>
                <a:blip r:embed="rId116"/>
                <a:stretch>
                  <a:fillRect/>
                </a:stretch>
              </p:blipFill>
              <p:spPr>
                <a:xfrm>
                  <a:off x="4080600" y="3935710"/>
                  <a:ext cx="97920" cy="51840"/>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103" name="Ink 102">
                  <a:extLst>
                    <a:ext uri="{FF2B5EF4-FFF2-40B4-BE49-F238E27FC236}">
                      <a16:creationId xmlns:a16="http://schemas.microsoft.com/office/drawing/2014/main" id="{7A144A16-8B55-4269-A60B-2569ACF3FECA}"/>
                    </a:ext>
                  </a:extLst>
                </p14:cNvPr>
                <p14:cNvContentPartPr/>
                <p14:nvPr/>
              </p14:nvContentPartPr>
              <p14:xfrm>
                <a:off x="4222440" y="3899710"/>
                <a:ext cx="20520" cy="147600"/>
              </p14:xfrm>
            </p:contentPart>
          </mc:Choice>
          <mc:Fallback xmlns="">
            <p:pic>
              <p:nvPicPr>
                <p:cNvPr id="103" name="Ink 102">
                  <a:extLst>
                    <a:ext uri="{FF2B5EF4-FFF2-40B4-BE49-F238E27FC236}">
                      <a16:creationId xmlns:a16="http://schemas.microsoft.com/office/drawing/2014/main" id="{7A144A16-8B55-4269-A60B-2569ACF3FECA}"/>
                    </a:ext>
                  </a:extLst>
                </p:cNvPr>
                <p:cNvPicPr/>
                <p:nvPr/>
              </p:nvPicPr>
              <p:blipFill>
                <a:blip r:embed="rId118"/>
                <a:stretch>
                  <a:fillRect/>
                </a:stretch>
              </p:blipFill>
              <p:spPr>
                <a:xfrm>
                  <a:off x="4204800" y="3882070"/>
                  <a:ext cx="56160" cy="18324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104" name="Ink 103">
                  <a:extLst>
                    <a:ext uri="{FF2B5EF4-FFF2-40B4-BE49-F238E27FC236}">
                      <a16:creationId xmlns:a16="http://schemas.microsoft.com/office/drawing/2014/main" id="{48175877-1184-4540-B6CC-AF53B0EA83C3}"/>
                    </a:ext>
                  </a:extLst>
                </p14:cNvPr>
                <p14:cNvContentPartPr/>
                <p14:nvPr/>
              </p14:nvContentPartPr>
              <p14:xfrm>
                <a:off x="4234320" y="3874150"/>
                <a:ext cx="94680" cy="183240"/>
              </p14:xfrm>
            </p:contentPart>
          </mc:Choice>
          <mc:Fallback xmlns="">
            <p:pic>
              <p:nvPicPr>
                <p:cNvPr id="104" name="Ink 103">
                  <a:extLst>
                    <a:ext uri="{FF2B5EF4-FFF2-40B4-BE49-F238E27FC236}">
                      <a16:creationId xmlns:a16="http://schemas.microsoft.com/office/drawing/2014/main" id="{48175877-1184-4540-B6CC-AF53B0EA83C3}"/>
                    </a:ext>
                  </a:extLst>
                </p:cNvPr>
                <p:cNvPicPr/>
                <p:nvPr/>
              </p:nvPicPr>
              <p:blipFill>
                <a:blip r:embed="rId120"/>
                <a:stretch>
                  <a:fillRect/>
                </a:stretch>
              </p:blipFill>
              <p:spPr>
                <a:xfrm>
                  <a:off x="4216680" y="3856150"/>
                  <a:ext cx="130320" cy="21888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105" name="Ink 104">
                  <a:extLst>
                    <a:ext uri="{FF2B5EF4-FFF2-40B4-BE49-F238E27FC236}">
                      <a16:creationId xmlns:a16="http://schemas.microsoft.com/office/drawing/2014/main" id="{DCFB2E3F-FF4B-4EA0-AFBD-8CE8A9BACC36}"/>
                    </a:ext>
                  </a:extLst>
                </p14:cNvPr>
                <p14:cNvContentPartPr/>
                <p14:nvPr/>
              </p14:nvContentPartPr>
              <p14:xfrm>
                <a:off x="4351320" y="3898630"/>
                <a:ext cx="74520" cy="145440"/>
              </p14:xfrm>
            </p:contentPart>
          </mc:Choice>
          <mc:Fallback xmlns="">
            <p:pic>
              <p:nvPicPr>
                <p:cNvPr id="105" name="Ink 104">
                  <a:extLst>
                    <a:ext uri="{FF2B5EF4-FFF2-40B4-BE49-F238E27FC236}">
                      <a16:creationId xmlns:a16="http://schemas.microsoft.com/office/drawing/2014/main" id="{DCFB2E3F-FF4B-4EA0-AFBD-8CE8A9BACC36}"/>
                    </a:ext>
                  </a:extLst>
                </p:cNvPr>
                <p:cNvPicPr/>
                <p:nvPr/>
              </p:nvPicPr>
              <p:blipFill>
                <a:blip r:embed="rId122"/>
                <a:stretch>
                  <a:fillRect/>
                </a:stretch>
              </p:blipFill>
              <p:spPr>
                <a:xfrm>
                  <a:off x="4333320" y="3880990"/>
                  <a:ext cx="110160" cy="18108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106" name="Ink 105">
                  <a:extLst>
                    <a:ext uri="{FF2B5EF4-FFF2-40B4-BE49-F238E27FC236}">
                      <a16:creationId xmlns:a16="http://schemas.microsoft.com/office/drawing/2014/main" id="{D50C0DB5-05F0-4905-881A-67A6B8F9D80C}"/>
                    </a:ext>
                  </a:extLst>
                </p14:cNvPr>
                <p14:cNvContentPartPr/>
                <p14:nvPr/>
              </p14:nvContentPartPr>
              <p14:xfrm>
                <a:off x="4458600" y="3888190"/>
                <a:ext cx="19440" cy="148680"/>
              </p14:xfrm>
            </p:contentPart>
          </mc:Choice>
          <mc:Fallback xmlns="">
            <p:pic>
              <p:nvPicPr>
                <p:cNvPr id="106" name="Ink 105">
                  <a:extLst>
                    <a:ext uri="{FF2B5EF4-FFF2-40B4-BE49-F238E27FC236}">
                      <a16:creationId xmlns:a16="http://schemas.microsoft.com/office/drawing/2014/main" id="{D50C0DB5-05F0-4905-881A-67A6B8F9D80C}"/>
                    </a:ext>
                  </a:extLst>
                </p:cNvPr>
                <p:cNvPicPr/>
                <p:nvPr/>
              </p:nvPicPr>
              <p:blipFill>
                <a:blip r:embed="rId124"/>
                <a:stretch>
                  <a:fillRect/>
                </a:stretch>
              </p:blipFill>
              <p:spPr>
                <a:xfrm>
                  <a:off x="4440960" y="3870190"/>
                  <a:ext cx="55080" cy="18432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107" name="Ink 106">
                  <a:extLst>
                    <a:ext uri="{FF2B5EF4-FFF2-40B4-BE49-F238E27FC236}">
                      <a16:creationId xmlns:a16="http://schemas.microsoft.com/office/drawing/2014/main" id="{9990AF11-1852-4F41-A09E-49C548444136}"/>
                    </a:ext>
                  </a:extLst>
                </p14:cNvPr>
                <p14:cNvContentPartPr/>
                <p14:nvPr/>
              </p14:nvContentPartPr>
              <p14:xfrm>
                <a:off x="4476600" y="3897190"/>
                <a:ext cx="92880" cy="136440"/>
              </p14:xfrm>
            </p:contentPart>
          </mc:Choice>
          <mc:Fallback xmlns="">
            <p:pic>
              <p:nvPicPr>
                <p:cNvPr id="107" name="Ink 106">
                  <a:extLst>
                    <a:ext uri="{FF2B5EF4-FFF2-40B4-BE49-F238E27FC236}">
                      <a16:creationId xmlns:a16="http://schemas.microsoft.com/office/drawing/2014/main" id="{9990AF11-1852-4F41-A09E-49C548444136}"/>
                    </a:ext>
                  </a:extLst>
                </p:cNvPr>
                <p:cNvPicPr/>
                <p:nvPr/>
              </p:nvPicPr>
              <p:blipFill>
                <a:blip r:embed="rId126"/>
                <a:stretch>
                  <a:fillRect/>
                </a:stretch>
              </p:blipFill>
              <p:spPr>
                <a:xfrm>
                  <a:off x="4458960" y="3879190"/>
                  <a:ext cx="128520" cy="172080"/>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108" name="Ink 107">
                  <a:extLst>
                    <a:ext uri="{FF2B5EF4-FFF2-40B4-BE49-F238E27FC236}">
                      <a16:creationId xmlns:a16="http://schemas.microsoft.com/office/drawing/2014/main" id="{B0BDF7FE-B770-427F-A354-A9DE881B7FD1}"/>
                    </a:ext>
                  </a:extLst>
                </p14:cNvPr>
                <p14:cNvContentPartPr/>
                <p14:nvPr/>
              </p14:nvContentPartPr>
              <p14:xfrm>
                <a:off x="4560840" y="3879550"/>
                <a:ext cx="15120" cy="155880"/>
              </p14:xfrm>
            </p:contentPart>
          </mc:Choice>
          <mc:Fallback xmlns="">
            <p:pic>
              <p:nvPicPr>
                <p:cNvPr id="108" name="Ink 107">
                  <a:extLst>
                    <a:ext uri="{FF2B5EF4-FFF2-40B4-BE49-F238E27FC236}">
                      <a16:creationId xmlns:a16="http://schemas.microsoft.com/office/drawing/2014/main" id="{B0BDF7FE-B770-427F-A354-A9DE881B7FD1}"/>
                    </a:ext>
                  </a:extLst>
                </p:cNvPr>
                <p:cNvPicPr/>
                <p:nvPr/>
              </p:nvPicPr>
              <p:blipFill>
                <a:blip r:embed="rId128"/>
                <a:stretch>
                  <a:fillRect/>
                </a:stretch>
              </p:blipFill>
              <p:spPr>
                <a:xfrm>
                  <a:off x="4542840" y="3861910"/>
                  <a:ext cx="50760" cy="19152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109" name="Ink 108">
                  <a:extLst>
                    <a:ext uri="{FF2B5EF4-FFF2-40B4-BE49-F238E27FC236}">
                      <a16:creationId xmlns:a16="http://schemas.microsoft.com/office/drawing/2014/main" id="{8ED95F39-DF2B-43AD-AD46-793AD746B165}"/>
                    </a:ext>
                  </a:extLst>
                </p14:cNvPr>
                <p14:cNvContentPartPr/>
                <p14:nvPr/>
              </p14:nvContentPartPr>
              <p14:xfrm>
                <a:off x="4628880" y="3890350"/>
                <a:ext cx="100800" cy="17280"/>
              </p14:xfrm>
            </p:contentPart>
          </mc:Choice>
          <mc:Fallback xmlns="">
            <p:pic>
              <p:nvPicPr>
                <p:cNvPr id="109" name="Ink 108">
                  <a:extLst>
                    <a:ext uri="{FF2B5EF4-FFF2-40B4-BE49-F238E27FC236}">
                      <a16:creationId xmlns:a16="http://schemas.microsoft.com/office/drawing/2014/main" id="{8ED95F39-DF2B-43AD-AD46-793AD746B165}"/>
                    </a:ext>
                  </a:extLst>
                </p:cNvPr>
                <p:cNvPicPr/>
                <p:nvPr/>
              </p:nvPicPr>
              <p:blipFill>
                <a:blip r:embed="rId130"/>
                <a:stretch>
                  <a:fillRect/>
                </a:stretch>
              </p:blipFill>
              <p:spPr>
                <a:xfrm>
                  <a:off x="4611240" y="3872350"/>
                  <a:ext cx="136440" cy="52920"/>
                </a:xfrm>
                <a:prstGeom prst="rect">
                  <a:avLst/>
                </a:prstGeom>
              </p:spPr>
            </p:pic>
          </mc:Fallback>
        </mc:AlternateContent>
        <mc:AlternateContent xmlns:mc="http://schemas.openxmlformats.org/markup-compatibility/2006" xmlns:p14="http://schemas.microsoft.com/office/powerpoint/2010/main">
          <mc:Choice Requires="p14">
            <p:contentPart p14:bwMode="auto" r:id="rId131">
              <p14:nvContentPartPr>
                <p14:cNvPr id="110" name="Ink 109">
                  <a:extLst>
                    <a:ext uri="{FF2B5EF4-FFF2-40B4-BE49-F238E27FC236}">
                      <a16:creationId xmlns:a16="http://schemas.microsoft.com/office/drawing/2014/main" id="{B0DF87E2-2338-4717-A85F-D28357D7E7EF}"/>
                    </a:ext>
                  </a:extLst>
                </p14:cNvPr>
                <p14:cNvContentPartPr/>
                <p14:nvPr/>
              </p14:nvContentPartPr>
              <p14:xfrm>
                <a:off x="4658400" y="3894670"/>
                <a:ext cx="39240" cy="135720"/>
              </p14:xfrm>
            </p:contentPart>
          </mc:Choice>
          <mc:Fallback xmlns="">
            <p:pic>
              <p:nvPicPr>
                <p:cNvPr id="110" name="Ink 109">
                  <a:extLst>
                    <a:ext uri="{FF2B5EF4-FFF2-40B4-BE49-F238E27FC236}">
                      <a16:creationId xmlns:a16="http://schemas.microsoft.com/office/drawing/2014/main" id="{B0DF87E2-2338-4717-A85F-D28357D7E7EF}"/>
                    </a:ext>
                  </a:extLst>
                </p:cNvPr>
                <p:cNvPicPr/>
                <p:nvPr/>
              </p:nvPicPr>
              <p:blipFill>
                <a:blip r:embed="rId132"/>
                <a:stretch>
                  <a:fillRect/>
                </a:stretch>
              </p:blipFill>
              <p:spPr>
                <a:xfrm>
                  <a:off x="4640400" y="3877030"/>
                  <a:ext cx="74880" cy="171360"/>
                </a:xfrm>
                <a:prstGeom prst="rect">
                  <a:avLst/>
                </a:prstGeom>
              </p:spPr>
            </p:pic>
          </mc:Fallback>
        </mc:AlternateContent>
        <mc:AlternateContent xmlns:mc="http://schemas.openxmlformats.org/markup-compatibility/2006" xmlns:p14="http://schemas.microsoft.com/office/powerpoint/2010/main">
          <mc:Choice Requires="p14">
            <p:contentPart p14:bwMode="auto" r:id="rId133">
              <p14:nvContentPartPr>
                <p14:cNvPr id="126" name="Ink 125">
                  <a:extLst>
                    <a:ext uri="{FF2B5EF4-FFF2-40B4-BE49-F238E27FC236}">
                      <a16:creationId xmlns:a16="http://schemas.microsoft.com/office/drawing/2014/main" id="{33622EBD-6B31-4B12-9307-16C23575313C}"/>
                    </a:ext>
                  </a:extLst>
                </p14:cNvPr>
                <p14:cNvContentPartPr/>
                <p14:nvPr/>
              </p14:nvContentPartPr>
              <p14:xfrm>
                <a:off x="3405600" y="4747870"/>
                <a:ext cx="10440" cy="274320"/>
              </p14:xfrm>
            </p:contentPart>
          </mc:Choice>
          <mc:Fallback xmlns="">
            <p:pic>
              <p:nvPicPr>
                <p:cNvPr id="126" name="Ink 125">
                  <a:extLst>
                    <a:ext uri="{FF2B5EF4-FFF2-40B4-BE49-F238E27FC236}">
                      <a16:creationId xmlns:a16="http://schemas.microsoft.com/office/drawing/2014/main" id="{33622EBD-6B31-4B12-9307-16C23575313C}"/>
                    </a:ext>
                  </a:extLst>
                </p:cNvPr>
                <p:cNvPicPr/>
                <p:nvPr/>
              </p:nvPicPr>
              <p:blipFill>
                <a:blip r:embed="rId134"/>
                <a:stretch>
                  <a:fillRect/>
                </a:stretch>
              </p:blipFill>
              <p:spPr>
                <a:xfrm>
                  <a:off x="3387600" y="4729870"/>
                  <a:ext cx="46080" cy="30996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127" name="Ink 126">
                  <a:extLst>
                    <a:ext uri="{FF2B5EF4-FFF2-40B4-BE49-F238E27FC236}">
                      <a16:creationId xmlns:a16="http://schemas.microsoft.com/office/drawing/2014/main" id="{EAE3E728-E0B8-409B-BAFF-FB7949D3717E}"/>
                    </a:ext>
                  </a:extLst>
                </p14:cNvPr>
                <p14:cNvContentPartPr/>
                <p14:nvPr/>
              </p14:nvContentPartPr>
              <p14:xfrm>
                <a:off x="3413520" y="4701430"/>
                <a:ext cx="78840" cy="149040"/>
              </p14:xfrm>
            </p:contentPart>
          </mc:Choice>
          <mc:Fallback xmlns="">
            <p:pic>
              <p:nvPicPr>
                <p:cNvPr id="127" name="Ink 126">
                  <a:extLst>
                    <a:ext uri="{FF2B5EF4-FFF2-40B4-BE49-F238E27FC236}">
                      <a16:creationId xmlns:a16="http://schemas.microsoft.com/office/drawing/2014/main" id="{EAE3E728-E0B8-409B-BAFF-FB7949D3717E}"/>
                    </a:ext>
                  </a:extLst>
                </p:cNvPr>
                <p:cNvPicPr/>
                <p:nvPr/>
              </p:nvPicPr>
              <p:blipFill>
                <a:blip r:embed="rId136"/>
                <a:stretch>
                  <a:fillRect/>
                </a:stretch>
              </p:blipFill>
              <p:spPr>
                <a:xfrm>
                  <a:off x="3395520" y="4683790"/>
                  <a:ext cx="114480" cy="184680"/>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128" name="Ink 127">
                  <a:extLst>
                    <a:ext uri="{FF2B5EF4-FFF2-40B4-BE49-F238E27FC236}">
                      <a16:creationId xmlns:a16="http://schemas.microsoft.com/office/drawing/2014/main" id="{4B4BC328-8896-4BCE-9D51-F925D794F78E}"/>
                    </a:ext>
                  </a:extLst>
                </p14:cNvPr>
                <p14:cNvContentPartPr/>
                <p14:nvPr/>
              </p14:nvContentPartPr>
              <p14:xfrm>
                <a:off x="3545640" y="4597750"/>
                <a:ext cx="16920" cy="234720"/>
              </p14:xfrm>
            </p:contentPart>
          </mc:Choice>
          <mc:Fallback xmlns="">
            <p:pic>
              <p:nvPicPr>
                <p:cNvPr id="128" name="Ink 127">
                  <a:extLst>
                    <a:ext uri="{FF2B5EF4-FFF2-40B4-BE49-F238E27FC236}">
                      <a16:creationId xmlns:a16="http://schemas.microsoft.com/office/drawing/2014/main" id="{4B4BC328-8896-4BCE-9D51-F925D794F78E}"/>
                    </a:ext>
                  </a:extLst>
                </p:cNvPr>
                <p:cNvPicPr/>
                <p:nvPr/>
              </p:nvPicPr>
              <p:blipFill>
                <a:blip r:embed="rId138"/>
                <a:stretch>
                  <a:fillRect/>
                </a:stretch>
              </p:blipFill>
              <p:spPr>
                <a:xfrm>
                  <a:off x="3528000" y="4580110"/>
                  <a:ext cx="52560" cy="27036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129" name="Ink 128">
                  <a:extLst>
                    <a:ext uri="{FF2B5EF4-FFF2-40B4-BE49-F238E27FC236}">
                      <a16:creationId xmlns:a16="http://schemas.microsoft.com/office/drawing/2014/main" id="{38A8CCC9-81ED-483C-B83E-81D491F7B66C}"/>
                    </a:ext>
                  </a:extLst>
                </p14:cNvPr>
                <p14:cNvContentPartPr/>
                <p14:nvPr/>
              </p14:nvContentPartPr>
              <p14:xfrm>
                <a:off x="3587760" y="4753270"/>
                <a:ext cx="146160" cy="279360"/>
              </p14:xfrm>
            </p:contentPart>
          </mc:Choice>
          <mc:Fallback xmlns="">
            <p:pic>
              <p:nvPicPr>
                <p:cNvPr id="129" name="Ink 128">
                  <a:extLst>
                    <a:ext uri="{FF2B5EF4-FFF2-40B4-BE49-F238E27FC236}">
                      <a16:creationId xmlns:a16="http://schemas.microsoft.com/office/drawing/2014/main" id="{38A8CCC9-81ED-483C-B83E-81D491F7B66C}"/>
                    </a:ext>
                  </a:extLst>
                </p:cNvPr>
                <p:cNvPicPr/>
                <p:nvPr/>
              </p:nvPicPr>
              <p:blipFill>
                <a:blip r:embed="rId140"/>
                <a:stretch>
                  <a:fillRect/>
                </a:stretch>
              </p:blipFill>
              <p:spPr>
                <a:xfrm>
                  <a:off x="3569760" y="4735270"/>
                  <a:ext cx="181800" cy="31500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130" name="Ink 129">
                  <a:extLst>
                    <a:ext uri="{FF2B5EF4-FFF2-40B4-BE49-F238E27FC236}">
                      <a16:creationId xmlns:a16="http://schemas.microsoft.com/office/drawing/2014/main" id="{2065B3FA-D1D9-443E-97BE-3EAED451ABF4}"/>
                    </a:ext>
                  </a:extLst>
                </p14:cNvPr>
                <p14:cNvContentPartPr/>
                <p14:nvPr/>
              </p14:nvContentPartPr>
              <p14:xfrm>
                <a:off x="3750840" y="4709350"/>
                <a:ext cx="139320" cy="114480"/>
              </p14:xfrm>
            </p:contentPart>
          </mc:Choice>
          <mc:Fallback xmlns="">
            <p:pic>
              <p:nvPicPr>
                <p:cNvPr id="130" name="Ink 129">
                  <a:extLst>
                    <a:ext uri="{FF2B5EF4-FFF2-40B4-BE49-F238E27FC236}">
                      <a16:creationId xmlns:a16="http://schemas.microsoft.com/office/drawing/2014/main" id="{2065B3FA-D1D9-443E-97BE-3EAED451ABF4}"/>
                    </a:ext>
                  </a:extLst>
                </p:cNvPr>
                <p:cNvPicPr/>
                <p:nvPr/>
              </p:nvPicPr>
              <p:blipFill>
                <a:blip r:embed="rId142"/>
                <a:stretch>
                  <a:fillRect/>
                </a:stretch>
              </p:blipFill>
              <p:spPr>
                <a:xfrm>
                  <a:off x="3733200" y="4691710"/>
                  <a:ext cx="174960" cy="150120"/>
                </a:xfrm>
                <a:prstGeom prst="rect">
                  <a:avLst/>
                </a:prstGeom>
              </p:spPr>
            </p:pic>
          </mc:Fallback>
        </mc:AlternateContent>
        <mc:AlternateContent xmlns:mc="http://schemas.openxmlformats.org/markup-compatibility/2006" xmlns:p14="http://schemas.microsoft.com/office/powerpoint/2010/main">
          <mc:Choice Requires="p14">
            <p:contentPart p14:bwMode="auto" r:id="rId143">
              <p14:nvContentPartPr>
                <p14:cNvPr id="131" name="Ink 130">
                  <a:extLst>
                    <a:ext uri="{FF2B5EF4-FFF2-40B4-BE49-F238E27FC236}">
                      <a16:creationId xmlns:a16="http://schemas.microsoft.com/office/drawing/2014/main" id="{7BAFA885-953C-4941-9C1D-BBB18AB8E83B}"/>
                    </a:ext>
                  </a:extLst>
                </p14:cNvPr>
                <p14:cNvContentPartPr/>
                <p14:nvPr/>
              </p14:nvContentPartPr>
              <p14:xfrm>
                <a:off x="3926520" y="4705030"/>
                <a:ext cx="88560" cy="95040"/>
              </p14:xfrm>
            </p:contentPart>
          </mc:Choice>
          <mc:Fallback xmlns="">
            <p:pic>
              <p:nvPicPr>
                <p:cNvPr id="131" name="Ink 130">
                  <a:extLst>
                    <a:ext uri="{FF2B5EF4-FFF2-40B4-BE49-F238E27FC236}">
                      <a16:creationId xmlns:a16="http://schemas.microsoft.com/office/drawing/2014/main" id="{7BAFA885-953C-4941-9C1D-BBB18AB8E83B}"/>
                    </a:ext>
                  </a:extLst>
                </p:cNvPr>
                <p:cNvPicPr/>
                <p:nvPr/>
              </p:nvPicPr>
              <p:blipFill>
                <a:blip r:embed="rId144"/>
                <a:stretch>
                  <a:fillRect/>
                </a:stretch>
              </p:blipFill>
              <p:spPr>
                <a:xfrm>
                  <a:off x="3908880" y="4687390"/>
                  <a:ext cx="124200" cy="130680"/>
                </a:xfrm>
                <a:prstGeom prst="rect">
                  <a:avLst/>
                </a:prstGeom>
              </p:spPr>
            </p:pic>
          </mc:Fallback>
        </mc:AlternateContent>
        <mc:AlternateContent xmlns:mc="http://schemas.openxmlformats.org/markup-compatibility/2006" xmlns:p14="http://schemas.microsoft.com/office/powerpoint/2010/main">
          <mc:Choice Requires="p14">
            <p:contentPart p14:bwMode="auto" r:id="rId145">
              <p14:nvContentPartPr>
                <p14:cNvPr id="132" name="Ink 131">
                  <a:extLst>
                    <a:ext uri="{FF2B5EF4-FFF2-40B4-BE49-F238E27FC236}">
                      <a16:creationId xmlns:a16="http://schemas.microsoft.com/office/drawing/2014/main" id="{19356C8C-3734-406C-83D8-DF41ABFC5119}"/>
                    </a:ext>
                  </a:extLst>
                </p14:cNvPr>
                <p14:cNvContentPartPr/>
                <p14:nvPr/>
              </p14:nvContentPartPr>
              <p14:xfrm>
                <a:off x="4051440" y="4690990"/>
                <a:ext cx="106560" cy="99000"/>
              </p14:xfrm>
            </p:contentPart>
          </mc:Choice>
          <mc:Fallback xmlns="">
            <p:pic>
              <p:nvPicPr>
                <p:cNvPr id="132" name="Ink 131">
                  <a:extLst>
                    <a:ext uri="{FF2B5EF4-FFF2-40B4-BE49-F238E27FC236}">
                      <a16:creationId xmlns:a16="http://schemas.microsoft.com/office/drawing/2014/main" id="{19356C8C-3734-406C-83D8-DF41ABFC5119}"/>
                    </a:ext>
                  </a:extLst>
                </p:cNvPr>
                <p:cNvPicPr/>
                <p:nvPr/>
              </p:nvPicPr>
              <p:blipFill>
                <a:blip r:embed="rId146"/>
                <a:stretch>
                  <a:fillRect/>
                </a:stretch>
              </p:blipFill>
              <p:spPr>
                <a:xfrm>
                  <a:off x="4033440" y="4672990"/>
                  <a:ext cx="142200" cy="13464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133" name="Ink 132">
                  <a:extLst>
                    <a:ext uri="{FF2B5EF4-FFF2-40B4-BE49-F238E27FC236}">
                      <a16:creationId xmlns:a16="http://schemas.microsoft.com/office/drawing/2014/main" id="{266F8B73-769E-43C1-8AB7-FDD706476090}"/>
                    </a:ext>
                  </a:extLst>
                </p14:cNvPr>
                <p14:cNvContentPartPr/>
                <p14:nvPr/>
              </p14:nvContentPartPr>
              <p14:xfrm>
                <a:off x="4204440" y="4695310"/>
                <a:ext cx="101160" cy="88920"/>
              </p14:xfrm>
            </p:contentPart>
          </mc:Choice>
          <mc:Fallback xmlns="">
            <p:pic>
              <p:nvPicPr>
                <p:cNvPr id="133" name="Ink 132">
                  <a:extLst>
                    <a:ext uri="{FF2B5EF4-FFF2-40B4-BE49-F238E27FC236}">
                      <a16:creationId xmlns:a16="http://schemas.microsoft.com/office/drawing/2014/main" id="{266F8B73-769E-43C1-8AB7-FDD706476090}"/>
                    </a:ext>
                  </a:extLst>
                </p:cNvPr>
                <p:cNvPicPr/>
                <p:nvPr/>
              </p:nvPicPr>
              <p:blipFill>
                <a:blip r:embed="rId148"/>
                <a:stretch>
                  <a:fillRect/>
                </a:stretch>
              </p:blipFill>
              <p:spPr>
                <a:xfrm>
                  <a:off x="4186800" y="4677310"/>
                  <a:ext cx="136800" cy="124560"/>
                </a:xfrm>
                <a:prstGeom prst="rect">
                  <a:avLst/>
                </a:prstGeom>
              </p:spPr>
            </p:pic>
          </mc:Fallback>
        </mc:AlternateContent>
        <mc:AlternateContent xmlns:mc="http://schemas.openxmlformats.org/markup-compatibility/2006" xmlns:p14="http://schemas.microsoft.com/office/powerpoint/2010/main">
          <mc:Choice Requires="p14">
            <p:contentPart p14:bwMode="auto" r:id="rId149">
              <p14:nvContentPartPr>
                <p14:cNvPr id="134" name="Ink 133">
                  <a:extLst>
                    <a:ext uri="{FF2B5EF4-FFF2-40B4-BE49-F238E27FC236}">
                      <a16:creationId xmlns:a16="http://schemas.microsoft.com/office/drawing/2014/main" id="{0CAE58E8-29D6-41D8-887D-4FA072DFEDA9}"/>
                    </a:ext>
                  </a:extLst>
                </p14:cNvPr>
                <p14:cNvContentPartPr/>
                <p14:nvPr/>
              </p14:nvContentPartPr>
              <p14:xfrm>
                <a:off x="4278960" y="4548070"/>
                <a:ext cx="40320" cy="256320"/>
              </p14:xfrm>
            </p:contentPart>
          </mc:Choice>
          <mc:Fallback xmlns="">
            <p:pic>
              <p:nvPicPr>
                <p:cNvPr id="134" name="Ink 133">
                  <a:extLst>
                    <a:ext uri="{FF2B5EF4-FFF2-40B4-BE49-F238E27FC236}">
                      <a16:creationId xmlns:a16="http://schemas.microsoft.com/office/drawing/2014/main" id="{0CAE58E8-29D6-41D8-887D-4FA072DFEDA9}"/>
                    </a:ext>
                  </a:extLst>
                </p:cNvPr>
                <p:cNvPicPr/>
                <p:nvPr/>
              </p:nvPicPr>
              <p:blipFill>
                <a:blip r:embed="rId150"/>
                <a:stretch>
                  <a:fillRect/>
                </a:stretch>
              </p:blipFill>
              <p:spPr>
                <a:xfrm>
                  <a:off x="4260960" y="4530430"/>
                  <a:ext cx="75960" cy="291960"/>
                </a:xfrm>
                <a:prstGeom prst="rect">
                  <a:avLst/>
                </a:prstGeom>
              </p:spPr>
            </p:pic>
          </mc:Fallback>
        </mc:AlternateContent>
      </p:grpSp>
    </p:spTree>
    <p:extLst>
      <p:ext uri="{BB962C8B-B14F-4D97-AF65-F5344CB8AC3E}">
        <p14:creationId xmlns:p14="http://schemas.microsoft.com/office/powerpoint/2010/main" val="36388825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5D6EF94-9213-4CED-9C88-869D42FE5A29}"/>
              </a:ext>
            </a:extLst>
          </p:cNvPr>
          <p:cNvSpPr txBox="1"/>
          <p:nvPr/>
        </p:nvSpPr>
        <p:spPr>
          <a:xfrm>
            <a:off x="414068" y="807623"/>
            <a:ext cx="3148642" cy="2123658"/>
          </a:xfrm>
          <a:prstGeom prst="rect">
            <a:avLst/>
          </a:prstGeom>
          <a:noFill/>
        </p:spPr>
        <p:txBody>
          <a:bodyPr wrap="square" rtlCol="0">
            <a:spAutoFit/>
          </a:bodyPr>
          <a:lstStyle/>
          <a:p>
            <a:r>
              <a:rPr lang="en-GB" sz="1200" dirty="0">
                <a:latin typeface="Playfair Display" panose="020B0604020202020204" charset="0"/>
              </a:rPr>
              <a:t>We first started creating the three side panels using plywood. We measured the panels using a tape measure and a set square to ensure our lines were straight. Afterwards, we used the plunge-cut saw to cut most of the panel, however for the corners we used the jigsaw. This meant that the corner pieces were not straight due to it being free hand. In order to fix this we sanded it down smooth and straight.</a:t>
            </a:r>
          </a:p>
        </p:txBody>
      </p:sp>
      <p:sp>
        <p:nvSpPr>
          <p:cNvPr id="6" name="TextBox 5">
            <a:extLst>
              <a:ext uri="{FF2B5EF4-FFF2-40B4-BE49-F238E27FC236}">
                <a16:creationId xmlns:a16="http://schemas.microsoft.com/office/drawing/2014/main" id="{B008E623-BE2C-460A-858F-C870415AC872}"/>
              </a:ext>
            </a:extLst>
          </p:cNvPr>
          <p:cNvSpPr txBox="1"/>
          <p:nvPr/>
        </p:nvSpPr>
        <p:spPr>
          <a:xfrm>
            <a:off x="6054213" y="535916"/>
            <a:ext cx="2651131" cy="1938992"/>
          </a:xfrm>
          <a:prstGeom prst="rect">
            <a:avLst/>
          </a:prstGeom>
          <a:noFill/>
        </p:spPr>
        <p:txBody>
          <a:bodyPr wrap="square" rtlCol="0">
            <a:spAutoFit/>
          </a:bodyPr>
          <a:lstStyle/>
          <a:p>
            <a:r>
              <a:rPr lang="en-GB" sz="1200" dirty="0">
                <a:latin typeface="Playfair Display" panose="020B0604020202020204" charset="0"/>
              </a:rPr>
              <a:t>After cutting all pieces, we placed them against each other to check they were all the same. This was when we realised that one side panel was longer, to fix this we re-measured the panel and it was roughly 50mm taller than the rest. In the future, we should ensure that we take our time to remeasure everything before cutting.</a:t>
            </a:r>
          </a:p>
        </p:txBody>
      </p:sp>
      <p:sp>
        <p:nvSpPr>
          <p:cNvPr id="8" name="TextBox 7">
            <a:extLst>
              <a:ext uri="{FF2B5EF4-FFF2-40B4-BE49-F238E27FC236}">
                <a16:creationId xmlns:a16="http://schemas.microsoft.com/office/drawing/2014/main" id="{E53D0B89-BE60-40EC-90E4-787614EF598A}"/>
              </a:ext>
            </a:extLst>
          </p:cNvPr>
          <p:cNvSpPr txBox="1"/>
          <p:nvPr/>
        </p:nvSpPr>
        <p:spPr>
          <a:xfrm>
            <a:off x="414068" y="401925"/>
            <a:ext cx="4572000" cy="461665"/>
          </a:xfrm>
          <a:prstGeom prst="rect">
            <a:avLst/>
          </a:prstGeom>
          <a:noFill/>
        </p:spPr>
        <p:txBody>
          <a:bodyPr wrap="square">
            <a:spAutoFit/>
          </a:bodyPr>
          <a:lstStyle/>
          <a:p>
            <a:r>
              <a:rPr lang="en-GB" sz="2400" dirty="0">
                <a:latin typeface="Playfair Display" panose="020B0604020202020204" charset="0"/>
              </a:rPr>
              <a:t>Step 2:</a:t>
            </a:r>
          </a:p>
        </p:txBody>
      </p:sp>
      <p:pic>
        <p:nvPicPr>
          <p:cNvPr id="10" name="Picture 9" descr="A picture containing person&#10;&#10;Description automatically generated">
            <a:extLst>
              <a:ext uri="{FF2B5EF4-FFF2-40B4-BE49-F238E27FC236}">
                <a16:creationId xmlns:a16="http://schemas.microsoft.com/office/drawing/2014/main" id="{35FBF783-9ABE-465E-AD0B-ACCEDDA0FE58}"/>
              </a:ext>
            </a:extLst>
          </p:cNvPr>
          <p:cNvPicPr>
            <a:picLocks noChangeAspect="1"/>
          </p:cNvPicPr>
          <p:nvPr/>
        </p:nvPicPr>
        <p:blipFill>
          <a:blip r:embed="rId2"/>
          <a:stretch>
            <a:fillRect/>
          </a:stretch>
        </p:blipFill>
        <p:spPr>
          <a:xfrm rot="5400000">
            <a:off x="2760443" y="1465699"/>
            <a:ext cx="3887993" cy="2222110"/>
          </a:xfrm>
          <a:prstGeom prst="rect">
            <a:avLst/>
          </a:prstGeom>
        </p:spPr>
      </p:pic>
      <p:pic>
        <p:nvPicPr>
          <p:cNvPr id="12" name="Picture 11">
            <a:extLst>
              <a:ext uri="{FF2B5EF4-FFF2-40B4-BE49-F238E27FC236}">
                <a16:creationId xmlns:a16="http://schemas.microsoft.com/office/drawing/2014/main" id="{C3329B02-57A4-495B-8B11-FFABF1A8670B}"/>
              </a:ext>
            </a:extLst>
          </p:cNvPr>
          <p:cNvPicPr>
            <a:picLocks noChangeAspect="1"/>
          </p:cNvPicPr>
          <p:nvPr/>
        </p:nvPicPr>
        <p:blipFill>
          <a:blip r:embed="rId3"/>
          <a:stretch>
            <a:fillRect/>
          </a:stretch>
        </p:blipFill>
        <p:spPr>
          <a:xfrm rot="5400000">
            <a:off x="6356591" y="2398146"/>
            <a:ext cx="2132878" cy="2286000"/>
          </a:xfrm>
          <a:prstGeom prst="rect">
            <a:avLst/>
          </a:prstGeom>
        </p:spPr>
      </p:pic>
      <p:pic>
        <p:nvPicPr>
          <p:cNvPr id="14" name="Picture 13" descr="A picture containing indoor, yellow, floor&#10;&#10;Description automatically generated">
            <a:extLst>
              <a:ext uri="{FF2B5EF4-FFF2-40B4-BE49-F238E27FC236}">
                <a16:creationId xmlns:a16="http://schemas.microsoft.com/office/drawing/2014/main" id="{5CCA6914-668E-4DBF-B8D1-D6E44BB3B4C2}"/>
              </a:ext>
            </a:extLst>
          </p:cNvPr>
          <p:cNvPicPr>
            <a:picLocks noChangeAspect="1"/>
          </p:cNvPicPr>
          <p:nvPr/>
        </p:nvPicPr>
        <p:blipFill>
          <a:blip r:embed="rId4"/>
          <a:stretch>
            <a:fillRect/>
          </a:stretch>
        </p:blipFill>
        <p:spPr>
          <a:xfrm>
            <a:off x="767751" y="2863072"/>
            <a:ext cx="2286000" cy="1714500"/>
          </a:xfrm>
          <a:prstGeom prst="rect">
            <a:avLst/>
          </a:prstGeom>
        </p:spPr>
      </p:pic>
    </p:spTree>
    <p:extLst>
      <p:ext uri="{BB962C8B-B14F-4D97-AF65-F5344CB8AC3E}">
        <p14:creationId xmlns:p14="http://schemas.microsoft.com/office/powerpoint/2010/main" val="311035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FE483BD-53DF-4348-B9B7-00096680B615}"/>
              </a:ext>
            </a:extLst>
          </p:cNvPr>
          <p:cNvSpPr txBox="1"/>
          <p:nvPr/>
        </p:nvSpPr>
        <p:spPr>
          <a:xfrm>
            <a:off x="439947" y="448573"/>
            <a:ext cx="1940943" cy="461665"/>
          </a:xfrm>
          <a:prstGeom prst="rect">
            <a:avLst/>
          </a:prstGeom>
          <a:noFill/>
        </p:spPr>
        <p:txBody>
          <a:bodyPr wrap="square" rtlCol="0">
            <a:spAutoFit/>
          </a:bodyPr>
          <a:lstStyle/>
          <a:p>
            <a:r>
              <a:rPr lang="en-GB" sz="2400" dirty="0">
                <a:latin typeface="Playfair Display" panose="020B0604020202020204" charset="0"/>
              </a:rPr>
              <a:t>Step 3:</a:t>
            </a:r>
          </a:p>
        </p:txBody>
      </p:sp>
      <p:sp>
        <p:nvSpPr>
          <p:cNvPr id="7" name="TextBox 6">
            <a:extLst>
              <a:ext uri="{FF2B5EF4-FFF2-40B4-BE49-F238E27FC236}">
                <a16:creationId xmlns:a16="http://schemas.microsoft.com/office/drawing/2014/main" id="{50954EC4-525A-477A-8C5C-7474F3A689DD}"/>
              </a:ext>
            </a:extLst>
          </p:cNvPr>
          <p:cNvSpPr txBox="1"/>
          <p:nvPr/>
        </p:nvSpPr>
        <p:spPr>
          <a:xfrm>
            <a:off x="524168" y="949446"/>
            <a:ext cx="5039365" cy="3539430"/>
          </a:xfrm>
          <a:prstGeom prst="rect">
            <a:avLst/>
          </a:prstGeom>
          <a:noFill/>
        </p:spPr>
        <p:txBody>
          <a:bodyPr wrap="square" rtlCol="0">
            <a:spAutoFit/>
          </a:bodyPr>
          <a:lstStyle/>
          <a:p>
            <a:r>
              <a:rPr lang="en-GB" dirty="0">
                <a:latin typeface="Playfair Display" panose="020B0604020202020204" charset="0"/>
              </a:rPr>
              <a:t>Following, we created the treads out of plywood. Due to a large group of us in the workshop creating the same thing, the tools we wanted such as the plunge-cut saw were not available. Therefore, we had to use the jigsaw to cut our straight lines. In order to achieve this, we attached a base adapter (ADT-PS 420) to the jigsaw base which allows you to place the jigsaw on the </a:t>
            </a:r>
            <a:r>
              <a:rPr lang="en-GB" dirty="0" err="1">
                <a:latin typeface="Playfair Display" panose="020B0604020202020204" charset="0"/>
              </a:rPr>
              <a:t>Festool</a:t>
            </a:r>
            <a:r>
              <a:rPr lang="en-GB" dirty="0">
                <a:latin typeface="Playfair Display" panose="020B0604020202020204" charset="0"/>
              </a:rPr>
              <a:t> guide rail system. This worked well and did exactly what we wanted to achieve. In order to trace the curved lines, we used a piece of plywood and bent it to the marks. On the downside, this trick only works if you have at least 2 other people. Additionally, we used the jigsaw to also cut the curved lines. I found it very hard to cut along the curved line. I believe this is because I was worried of cutting too much off and felt that I couldn’t see where I was cutting. In order to improve for next time, I should practice in my spare time cutting different shapes.</a:t>
            </a:r>
          </a:p>
        </p:txBody>
      </p:sp>
      <p:pic>
        <p:nvPicPr>
          <p:cNvPr id="6" name="Picture 5" descr="A picture containing person, floor&#10;&#10;Description automatically generated">
            <a:extLst>
              <a:ext uri="{FF2B5EF4-FFF2-40B4-BE49-F238E27FC236}">
                <a16:creationId xmlns:a16="http://schemas.microsoft.com/office/drawing/2014/main" id="{A56628A3-9460-4203-9663-FC00FAAD984A}"/>
              </a:ext>
            </a:extLst>
          </p:cNvPr>
          <p:cNvPicPr>
            <a:picLocks noChangeAspect="1"/>
          </p:cNvPicPr>
          <p:nvPr/>
        </p:nvPicPr>
        <p:blipFill>
          <a:blip r:embed="rId2"/>
          <a:stretch>
            <a:fillRect/>
          </a:stretch>
        </p:blipFill>
        <p:spPr>
          <a:xfrm>
            <a:off x="5969089" y="597117"/>
            <a:ext cx="2346382" cy="1609163"/>
          </a:xfrm>
          <a:prstGeom prst="rect">
            <a:avLst/>
          </a:prstGeom>
        </p:spPr>
      </p:pic>
      <p:pic>
        <p:nvPicPr>
          <p:cNvPr id="8" name="Picture 7" descr="A picture containing floor, indoor, wooden, wood&#10;&#10;Description automatically generated">
            <a:extLst>
              <a:ext uri="{FF2B5EF4-FFF2-40B4-BE49-F238E27FC236}">
                <a16:creationId xmlns:a16="http://schemas.microsoft.com/office/drawing/2014/main" id="{C15672B8-540A-4C0D-927B-D348AA09E4B7}"/>
              </a:ext>
            </a:extLst>
          </p:cNvPr>
          <p:cNvPicPr>
            <a:picLocks noChangeAspect="1"/>
          </p:cNvPicPr>
          <p:nvPr/>
        </p:nvPicPr>
        <p:blipFill rotWithShape="1">
          <a:blip r:embed="rId3"/>
          <a:srcRect l="8721" r="4067"/>
          <a:stretch/>
        </p:blipFill>
        <p:spPr>
          <a:xfrm rot="5400000">
            <a:off x="6031462" y="2480287"/>
            <a:ext cx="2221637" cy="1910555"/>
          </a:xfrm>
          <a:prstGeom prst="rect">
            <a:avLst/>
          </a:prstGeom>
        </p:spPr>
      </p:pic>
    </p:spTree>
    <p:extLst>
      <p:ext uri="{BB962C8B-B14F-4D97-AF65-F5344CB8AC3E}">
        <p14:creationId xmlns:p14="http://schemas.microsoft.com/office/powerpoint/2010/main" val="29555154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person, indoor, table&#10;&#10;Description automatically generated">
            <a:extLst>
              <a:ext uri="{FF2B5EF4-FFF2-40B4-BE49-F238E27FC236}">
                <a16:creationId xmlns:a16="http://schemas.microsoft.com/office/drawing/2014/main" id="{A22E48A2-6427-40DB-BAD4-7FE46594578D}"/>
              </a:ext>
            </a:extLst>
          </p:cNvPr>
          <p:cNvPicPr>
            <a:picLocks noChangeAspect="1"/>
          </p:cNvPicPr>
          <p:nvPr/>
        </p:nvPicPr>
        <p:blipFill>
          <a:blip r:embed="rId2"/>
          <a:stretch>
            <a:fillRect/>
          </a:stretch>
        </p:blipFill>
        <p:spPr>
          <a:xfrm>
            <a:off x="2329102" y="2492357"/>
            <a:ext cx="2797257" cy="2097943"/>
          </a:xfrm>
          <a:prstGeom prst="rect">
            <a:avLst/>
          </a:prstGeom>
        </p:spPr>
      </p:pic>
      <p:pic>
        <p:nvPicPr>
          <p:cNvPr id="6" name="Picture 5" descr="A picture containing floor, indoor, wood&#10;&#10;Description automatically generated">
            <a:extLst>
              <a:ext uri="{FF2B5EF4-FFF2-40B4-BE49-F238E27FC236}">
                <a16:creationId xmlns:a16="http://schemas.microsoft.com/office/drawing/2014/main" id="{9CBE00BE-8D28-47A5-9AF8-7BF4F08D0A29}"/>
              </a:ext>
            </a:extLst>
          </p:cNvPr>
          <p:cNvPicPr>
            <a:picLocks noChangeAspect="1"/>
          </p:cNvPicPr>
          <p:nvPr/>
        </p:nvPicPr>
        <p:blipFill>
          <a:blip r:embed="rId3"/>
          <a:stretch>
            <a:fillRect/>
          </a:stretch>
        </p:blipFill>
        <p:spPr>
          <a:xfrm>
            <a:off x="2329102" y="518883"/>
            <a:ext cx="2797256" cy="1931526"/>
          </a:xfrm>
          <a:prstGeom prst="rect">
            <a:avLst/>
          </a:prstGeom>
        </p:spPr>
      </p:pic>
      <p:sp>
        <p:nvSpPr>
          <p:cNvPr id="7" name="TextBox 6">
            <a:extLst>
              <a:ext uri="{FF2B5EF4-FFF2-40B4-BE49-F238E27FC236}">
                <a16:creationId xmlns:a16="http://schemas.microsoft.com/office/drawing/2014/main" id="{3A0AF6E9-5798-4E4D-A253-2B9BE08B1B89}"/>
              </a:ext>
            </a:extLst>
          </p:cNvPr>
          <p:cNvSpPr txBox="1"/>
          <p:nvPr/>
        </p:nvSpPr>
        <p:spPr>
          <a:xfrm>
            <a:off x="438870" y="882954"/>
            <a:ext cx="1846944" cy="1384995"/>
          </a:xfrm>
          <a:prstGeom prst="rect">
            <a:avLst/>
          </a:prstGeom>
          <a:noFill/>
        </p:spPr>
        <p:txBody>
          <a:bodyPr wrap="square">
            <a:spAutoFit/>
          </a:bodyPr>
          <a:lstStyle/>
          <a:p>
            <a:r>
              <a:rPr lang="en-GB" dirty="0">
                <a:solidFill>
                  <a:schemeClr val="tx2">
                    <a:lumMod val="10000"/>
                  </a:schemeClr>
                </a:solidFill>
                <a:latin typeface="Playfair Display" panose="020B0604020202020204" charset="0"/>
                <a:ea typeface="Calibri" panose="020F0502020204030204" pitchFamily="34" charset="0"/>
                <a:cs typeface="Calibri" panose="020F0502020204030204" pitchFamily="34" charset="0"/>
              </a:rPr>
              <a:t>After cutting all pieces out, we then assembled everything together using wood glue and then a staple gun</a:t>
            </a:r>
          </a:p>
        </p:txBody>
      </p:sp>
      <p:sp>
        <p:nvSpPr>
          <p:cNvPr id="8" name="TextBox 7">
            <a:extLst>
              <a:ext uri="{FF2B5EF4-FFF2-40B4-BE49-F238E27FC236}">
                <a16:creationId xmlns:a16="http://schemas.microsoft.com/office/drawing/2014/main" id="{C1B3B2EC-D991-4C05-B223-FF782DB133C9}"/>
              </a:ext>
            </a:extLst>
          </p:cNvPr>
          <p:cNvSpPr txBox="1"/>
          <p:nvPr/>
        </p:nvSpPr>
        <p:spPr>
          <a:xfrm>
            <a:off x="438870" y="421289"/>
            <a:ext cx="1473200" cy="461665"/>
          </a:xfrm>
          <a:prstGeom prst="rect">
            <a:avLst/>
          </a:prstGeom>
          <a:noFill/>
        </p:spPr>
        <p:txBody>
          <a:bodyPr wrap="square" rtlCol="0">
            <a:spAutoFit/>
          </a:bodyPr>
          <a:lstStyle/>
          <a:p>
            <a:r>
              <a:rPr lang="en-US" sz="2400" dirty="0">
                <a:latin typeface="Playfair Display" panose="020B0604020202020204" charset="0"/>
              </a:rPr>
              <a:t>Step 4:</a:t>
            </a:r>
            <a:endParaRPr lang="en-GB" sz="2400" dirty="0">
              <a:latin typeface="Playfair Display" panose="020B0604020202020204" charset="0"/>
            </a:endParaRPr>
          </a:p>
        </p:txBody>
      </p:sp>
      <p:sp>
        <p:nvSpPr>
          <p:cNvPr id="10" name="TextBox 9">
            <a:extLst>
              <a:ext uri="{FF2B5EF4-FFF2-40B4-BE49-F238E27FC236}">
                <a16:creationId xmlns:a16="http://schemas.microsoft.com/office/drawing/2014/main" id="{FE37A64B-A540-450B-A55D-B07C11C0BA68}"/>
              </a:ext>
            </a:extLst>
          </p:cNvPr>
          <p:cNvSpPr txBox="1"/>
          <p:nvPr/>
        </p:nvSpPr>
        <p:spPr>
          <a:xfrm>
            <a:off x="5284014" y="849971"/>
            <a:ext cx="3091481" cy="1600438"/>
          </a:xfrm>
          <a:prstGeom prst="rect">
            <a:avLst/>
          </a:prstGeom>
          <a:noFill/>
        </p:spPr>
        <p:txBody>
          <a:bodyPr wrap="square">
            <a:spAutoFit/>
          </a:bodyPr>
          <a:lstStyle/>
          <a:p>
            <a:r>
              <a:rPr lang="en-GB" dirty="0">
                <a:solidFill>
                  <a:srgbClr val="191E2B"/>
                </a:solidFill>
                <a:latin typeface="Playfair Display" panose="020B0604020202020204" charset="0"/>
                <a:ea typeface="Calibri" panose="020F0502020204030204" pitchFamily="34" charset="0"/>
                <a:cs typeface="Calibri" panose="020F0502020204030204" pitchFamily="34" charset="0"/>
              </a:rPr>
              <a:t>In order to create the risers, we used 6mm thick plywood. To ensure the plywood correctly fits we decided to hammer it in place. Due to the treads not being completely curved straight we had to glue and staple the riser to make it flush. </a:t>
            </a:r>
          </a:p>
        </p:txBody>
      </p:sp>
      <p:sp>
        <p:nvSpPr>
          <p:cNvPr id="11" name="TextBox 10">
            <a:extLst>
              <a:ext uri="{FF2B5EF4-FFF2-40B4-BE49-F238E27FC236}">
                <a16:creationId xmlns:a16="http://schemas.microsoft.com/office/drawing/2014/main" id="{DCAA4570-3C0C-4858-BF3B-2B89FE4B1E6A}"/>
              </a:ext>
            </a:extLst>
          </p:cNvPr>
          <p:cNvSpPr txBox="1"/>
          <p:nvPr/>
        </p:nvSpPr>
        <p:spPr>
          <a:xfrm>
            <a:off x="5284014" y="421288"/>
            <a:ext cx="1473200" cy="461665"/>
          </a:xfrm>
          <a:prstGeom prst="rect">
            <a:avLst/>
          </a:prstGeom>
          <a:noFill/>
        </p:spPr>
        <p:txBody>
          <a:bodyPr wrap="square" rtlCol="0">
            <a:spAutoFit/>
          </a:bodyPr>
          <a:lstStyle/>
          <a:p>
            <a:r>
              <a:rPr lang="en-US" sz="2400" dirty="0">
                <a:latin typeface="Playfair Display" panose="020B0604020202020204" charset="0"/>
              </a:rPr>
              <a:t>Step 5:</a:t>
            </a:r>
            <a:endParaRPr lang="en-GB" sz="2400" dirty="0">
              <a:latin typeface="Playfair Display" panose="020B0604020202020204" charset="0"/>
            </a:endParaRPr>
          </a:p>
        </p:txBody>
      </p:sp>
      <p:pic>
        <p:nvPicPr>
          <p:cNvPr id="13" name="Picture 12" descr="A picture containing table, person, indoor, preparing&#10;&#10;Description automatically generated">
            <a:extLst>
              <a:ext uri="{FF2B5EF4-FFF2-40B4-BE49-F238E27FC236}">
                <a16:creationId xmlns:a16="http://schemas.microsoft.com/office/drawing/2014/main" id="{0A7C0975-1C80-4FCF-B59D-EF95DA945AE1}"/>
              </a:ext>
            </a:extLst>
          </p:cNvPr>
          <p:cNvPicPr>
            <a:picLocks noChangeAspect="1"/>
          </p:cNvPicPr>
          <p:nvPr/>
        </p:nvPicPr>
        <p:blipFill>
          <a:blip r:embed="rId4"/>
          <a:stretch>
            <a:fillRect/>
          </a:stretch>
        </p:blipFill>
        <p:spPr>
          <a:xfrm>
            <a:off x="5456087" y="2492357"/>
            <a:ext cx="2747333" cy="2097943"/>
          </a:xfrm>
          <a:prstGeom prst="rect">
            <a:avLst/>
          </a:prstGeom>
        </p:spPr>
      </p:pic>
    </p:spTree>
    <p:extLst>
      <p:ext uri="{BB962C8B-B14F-4D97-AF65-F5344CB8AC3E}">
        <p14:creationId xmlns:p14="http://schemas.microsoft.com/office/powerpoint/2010/main" val="15002976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B126AA-FF0B-47FC-89AA-FF3C9E72E613}"/>
              </a:ext>
            </a:extLst>
          </p:cNvPr>
          <p:cNvSpPr txBox="1"/>
          <p:nvPr/>
        </p:nvSpPr>
        <p:spPr>
          <a:xfrm>
            <a:off x="436118" y="838101"/>
            <a:ext cx="5828349" cy="4001095"/>
          </a:xfrm>
          <a:prstGeom prst="rect">
            <a:avLst/>
          </a:prstGeom>
          <a:noFill/>
        </p:spPr>
        <p:txBody>
          <a:bodyPr wrap="square" rtlCol="0">
            <a:spAutoFit/>
          </a:bodyPr>
          <a:lstStyle/>
          <a:p>
            <a:r>
              <a:rPr lang="en-GB" sz="1600" dirty="0">
                <a:solidFill>
                  <a:srgbClr val="191E2B"/>
                </a:solidFill>
                <a:latin typeface="Playfair Display" panose="020B0604020202020204" charset="0"/>
                <a:ea typeface="Calibri" panose="020F0502020204030204" pitchFamily="34" charset="0"/>
                <a:cs typeface="Calibri" panose="020F0502020204030204" pitchFamily="34" charset="0"/>
              </a:rPr>
              <a:t>After assembling the treads, we finally stood on the stairs to find out they were wobbly. Taking advice from Dave, we all agreed to leave it. To create more support for the treads we cut 4 pieces of timber and placed them on the top and bottom, it took a lot of trial and error to cut the correct angle. By doing this, it also helps avoid the stairs from splitting. From looking closer at our treads, we also realised that they were not 90°. I believe this happened because when we assembled the treads, we did not use a set square to double check. To make the treads look nicer, we cut small blocks of wood and stapled to push the plywood to make it flush. Due to the way the plywood bends, in one particular area there is a gap which couldn’t be fixed by glue or staples. To overcome this, we used wood filler to fix that area but also to cover any drill and staples holes and then sanded it down flat.</a:t>
            </a:r>
            <a:endParaRPr lang="en-GB" sz="1600" dirty="0">
              <a:latin typeface="Playfair Display" panose="020B060402020202020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US" dirty="0"/>
          </a:p>
        </p:txBody>
      </p:sp>
      <p:sp>
        <p:nvSpPr>
          <p:cNvPr id="4" name="TextBox 3">
            <a:extLst>
              <a:ext uri="{FF2B5EF4-FFF2-40B4-BE49-F238E27FC236}">
                <a16:creationId xmlns:a16="http://schemas.microsoft.com/office/drawing/2014/main" id="{51B46641-A255-4CD6-89C1-0C0099AEF1F6}"/>
              </a:ext>
            </a:extLst>
          </p:cNvPr>
          <p:cNvSpPr txBox="1"/>
          <p:nvPr/>
        </p:nvSpPr>
        <p:spPr>
          <a:xfrm>
            <a:off x="436118" y="437054"/>
            <a:ext cx="1473200" cy="461665"/>
          </a:xfrm>
          <a:prstGeom prst="rect">
            <a:avLst/>
          </a:prstGeom>
          <a:noFill/>
        </p:spPr>
        <p:txBody>
          <a:bodyPr wrap="square" rtlCol="0">
            <a:spAutoFit/>
          </a:bodyPr>
          <a:lstStyle/>
          <a:p>
            <a:r>
              <a:rPr lang="en-US" sz="2400" dirty="0">
                <a:latin typeface="Playfair Display" panose="020B0604020202020204" charset="0"/>
              </a:rPr>
              <a:t>Step 6:</a:t>
            </a:r>
            <a:endParaRPr lang="en-GB" sz="2400" dirty="0">
              <a:latin typeface="Playfair Display" panose="020B0604020202020204" charset="0"/>
            </a:endParaRPr>
          </a:p>
        </p:txBody>
      </p:sp>
      <p:pic>
        <p:nvPicPr>
          <p:cNvPr id="2050" name="Picture 2" descr="Ronseal High Performance Wood Filler - Natural 1Kg: Amazon.co.uk: DIY &amp;  Tools">
            <a:extLst>
              <a:ext uri="{FF2B5EF4-FFF2-40B4-BE49-F238E27FC236}">
                <a16:creationId xmlns:a16="http://schemas.microsoft.com/office/drawing/2014/main" id="{3E68F6D4-6C0C-4424-BC8F-BBB7EF7B87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64467" y="667886"/>
            <a:ext cx="2241221" cy="3108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77457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81774-3325-4D31-8A78-F23686DAFCDB}"/>
              </a:ext>
            </a:extLst>
          </p:cNvPr>
          <p:cNvSpPr>
            <a:spLocks noGrp="1"/>
          </p:cNvSpPr>
          <p:nvPr>
            <p:ph type="ctrTitle"/>
          </p:nvPr>
        </p:nvSpPr>
        <p:spPr>
          <a:xfrm>
            <a:off x="228600" y="-402100"/>
            <a:ext cx="3724500" cy="1159800"/>
          </a:xfrm>
        </p:spPr>
        <p:txBody>
          <a:bodyPr/>
          <a:lstStyle/>
          <a:p>
            <a:r>
              <a:rPr lang="en-US" dirty="0"/>
              <a:t>Finished treads</a:t>
            </a:r>
            <a:endParaRPr lang="en-GB" dirty="0"/>
          </a:p>
        </p:txBody>
      </p:sp>
      <p:pic>
        <p:nvPicPr>
          <p:cNvPr id="4098" name="Picture 2">
            <a:extLst>
              <a:ext uri="{FF2B5EF4-FFF2-40B4-BE49-F238E27FC236}">
                <a16:creationId xmlns:a16="http://schemas.microsoft.com/office/drawing/2014/main" id="{24D3684B-4ED2-4D2A-A016-1664C31163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009650"/>
            <a:ext cx="4165600" cy="31242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FE4E64F1-9A9B-49AE-BE92-DE3F3B18AD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4276" y="565150"/>
            <a:ext cx="3009900" cy="40132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30B2D74-7E60-4FF8-97DB-3F87F6398F65}"/>
              </a:ext>
            </a:extLst>
          </p:cNvPr>
          <p:cNvSpPr txBox="1"/>
          <p:nvPr/>
        </p:nvSpPr>
        <p:spPr>
          <a:xfrm>
            <a:off x="541337" y="4231911"/>
            <a:ext cx="3540125" cy="307777"/>
          </a:xfrm>
          <a:prstGeom prst="rect">
            <a:avLst/>
          </a:prstGeom>
          <a:noFill/>
        </p:spPr>
        <p:txBody>
          <a:bodyPr wrap="square" rtlCol="0">
            <a:spAutoFit/>
          </a:bodyPr>
          <a:lstStyle/>
          <a:p>
            <a:r>
              <a:rPr lang="en-US" dirty="0">
                <a:latin typeface="Playfair Display" panose="020B0604020202020204" charset="0"/>
              </a:rPr>
              <a:t>Proof that the tread is safe to stand on.</a:t>
            </a:r>
            <a:endParaRPr lang="en-GB" dirty="0">
              <a:latin typeface="Playfair Display" panose="020B0604020202020204" charset="0"/>
            </a:endParaRPr>
          </a:p>
        </p:txBody>
      </p:sp>
      <p:sp>
        <p:nvSpPr>
          <p:cNvPr id="4" name="TextBox 3">
            <a:extLst>
              <a:ext uri="{FF2B5EF4-FFF2-40B4-BE49-F238E27FC236}">
                <a16:creationId xmlns:a16="http://schemas.microsoft.com/office/drawing/2014/main" id="{638B93ED-4298-4F75-BECB-65293A585EF5}"/>
              </a:ext>
            </a:extLst>
          </p:cNvPr>
          <p:cNvSpPr txBox="1"/>
          <p:nvPr/>
        </p:nvSpPr>
        <p:spPr>
          <a:xfrm>
            <a:off x="4572000" y="4669665"/>
            <a:ext cx="4165600" cy="307777"/>
          </a:xfrm>
          <a:prstGeom prst="rect">
            <a:avLst/>
          </a:prstGeom>
          <a:noFill/>
        </p:spPr>
        <p:txBody>
          <a:bodyPr wrap="square" rtlCol="0">
            <a:spAutoFit/>
          </a:bodyPr>
          <a:lstStyle/>
          <a:p>
            <a:r>
              <a:rPr lang="en-US" dirty="0">
                <a:latin typeface="Playfair Display" panose="020B0604020202020204" charset="0"/>
              </a:rPr>
              <a:t>Due to time, we were unable to paint the treads.</a:t>
            </a:r>
            <a:endParaRPr lang="en-GB" dirty="0">
              <a:latin typeface="Playfair Display" panose="020B0604020202020204" charset="0"/>
            </a:endParaRPr>
          </a:p>
        </p:txBody>
      </p:sp>
    </p:spTree>
    <p:extLst>
      <p:ext uri="{BB962C8B-B14F-4D97-AF65-F5344CB8AC3E}">
        <p14:creationId xmlns:p14="http://schemas.microsoft.com/office/powerpoint/2010/main" val="10859001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EFDF6-A37F-4CF0-BB82-E0D028370351}"/>
              </a:ext>
            </a:extLst>
          </p:cNvPr>
          <p:cNvSpPr>
            <a:spLocks noGrp="1"/>
          </p:cNvSpPr>
          <p:nvPr>
            <p:ph type="ctrTitle"/>
          </p:nvPr>
        </p:nvSpPr>
        <p:spPr>
          <a:xfrm>
            <a:off x="702900" y="1411950"/>
            <a:ext cx="4746000" cy="1159800"/>
          </a:xfrm>
        </p:spPr>
        <p:txBody>
          <a:bodyPr/>
          <a:lstStyle/>
          <a:p>
            <a:r>
              <a:rPr lang="en-US" dirty="0">
                <a:solidFill>
                  <a:schemeClr val="tx2">
                    <a:lumMod val="25000"/>
                  </a:schemeClr>
                </a:solidFill>
              </a:rPr>
              <a:t>Making Cave Wings</a:t>
            </a:r>
            <a:endParaRPr lang="en-GB" dirty="0">
              <a:solidFill>
                <a:schemeClr val="tx2">
                  <a:lumMod val="25000"/>
                </a:schemeClr>
              </a:solidFill>
            </a:endParaRPr>
          </a:p>
        </p:txBody>
      </p:sp>
      <p:sp>
        <p:nvSpPr>
          <p:cNvPr id="3" name="Subtitle 2">
            <a:extLst>
              <a:ext uri="{FF2B5EF4-FFF2-40B4-BE49-F238E27FC236}">
                <a16:creationId xmlns:a16="http://schemas.microsoft.com/office/drawing/2014/main" id="{54BFE068-5B8F-47DD-96B4-773B559AD592}"/>
              </a:ext>
            </a:extLst>
          </p:cNvPr>
          <p:cNvSpPr>
            <a:spLocks noGrp="1"/>
          </p:cNvSpPr>
          <p:nvPr>
            <p:ph type="subTitle" idx="1"/>
          </p:nvPr>
        </p:nvSpPr>
        <p:spPr>
          <a:xfrm>
            <a:off x="544404" y="2714181"/>
            <a:ext cx="4746000" cy="299400"/>
          </a:xfrm>
        </p:spPr>
        <p:txBody>
          <a:bodyPr/>
          <a:lstStyle/>
          <a:p>
            <a:r>
              <a:rPr lang="en-US" dirty="0"/>
              <a:t>Working collaboratively with </a:t>
            </a:r>
            <a:r>
              <a:rPr lang="en-US" dirty="0" err="1"/>
              <a:t>Vanina</a:t>
            </a:r>
            <a:r>
              <a:rPr lang="en-US" dirty="0"/>
              <a:t>, Freya and Beth.</a:t>
            </a:r>
            <a:endParaRPr lang="en-GB" dirty="0"/>
          </a:p>
        </p:txBody>
      </p:sp>
      <p:pic>
        <p:nvPicPr>
          <p:cNvPr id="3074" name="Picture 2">
            <a:extLst>
              <a:ext uri="{FF2B5EF4-FFF2-40B4-BE49-F238E27FC236}">
                <a16:creationId xmlns:a16="http://schemas.microsoft.com/office/drawing/2014/main" id="{C16F0386-E7E8-42B1-9592-427065B1ABA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163" b="15852"/>
          <a:stretch/>
        </p:blipFill>
        <p:spPr bwMode="auto">
          <a:xfrm>
            <a:off x="5925312" y="914400"/>
            <a:ext cx="2328672" cy="3316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97851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3F84E9B-D4DA-4FAA-A088-A43997B9C902}"/>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25</a:t>
            </a:fld>
            <a:endParaRPr lang="en"/>
          </a:p>
        </p:txBody>
      </p:sp>
      <p:pic>
        <p:nvPicPr>
          <p:cNvPr id="4098" name="Picture 2">
            <a:extLst>
              <a:ext uri="{FF2B5EF4-FFF2-40B4-BE49-F238E27FC236}">
                <a16:creationId xmlns:a16="http://schemas.microsoft.com/office/drawing/2014/main" id="{278E6415-C78D-4B60-AE7D-F69A915DBC0E}"/>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rot="16200000">
            <a:off x="1068228" y="416309"/>
            <a:ext cx="3003233" cy="400431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D159A75C-3A1E-4BB8-9E8D-52D8EC778C6D}"/>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rot="16200000">
            <a:off x="5128536" y="472302"/>
            <a:ext cx="3003234" cy="38923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CAF2D0B-2C10-42B1-BD7B-6859C7936E5D}"/>
              </a:ext>
            </a:extLst>
          </p:cNvPr>
          <p:cNvSpPr txBox="1"/>
          <p:nvPr/>
        </p:nvSpPr>
        <p:spPr>
          <a:xfrm>
            <a:off x="2617445" y="393627"/>
            <a:ext cx="4133089" cy="523220"/>
          </a:xfrm>
          <a:prstGeom prst="rect">
            <a:avLst/>
          </a:prstGeom>
          <a:noFill/>
        </p:spPr>
        <p:txBody>
          <a:bodyPr wrap="square" rtlCol="0">
            <a:spAutoFit/>
          </a:bodyPr>
          <a:lstStyle/>
          <a:p>
            <a:r>
              <a:rPr lang="en-US" sz="2800" b="1" dirty="0">
                <a:latin typeface="Playfair Display" panose="020B0604020202020204" charset="0"/>
              </a:rPr>
              <a:t>The Design for the Cave</a:t>
            </a:r>
            <a:endParaRPr lang="en-GB" sz="2800" b="1" dirty="0">
              <a:latin typeface="Playfair Display" panose="020B0604020202020204" charset="0"/>
            </a:endParaRPr>
          </a:p>
        </p:txBody>
      </p:sp>
      <p:sp>
        <p:nvSpPr>
          <p:cNvPr id="4" name="TextBox 3">
            <a:extLst>
              <a:ext uri="{FF2B5EF4-FFF2-40B4-BE49-F238E27FC236}">
                <a16:creationId xmlns:a16="http://schemas.microsoft.com/office/drawing/2014/main" id="{47B00ADA-4F4B-4D31-BFBB-66542701748E}"/>
              </a:ext>
            </a:extLst>
          </p:cNvPr>
          <p:cNvSpPr txBox="1"/>
          <p:nvPr/>
        </p:nvSpPr>
        <p:spPr>
          <a:xfrm>
            <a:off x="567683" y="3942916"/>
            <a:ext cx="2163325" cy="738664"/>
          </a:xfrm>
          <a:prstGeom prst="rect">
            <a:avLst/>
          </a:prstGeom>
          <a:noFill/>
        </p:spPr>
        <p:txBody>
          <a:bodyPr wrap="square" rtlCol="0">
            <a:spAutoFit/>
          </a:bodyPr>
          <a:lstStyle/>
          <a:p>
            <a:r>
              <a:rPr lang="en-US" dirty="0">
                <a:latin typeface="Playfair Display" panose="020B0604020202020204" charset="0"/>
              </a:rPr>
              <a:t>The design includes:</a:t>
            </a:r>
          </a:p>
          <a:p>
            <a:pPr marL="285750" indent="-285750">
              <a:buFont typeface="Arial" panose="020B0604020202020204" pitchFamily="34" charset="0"/>
              <a:buChar char="•"/>
            </a:pPr>
            <a:r>
              <a:rPr lang="en-GB" dirty="0">
                <a:latin typeface="Playfair Display" panose="020B0604020202020204" charset="0"/>
              </a:rPr>
              <a:t>4 sets of wings</a:t>
            </a:r>
          </a:p>
          <a:p>
            <a:pPr marL="285750" indent="-285750">
              <a:buFont typeface="Arial" panose="020B0604020202020204" pitchFamily="34" charset="0"/>
              <a:buChar char="•"/>
            </a:pPr>
            <a:r>
              <a:rPr lang="en-GB" dirty="0">
                <a:latin typeface="Playfair Display" panose="020B0604020202020204" charset="0"/>
              </a:rPr>
              <a:t>A quarter circle cave</a:t>
            </a:r>
          </a:p>
        </p:txBody>
      </p:sp>
    </p:spTree>
    <p:extLst>
      <p:ext uri="{BB962C8B-B14F-4D97-AF65-F5344CB8AC3E}">
        <p14:creationId xmlns:p14="http://schemas.microsoft.com/office/powerpoint/2010/main" val="27788152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3ED3E2-F4F9-4B27-B1DC-7253B0FC29DA}"/>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26</a:t>
            </a:fld>
            <a:endParaRPr lang="en"/>
          </a:p>
        </p:txBody>
      </p:sp>
      <p:pic>
        <p:nvPicPr>
          <p:cNvPr id="5122" name="Picture 2">
            <a:extLst>
              <a:ext uri="{FF2B5EF4-FFF2-40B4-BE49-F238E27FC236}">
                <a16:creationId xmlns:a16="http://schemas.microsoft.com/office/drawing/2014/main" id="{0D0DBC27-19FF-45B9-A76A-E710C32526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6377" y="531926"/>
            <a:ext cx="2834132" cy="212559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EB1A7CDF-3869-465E-B055-9783D7A0A8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92425" y="531926"/>
            <a:ext cx="2834132" cy="2125599"/>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B2A613C8-8627-4D2D-BC9E-5905C36A2CF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555" t="4506" r="11218"/>
          <a:stretch/>
        </p:blipFill>
        <p:spPr bwMode="auto">
          <a:xfrm>
            <a:off x="6278473" y="531925"/>
            <a:ext cx="2324371" cy="407694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4453F45-9CD9-41BF-A03A-5AE4C8F11F57}"/>
              </a:ext>
            </a:extLst>
          </p:cNvPr>
          <p:cNvSpPr txBox="1"/>
          <p:nvPr/>
        </p:nvSpPr>
        <p:spPr>
          <a:xfrm>
            <a:off x="506377" y="3087312"/>
            <a:ext cx="5149629" cy="1600438"/>
          </a:xfrm>
          <a:prstGeom prst="rect">
            <a:avLst/>
          </a:prstGeom>
          <a:noFill/>
        </p:spPr>
        <p:txBody>
          <a:bodyPr wrap="square" rtlCol="0">
            <a:spAutoFit/>
          </a:bodyPr>
          <a:lstStyle/>
          <a:p>
            <a:r>
              <a:rPr lang="en-US" dirty="0">
                <a:latin typeface="Playfair Display" panose="020B0604020202020204" charset="0"/>
              </a:rPr>
              <a:t>We started with creating the wings first. We had to ensure we created the wings exactly like the images that were provided. In order to do this, we first traced the image on a clear sheet with a fine liner. Following this, we used an overhead projector to project the line drawing onto plywood. It took us multiple times to resize the image to fit to avoid any waste, we then used a pencil to trace as it is easy to remove for painting.</a:t>
            </a:r>
          </a:p>
        </p:txBody>
      </p:sp>
      <p:sp>
        <p:nvSpPr>
          <p:cNvPr id="6" name="TextBox 5">
            <a:extLst>
              <a:ext uri="{FF2B5EF4-FFF2-40B4-BE49-F238E27FC236}">
                <a16:creationId xmlns:a16="http://schemas.microsoft.com/office/drawing/2014/main" id="{E872711C-7272-4B3B-9999-1A795D5FD30D}"/>
              </a:ext>
            </a:extLst>
          </p:cNvPr>
          <p:cNvSpPr txBox="1"/>
          <p:nvPr/>
        </p:nvSpPr>
        <p:spPr>
          <a:xfrm>
            <a:off x="506377" y="2652966"/>
            <a:ext cx="1290484" cy="461665"/>
          </a:xfrm>
          <a:prstGeom prst="rect">
            <a:avLst/>
          </a:prstGeom>
          <a:noFill/>
        </p:spPr>
        <p:txBody>
          <a:bodyPr wrap="square" rtlCol="0">
            <a:spAutoFit/>
          </a:bodyPr>
          <a:lstStyle/>
          <a:p>
            <a:r>
              <a:rPr lang="en-US" sz="2400" b="1" dirty="0">
                <a:latin typeface="Playfair Display" panose="020B0604020202020204" charset="0"/>
              </a:rPr>
              <a:t>Step 1:</a:t>
            </a:r>
            <a:endParaRPr lang="en-GB" sz="2400" b="1" dirty="0">
              <a:latin typeface="Playfair Display" panose="020B0604020202020204" charset="0"/>
            </a:endParaRPr>
          </a:p>
        </p:txBody>
      </p:sp>
    </p:spTree>
    <p:extLst>
      <p:ext uri="{BB962C8B-B14F-4D97-AF65-F5344CB8AC3E}">
        <p14:creationId xmlns:p14="http://schemas.microsoft.com/office/powerpoint/2010/main" val="27406467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CC6B334-9180-45E5-B1D0-C32EE417188D}"/>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27</a:t>
            </a:fld>
            <a:endParaRPr lang="en"/>
          </a:p>
        </p:txBody>
      </p:sp>
      <p:pic>
        <p:nvPicPr>
          <p:cNvPr id="6146" name="Picture 2">
            <a:extLst>
              <a:ext uri="{FF2B5EF4-FFF2-40B4-BE49-F238E27FC236}">
                <a16:creationId xmlns:a16="http://schemas.microsoft.com/office/drawing/2014/main" id="{BC00E60F-1BD8-481C-B2EB-8324485E6F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4585" y="628649"/>
            <a:ext cx="5181602" cy="38862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EB3CF88-EF22-4C81-912F-51066267F68F}"/>
              </a:ext>
            </a:extLst>
          </p:cNvPr>
          <p:cNvSpPr txBox="1"/>
          <p:nvPr/>
        </p:nvSpPr>
        <p:spPr>
          <a:xfrm>
            <a:off x="494072" y="483788"/>
            <a:ext cx="1142999" cy="461665"/>
          </a:xfrm>
          <a:prstGeom prst="rect">
            <a:avLst/>
          </a:prstGeom>
          <a:noFill/>
        </p:spPr>
        <p:txBody>
          <a:bodyPr wrap="square" rtlCol="0">
            <a:spAutoFit/>
          </a:bodyPr>
          <a:lstStyle/>
          <a:p>
            <a:r>
              <a:rPr lang="en-US" sz="2400" b="1" dirty="0">
                <a:latin typeface="Playfair Display" panose="020B0604020202020204" charset="0"/>
              </a:rPr>
              <a:t>Step 2:</a:t>
            </a:r>
            <a:endParaRPr lang="en-GB" sz="2400" b="1" dirty="0">
              <a:latin typeface="Playfair Display" panose="020B0604020202020204" charset="0"/>
            </a:endParaRPr>
          </a:p>
        </p:txBody>
      </p:sp>
      <p:sp>
        <p:nvSpPr>
          <p:cNvPr id="4" name="TextBox 3">
            <a:extLst>
              <a:ext uri="{FF2B5EF4-FFF2-40B4-BE49-F238E27FC236}">
                <a16:creationId xmlns:a16="http://schemas.microsoft.com/office/drawing/2014/main" id="{B3007D73-093A-4A1D-9705-B14A358ABF7E}"/>
              </a:ext>
            </a:extLst>
          </p:cNvPr>
          <p:cNvSpPr txBox="1"/>
          <p:nvPr/>
        </p:nvSpPr>
        <p:spPr>
          <a:xfrm>
            <a:off x="494072" y="945453"/>
            <a:ext cx="2234380" cy="2893100"/>
          </a:xfrm>
          <a:prstGeom prst="rect">
            <a:avLst/>
          </a:prstGeom>
          <a:noFill/>
        </p:spPr>
        <p:txBody>
          <a:bodyPr wrap="square" rtlCol="0">
            <a:spAutoFit/>
          </a:bodyPr>
          <a:lstStyle/>
          <a:p>
            <a:r>
              <a:rPr lang="en-US" dirty="0">
                <a:latin typeface="Playfair Display" panose="020B0604020202020204" charset="0"/>
              </a:rPr>
              <a:t>I used the jigsaw to cut around the curved lines. I found this slightly difficult especially when cutting around sharp corners. Compared to my last time using a jigsaw which was when creating the curved treads, I have become much more comfortable and confident using this tool due to practice.</a:t>
            </a:r>
            <a:endParaRPr lang="en-GB" dirty="0">
              <a:latin typeface="Playfair Display" panose="020B0604020202020204" charset="0"/>
            </a:endParaRPr>
          </a:p>
        </p:txBody>
      </p:sp>
    </p:spTree>
    <p:extLst>
      <p:ext uri="{BB962C8B-B14F-4D97-AF65-F5344CB8AC3E}">
        <p14:creationId xmlns:p14="http://schemas.microsoft.com/office/powerpoint/2010/main" val="10369395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1F1609-2560-4E40-813E-D94A9F8EEB2F}"/>
              </a:ext>
            </a:extLst>
          </p:cNvPr>
          <p:cNvPicPr>
            <a:picLocks noChangeAspect="1"/>
          </p:cNvPicPr>
          <p:nvPr/>
        </p:nvPicPr>
        <p:blipFill>
          <a:blip r:embed="rId2"/>
          <a:stretch>
            <a:fillRect/>
          </a:stretch>
        </p:blipFill>
        <p:spPr>
          <a:xfrm>
            <a:off x="526520" y="2351245"/>
            <a:ext cx="2179809" cy="2288126"/>
          </a:xfrm>
          <a:prstGeom prst="rect">
            <a:avLst/>
          </a:prstGeom>
        </p:spPr>
      </p:pic>
      <p:sp>
        <p:nvSpPr>
          <p:cNvPr id="2" name="Slide Number Placeholder 1">
            <a:extLst>
              <a:ext uri="{FF2B5EF4-FFF2-40B4-BE49-F238E27FC236}">
                <a16:creationId xmlns:a16="http://schemas.microsoft.com/office/drawing/2014/main" id="{DCE7A9D1-D385-4BF4-BB55-74B959A2FA96}"/>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28</a:t>
            </a:fld>
            <a:endParaRPr lang="en"/>
          </a:p>
        </p:txBody>
      </p:sp>
      <p:pic>
        <p:nvPicPr>
          <p:cNvPr id="4" name="Picture 3">
            <a:extLst>
              <a:ext uri="{FF2B5EF4-FFF2-40B4-BE49-F238E27FC236}">
                <a16:creationId xmlns:a16="http://schemas.microsoft.com/office/drawing/2014/main" id="{7982D3B6-0100-476B-91FF-0329128112F6}"/>
              </a:ext>
            </a:extLst>
          </p:cNvPr>
          <p:cNvPicPr>
            <a:picLocks noChangeAspect="1"/>
          </p:cNvPicPr>
          <p:nvPr/>
        </p:nvPicPr>
        <p:blipFill>
          <a:blip r:embed="rId3"/>
          <a:stretch>
            <a:fillRect/>
          </a:stretch>
        </p:blipFill>
        <p:spPr>
          <a:xfrm>
            <a:off x="526520" y="520756"/>
            <a:ext cx="2179809" cy="1830489"/>
          </a:xfrm>
          <a:prstGeom prst="rect">
            <a:avLst/>
          </a:prstGeom>
        </p:spPr>
      </p:pic>
      <p:pic>
        <p:nvPicPr>
          <p:cNvPr id="6" name="Picture 5">
            <a:extLst>
              <a:ext uri="{FF2B5EF4-FFF2-40B4-BE49-F238E27FC236}">
                <a16:creationId xmlns:a16="http://schemas.microsoft.com/office/drawing/2014/main" id="{7D1BCB3A-7E93-4C20-81DD-23614368A5F8}"/>
              </a:ext>
            </a:extLst>
          </p:cNvPr>
          <p:cNvPicPr>
            <a:picLocks noChangeAspect="1"/>
          </p:cNvPicPr>
          <p:nvPr/>
        </p:nvPicPr>
        <p:blipFill rotWithShape="1">
          <a:blip r:embed="rId4"/>
          <a:srcRect r="1878" b="10695"/>
          <a:stretch/>
        </p:blipFill>
        <p:spPr>
          <a:xfrm>
            <a:off x="2706329" y="2676832"/>
            <a:ext cx="1496961" cy="1962540"/>
          </a:xfrm>
          <a:prstGeom prst="rect">
            <a:avLst/>
          </a:prstGeom>
        </p:spPr>
      </p:pic>
      <p:pic>
        <p:nvPicPr>
          <p:cNvPr id="7172" name="Picture 4">
            <a:extLst>
              <a:ext uri="{FF2B5EF4-FFF2-40B4-BE49-F238E27FC236}">
                <a16:creationId xmlns:a16="http://schemas.microsoft.com/office/drawing/2014/main" id="{15433207-8E5D-44A4-893D-F01397D760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59245" y="503178"/>
            <a:ext cx="2894670" cy="413714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A4D8E33-A84C-4B1F-9934-5EA412DC7BFB}"/>
              </a:ext>
            </a:extLst>
          </p:cNvPr>
          <p:cNvSpPr txBox="1"/>
          <p:nvPr/>
        </p:nvSpPr>
        <p:spPr>
          <a:xfrm>
            <a:off x="2702120" y="453565"/>
            <a:ext cx="1193423" cy="461665"/>
          </a:xfrm>
          <a:prstGeom prst="rect">
            <a:avLst/>
          </a:prstGeom>
          <a:noFill/>
        </p:spPr>
        <p:txBody>
          <a:bodyPr wrap="square" rtlCol="0">
            <a:spAutoFit/>
          </a:bodyPr>
          <a:lstStyle/>
          <a:p>
            <a:r>
              <a:rPr lang="en-US" sz="2400" b="1" dirty="0">
                <a:latin typeface="Playfair Display" panose="020B0604020202020204" charset="0"/>
              </a:rPr>
              <a:t>Step 3:</a:t>
            </a:r>
            <a:endParaRPr lang="en-GB" sz="2400" b="1" dirty="0">
              <a:latin typeface="Playfair Display" panose="020B0604020202020204" charset="0"/>
            </a:endParaRPr>
          </a:p>
        </p:txBody>
      </p:sp>
      <p:sp>
        <p:nvSpPr>
          <p:cNvPr id="9" name="TextBox 8">
            <a:extLst>
              <a:ext uri="{FF2B5EF4-FFF2-40B4-BE49-F238E27FC236}">
                <a16:creationId xmlns:a16="http://schemas.microsoft.com/office/drawing/2014/main" id="{E6195146-9348-487E-9C43-60FCAE028067}"/>
              </a:ext>
            </a:extLst>
          </p:cNvPr>
          <p:cNvSpPr txBox="1"/>
          <p:nvPr/>
        </p:nvSpPr>
        <p:spPr>
          <a:xfrm>
            <a:off x="2706329" y="877944"/>
            <a:ext cx="3111687" cy="1815882"/>
          </a:xfrm>
          <a:prstGeom prst="rect">
            <a:avLst/>
          </a:prstGeom>
          <a:noFill/>
        </p:spPr>
        <p:txBody>
          <a:bodyPr wrap="square" rtlCol="0">
            <a:spAutoFit/>
          </a:bodyPr>
          <a:lstStyle/>
          <a:p>
            <a:r>
              <a:rPr lang="en-US" dirty="0">
                <a:latin typeface="Playfair Display" panose="020B0604020202020204" charset="0"/>
              </a:rPr>
              <a:t>To help support the wing, we created a brace and attached it using glue and screws. I have familiarized myself with the torque settings which allowed me to quickly finish the piece. Lastly, we also used the staple gun to attach the brace to the wing securely.</a:t>
            </a:r>
            <a:endParaRPr lang="en-GB" dirty="0">
              <a:latin typeface="Playfair Display" panose="020B0604020202020204" charset="0"/>
            </a:endParaRPr>
          </a:p>
        </p:txBody>
      </p:sp>
      <p:pic>
        <p:nvPicPr>
          <p:cNvPr id="7" name="Picture 6">
            <a:extLst>
              <a:ext uri="{FF2B5EF4-FFF2-40B4-BE49-F238E27FC236}">
                <a16:creationId xmlns:a16="http://schemas.microsoft.com/office/drawing/2014/main" id="{B45BCE8A-7F27-4F7C-A4DB-E9CF0C39D687}"/>
              </a:ext>
            </a:extLst>
          </p:cNvPr>
          <p:cNvPicPr>
            <a:picLocks noChangeAspect="1"/>
          </p:cNvPicPr>
          <p:nvPr/>
        </p:nvPicPr>
        <p:blipFill rotWithShape="1">
          <a:blip r:embed="rId6"/>
          <a:srcRect l="17823" r="21720" b="56285"/>
          <a:stretch/>
        </p:blipFill>
        <p:spPr>
          <a:xfrm>
            <a:off x="4203290" y="2693826"/>
            <a:ext cx="1555955" cy="1945545"/>
          </a:xfrm>
          <a:prstGeom prst="rect">
            <a:avLst/>
          </a:prstGeom>
        </p:spPr>
      </p:pic>
    </p:spTree>
    <p:extLst>
      <p:ext uri="{BB962C8B-B14F-4D97-AF65-F5344CB8AC3E}">
        <p14:creationId xmlns:p14="http://schemas.microsoft.com/office/powerpoint/2010/main" val="9174115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4A5789E-E903-47F3-8466-25513DBB6A43}"/>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29</a:t>
            </a:fld>
            <a:endParaRPr lang="en"/>
          </a:p>
        </p:txBody>
      </p:sp>
      <p:pic>
        <p:nvPicPr>
          <p:cNvPr id="1026" name="Picture 2">
            <a:extLst>
              <a:ext uri="{FF2B5EF4-FFF2-40B4-BE49-F238E27FC236}">
                <a16:creationId xmlns:a16="http://schemas.microsoft.com/office/drawing/2014/main" id="{B4FE649D-AA7B-4B40-A6A7-B230042550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130" y="503084"/>
            <a:ext cx="1681005" cy="224134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C71EF98E-7956-460B-A8C6-D52A06FD1C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9130" y="2796432"/>
            <a:ext cx="1681005" cy="184398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AB22593D-0CE3-45F8-9218-93367E0F4A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69699" y="2644295"/>
            <a:ext cx="1681005" cy="197231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B531BBD3-48A9-447A-AAEE-DEED0B436DF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69698" y="526886"/>
            <a:ext cx="1671111" cy="204486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2394671-35D9-4ED9-B520-5A082B4B54E4}"/>
              </a:ext>
            </a:extLst>
          </p:cNvPr>
          <p:cNvSpPr txBox="1"/>
          <p:nvPr/>
        </p:nvSpPr>
        <p:spPr>
          <a:xfrm>
            <a:off x="2190135" y="235974"/>
            <a:ext cx="1191974" cy="677108"/>
          </a:xfrm>
          <a:prstGeom prst="rect">
            <a:avLst/>
          </a:prstGeom>
          <a:noFill/>
        </p:spPr>
        <p:txBody>
          <a:bodyPr wrap="square" rtlCol="0">
            <a:spAutoFit/>
          </a:bodyPr>
          <a:lstStyle/>
          <a:p>
            <a:r>
              <a:rPr lang="en-GB" dirty="0"/>
              <a:t>	</a:t>
            </a:r>
            <a:r>
              <a:rPr lang="en-GB" sz="2400" b="1" dirty="0">
                <a:latin typeface="Playfair Display" panose="020B0604020202020204" charset="0"/>
              </a:rPr>
              <a:t>Step 4:</a:t>
            </a:r>
          </a:p>
        </p:txBody>
      </p:sp>
      <p:sp>
        <p:nvSpPr>
          <p:cNvPr id="4" name="TextBox 3">
            <a:extLst>
              <a:ext uri="{FF2B5EF4-FFF2-40B4-BE49-F238E27FC236}">
                <a16:creationId xmlns:a16="http://schemas.microsoft.com/office/drawing/2014/main" id="{9C00924E-C9A4-43D5-A6F3-5B788968A320}"/>
              </a:ext>
            </a:extLst>
          </p:cNvPr>
          <p:cNvSpPr txBox="1"/>
          <p:nvPr/>
        </p:nvSpPr>
        <p:spPr>
          <a:xfrm>
            <a:off x="2185188" y="862078"/>
            <a:ext cx="1979564" cy="3754874"/>
          </a:xfrm>
          <a:prstGeom prst="rect">
            <a:avLst/>
          </a:prstGeom>
          <a:noFill/>
        </p:spPr>
        <p:txBody>
          <a:bodyPr wrap="square" rtlCol="0">
            <a:spAutoFit/>
          </a:bodyPr>
          <a:lstStyle/>
          <a:p>
            <a:r>
              <a:rPr lang="en-GB" dirty="0">
                <a:latin typeface="Playfair Display" panose="020B0604020202020204" charset="0"/>
              </a:rPr>
              <a:t>To create a more sculptured and three-dimensional cave wing, we used polystyrene as it can be shaped and is light to carry. The adhesive we used was polystyrene contact adhesive, I realised that this adhesive has a strong odour and requires the room to be well ventilated and that it also sticks instantly when placed on a surface.</a:t>
            </a:r>
          </a:p>
        </p:txBody>
      </p:sp>
      <p:sp>
        <p:nvSpPr>
          <p:cNvPr id="5" name="TextBox 4">
            <a:extLst>
              <a:ext uri="{FF2B5EF4-FFF2-40B4-BE49-F238E27FC236}">
                <a16:creationId xmlns:a16="http://schemas.microsoft.com/office/drawing/2014/main" id="{D6FB06FE-9EDD-4DE8-B904-67991EB55525}"/>
              </a:ext>
            </a:extLst>
          </p:cNvPr>
          <p:cNvSpPr txBox="1"/>
          <p:nvPr/>
        </p:nvSpPr>
        <p:spPr>
          <a:xfrm>
            <a:off x="5850704" y="451417"/>
            <a:ext cx="1110566" cy="461665"/>
          </a:xfrm>
          <a:prstGeom prst="rect">
            <a:avLst/>
          </a:prstGeom>
          <a:noFill/>
        </p:spPr>
        <p:txBody>
          <a:bodyPr wrap="square" rtlCol="0">
            <a:spAutoFit/>
          </a:bodyPr>
          <a:lstStyle/>
          <a:p>
            <a:r>
              <a:rPr lang="en-GB" sz="2400" b="1" dirty="0">
                <a:latin typeface="Playfair Display" panose="020B0604020202020204" charset="0"/>
              </a:rPr>
              <a:t>Step 5:</a:t>
            </a:r>
          </a:p>
        </p:txBody>
      </p:sp>
      <p:sp>
        <p:nvSpPr>
          <p:cNvPr id="6" name="TextBox 5">
            <a:extLst>
              <a:ext uri="{FF2B5EF4-FFF2-40B4-BE49-F238E27FC236}">
                <a16:creationId xmlns:a16="http://schemas.microsoft.com/office/drawing/2014/main" id="{0A33F141-BBA1-4E73-9902-8A9C8CF13922}"/>
              </a:ext>
            </a:extLst>
          </p:cNvPr>
          <p:cNvSpPr txBox="1"/>
          <p:nvPr/>
        </p:nvSpPr>
        <p:spPr>
          <a:xfrm>
            <a:off x="5850704" y="862078"/>
            <a:ext cx="2847491" cy="1815882"/>
          </a:xfrm>
          <a:prstGeom prst="rect">
            <a:avLst/>
          </a:prstGeom>
          <a:noFill/>
        </p:spPr>
        <p:txBody>
          <a:bodyPr wrap="square" rtlCol="0">
            <a:spAutoFit/>
          </a:bodyPr>
          <a:lstStyle/>
          <a:p>
            <a:r>
              <a:rPr lang="en-GB" dirty="0">
                <a:latin typeface="Playfair Display" panose="020B0604020202020204" charset="0"/>
              </a:rPr>
              <a:t>After waiting for the glue to fully dry, we were then able to use a </a:t>
            </a:r>
            <a:r>
              <a:rPr lang="en-GB" dirty="0" err="1">
                <a:latin typeface="Playfair Display" panose="020B0604020202020204" charset="0"/>
              </a:rPr>
              <a:t>polycutter</a:t>
            </a:r>
            <a:r>
              <a:rPr lang="en-GB" dirty="0">
                <a:latin typeface="Playfair Display" panose="020B0604020202020204" charset="0"/>
              </a:rPr>
              <a:t> to sculpt the polystyrene. A </a:t>
            </a:r>
            <a:r>
              <a:rPr lang="en-GB" dirty="0" err="1">
                <a:latin typeface="Playfair Display" panose="020B0604020202020204" charset="0"/>
              </a:rPr>
              <a:t>polycutter</a:t>
            </a:r>
            <a:r>
              <a:rPr lang="en-GB" dirty="0">
                <a:latin typeface="Playfair Display" panose="020B0604020202020204" charset="0"/>
              </a:rPr>
              <a:t> is designed to cut polystyrene using a thin heated wire (Flints, 2015). This machine was very fun and quick to use.</a:t>
            </a:r>
          </a:p>
        </p:txBody>
      </p:sp>
      <p:pic>
        <p:nvPicPr>
          <p:cNvPr id="1036" name="Picture 12">
            <a:extLst>
              <a:ext uri="{FF2B5EF4-FFF2-40B4-BE49-F238E27FC236}">
                <a16:creationId xmlns:a16="http://schemas.microsoft.com/office/drawing/2014/main" id="{693439CD-DC68-4A9D-B0F6-C5D0FF780B1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31310" y="2644295"/>
            <a:ext cx="2703560" cy="1972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506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939FC-4417-4F74-B185-BC3AAB7E6DD9}"/>
              </a:ext>
            </a:extLst>
          </p:cNvPr>
          <p:cNvSpPr>
            <a:spLocks noGrp="1"/>
          </p:cNvSpPr>
          <p:nvPr>
            <p:ph type="ctrTitle"/>
          </p:nvPr>
        </p:nvSpPr>
        <p:spPr/>
        <p:txBody>
          <a:bodyPr/>
          <a:lstStyle/>
          <a:p>
            <a:r>
              <a:rPr lang="en-GB" dirty="0">
                <a:solidFill>
                  <a:schemeClr val="tx2">
                    <a:lumMod val="25000"/>
                  </a:schemeClr>
                </a:solidFill>
              </a:rPr>
              <a:t>Making the Quarter Circle Cave</a:t>
            </a:r>
          </a:p>
        </p:txBody>
      </p:sp>
      <p:sp>
        <p:nvSpPr>
          <p:cNvPr id="4" name="Subtitle 2">
            <a:extLst>
              <a:ext uri="{FF2B5EF4-FFF2-40B4-BE49-F238E27FC236}">
                <a16:creationId xmlns:a16="http://schemas.microsoft.com/office/drawing/2014/main" id="{90C375A2-7505-4C53-B252-770BD6A3887D}"/>
              </a:ext>
            </a:extLst>
          </p:cNvPr>
          <p:cNvSpPr>
            <a:spLocks noGrp="1"/>
          </p:cNvSpPr>
          <p:nvPr>
            <p:ph type="subTitle" idx="1"/>
          </p:nvPr>
        </p:nvSpPr>
        <p:spPr>
          <a:xfrm>
            <a:off x="703263" y="2787650"/>
            <a:ext cx="4745037" cy="298450"/>
          </a:xfrm>
        </p:spPr>
        <p:txBody>
          <a:bodyPr/>
          <a:lstStyle/>
          <a:p>
            <a:r>
              <a:rPr lang="en-US" dirty="0"/>
              <a:t>Working collaboratively with </a:t>
            </a:r>
            <a:r>
              <a:rPr lang="en-US" dirty="0" err="1"/>
              <a:t>Vanina</a:t>
            </a:r>
            <a:r>
              <a:rPr lang="en-US" dirty="0"/>
              <a:t>, Freya and Beth.</a:t>
            </a:r>
            <a:endParaRPr lang="en-GB" dirty="0"/>
          </a:p>
        </p:txBody>
      </p:sp>
      <p:pic>
        <p:nvPicPr>
          <p:cNvPr id="3" name="Picture 2">
            <a:extLst>
              <a:ext uri="{FF2B5EF4-FFF2-40B4-BE49-F238E27FC236}">
                <a16:creationId xmlns:a16="http://schemas.microsoft.com/office/drawing/2014/main" id="{4F7FB2FD-86FD-4B65-BEAF-E72D86597ED4}"/>
              </a:ext>
            </a:extLst>
          </p:cNvPr>
          <p:cNvPicPr>
            <a:picLocks noChangeAspect="1"/>
          </p:cNvPicPr>
          <p:nvPr/>
        </p:nvPicPr>
        <p:blipFill rotWithShape="1">
          <a:blip r:embed="rId2"/>
          <a:srcRect r="16346"/>
          <a:stretch/>
        </p:blipFill>
        <p:spPr>
          <a:xfrm>
            <a:off x="5874068" y="902207"/>
            <a:ext cx="2379916" cy="3326013"/>
          </a:xfrm>
          <a:prstGeom prst="rect">
            <a:avLst/>
          </a:prstGeom>
        </p:spPr>
      </p:pic>
    </p:spTree>
    <p:extLst>
      <p:ext uri="{BB962C8B-B14F-4D97-AF65-F5344CB8AC3E}">
        <p14:creationId xmlns:p14="http://schemas.microsoft.com/office/powerpoint/2010/main" val="21681387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33A5CB4-C4C5-442A-B408-BBA89441BCEF}"/>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31</a:t>
            </a:fld>
            <a:endParaRPr lang="en"/>
          </a:p>
        </p:txBody>
      </p:sp>
      <p:pic>
        <p:nvPicPr>
          <p:cNvPr id="2052" name="Picture 4">
            <a:extLst>
              <a:ext uri="{FF2B5EF4-FFF2-40B4-BE49-F238E27FC236}">
                <a16:creationId xmlns:a16="http://schemas.microsoft.com/office/drawing/2014/main" id="{0FAF1626-030A-4F67-88CA-80EB3D7821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80213" y="208644"/>
            <a:ext cx="2141198" cy="3050000"/>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a:extLst>
              <a:ext uri="{FF2B5EF4-FFF2-40B4-BE49-F238E27FC236}">
                <a16:creationId xmlns:a16="http://schemas.microsoft.com/office/drawing/2014/main" id="{09B78686-A822-4FB5-A204-E05FC26E48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767" t="4356" r="7774" b="4979"/>
          <a:stretch/>
        </p:blipFill>
        <p:spPr bwMode="auto">
          <a:xfrm rot="16200000">
            <a:off x="3188524" y="-470222"/>
            <a:ext cx="2592070" cy="3949803"/>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a:extLst>
              <a:ext uri="{FF2B5EF4-FFF2-40B4-BE49-F238E27FC236}">
                <a16:creationId xmlns:a16="http://schemas.microsoft.com/office/drawing/2014/main" id="{27131A84-A4A2-49F0-A8A8-D68B865D484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531"/>
          <a:stretch/>
        </p:blipFill>
        <p:spPr bwMode="auto">
          <a:xfrm>
            <a:off x="5447525" y="1733644"/>
            <a:ext cx="1894310" cy="29319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37CD432-51C2-465A-9A60-73D2C39EC207}"/>
              </a:ext>
            </a:extLst>
          </p:cNvPr>
          <p:cNvSpPr txBox="1"/>
          <p:nvPr/>
        </p:nvSpPr>
        <p:spPr>
          <a:xfrm>
            <a:off x="424824" y="367517"/>
            <a:ext cx="1255776" cy="461665"/>
          </a:xfrm>
          <a:prstGeom prst="rect">
            <a:avLst/>
          </a:prstGeom>
          <a:noFill/>
        </p:spPr>
        <p:txBody>
          <a:bodyPr wrap="square" rtlCol="0">
            <a:spAutoFit/>
          </a:bodyPr>
          <a:lstStyle/>
          <a:p>
            <a:r>
              <a:rPr lang="en-GB" sz="2400" b="1" dirty="0">
                <a:latin typeface="Playfair Display" panose="020B0604020202020204" charset="0"/>
              </a:rPr>
              <a:t>Step 1:</a:t>
            </a:r>
          </a:p>
        </p:txBody>
      </p:sp>
      <p:sp>
        <p:nvSpPr>
          <p:cNvPr id="5" name="TextBox 4">
            <a:extLst>
              <a:ext uri="{FF2B5EF4-FFF2-40B4-BE49-F238E27FC236}">
                <a16:creationId xmlns:a16="http://schemas.microsoft.com/office/drawing/2014/main" id="{D0156C4A-F005-4ACC-9419-36CB12A8F203}"/>
              </a:ext>
            </a:extLst>
          </p:cNvPr>
          <p:cNvSpPr txBox="1"/>
          <p:nvPr/>
        </p:nvSpPr>
        <p:spPr>
          <a:xfrm>
            <a:off x="424824" y="760947"/>
            <a:ext cx="1987296" cy="2031325"/>
          </a:xfrm>
          <a:prstGeom prst="rect">
            <a:avLst/>
          </a:prstGeom>
          <a:noFill/>
        </p:spPr>
        <p:txBody>
          <a:bodyPr wrap="square" rtlCol="0">
            <a:spAutoFit/>
          </a:bodyPr>
          <a:lstStyle/>
          <a:p>
            <a:r>
              <a:rPr lang="en-GB" dirty="0">
                <a:latin typeface="Playfair Display" panose="020B0604020202020204" charset="0"/>
              </a:rPr>
              <a:t>Next to create is the quarter circle cave. To create a support we following the plan drawing on the right. As the work was split between teams we only needed to create 3 beams. </a:t>
            </a:r>
          </a:p>
        </p:txBody>
      </p:sp>
      <p:sp>
        <p:nvSpPr>
          <p:cNvPr id="6" name="TextBox 5">
            <a:extLst>
              <a:ext uri="{FF2B5EF4-FFF2-40B4-BE49-F238E27FC236}">
                <a16:creationId xmlns:a16="http://schemas.microsoft.com/office/drawing/2014/main" id="{C9E3D692-9D4D-42A6-90D1-F292D96C00C4}"/>
              </a:ext>
            </a:extLst>
          </p:cNvPr>
          <p:cNvSpPr txBox="1"/>
          <p:nvPr/>
        </p:nvSpPr>
        <p:spPr>
          <a:xfrm>
            <a:off x="424824" y="2890850"/>
            <a:ext cx="5073767" cy="1815882"/>
          </a:xfrm>
          <a:prstGeom prst="rect">
            <a:avLst/>
          </a:prstGeom>
          <a:noFill/>
        </p:spPr>
        <p:txBody>
          <a:bodyPr wrap="square" rtlCol="0">
            <a:spAutoFit/>
          </a:bodyPr>
          <a:lstStyle/>
          <a:p>
            <a:r>
              <a:rPr lang="en-GB" dirty="0">
                <a:latin typeface="Playfair Display" panose="020B0604020202020204" charset="0"/>
              </a:rPr>
              <a:t>First thing to do was to figure out the angle for each piece and cut using the compound saw. I found it very hard at first to understand which way to cut the angle which led to a lot of mistakes, however through trial and error I was finally able to figure it out. An important thing was ensuring the length showed on the plan was for the longest edge. To attach all pieces together we used a staple gun and placed a thin piece of wood over the joins to add more support.</a:t>
            </a:r>
          </a:p>
        </p:txBody>
      </p:sp>
    </p:spTree>
    <p:extLst>
      <p:ext uri="{BB962C8B-B14F-4D97-AF65-F5344CB8AC3E}">
        <p14:creationId xmlns:p14="http://schemas.microsoft.com/office/powerpoint/2010/main" val="18293977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CEA1494-1947-496A-B073-C8447B56A0A5}"/>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32</a:t>
            </a:fld>
            <a:endParaRPr lang="en"/>
          </a:p>
        </p:txBody>
      </p:sp>
      <p:pic>
        <p:nvPicPr>
          <p:cNvPr id="1028" name="Picture 4">
            <a:extLst>
              <a:ext uri="{FF2B5EF4-FFF2-40B4-BE49-F238E27FC236}">
                <a16:creationId xmlns:a16="http://schemas.microsoft.com/office/drawing/2014/main" id="{8E6A44A2-7EE7-4D87-BCB7-6AAE6ADE58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3389" y="691319"/>
            <a:ext cx="2820644" cy="376085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9187A3C3-AF6B-4BAA-821A-2DA346BD26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9968" y="691320"/>
            <a:ext cx="2820645" cy="376086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DA3D1A2-A772-42C2-8696-C0763F8B1F29}"/>
              </a:ext>
            </a:extLst>
          </p:cNvPr>
          <p:cNvSpPr txBox="1"/>
          <p:nvPr/>
        </p:nvSpPr>
        <p:spPr>
          <a:xfrm>
            <a:off x="3432044" y="771255"/>
            <a:ext cx="1207008" cy="461665"/>
          </a:xfrm>
          <a:prstGeom prst="rect">
            <a:avLst/>
          </a:prstGeom>
          <a:noFill/>
        </p:spPr>
        <p:txBody>
          <a:bodyPr wrap="square" rtlCol="0">
            <a:spAutoFit/>
          </a:bodyPr>
          <a:lstStyle/>
          <a:p>
            <a:r>
              <a:rPr lang="en-US" sz="2400" b="1" dirty="0">
                <a:latin typeface="Playfair Display" panose="020B0604020202020204" charset="0"/>
              </a:rPr>
              <a:t>Step 2:</a:t>
            </a:r>
            <a:endParaRPr lang="en-GB" sz="2400" b="1" dirty="0">
              <a:latin typeface="Playfair Display" panose="020B0604020202020204" charset="0"/>
            </a:endParaRPr>
          </a:p>
        </p:txBody>
      </p:sp>
      <p:sp>
        <p:nvSpPr>
          <p:cNvPr id="4" name="TextBox 3">
            <a:extLst>
              <a:ext uri="{FF2B5EF4-FFF2-40B4-BE49-F238E27FC236}">
                <a16:creationId xmlns:a16="http://schemas.microsoft.com/office/drawing/2014/main" id="{6102DB09-E755-40DA-84E5-AC4198ACE4E6}"/>
              </a:ext>
            </a:extLst>
          </p:cNvPr>
          <p:cNvSpPr txBox="1"/>
          <p:nvPr/>
        </p:nvSpPr>
        <p:spPr>
          <a:xfrm>
            <a:off x="3432044" y="1232920"/>
            <a:ext cx="2377444" cy="2677656"/>
          </a:xfrm>
          <a:prstGeom prst="rect">
            <a:avLst/>
          </a:prstGeom>
          <a:noFill/>
        </p:spPr>
        <p:txBody>
          <a:bodyPr wrap="square" rtlCol="0">
            <a:spAutoFit/>
          </a:bodyPr>
          <a:lstStyle/>
          <a:p>
            <a:r>
              <a:rPr lang="en-US" dirty="0">
                <a:latin typeface="Playfair Display" panose="020B0604020202020204" charset="0"/>
              </a:rPr>
              <a:t>Using the finished pieces from before, we used a clamp to keep everything upright. The top of the cave needed to be 2440mm high, to ensure this we attached a piece of plywood the same height and drilled the cave structure to it. By doing this, it also makes it more secure and safe to work on.</a:t>
            </a:r>
            <a:endParaRPr lang="en-GB" dirty="0">
              <a:latin typeface="Playfair Display" panose="020B0604020202020204" charset="0"/>
            </a:endParaRPr>
          </a:p>
        </p:txBody>
      </p:sp>
    </p:spTree>
    <p:extLst>
      <p:ext uri="{BB962C8B-B14F-4D97-AF65-F5344CB8AC3E}">
        <p14:creationId xmlns:p14="http://schemas.microsoft.com/office/powerpoint/2010/main" val="24606091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387D6FA-E482-40AB-AFE9-B476AA438438}"/>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33</a:t>
            </a:fld>
            <a:endParaRPr lang="en"/>
          </a:p>
        </p:txBody>
      </p:sp>
      <p:pic>
        <p:nvPicPr>
          <p:cNvPr id="2052" name="Picture 4">
            <a:extLst>
              <a:ext uri="{FF2B5EF4-FFF2-40B4-BE49-F238E27FC236}">
                <a16:creationId xmlns:a16="http://schemas.microsoft.com/office/drawing/2014/main" id="{5B703739-3F73-4E38-99FD-143FED83D6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97569" y="596646"/>
            <a:ext cx="2489200" cy="395020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D856658F-0772-4827-9E92-3931CF07CB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8200" y="596646"/>
            <a:ext cx="2640584" cy="395020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B0A4CAC-E2ED-4762-9D91-2373C36B981B}"/>
              </a:ext>
            </a:extLst>
          </p:cNvPr>
          <p:cNvSpPr txBox="1"/>
          <p:nvPr/>
        </p:nvSpPr>
        <p:spPr>
          <a:xfrm>
            <a:off x="525070" y="469900"/>
            <a:ext cx="1180084" cy="461665"/>
          </a:xfrm>
          <a:prstGeom prst="rect">
            <a:avLst/>
          </a:prstGeom>
          <a:noFill/>
        </p:spPr>
        <p:txBody>
          <a:bodyPr wrap="square" rtlCol="0">
            <a:spAutoFit/>
          </a:bodyPr>
          <a:lstStyle/>
          <a:p>
            <a:r>
              <a:rPr lang="en-US" sz="2400" b="1" dirty="0">
                <a:latin typeface="Playfair Display" panose="020B0604020202020204" charset="0"/>
              </a:rPr>
              <a:t>Step 3:</a:t>
            </a:r>
            <a:endParaRPr lang="en-GB" sz="2400" b="1" dirty="0">
              <a:latin typeface="Playfair Display" panose="020B0604020202020204" charset="0"/>
            </a:endParaRPr>
          </a:p>
        </p:txBody>
      </p:sp>
      <p:sp>
        <p:nvSpPr>
          <p:cNvPr id="6" name="TextBox 5">
            <a:extLst>
              <a:ext uri="{FF2B5EF4-FFF2-40B4-BE49-F238E27FC236}">
                <a16:creationId xmlns:a16="http://schemas.microsoft.com/office/drawing/2014/main" id="{731B822B-16BC-4F92-986F-6166B1647032}"/>
              </a:ext>
            </a:extLst>
          </p:cNvPr>
          <p:cNvSpPr txBox="1"/>
          <p:nvPr/>
        </p:nvSpPr>
        <p:spPr>
          <a:xfrm>
            <a:off x="525070" y="1083965"/>
            <a:ext cx="2772499" cy="3323987"/>
          </a:xfrm>
          <a:prstGeom prst="rect">
            <a:avLst/>
          </a:prstGeom>
          <a:noFill/>
        </p:spPr>
        <p:txBody>
          <a:bodyPr wrap="square" rtlCol="0">
            <a:spAutoFit/>
          </a:bodyPr>
          <a:lstStyle/>
          <a:p>
            <a:r>
              <a:rPr lang="en-US" dirty="0">
                <a:solidFill>
                  <a:schemeClr val="tx1">
                    <a:lumMod val="50000"/>
                  </a:schemeClr>
                </a:solidFill>
                <a:latin typeface="Playfair Display" panose="020B0604020202020204" charset="0"/>
              </a:rPr>
              <a:t>The next step involves connecting everything together.</a:t>
            </a:r>
          </a:p>
          <a:p>
            <a:r>
              <a:rPr lang="en-US" dirty="0">
                <a:solidFill>
                  <a:schemeClr val="tx1">
                    <a:lumMod val="50000"/>
                  </a:schemeClr>
                </a:solidFill>
                <a:latin typeface="Playfair Display" panose="020B0604020202020204" charset="0"/>
              </a:rPr>
              <a:t>Looking at the drawing plan, there was no indication of where the joining struts had to be placed which did cause an issue as we had to ensure that they supported the structure efficiently. Another problem we had to solve was the angle it had to be cut. In order to drill the top joins, it required getting on a ladder. Although I have a fear of heights, I decided to push myself to have a go.</a:t>
            </a:r>
          </a:p>
        </p:txBody>
      </p:sp>
    </p:spTree>
    <p:extLst>
      <p:ext uri="{BB962C8B-B14F-4D97-AF65-F5344CB8AC3E}">
        <p14:creationId xmlns:p14="http://schemas.microsoft.com/office/powerpoint/2010/main" val="8006942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4F8C570-00CB-4DBA-AA1D-DC60F1E2F1D1}"/>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34</a:t>
            </a:fld>
            <a:endParaRPr lang="en"/>
          </a:p>
        </p:txBody>
      </p:sp>
      <p:pic>
        <p:nvPicPr>
          <p:cNvPr id="3074" name="Picture 2">
            <a:extLst>
              <a:ext uri="{FF2B5EF4-FFF2-40B4-BE49-F238E27FC236}">
                <a16:creationId xmlns:a16="http://schemas.microsoft.com/office/drawing/2014/main" id="{5C92CC66-336A-4721-B642-0C34F063D6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2575" y="609600"/>
            <a:ext cx="2509748" cy="3987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8326D8BA-9DEC-4C3F-A5CA-2EC83E642E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8527" y="609600"/>
            <a:ext cx="2509748" cy="39878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3C93A81-DC39-4A11-BF5C-7269D2D6AE33}"/>
              </a:ext>
            </a:extLst>
          </p:cNvPr>
          <p:cNvSpPr txBox="1"/>
          <p:nvPr/>
        </p:nvSpPr>
        <p:spPr>
          <a:xfrm>
            <a:off x="4787900" y="519200"/>
            <a:ext cx="2311400" cy="461665"/>
          </a:xfrm>
          <a:prstGeom prst="rect">
            <a:avLst/>
          </a:prstGeom>
          <a:noFill/>
        </p:spPr>
        <p:txBody>
          <a:bodyPr wrap="square" rtlCol="0">
            <a:spAutoFit/>
          </a:bodyPr>
          <a:lstStyle/>
          <a:p>
            <a:r>
              <a:rPr lang="en-US" dirty="0"/>
              <a:t>	</a:t>
            </a:r>
            <a:r>
              <a:rPr lang="en-US" sz="2400" b="1" dirty="0">
                <a:latin typeface="Playfair Display" panose="020B0604020202020204" charset="0"/>
                <a:cs typeface="Calibri" panose="020F0502020204030204" pitchFamily="34" charset="0"/>
              </a:rPr>
              <a:t>Step 4:</a:t>
            </a:r>
            <a:endParaRPr lang="en-GB" sz="2400" b="1" dirty="0">
              <a:latin typeface="Playfair Display" panose="020B0604020202020204" charset="0"/>
              <a:cs typeface="Calibri" panose="020F0502020204030204" pitchFamily="34" charset="0"/>
            </a:endParaRPr>
          </a:p>
        </p:txBody>
      </p:sp>
      <p:sp>
        <p:nvSpPr>
          <p:cNvPr id="4" name="TextBox 3">
            <a:extLst>
              <a:ext uri="{FF2B5EF4-FFF2-40B4-BE49-F238E27FC236}">
                <a16:creationId xmlns:a16="http://schemas.microsoft.com/office/drawing/2014/main" id="{42886D08-95DA-49CB-8F6F-F3FFF1DDF1E3}"/>
              </a:ext>
            </a:extLst>
          </p:cNvPr>
          <p:cNvSpPr txBox="1"/>
          <p:nvPr/>
        </p:nvSpPr>
        <p:spPr>
          <a:xfrm>
            <a:off x="5750673" y="978161"/>
            <a:ext cx="2844800" cy="3754874"/>
          </a:xfrm>
          <a:prstGeom prst="rect">
            <a:avLst/>
          </a:prstGeom>
          <a:noFill/>
        </p:spPr>
        <p:txBody>
          <a:bodyPr wrap="square" rtlCol="0">
            <a:spAutoFit/>
          </a:bodyPr>
          <a:lstStyle/>
          <a:p>
            <a:r>
              <a:rPr lang="en-US" dirty="0">
                <a:latin typeface="Playfair Display" panose="020B0604020202020204" charset="0"/>
              </a:rPr>
              <a:t>To complete the cave before adding polystyrene, plywood needed to be added to each segment. This took multiple times to complete. At first, we tried measuring each segment however due to the angle this always resulted in pieces being too small. Alternatively, we placed large sheets of plywood and drew around the frame, which was more effective. At this point we realized that one side was smaller than the other, next time to ensure this does not happen I will measure the distance to make it equal.</a:t>
            </a:r>
            <a:endParaRPr lang="en-GB" dirty="0">
              <a:latin typeface="Playfair Display" panose="020B0604020202020204" charset="0"/>
            </a:endParaRPr>
          </a:p>
        </p:txBody>
      </p:sp>
    </p:spTree>
    <p:extLst>
      <p:ext uri="{BB962C8B-B14F-4D97-AF65-F5344CB8AC3E}">
        <p14:creationId xmlns:p14="http://schemas.microsoft.com/office/powerpoint/2010/main" val="35109268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77072-CE47-46F4-B4A8-E091E6A4E4AF}"/>
              </a:ext>
            </a:extLst>
          </p:cNvPr>
          <p:cNvSpPr>
            <a:spLocks noGrp="1"/>
          </p:cNvSpPr>
          <p:nvPr>
            <p:ph type="title"/>
          </p:nvPr>
        </p:nvSpPr>
        <p:spPr/>
        <p:txBody>
          <a:bodyPr/>
          <a:lstStyle/>
          <a:p>
            <a:endParaRPr lang="en-GB"/>
          </a:p>
        </p:txBody>
      </p:sp>
      <p:sp>
        <p:nvSpPr>
          <p:cNvPr id="5" name="Slide Number Placeholder 4">
            <a:extLst>
              <a:ext uri="{FF2B5EF4-FFF2-40B4-BE49-F238E27FC236}">
                <a16:creationId xmlns:a16="http://schemas.microsoft.com/office/drawing/2014/main" id="{DC33320A-B190-4748-8A83-B30292EA14AA}"/>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35</a:t>
            </a:fld>
            <a:endParaRPr lang="en"/>
          </a:p>
        </p:txBody>
      </p:sp>
      <p:pic>
        <p:nvPicPr>
          <p:cNvPr id="1026" name="Picture 2">
            <a:extLst>
              <a:ext uri="{FF2B5EF4-FFF2-40B4-BE49-F238E27FC236}">
                <a16:creationId xmlns:a16="http://schemas.microsoft.com/office/drawing/2014/main" id="{A940D050-08F6-4EC1-9B31-166920F6BC8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771"/>
          <a:stretch/>
        </p:blipFill>
        <p:spPr bwMode="auto">
          <a:xfrm>
            <a:off x="347367" y="88491"/>
            <a:ext cx="2004320" cy="230812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8F9DBB0F-9ABD-43E7-B013-F7C28B0605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798" y="2455606"/>
            <a:ext cx="2004320" cy="259940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051D085C-4E2A-4975-ADDF-3140E3A8F90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050" t="16927" r="6200" b="9890"/>
          <a:stretch/>
        </p:blipFill>
        <p:spPr bwMode="auto">
          <a:xfrm>
            <a:off x="2444451" y="143670"/>
            <a:ext cx="3909004" cy="225294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FF416FC-B83C-430C-A380-DAD878FCC514}"/>
              </a:ext>
            </a:extLst>
          </p:cNvPr>
          <p:cNvSpPr txBox="1"/>
          <p:nvPr/>
        </p:nvSpPr>
        <p:spPr>
          <a:xfrm>
            <a:off x="6417830" y="344400"/>
            <a:ext cx="3620729" cy="461665"/>
          </a:xfrm>
          <a:prstGeom prst="rect">
            <a:avLst/>
          </a:prstGeom>
          <a:noFill/>
        </p:spPr>
        <p:txBody>
          <a:bodyPr wrap="square" rtlCol="0">
            <a:spAutoFit/>
          </a:bodyPr>
          <a:lstStyle/>
          <a:p>
            <a:r>
              <a:rPr lang="en-US" sz="2400" b="1" dirty="0">
                <a:latin typeface="Playfair Display" panose="020B0604020202020204" charset="0"/>
                <a:cs typeface="Calibri" panose="020F0502020204030204" pitchFamily="34" charset="0"/>
              </a:rPr>
              <a:t>Additional Pieces</a:t>
            </a:r>
            <a:endParaRPr lang="en-GB" sz="2400" b="1" dirty="0">
              <a:latin typeface="Playfair Display" panose="020B0604020202020204" charset="0"/>
              <a:cs typeface="Calibri" panose="020F0502020204030204" pitchFamily="34" charset="0"/>
            </a:endParaRPr>
          </a:p>
        </p:txBody>
      </p:sp>
      <p:sp>
        <p:nvSpPr>
          <p:cNvPr id="7" name="TextBox 6">
            <a:extLst>
              <a:ext uri="{FF2B5EF4-FFF2-40B4-BE49-F238E27FC236}">
                <a16:creationId xmlns:a16="http://schemas.microsoft.com/office/drawing/2014/main" id="{D772F84C-9835-446E-9BD7-7C74571F515E}"/>
              </a:ext>
            </a:extLst>
          </p:cNvPr>
          <p:cNvSpPr txBox="1"/>
          <p:nvPr/>
        </p:nvSpPr>
        <p:spPr>
          <a:xfrm>
            <a:off x="6353455" y="1357894"/>
            <a:ext cx="1988752" cy="954107"/>
          </a:xfrm>
          <a:prstGeom prst="rect">
            <a:avLst/>
          </a:prstGeom>
          <a:noFill/>
        </p:spPr>
        <p:txBody>
          <a:bodyPr wrap="square" rtlCol="0">
            <a:spAutoFit/>
          </a:bodyPr>
          <a:lstStyle/>
          <a:p>
            <a:r>
              <a:rPr lang="en-US" dirty="0">
                <a:latin typeface="Playfair Display" panose="020B0604020202020204" charset="0"/>
              </a:rPr>
              <a:t>x2) 900mm x 282</a:t>
            </a:r>
            <a:r>
              <a:rPr lang="en-GB" dirty="0">
                <a:latin typeface="Playfair Display" panose="020B0604020202020204" charset="0"/>
              </a:rPr>
              <a:t>mm</a:t>
            </a:r>
          </a:p>
          <a:p>
            <a:r>
              <a:rPr lang="en-GB" dirty="0">
                <a:latin typeface="Playfair Display" panose="020B0604020202020204" charset="0"/>
              </a:rPr>
              <a:t>x3) 864mm x 282mm</a:t>
            </a:r>
          </a:p>
          <a:p>
            <a:r>
              <a:rPr lang="en-GB" dirty="0">
                <a:latin typeface="Playfair Display" panose="020B0604020202020204" charset="0"/>
              </a:rPr>
              <a:t>x1) 900mm x 900mm</a:t>
            </a:r>
          </a:p>
          <a:p>
            <a:endParaRPr lang="en-US" dirty="0"/>
          </a:p>
        </p:txBody>
      </p:sp>
      <p:sp>
        <p:nvSpPr>
          <p:cNvPr id="8" name="TextBox 7">
            <a:extLst>
              <a:ext uri="{FF2B5EF4-FFF2-40B4-BE49-F238E27FC236}">
                <a16:creationId xmlns:a16="http://schemas.microsoft.com/office/drawing/2014/main" id="{CE557987-675A-4426-960C-D0F82EE74ADE}"/>
              </a:ext>
            </a:extLst>
          </p:cNvPr>
          <p:cNvSpPr txBox="1"/>
          <p:nvPr/>
        </p:nvSpPr>
        <p:spPr>
          <a:xfrm>
            <a:off x="2336118" y="2511495"/>
            <a:ext cx="6896372" cy="2400657"/>
          </a:xfrm>
          <a:prstGeom prst="rect">
            <a:avLst/>
          </a:prstGeom>
          <a:noFill/>
        </p:spPr>
        <p:txBody>
          <a:bodyPr wrap="square" rtlCol="0">
            <a:spAutoFit/>
          </a:bodyPr>
          <a:lstStyle/>
          <a:p>
            <a:r>
              <a:rPr lang="en-US" sz="1500" dirty="0">
                <a:latin typeface="Playfair Display" panose="020B0604020202020204" charset="0"/>
              </a:rPr>
              <a:t>On the drawing plan there are additional rocks that need to be made. To create these, I cut the polystyrene with a saw and then layered around 5 of the sheets and the adhesive on top of each other. After allowing the glue to fully dry, I drew a rough copy of the outline of the pictured rock. Using the </a:t>
            </a:r>
            <a:r>
              <a:rPr lang="en-US" sz="1500" dirty="0" err="1">
                <a:latin typeface="Playfair Display" panose="020B0604020202020204" charset="0"/>
              </a:rPr>
              <a:t>polycutter</a:t>
            </a:r>
            <a:r>
              <a:rPr lang="en-US" sz="1500" dirty="0">
                <a:latin typeface="Playfair Display" panose="020B0604020202020204" charset="0"/>
              </a:rPr>
              <a:t>, I tried to follow the lines and make it look natural.</a:t>
            </a:r>
          </a:p>
          <a:p>
            <a:endParaRPr lang="en-US" sz="1500" dirty="0">
              <a:latin typeface="Playfair Display" panose="020B0604020202020204" charset="0"/>
            </a:endParaRPr>
          </a:p>
          <a:p>
            <a:r>
              <a:rPr lang="en-US" sz="1500" dirty="0">
                <a:latin typeface="Playfair Display" panose="020B0604020202020204" charset="0"/>
              </a:rPr>
              <a:t>I also had to make 4 rostra platforms. To cut the plywood I used the plunge cut saw as it is most effective and quick. To assemble all pieces, I used wood glue and a staple gun, it is important to check when assembling that everything is square otherwise the top piece wouldn’t fit. </a:t>
            </a:r>
            <a:endParaRPr lang="en-GB" sz="1500" dirty="0">
              <a:latin typeface="Playfair Display" panose="020B0604020202020204" charset="0"/>
            </a:endParaRPr>
          </a:p>
        </p:txBody>
      </p:sp>
      <p:sp>
        <p:nvSpPr>
          <p:cNvPr id="11" name="TextBox 10">
            <a:extLst>
              <a:ext uri="{FF2B5EF4-FFF2-40B4-BE49-F238E27FC236}">
                <a16:creationId xmlns:a16="http://schemas.microsoft.com/office/drawing/2014/main" id="{CF211D68-AA20-4E83-B2EA-443342465B0B}"/>
              </a:ext>
            </a:extLst>
          </p:cNvPr>
          <p:cNvSpPr txBox="1"/>
          <p:nvPr/>
        </p:nvSpPr>
        <p:spPr>
          <a:xfrm>
            <a:off x="6353455" y="1089394"/>
            <a:ext cx="2765323" cy="307777"/>
          </a:xfrm>
          <a:prstGeom prst="rect">
            <a:avLst/>
          </a:prstGeom>
          <a:noFill/>
        </p:spPr>
        <p:txBody>
          <a:bodyPr wrap="square" rtlCol="0">
            <a:spAutoFit/>
          </a:bodyPr>
          <a:lstStyle/>
          <a:p>
            <a:r>
              <a:rPr lang="en-US" b="1" dirty="0">
                <a:latin typeface="Playfair Display" panose="020B0604020202020204" charset="0"/>
              </a:rPr>
              <a:t>Measurements for the rostrum</a:t>
            </a:r>
            <a:endParaRPr lang="en-GB" b="1" dirty="0">
              <a:latin typeface="Playfair Display" panose="020B0604020202020204" charset="0"/>
            </a:endParaRPr>
          </a:p>
        </p:txBody>
      </p:sp>
    </p:spTree>
    <p:extLst>
      <p:ext uri="{BB962C8B-B14F-4D97-AF65-F5344CB8AC3E}">
        <p14:creationId xmlns:p14="http://schemas.microsoft.com/office/powerpoint/2010/main" val="27511596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120E3E8-A0E7-4F6E-BDAF-F3197DD1B912}"/>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36</a:t>
            </a:fld>
            <a:endParaRPr lang="en"/>
          </a:p>
        </p:txBody>
      </p:sp>
      <p:sp>
        <p:nvSpPr>
          <p:cNvPr id="3" name="TextBox 2">
            <a:extLst>
              <a:ext uri="{FF2B5EF4-FFF2-40B4-BE49-F238E27FC236}">
                <a16:creationId xmlns:a16="http://schemas.microsoft.com/office/drawing/2014/main" id="{87E35D04-87A1-4910-8CE4-650D169181EC}"/>
              </a:ext>
            </a:extLst>
          </p:cNvPr>
          <p:cNvSpPr txBox="1"/>
          <p:nvPr/>
        </p:nvSpPr>
        <p:spPr>
          <a:xfrm>
            <a:off x="432618" y="446350"/>
            <a:ext cx="5002981" cy="461665"/>
          </a:xfrm>
          <a:prstGeom prst="rect">
            <a:avLst/>
          </a:prstGeom>
          <a:noFill/>
        </p:spPr>
        <p:txBody>
          <a:bodyPr wrap="square" rtlCol="0">
            <a:spAutoFit/>
          </a:bodyPr>
          <a:lstStyle/>
          <a:p>
            <a:r>
              <a:rPr lang="en-US" sz="2400" dirty="0">
                <a:latin typeface="Playfair Display" panose="020B0604020202020204" charset="0"/>
              </a:rPr>
              <a:t>How are treads made for theatre?</a:t>
            </a:r>
            <a:endParaRPr lang="en-GB" sz="2400" dirty="0">
              <a:latin typeface="Playfair Display" panose="020B0604020202020204" charset="0"/>
            </a:endParaRPr>
          </a:p>
        </p:txBody>
      </p:sp>
      <p:sp>
        <p:nvSpPr>
          <p:cNvPr id="4" name="TextBox 3">
            <a:extLst>
              <a:ext uri="{FF2B5EF4-FFF2-40B4-BE49-F238E27FC236}">
                <a16:creationId xmlns:a16="http://schemas.microsoft.com/office/drawing/2014/main" id="{DD04F446-9D69-4CE1-95AB-5AB12FDE99F1}"/>
              </a:ext>
            </a:extLst>
          </p:cNvPr>
          <p:cNvSpPr txBox="1"/>
          <p:nvPr/>
        </p:nvSpPr>
        <p:spPr>
          <a:xfrm>
            <a:off x="432619" y="824504"/>
            <a:ext cx="8278763" cy="3970318"/>
          </a:xfrm>
          <a:prstGeom prst="rect">
            <a:avLst/>
          </a:prstGeom>
          <a:noFill/>
        </p:spPr>
        <p:txBody>
          <a:bodyPr wrap="square" rtlCol="0">
            <a:spAutoFit/>
          </a:bodyPr>
          <a:lstStyle/>
          <a:p>
            <a:r>
              <a:rPr lang="en-US" sz="1200" b="1" dirty="0">
                <a:latin typeface="Playfair Display" panose="020B0604020202020204" charset="0"/>
              </a:rPr>
              <a:t>Are all treads built in the same way?</a:t>
            </a:r>
          </a:p>
          <a:p>
            <a:r>
              <a:rPr lang="en-US" sz="1200" dirty="0">
                <a:latin typeface="Playfair Display" panose="020B0604020202020204" charset="0"/>
              </a:rPr>
              <a:t>Depending on the overall look, there are some options available to make a tread more unique to a play, however a stair should always have a tread and carriage for safety reasons. The carriage of a stair may be open or closed. A closed carriage stair will have its carriages outside of the treads and risers will appear as a slope from the side. Another option being a stair that is independent or dependent. An independent stair is self-supporting (</a:t>
            </a:r>
            <a:r>
              <a:rPr lang="en-US" sz="1200" dirty="0" err="1">
                <a:latin typeface="Playfair Display" panose="020B0604020202020204" charset="0"/>
              </a:rPr>
              <a:t>Designandtechtheatre</a:t>
            </a:r>
            <a:r>
              <a:rPr lang="en-US" sz="1200" dirty="0">
                <a:latin typeface="Playfair Display" panose="020B0604020202020204" charset="0"/>
              </a:rPr>
              <a:t>, 2012). </a:t>
            </a:r>
          </a:p>
          <a:p>
            <a:endParaRPr lang="en-US" sz="1200" dirty="0">
              <a:latin typeface="Playfair Display" panose="020B0604020202020204" charset="0"/>
            </a:endParaRPr>
          </a:p>
          <a:p>
            <a:r>
              <a:rPr lang="en-GB" sz="1200" b="1" dirty="0">
                <a:latin typeface="Playfair Display" panose="020B0604020202020204" charset="0"/>
              </a:rPr>
              <a:t>What are the safety regulations for the use of treads?</a:t>
            </a:r>
          </a:p>
          <a:p>
            <a:r>
              <a:rPr lang="en-GB" sz="1200" b="1" dirty="0">
                <a:latin typeface="Playfair Display" panose="020B0604020202020204" charset="0"/>
              </a:rPr>
              <a:t> </a:t>
            </a:r>
            <a:r>
              <a:rPr lang="en-GB" sz="1200" dirty="0">
                <a:latin typeface="Playfair Display" panose="020B0604020202020204" charset="0"/>
              </a:rPr>
              <a:t>When building treads, you must ensure to build them safely, building regulations in the UK suggest that treads must be the following:</a:t>
            </a:r>
          </a:p>
          <a:p>
            <a:pPr marL="285750" indent="-285750">
              <a:buFont typeface="Arial" panose="020B0604020202020204" pitchFamily="34" charset="0"/>
              <a:buChar char="•"/>
            </a:pPr>
            <a:r>
              <a:rPr lang="en-GB" sz="1200" dirty="0">
                <a:latin typeface="Playfair Display" panose="020B0604020202020204" charset="0"/>
              </a:rPr>
              <a:t>Should have a maximum rise of 220mm and minimum tread of 220mm.</a:t>
            </a:r>
          </a:p>
          <a:p>
            <a:pPr marL="285750" indent="-285750">
              <a:buFont typeface="Arial" panose="020B0604020202020204" pitchFamily="34" charset="0"/>
              <a:buChar char="•"/>
            </a:pPr>
            <a:r>
              <a:rPr lang="en-GB" sz="1200" dirty="0">
                <a:latin typeface="Playfair Display" panose="020B0604020202020204" charset="0"/>
              </a:rPr>
              <a:t>The critical angle must not be above 42° (Brinsmead, 2021).</a:t>
            </a:r>
          </a:p>
          <a:p>
            <a:endParaRPr lang="en-GB" sz="1200" dirty="0">
              <a:latin typeface="Playfair Display" panose="020B0604020202020204" charset="0"/>
            </a:endParaRPr>
          </a:p>
          <a:p>
            <a:r>
              <a:rPr lang="en-GB" sz="1200" b="1" dirty="0">
                <a:latin typeface="Playfair Display" panose="020B0604020202020204" charset="0"/>
              </a:rPr>
              <a:t>Is the use of handrails necessary?</a:t>
            </a:r>
          </a:p>
          <a:p>
            <a:r>
              <a:rPr lang="en-GB" sz="1200" dirty="0">
                <a:latin typeface="Playfair Display" panose="020B0604020202020204" charset="0"/>
              </a:rPr>
              <a:t>Actors’ Equality Association, insists that all escape stairs and platforms have railings. Due to stage lighting it can be hard for actors to see therefore they need railings to guide them safely on and off stage (Raoul, 1990, p. 210).</a:t>
            </a:r>
          </a:p>
          <a:p>
            <a:endParaRPr lang="en-GB" sz="1200" dirty="0">
              <a:latin typeface="Playfair Display" panose="020B0604020202020204" charset="0"/>
            </a:endParaRPr>
          </a:p>
          <a:p>
            <a:r>
              <a:rPr lang="en-GB" sz="1200" b="1" dirty="0">
                <a:latin typeface="Playfair Display" panose="020B0604020202020204" charset="0"/>
              </a:rPr>
              <a:t>How do you stop noise?</a:t>
            </a:r>
          </a:p>
          <a:p>
            <a:r>
              <a:rPr lang="en-GB" sz="1200" dirty="0">
                <a:latin typeface="Playfair Display" panose="020B0604020202020204" charset="0"/>
              </a:rPr>
              <a:t>To avoid making noise it’s important to look for any holes or gaps between the steps as gaps can easily transmit noise, you may also need to fill them quickly with caulk. Covering the stairs with noise reduction material like carpet or cork will also reduce noise. (Poirier, </a:t>
            </a:r>
            <a:r>
              <a:rPr lang="en-GB" sz="1200" dirty="0" err="1">
                <a:latin typeface="Playfair Display" panose="020B0604020202020204" charset="0"/>
              </a:rPr>
              <a:t>n.d</a:t>
            </a:r>
            <a:r>
              <a:rPr lang="en-GB" sz="1200" dirty="0">
                <a:latin typeface="Playfair Display" panose="020B0604020202020204" charset="0"/>
              </a:rPr>
              <a:t>).</a:t>
            </a:r>
          </a:p>
        </p:txBody>
      </p:sp>
    </p:spTree>
    <p:extLst>
      <p:ext uri="{BB962C8B-B14F-4D97-AF65-F5344CB8AC3E}">
        <p14:creationId xmlns:p14="http://schemas.microsoft.com/office/powerpoint/2010/main" val="28841482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6">
            <a:extLst>
              <a:ext uri="{FF2B5EF4-FFF2-40B4-BE49-F238E27FC236}">
                <a16:creationId xmlns:a16="http://schemas.microsoft.com/office/drawing/2014/main" id="{AB5ED375-3698-463E-BD17-21C572422B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0650" y="2571750"/>
            <a:ext cx="3041650" cy="24080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2">
            <a:extLst>
              <a:ext uri="{FF2B5EF4-FFF2-40B4-BE49-F238E27FC236}">
                <a16:creationId xmlns:a16="http://schemas.microsoft.com/office/drawing/2014/main" id="{620B406B-E262-4C23-9A25-79B5423EBE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52029" y="2571750"/>
            <a:ext cx="2938442" cy="24080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10" descr="Measuring going and rise">
            <a:extLst>
              <a:ext uri="{FF2B5EF4-FFF2-40B4-BE49-F238E27FC236}">
                <a16:creationId xmlns:a16="http://schemas.microsoft.com/office/drawing/2014/main" id="{3C02B0FA-8FA9-4052-A50A-B36A4114582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307" r="16947" b="8186"/>
          <a:stretch/>
        </p:blipFill>
        <p:spPr bwMode="auto">
          <a:xfrm>
            <a:off x="6680201" y="2571750"/>
            <a:ext cx="2343149" cy="240806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26" name="Picture 2" descr="Hamilton Production Designer David Korins: A Look Inside His Studio |  Architectural Digest">
            <a:extLst>
              <a:ext uri="{FF2B5EF4-FFF2-40B4-BE49-F238E27FC236}">
                <a16:creationId xmlns:a16="http://schemas.microsoft.com/office/drawing/2014/main" id="{B09192C7-C76B-4776-AF5D-BBF01EE597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0649" y="163685"/>
            <a:ext cx="3066687" cy="22660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n Love With the Set: 'Hello, Dolly!' — Press Nights">
            <a:extLst>
              <a:ext uri="{FF2B5EF4-FFF2-40B4-BE49-F238E27FC236}">
                <a16:creationId xmlns:a16="http://schemas.microsoft.com/office/drawing/2014/main" id="{DD46B3CA-CEB5-44D6-95CF-2B89011F6CC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452029" y="163685"/>
            <a:ext cx="2938442" cy="226600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Titanic Revival, Directed by Eric Schaeffer, Aiming for Broadway Bow in  2019–2020 Season | Playbill">
            <a:extLst>
              <a:ext uri="{FF2B5EF4-FFF2-40B4-BE49-F238E27FC236}">
                <a16:creationId xmlns:a16="http://schemas.microsoft.com/office/drawing/2014/main" id="{EEF8BD45-BE52-4F36-91AA-37EFA6E5F2A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29037" y="163686"/>
            <a:ext cx="2394313" cy="2266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21061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6EC89DE-6D35-417B-B989-C6D83A376B63}"/>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38</a:t>
            </a:fld>
            <a:endParaRPr lang="en" dirty="0"/>
          </a:p>
        </p:txBody>
      </p:sp>
      <p:sp>
        <p:nvSpPr>
          <p:cNvPr id="4" name="TextBox 3">
            <a:extLst>
              <a:ext uri="{FF2B5EF4-FFF2-40B4-BE49-F238E27FC236}">
                <a16:creationId xmlns:a16="http://schemas.microsoft.com/office/drawing/2014/main" id="{32B3BABD-62ED-4368-B27D-8D65D7B234D2}"/>
              </a:ext>
            </a:extLst>
          </p:cNvPr>
          <p:cNvSpPr txBox="1"/>
          <p:nvPr/>
        </p:nvSpPr>
        <p:spPr>
          <a:xfrm>
            <a:off x="468366" y="940535"/>
            <a:ext cx="8219934" cy="1384995"/>
          </a:xfrm>
          <a:prstGeom prst="rect">
            <a:avLst/>
          </a:prstGeom>
          <a:noFill/>
        </p:spPr>
        <p:txBody>
          <a:bodyPr wrap="square" rtlCol="0">
            <a:spAutoFit/>
          </a:bodyPr>
          <a:lstStyle/>
          <a:p>
            <a:r>
              <a:rPr lang="en-US" dirty="0">
                <a:latin typeface="Playfair Display" panose="020B0604020202020204" charset="0"/>
              </a:rPr>
              <a:t>When deciding on a material, metal has many advantages. Metal is more heat resistant than wood, this means that it is less likely to degrade over time with high temperatures. In addition, metal is stronger, harder and more durable. A common example where metal is used is when creating a metal platform frame within large productions and touring shows (Sanders, 2020). When creating flats, a stage brace made from either metal or wood would be placed behind a flat to support the weight and keep it upright (Primrose, 2016).</a:t>
            </a:r>
          </a:p>
        </p:txBody>
      </p:sp>
      <p:pic>
        <p:nvPicPr>
          <p:cNvPr id="1028" name="Picture 4" descr="How to Build Your Own Railing for Stage Design | Simplified Building">
            <a:extLst>
              <a:ext uri="{FF2B5EF4-FFF2-40B4-BE49-F238E27FC236}">
                <a16:creationId xmlns:a16="http://schemas.microsoft.com/office/drawing/2014/main" id="{5A88571B-E47D-4605-B595-B6E997C2A7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47123" y="2325530"/>
            <a:ext cx="3005669" cy="203132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latforms, Parallels and Stairways">
            <a:extLst>
              <a:ext uri="{FF2B5EF4-FFF2-40B4-BE49-F238E27FC236}">
                <a16:creationId xmlns:a16="http://schemas.microsoft.com/office/drawing/2014/main" id="{48D6B130-5713-4EBC-A86D-85F2FAF3ED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650" y="2325530"/>
            <a:ext cx="2811586" cy="203132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E3B9B39-CF8B-4D28-AAC4-0A546BB5D965}"/>
              </a:ext>
            </a:extLst>
          </p:cNvPr>
          <p:cNvSpPr txBox="1"/>
          <p:nvPr/>
        </p:nvSpPr>
        <p:spPr>
          <a:xfrm>
            <a:off x="2168133" y="558096"/>
            <a:ext cx="4807733" cy="400110"/>
          </a:xfrm>
          <a:prstGeom prst="rect">
            <a:avLst/>
          </a:prstGeom>
          <a:noFill/>
        </p:spPr>
        <p:txBody>
          <a:bodyPr wrap="square" rtlCol="0">
            <a:spAutoFit/>
          </a:bodyPr>
          <a:lstStyle/>
          <a:p>
            <a:r>
              <a:rPr lang="en-US" sz="2000" b="1" dirty="0">
                <a:latin typeface="Playfair Display" panose="020B0604020202020204" charset="0"/>
              </a:rPr>
              <a:t>Benefits of using metal to build scenery</a:t>
            </a:r>
            <a:endParaRPr lang="en-GB" sz="2000" b="1" dirty="0">
              <a:latin typeface="Playfair Display" panose="020B0604020202020204" charset="0"/>
            </a:endParaRPr>
          </a:p>
        </p:txBody>
      </p:sp>
      <p:pic>
        <p:nvPicPr>
          <p:cNvPr id="1032" name="Picture 8" descr="Flats - Types and Methods - Theatrecrafts.com">
            <a:extLst>
              <a:ext uri="{FF2B5EF4-FFF2-40B4-BE49-F238E27FC236}">
                <a16:creationId xmlns:a16="http://schemas.microsoft.com/office/drawing/2014/main" id="{2E767F18-A8E3-418A-8AA1-CDE43973FF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6520" y="2325530"/>
            <a:ext cx="2068380" cy="2259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31765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DE79D-015A-4D47-AB25-82A49D2C05BA}"/>
              </a:ext>
            </a:extLst>
          </p:cNvPr>
          <p:cNvSpPr>
            <a:spLocks noGrp="1"/>
          </p:cNvSpPr>
          <p:nvPr>
            <p:ph type="ctrTitle"/>
          </p:nvPr>
        </p:nvSpPr>
        <p:spPr>
          <a:xfrm>
            <a:off x="86710" y="-63062"/>
            <a:ext cx="6518936" cy="605644"/>
          </a:xfrm>
        </p:spPr>
        <p:txBody>
          <a:bodyPr/>
          <a:lstStyle/>
          <a:p>
            <a:r>
              <a:rPr lang="en-US" dirty="0"/>
              <a:t>Using Cad for the first time</a:t>
            </a:r>
            <a:endParaRPr lang="en-GB" dirty="0"/>
          </a:p>
        </p:txBody>
      </p:sp>
      <p:sp>
        <p:nvSpPr>
          <p:cNvPr id="5" name="TextBox 4">
            <a:extLst>
              <a:ext uri="{FF2B5EF4-FFF2-40B4-BE49-F238E27FC236}">
                <a16:creationId xmlns:a16="http://schemas.microsoft.com/office/drawing/2014/main" id="{21FE338B-6E33-4ECD-A90F-6C0416D9C467}"/>
              </a:ext>
            </a:extLst>
          </p:cNvPr>
          <p:cNvSpPr txBox="1"/>
          <p:nvPr/>
        </p:nvSpPr>
        <p:spPr>
          <a:xfrm>
            <a:off x="1080228" y="4364371"/>
            <a:ext cx="7070544" cy="738664"/>
          </a:xfrm>
          <a:prstGeom prst="rect">
            <a:avLst/>
          </a:prstGeom>
          <a:noFill/>
        </p:spPr>
        <p:txBody>
          <a:bodyPr wrap="square" rtlCol="0">
            <a:spAutoFit/>
          </a:bodyPr>
          <a:lstStyle/>
          <a:p>
            <a:r>
              <a:rPr lang="en-US" dirty="0">
                <a:latin typeface="Playfair Display" panose="020B0604020202020204" charset="0"/>
              </a:rPr>
              <a:t>I have never used </a:t>
            </a:r>
            <a:r>
              <a:rPr lang="en-US" dirty="0" err="1">
                <a:latin typeface="Playfair Display" panose="020B0604020202020204" charset="0"/>
              </a:rPr>
              <a:t>AutoCad</a:t>
            </a:r>
            <a:r>
              <a:rPr lang="en-US" dirty="0">
                <a:latin typeface="Playfair Display" panose="020B0604020202020204" charset="0"/>
              </a:rPr>
              <a:t> before, so I have tried to replicate the Cad drawings of the flats and treads we made. Creating the drawing of the flat was fairly easy, however with the curved lines on the tread I found it difficult to get the correct angle.</a:t>
            </a:r>
            <a:endParaRPr lang="en-GB" dirty="0">
              <a:latin typeface="Playfair Display" panose="020B0604020202020204" charset="0"/>
            </a:endParaRPr>
          </a:p>
        </p:txBody>
      </p:sp>
      <p:pic>
        <p:nvPicPr>
          <p:cNvPr id="6" name="Picture 5">
            <a:extLst>
              <a:ext uri="{FF2B5EF4-FFF2-40B4-BE49-F238E27FC236}">
                <a16:creationId xmlns:a16="http://schemas.microsoft.com/office/drawing/2014/main" id="{622C1005-BD45-4DC3-8415-18A5E036FB8D}"/>
              </a:ext>
            </a:extLst>
          </p:cNvPr>
          <p:cNvPicPr>
            <a:picLocks noChangeAspect="1"/>
          </p:cNvPicPr>
          <p:nvPr/>
        </p:nvPicPr>
        <p:blipFill>
          <a:blip r:embed="rId2"/>
          <a:stretch>
            <a:fillRect/>
          </a:stretch>
        </p:blipFill>
        <p:spPr>
          <a:xfrm>
            <a:off x="936741" y="466235"/>
            <a:ext cx="7270517" cy="3885182"/>
          </a:xfrm>
          <a:prstGeom prst="rect">
            <a:avLst/>
          </a:prstGeom>
        </p:spPr>
      </p:pic>
    </p:spTree>
    <p:extLst>
      <p:ext uri="{BB962C8B-B14F-4D97-AF65-F5344CB8AC3E}">
        <p14:creationId xmlns:p14="http://schemas.microsoft.com/office/powerpoint/2010/main" val="12702723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4107AD-4BBE-4C5E-AA5E-E7F3A6950E4A}"/>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40</a:t>
            </a:fld>
            <a:endParaRPr lang="en"/>
          </a:p>
        </p:txBody>
      </p:sp>
      <p:sp>
        <p:nvSpPr>
          <p:cNvPr id="3" name="TextBox 2">
            <a:extLst>
              <a:ext uri="{FF2B5EF4-FFF2-40B4-BE49-F238E27FC236}">
                <a16:creationId xmlns:a16="http://schemas.microsoft.com/office/drawing/2014/main" id="{C1E7D39B-2EB1-4905-B5EE-A038B02034C1}"/>
              </a:ext>
            </a:extLst>
          </p:cNvPr>
          <p:cNvSpPr txBox="1"/>
          <p:nvPr/>
        </p:nvSpPr>
        <p:spPr>
          <a:xfrm>
            <a:off x="530940" y="403123"/>
            <a:ext cx="4815760" cy="646331"/>
          </a:xfrm>
          <a:prstGeom prst="rect">
            <a:avLst/>
          </a:prstGeom>
          <a:noFill/>
        </p:spPr>
        <p:txBody>
          <a:bodyPr wrap="square" rtlCol="0">
            <a:spAutoFit/>
          </a:bodyPr>
          <a:lstStyle/>
          <a:p>
            <a:r>
              <a:rPr lang="en-US" sz="1800" b="1" dirty="0">
                <a:latin typeface="Playfair Display" panose="020B0604020202020204" charset="0"/>
              </a:rPr>
              <a:t>The difference between first angle and third angle orthographic drawings</a:t>
            </a:r>
            <a:endParaRPr lang="en-GB" sz="1800" b="1" dirty="0">
              <a:latin typeface="Playfair Display" panose="020B0604020202020204" charset="0"/>
            </a:endParaRPr>
          </a:p>
        </p:txBody>
      </p:sp>
      <p:pic>
        <p:nvPicPr>
          <p:cNvPr id="9" name="Picture 8">
            <a:extLst>
              <a:ext uri="{FF2B5EF4-FFF2-40B4-BE49-F238E27FC236}">
                <a16:creationId xmlns:a16="http://schemas.microsoft.com/office/drawing/2014/main" id="{3495E853-B454-4F5A-BFF2-A400A66E04C1}"/>
              </a:ext>
            </a:extLst>
          </p:cNvPr>
          <p:cNvPicPr>
            <a:picLocks noChangeAspect="1"/>
          </p:cNvPicPr>
          <p:nvPr/>
        </p:nvPicPr>
        <p:blipFill>
          <a:blip r:embed="rId2"/>
          <a:stretch>
            <a:fillRect/>
          </a:stretch>
        </p:blipFill>
        <p:spPr>
          <a:xfrm>
            <a:off x="5723886" y="477370"/>
            <a:ext cx="2455289" cy="2025430"/>
          </a:xfrm>
          <a:prstGeom prst="rect">
            <a:avLst/>
          </a:prstGeom>
        </p:spPr>
      </p:pic>
      <p:pic>
        <p:nvPicPr>
          <p:cNvPr id="11" name="Picture 10">
            <a:extLst>
              <a:ext uri="{FF2B5EF4-FFF2-40B4-BE49-F238E27FC236}">
                <a16:creationId xmlns:a16="http://schemas.microsoft.com/office/drawing/2014/main" id="{C893C87E-23A6-4C00-8B45-03EB09E8B70A}"/>
              </a:ext>
            </a:extLst>
          </p:cNvPr>
          <p:cNvPicPr>
            <a:picLocks noChangeAspect="1"/>
          </p:cNvPicPr>
          <p:nvPr/>
        </p:nvPicPr>
        <p:blipFill rotWithShape="1">
          <a:blip r:embed="rId3"/>
          <a:srcRect l="61421" r="4268"/>
          <a:stretch/>
        </p:blipFill>
        <p:spPr>
          <a:xfrm>
            <a:off x="3212650" y="3245592"/>
            <a:ext cx="2278420" cy="1405671"/>
          </a:xfrm>
          <a:prstGeom prst="rect">
            <a:avLst/>
          </a:prstGeom>
        </p:spPr>
      </p:pic>
      <p:sp>
        <p:nvSpPr>
          <p:cNvPr id="12" name="TextBox 11">
            <a:extLst>
              <a:ext uri="{FF2B5EF4-FFF2-40B4-BE49-F238E27FC236}">
                <a16:creationId xmlns:a16="http://schemas.microsoft.com/office/drawing/2014/main" id="{199BDA2A-5D0C-41CE-89BB-B44638A3303D}"/>
              </a:ext>
            </a:extLst>
          </p:cNvPr>
          <p:cNvSpPr txBox="1"/>
          <p:nvPr/>
        </p:nvSpPr>
        <p:spPr>
          <a:xfrm>
            <a:off x="530940" y="1073681"/>
            <a:ext cx="5158660" cy="2246769"/>
          </a:xfrm>
          <a:prstGeom prst="rect">
            <a:avLst/>
          </a:prstGeom>
          <a:noFill/>
        </p:spPr>
        <p:txBody>
          <a:bodyPr wrap="square" rtlCol="0">
            <a:spAutoFit/>
          </a:bodyPr>
          <a:lstStyle/>
          <a:p>
            <a:r>
              <a:rPr lang="en-US" dirty="0">
                <a:latin typeface="Playfair Display" panose="020B0604020202020204" charset="0"/>
              </a:rPr>
              <a:t>An orthographic projection is a way of drawing a 3D object from different perspectives such as a front, side and a plan view. Orthographic drawings are useful for seeing important views/sides of the object in preparation for building. The two different orthographic drawings are the first angle and third angle. The main difference between both angles is the position of the plan on paper. Typically, within Europe the first angle orthographic projection is mainly used. Symbols like the ones below will be placed on the paper to suggest which angle of projection is displayed (Ryan, 2010).</a:t>
            </a:r>
            <a:endParaRPr lang="en-GB" dirty="0">
              <a:latin typeface="Playfair Display" panose="020B0604020202020204" charset="0"/>
            </a:endParaRPr>
          </a:p>
        </p:txBody>
      </p:sp>
      <p:pic>
        <p:nvPicPr>
          <p:cNvPr id="13" name="Picture 12">
            <a:extLst>
              <a:ext uri="{FF2B5EF4-FFF2-40B4-BE49-F238E27FC236}">
                <a16:creationId xmlns:a16="http://schemas.microsoft.com/office/drawing/2014/main" id="{BFA5E709-05C6-4086-B4BA-52E7AEF773AA}"/>
              </a:ext>
            </a:extLst>
          </p:cNvPr>
          <p:cNvPicPr>
            <a:picLocks noChangeAspect="1"/>
          </p:cNvPicPr>
          <p:nvPr/>
        </p:nvPicPr>
        <p:blipFill rotWithShape="1">
          <a:blip r:embed="rId3"/>
          <a:srcRect l="7317" r="56871"/>
          <a:stretch/>
        </p:blipFill>
        <p:spPr>
          <a:xfrm>
            <a:off x="633320" y="3296222"/>
            <a:ext cx="2278420" cy="1304412"/>
          </a:xfrm>
          <a:prstGeom prst="rect">
            <a:avLst/>
          </a:prstGeom>
        </p:spPr>
      </p:pic>
      <p:pic>
        <p:nvPicPr>
          <p:cNvPr id="5122" name="Picture 2">
            <a:extLst>
              <a:ext uri="{FF2B5EF4-FFF2-40B4-BE49-F238E27FC236}">
                <a16:creationId xmlns:a16="http://schemas.microsoft.com/office/drawing/2014/main" id="{F0EBB4B7-4D1C-4F5E-971A-60D06FC2CD7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2612" t="11815" r="2762" b="24648"/>
          <a:stretch/>
        </p:blipFill>
        <p:spPr bwMode="auto">
          <a:xfrm>
            <a:off x="5791980" y="2507062"/>
            <a:ext cx="2542617" cy="209011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17898068-3969-46E6-8DA7-1D99A244AEC1}"/>
              </a:ext>
            </a:extLst>
          </p:cNvPr>
          <p:cNvSpPr txBox="1"/>
          <p:nvPr/>
        </p:nvSpPr>
        <p:spPr>
          <a:xfrm>
            <a:off x="7162425" y="546320"/>
            <a:ext cx="1016750" cy="738664"/>
          </a:xfrm>
          <a:prstGeom prst="rect">
            <a:avLst/>
          </a:prstGeom>
          <a:noFill/>
        </p:spPr>
        <p:txBody>
          <a:bodyPr wrap="square" rtlCol="0">
            <a:spAutoFit/>
          </a:bodyPr>
          <a:lstStyle/>
          <a:p>
            <a:r>
              <a:rPr lang="en-US" dirty="0">
                <a:latin typeface="Playfair Display" panose="020B0604020202020204" charset="0"/>
              </a:rPr>
              <a:t>First Angle Projection</a:t>
            </a:r>
            <a:endParaRPr lang="en-GB" dirty="0">
              <a:latin typeface="Playfair Display" panose="020B0604020202020204" charset="0"/>
            </a:endParaRPr>
          </a:p>
        </p:txBody>
      </p:sp>
      <p:sp>
        <p:nvSpPr>
          <p:cNvPr id="16" name="TextBox 15">
            <a:extLst>
              <a:ext uri="{FF2B5EF4-FFF2-40B4-BE49-F238E27FC236}">
                <a16:creationId xmlns:a16="http://schemas.microsoft.com/office/drawing/2014/main" id="{CB5C3B89-F8AE-4297-A4CF-62FCAB7A6FD3}"/>
              </a:ext>
            </a:extLst>
          </p:cNvPr>
          <p:cNvSpPr txBox="1"/>
          <p:nvPr/>
        </p:nvSpPr>
        <p:spPr>
          <a:xfrm>
            <a:off x="7162425" y="2543772"/>
            <a:ext cx="1016750" cy="738664"/>
          </a:xfrm>
          <a:prstGeom prst="rect">
            <a:avLst/>
          </a:prstGeom>
          <a:noFill/>
        </p:spPr>
        <p:txBody>
          <a:bodyPr wrap="square" rtlCol="0">
            <a:spAutoFit/>
          </a:bodyPr>
          <a:lstStyle/>
          <a:p>
            <a:r>
              <a:rPr lang="en-US" dirty="0">
                <a:latin typeface="Playfair Display" panose="020B0604020202020204" charset="0"/>
              </a:rPr>
              <a:t>Third Angle Projection</a:t>
            </a:r>
            <a:endParaRPr lang="en-GB" dirty="0">
              <a:latin typeface="Playfair Display" panose="020B0604020202020204" charset="0"/>
            </a:endParaRPr>
          </a:p>
        </p:txBody>
      </p:sp>
    </p:spTree>
    <p:extLst>
      <p:ext uri="{BB962C8B-B14F-4D97-AF65-F5344CB8AC3E}">
        <p14:creationId xmlns:p14="http://schemas.microsoft.com/office/powerpoint/2010/main" val="2435949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A639742-E479-4CA5-BBEC-CAB5631E4D2A}"/>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41</a:t>
            </a:fld>
            <a:endParaRPr lang="en"/>
          </a:p>
        </p:txBody>
      </p:sp>
      <p:pic>
        <p:nvPicPr>
          <p:cNvPr id="4" name="Picture 2">
            <a:extLst>
              <a:ext uri="{FF2B5EF4-FFF2-40B4-BE49-F238E27FC236}">
                <a16:creationId xmlns:a16="http://schemas.microsoft.com/office/drawing/2014/main" id="{C77E56CD-5DB2-40B2-9185-2B4982EF6A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6023" y="539988"/>
            <a:ext cx="2963996" cy="406352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50F9618-2196-48CF-9478-F467166AA9A9}"/>
              </a:ext>
            </a:extLst>
          </p:cNvPr>
          <p:cNvSpPr txBox="1"/>
          <p:nvPr/>
        </p:nvSpPr>
        <p:spPr>
          <a:xfrm>
            <a:off x="491066" y="567912"/>
            <a:ext cx="1939570" cy="2462213"/>
          </a:xfrm>
          <a:prstGeom prst="rect">
            <a:avLst/>
          </a:prstGeom>
          <a:noFill/>
        </p:spPr>
        <p:txBody>
          <a:bodyPr wrap="square" rtlCol="0">
            <a:spAutoFit/>
          </a:bodyPr>
          <a:lstStyle/>
          <a:p>
            <a:r>
              <a:rPr lang="en-US" dirty="0">
                <a:latin typeface="Playfair Display" panose="020B0604020202020204" charset="0"/>
              </a:rPr>
              <a:t>Using the flat I created, I have created a third angle Orthographic technical drawing on Cad. Due to the straight lines and simple shape it was easy to re-create on CAD using just the line tool. </a:t>
            </a:r>
            <a:endParaRPr lang="en-GB" dirty="0">
              <a:latin typeface="Playfair Display" panose="020B0604020202020204" charset="0"/>
            </a:endParaRPr>
          </a:p>
        </p:txBody>
      </p:sp>
      <p:cxnSp>
        <p:nvCxnSpPr>
          <p:cNvPr id="9" name="Straight Arrow Connector 8">
            <a:extLst>
              <a:ext uri="{FF2B5EF4-FFF2-40B4-BE49-F238E27FC236}">
                <a16:creationId xmlns:a16="http://schemas.microsoft.com/office/drawing/2014/main" id="{87E76647-FEEA-4D05-9C51-A61F0A5A899C}"/>
              </a:ext>
            </a:extLst>
          </p:cNvPr>
          <p:cNvCxnSpPr>
            <a:cxnSpLocks/>
          </p:cNvCxnSpPr>
          <p:nvPr/>
        </p:nvCxnSpPr>
        <p:spPr>
          <a:xfrm>
            <a:off x="5522976" y="2571750"/>
            <a:ext cx="421857"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pic>
        <p:nvPicPr>
          <p:cNvPr id="2050" name="Picture 2" descr="Difference between First Angle Projection and Third Angle Projection -  GeeksforGeeks">
            <a:extLst>
              <a:ext uri="{FF2B5EF4-FFF2-40B4-BE49-F238E27FC236}">
                <a16:creationId xmlns:a16="http://schemas.microsoft.com/office/drawing/2014/main" id="{CA57512C-F219-4C99-87F4-91F77E6679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6453" y="3438260"/>
            <a:ext cx="1828796" cy="101894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86D3B4C-8ABF-4370-9D0C-1D80A67F5940}"/>
              </a:ext>
            </a:extLst>
          </p:cNvPr>
          <p:cNvPicPr>
            <a:picLocks noChangeAspect="1"/>
          </p:cNvPicPr>
          <p:nvPr/>
        </p:nvPicPr>
        <p:blipFill rotWithShape="1">
          <a:blip r:embed="rId5"/>
          <a:srcRect l="12672" r="14547"/>
          <a:stretch/>
        </p:blipFill>
        <p:spPr>
          <a:xfrm>
            <a:off x="6017790" y="539988"/>
            <a:ext cx="2579757" cy="4063523"/>
          </a:xfrm>
          <a:prstGeom prst="rect">
            <a:avLst/>
          </a:prstGeom>
        </p:spPr>
      </p:pic>
    </p:spTree>
    <p:extLst>
      <p:ext uri="{BB962C8B-B14F-4D97-AF65-F5344CB8AC3E}">
        <p14:creationId xmlns:p14="http://schemas.microsoft.com/office/powerpoint/2010/main" val="12653640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6EE2C38-8BF8-412D-ADA3-A64CD42093D1}"/>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42</a:t>
            </a:fld>
            <a:endParaRPr lang="en"/>
          </a:p>
        </p:txBody>
      </p:sp>
      <p:sp>
        <p:nvSpPr>
          <p:cNvPr id="5" name="TextBox 4">
            <a:extLst>
              <a:ext uri="{FF2B5EF4-FFF2-40B4-BE49-F238E27FC236}">
                <a16:creationId xmlns:a16="http://schemas.microsoft.com/office/drawing/2014/main" id="{E8B9C70B-0C55-4D17-B4D3-18B5F567AD95}"/>
              </a:ext>
            </a:extLst>
          </p:cNvPr>
          <p:cNvSpPr txBox="1"/>
          <p:nvPr/>
        </p:nvSpPr>
        <p:spPr>
          <a:xfrm>
            <a:off x="414965" y="1999585"/>
            <a:ext cx="5538216" cy="1384995"/>
          </a:xfrm>
          <a:prstGeom prst="rect">
            <a:avLst/>
          </a:prstGeom>
          <a:noFill/>
        </p:spPr>
        <p:txBody>
          <a:bodyPr wrap="square">
            <a:spAutoFit/>
          </a:bodyPr>
          <a:lstStyle/>
          <a:p>
            <a:r>
              <a:rPr lang="en-US" b="1" i="0" dirty="0">
                <a:solidFill>
                  <a:srgbClr val="202124"/>
                </a:solidFill>
                <a:effectLst/>
                <a:latin typeface="Playfair Display" panose="020B0604020202020204" charset="0"/>
              </a:rPr>
              <a:t>What is a raked stage?</a:t>
            </a:r>
          </a:p>
          <a:p>
            <a:r>
              <a:rPr lang="en-US" dirty="0">
                <a:solidFill>
                  <a:srgbClr val="202124"/>
                </a:solidFill>
                <a:latin typeface="Playfair Display" panose="020B0604020202020204" charset="0"/>
              </a:rPr>
              <a:t>A raked stage is when the rear of the stage is higher than the front. Typically found in older theatres, they help with visibility. However, a raked stage can have an affect on perspective and therefore needs to be considered when planning a design for a production (</a:t>
            </a:r>
            <a:r>
              <a:rPr lang="en-US" dirty="0" err="1">
                <a:solidFill>
                  <a:srgbClr val="202124"/>
                </a:solidFill>
                <a:latin typeface="Playfair Display" panose="020B0604020202020204" charset="0"/>
              </a:rPr>
              <a:t>Theatrecrafts</a:t>
            </a:r>
            <a:r>
              <a:rPr lang="en-US" dirty="0">
                <a:solidFill>
                  <a:srgbClr val="202124"/>
                </a:solidFill>
                <a:latin typeface="Playfair Display" panose="020B0604020202020204" charset="0"/>
              </a:rPr>
              <a:t>, </a:t>
            </a:r>
            <a:r>
              <a:rPr lang="en-US" dirty="0" err="1">
                <a:solidFill>
                  <a:srgbClr val="202124"/>
                </a:solidFill>
                <a:latin typeface="Playfair Display" panose="020B0604020202020204" charset="0"/>
              </a:rPr>
              <a:t>n.d</a:t>
            </a:r>
            <a:r>
              <a:rPr lang="en-US" dirty="0">
                <a:solidFill>
                  <a:srgbClr val="202124"/>
                </a:solidFill>
                <a:latin typeface="Playfair Display" panose="020B0604020202020204" charset="0"/>
              </a:rPr>
              <a:t>).</a:t>
            </a:r>
            <a:endParaRPr lang="en-GB" dirty="0">
              <a:latin typeface="Playfair Display" panose="020B0604020202020204" charset="0"/>
            </a:endParaRPr>
          </a:p>
        </p:txBody>
      </p:sp>
      <p:pic>
        <p:nvPicPr>
          <p:cNvPr id="2050" name="Picture 2" descr="19 Rotating stage ideas">
            <a:extLst>
              <a:ext uri="{FF2B5EF4-FFF2-40B4-BE49-F238E27FC236}">
                <a16:creationId xmlns:a16="http://schemas.microsoft.com/office/drawing/2014/main" id="{B36F4761-91BD-40AB-BFF4-F50045A35C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3181" y="546375"/>
            <a:ext cx="2661931" cy="20253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CE2F3BF-A10E-48D4-A655-BE68813E6FBB}"/>
              </a:ext>
            </a:extLst>
          </p:cNvPr>
          <p:cNvSpPr txBox="1"/>
          <p:nvPr/>
        </p:nvSpPr>
        <p:spPr>
          <a:xfrm>
            <a:off x="421712" y="455750"/>
            <a:ext cx="5531469" cy="1384995"/>
          </a:xfrm>
          <a:prstGeom prst="rect">
            <a:avLst/>
          </a:prstGeom>
          <a:noFill/>
        </p:spPr>
        <p:txBody>
          <a:bodyPr wrap="square" rtlCol="0">
            <a:spAutoFit/>
          </a:bodyPr>
          <a:lstStyle/>
          <a:p>
            <a:r>
              <a:rPr lang="en-US" b="1" dirty="0">
                <a:latin typeface="Playfair Display" panose="020B0604020202020204" charset="0"/>
              </a:rPr>
              <a:t>What is a stage revolve?</a:t>
            </a:r>
          </a:p>
          <a:p>
            <a:r>
              <a:rPr lang="en-GB" dirty="0">
                <a:latin typeface="Playfair Display" panose="020B0604020202020204" charset="0"/>
              </a:rPr>
              <a:t>Traditional circle shaped revolves are mounted on elevators that lift to reveal a scene below or can be moved on and off stage on a wagon. In order to turn the revolve either crew need to push the revolve or a motor can be used, however a motor is more expensive and can be noisy. (Engineering the Art, 2018).</a:t>
            </a:r>
          </a:p>
        </p:txBody>
      </p:sp>
      <p:sp>
        <p:nvSpPr>
          <p:cNvPr id="6" name="TextBox 5">
            <a:extLst>
              <a:ext uri="{FF2B5EF4-FFF2-40B4-BE49-F238E27FC236}">
                <a16:creationId xmlns:a16="http://schemas.microsoft.com/office/drawing/2014/main" id="{EE49C0C4-1B8E-4334-84A3-74CF9620BE21}"/>
              </a:ext>
            </a:extLst>
          </p:cNvPr>
          <p:cNvSpPr txBox="1"/>
          <p:nvPr/>
        </p:nvSpPr>
        <p:spPr>
          <a:xfrm>
            <a:off x="428459" y="3509532"/>
            <a:ext cx="5531469" cy="1169551"/>
          </a:xfrm>
          <a:prstGeom prst="rect">
            <a:avLst/>
          </a:prstGeom>
          <a:noFill/>
        </p:spPr>
        <p:txBody>
          <a:bodyPr wrap="square" rtlCol="0">
            <a:spAutoFit/>
          </a:bodyPr>
          <a:lstStyle/>
          <a:p>
            <a:r>
              <a:rPr lang="en-US" dirty="0">
                <a:latin typeface="Playfair Display" panose="020B0604020202020204" charset="0"/>
              </a:rPr>
              <a:t>It is possible to build a revolve on a raked stage, only disadvantage is that it will require more time to plan. Using an example from the Lighthouse Theatre in Poole, they installed a double revolving stage that also had a raked platform built onto them, creating a lot of movement.</a:t>
            </a:r>
            <a:endParaRPr lang="en-GB" dirty="0">
              <a:latin typeface="Playfair Display" panose="020B0604020202020204" charset="0"/>
            </a:endParaRPr>
          </a:p>
        </p:txBody>
      </p:sp>
      <p:pic>
        <p:nvPicPr>
          <p:cNvPr id="1026" name="Picture 2">
            <a:extLst>
              <a:ext uri="{FF2B5EF4-FFF2-40B4-BE49-F238E27FC236}">
                <a16:creationId xmlns:a16="http://schemas.microsoft.com/office/drawing/2014/main" id="{A1552F68-E95E-42B7-9B34-DD554EA1B8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9928" y="2692083"/>
            <a:ext cx="2661931" cy="19050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29821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9837C-62CD-4038-84EE-747596F2761A}"/>
              </a:ext>
            </a:extLst>
          </p:cNvPr>
          <p:cNvSpPr>
            <a:spLocks noGrp="1"/>
          </p:cNvSpPr>
          <p:nvPr>
            <p:ph type="ctrTitle"/>
          </p:nvPr>
        </p:nvSpPr>
        <p:spPr>
          <a:xfrm>
            <a:off x="113323" y="2571750"/>
            <a:ext cx="3153445" cy="1159800"/>
          </a:xfrm>
        </p:spPr>
        <p:txBody>
          <a:bodyPr/>
          <a:lstStyle/>
          <a:p>
            <a:r>
              <a:rPr lang="en-US" dirty="0"/>
              <a:t>Perspective Drawing</a:t>
            </a:r>
            <a:endParaRPr lang="en-GB" dirty="0"/>
          </a:p>
        </p:txBody>
      </p:sp>
      <p:pic>
        <p:nvPicPr>
          <p:cNvPr id="4" name="Picture 3" descr="Diagram, engineering drawing&#10;&#10;Description automatically generated">
            <a:extLst>
              <a:ext uri="{FF2B5EF4-FFF2-40B4-BE49-F238E27FC236}">
                <a16:creationId xmlns:a16="http://schemas.microsoft.com/office/drawing/2014/main" id="{3ACA6888-E8FF-4A8F-AFE0-F223F36ADC76}"/>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bright="20000" contrast="20000"/>
                    </a14:imgEffect>
                  </a14:imgLayer>
                </a14:imgProps>
              </a:ext>
            </a:extLst>
          </a:blip>
          <a:srcRect b="12871"/>
          <a:stretch/>
        </p:blipFill>
        <p:spPr>
          <a:xfrm>
            <a:off x="3266768" y="2699684"/>
            <a:ext cx="2047010" cy="23394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 name="Picture 5" descr="Diagram, schematic&#10;&#10;Description automatically generated">
            <a:extLst>
              <a:ext uri="{FF2B5EF4-FFF2-40B4-BE49-F238E27FC236}">
                <a16:creationId xmlns:a16="http://schemas.microsoft.com/office/drawing/2014/main" id="{AAFF5EF3-7757-4999-AB1B-0EF536C33EE3}"/>
              </a:ext>
            </a:extLst>
          </p:cNvPr>
          <p:cNvPicPr>
            <a:picLocks noChangeAspect="1"/>
          </p:cNvPicPr>
          <p:nvPr/>
        </p:nvPicPr>
        <p:blipFill rotWithShape="1">
          <a:blip r:embed="rId4">
            <a:extLst>
              <a:ext uri="{BEBA8EAE-BF5A-486C-A8C5-ECC9F3942E4B}">
                <a14:imgProps xmlns:a14="http://schemas.microsoft.com/office/drawing/2010/main">
                  <a14:imgLayer r:embed="rId5">
                    <a14:imgEffect>
                      <a14:brightnessContrast bright="20000" contrast="20000"/>
                    </a14:imgEffect>
                  </a14:imgLayer>
                </a14:imgProps>
              </a:ext>
            </a:extLst>
          </a:blip>
          <a:srcRect l="4159" t="8100" r="2185" b="1444"/>
          <a:stretch/>
        </p:blipFill>
        <p:spPr>
          <a:xfrm>
            <a:off x="5699338" y="2688632"/>
            <a:ext cx="3178939" cy="23394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92F3EF36-9721-44B8-8863-ABF6BAF5C93F}"/>
              </a:ext>
            </a:extLst>
          </p:cNvPr>
          <p:cNvSpPr txBox="1"/>
          <p:nvPr/>
        </p:nvSpPr>
        <p:spPr>
          <a:xfrm>
            <a:off x="0" y="39953"/>
            <a:ext cx="8128977" cy="461665"/>
          </a:xfrm>
          <a:prstGeom prst="rect">
            <a:avLst/>
          </a:prstGeom>
          <a:noFill/>
        </p:spPr>
        <p:txBody>
          <a:bodyPr wrap="square" rtlCol="0">
            <a:spAutoFit/>
          </a:bodyPr>
          <a:lstStyle/>
          <a:p>
            <a:r>
              <a:rPr lang="en-US" sz="1200" dirty="0">
                <a:latin typeface="Playfair Display" panose="020B0604020202020204" charset="0"/>
              </a:rPr>
              <a:t>Perspective drawing gives objects on a 2D surface a three-dimensional look. The two types of perspective are linear and atmospheric (Barnes, 2018).</a:t>
            </a:r>
            <a:endParaRPr lang="en-GB" sz="1200" dirty="0">
              <a:latin typeface="Playfair Display" panose="020B0604020202020204" charset="0"/>
            </a:endParaRPr>
          </a:p>
        </p:txBody>
      </p:sp>
      <p:sp>
        <p:nvSpPr>
          <p:cNvPr id="8" name="TextBox 7">
            <a:extLst>
              <a:ext uri="{FF2B5EF4-FFF2-40B4-BE49-F238E27FC236}">
                <a16:creationId xmlns:a16="http://schemas.microsoft.com/office/drawing/2014/main" id="{AE3E303E-DB6D-4E10-AF0D-B6AE507E2323}"/>
              </a:ext>
            </a:extLst>
          </p:cNvPr>
          <p:cNvSpPr txBox="1"/>
          <p:nvPr/>
        </p:nvSpPr>
        <p:spPr>
          <a:xfrm>
            <a:off x="113323" y="3858577"/>
            <a:ext cx="2857500" cy="1169551"/>
          </a:xfrm>
          <a:prstGeom prst="rect">
            <a:avLst/>
          </a:prstGeom>
          <a:noFill/>
        </p:spPr>
        <p:txBody>
          <a:bodyPr wrap="square" rtlCol="0">
            <a:spAutoFit/>
          </a:bodyPr>
          <a:lstStyle/>
          <a:p>
            <a:r>
              <a:rPr lang="en-US" dirty="0">
                <a:latin typeface="Playfair Display" panose="020B0604020202020204" charset="0"/>
              </a:rPr>
              <a:t>I have tried using objects within my room to practice my perspective drawing, one thing I found difficult was making sure everything was the correct scale.</a:t>
            </a:r>
            <a:endParaRPr lang="en-GB" dirty="0">
              <a:latin typeface="Playfair Display" panose="020B0604020202020204" charset="0"/>
            </a:endParaRPr>
          </a:p>
        </p:txBody>
      </p:sp>
      <p:sp>
        <p:nvSpPr>
          <p:cNvPr id="9" name="TextBox 8">
            <a:extLst>
              <a:ext uri="{FF2B5EF4-FFF2-40B4-BE49-F238E27FC236}">
                <a16:creationId xmlns:a16="http://schemas.microsoft.com/office/drawing/2014/main" id="{6630442E-F71D-4593-9FCE-3AF0F31BC60B}"/>
              </a:ext>
            </a:extLst>
          </p:cNvPr>
          <p:cNvSpPr txBox="1"/>
          <p:nvPr/>
        </p:nvSpPr>
        <p:spPr>
          <a:xfrm>
            <a:off x="-9832" y="501618"/>
            <a:ext cx="8264832" cy="2062103"/>
          </a:xfrm>
          <a:prstGeom prst="rect">
            <a:avLst/>
          </a:prstGeom>
          <a:noFill/>
        </p:spPr>
        <p:txBody>
          <a:bodyPr wrap="square" rtlCol="0">
            <a:spAutoFit/>
          </a:bodyPr>
          <a:lstStyle/>
          <a:p>
            <a:r>
              <a:rPr lang="en-US" b="1" dirty="0">
                <a:latin typeface="Playfair Display" panose="020B0604020202020204" charset="0"/>
              </a:rPr>
              <a:t>One-point perspective</a:t>
            </a:r>
          </a:p>
          <a:p>
            <a:r>
              <a:rPr lang="en-GB" sz="1200" dirty="0">
                <a:latin typeface="Playfair Display" panose="020B0604020202020204" charset="0"/>
              </a:rPr>
              <a:t>All elements of the composition in a one-point perspective drawings all join at one single point along the horizon line, an example of this would be looking down a straight road.</a:t>
            </a:r>
          </a:p>
          <a:p>
            <a:endParaRPr lang="en-GB" sz="1200" dirty="0">
              <a:latin typeface="Playfair Display" panose="020B0604020202020204" charset="0"/>
            </a:endParaRPr>
          </a:p>
          <a:p>
            <a:r>
              <a:rPr lang="en-GB" b="1" dirty="0">
                <a:latin typeface="Playfair Display" panose="020B0604020202020204" charset="0"/>
              </a:rPr>
              <a:t>Two-point perspective</a:t>
            </a:r>
          </a:p>
          <a:p>
            <a:r>
              <a:rPr lang="en-GB" sz="1200" dirty="0">
                <a:latin typeface="Playfair Display" panose="020B0604020202020204" charset="0"/>
              </a:rPr>
              <a:t>This time there are two points at the opposite sides of the composition on the horizon line, typically on the far left and on the far right.</a:t>
            </a:r>
          </a:p>
          <a:p>
            <a:endParaRPr lang="en-GB" dirty="0">
              <a:latin typeface="Playfair Display" panose="020B0604020202020204" charset="0"/>
            </a:endParaRPr>
          </a:p>
          <a:p>
            <a:r>
              <a:rPr lang="en-GB" b="1" dirty="0">
                <a:latin typeface="Playfair Display" panose="020B0604020202020204" charset="0"/>
              </a:rPr>
              <a:t>Three-point perspective</a:t>
            </a:r>
          </a:p>
          <a:p>
            <a:r>
              <a:rPr lang="en-GB" sz="1200" dirty="0">
                <a:latin typeface="Playfair Display" panose="020B0604020202020204" charset="0"/>
              </a:rPr>
              <a:t>Also called multi-point, it has more than two vanishing points. This often creates a bird's eye view of the subject.</a:t>
            </a:r>
          </a:p>
        </p:txBody>
      </p:sp>
    </p:spTree>
    <p:extLst>
      <p:ext uri="{BB962C8B-B14F-4D97-AF65-F5344CB8AC3E}">
        <p14:creationId xmlns:p14="http://schemas.microsoft.com/office/powerpoint/2010/main" val="4899223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0CFD112-90C5-4C2F-B7AD-48AA0FFEECAF}"/>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44</a:t>
            </a:fld>
            <a:endParaRPr lang="en"/>
          </a:p>
        </p:txBody>
      </p:sp>
      <p:pic>
        <p:nvPicPr>
          <p:cNvPr id="5" name="Picture 4">
            <a:extLst>
              <a:ext uri="{FF2B5EF4-FFF2-40B4-BE49-F238E27FC236}">
                <a16:creationId xmlns:a16="http://schemas.microsoft.com/office/drawing/2014/main" id="{0B1F344D-7F5F-49FC-91AB-3211D13C3A57}"/>
              </a:ext>
            </a:extLst>
          </p:cNvPr>
          <p:cNvPicPr>
            <a:picLocks noChangeAspect="1"/>
          </p:cNvPicPr>
          <p:nvPr/>
        </p:nvPicPr>
        <p:blipFill rotWithShape="1">
          <a:blip r:embed="rId2"/>
          <a:srcRect t="10544" b="11225"/>
          <a:stretch/>
        </p:blipFill>
        <p:spPr>
          <a:xfrm>
            <a:off x="4254910" y="568948"/>
            <a:ext cx="4248216" cy="2207563"/>
          </a:xfrm>
          <a:prstGeom prst="rect">
            <a:avLst/>
          </a:prstGeom>
        </p:spPr>
      </p:pic>
      <p:pic>
        <p:nvPicPr>
          <p:cNvPr id="7" name="Picture 6">
            <a:extLst>
              <a:ext uri="{FF2B5EF4-FFF2-40B4-BE49-F238E27FC236}">
                <a16:creationId xmlns:a16="http://schemas.microsoft.com/office/drawing/2014/main" id="{C01601E7-53B3-4FDB-B38B-AAF75F0715ED}"/>
              </a:ext>
            </a:extLst>
          </p:cNvPr>
          <p:cNvPicPr>
            <a:picLocks noChangeAspect="1"/>
          </p:cNvPicPr>
          <p:nvPr/>
        </p:nvPicPr>
        <p:blipFill>
          <a:blip r:embed="rId3"/>
          <a:stretch>
            <a:fillRect/>
          </a:stretch>
        </p:blipFill>
        <p:spPr>
          <a:xfrm>
            <a:off x="594040" y="778582"/>
            <a:ext cx="3561662" cy="1997930"/>
          </a:xfrm>
          <a:prstGeom prst="rect">
            <a:avLst/>
          </a:prstGeom>
        </p:spPr>
      </p:pic>
      <p:sp>
        <p:nvSpPr>
          <p:cNvPr id="8" name="TextBox 7">
            <a:extLst>
              <a:ext uri="{FF2B5EF4-FFF2-40B4-BE49-F238E27FC236}">
                <a16:creationId xmlns:a16="http://schemas.microsoft.com/office/drawing/2014/main" id="{C96394D3-D2B7-498B-9099-2B01190F9775}"/>
              </a:ext>
            </a:extLst>
          </p:cNvPr>
          <p:cNvSpPr txBox="1"/>
          <p:nvPr/>
        </p:nvSpPr>
        <p:spPr>
          <a:xfrm>
            <a:off x="494832" y="465710"/>
            <a:ext cx="3561662" cy="338554"/>
          </a:xfrm>
          <a:prstGeom prst="rect">
            <a:avLst/>
          </a:prstGeom>
          <a:noFill/>
        </p:spPr>
        <p:txBody>
          <a:bodyPr wrap="square">
            <a:spAutoFit/>
          </a:bodyPr>
          <a:lstStyle/>
          <a:p>
            <a:r>
              <a:rPr lang="en-GB" sz="1600" b="1" i="0" dirty="0">
                <a:solidFill>
                  <a:srgbClr val="000000"/>
                </a:solidFill>
                <a:effectLst/>
                <a:latin typeface="Playfair Display" panose="020B0604020202020204" charset="0"/>
              </a:rPr>
              <a:t>Lizzie Clachan’s </a:t>
            </a:r>
            <a:r>
              <a:rPr lang="en-GB" sz="1600" b="1" dirty="0">
                <a:latin typeface="Playfair Display" panose="020B0604020202020204" charset="0"/>
              </a:rPr>
              <a:t>Treasure island</a:t>
            </a:r>
          </a:p>
        </p:txBody>
      </p:sp>
      <p:sp>
        <p:nvSpPr>
          <p:cNvPr id="10" name="TextBox 9">
            <a:extLst>
              <a:ext uri="{FF2B5EF4-FFF2-40B4-BE49-F238E27FC236}">
                <a16:creationId xmlns:a16="http://schemas.microsoft.com/office/drawing/2014/main" id="{27570B2E-212E-4190-AC89-D808DD7EE38A}"/>
              </a:ext>
            </a:extLst>
          </p:cNvPr>
          <p:cNvSpPr txBox="1"/>
          <p:nvPr/>
        </p:nvSpPr>
        <p:spPr>
          <a:xfrm>
            <a:off x="594040" y="2871868"/>
            <a:ext cx="7909086" cy="1815882"/>
          </a:xfrm>
          <a:prstGeom prst="rect">
            <a:avLst/>
          </a:prstGeom>
          <a:noFill/>
        </p:spPr>
        <p:txBody>
          <a:bodyPr wrap="square" rtlCol="0">
            <a:spAutoFit/>
          </a:bodyPr>
          <a:lstStyle/>
          <a:p>
            <a:r>
              <a:rPr lang="en-US" sz="1600" dirty="0">
                <a:latin typeface="Playfair Display" panose="020B0604020202020204" charset="0"/>
              </a:rPr>
              <a:t>My </a:t>
            </a:r>
            <a:r>
              <a:rPr lang="en-US" sz="1600" dirty="0" err="1">
                <a:latin typeface="Playfair Display" panose="020B0604020202020204" charset="0"/>
              </a:rPr>
              <a:t>favourite</a:t>
            </a:r>
            <a:r>
              <a:rPr lang="en-US" sz="1600" dirty="0">
                <a:latin typeface="Playfair Display" panose="020B0604020202020204" charset="0"/>
              </a:rPr>
              <a:t> thing about Clachans set was its ability to transform especially as the stage raises it reveals layers of unique rooms. The actors also pushed the revolving set to change the scenes to the story creating movement. During the first half of the production the set includes swinging rope ladders and a schooner's deck with a steering wheel. In contrast the ship becomes a green island with wooden structures in the second half. The elements of an old ship emphasizes its scale compared to the actors creating a daunting and overwhelming feeling. </a:t>
            </a:r>
            <a:endParaRPr lang="en-GB" sz="1600" dirty="0">
              <a:latin typeface="Playfair Display" panose="020B0604020202020204" charset="0"/>
            </a:endParaRPr>
          </a:p>
        </p:txBody>
      </p:sp>
    </p:spTree>
    <p:extLst>
      <p:ext uri="{BB962C8B-B14F-4D97-AF65-F5344CB8AC3E}">
        <p14:creationId xmlns:p14="http://schemas.microsoft.com/office/powerpoint/2010/main" val="26604060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99A2CF1-0DA6-42EE-841F-339B9FB4F5AE}"/>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45</a:t>
            </a:fld>
            <a:endParaRPr lang="en"/>
          </a:p>
        </p:txBody>
      </p:sp>
      <p:pic>
        <p:nvPicPr>
          <p:cNvPr id="1026" name="Picture 2">
            <a:extLst>
              <a:ext uri="{FF2B5EF4-FFF2-40B4-BE49-F238E27FC236}">
                <a16:creationId xmlns:a16="http://schemas.microsoft.com/office/drawing/2014/main" id="{5FDA33A1-25D0-4AB6-99B5-9D04E6F245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483" y="2453844"/>
            <a:ext cx="3193082" cy="216868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2DB0F42-8B89-4195-B104-DBC263DDA7CA}"/>
              </a:ext>
            </a:extLst>
          </p:cNvPr>
          <p:cNvSpPr txBox="1"/>
          <p:nvPr/>
        </p:nvSpPr>
        <p:spPr>
          <a:xfrm>
            <a:off x="404171" y="981133"/>
            <a:ext cx="8350943" cy="1384995"/>
          </a:xfrm>
          <a:prstGeom prst="rect">
            <a:avLst/>
          </a:prstGeom>
          <a:noFill/>
        </p:spPr>
        <p:txBody>
          <a:bodyPr wrap="square" rtlCol="0">
            <a:spAutoFit/>
          </a:bodyPr>
          <a:lstStyle/>
          <a:p>
            <a:r>
              <a:rPr lang="en-US" dirty="0">
                <a:latin typeface="Playfair Display" panose="020B0604020202020204" charset="0"/>
              </a:rPr>
              <a:t>Looking at the set, I can see that there are treads which I have previously learnt to make and also metal scenery. From my past research, I can understand why this material would be used instead of wood. For example, in this set as the pillars are high and the actors interact with the set, it’s important for them to be stable. I believe with a little more experience I could attempt to recreate this set in the future. Overall, I was mostly drawn to this particular set for ‘Evita’ due to its simplicity. The ranges of scale between each platform, it is simple yet effective and conveys an industrial element.</a:t>
            </a:r>
            <a:endParaRPr lang="en-GB" dirty="0">
              <a:latin typeface="Playfair Display" panose="020B0604020202020204" charset="0"/>
            </a:endParaRPr>
          </a:p>
        </p:txBody>
      </p:sp>
      <p:pic>
        <p:nvPicPr>
          <p:cNvPr id="1028" name="Picture 4">
            <a:extLst>
              <a:ext uri="{FF2B5EF4-FFF2-40B4-BE49-F238E27FC236}">
                <a16:creationId xmlns:a16="http://schemas.microsoft.com/office/drawing/2014/main" id="{801EA239-CBA8-42D7-B8D1-EEBB5F75D1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3904" y="2453844"/>
            <a:ext cx="3374456" cy="216869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997427C-67A9-4D67-B36E-CF8175793140}"/>
              </a:ext>
            </a:extLst>
          </p:cNvPr>
          <p:cNvSpPr txBox="1"/>
          <p:nvPr/>
        </p:nvSpPr>
        <p:spPr>
          <a:xfrm>
            <a:off x="3933897" y="2769679"/>
            <a:ext cx="1276206" cy="954107"/>
          </a:xfrm>
          <a:prstGeom prst="rect">
            <a:avLst/>
          </a:prstGeom>
          <a:noFill/>
        </p:spPr>
        <p:txBody>
          <a:bodyPr wrap="square" rtlCol="0">
            <a:spAutoFit/>
          </a:bodyPr>
          <a:lstStyle/>
          <a:p>
            <a:r>
              <a:rPr lang="en-US" dirty="0">
                <a:latin typeface="Playfair Display" panose="020B0604020202020204" charset="0"/>
              </a:rPr>
              <a:t>Set model compared to the real set on stage.</a:t>
            </a:r>
            <a:endParaRPr lang="en-GB" dirty="0">
              <a:latin typeface="Playfair Display" panose="020B0604020202020204" charset="0"/>
            </a:endParaRPr>
          </a:p>
        </p:txBody>
      </p:sp>
      <p:sp>
        <p:nvSpPr>
          <p:cNvPr id="9" name="TextBox 8">
            <a:extLst>
              <a:ext uri="{FF2B5EF4-FFF2-40B4-BE49-F238E27FC236}">
                <a16:creationId xmlns:a16="http://schemas.microsoft.com/office/drawing/2014/main" id="{0BCFC638-B3AF-4EEF-AA2F-9C59E1B6B460}"/>
              </a:ext>
            </a:extLst>
          </p:cNvPr>
          <p:cNvSpPr txBox="1"/>
          <p:nvPr/>
        </p:nvSpPr>
        <p:spPr>
          <a:xfrm>
            <a:off x="404171" y="475610"/>
            <a:ext cx="5786870" cy="461665"/>
          </a:xfrm>
          <a:prstGeom prst="rect">
            <a:avLst/>
          </a:prstGeom>
          <a:noFill/>
        </p:spPr>
        <p:txBody>
          <a:bodyPr wrap="square">
            <a:spAutoFit/>
          </a:bodyPr>
          <a:lstStyle/>
          <a:p>
            <a:r>
              <a:rPr lang="en-GB" sz="2400" b="1" i="0" dirty="0" err="1">
                <a:solidFill>
                  <a:srgbClr val="363636"/>
                </a:solidFill>
                <a:effectLst/>
                <a:latin typeface="Playfair Display" panose="020B0604020202020204" charset="0"/>
              </a:rPr>
              <a:t>Noami</a:t>
            </a:r>
            <a:r>
              <a:rPr lang="en-GB" sz="2400" b="1" i="0" dirty="0">
                <a:solidFill>
                  <a:srgbClr val="363636"/>
                </a:solidFill>
                <a:effectLst/>
                <a:latin typeface="Playfair Display" panose="020B0604020202020204" charset="0"/>
              </a:rPr>
              <a:t> Kasahara’s Evita</a:t>
            </a:r>
            <a:r>
              <a:rPr lang="en-GB" sz="2400" b="1" dirty="0">
                <a:solidFill>
                  <a:srgbClr val="363636"/>
                </a:solidFill>
                <a:latin typeface="Playfair Display" panose="020B0604020202020204" charset="0"/>
              </a:rPr>
              <a:t> Set Design</a:t>
            </a:r>
            <a:endParaRPr lang="en-GB" sz="2400" b="1" dirty="0">
              <a:latin typeface="Playfair Display" panose="020B0604020202020204" charset="0"/>
            </a:endParaRPr>
          </a:p>
        </p:txBody>
      </p:sp>
      <p:cxnSp>
        <p:nvCxnSpPr>
          <p:cNvPr id="5" name="Straight Arrow Connector 4">
            <a:extLst>
              <a:ext uri="{FF2B5EF4-FFF2-40B4-BE49-F238E27FC236}">
                <a16:creationId xmlns:a16="http://schemas.microsoft.com/office/drawing/2014/main" id="{D752EEE0-35B1-495D-858C-A46B3ECBBA54}"/>
              </a:ext>
            </a:extLst>
          </p:cNvPr>
          <p:cNvCxnSpPr/>
          <p:nvPr/>
        </p:nvCxnSpPr>
        <p:spPr>
          <a:xfrm>
            <a:off x="4006682" y="3834581"/>
            <a:ext cx="1002890"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44381091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5DF69-5F34-4382-840A-E360BF6A4BAA}"/>
              </a:ext>
            </a:extLst>
          </p:cNvPr>
          <p:cNvSpPr>
            <a:spLocks noGrp="1"/>
          </p:cNvSpPr>
          <p:nvPr>
            <p:ph type="title"/>
          </p:nvPr>
        </p:nvSpPr>
        <p:spPr>
          <a:xfrm>
            <a:off x="267809" y="811249"/>
            <a:ext cx="1861615" cy="416302"/>
          </a:xfrm>
        </p:spPr>
        <p:txBody>
          <a:bodyPr/>
          <a:lstStyle/>
          <a:p>
            <a:r>
              <a:rPr lang="en-US" sz="2800" b="1" dirty="0"/>
              <a:t>Evaluation</a:t>
            </a:r>
            <a:endParaRPr lang="en-GB" sz="2800" b="1" dirty="0"/>
          </a:p>
        </p:txBody>
      </p:sp>
      <p:sp>
        <p:nvSpPr>
          <p:cNvPr id="5" name="Slide Number Placeholder 4">
            <a:extLst>
              <a:ext uri="{FF2B5EF4-FFF2-40B4-BE49-F238E27FC236}">
                <a16:creationId xmlns:a16="http://schemas.microsoft.com/office/drawing/2014/main" id="{12FAD477-13C1-49B1-A586-82BFC82FE36F}"/>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46</a:t>
            </a:fld>
            <a:endParaRPr lang="en"/>
          </a:p>
        </p:txBody>
      </p:sp>
      <p:graphicFrame>
        <p:nvGraphicFramePr>
          <p:cNvPr id="6" name="Table 6">
            <a:extLst>
              <a:ext uri="{FF2B5EF4-FFF2-40B4-BE49-F238E27FC236}">
                <a16:creationId xmlns:a16="http://schemas.microsoft.com/office/drawing/2014/main" id="{D939D65B-1F0C-4181-8438-0D240F84C2EF}"/>
              </a:ext>
            </a:extLst>
          </p:cNvPr>
          <p:cNvGraphicFramePr>
            <a:graphicFrameLocks noGrp="1"/>
          </p:cNvGraphicFramePr>
          <p:nvPr>
            <p:extLst>
              <p:ext uri="{D42A27DB-BD31-4B8C-83A1-F6EECF244321}">
                <p14:modId xmlns:p14="http://schemas.microsoft.com/office/powerpoint/2010/main" val="1738054922"/>
              </p:ext>
            </p:extLst>
          </p:nvPr>
        </p:nvGraphicFramePr>
        <p:xfrm>
          <a:off x="2367418" y="1227550"/>
          <a:ext cx="6688900" cy="3331923"/>
        </p:xfrm>
        <a:graphic>
          <a:graphicData uri="http://schemas.openxmlformats.org/drawingml/2006/table">
            <a:tbl>
              <a:tblPr firstRow="1" bandRow="1">
                <a:tableStyleId>{84CB573C-47A3-4A7B-8C2A-7B583FD10A6C}</a:tableStyleId>
              </a:tblPr>
              <a:tblGrid>
                <a:gridCol w="1672225">
                  <a:extLst>
                    <a:ext uri="{9D8B030D-6E8A-4147-A177-3AD203B41FA5}">
                      <a16:colId xmlns:a16="http://schemas.microsoft.com/office/drawing/2014/main" val="2253828425"/>
                    </a:ext>
                  </a:extLst>
                </a:gridCol>
                <a:gridCol w="1672225">
                  <a:extLst>
                    <a:ext uri="{9D8B030D-6E8A-4147-A177-3AD203B41FA5}">
                      <a16:colId xmlns:a16="http://schemas.microsoft.com/office/drawing/2014/main" val="3595817100"/>
                    </a:ext>
                  </a:extLst>
                </a:gridCol>
                <a:gridCol w="1672225">
                  <a:extLst>
                    <a:ext uri="{9D8B030D-6E8A-4147-A177-3AD203B41FA5}">
                      <a16:colId xmlns:a16="http://schemas.microsoft.com/office/drawing/2014/main" val="1335450124"/>
                    </a:ext>
                  </a:extLst>
                </a:gridCol>
                <a:gridCol w="1672225">
                  <a:extLst>
                    <a:ext uri="{9D8B030D-6E8A-4147-A177-3AD203B41FA5}">
                      <a16:colId xmlns:a16="http://schemas.microsoft.com/office/drawing/2014/main" val="1190780539"/>
                    </a:ext>
                  </a:extLst>
                </a:gridCol>
              </a:tblGrid>
              <a:tr h="3331923">
                <a:tc>
                  <a:txBody>
                    <a:bodyPr/>
                    <a:lstStyle/>
                    <a:p>
                      <a:r>
                        <a:rPr lang="en-US" b="1" dirty="0">
                          <a:latin typeface="Playfair Display" panose="020B0604020202020204" charset="0"/>
                        </a:rPr>
                        <a:t>What went well?</a:t>
                      </a:r>
                    </a:p>
                    <a:p>
                      <a:endParaRPr lang="en-US" b="1" dirty="0">
                        <a:latin typeface="Playfair Display" panose="020B0604020202020204" charset="0"/>
                      </a:endParaRPr>
                    </a:p>
                    <a:p>
                      <a:pPr marL="285750" indent="-285750">
                        <a:buFont typeface="Arial" panose="020B0604020202020204" pitchFamily="34" charset="0"/>
                        <a:buChar char="•"/>
                      </a:pPr>
                      <a:r>
                        <a:rPr lang="en-GB" b="0" dirty="0">
                          <a:latin typeface="Playfair Display" panose="020B0604020202020204" charset="0"/>
                        </a:rPr>
                        <a:t>Was able to learn how to use new tools and feel confident enough to use without supervision and guidance.</a:t>
                      </a:r>
                    </a:p>
                    <a:p>
                      <a:pPr marL="285750" indent="-285750">
                        <a:buFont typeface="Arial" panose="020B0604020202020204" pitchFamily="34" charset="0"/>
                        <a:buChar char="•"/>
                      </a:pPr>
                      <a:r>
                        <a:rPr lang="en-GB" b="0" dirty="0">
                          <a:latin typeface="Playfair Display" panose="020B0604020202020204" charset="0"/>
                        </a:rPr>
                        <a:t>Had the opportunity to build on team working skills.</a:t>
                      </a:r>
                    </a:p>
                  </a:txBody>
                  <a:tcPr/>
                </a:tc>
                <a:tc>
                  <a:txBody>
                    <a:bodyPr/>
                    <a:lstStyle/>
                    <a:p>
                      <a:r>
                        <a:rPr lang="en-US" b="1" dirty="0">
                          <a:latin typeface="Playfair Display" panose="020B0604020202020204" charset="0"/>
                        </a:rPr>
                        <a:t>What hindered?</a:t>
                      </a:r>
                    </a:p>
                    <a:p>
                      <a:endParaRPr lang="en-US" b="1" dirty="0">
                        <a:latin typeface="Playfair Display" panose="020B0604020202020204" charset="0"/>
                      </a:endParaRPr>
                    </a:p>
                    <a:p>
                      <a:pPr marL="285750" indent="-285750">
                        <a:buFont typeface="Arial" panose="020B0604020202020204" pitchFamily="34" charset="0"/>
                        <a:buChar char="•"/>
                      </a:pPr>
                      <a:r>
                        <a:rPr lang="en-GB" b="0" dirty="0">
                          <a:latin typeface="Playfair Display" panose="020B0604020202020204" charset="0"/>
                        </a:rPr>
                        <a:t>Due to Covid restrictions, I was forced to stop construction mid way through the project, meaning I had less time to finish projects.</a:t>
                      </a:r>
                    </a:p>
                  </a:txBody>
                  <a:tcPr/>
                </a:tc>
                <a:tc>
                  <a:txBody>
                    <a:bodyPr/>
                    <a:lstStyle/>
                    <a:p>
                      <a:r>
                        <a:rPr lang="en-US" b="1" dirty="0">
                          <a:latin typeface="Playfair Display" panose="020B0604020202020204" charset="0"/>
                        </a:rPr>
                        <a:t>Even better if I…</a:t>
                      </a:r>
                    </a:p>
                    <a:p>
                      <a:endParaRPr lang="en-US" b="1" dirty="0">
                        <a:latin typeface="Playfair Display" panose="020B0604020202020204" charset="0"/>
                      </a:endParaRPr>
                    </a:p>
                    <a:p>
                      <a:pPr marL="285750" indent="-285750">
                        <a:buFont typeface="Arial" panose="020B0604020202020204" pitchFamily="34" charset="0"/>
                        <a:buChar char="•"/>
                      </a:pPr>
                      <a:r>
                        <a:rPr lang="en-GB" b="0" dirty="0">
                          <a:latin typeface="Playfair Display" panose="020B0604020202020204" charset="0"/>
                        </a:rPr>
                        <a:t>Was able to practice using tools within Swansea in addition to Carmarthen.</a:t>
                      </a:r>
                    </a:p>
                    <a:p>
                      <a:pPr marL="285750" indent="-285750">
                        <a:buFont typeface="Arial" panose="020B0604020202020204" pitchFamily="34" charset="0"/>
                        <a:buChar char="•"/>
                      </a:pPr>
                      <a:r>
                        <a:rPr lang="en-GB" b="0" dirty="0">
                          <a:latin typeface="Playfair Display" panose="020B0604020202020204" charset="0"/>
                        </a:rPr>
                        <a:t>Was able to learn more about using CAD software.</a:t>
                      </a:r>
                    </a:p>
                  </a:txBody>
                  <a:tcPr/>
                </a:tc>
                <a:tc>
                  <a:txBody>
                    <a:bodyPr/>
                    <a:lstStyle/>
                    <a:p>
                      <a:r>
                        <a:rPr lang="en-US" b="1" dirty="0">
                          <a:latin typeface="Playfair Display" panose="020B0604020202020204" charset="0"/>
                        </a:rPr>
                        <a:t>Key learnings for future.</a:t>
                      </a:r>
                    </a:p>
                    <a:p>
                      <a:endParaRPr lang="en-US" b="0" dirty="0">
                        <a:latin typeface="Playfair Display" panose="020B0604020202020204" charset="0"/>
                      </a:endParaRPr>
                    </a:p>
                    <a:p>
                      <a:pPr marL="285750" indent="-285750">
                        <a:buFont typeface="Arial" panose="020B0604020202020204" pitchFamily="34" charset="0"/>
                        <a:buChar char="•"/>
                      </a:pPr>
                      <a:r>
                        <a:rPr lang="en-GB" b="0" dirty="0">
                          <a:latin typeface="Playfair Display" panose="020B0604020202020204" charset="0"/>
                        </a:rPr>
                        <a:t>Continue to </a:t>
                      </a:r>
                      <a:r>
                        <a:rPr lang="en-US" b="0" dirty="0">
                          <a:latin typeface="Playfair Display" panose="020B0604020202020204" charset="0"/>
                        </a:rPr>
                        <a:t>always follow health and safety procedures</a:t>
                      </a:r>
                      <a:r>
                        <a:rPr lang="en-GB" b="0" dirty="0">
                          <a:latin typeface="Playfair Display" panose="020B0604020202020204" charset="0"/>
                        </a:rPr>
                        <a:t> in the workshop.</a:t>
                      </a:r>
                    </a:p>
                    <a:p>
                      <a:pPr marL="285750" indent="-285750">
                        <a:buFont typeface="Arial" panose="020B0604020202020204" pitchFamily="34" charset="0"/>
                        <a:buChar char="•"/>
                      </a:pPr>
                      <a:r>
                        <a:rPr lang="en-GB" b="0" dirty="0">
                          <a:latin typeface="Playfair Display" panose="020B0604020202020204" charset="0"/>
                        </a:rPr>
                        <a:t>Learn standard measurements of plywood and other materials.</a:t>
                      </a:r>
                    </a:p>
                  </a:txBody>
                  <a:tcPr/>
                </a:tc>
                <a:extLst>
                  <a:ext uri="{0D108BD9-81ED-4DB2-BD59-A6C34878D82A}">
                    <a16:rowId xmlns:a16="http://schemas.microsoft.com/office/drawing/2014/main" val="1611939820"/>
                  </a:ext>
                </a:extLst>
              </a:tr>
            </a:tbl>
          </a:graphicData>
        </a:graphic>
      </p:graphicFrame>
    </p:spTree>
    <p:extLst>
      <p:ext uri="{BB962C8B-B14F-4D97-AF65-F5344CB8AC3E}">
        <p14:creationId xmlns:p14="http://schemas.microsoft.com/office/powerpoint/2010/main" val="24033450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D3C27A5-DC08-4900-9007-C66DCF40A80A}"/>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47</a:t>
            </a:fld>
            <a:endParaRPr lang="en"/>
          </a:p>
        </p:txBody>
      </p:sp>
      <p:sp>
        <p:nvSpPr>
          <p:cNvPr id="3" name="TextBox 2">
            <a:extLst>
              <a:ext uri="{FF2B5EF4-FFF2-40B4-BE49-F238E27FC236}">
                <a16:creationId xmlns:a16="http://schemas.microsoft.com/office/drawing/2014/main" id="{826A15CF-5A8B-4AFB-B2CD-C6A759D0DA9D}"/>
              </a:ext>
            </a:extLst>
          </p:cNvPr>
          <p:cNvSpPr txBox="1"/>
          <p:nvPr/>
        </p:nvSpPr>
        <p:spPr>
          <a:xfrm>
            <a:off x="454948" y="473367"/>
            <a:ext cx="8226631" cy="738664"/>
          </a:xfrm>
          <a:prstGeom prst="rect">
            <a:avLst/>
          </a:prstGeom>
          <a:noFill/>
        </p:spPr>
        <p:txBody>
          <a:bodyPr wrap="square">
            <a:spAutoFit/>
          </a:bodyPr>
          <a:lstStyle/>
          <a:p>
            <a:r>
              <a:rPr lang="en-US" dirty="0" err="1">
                <a:latin typeface="Playfair Display" panose="020B0604020202020204" charset="0"/>
              </a:rPr>
              <a:t>Designandtechtheatre</a:t>
            </a:r>
            <a:r>
              <a:rPr lang="en-US" dirty="0">
                <a:latin typeface="Playfair Display" panose="020B0604020202020204" charset="0"/>
              </a:rPr>
              <a:t>. (2012) </a:t>
            </a:r>
            <a:r>
              <a:rPr lang="en-US" i="1" dirty="0">
                <a:latin typeface="Playfair Display" panose="020B0604020202020204" charset="0"/>
              </a:rPr>
              <a:t>Construction of Stairs for the Stage 1. </a:t>
            </a:r>
            <a:r>
              <a:rPr lang="en-US" dirty="0">
                <a:latin typeface="Playfair Display" panose="020B0604020202020204" charset="0"/>
              </a:rPr>
              <a:t>Available at: </a:t>
            </a:r>
            <a:r>
              <a:rPr lang="en-US" dirty="0">
                <a:latin typeface="Playfair Display" panose="020B0604020202020204" charset="0"/>
                <a:hlinkClick r:id="rId2"/>
              </a:rPr>
              <a:t>https://designandtechtheatre.wordpress.com/2012/09/28/anatomy-and-construction-of-stairs-for-the-stage/</a:t>
            </a:r>
            <a:r>
              <a:rPr lang="en-US" dirty="0">
                <a:latin typeface="Playfair Display" panose="020B0604020202020204" charset="0"/>
              </a:rPr>
              <a:t> (Accessed: 31 May 2021).</a:t>
            </a:r>
            <a:endParaRPr lang="en-GB" dirty="0">
              <a:latin typeface="Playfair Display" panose="020B0604020202020204" charset="0"/>
            </a:endParaRPr>
          </a:p>
        </p:txBody>
      </p:sp>
      <p:sp>
        <p:nvSpPr>
          <p:cNvPr id="4" name="TextBox 3">
            <a:extLst>
              <a:ext uri="{FF2B5EF4-FFF2-40B4-BE49-F238E27FC236}">
                <a16:creationId xmlns:a16="http://schemas.microsoft.com/office/drawing/2014/main" id="{40305319-673B-440D-9469-9E93E66BAB83}"/>
              </a:ext>
            </a:extLst>
          </p:cNvPr>
          <p:cNvSpPr txBox="1"/>
          <p:nvPr/>
        </p:nvSpPr>
        <p:spPr>
          <a:xfrm>
            <a:off x="454948" y="1324286"/>
            <a:ext cx="8226630" cy="523220"/>
          </a:xfrm>
          <a:prstGeom prst="rect">
            <a:avLst/>
          </a:prstGeom>
          <a:noFill/>
        </p:spPr>
        <p:txBody>
          <a:bodyPr wrap="square">
            <a:spAutoFit/>
          </a:bodyPr>
          <a:lstStyle/>
          <a:p>
            <a:r>
              <a:rPr lang="en-GB" dirty="0">
                <a:latin typeface="Playfair Display" panose="020B0604020202020204" charset="0"/>
              </a:rPr>
              <a:t>Engineering the Art (2018) </a:t>
            </a:r>
            <a:r>
              <a:rPr lang="en-GB" i="1" dirty="0">
                <a:latin typeface="Playfair Display" panose="020B0604020202020204" charset="0"/>
              </a:rPr>
              <a:t>Stage Revolves. </a:t>
            </a:r>
            <a:r>
              <a:rPr lang="en-GB" dirty="0">
                <a:latin typeface="Playfair Display" panose="020B0604020202020204" charset="0"/>
              </a:rPr>
              <a:t>Available at: </a:t>
            </a:r>
            <a:r>
              <a:rPr lang="en-GB" dirty="0">
                <a:latin typeface="Playfair Display" panose="020B0604020202020204" charset="0"/>
                <a:hlinkClick r:id="rId3"/>
              </a:rPr>
              <a:t>https://engineeringtheart.com/index.php/2018/10/06/67/</a:t>
            </a:r>
            <a:r>
              <a:rPr lang="en-GB" dirty="0">
                <a:latin typeface="Playfair Display" panose="020B0604020202020204" charset="0"/>
              </a:rPr>
              <a:t> (Accessed: 31 May 2021).</a:t>
            </a:r>
          </a:p>
        </p:txBody>
      </p:sp>
      <p:sp>
        <p:nvSpPr>
          <p:cNvPr id="5" name="TextBox 4">
            <a:extLst>
              <a:ext uri="{FF2B5EF4-FFF2-40B4-BE49-F238E27FC236}">
                <a16:creationId xmlns:a16="http://schemas.microsoft.com/office/drawing/2014/main" id="{46A838DF-E0E0-4B06-92DD-08B5075BD6E0}"/>
              </a:ext>
            </a:extLst>
          </p:cNvPr>
          <p:cNvSpPr txBox="1"/>
          <p:nvPr/>
        </p:nvSpPr>
        <p:spPr>
          <a:xfrm>
            <a:off x="454948" y="2851646"/>
            <a:ext cx="8226628" cy="738664"/>
          </a:xfrm>
          <a:prstGeom prst="rect">
            <a:avLst/>
          </a:prstGeom>
          <a:noFill/>
        </p:spPr>
        <p:txBody>
          <a:bodyPr wrap="square" rtlCol="0">
            <a:spAutoFit/>
          </a:bodyPr>
          <a:lstStyle/>
          <a:p>
            <a:r>
              <a:rPr lang="en-GB" dirty="0" err="1">
                <a:latin typeface="Playfair Display" panose="020B0604020202020204" charset="0"/>
              </a:rPr>
              <a:t>Festool</a:t>
            </a:r>
            <a:r>
              <a:rPr lang="en-GB" dirty="0">
                <a:latin typeface="Playfair Display" panose="020B0604020202020204" charset="0"/>
              </a:rPr>
              <a:t> (2021) </a:t>
            </a:r>
            <a:r>
              <a:rPr lang="en-GB" i="1" dirty="0">
                <a:latin typeface="Playfair Display" panose="020B0604020202020204" charset="0"/>
              </a:rPr>
              <a:t>Pendulum jigsaw CARVEX PSB 420 EBQ-Plus 240V. </a:t>
            </a:r>
            <a:r>
              <a:rPr lang="en-GB" dirty="0">
                <a:latin typeface="Playfair Display" panose="020B0604020202020204" charset="0"/>
              </a:rPr>
              <a:t>Available at: </a:t>
            </a:r>
            <a:r>
              <a:rPr lang="en-GB" dirty="0">
                <a:latin typeface="Playfair Display" panose="020B0604020202020204" charset="0"/>
                <a:hlinkClick r:id="rId4"/>
              </a:rPr>
              <a:t>https://www.festool.co.uk/products/sawing/jigsaws/576189---psb-420-ebq-plus-gb-240v#Overview</a:t>
            </a:r>
            <a:r>
              <a:rPr lang="en-GB" dirty="0">
                <a:latin typeface="Playfair Display" panose="020B0604020202020204" charset="0"/>
              </a:rPr>
              <a:t> (Accessed: 31 May 2021).</a:t>
            </a:r>
          </a:p>
        </p:txBody>
      </p:sp>
      <p:sp>
        <p:nvSpPr>
          <p:cNvPr id="6" name="TextBox 5">
            <a:extLst>
              <a:ext uri="{FF2B5EF4-FFF2-40B4-BE49-F238E27FC236}">
                <a16:creationId xmlns:a16="http://schemas.microsoft.com/office/drawing/2014/main" id="{B924E989-1F20-4DBF-8F11-4BC3290FE86F}"/>
              </a:ext>
            </a:extLst>
          </p:cNvPr>
          <p:cNvSpPr txBox="1"/>
          <p:nvPr/>
        </p:nvSpPr>
        <p:spPr>
          <a:xfrm>
            <a:off x="454948" y="1980244"/>
            <a:ext cx="8226629" cy="738664"/>
          </a:xfrm>
          <a:prstGeom prst="rect">
            <a:avLst/>
          </a:prstGeom>
          <a:noFill/>
        </p:spPr>
        <p:txBody>
          <a:bodyPr wrap="square" rtlCol="0">
            <a:spAutoFit/>
          </a:bodyPr>
          <a:lstStyle/>
          <a:p>
            <a:r>
              <a:rPr lang="en-GB" dirty="0" err="1">
                <a:latin typeface="Playfair Display" panose="020B0604020202020204" charset="0"/>
              </a:rPr>
              <a:t>Festool</a:t>
            </a:r>
            <a:r>
              <a:rPr lang="en-GB" dirty="0">
                <a:latin typeface="Playfair Display" panose="020B0604020202020204" charset="0"/>
              </a:rPr>
              <a:t> (2021) </a:t>
            </a:r>
            <a:r>
              <a:rPr lang="en-GB" i="1" dirty="0">
                <a:latin typeface="Playfair Display" panose="020B0604020202020204" charset="0"/>
              </a:rPr>
              <a:t>Cordless drill TXS 2,6-Set 240V. </a:t>
            </a:r>
            <a:r>
              <a:rPr lang="en-GB" dirty="0">
                <a:latin typeface="Playfair Display" panose="020B0604020202020204" charset="0"/>
              </a:rPr>
              <a:t>Available at: </a:t>
            </a:r>
            <a:r>
              <a:rPr lang="en-GB" dirty="0">
                <a:latin typeface="Playfair Display" panose="020B0604020202020204" charset="0"/>
                <a:hlinkClick r:id="rId5"/>
              </a:rPr>
              <a:t>https://www.festool.co.uk/products/drilling-and-screwdriving/cordless-drills/576103---txs-2,6-set-gb-240v#Overview</a:t>
            </a:r>
            <a:r>
              <a:rPr lang="en-GB" dirty="0">
                <a:latin typeface="Playfair Display" panose="020B0604020202020204" charset="0"/>
              </a:rPr>
              <a:t> (Accessed: 31 May 2021).</a:t>
            </a:r>
          </a:p>
        </p:txBody>
      </p:sp>
      <p:sp>
        <p:nvSpPr>
          <p:cNvPr id="7" name="TextBox 6">
            <a:extLst>
              <a:ext uri="{FF2B5EF4-FFF2-40B4-BE49-F238E27FC236}">
                <a16:creationId xmlns:a16="http://schemas.microsoft.com/office/drawing/2014/main" id="{8A47FA2E-27DD-41E5-8C0C-8381C80B2E32}"/>
              </a:ext>
            </a:extLst>
          </p:cNvPr>
          <p:cNvSpPr txBox="1"/>
          <p:nvPr/>
        </p:nvSpPr>
        <p:spPr>
          <a:xfrm>
            <a:off x="454951" y="43092"/>
            <a:ext cx="2664823" cy="461665"/>
          </a:xfrm>
          <a:prstGeom prst="rect">
            <a:avLst/>
          </a:prstGeom>
          <a:noFill/>
        </p:spPr>
        <p:txBody>
          <a:bodyPr wrap="square" rtlCol="0">
            <a:spAutoFit/>
          </a:bodyPr>
          <a:lstStyle/>
          <a:p>
            <a:r>
              <a:rPr lang="en-GB" sz="2400" b="1" dirty="0">
                <a:latin typeface="Playfair Display" panose="020B0604020202020204" charset="0"/>
              </a:rPr>
              <a:t>Reference List</a:t>
            </a:r>
          </a:p>
        </p:txBody>
      </p:sp>
      <p:sp>
        <p:nvSpPr>
          <p:cNvPr id="8" name="TextBox 7">
            <a:extLst>
              <a:ext uri="{FF2B5EF4-FFF2-40B4-BE49-F238E27FC236}">
                <a16:creationId xmlns:a16="http://schemas.microsoft.com/office/drawing/2014/main" id="{3A1544AA-FC91-4DE5-96E0-8DC27A753BEE}"/>
              </a:ext>
            </a:extLst>
          </p:cNvPr>
          <p:cNvSpPr txBox="1"/>
          <p:nvPr/>
        </p:nvSpPr>
        <p:spPr>
          <a:xfrm>
            <a:off x="454949" y="3723048"/>
            <a:ext cx="8226628" cy="954107"/>
          </a:xfrm>
          <a:prstGeom prst="rect">
            <a:avLst/>
          </a:prstGeom>
          <a:noFill/>
        </p:spPr>
        <p:txBody>
          <a:bodyPr wrap="square">
            <a:spAutoFit/>
          </a:bodyPr>
          <a:lstStyle/>
          <a:p>
            <a:r>
              <a:rPr lang="en-GB" dirty="0">
                <a:latin typeface="Playfair Display" panose="020B0604020202020204" charset="0"/>
              </a:rPr>
              <a:t>Flints (2015) </a:t>
            </a:r>
            <a:r>
              <a:rPr lang="en-GB" i="1" dirty="0">
                <a:latin typeface="Playfair Display" panose="020B0604020202020204" charset="0"/>
              </a:rPr>
              <a:t>NEW Flints Polystyrene Cutting Machine. </a:t>
            </a:r>
            <a:r>
              <a:rPr lang="en-GB" dirty="0">
                <a:latin typeface="Playfair Display" panose="020B0604020202020204" charset="0"/>
              </a:rPr>
              <a:t>Available at: </a:t>
            </a:r>
            <a:r>
              <a:rPr lang="en-GB" dirty="0">
                <a:latin typeface="Playfair Display" panose="020B0604020202020204" charset="0"/>
                <a:hlinkClick r:id="rId6"/>
              </a:rPr>
              <a:t>https://shop.flints.co.uk/Product-Details/All/FHSPOLY?proddesc=NEW-Flints-Polystyrene-Cutting-Machine&amp;category=pg_flints_poly_cutters&amp;catdesc=Flints-Polystyrene-Cutters</a:t>
            </a:r>
            <a:r>
              <a:rPr lang="en-GB" dirty="0">
                <a:latin typeface="Playfair Display" panose="020B0604020202020204" charset="0"/>
              </a:rPr>
              <a:t> (Accessed: 31 May 2021).</a:t>
            </a:r>
          </a:p>
        </p:txBody>
      </p:sp>
    </p:spTree>
    <p:extLst>
      <p:ext uri="{BB962C8B-B14F-4D97-AF65-F5344CB8AC3E}">
        <p14:creationId xmlns:p14="http://schemas.microsoft.com/office/powerpoint/2010/main" val="32196122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061A765-8048-473F-AFDD-14CF25F3CD4E}"/>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48</a:t>
            </a:fld>
            <a:endParaRPr lang="en"/>
          </a:p>
        </p:txBody>
      </p:sp>
      <p:sp>
        <p:nvSpPr>
          <p:cNvPr id="3" name="TextBox 2">
            <a:extLst>
              <a:ext uri="{FF2B5EF4-FFF2-40B4-BE49-F238E27FC236}">
                <a16:creationId xmlns:a16="http://schemas.microsoft.com/office/drawing/2014/main" id="{5A8BC128-6405-4C40-A2BA-C16D573BFECC}"/>
              </a:ext>
            </a:extLst>
          </p:cNvPr>
          <p:cNvSpPr txBox="1"/>
          <p:nvPr/>
        </p:nvSpPr>
        <p:spPr>
          <a:xfrm>
            <a:off x="447710" y="504948"/>
            <a:ext cx="8240590" cy="523220"/>
          </a:xfrm>
          <a:prstGeom prst="rect">
            <a:avLst/>
          </a:prstGeom>
          <a:noFill/>
        </p:spPr>
        <p:txBody>
          <a:bodyPr wrap="square">
            <a:spAutoFit/>
          </a:bodyPr>
          <a:lstStyle/>
          <a:p>
            <a:r>
              <a:rPr lang="en-GB" dirty="0">
                <a:latin typeface="Playfair Display" panose="020B0604020202020204" charset="0"/>
              </a:rPr>
              <a:t>Kasahara, N. (</a:t>
            </a:r>
            <a:r>
              <a:rPr lang="en-GB" dirty="0" err="1">
                <a:latin typeface="Playfair Display" panose="020B0604020202020204" charset="0"/>
              </a:rPr>
              <a:t>n.d</a:t>
            </a:r>
            <a:r>
              <a:rPr lang="en-GB" dirty="0">
                <a:latin typeface="Playfair Display" panose="020B0604020202020204" charset="0"/>
              </a:rPr>
              <a:t>)</a:t>
            </a:r>
            <a:r>
              <a:rPr lang="en-GB" i="1" dirty="0">
                <a:latin typeface="Playfair Display" panose="020B0604020202020204" charset="0"/>
              </a:rPr>
              <a:t>Scenic Designer / </a:t>
            </a:r>
            <a:r>
              <a:rPr lang="en-GB" i="1" dirty="0" err="1">
                <a:latin typeface="Playfair Display" panose="020B0604020202020204" charset="0"/>
              </a:rPr>
              <a:t>Prop&amp;Craft</a:t>
            </a:r>
            <a:r>
              <a:rPr lang="en-GB" i="1" dirty="0">
                <a:latin typeface="Playfair Display" panose="020B0604020202020204" charset="0"/>
              </a:rPr>
              <a:t> maker. </a:t>
            </a:r>
            <a:r>
              <a:rPr lang="en-GB" dirty="0">
                <a:latin typeface="Playfair Display" panose="020B0604020202020204" charset="0"/>
              </a:rPr>
              <a:t>Available at: </a:t>
            </a:r>
            <a:r>
              <a:rPr lang="en-GB" dirty="0">
                <a:latin typeface="Playfair Display" panose="020B0604020202020204" charset="0"/>
                <a:hlinkClick r:id="rId2"/>
              </a:rPr>
              <a:t>https://www.coroflot.com/naomikasahara/Set-Design-Evita</a:t>
            </a:r>
            <a:r>
              <a:rPr lang="en-GB" dirty="0">
                <a:latin typeface="Playfair Display" panose="020B0604020202020204" charset="0"/>
              </a:rPr>
              <a:t> (Accessed: 31 May 2021).</a:t>
            </a:r>
          </a:p>
        </p:txBody>
      </p:sp>
      <p:sp>
        <p:nvSpPr>
          <p:cNvPr id="4" name="TextBox 3">
            <a:extLst>
              <a:ext uri="{FF2B5EF4-FFF2-40B4-BE49-F238E27FC236}">
                <a16:creationId xmlns:a16="http://schemas.microsoft.com/office/drawing/2014/main" id="{1B0314CB-7CB6-4F77-94D5-35ECFA3952CE}"/>
              </a:ext>
            </a:extLst>
          </p:cNvPr>
          <p:cNvSpPr txBox="1"/>
          <p:nvPr/>
        </p:nvSpPr>
        <p:spPr>
          <a:xfrm>
            <a:off x="447710" y="1165099"/>
            <a:ext cx="8240590" cy="523220"/>
          </a:xfrm>
          <a:prstGeom prst="rect">
            <a:avLst/>
          </a:prstGeom>
          <a:noFill/>
        </p:spPr>
        <p:txBody>
          <a:bodyPr wrap="square">
            <a:spAutoFit/>
          </a:bodyPr>
          <a:lstStyle/>
          <a:p>
            <a:r>
              <a:rPr lang="en-GB" dirty="0">
                <a:latin typeface="Playfair Display" panose="020B0604020202020204" charset="0"/>
              </a:rPr>
              <a:t>Matias, G. (2013) </a:t>
            </a:r>
            <a:r>
              <a:rPr lang="en-GB" i="1" dirty="0">
                <a:latin typeface="Playfair Display" panose="020B0604020202020204" charset="0"/>
              </a:rPr>
              <a:t>What are Stage Flats? </a:t>
            </a:r>
            <a:r>
              <a:rPr lang="en-GB" dirty="0">
                <a:latin typeface="Playfair Display" panose="020B0604020202020204" charset="0"/>
              </a:rPr>
              <a:t>Available at: </a:t>
            </a:r>
            <a:r>
              <a:rPr lang="en-GB" dirty="0">
                <a:latin typeface="Playfair Display" panose="020B0604020202020204" charset="0"/>
                <a:hlinkClick r:id="rId3"/>
              </a:rPr>
              <a:t>http://churchstagedesignideas.com/what-are-stage-flats/</a:t>
            </a:r>
            <a:r>
              <a:rPr lang="en-GB" dirty="0">
                <a:latin typeface="Playfair Display" panose="020B0604020202020204" charset="0"/>
              </a:rPr>
              <a:t> (Accessed: 31 May 2021).</a:t>
            </a:r>
          </a:p>
        </p:txBody>
      </p:sp>
      <p:sp>
        <p:nvSpPr>
          <p:cNvPr id="5" name="TextBox 4">
            <a:extLst>
              <a:ext uri="{FF2B5EF4-FFF2-40B4-BE49-F238E27FC236}">
                <a16:creationId xmlns:a16="http://schemas.microsoft.com/office/drawing/2014/main" id="{F475A3E4-321E-4527-95AB-A96C13F05B53}"/>
              </a:ext>
            </a:extLst>
          </p:cNvPr>
          <p:cNvSpPr txBox="1"/>
          <p:nvPr/>
        </p:nvSpPr>
        <p:spPr>
          <a:xfrm>
            <a:off x="447710" y="1825250"/>
            <a:ext cx="8240590" cy="523220"/>
          </a:xfrm>
          <a:prstGeom prst="rect">
            <a:avLst/>
          </a:prstGeom>
          <a:noFill/>
        </p:spPr>
        <p:txBody>
          <a:bodyPr wrap="square">
            <a:spAutoFit/>
          </a:bodyPr>
          <a:lstStyle/>
          <a:p>
            <a:r>
              <a:rPr lang="en-GB" dirty="0">
                <a:latin typeface="Playfair Display" panose="020B0604020202020204" charset="0"/>
              </a:rPr>
              <a:t>MOB (</a:t>
            </a:r>
            <a:r>
              <a:rPr lang="en-GB" dirty="0" err="1">
                <a:latin typeface="Playfair Display" panose="020B0604020202020204" charset="0"/>
              </a:rPr>
              <a:t>n.d</a:t>
            </a:r>
            <a:r>
              <a:rPr lang="en-GB" dirty="0">
                <a:latin typeface="Playfair Display" panose="020B0604020202020204" charset="0"/>
              </a:rPr>
              <a:t>) </a:t>
            </a:r>
            <a:r>
              <a:rPr lang="en-GB" i="1" dirty="0">
                <a:latin typeface="Playfair Display" panose="020B0604020202020204" charset="0"/>
              </a:rPr>
              <a:t>Albino Mosquito Sets. </a:t>
            </a:r>
            <a:r>
              <a:rPr lang="en-GB" dirty="0">
                <a:latin typeface="Playfair Display" panose="020B0604020202020204" charset="0"/>
              </a:rPr>
              <a:t>Available at: </a:t>
            </a:r>
            <a:r>
              <a:rPr lang="en-GB" dirty="0">
                <a:latin typeface="Playfair Display" panose="020B0604020202020204" charset="0"/>
                <a:hlinkClick r:id="rId4"/>
              </a:rPr>
              <a:t>https://www.mark-obrien.co.uk/filter/cardboard/Albino-Mosquito-Set</a:t>
            </a:r>
            <a:r>
              <a:rPr lang="en-GB" dirty="0">
                <a:latin typeface="Playfair Display" panose="020B0604020202020204" charset="0"/>
              </a:rPr>
              <a:t> (Accessed: 31 May 2021).</a:t>
            </a:r>
          </a:p>
        </p:txBody>
      </p:sp>
      <p:sp>
        <p:nvSpPr>
          <p:cNvPr id="6" name="TextBox 5">
            <a:extLst>
              <a:ext uri="{FF2B5EF4-FFF2-40B4-BE49-F238E27FC236}">
                <a16:creationId xmlns:a16="http://schemas.microsoft.com/office/drawing/2014/main" id="{7B913D3E-93A7-4883-88B4-0A8ED8006602}"/>
              </a:ext>
            </a:extLst>
          </p:cNvPr>
          <p:cNvSpPr txBox="1"/>
          <p:nvPr/>
        </p:nvSpPr>
        <p:spPr>
          <a:xfrm>
            <a:off x="447710" y="2485401"/>
            <a:ext cx="8240590" cy="523220"/>
          </a:xfrm>
          <a:prstGeom prst="rect">
            <a:avLst/>
          </a:prstGeom>
          <a:noFill/>
        </p:spPr>
        <p:txBody>
          <a:bodyPr wrap="square" rtlCol="0">
            <a:spAutoFit/>
          </a:bodyPr>
          <a:lstStyle/>
          <a:p>
            <a:r>
              <a:rPr lang="en-GB" dirty="0">
                <a:latin typeface="Playfair Display" panose="020B0604020202020204" charset="0"/>
              </a:rPr>
              <a:t>National Theatre (2011) </a:t>
            </a:r>
            <a:r>
              <a:rPr lang="en-GB" i="1" dirty="0">
                <a:latin typeface="Playfair Display" panose="020B0604020202020204" charset="0"/>
              </a:rPr>
              <a:t>Scenic Construction: Using Materials. </a:t>
            </a:r>
            <a:r>
              <a:rPr lang="en-GB" dirty="0">
                <a:latin typeface="Playfair Display" panose="020B0604020202020204" charset="0"/>
              </a:rPr>
              <a:t>Available at: </a:t>
            </a:r>
            <a:r>
              <a:rPr lang="en-GB" dirty="0">
                <a:latin typeface="Playfair Display" panose="020B0604020202020204" charset="0"/>
                <a:hlinkClick r:id="rId5"/>
              </a:rPr>
              <a:t>https://www.youtube.com/watch?v=xmSvA7_IpBI</a:t>
            </a:r>
            <a:r>
              <a:rPr lang="en-GB" dirty="0">
                <a:latin typeface="Playfair Display" panose="020B0604020202020204" charset="0"/>
              </a:rPr>
              <a:t> (Accessed: 31 May 2021).</a:t>
            </a:r>
          </a:p>
        </p:txBody>
      </p:sp>
      <p:sp>
        <p:nvSpPr>
          <p:cNvPr id="7" name="TextBox 6">
            <a:extLst>
              <a:ext uri="{FF2B5EF4-FFF2-40B4-BE49-F238E27FC236}">
                <a16:creationId xmlns:a16="http://schemas.microsoft.com/office/drawing/2014/main" id="{C5C0A296-B0A5-47B8-B954-F30EB2566BC7}"/>
              </a:ext>
            </a:extLst>
          </p:cNvPr>
          <p:cNvSpPr txBox="1"/>
          <p:nvPr/>
        </p:nvSpPr>
        <p:spPr>
          <a:xfrm>
            <a:off x="447710" y="3145552"/>
            <a:ext cx="8240590" cy="307777"/>
          </a:xfrm>
          <a:prstGeom prst="rect">
            <a:avLst/>
          </a:prstGeom>
          <a:noFill/>
        </p:spPr>
        <p:txBody>
          <a:bodyPr wrap="square" rtlCol="0">
            <a:spAutoFit/>
          </a:bodyPr>
          <a:lstStyle/>
          <a:p>
            <a:r>
              <a:rPr lang="en-US" dirty="0">
                <a:latin typeface="Playfair Display" panose="020B0604020202020204" charset="0"/>
              </a:rPr>
              <a:t>Raoul, B. (1990) </a:t>
            </a:r>
            <a:r>
              <a:rPr lang="en-US" i="1" dirty="0">
                <a:latin typeface="Playfair Display" panose="020B0604020202020204" charset="0"/>
              </a:rPr>
              <a:t>Stock Scenery Construction Handbook. </a:t>
            </a:r>
            <a:r>
              <a:rPr lang="en-US" dirty="0">
                <a:latin typeface="Playfair Display" panose="020B0604020202020204" charset="0"/>
              </a:rPr>
              <a:t>England: Broadway Pr.</a:t>
            </a:r>
            <a:endParaRPr lang="en-GB" dirty="0">
              <a:latin typeface="Playfair Display" panose="020B0604020202020204" charset="0"/>
            </a:endParaRPr>
          </a:p>
        </p:txBody>
      </p:sp>
      <p:sp>
        <p:nvSpPr>
          <p:cNvPr id="9" name="TextBox 8">
            <a:extLst>
              <a:ext uri="{FF2B5EF4-FFF2-40B4-BE49-F238E27FC236}">
                <a16:creationId xmlns:a16="http://schemas.microsoft.com/office/drawing/2014/main" id="{129F7220-CE72-409C-AA55-38665D6C7335}"/>
              </a:ext>
            </a:extLst>
          </p:cNvPr>
          <p:cNvSpPr txBox="1"/>
          <p:nvPr/>
        </p:nvSpPr>
        <p:spPr>
          <a:xfrm>
            <a:off x="447709" y="3684445"/>
            <a:ext cx="8240589" cy="523220"/>
          </a:xfrm>
          <a:prstGeom prst="rect">
            <a:avLst/>
          </a:prstGeom>
          <a:noFill/>
        </p:spPr>
        <p:txBody>
          <a:bodyPr wrap="square">
            <a:spAutoFit/>
          </a:bodyPr>
          <a:lstStyle/>
          <a:p>
            <a:r>
              <a:rPr lang="en-GB" dirty="0">
                <a:latin typeface="Playfair Display" panose="020B0604020202020204" charset="0"/>
              </a:rPr>
              <a:t>Ryan, V. (2010) </a:t>
            </a:r>
            <a:r>
              <a:rPr lang="en-GB" i="1" dirty="0">
                <a:latin typeface="Playfair Display" panose="020B0604020202020204" charset="0"/>
              </a:rPr>
              <a:t>First Angle – Orthographic Projection. </a:t>
            </a:r>
            <a:r>
              <a:rPr lang="en-GB" dirty="0">
                <a:latin typeface="Playfair Display" panose="020B0604020202020204" charset="0"/>
              </a:rPr>
              <a:t> Available at: </a:t>
            </a:r>
            <a:r>
              <a:rPr lang="en-GB" dirty="0">
                <a:latin typeface="Playfair Display" panose="020B0604020202020204" charset="0"/>
                <a:hlinkClick r:id="rId6"/>
              </a:rPr>
              <a:t>https://www.technologystudent.com/designpro/ortho1.htm</a:t>
            </a:r>
            <a:r>
              <a:rPr lang="en-GB" dirty="0">
                <a:latin typeface="Playfair Display" panose="020B0604020202020204" charset="0"/>
              </a:rPr>
              <a:t> (Accessed: 31 May 2021).</a:t>
            </a:r>
          </a:p>
        </p:txBody>
      </p:sp>
    </p:spTree>
    <p:extLst>
      <p:ext uri="{BB962C8B-B14F-4D97-AF65-F5344CB8AC3E}">
        <p14:creationId xmlns:p14="http://schemas.microsoft.com/office/powerpoint/2010/main" val="30781125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1216FF1-4154-4B68-83A0-DC81FB3EADF3}"/>
              </a:ext>
            </a:extLst>
          </p:cNvPr>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49</a:t>
            </a:fld>
            <a:endParaRPr lang="en"/>
          </a:p>
        </p:txBody>
      </p:sp>
      <p:sp>
        <p:nvSpPr>
          <p:cNvPr id="4" name="TextBox 3">
            <a:extLst>
              <a:ext uri="{FF2B5EF4-FFF2-40B4-BE49-F238E27FC236}">
                <a16:creationId xmlns:a16="http://schemas.microsoft.com/office/drawing/2014/main" id="{4CFD83CC-A906-45AB-B0FF-DE0378697EBD}"/>
              </a:ext>
            </a:extLst>
          </p:cNvPr>
          <p:cNvSpPr txBox="1"/>
          <p:nvPr/>
        </p:nvSpPr>
        <p:spPr>
          <a:xfrm>
            <a:off x="438030" y="3777495"/>
            <a:ext cx="8232224" cy="954107"/>
          </a:xfrm>
          <a:prstGeom prst="rect">
            <a:avLst/>
          </a:prstGeom>
          <a:noFill/>
        </p:spPr>
        <p:txBody>
          <a:bodyPr wrap="square">
            <a:spAutoFit/>
          </a:bodyPr>
          <a:lstStyle/>
          <a:p>
            <a:r>
              <a:rPr lang="en-GB" dirty="0" err="1">
                <a:latin typeface="Playfair Display" panose="020B0604020202020204" charset="0"/>
              </a:rPr>
              <a:t>Tkstairs</a:t>
            </a:r>
            <a:r>
              <a:rPr lang="en-GB" dirty="0">
                <a:latin typeface="Playfair Display" panose="020B0604020202020204" charset="0"/>
              </a:rPr>
              <a:t> (2021) </a:t>
            </a:r>
            <a:r>
              <a:rPr lang="en-GB" i="1" dirty="0">
                <a:latin typeface="Playfair Display" panose="020B0604020202020204" charset="0"/>
              </a:rPr>
              <a:t>Domestic Building Regulations Explained. </a:t>
            </a:r>
            <a:r>
              <a:rPr lang="en-GB" dirty="0">
                <a:latin typeface="Playfair Display" panose="020B0604020202020204" charset="0"/>
              </a:rPr>
              <a:t>Available at: </a:t>
            </a:r>
            <a:r>
              <a:rPr lang="en-GB" dirty="0">
                <a:latin typeface="Playfair Display" panose="020B0604020202020204" charset="0"/>
                <a:hlinkClick r:id="rId2"/>
              </a:rPr>
              <a:t>https://www.tkstairs.com/information-help/building-regulations/domestic-building-regulations-explained#:~:text=The%20building%20regulations%20state%20that%2C%20handrail%20must%20be%20provided%20at,as%20shown%20to%20the%20left</a:t>
            </a:r>
            <a:r>
              <a:rPr lang="en-GB" dirty="0">
                <a:latin typeface="Playfair Display" panose="020B0604020202020204" charset="0"/>
              </a:rPr>
              <a:t>. (Accessed: 22 May 2021).</a:t>
            </a:r>
          </a:p>
        </p:txBody>
      </p:sp>
      <p:sp>
        <p:nvSpPr>
          <p:cNvPr id="5" name="TextBox 4">
            <a:extLst>
              <a:ext uri="{FF2B5EF4-FFF2-40B4-BE49-F238E27FC236}">
                <a16:creationId xmlns:a16="http://schemas.microsoft.com/office/drawing/2014/main" id="{41151EB7-A598-49B0-B090-D873C36B6D82}"/>
              </a:ext>
            </a:extLst>
          </p:cNvPr>
          <p:cNvSpPr txBox="1"/>
          <p:nvPr/>
        </p:nvSpPr>
        <p:spPr>
          <a:xfrm>
            <a:off x="438029" y="2031703"/>
            <a:ext cx="8231099" cy="738664"/>
          </a:xfrm>
          <a:prstGeom prst="rect">
            <a:avLst/>
          </a:prstGeom>
          <a:noFill/>
        </p:spPr>
        <p:txBody>
          <a:bodyPr wrap="square">
            <a:spAutoFit/>
          </a:bodyPr>
          <a:lstStyle/>
          <a:p>
            <a:r>
              <a:rPr lang="en-GB" dirty="0" err="1">
                <a:latin typeface="Playfair Display" panose="020B0604020202020204" charset="0"/>
              </a:rPr>
              <a:t>Theatrecrafts</a:t>
            </a:r>
            <a:r>
              <a:rPr lang="en-GB" dirty="0">
                <a:latin typeface="Playfair Display" panose="020B0604020202020204" charset="0"/>
              </a:rPr>
              <a:t> (</a:t>
            </a:r>
            <a:r>
              <a:rPr lang="en-GB" dirty="0" err="1">
                <a:latin typeface="Playfair Display" panose="020B0604020202020204" charset="0"/>
              </a:rPr>
              <a:t>n.d</a:t>
            </a:r>
            <a:r>
              <a:rPr lang="en-GB" dirty="0">
                <a:latin typeface="Playfair Display" panose="020B0604020202020204" charset="0"/>
              </a:rPr>
              <a:t>) </a:t>
            </a:r>
            <a:r>
              <a:rPr lang="en-GB" i="1" dirty="0">
                <a:latin typeface="Playfair Display" panose="020B0604020202020204" charset="0"/>
              </a:rPr>
              <a:t>Glossary of Technical Theatre Terms – Stage Management. </a:t>
            </a:r>
            <a:r>
              <a:rPr lang="en-GB" dirty="0">
                <a:latin typeface="Playfair Display" panose="020B0604020202020204" charset="0"/>
              </a:rPr>
              <a:t>Available at: </a:t>
            </a:r>
            <a:r>
              <a:rPr lang="en-GB" dirty="0">
                <a:latin typeface="Playfair Display" panose="020B0604020202020204" charset="0"/>
                <a:hlinkClick r:id="rId3"/>
              </a:rPr>
              <a:t>https://www.theatrecrafts.com/pages/home/topics/stage-management/glossary/</a:t>
            </a:r>
            <a:r>
              <a:rPr lang="en-GB" dirty="0">
                <a:latin typeface="Playfair Display" panose="020B0604020202020204" charset="0"/>
              </a:rPr>
              <a:t> (Accessed: 31 May 2021).</a:t>
            </a:r>
          </a:p>
        </p:txBody>
      </p:sp>
      <p:sp>
        <p:nvSpPr>
          <p:cNvPr id="11" name="TextBox 10">
            <a:extLst>
              <a:ext uri="{FF2B5EF4-FFF2-40B4-BE49-F238E27FC236}">
                <a16:creationId xmlns:a16="http://schemas.microsoft.com/office/drawing/2014/main" id="{8F2B8793-9999-4147-88FF-9C54B8EC26BA}"/>
              </a:ext>
            </a:extLst>
          </p:cNvPr>
          <p:cNvSpPr txBox="1"/>
          <p:nvPr/>
        </p:nvSpPr>
        <p:spPr>
          <a:xfrm>
            <a:off x="438030" y="2859855"/>
            <a:ext cx="8231099" cy="738664"/>
          </a:xfrm>
          <a:prstGeom prst="rect">
            <a:avLst/>
          </a:prstGeom>
          <a:noFill/>
        </p:spPr>
        <p:txBody>
          <a:bodyPr wrap="square">
            <a:spAutoFit/>
          </a:bodyPr>
          <a:lstStyle/>
          <a:p>
            <a:r>
              <a:rPr lang="en-GB" dirty="0" err="1">
                <a:latin typeface="Playfair Display" panose="020B0604020202020204" charset="0"/>
              </a:rPr>
              <a:t>Theatrecrafts</a:t>
            </a:r>
            <a:r>
              <a:rPr lang="en-GB" dirty="0">
                <a:latin typeface="Playfair Display" panose="020B0604020202020204" charset="0"/>
              </a:rPr>
              <a:t> (</a:t>
            </a:r>
            <a:r>
              <a:rPr lang="en-GB" dirty="0" err="1">
                <a:latin typeface="Playfair Display" panose="020B0604020202020204" charset="0"/>
              </a:rPr>
              <a:t>n.d</a:t>
            </a:r>
            <a:r>
              <a:rPr lang="en-GB" dirty="0">
                <a:latin typeface="Playfair Display" panose="020B0604020202020204" charset="0"/>
              </a:rPr>
              <a:t>)</a:t>
            </a:r>
            <a:r>
              <a:rPr lang="en-GB" i="1" dirty="0">
                <a:latin typeface="Playfair Display" panose="020B0604020202020204" charset="0"/>
              </a:rPr>
              <a:t>Flats – Types and Methods. </a:t>
            </a:r>
            <a:r>
              <a:rPr lang="en-GB" dirty="0">
                <a:latin typeface="Playfair Display" panose="020B0604020202020204" charset="0"/>
              </a:rPr>
              <a:t>Available at: </a:t>
            </a:r>
            <a:r>
              <a:rPr lang="en-GB" dirty="0">
                <a:latin typeface="Playfair Display" panose="020B0604020202020204" charset="0"/>
                <a:hlinkClick r:id="rId4"/>
              </a:rPr>
              <a:t>https://www.theatrecrafts.com/pages/home/topics/scenic-stage-design/flats-types-methods/</a:t>
            </a:r>
            <a:r>
              <a:rPr lang="en-GB" dirty="0">
                <a:latin typeface="Playfair Display" panose="020B0604020202020204" charset="0"/>
              </a:rPr>
              <a:t> (Accessed: 31 May 2021).</a:t>
            </a:r>
          </a:p>
        </p:txBody>
      </p:sp>
      <p:sp>
        <p:nvSpPr>
          <p:cNvPr id="12" name="TextBox 11">
            <a:extLst>
              <a:ext uri="{FF2B5EF4-FFF2-40B4-BE49-F238E27FC236}">
                <a16:creationId xmlns:a16="http://schemas.microsoft.com/office/drawing/2014/main" id="{D4118709-B1E1-4962-8562-50BCF51137BC}"/>
              </a:ext>
            </a:extLst>
          </p:cNvPr>
          <p:cNvSpPr txBox="1"/>
          <p:nvPr/>
        </p:nvSpPr>
        <p:spPr>
          <a:xfrm>
            <a:off x="447520" y="1455493"/>
            <a:ext cx="8231100" cy="523220"/>
          </a:xfrm>
          <a:prstGeom prst="rect">
            <a:avLst/>
          </a:prstGeom>
          <a:noFill/>
        </p:spPr>
        <p:txBody>
          <a:bodyPr wrap="square">
            <a:spAutoFit/>
          </a:bodyPr>
          <a:lstStyle/>
          <a:p>
            <a:r>
              <a:rPr lang="en-GB" dirty="0">
                <a:latin typeface="Playfair Display" panose="020B0604020202020204" charset="0"/>
              </a:rPr>
              <a:t>Soundproof Guide (2021) </a:t>
            </a:r>
            <a:r>
              <a:rPr lang="en-GB" i="1" dirty="0">
                <a:latin typeface="Playfair Display" panose="020B0604020202020204" charset="0"/>
              </a:rPr>
              <a:t>How to Soundproof a Staircase One Step at a Time. </a:t>
            </a:r>
            <a:r>
              <a:rPr lang="en-GB" dirty="0">
                <a:latin typeface="Playfair Display" panose="020B0604020202020204" charset="0"/>
              </a:rPr>
              <a:t>Available at: </a:t>
            </a:r>
            <a:r>
              <a:rPr lang="en-GB" dirty="0">
                <a:latin typeface="Playfair Display" panose="020B0604020202020204" charset="0"/>
                <a:hlinkClick r:id="rId5"/>
              </a:rPr>
              <a:t>https://soundproofguide.com/how-to-soundproof-a-staircase/</a:t>
            </a:r>
            <a:r>
              <a:rPr lang="en-GB" dirty="0">
                <a:latin typeface="Playfair Display" panose="020B0604020202020204" charset="0"/>
              </a:rPr>
              <a:t> (Accessed: 31 May 2021).</a:t>
            </a:r>
          </a:p>
        </p:txBody>
      </p:sp>
      <p:sp>
        <p:nvSpPr>
          <p:cNvPr id="9" name="TextBox 8">
            <a:extLst>
              <a:ext uri="{FF2B5EF4-FFF2-40B4-BE49-F238E27FC236}">
                <a16:creationId xmlns:a16="http://schemas.microsoft.com/office/drawing/2014/main" id="{B04D1D8A-194A-454A-8433-A91FAFDB5960}"/>
              </a:ext>
            </a:extLst>
          </p:cNvPr>
          <p:cNvSpPr txBox="1"/>
          <p:nvPr/>
        </p:nvSpPr>
        <p:spPr>
          <a:xfrm>
            <a:off x="438030" y="411898"/>
            <a:ext cx="8240590" cy="954107"/>
          </a:xfrm>
          <a:prstGeom prst="rect">
            <a:avLst/>
          </a:prstGeom>
          <a:noFill/>
        </p:spPr>
        <p:txBody>
          <a:bodyPr wrap="square">
            <a:spAutoFit/>
          </a:bodyPr>
          <a:lstStyle/>
          <a:p>
            <a:r>
              <a:rPr lang="en-GB" dirty="0">
                <a:latin typeface="Playfair Display" panose="020B0604020202020204" charset="0"/>
              </a:rPr>
              <a:t>Sanders, T (2020) </a:t>
            </a:r>
            <a:r>
              <a:rPr lang="en-GB" i="1" dirty="0">
                <a:latin typeface="Playfair Display" panose="020B0604020202020204" charset="0"/>
              </a:rPr>
              <a:t>Scenery and Construction. </a:t>
            </a:r>
            <a:r>
              <a:rPr lang="en-GB" dirty="0">
                <a:latin typeface="Playfair Display" panose="020B0604020202020204" charset="0"/>
              </a:rPr>
              <a:t>Available at: </a:t>
            </a:r>
            <a:r>
              <a:rPr lang="en-GB" dirty="0">
                <a:latin typeface="Playfair Display" panose="020B0604020202020204" charset="0"/>
                <a:hlinkClick r:id="rId6"/>
              </a:rPr>
              <a:t>https://human.libretexts.org/Bookshelves/Theater_and_Film/Book%3A_An_Introduction_to_Technical_Theatre_(Sanders)/01%3A_Chapters/1.07%3A_Scenery_and_Construction</a:t>
            </a:r>
            <a:r>
              <a:rPr lang="en-GB" dirty="0">
                <a:latin typeface="Playfair Display" panose="020B0604020202020204" charset="0"/>
              </a:rPr>
              <a:t> (Accessed: 31 May 2021).</a:t>
            </a:r>
          </a:p>
        </p:txBody>
      </p:sp>
    </p:spTree>
    <p:extLst>
      <p:ext uri="{BB962C8B-B14F-4D97-AF65-F5344CB8AC3E}">
        <p14:creationId xmlns:p14="http://schemas.microsoft.com/office/powerpoint/2010/main" val="2542393467"/>
      </p:ext>
    </p:extLst>
  </p:cSld>
  <p:clrMapOvr>
    <a:masterClrMapping/>
  </p:clrMapOvr>
</p:sld>
</file>

<file path=ppt/theme/theme1.xml><?xml version="1.0" encoding="utf-8"?>
<a:theme xmlns:a="http://schemas.openxmlformats.org/drawingml/2006/main" name="Paulina template">
  <a:themeElements>
    <a:clrScheme name="Custom 347">
      <a:dk1>
        <a:srgbClr val="756F6F"/>
      </a:dk1>
      <a:lt1>
        <a:srgbClr val="FFFFFF"/>
      </a:lt1>
      <a:dk2>
        <a:srgbClr val="A8A09D"/>
      </a:dk2>
      <a:lt2>
        <a:srgbClr val="F5F1F0"/>
      </a:lt2>
      <a:accent1>
        <a:srgbClr val="AD9B91"/>
      </a:accent1>
      <a:accent2>
        <a:srgbClr val="E2D1C2"/>
      </a:accent2>
      <a:accent3>
        <a:srgbClr val="C4CBBF"/>
      </a:accent3>
      <a:accent4>
        <a:srgbClr val="BFC8CB"/>
      </a:accent4>
      <a:accent5>
        <a:srgbClr val="E9DBDB"/>
      </a:accent5>
      <a:accent6>
        <a:srgbClr val="C5C4BF"/>
      </a:accent6>
      <a:hlink>
        <a:srgbClr val="413A3A"/>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67899e27d6a30a1b0680042708aad820">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868ebffb0b35b0d1c6b48b017c9dca7c"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63EA04B-B8EC-4102-A3BD-823C60F7DA3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5572A9F-51E2-4684-8408-4183EAE35581}">
  <ds:schemaRefs>
    <ds:schemaRef ds:uri="http://purl.org/dc/elements/1.1/"/>
    <ds:schemaRef ds:uri="7b23fa32-4003-4364-bee1-595462966394"/>
    <ds:schemaRef ds:uri="http://purl.org/dc/terms/"/>
    <ds:schemaRef ds:uri="http://purl.org/dc/dcmitype/"/>
    <ds:schemaRef ds:uri="http://schemas.openxmlformats.org/package/2006/metadata/core-properties"/>
    <ds:schemaRef ds:uri="f54e4810-f1f5-4bce-aa8e-e4722dc561be"/>
    <ds:schemaRef ds:uri="http://schemas.microsoft.com/office/2006/documentManagement/types"/>
    <ds:schemaRef ds:uri="http://schemas.microsoft.com/office/infopath/2007/PartnerControl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DE74AF07-DCD4-4241-998E-19656D83617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3253</TotalTime>
  <Words>5697</Words>
  <Application>Microsoft Office PowerPoint</Application>
  <PresentationFormat>On-screen Show (16:9)</PresentationFormat>
  <Paragraphs>246</Paragraphs>
  <Slides>49</Slides>
  <Notes>5</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Playfair Display Regular</vt:lpstr>
      <vt:lpstr>Inria Serif Light</vt:lpstr>
      <vt:lpstr>Inria Serif</vt:lpstr>
      <vt:lpstr>Symbol</vt:lpstr>
      <vt:lpstr>Playfair Display</vt:lpstr>
      <vt:lpstr>Arial</vt:lpstr>
      <vt:lpstr>Paulina template</vt:lpstr>
      <vt:lpstr>Scenic Construction (HPTD4004)</vt:lpstr>
      <vt:lpstr>Importance of health and safety</vt:lpstr>
      <vt:lpstr>Introduction to tools</vt:lpstr>
      <vt:lpstr>PowerPoint Presentation</vt:lpstr>
      <vt:lpstr>PowerPoint Presentation</vt:lpstr>
      <vt:lpstr>PowerPoint Presentation</vt:lpstr>
      <vt:lpstr>PowerPoint Presentation</vt:lpstr>
      <vt:lpstr>PowerPoint Presentation</vt:lpstr>
      <vt:lpstr>PowerPoint Presentation</vt:lpstr>
      <vt:lpstr>Materials used within scenic construction</vt:lpstr>
      <vt:lpstr>PowerPoint Presentation</vt:lpstr>
      <vt:lpstr>Making a Hollywood Flat</vt:lpstr>
      <vt:lpstr>PowerPoint Presentation</vt:lpstr>
      <vt:lpstr>PowerPoint Presentation</vt:lpstr>
      <vt:lpstr>PowerPoint Presentation</vt:lpstr>
      <vt:lpstr>PowerPoint Presentation</vt:lpstr>
      <vt:lpstr>Making Curved Treads</vt:lpstr>
      <vt:lpstr>PowerPoint Presentation</vt:lpstr>
      <vt:lpstr>PowerPoint Presentation</vt:lpstr>
      <vt:lpstr>PowerPoint Presentation</vt:lpstr>
      <vt:lpstr>PowerPoint Presentation</vt:lpstr>
      <vt:lpstr>PowerPoint Presentation</vt:lpstr>
      <vt:lpstr>Finished treads</vt:lpstr>
      <vt:lpstr>Making Cave Wings</vt:lpstr>
      <vt:lpstr>PowerPoint Presentation</vt:lpstr>
      <vt:lpstr>PowerPoint Presentation</vt:lpstr>
      <vt:lpstr>PowerPoint Presentation</vt:lpstr>
      <vt:lpstr>PowerPoint Presentation</vt:lpstr>
      <vt:lpstr>PowerPoint Presentation</vt:lpstr>
      <vt:lpstr>Making the Quarter Circle Cave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Using Cad for the first time</vt:lpstr>
      <vt:lpstr>PowerPoint Presentation</vt:lpstr>
      <vt:lpstr>PowerPoint Presentation</vt:lpstr>
      <vt:lpstr>PowerPoint Presentation</vt:lpstr>
      <vt:lpstr>Perspective Drawing</vt:lpstr>
      <vt:lpstr>PowerPoint Presentation</vt:lpstr>
      <vt:lpstr>PowerPoint Presentation</vt:lpstr>
      <vt:lpstr>Evaluation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Scenic Construction (HPTD4004)</dc:title>
  <dc:creator>Ellie Reynolds</dc:creator>
  <cp:lastModifiedBy>Ellie Reynolds</cp:lastModifiedBy>
  <cp:revision>147</cp:revision>
  <dcterms:modified xsi:type="dcterms:W3CDTF">2021-05-31T21:26:29Z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