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2" r:id="rId4"/>
    <p:sldId id="263" r:id="rId5"/>
    <p:sldId id="264" r:id="rId6"/>
    <p:sldId id="258" r:id="rId7"/>
    <p:sldId id="265" r:id="rId8"/>
    <p:sldId id="266" r:id="rId9"/>
    <p:sldId id="260" r:id="rId10"/>
    <p:sldId id="26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FBDB71-576A-051E-8987-1ED3F74291E7}" v="142" dt="2026-03-30T00:14:32.463"/>
    <p1510:client id="{97A0D8F9-381F-48E6-B547-C4CEEFCDCA0A}" v="2" dt="2026-03-30T08:14:41.290"/>
    <p1510:client id="{A22930AC-82B1-37BE-BD53-8B9862310B70}" v="260" dt="2026-03-29T21:13:39.594"/>
    <p1510:client id="{EE6776AC-DB5E-407E-81F7-1CBE21334BC0}" v="51" dt="2026-03-30T16:42:54.0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>
        <p:scale>
          <a:sx n="60" d="100"/>
          <a:sy n="60" d="100"/>
        </p:scale>
        <p:origin x="28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ruff Roberts (2306134)" userId="79d23623-2c40-4739-a32b-6e31712392fb" providerId="ADAL" clId="{D04A61FF-CA43-4B70-AEA1-058E2940C68F}"/>
    <pc:docChg chg="custSel addSld delSld modSld">
      <pc:chgData name="Gruff Roberts (2306134)" userId="79d23623-2c40-4739-a32b-6e31712392fb" providerId="ADAL" clId="{D04A61FF-CA43-4B70-AEA1-058E2940C68F}" dt="2026-03-30T16:43:37.254" v="13450" actId="26606"/>
      <pc:docMkLst>
        <pc:docMk/>
      </pc:docMkLst>
      <pc:sldChg chg="modSp mod">
        <pc:chgData name="Gruff Roberts (2306134)" userId="79d23623-2c40-4739-a32b-6e31712392fb" providerId="ADAL" clId="{D04A61FF-CA43-4B70-AEA1-058E2940C68F}" dt="2026-03-30T00:15:10.396" v="2" actId="27636"/>
        <pc:sldMkLst>
          <pc:docMk/>
          <pc:sldMk cId="109857222" sldId="256"/>
        </pc:sldMkLst>
        <pc:spChg chg="mod">
          <ac:chgData name="Gruff Roberts (2306134)" userId="79d23623-2c40-4739-a32b-6e31712392fb" providerId="ADAL" clId="{D04A61FF-CA43-4B70-AEA1-058E2940C68F}" dt="2026-03-30T00:15:10.396" v="2" actId="27636"/>
          <ac:spMkLst>
            <pc:docMk/>
            <pc:sldMk cId="109857222" sldId="256"/>
            <ac:spMk id="3" creationId="{00000000-0000-0000-0000-000000000000}"/>
          </ac:spMkLst>
        </pc:spChg>
      </pc:sldChg>
      <pc:sldChg chg="modSp mod">
        <pc:chgData name="Gruff Roberts (2306134)" userId="79d23623-2c40-4739-a32b-6e31712392fb" providerId="ADAL" clId="{D04A61FF-CA43-4B70-AEA1-058E2940C68F}" dt="2026-03-30T00:22:03.567" v="99" actId="20577"/>
        <pc:sldMkLst>
          <pc:docMk/>
          <pc:sldMk cId="192721728" sldId="257"/>
        </pc:sldMkLst>
        <pc:spChg chg="mod">
          <ac:chgData name="Gruff Roberts (2306134)" userId="79d23623-2c40-4739-a32b-6e31712392fb" providerId="ADAL" clId="{D04A61FF-CA43-4B70-AEA1-058E2940C68F}" dt="2026-03-30T00:16:15.543" v="67" actId="5793"/>
          <ac:spMkLst>
            <pc:docMk/>
            <pc:sldMk cId="192721728" sldId="257"/>
            <ac:spMk id="3" creationId="{1B2AADE2-3FEA-2326-8379-50AE006E115C}"/>
          </ac:spMkLst>
        </pc:spChg>
        <pc:spChg chg="mod">
          <ac:chgData name="Gruff Roberts (2306134)" userId="79d23623-2c40-4739-a32b-6e31712392fb" providerId="ADAL" clId="{D04A61FF-CA43-4B70-AEA1-058E2940C68F}" dt="2026-03-30T00:22:03.567" v="99" actId="20577"/>
          <ac:spMkLst>
            <pc:docMk/>
            <pc:sldMk cId="192721728" sldId="257"/>
            <ac:spMk id="5" creationId="{4BD88BAC-06BF-8E77-19AB-5B4F35EEA111}"/>
          </ac:spMkLst>
        </pc:spChg>
      </pc:sldChg>
      <pc:sldChg chg="addSp modSp mod setBg setClrOvrMap">
        <pc:chgData name="Gruff Roberts (2306134)" userId="79d23623-2c40-4739-a32b-6e31712392fb" providerId="ADAL" clId="{D04A61FF-CA43-4B70-AEA1-058E2940C68F}" dt="2026-03-30T16:43:33.942" v="13449" actId="26606"/>
        <pc:sldMkLst>
          <pc:docMk/>
          <pc:sldMk cId="4251382224" sldId="258"/>
        </pc:sldMkLst>
        <pc:spChg chg="mod">
          <ac:chgData name="Gruff Roberts (2306134)" userId="79d23623-2c40-4739-a32b-6e31712392fb" providerId="ADAL" clId="{D04A61FF-CA43-4B70-AEA1-058E2940C68F}" dt="2026-03-30T16:43:33.942" v="13449" actId="26606"/>
          <ac:spMkLst>
            <pc:docMk/>
            <pc:sldMk cId="4251382224" sldId="258"/>
            <ac:spMk id="2" creationId="{5517257D-5D72-AEF7-EC36-56C96C1CD53E}"/>
          </ac:spMkLst>
        </pc:spChg>
        <pc:spChg chg="mod">
          <ac:chgData name="Gruff Roberts (2306134)" userId="79d23623-2c40-4739-a32b-6e31712392fb" providerId="ADAL" clId="{D04A61FF-CA43-4B70-AEA1-058E2940C68F}" dt="2026-03-30T16:43:33.942" v="13449" actId="26606"/>
          <ac:spMkLst>
            <pc:docMk/>
            <pc:sldMk cId="4251382224" sldId="258"/>
            <ac:spMk id="3" creationId="{99D13F4F-E3C1-CD45-D88F-3CB859BD363F}"/>
          </ac:spMkLst>
        </pc:spChg>
        <pc:spChg chg="add">
          <ac:chgData name="Gruff Roberts (2306134)" userId="79d23623-2c40-4739-a32b-6e31712392fb" providerId="ADAL" clId="{D04A61FF-CA43-4B70-AEA1-058E2940C68F}" dt="2026-03-30T16:43:33.942" v="13449" actId="26606"/>
          <ac:spMkLst>
            <pc:docMk/>
            <pc:sldMk cId="4251382224" sldId="258"/>
            <ac:spMk id="8" creationId="{29831267-5CAE-41B8-A1CC-66FE1628A6A7}"/>
          </ac:spMkLst>
        </pc:spChg>
        <pc:grpChg chg="add">
          <ac:chgData name="Gruff Roberts (2306134)" userId="79d23623-2c40-4739-a32b-6e31712392fb" providerId="ADAL" clId="{D04A61FF-CA43-4B70-AEA1-058E2940C68F}" dt="2026-03-30T16:43:33.942" v="13449" actId="26606"/>
          <ac:grpSpMkLst>
            <pc:docMk/>
            <pc:sldMk cId="4251382224" sldId="258"/>
            <ac:grpSpMk id="10" creationId="{379EE808-85F9-455B-B8F9-FBE90075FBB5}"/>
          </ac:grpSpMkLst>
        </pc:grpChg>
        <pc:grpChg chg="add">
          <ac:chgData name="Gruff Roberts (2306134)" userId="79d23623-2c40-4739-a32b-6e31712392fb" providerId="ADAL" clId="{D04A61FF-CA43-4B70-AEA1-058E2940C68F}" dt="2026-03-30T16:43:33.942" v="13449" actId="26606"/>
          <ac:grpSpMkLst>
            <pc:docMk/>
            <pc:sldMk cId="4251382224" sldId="258"/>
            <ac:grpSpMk id="33" creationId="{F8D580F2-1EDA-4B5F-98EB-EF8F18E9B7CF}"/>
          </ac:grpSpMkLst>
        </pc:grpChg>
      </pc:sldChg>
      <pc:sldChg chg="del">
        <pc:chgData name="Gruff Roberts (2306134)" userId="79d23623-2c40-4739-a32b-6e31712392fb" providerId="ADAL" clId="{D04A61FF-CA43-4B70-AEA1-058E2940C68F}" dt="2026-03-30T01:26:34.734" v="1293" actId="2696"/>
        <pc:sldMkLst>
          <pc:docMk/>
          <pc:sldMk cId="1225252646" sldId="259"/>
        </pc:sldMkLst>
      </pc:sldChg>
      <pc:sldChg chg="addSp modSp mod setBg">
        <pc:chgData name="Gruff Roberts (2306134)" userId="79d23623-2c40-4739-a32b-6e31712392fb" providerId="ADAL" clId="{D04A61FF-CA43-4B70-AEA1-058E2940C68F}" dt="2026-03-30T16:43:18.222" v="13447" actId="26606"/>
        <pc:sldMkLst>
          <pc:docMk/>
          <pc:sldMk cId="577637959" sldId="260"/>
        </pc:sldMkLst>
        <pc:spChg chg="mod">
          <ac:chgData name="Gruff Roberts (2306134)" userId="79d23623-2c40-4739-a32b-6e31712392fb" providerId="ADAL" clId="{D04A61FF-CA43-4B70-AEA1-058E2940C68F}" dt="2026-03-30T16:43:18.222" v="13447" actId="26606"/>
          <ac:spMkLst>
            <pc:docMk/>
            <pc:sldMk cId="577637959" sldId="260"/>
            <ac:spMk id="2" creationId="{BAC8000E-814F-1680-9D34-8E98FF801616}"/>
          </ac:spMkLst>
        </pc:spChg>
        <pc:spChg chg="mod">
          <ac:chgData name="Gruff Roberts (2306134)" userId="79d23623-2c40-4739-a32b-6e31712392fb" providerId="ADAL" clId="{D04A61FF-CA43-4B70-AEA1-058E2940C68F}" dt="2026-03-30T16:43:18.222" v="13447" actId="26606"/>
          <ac:spMkLst>
            <pc:docMk/>
            <pc:sldMk cId="577637959" sldId="260"/>
            <ac:spMk id="3" creationId="{C56E7E06-F4D2-1B7C-D416-135864ED5F4E}"/>
          </ac:spMkLst>
        </pc:spChg>
        <pc:spChg chg="add">
          <ac:chgData name="Gruff Roberts (2306134)" userId="79d23623-2c40-4739-a32b-6e31712392fb" providerId="ADAL" clId="{D04A61FF-CA43-4B70-AEA1-058E2940C68F}" dt="2026-03-30T16:43:18.222" v="13447" actId="26606"/>
          <ac:spMkLst>
            <pc:docMk/>
            <pc:sldMk cId="577637959" sldId="260"/>
            <ac:spMk id="8" creationId="{D75627FE-0AC5-4349-AC08-45A58BEC9B8C}"/>
          </ac:spMkLst>
        </pc:spChg>
        <pc:spChg chg="add">
          <ac:chgData name="Gruff Roberts (2306134)" userId="79d23623-2c40-4739-a32b-6e31712392fb" providerId="ADAL" clId="{D04A61FF-CA43-4B70-AEA1-058E2940C68F}" dt="2026-03-30T16:43:18.222" v="13447" actId="26606"/>
          <ac:spMkLst>
            <pc:docMk/>
            <pc:sldMk cId="577637959" sldId="260"/>
            <ac:spMk id="33" creationId="{BC2574CF-1D35-4994-87BD-5A3378E1AB34}"/>
          </ac:spMkLst>
        </pc:spChg>
        <pc:grpChg chg="add">
          <ac:chgData name="Gruff Roberts (2306134)" userId="79d23623-2c40-4739-a32b-6e31712392fb" providerId="ADAL" clId="{D04A61FF-CA43-4B70-AEA1-058E2940C68F}" dt="2026-03-30T16:43:18.222" v="13447" actId="26606"/>
          <ac:grpSpMkLst>
            <pc:docMk/>
            <pc:sldMk cId="577637959" sldId="260"/>
            <ac:grpSpMk id="10" creationId="{F87AAF7B-2090-475D-9C3E-FDC03DD87A88}"/>
          </ac:grpSpMkLst>
        </pc:grpChg>
        <pc:cxnChg chg="add">
          <ac:chgData name="Gruff Roberts (2306134)" userId="79d23623-2c40-4739-a32b-6e31712392fb" providerId="ADAL" clId="{D04A61FF-CA43-4B70-AEA1-058E2940C68F}" dt="2026-03-30T16:43:18.222" v="13447" actId="26606"/>
          <ac:cxnSpMkLst>
            <pc:docMk/>
            <pc:sldMk cId="577637959" sldId="260"/>
            <ac:cxnSpMk id="35" creationId="{68B6AB33-DFE6-4FE4-94FE-C9E25424AD16}"/>
          </ac:cxnSpMkLst>
        </pc:cxnChg>
      </pc:sldChg>
      <pc:sldChg chg="addSp modSp mod setBg">
        <pc:chgData name="Gruff Roberts (2306134)" userId="79d23623-2c40-4739-a32b-6e31712392fb" providerId="ADAL" clId="{D04A61FF-CA43-4B70-AEA1-058E2940C68F}" dt="2026-03-30T16:43:20.661" v="13448" actId="26606"/>
        <pc:sldMkLst>
          <pc:docMk/>
          <pc:sldMk cId="2357793211" sldId="261"/>
        </pc:sldMkLst>
        <pc:spChg chg="mod">
          <ac:chgData name="Gruff Roberts (2306134)" userId="79d23623-2c40-4739-a32b-6e31712392fb" providerId="ADAL" clId="{D04A61FF-CA43-4B70-AEA1-058E2940C68F}" dt="2026-03-30T16:43:20.661" v="13448" actId="26606"/>
          <ac:spMkLst>
            <pc:docMk/>
            <pc:sldMk cId="2357793211" sldId="261"/>
            <ac:spMk id="2" creationId="{7439E129-109E-E3E1-8224-C5F9D834B7F6}"/>
          </ac:spMkLst>
        </pc:spChg>
        <pc:spChg chg="mod">
          <ac:chgData name="Gruff Roberts (2306134)" userId="79d23623-2c40-4739-a32b-6e31712392fb" providerId="ADAL" clId="{D04A61FF-CA43-4B70-AEA1-058E2940C68F}" dt="2026-03-30T16:43:20.661" v="13448" actId="26606"/>
          <ac:spMkLst>
            <pc:docMk/>
            <pc:sldMk cId="2357793211" sldId="261"/>
            <ac:spMk id="3" creationId="{F9F9EA13-8A2B-8397-4F2B-F280519BB9B0}"/>
          </ac:spMkLst>
        </pc:spChg>
        <pc:spChg chg="add">
          <ac:chgData name="Gruff Roberts (2306134)" userId="79d23623-2c40-4739-a32b-6e31712392fb" providerId="ADAL" clId="{D04A61FF-CA43-4B70-AEA1-058E2940C68F}" dt="2026-03-30T16:43:20.661" v="13448" actId="26606"/>
          <ac:spMkLst>
            <pc:docMk/>
            <pc:sldMk cId="2357793211" sldId="261"/>
            <ac:spMk id="8" creationId="{D75627FE-0AC5-4349-AC08-45A58BEC9B8C}"/>
          </ac:spMkLst>
        </pc:spChg>
        <pc:spChg chg="add">
          <ac:chgData name="Gruff Roberts (2306134)" userId="79d23623-2c40-4739-a32b-6e31712392fb" providerId="ADAL" clId="{D04A61FF-CA43-4B70-AEA1-058E2940C68F}" dt="2026-03-30T16:43:20.661" v="13448" actId="26606"/>
          <ac:spMkLst>
            <pc:docMk/>
            <pc:sldMk cId="2357793211" sldId="261"/>
            <ac:spMk id="33" creationId="{BC2574CF-1D35-4994-87BD-5A3378E1AB34}"/>
          </ac:spMkLst>
        </pc:spChg>
        <pc:grpChg chg="add">
          <ac:chgData name="Gruff Roberts (2306134)" userId="79d23623-2c40-4739-a32b-6e31712392fb" providerId="ADAL" clId="{D04A61FF-CA43-4B70-AEA1-058E2940C68F}" dt="2026-03-30T16:43:20.661" v="13448" actId="26606"/>
          <ac:grpSpMkLst>
            <pc:docMk/>
            <pc:sldMk cId="2357793211" sldId="261"/>
            <ac:grpSpMk id="10" creationId="{F87AAF7B-2090-475D-9C3E-FDC03DD87A88}"/>
          </ac:grpSpMkLst>
        </pc:grpChg>
        <pc:cxnChg chg="add">
          <ac:chgData name="Gruff Roberts (2306134)" userId="79d23623-2c40-4739-a32b-6e31712392fb" providerId="ADAL" clId="{D04A61FF-CA43-4B70-AEA1-058E2940C68F}" dt="2026-03-30T16:43:20.661" v="13448" actId="26606"/>
          <ac:cxnSpMkLst>
            <pc:docMk/>
            <pc:sldMk cId="2357793211" sldId="261"/>
            <ac:cxnSpMk id="35" creationId="{68B6AB33-DFE6-4FE4-94FE-C9E25424AD16}"/>
          </ac:cxnSpMkLst>
        </pc:cxnChg>
      </pc:sldChg>
      <pc:sldChg chg="addSp delSp modSp mod setBg">
        <pc:chgData name="Gruff Roberts (2306134)" userId="79d23623-2c40-4739-a32b-6e31712392fb" providerId="ADAL" clId="{D04A61FF-CA43-4B70-AEA1-058E2940C68F}" dt="2026-03-30T06:04:32.063" v="2551" actId="20577"/>
        <pc:sldMkLst>
          <pc:docMk/>
          <pc:sldMk cId="1791266319" sldId="262"/>
        </pc:sldMkLst>
        <pc:spChg chg="mod">
          <ac:chgData name="Gruff Roberts (2306134)" userId="79d23623-2c40-4739-a32b-6e31712392fb" providerId="ADAL" clId="{D04A61FF-CA43-4B70-AEA1-058E2940C68F}" dt="2026-03-30T00:48:25.792" v="425" actId="26606"/>
          <ac:spMkLst>
            <pc:docMk/>
            <pc:sldMk cId="1791266319" sldId="262"/>
            <ac:spMk id="2" creationId="{E94DE85C-6BE4-1F76-F0B1-B7CCCCA99F0B}"/>
          </ac:spMkLst>
        </pc:spChg>
        <pc:spChg chg="mod">
          <ac:chgData name="Gruff Roberts (2306134)" userId="79d23623-2c40-4739-a32b-6e31712392fb" providerId="ADAL" clId="{D04A61FF-CA43-4B70-AEA1-058E2940C68F}" dt="2026-03-30T06:04:32.063" v="2551" actId="20577"/>
          <ac:spMkLst>
            <pc:docMk/>
            <pc:sldMk cId="1791266319" sldId="262"/>
            <ac:spMk id="3" creationId="{1089EA0D-2501-E7EF-0112-3533C4815DA6}"/>
          </ac:spMkLst>
        </pc:spChg>
        <pc:spChg chg="add">
          <ac:chgData name="Gruff Roberts (2306134)" userId="79d23623-2c40-4739-a32b-6e31712392fb" providerId="ADAL" clId="{D04A61FF-CA43-4B70-AEA1-058E2940C68F}" dt="2026-03-30T00:48:25.792" v="425" actId="26606"/>
          <ac:spMkLst>
            <pc:docMk/>
            <pc:sldMk cId="1791266319" sldId="262"/>
            <ac:spMk id="8" creationId="{E2366EBA-92FD-44AE-87A9-25E5135EB2C9}"/>
          </ac:spMkLst>
        </pc:spChg>
        <pc:spChg chg="add">
          <ac:chgData name="Gruff Roberts (2306134)" userId="79d23623-2c40-4739-a32b-6e31712392fb" providerId="ADAL" clId="{D04A61FF-CA43-4B70-AEA1-058E2940C68F}" dt="2026-03-30T00:48:25.792" v="425" actId="26606"/>
          <ac:spMkLst>
            <pc:docMk/>
            <pc:sldMk cId="1791266319" sldId="262"/>
            <ac:spMk id="33" creationId="{7C462C46-EFB7-4580-9921-DFC346FCC3C2}"/>
          </ac:spMkLst>
        </pc:spChg>
        <pc:spChg chg="add">
          <ac:chgData name="Gruff Roberts (2306134)" userId="79d23623-2c40-4739-a32b-6e31712392fb" providerId="ADAL" clId="{D04A61FF-CA43-4B70-AEA1-058E2940C68F}" dt="2026-03-30T00:48:25.792" v="425" actId="26606"/>
          <ac:spMkLst>
            <pc:docMk/>
            <pc:sldMk cId="1791266319" sldId="262"/>
            <ac:spMk id="35" creationId="{B8B918B4-AB10-4E3A-916E-A9625586EA47}"/>
          </ac:spMkLst>
        </pc:spChg>
        <pc:grpChg chg="add">
          <ac:chgData name="Gruff Roberts (2306134)" userId="79d23623-2c40-4739-a32b-6e31712392fb" providerId="ADAL" clId="{D04A61FF-CA43-4B70-AEA1-058E2940C68F}" dt="2026-03-30T00:48:25.792" v="425" actId="26606"/>
          <ac:grpSpMkLst>
            <pc:docMk/>
            <pc:sldMk cId="1791266319" sldId="262"/>
            <ac:grpSpMk id="10" creationId="{B437F5FC-01F7-4EB4-81E7-C27D917E9554}"/>
          </ac:grpSpMkLst>
        </pc:grpChg>
        <pc:picChg chg="del">
          <ac:chgData name="Gruff Roberts (2306134)" userId="79d23623-2c40-4739-a32b-6e31712392fb" providerId="ADAL" clId="{D04A61FF-CA43-4B70-AEA1-058E2940C68F}" dt="2026-03-30T00:22:26.151" v="100" actId="478"/>
          <ac:picMkLst>
            <pc:docMk/>
            <pc:sldMk cId="1791266319" sldId="262"/>
            <ac:picMk id="4" creationId="{74CADD30-9C0F-F2E9-C6D6-A1879BA521C1}"/>
          </ac:picMkLst>
        </pc:picChg>
      </pc:sldChg>
      <pc:sldChg chg="modSp add mod">
        <pc:chgData name="Gruff Roberts (2306134)" userId="79d23623-2c40-4739-a32b-6e31712392fb" providerId="ADAL" clId="{D04A61FF-CA43-4B70-AEA1-058E2940C68F}" dt="2026-03-30T16:38:21.141" v="13300" actId="114"/>
        <pc:sldMkLst>
          <pc:docMk/>
          <pc:sldMk cId="2078013442" sldId="263"/>
        </pc:sldMkLst>
        <pc:spChg chg="mod">
          <ac:chgData name="Gruff Roberts (2306134)" userId="79d23623-2c40-4739-a32b-6e31712392fb" providerId="ADAL" clId="{D04A61FF-CA43-4B70-AEA1-058E2940C68F}" dt="2026-03-30T16:38:21.141" v="13300" actId="114"/>
          <ac:spMkLst>
            <pc:docMk/>
            <pc:sldMk cId="2078013442" sldId="263"/>
            <ac:spMk id="3" creationId="{999261A9-3609-A2C7-A70C-A3D9F383BC65}"/>
          </ac:spMkLst>
        </pc:spChg>
      </pc:sldChg>
      <pc:sldChg chg="modSp add mod">
        <pc:chgData name="Gruff Roberts (2306134)" userId="79d23623-2c40-4739-a32b-6e31712392fb" providerId="ADAL" clId="{D04A61FF-CA43-4B70-AEA1-058E2940C68F}" dt="2026-03-30T10:37:10.314" v="6832" actId="20577"/>
        <pc:sldMkLst>
          <pc:docMk/>
          <pc:sldMk cId="3884644296" sldId="264"/>
        </pc:sldMkLst>
        <pc:spChg chg="mod">
          <ac:chgData name="Gruff Roberts (2306134)" userId="79d23623-2c40-4739-a32b-6e31712392fb" providerId="ADAL" clId="{D04A61FF-CA43-4B70-AEA1-058E2940C68F}" dt="2026-03-30T10:37:10.314" v="6832" actId="20577"/>
          <ac:spMkLst>
            <pc:docMk/>
            <pc:sldMk cId="3884644296" sldId="264"/>
            <ac:spMk id="3" creationId="{B524CA41-F445-AB30-56B9-F0D1C5FD3AD8}"/>
          </ac:spMkLst>
        </pc:spChg>
      </pc:sldChg>
      <pc:sldChg chg="addSp modSp add mod setBg setClrOvrMap">
        <pc:chgData name="Gruff Roberts (2306134)" userId="79d23623-2c40-4739-a32b-6e31712392fb" providerId="ADAL" clId="{D04A61FF-CA43-4B70-AEA1-058E2940C68F}" dt="2026-03-30T16:43:37.254" v="13450" actId="26606"/>
        <pc:sldMkLst>
          <pc:docMk/>
          <pc:sldMk cId="673303424" sldId="265"/>
        </pc:sldMkLst>
        <pc:spChg chg="mod">
          <ac:chgData name="Gruff Roberts (2306134)" userId="79d23623-2c40-4739-a32b-6e31712392fb" providerId="ADAL" clId="{D04A61FF-CA43-4B70-AEA1-058E2940C68F}" dt="2026-03-30T16:43:37.254" v="13450" actId="26606"/>
          <ac:spMkLst>
            <pc:docMk/>
            <pc:sldMk cId="673303424" sldId="265"/>
            <ac:spMk id="2" creationId="{2CCA56BD-8B6C-9325-5777-F8B58BFAEA9B}"/>
          </ac:spMkLst>
        </pc:spChg>
        <pc:spChg chg="mod">
          <ac:chgData name="Gruff Roberts (2306134)" userId="79d23623-2c40-4739-a32b-6e31712392fb" providerId="ADAL" clId="{D04A61FF-CA43-4B70-AEA1-058E2940C68F}" dt="2026-03-30T16:43:37.254" v="13450" actId="26606"/>
          <ac:spMkLst>
            <pc:docMk/>
            <pc:sldMk cId="673303424" sldId="265"/>
            <ac:spMk id="3" creationId="{56AB47BB-9433-8879-98BB-F6F027E144A9}"/>
          </ac:spMkLst>
        </pc:spChg>
        <pc:spChg chg="add">
          <ac:chgData name="Gruff Roberts (2306134)" userId="79d23623-2c40-4739-a32b-6e31712392fb" providerId="ADAL" clId="{D04A61FF-CA43-4B70-AEA1-058E2940C68F}" dt="2026-03-30T16:43:37.254" v="13450" actId="26606"/>
          <ac:spMkLst>
            <pc:docMk/>
            <pc:sldMk cId="673303424" sldId="265"/>
            <ac:spMk id="8" creationId="{29831267-5CAE-41B8-A1CC-66FE1628A6A7}"/>
          </ac:spMkLst>
        </pc:spChg>
        <pc:grpChg chg="add">
          <ac:chgData name="Gruff Roberts (2306134)" userId="79d23623-2c40-4739-a32b-6e31712392fb" providerId="ADAL" clId="{D04A61FF-CA43-4B70-AEA1-058E2940C68F}" dt="2026-03-30T16:43:37.254" v="13450" actId="26606"/>
          <ac:grpSpMkLst>
            <pc:docMk/>
            <pc:sldMk cId="673303424" sldId="265"/>
            <ac:grpSpMk id="10" creationId="{379EE808-85F9-455B-B8F9-FBE90075FBB5}"/>
          </ac:grpSpMkLst>
        </pc:grpChg>
        <pc:grpChg chg="add">
          <ac:chgData name="Gruff Roberts (2306134)" userId="79d23623-2c40-4739-a32b-6e31712392fb" providerId="ADAL" clId="{D04A61FF-CA43-4B70-AEA1-058E2940C68F}" dt="2026-03-30T16:43:37.254" v="13450" actId="26606"/>
          <ac:grpSpMkLst>
            <pc:docMk/>
            <pc:sldMk cId="673303424" sldId="265"/>
            <ac:grpSpMk id="33" creationId="{F8D580F2-1EDA-4B5F-98EB-EF8F18E9B7CF}"/>
          </ac:grpSpMkLst>
        </pc:grpChg>
      </pc:sldChg>
      <pc:sldChg chg="addSp delSp modSp add mod setBg setClrOvrMap">
        <pc:chgData name="Gruff Roberts (2306134)" userId="79d23623-2c40-4739-a32b-6e31712392fb" providerId="ADAL" clId="{D04A61FF-CA43-4B70-AEA1-058E2940C68F}" dt="2026-03-30T16:43:02.667" v="13446" actId="26606"/>
        <pc:sldMkLst>
          <pc:docMk/>
          <pc:sldMk cId="2913651120" sldId="266"/>
        </pc:sldMkLst>
        <pc:spChg chg="mod">
          <ac:chgData name="Gruff Roberts (2306134)" userId="79d23623-2c40-4739-a32b-6e31712392fb" providerId="ADAL" clId="{D04A61FF-CA43-4B70-AEA1-058E2940C68F}" dt="2026-03-30T16:43:02.667" v="13446" actId="26606"/>
          <ac:spMkLst>
            <pc:docMk/>
            <pc:sldMk cId="2913651120" sldId="266"/>
            <ac:spMk id="2" creationId="{927FBE0D-D17F-2361-27B3-4597D4F2F217}"/>
          </ac:spMkLst>
        </pc:spChg>
        <pc:spChg chg="mod ord">
          <ac:chgData name="Gruff Roberts (2306134)" userId="79d23623-2c40-4739-a32b-6e31712392fb" providerId="ADAL" clId="{D04A61FF-CA43-4B70-AEA1-058E2940C68F}" dt="2026-03-30T16:43:02.667" v="13446" actId="26606"/>
          <ac:spMkLst>
            <pc:docMk/>
            <pc:sldMk cId="2913651120" sldId="266"/>
            <ac:spMk id="3" creationId="{9F47766F-94F8-2B90-F641-2FF5AC530E4D}"/>
          </ac:spMkLst>
        </pc:spChg>
        <pc:spChg chg="add del">
          <ac:chgData name="Gruff Roberts (2306134)" userId="79d23623-2c40-4739-a32b-6e31712392fb" providerId="ADAL" clId="{D04A61FF-CA43-4B70-AEA1-058E2940C68F}" dt="2026-03-30T16:42:47.454" v="13444" actId="478"/>
          <ac:spMkLst>
            <pc:docMk/>
            <pc:sldMk cId="2913651120" sldId="266"/>
            <ac:spMk id="4" creationId="{D14A10DD-0D9C-C039-9E63-946D3D52C8D0}"/>
          </ac:spMkLst>
        </pc:spChg>
        <pc:spChg chg="add">
          <ac:chgData name="Gruff Roberts (2306134)" userId="79d23623-2c40-4739-a32b-6e31712392fb" providerId="ADAL" clId="{D04A61FF-CA43-4B70-AEA1-058E2940C68F}" dt="2026-03-30T16:43:02.667" v="13446" actId="26606"/>
          <ac:spMkLst>
            <pc:docMk/>
            <pc:sldMk cId="2913651120" sldId="266"/>
            <ac:spMk id="10" creationId="{A3BAF07C-C39E-42EB-BB22-8D46691D9735}"/>
          </ac:spMkLst>
        </pc:spChg>
        <pc:grpChg chg="add">
          <ac:chgData name="Gruff Roberts (2306134)" userId="79d23623-2c40-4739-a32b-6e31712392fb" providerId="ADAL" clId="{D04A61FF-CA43-4B70-AEA1-058E2940C68F}" dt="2026-03-30T16:43:02.667" v="13446" actId="26606"/>
          <ac:grpSpMkLst>
            <pc:docMk/>
            <pc:sldMk cId="2913651120" sldId="266"/>
            <ac:grpSpMk id="12" creationId="{D8E9CF54-0466-4261-9E62-0249E60E1886}"/>
          </ac:grpSpMkLst>
        </pc:grpChg>
        <pc:picChg chg="add mod">
          <ac:chgData name="Gruff Roberts (2306134)" userId="79d23623-2c40-4739-a32b-6e31712392fb" providerId="ADAL" clId="{D04A61FF-CA43-4B70-AEA1-058E2940C68F}" dt="2026-03-30T16:43:02.667" v="13446" actId="26606"/>
          <ac:picMkLst>
            <pc:docMk/>
            <pc:sldMk cId="2913651120" sldId="266"/>
            <ac:picMk id="5" creationId="{98052165-3A88-7FCA-FB55-21A1169252C5}"/>
          </ac:picMkLst>
        </pc:picChg>
      </pc:sldChg>
    </pc:docChg>
  </pc:docChgLst>
  <pc:docChgLst>
    <pc:chgData name="Gruff Roberts (2306134)" userId="S::2306134@student.uwtsd.ac.uk::79d23623-2c40-4739-a32b-6e31712392fb" providerId="AD" clId="Web-{257722B1-BAB4-FAAD-D5F5-F1052AC96FD6}"/>
    <pc:docChg chg="addSld delSld modSld">
      <pc:chgData name="Gruff Roberts (2306134)" userId="S::2306134@student.uwtsd.ac.uk::79d23623-2c40-4739-a32b-6e31712392fb" providerId="AD" clId="Web-{257722B1-BAB4-FAAD-D5F5-F1052AC96FD6}" dt="2026-03-02T17:13:04.172" v="9" actId="20577"/>
      <pc:docMkLst>
        <pc:docMk/>
      </pc:docMkLst>
      <pc:sldChg chg="modSp new">
        <pc:chgData name="Gruff Roberts (2306134)" userId="S::2306134@student.uwtsd.ac.uk::79d23623-2c40-4739-a32b-6e31712392fb" providerId="AD" clId="Web-{257722B1-BAB4-FAAD-D5F5-F1052AC96FD6}" dt="2026-03-02T17:13:04.172" v="9" actId="20577"/>
        <pc:sldMkLst>
          <pc:docMk/>
          <pc:sldMk cId="192721728" sldId="257"/>
        </pc:sldMkLst>
        <pc:spChg chg="mod">
          <ac:chgData name="Gruff Roberts (2306134)" userId="S::2306134@student.uwtsd.ac.uk::79d23623-2c40-4739-a32b-6e31712392fb" providerId="AD" clId="Web-{257722B1-BAB4-FAAD-D5F5-F1052AC96FD6}" dt="2026-03-02T17:13:04.172" v="9" actId="20577"/>
          <ac:spMkLst>
            <pc:docMk/>
            <pc:sldMk cId="192721728" sldId="257"/>
            <ac:spMk id="2" creationId="{CC241CEA-0C9A-8C81-5470-262260F940ED}"/>
          </ac:spMkLst>
        </pc:spChg>
      </pc:sldChg>
    </pc:docChg>
  </pc:docChgLst>
  <pc:docChgLst>
    <pc:chgData name="Gruff Roberts (2306134)" userId="S::2306134@student.uwtsd.ac.uk::79d23623-2c40-4739-a32b-6e31712392fb" providerId="AD" clId="Web-{95C4D7C7-657A-5B19-489F-68B1B7D29C14}"/>
    <pc:docChg chg="modSld">
      <pc:chgData name="Gruff Roberts (2306134)" userId="S::2306134@student.uwtsd.ac.uk::79d23623-2c40-4739-a32b-6e31712392fb" providerId="AD" clId="Web-{95C4D7C7-657A-5B19-489F-68B1B7D29C14}" dt="2026-03-02T13:05:57.212" v="88" actId="20577"/>
      <pc:docMkLst>
        <pc:docMk/>
      </pc:docMkLst>
      <pc:sldChg chg="modSp">
        <pc:chgData name="Gruff Roberts (2306134)" userId="S::2306134@student.uwtsd.ac.uk::79d23623-2c40-4739-a32b-6e31712392fb" providerId="AD" clId="Web-{95C4D7C7-657A-5B19-489F-68B1B7D29C14}" dt="2026-03-02T13:05:57.212" v="88" actId="20577"/>
        <pc:sldMkLst>
          <pc:docMk/>
          <pc:sldMk cId="109857222" sldId="256"/>
        </pc:sldMkLst>
        <pc:spChg chg="mod">
          <ac:chgData name="Gruff Roberts (2306134)" userId="S::2306134@student.uwtsd.ac.uk::79d23623-2c40-4739-a32b-6e31712392fb" providerId="AD" clId="Web-{95C4D7C7-657A-5B19-489F-68B1B7D29C14}" dt="2026-03-02T13:00:01.223" v="3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ruff Roberts (2306134)" userId="S::2306134@student.uwtsd.ac.uk::79d23623-2c40-4739-a32b-6e31712392fb" providerId="AD" clId="Web-{95C4D7C7-657A-5B19-489F-68B1B7D29C14}" dt="2026-03-02T13:05:57.212" v="88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Gruff Roberts (2306134)" userId="S::2306134@student.uwtsd.ac.uk::79d23623-2c40-4739-a32b-6e31712392fb" providerId="AD" clId="Web-{A22930AC-82B1-37BE-BD53-8B9862310B70}"/>
    <pc:docChg chg="mod addSld modSld addMainMaster delMainMaster">
      <pc:chgData name="Gruff Roberts (2306134)" userId="S::2306134@student.uwtsd.ac.uk::79d23623-2c40-4739-a32b-6e31712392fb" providerId="AD" clId="Web-{A22930AC-82B1-37BE-BD53-8B9862310B70}" dt="2026-03-29T21:13:39.594" v="261" actId="20577"/>
      <pc:docMkLst>
        <pc:docMk/>
      </pc:docMkLst>
      <pc:sldChg chg="modSp mod modClrScheme chgLayout">
        <pc:chgData name="Gruff Roberts (2306134)" userId="S::2306134@student.uwtsd.ac.uk::79d23623-2c40-4739-a32b-6e31712392fb" providerId="AD" clId="Web-{A22930AC-82B1-37BE-BD53-8B9862310B70}" dt="2026-03-29T20:46:15.172" v="154"/>
        <pc:sldMkLst>
          <pc:docMk/>
          <pc:sldMk cId="109857222" sldId="256"/>
        </pc:sldMkLst>
        <pc:spChg chg="mod ord">
          <ac:chgData name="Gruff Roberts (2306134)" userId="S::2306134@student.uwtsd.ac.uk::79d23623-2c40-4739-a32b-6e31712392fb" providerId="AD" clId="Web-{A22930AC-82B1-37BE-BD53-8B9862310B70}" dt="2026-03-29T20:46:15.172" v="15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Gruff Roberts (2306134)" userId="S::2306134@student.uwtsd.ac.uk::79d23623-2c40-4739-a32b-6e31712392fb" providerId="AD" clId="Web-{A22930AC-82B1-37BE-BD53-8B9862310B70}" dt="2026-03-29T20:46:15.172" v="154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setBg modClrScheme setClrOvrMap chgLayout">
        <pc:chgData name="Gruff Roberts (2306134)" userId="S::2306134@student.uwtsd.ac.uk::79d23623-2c40-4739-a32b-6e31712392fb" providerId="AD" clId="Web-{A22930AC-82B1-37BE-BD53-8B9862310B70}" dt="2026-03-29T21:13:39.594" v="261" actId="20577"/>
        <pc:sldMkLst>
          <pc:docMk/>
          <pc:sldMk cId="192721728" sldId="257"/>
        </pc:sldMkLst>
        <pc:spChg chg="mod ord">
          <ac:chgData name="Gruff Roberts (2306134)" userId="S::2306134@student.uwtsd.ac.uk::79d23623-2c40-4739-a32b-6e31712392fb" providerId="AD" clId="Web-{A22930AC-82B1-37BE-BD53-8B9862310B70}" dt="2026-03-29T20:54:00.190" v="183"/>
          <ac:spMkLst>
            <pc:docMk/>
            <pc:sldMk cId="192721728" sldId="257"/>
            <ac:spMk id="2" creationId="{CC241CEA-0C9A-8C81-5470-262260F940ED}"/>
          </ac:spMkLst>
        </pc:spChg>
        <pc:spChg chg="mod ord">
          <ac:chgData name="Gruff Roberts (2306134)" userId="S::2306134@student.uwtsd.ac.uk::79d23623-2c40-4739-a32b-6e31712392fb" providerId="AD" clId="Web-{A22930AC-82B1-37BE-BD53-8B9862310B70}" dt="2026-03-29T21:13:39.594" v="261" actId="20577"/>
          <ac:spMkLst>
            <pc:docMk/>
            <pc:sldMk cId="192721728" sldId="257"/>
            <ac:spMk id="3" creationId="{1B2AADE2-3FEA-2326-8379-50AE006E115C}"/>
          </ac:spMkLst>
        </pc:spChg>
        <pc:spChg chg="add del">
          <ac:chgData name="Gruff Roberts (2306134)" userId="S::2306134@student.uwtsd.ac.uk::79d23623-2c40-4739-a32b-6e31712392fb" providerId="AD" clId="Web-{A22930AC-82B1-37BE-BD53-8B9862310B70}" dt="2026-03-29T20:53:50.862" v="179"/>
          <ac:spMkLst>
            <pc:docMk/>
            <pc:sldMk cId="192721728" sldId="257"/>
            <ac:spMk id="9" creationId="{828D1E49-2A21-4A83-A0E0-FB1597B4B2ED}"/>
          </ac:spMkLst>
        </pc:spChg>
        <pc:spChg chg="add del">
          <ac:chgData name="Gruff Roberts (2306134)" userId="S::2306134@student.uwtsd.ac.uk::79d23623-2c40-4739-a32b-6e31712392fb" providerId="AD" clId="Web-{A22930AC-82B1-37BE-BD53-8B9862310B70}" dt="2026-03-29T20:53:50.862" v="179"/>
          <ac:spMkLst>
            <pc:docMk/>
            <pc:sldMk cId="192721728" sldId="257"/>
            <ac:spMk id="34" creationId="{E972DE0D-2E53-4159-ABD3-C601524262C2}"/>
          </ac:spMkLst>
        </pc:spChg>
        <pc:spChg chg="add del">
          <ac:chgData name="Gruff Roberts (2306134)" userId="S::2306134@student.uwtsd.ac.uk::79d23623-2c40-4739-a32b-6e31712392fb" providerId="AD" clId="Web-{A22930AC-82B1-37BE-BD53-8B9862310B70}" dt="2026-03-29T20:53:53.393" v="181"/>
          <ac:spMkLst>
            <pc:docMk/>
            <pc:sldMk cId="192721728" sldId="257"/>
            <ac:spMk id="36" creationId="{227E50E2-800F-4574-8926-D1DB68914B2C}"/>
          </ac:spMkLst>
        </pc:spChg>
        <pc:spChg chg="add del">
          <ac:chgData name="Gruff Roberts (2306134)" userId="S::2306134@student.uwtsd.ac.uk::79d23623-2c40-4739-a32b-6e31712392fb" providerId="AD" clId="Web-{A22930AC-82B1-37BE-BD53-8B9862310B70}" dt="2026-03-29T20:53:53.393" v="181"/>
          <ac:spMkLst>
            <pc:docMk/>
            <pc:sldMk cId="192721728" sldId="257"/>
            <ac:spMk id="37" creationId="{59C0AD34-689A-4954-B857-28A56A031CCA}"/>
          </ac:spMkLst>
        </pc:spChg>
        <pc:spChg chg="add del">
          <ac:chgData name="Gruff Roberts (2306134)" userId="S::2306134@student.uwtsd.ac.uk::79d23623-2c40-4739-a32b-6e31712392fb" providerId="AD" clId="Web-{A22930AC-82B1-37BE-BD53-8B9862310B70}" dt="2026-03-29T20:53:53.393" v="181"/>
          <ac:spMkLst>
            <pc:docMk/>
            <pc:sldMk cId="192721728" sldId="257"/>
            <ac:spMk id="38" creationId="{7DC56226-648F-4399-93F6-94D24B604695}"/>
          </ac:spMkLst>
        </pc:spChg>
        <pc:spChg chg="add del">
          <ac:chgData name="Gruff Roberts (2306134)" userId="S::2306134@student.uwtsd.ac.uk::79d23623-2c40-4739-a32b-6e31712392fb" providerId="AD" clId="Web-{A22930AC-82B1-37BE-BD53-8B9862310B70}" dt="2026-03-29T20:53:53.393" v="181"/>
          <ac:spMkLst>
            <pc:docMk/>
            <pc:sldMk cId="192721728" sldId="257"/>
            <ac:spMk id="40" creationId="{0D46847E-DF7B-4BE5-BA10-97AFF961CC86}"/>
          </ac:spMkLst>
        </pc:spChg>
        <pc:spChg chg="add del">
          <ac:chgData name="Gruff Roberts (2306134)" userId="S::2306134@student.uwtsd.ac.uk::79d23623-2c40-4739-a32b-6e31712392fb" providerId="AD" clId="Web-{A22930AC-82B1-37BE-BD53-8B9862310B70}" dt="2026-03-29T20:54:00.190" v="183"/>
          <ac:spMkLst>
            <pc:docMk/>
            <pc:sldMk cId="192721728" sldId="257"/>
            <ac:spMk id="42" creationId="{A3BAF07C-C39E-42EB-BB22-8D46691D9735}"/>
          </ac:spMkLst>
        </pc:spChg>
        <pc:grpChg chg="add del">
          <ac:chgData name="Gruff Roberts (2306134)" userId="S::2306134@student.uwtsd.ac.uk::79d23623-2c40-4739-a32b-6e31712392fb" providerId="AD" clId="Web-{A22930AC-82B1-37BE-BD53-8B9862310B70}" dt="2026-03-29T20:53:50.862" v="179"/>
          <ac:grpSpMkLst>
            <pc:docMk/>
            <pc:sldMk cId="192721728" sldId="257"/>
            <ac:grpSpMk id="11" creationId="{088B852E-5494-418B-A833-75CF016A9E20}"/>
          </ac:grpSpMkLst>
        </pc:grpChg>
        <pc:grpChg chg="add del">
          <ac:chgData name="Gruff Roberts (2306134)" userId="S::2306134@student.uwtsd.ac.uk::79d23623-2c40-4739-a32b-6e31712392fb" providerId="AD" clId="Web-{A22930AC-82B1-37BE-BD53-8B9862310B70}" dt="2026-03-29T20:53:53.393" v="181"/>
          <ac:grpSpMkLst>
            <pc:docMk/>
            <pc:sldMk cId="192721728" sldId="257"/>
            <ac:grpSpMk id="39" creationId="{2EF251E5-B061-410C-B249-58C6857613E1}"/>
          </ac:grpSpMkLst>
        </pc:grpChg>
        <pc:grpChg chg="add del">
          <ac:chgData name="Gruff Roberts (2306134)" userId="S::2306134@student.uwtsd.ac.uk::79d23623-2c40-4739-a32b-6e31712392fb" providerId="AD" clId="Web-{A22930AC-82B1-37BE-BD53-8B9862310B70}" dt="2026-03-29T20:54:00.190" v="183"/>
          <ac:grpSpMkLst>
            <pc:docMk/>
            <pc:sldMk cId="192721728" sldId="257"/>
            <ac:grpSpMk id="43" creationId="{D8E9CF54-0466-4261-9E62-0249E60E1886}"/>
          </ac:grpSpMkLst>
        </pc:grpChg>
        <pc:picChg chg="add mod ord">
          <ac:chgData name="Gruff Roberts (2306134)" userId="S::2306134@student.uwtsd.ac.uk::79d23623-2c40-4739-a32b-6e31712392fb" providerId="AD" clId="Web-{A22930AC-82B1-37BE-BD53-8B9862310B70}" dt="2026-03-29T20:54:00.190" v="183"/>
          <ac:picMkLst>
            <pc:docMk/>
            <pc:sldMk cId="192721728" sldId="257"/>
            <ac:picMk id="4" creationId="{353DD8B6-A1C5-F6CD-7DA9-6BFEFA37D387}"/>
          </ac:picMkLst>
        </pc:picChg>
      </pc:sldChg>
      <pc:sldChg chg="modSp mod modClrScheme chgLayout">
        <pc:chgData name="Gruff Roberts (2306134)" userId="S::2306134@student.uwtsd.ac.uk::79d23623-2c40-4739-a32b-6e31712392fb" providerId="AD" clId="Web-{A22930AC-82B1-37BE-BD53-8B9862310B70}" dt="2026-03-29T20:46:15.172" v="154"/>
        <pc:sldMkLst>
          <pc:docMk/>
          <pc:sldMk cId="4251382224" sldId="258"/>
        </pc:sldMkLst>
        <pc:spChg chg="mod ord">
          <ac:chgData name="Gruff Roberts (2306134)" userId="S::2306134@student.uwtsd.ac.uk::79d23623-2c40-4739-a32b-6e31712392fb" providerId="AD" clId="Web-{A22930AC-82B1-37BE-BD53-8B9862310B70}" dt="2026-03-29T20:46:15.172" v="154"/>
          <ac:spMkLst>
            <pc:docMk/>
            <pc:sldMk cId="4251382224" sldId="258"/>
            <ac:spMk id="2" creationId="{5517257D-5D72-AEF7-EC36-56C96C1CD53E}"/>
          </ac:spMkLst>
        </pc:spChg>
        <pc:spChg chg="mod ord">
          <ac:chgData name="Gruff Roberts (2306134)" userId="S::2306134@student.uwtsd.ac.uk::79d23623-2c40-4739-a32b-6e31712392fb" providerId="AD" clId="Web-{A22930AC-82B1-37BE-BD53-8B9862310B70}" dt="2026-03-29T20:46:15.172" v="154"/>
          <ac:spMkLst>
            <pc:docMk/>
            <pc:sldMk cId="4251382224" sldId="258"/>
            <ac:spMk id="3" creationId="{99D13F4F-E3C1-CD45-D88F-3CB859BD363F}"/>
          </ac:spMkLst>
        </pc:spChg>
      </pc:sldChg>
      <pc:sldChg chg="modSp add mod replId modClrScheme chgLayout">
        <pc:chgData name="Gruff Roberts (2306134)" userId="S::2306134@student.uwtsd.ac.uk::79d23623-2c40-4739-a32b-6e31712392fb" providerId="AD" clId="Web-{A22930AC-82B1-37BE-BD53-8B9862310B70}" dt="2026-03-29T20:46:15.172" v="154"/>
        <pc:sldMkLst>
          <pc:docMk/>
          <pc:sldMk cId="1225252646" sldId="259"/>
        </pc:sldMkLst>
        <pc:spChg chg="mod ord">
          <ac:chgData name="Gruff Roberts (2306134)" userId="S::2306134@student.uwtsd.ac.uk::79d23623-2c40-4739-a32b-6e31712392fb" providerId="AD" clId="Web-{A22930AC-82B1-37BE-BD53-8B9862310B70}" dt="2026-03-29T20:46:15.172" v="154"/>
          <ac:spMkLst>
            <pc:docMk/>
            <pc:sldMk cId="1225252646" sldId="259"/>
            <ac:spMk id="2" creationId="{914D8A97-52E1-ADB2-7B67-805909D982B4}"/>
          </ac:spMkLst>
        </pc:spChg>
        <pc:spChg chg="mod ord">
          <ac:chgData name="Gruff Roberts (2306134)" userId="S::2306134@student.uwtsd.ac.uk::79d23623-2c40-4739-a32b-6e31712392fb" providerId="AD" clId="Web-{A22930AC-82B1-37BE-BD53-8B9862310B70}" dt="2026-03-29T20:46:15.172" v="154"/>
          <ac:spMkLst>
            <pc:docMk/>
            <pc:sldMk cId="1225252646" sldId="259"/>
            <ac:spMk id="3" creationId="{02B381A7-8435-1A67-1887-A101B797E5C8}"/>
          </ac:spMkLst>
        </pc:spChg>
      </pc:sldChg>
      <pc:sldChg chg="modSp add mod replId modClrScheme chgLayout">
        <pc:chgData name="Gruff Roberts (2306134)" userId="S::2306134@student.uwtsd.ac.uk::79d23623-2c40-4739-a32b-6e31712392fb" providerId="AD" clId="Web-{A22930AC-82B1-37BE-BD53-8B9862310B70}" dt="2026-03-29T20:46:15.172" v="154"/>
        <pc:sldMkLst>
          <pc:docMk/>
          <pc:sldMk cId="577637959" sldId="260"/>
        </pc:sldMkLst>
        <pc:spChg chg="mod ord">
          <ac:chgData name="Gruff Roberts (2306134)" userId="S::2306134@student.uwtsd.ac.uk::79d23623-2c40-4739-a32b-6e31712392fb" providerId="AD" clId="Web-{A22930AC-82B1-37BE-BD53-8B9862310B70}" dt="2026-03-29T20:46:15.172" v="154"/>
          <ac:spMkLst>
            <pc:docMk/>
            <pc:sldMk cId="577637959" sldId="260"/>
            <ac:spMk id="2" creationId="{BAC8000E-814F-1680-9D34-8E98FF801616}"/>
          </ac:spMkLst>
        </pc:spChg>
        <pc:spChg chg="mod ord">
          <ac:chgData name="Gruff Roberts (2306134)" userId="S::2306134@student.uwtsd.ac.uk::79d23623-2c40-4739-a32b-6e31712392fb" providerId="AD" clId="Web-{A22930AC-82B1-37BE-BD53-8B9862310B70}" dt="2026-03-29T20:46:15.172" v="154"/>
          <ac:spMkLst>
            <pc:docMk/>
            <pc:sldMk cId="577637959" sldId="260"/>
            <ac:spMk id="3" creationId="{C56E7E06-F4D2-1B7C-D416-135864ED5F4E}"/>
          </ac:spMkLst>
        </pc:spChg>
      </pc:sldChg>
      <pc:sldChg chg="modSp add mod replId modClrScheme chgLayout">
        <pc:chgData name="Gruff Roberts (2306134)" userId="S::2306134@student.uwtsd.ac.uk::79d23623-2c40-4739-a32b-6e31712392fb" providerId="AD" clId="Web-{A22930AC-82B1-37BE-BD53-8B9862310B70}" dt="2026-03-29T20:46:15.172" v="154"/>
        <pc:sldMkLst>
          <pc:docMk/>
          <pc:sldMk cId="2357793211" sldId="261"/>
        </pc:sldMkLst>
        <pc:spChg chg="mod ord">
          <ac:chgData name="Gruff Roberts (2306134)" userId="S::2306134@student.uwtsd.ac.uk::79d23623-2c40-4739-a32b-6e31712392fb" providerId="AD" clId="Web-{A22930AC-82B1-37BE-BD53-8B9862310B70}" dt="2026-03-29T20:46:15.172" v="154"/>
          <ac:spMkLst>
            <pc:docMk/>
            <pc:sldMk cId="2357793211" sldId="261"/>
            <ac:spMk id="2" creationId="{7439E129-109E-E3E1-8224-C5F9D834B7F6}"/>
          </ac:spMkLst>
        </pc:spChg>
        <pc:spChg chg="mod ord">
          <ac:chgData name="Gruff Roberts (2306134)" userId="S::2306134@student.uwtsd.ac.uk::79d23623-2c40-4739-a32b-6e31712392fb" providerId="AD" clId="Web-{A22930AC-82B1-37BE-BD53-8B9862310B70}" dt="2026-03-29T20:46:15.172" v="154"/>
          <ac:spMkLst>
            <pc:docMk/>
            <pc:sldMk cId="2357793211" sldId="261"/>
            <ac:spMk id="3" creationId="{F9F9EA13-8A2B-8397-4F2B-F280519BB9B0}"/>
          </ac:spMkLst>
        </pc:spChg>
      </pc:sldChg>
      <pc:sldMasterChg chg="del delSldLayout">
        <pc:chgData name="Gruff Roberts (2306134)" userId="S::2306134@student.uwtsd.ac.uk::79d23623-2c40-4739-a32b-6e31712392fb" providerId="AD" clId="Web-{A22930AC-82B1-37BE-BD53-8B9862310B70}" dt="2026-03-29T20:46:15.172" v="154"/>
        <pc:sldMasterMkLst>
          <pc:docMk/>
          <pc:sldMasterMk cId="2460954070" sldId="2147483660"/>
        </pc:sldMasterMkLst>
        <pc:sldLayoutChg chg="del">
          <pc:chgData name="Gruff Roberts (2306134)" userId="S::2306134@student.uwtsd.ac.uk::79d23623-2c40-4739-a32b-6e31712392fb" providerId="AD" clId="Web-{A22930AC-82B1-37BE-BD53-8B9862310B70}" dt="2026-03-29T20:46:15.172" v="15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Gruff Roberts (2306134)" userId="S::2306134@student.uwtsd.ac.uk::79d23623-2c40-4739-a32b-6e31712392fb" providerId="AD" clId="Web-{A22930AC-82B1-37BE-BD53-8B9862310B70}" dt="2026-03-29T20:46:15.172" v="15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Gruff Roberts (2306134)" userId="S::2306134@student.uwtsd.ac.uk::79d23623-2c40-4739-a32b-6e31712392fb" providerId="AD" clId="Web-{A22930AC-82B1-37BE-BD53-8B9862310B70}" dt="2026-03-29T20:46:15.172" v="15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Gruff Roberts (2306134)" userId="S::2306134@student.uwtsd.ac.uk::79d23623-2c40-4739-a32b-6e31712392fb" providerId="AD" clId="Web-{A22930AC-82B1-37BE-BD53-8B9862310B70}" dt="2026-03-29T20:46:15.172" v="15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Gruff Roberts (2306134)" userId="S::2306134@student.uwtsd.ac.uk::79d23623-2c40-4739-a32b-6e31712392fb" providerId="AD" clId="Web-{A22930AC-82B1-37BE-BD53-8B9862310B70}" dt="2026-03-29T20:46:15.172" v="15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Gruff Roberts (2306134)" userId="S::2306134@student.uwtsd.ac.uk::79d23623-2c40-4739-a32b-6e31712392fb" providerId="AD" clId="Web-{A22930AC-82B1-37BE-BD53-8B9862310B70}" dt="2026-03-29T20:46:15.172" v="15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Gruff Roberts (2306134)" userId="S::2306134@student.uwtsd.ac.uk::79d23623-2c40-4739-a32b-6e31712392fb" providerId="AD" clId="Web-{A22930AC-82B1-37BE-BD53-8B9862310B70}" dt="2026-03-29T20:46:15.172" v="15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Gruff Roberts (2306134)" userId="S::2306134@student.uwtsd.ac.uk::79d23623-2c40-4739-a32b-6e31712392fb" providerId="AD" clId="Web-{A22930AC-82B1-37BE-BD53-8B9862310B70}" dt="2026-03-29T20:46:15.172" v="15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Gruff Roberts (2306134)" userId="S::2306134@student.uwtsd.ac.uk::79d23623-2c40-4739-a32b-6e31712392fb" providerId="AD" clId="Web-{A22930AC-82B1-37BE-BD53-8B9862310B70}" dt="2026-03-29T20:46:15.172" v="15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Gruff Roberts (2306134)" userId="S::2306134@student.uwtsd.ac.uk::79d23623-2c40-4739-a32b-6e31712392fb" providerId="AD" clId="Web-{A22930AC-82B1-37BE-BD53-8B9862310B70}" dt="2026-03-29T20:46:15.172" v="15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Gruff Roberts (2306134)" userId="S::2306134@student.uwtsd.ac.uk::79d23623-2c40-4739-a32b-6e31712392fb" providerId="AD" clId="Web-{A22930AC-82B1-37BE-BD53-8B9862310B70}" dt="2026-03-29T20:46:15.172" v="15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Gruff Roberts (2306134)" userId="S::2306134@student.uwtsd.ac.uk::79d23623-2c40-4739-a32b-6e31712392fb" providerId="AD" clId="Web-{A22930AC-82B1-37BE-BD53-8B9862310B70}" dt="2026-03-29T20:46:15.172" v="154"/>
        <pc:sldMasterMkLst>
          <pc:docMk/>
          <pc:sldMasterMk cId="3387643097" sldId="2147483672"/>
        </pc:sldMasterMkLst>
        <pc:sldLayoutChg chg="add mod replId">
          <pc:chgData name="Gruff Roberts (2306134)" userId="S::2306134@student.uwtsd.ac.uk::79d23623-2c40-4739-a32b-6e31712392fb" providerId="AD" clId="Web-{A22930AC-82B1-37BE-BD53-8B9862310B70}" dt="2026-03-29T20:46:15.172" v="154"/>
          <pc:sldLayoutMkLst>
            <pc:docMk/>
            <pc:sldMasterMk cId="3387643097" sldId="2147483672"/>
            <pc:sldLayoutMk cId="1591960217" sldId="2147483673"/>
          </pc:sldLayoutMkLst>
        </pc:sldLayoutChg>
        <pc:sldLayoutChg chg="add mod replId">
          <pc:chgData name="Gruff Roberts (2306134)" userId="S::2306134@student.uwtsd.ac.uk::79d23623-2c40-4739-a32b-6e31712392fb" providerId="AD" clId="Web-{A22930AC-82B1-37BE-BD53-8B9862310B70}" dt="2026-03-29T20:46:15.172" v="154"/>
          <pc:sldLayoutMkLst>
            <pc:docMk/>
            <pc:sldMasterMk cId="3387643097" sldId="2147483672"/>
            <pc:sldLayoutMk cId="1363782970" sldId="2147483674"/>
          </pc:sldLayoutMkLst>
        </pc:sldLayoutChg>
        <pc:sldLayoutChg chg="add mod replId">
          <pc:chgData name="Gruff Roberts (2306134)" userId="S::2306134@student.uwtsd.ac.uk::79d23623-2c40-4739-a32b-6e31712392fb" providerId="AD" clId="Web-{A22930AC-82B1-37BE-BD53-8B9862310B70}" dt="2026-03-29T20:46:15.172" v="154"/>
          <pc:sldLayoutMkLst>
            <pc:docMk/>
            <pc:sldMasterMk cId="3387643097" sldId="2147483672"/>
            <pc:sldLayoutMk cId="448936568" sldId="2147483675"/>
          </pc:sldLayoutMkLst>
        </pc:sldLayoutChg>
        <pc:sldLayoutChg chg="add mod replId">
          <pc:chgData name="Gruff Roberts (2306134)" userId="S::2306134@student.uwtsd.ac.uk::79d23623-2c40-4739-a32b-6e31712392fb" providerId="AD" clId="Web-{A22930AC-82B1-37BE-BD53-8B9862310B70}" dt="2026-03-29T20:46:15.172" v="154"/>
          <pc:sldLayoutMkLst>
            <pc:docMk/>
            <pc:sldMasterMk cId="3387643097" sldId="2147483672"/>
            <pc:sldLayoutMk cId="4251019232" sldId="2147483676"/>
          </pc:sldLayoutMkLst>
        </pc:sldLayoutChg>
        <pc:sldLayoutChg chg="add mod replId">
          <pc:chgData name="Gruff Roberts (2306134)" userId="S::2306134@student.uwtsd.ac.uk::79d23623-2c40-4739-a32b-6e31712392fb" providerId="AD" clId="Web-{A22930AC-82B1-37BE-BD53-8B9862310B70}" dt="2026-03-29T20:46:15.172" v="154"/>
          <pc:sldLayoutMkLst>
            <pc:docMk/>
            <pc:sldMasterMk cId="3387643097" sldId="2147483672"/>
            <pc:sldLayoutMk cId="668637364" sldId="2147483677"/>
          </pc:sldLayoutMkLst>
        </pc:sldLayoutChg>
        <pc:sldLayoutChg chg="add mod replId">
          <pc:chgData name="Gruff Roberts (2306134)" userId="S::2306134@student.uwtsd.ac.uk::79d23623-2c40-4739-a32b-6e31712392fb" providerId="AD" clId="Web-{A22930AC-82B1-37BE-BD53-8B9862310B70}" dt="2026-03-29T20:46:15.172" v="154"/>
          <pc:sldLayoutMkLst>
            <pc:docMk/>
            <pc:sldMasterMk cId="3387643097" sldId="2147483672"/>
            <pc:sldLayoutMk cId="889611248" sldId="2147483678"/>
          </pc:sldLayoutMkLst>
        </pc:sldLayoutChg>
        <pc:sldLayoutChg chg="add mod replId">
          <pc:chgData name="Gruff Roberts (2306134)" userId="S::2306134@student.uwtsd.ac.uk::79d23623-2c40-4739-a32b-6e31712392fb" providerId="AD" clId="Web-{A22930AC-82B1-37BE-BD53-8B9862310B70}" dt="2026-03-29T20:46:15.172" v="154"/>
          <pc:sldLayoutMkLst>
            <pc:docMk/>
            <pc:sldMasterMk cId="3387643097" sldId="2147483672"/>
            <pc:sldLayoutMk cId="3752321038" sldId="2147483679"/>
          </pc:sldLayoutMkLst>
        </pc:sldLayoutChg>
        <pc:sldLayoutChg chg="add mod replId">
          <pc:chgData name="Gruff Roberts (2306134)" userId="S::2306134@student.uwtsd.ac.uk::79d23623-2c40-4739-a32b-6e31712392fb" providerId="AD" clId="Web-{A22930AC-82B1-37BE-BD53-8B9862310B70}" dt="2026-03-29T20:46:15.172" v="154"/>
          <pc:sldLayoutMkLst>
            <pc:docMk/>
            <pc:sldMasterMk cId="3387643097" sldId="2147483672"/>
            <pc:sldLayoutMk cId="2159167840" sldId="2147483680"/>
          </pc:sldLayoutMkLst>
        </pc:sldLayoutChg>
        <pc:sldLayoutChg chg="add mod replId">
          <pc:chgData name="Gruff Roberts (2306134)" userId="S::2306134@student.uwtsd.ac.uk::79d23623-2c40-4739-a32b-6e31712392fb" providerId="AD" clId="Web-{A22930AC-82B1-37BE-BD53-8B9862310B70}" dt="2026-03-29T20:46:15.172" v="154"/>
          <pc:sldLayoutMkLst>
            <pc:docMk/>
            <pc:sldMasterMk cId="3387643097" sldId="2147483672"/>
            <pc:sldLayoutMk cId="3835389908" sldId="2147483681"/>
          </pc:sldLayoutMkLst>
        </pc:sldLayoutChg>
        <pc:sldLayoutChg chg="add mod replId">
          <pc:chgData name="Gruff Roberts (2306134)" userId="S::2306134@student.uwtsd.ac.uk::79d23623-2c40-4739-a32b-6e31712392fb" providerId="AD" clId="Web-{A22930AC-82B1-37BE-BD53-8B9862310B70}" dt="2026-03-29T20:46:15.172" v="154"/>
          <pc:sldLayoutMkLst>
            <pc:docMk/>
            <pc:sldMasterMk cId="3387643097" sldId="2147483672"/>
            <pc:sldLayoutMk cId="2533411927" sldId="2147483682"/>
          </pc:sldLayoutMkLst>
        </pc:sldLayoutChg>
        <pc:sldLayoutChg chg="add mod replId">
          <pc:chgData name="Gruff Roberts (2306134)" userId="S::2306134@student.uwtsd.ac.uk::79d23623-2c40-4739-a32b-6e31712392fb" providerId="AD" clId="Web-{A22930AC-82B1-37BE-BD53-8B9862310B70}" dt="2026-03-29T20:46:15.172" v="154"/>
          <pc:sldLayoutMkLst>
            <pc:docMk/>
            <pc:sldMasterMk cId="3387643097" sldId="2147483672"/>
            <pc:sldLayoutMk cId="2570073785" sldId="2147483683"/>
          </pc:sldLayoutMkLst>
        </pc:sldLayoutChg>
      </pc:sldMasterChg>
    </pc:docChg>
  </pc:docChgLst>
  <pc:docChgLst>
    <pc:chgData name="Gruff Roberts (2306134)" userId="79d23623-2c40-4739-a32b-6e31712392fb" providerId="ADAL" clId="{C73F2607-D28B-40EC-9063-E6CDE4B5CF95}"/>
    <pc:docChg chg="custSel modSld">
      <pc:chgData name="Gruff Roberts (2306134)" userId="79d23623-2c40-4739-a32b-6e31712392fb" providerId="ADAL" clId="{C73F2607-D28B-40EC-9063-E6CDE4B5CF95}" dt="2026-03-30T08:17:33.495" v="386" actId="20577"/>
      <pc:docMkLst>
        <pc:docMk/>
      </pc:docMkLst>
      <pc:sldChg chg="modSp mod">
        <pc:chgData name="Gruff Roberts (2306134)" userId="79d23623-2c40-4739-a32b-6e31712392fb" providerId="ADAL" clId="{C73F2607-D28B-40EC-9063-E6CDE4B5CF95}" dt="2026-03-30T08:17:33.495" v="386" actId="20577"/>
        <pc:sldMkLst>
          <pc:docMk/>
          <pc:sldMk cId="2078013442" sldId="263"/>
        </pc:sldMkLst>
        <pc:spChg chg="mod">
          <ac:chgData name="Gruff Roberts (2306134)" userId="79d23623-2c40-4739-a32b-6e31712392fb" providerId="ADAL" clId="{C73F2607-D28B-40EC-9063-E6CDE4B5CF95}" dt="2026-03-30T08:17:33.495" v="386" actId="20577"/>
          <ac:spMkLst>
            <pc:docMk/>
            <pc:sldMk cId="2078013442" sldId="263"/>
            <ac:spMk id="3" creationId="{999261A9-3609-A2C7-A70C-A3D9F383BC65}"/>
          </ac:spMkLst>
        </pc:spChg>
      </pc:sldChg>
    </pc:docChg>
  </pc:docChgLst>
  <pc:docChgLst>
    <pc:chgData name="Gruff Roberts (2306134)" userId="S::2306134@student.uwtsd.ac.uk::79d23623-2c40-4739-a32b-6e31712392fb" providerId="AD" clId="Web-{60FBDB71-576A-051E-8987-1ED3F74291E7}"/>
    <pc:docChg chg="addSld modSld">
      <pc:chgData name="Gruff Roberts (2306134)" userId="S::2306134@student.uwtsd.ac.uk::79d23623-2c40-4739-a32b-6e31712392fb" providerId="AD" clId="Web-{60FBDB71-576A-051E-8987-1ED3F74291E7}" dt="2026-03-30T00:14:32.463" v="116" actId="20577"/>
      <pc:docMkLst>
        <pc:docMk/>
      </pc:docMkLst>
      <pc:sldChg chg="addSp modSp mod setBg setClrOvrMap">
        <pc:chgData name="Gruff Roberts (2306134)" userId="S::2306134@student.uwtsd.ac.uk::79d23623-2c40-4739-a32b-6e31712392fb" providerId="AD" clId="Web-{60FBDB71-576A-051E-8987-1ED3F74291E7}" dt="2026-03-30T00:14:32.463" v="116" actId="20577"/>
        <pc:sldMkLst>
          <pc:docMk/>
          <pc:sldMk cId="192721728" sldId="257"/>
        </pc:sldMkLst>
        <pc:spChg chg="mod">
          <ac:chgData name="Gruff Roberts (2306134)" userId="S::2306134@student.uwtsd.ac.uk::79d23623-2c40-4739-a32b-6e31712392fb" providerId="AD" clId="Web-{60FBDB71-576A-051E-8987-1ED3F74291E7}" dt="2026-03-30T00:09:18.190" v="85"/>
          <ac:spMkLst>
            <pc:docMk/>
            <pc:sldMk cId="192721728" sldId="257"/>
            <ac:spMk id="2" creationId="{CC241CEA-0C9A-8C81-5470-262260F940ED}"/>
          </ac:spMkLst>
        </pc:spChg>
        <pc:spChg chg="mod ord">
          <ac:chgData name="Gruff Roberts (2306134)" userId="S::2306134@student.uwtsd.ac.uk::79d23623-2c40-4739-a32b-6e31712392fb" providerId="AD" clId="Web-{60FBDB71-576A-051E-8987-1ED3F74291E7}" dt="2026-03-30T00:09:18.190" v="85"/>
          <ac:spMkLst>
            <pc:docMk/>
            <pc:sldMk cId="192721728" sldId="257"/>
            <ac:spMk id="3" creationId="{1B2AADE2-3FEA-2326-8379-50AE006E115C}"/>
          </ac:spMkLst>
        </pc:spChg>
        <pc:spChg chg="add mod">
          <ac:chgData name="Gruff Roberts (2306134)" userId="S::2306134@student.uwtsd.ac.uk::79d23623-2c40-4739-a32b-6e31712392fb" providerId="AD" clId="Web-{60FBDB71-576A-051E-8987-1ED3F74291E7}" dt="2026-03-30T00:14:32.463" v="116" actId="20577"/>
          <ac:spMkLst>
            <pc:docMk/>
            <pc:sldMk cId="192721728" sldId="257"/>
            <ac:spMk id="5" creationId="{4BD88BAC-06BF-8E77-19AB-5B4F35EEA111}"/>
          </ac:spMkLst>
        </pc:spChg>
        <pc:spChg chg="add">
          <ac:chgData name="Gruff Roberts (2306134)" userId="S::2306134@student.uwtsd.ac.uk::79d23623-2c40-4739-a32b-6e31712392fb" providerId="AD" clId="Web-{60FBDB71-576A-051E-8987-1ED3F74291E7}" dt="2026-03-30T00:09:18.190" v="85"/>
          <ac:spMkLst>
            <pc:docMk/>
            <pc:sldMk cId="192721728" sldId="257"/>
            <ac:spMk id="6" creationId="{A3BAF07C-C39E-42EB-BB22-8D46691D9735}"/>
          </ac:spMkLst>
        </pc:spChg>
        <pc:grpChg chg="add">
          <ac:chgData name="Gruff Roberts (2306134)" userId="S::2306134@student.uwtsd.ac.uk::79d23623-2c40-4739-a32b-6e31712392fb" providerId="AD" clId="Web-{60FBDB71-576A-051E-8987-1ED3F74291E7}" dt="2026-03-30T00:09:18.190" v="85"/>
          <ac:grpSpMkLst>
            <pc:docMk/>
            <pc:sldMk cId="192721728" sldId="257"/>
            <ac:grpSpMk id="7" creationId="{D8E9CF54-0466-4261-9E62-0249E60E1886}"/>
          </ac:grpSpMkLst>
        </pc:grpChg>
        <pc:picChg chg="mod">
          <ac:chgData name="Gruff Roberts (2306134)" userId="S::2306134@student.uwtsd.ac.uk::79d23623-2c40-4739-a32b-6e31712392fb" providerId="AD" clId="Web-{60FBDB71-576A-051E-8987-1ED3F74291E7}" dt="2026-03-30T00:09:18.190" v="85"/>
          <ac:picMkLst>
            <pc:docMk/>
            <pc:sldMk cId="192721728" sldId="257"/>
            <ac:picMk id="4" creationId="{353DD8B6-A1C5-F6CD-7DA9-6BFEFA37D387}"/>
          </ac:picMkLst>
        </pc:picChg>
      </pc:sldChg>
      <pc:sldChg chg="add replId">
        <pc:chgData name="Gruff Roberts (2306134)" userId="S::2306134@student.uwtsd.ac.uk::79d23623-2c40-4739-a32b-6e31712392fb" providerId="AD" clId="Web-{60FBDB71-576A-051E-8987-1ED3F74291E7}" dt="2026-03-30T00:08:38.906" v="84"/>
        <pc:sldMkLst>
          <pc:docMk/>
          <pc:sldMk cId="1791266319" sldId="262"/>
        </pc:sldMkLst>
      </pc:sldChg>
    </pc:docChg>
  </pc:docChgLst>
  <pc:docChgLst>
    <pc:chgData name="Gruff Roberts (2306134)" userId="S::2306134@student.uwtsd.ac.uk::79d23623-2c40-4739-a32b-6e31712392fb" providerId="AD" clId="Web-{CF7BA4D6-A028-0361-66C9-6E42ACA5B261}"/>
    <pc:docChg chg="addSld modSld">
      <pc:chgData name="Gruff Roberts (2306134)" userId="S::2306134@student.uwtsd.ac.uk::79d23623-2c40-4739-a32b-6e31712392fb" providerId="AD" clId="Web-{CF7BA4D6-A028-0361-66C9-6E42ACA5B261}" dt="2026-03-28T15:51:41.982" v="7" actId="20577"/>
      <pc:docMkLst>
        <pc:docMk/>
      </pc:docMkLst>
      <pc:sldChg chg="modSp add replId">
        <pc:chgData name="Gruff Roberts (2306134)" userId="S::2306134@student.uwtsd.ac.uk::79d23623-2c40-4739-a32b-6e31712392fb" providerId="AD" clId="Web-{CF7BA4D6-A028-0361-66C9-6E42ACA5B261}" dt="2026-03-28T15:51:41.982" v="7" actId="20577"/>
        <pc:sldMkLst>
          <pc:docMk/>
          <pc:sldMk cId="4251382224" sldId="258"/>
        </pc:sldMkLst>
        <pc:spChg chg="mod">
          <ac:chgData name="Gruff Roberts (2306134)" userId="S::2306134@student.uwtsd.ac.uk::79d23623-2c40-4739-a32b-6e31712392fb" providerId="AD" clId="Web-{CF7BA4D6-A028-0361-66C9-6E42ACA5B261}" dt="2026-03-28T15:51:41.982" v="7" actId="20577"/>
          <ac:spMkLst>
            <pc:docMk/>
            <pc:sldMk cId="4251382224" sldId="258"/>
            <ac:spMk id="2" creationId="{5517257D-5D72-AEF7-EC36-56C96C1CD53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3/30/2026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9602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82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3/30/2026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8936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3/30/2026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10192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3/30/2026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637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3/30/2026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9611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3/30/2026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2321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91678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3/30/2026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5389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3411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3/30/2026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0073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7643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cBDC8SqZ86Q" TargetMode="External"/><Relationship Id="rId3" Type="http://schemas.openxmlformats.org/officeDocument/2006/relationships/hyperlink" Target="https://www.youtube.com/watch?v=5vXwRT21r7M" TargetMode="External"/><Relationship Id="rId7" Type="http://schemas.openxmlformats.org/officeDocument/2006/relationships/hyperlink" Target="https://www.mantleoftheexpert.com/what-is-moe/introduction-to-moe/" TargetMode="External"/><Relationship Id="rId2" Type="http://schemas.openxmlformats.org/officeDocument/2006/relationships/hyperlink" Target="https://www.belgrade.co.uk/theatre-in-education-ti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konfluxtheatre.co.uk/blog/what-theatre-education" TargetMode="External"/><Relationship Id="rId5" Type="http://schemas.openxmlformats.org/officeDocument/2006/relationships/hyperlink" Target="https://www.theschoolmusicalscompany.com/blogs/blog/drama-workshop-ideas-for-primary-school-kids?srsltid=AfmBOopbKBw5oHQs1sNVtzQqLVsBLuo7aIk3l56QfxxyldJOe7OujGz5" TargetMode="External"/><Relationship Id="rId4" Type="http://schemas.openxmlformats.org/officeDocument/2006/relationships/hyperlink" Target="https://www.youtube.com/watch?v=HhyxZ9ueez0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cBDC8SqZ86Q" TargetMode="External"/><Relationship Id="rId3" Type="http://schemas.openxmlformats.org/officeDocument/2006/relationships/hyperlink" Target="https://www.youtube.com/watch?v=5vXwRT21r7M" TargetMode="External"/><Relationship Id="rId7" Type="http://schemas.openxmlformats.org/officeDocument/2006/relationships/hyperlink" Target="https://www.mantleoftheexpert.com/what-is-moe/introduction-to-moe/" TargetMode="External"/><Relationship Id="rId2" Type="http://schemas.openxmlformats.org/officeDocument/2006/relationships/hyperlink" Target="https://www.belgrade.co.uk/theatre-in-education-ti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konfluxtheatre.co.uk/blog/what-theatre-education" TargetMode="External"/><Relationship Id="rId5" Type="http://schemas.openxmlformats.org/officeDocument/2006/relationships/hyperlink" Target="https://www.theschoolmusicalscompany.com/blogs/blog/drama-workshop-ideas-for-primary-school-kids?srsltid=AfmBOopbKBw5oHQs1sNVtzQqLVsBLuo7aIk3l56QfxxyldJOe7OujGz5" TargetMode="External"/><Relationship Id="rId4" Type="http://schemas.openxmlformats.org/officeDocument/2006/relationships/hyperlink" Target="https://www.youtube.com/watch?v=HhyxZ9ueez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Llyfr</a:t>
            </a:r>
            <a:r>
              <a:rPr lang="en-US" dirty="0"/>
              <a:t> Broses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Theatr </a:t>
            </a:r>
            <a:r>
              <a:rPr lang="en-US" dirty="0" err="1"/>
              <a:t>Mewn</a:t>
            </a:r>
            <a:r>
              <a:rPr lang="en-US" dirty="0"/>
              <a:t> Addysg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 err="1"/>
              <a:t>Côd</a:t>
            </a:r>
            <a:r>
              <a:rPr lang="en-US" dirty="0"/>
              <a:t> </a:t>
            </a:r>
            <a:r>
              <a:rPr lang="en-US" dirty="0" err="1"/>
              <a:t>Modiwl</a:t>
            </a:r>
            <a:r>
              <a:rPr lang="en-US" dirty="0"/>
              <a:t>: ADPB5016/C</a:t>
            </a:r>
          </a:p>
          <a:p>
            <a:r>
              <a:rPr lang="en-US" dirty="0" err="1"/>
              <a:t>Enw</a:t>
            </a:r>
            <a:r>
              <a:rPr lang="en-US" dirty="0"/>
              <a:t> </a:t>
            </a:r>
            <a:r>
              <a:rPr lang="en-US" dirty="0" err="1"/>
              <a:t>Myfyriwr</a:t>
            </a:r>
            <a:r>
              <a:rPr lang="en-US" dirty="0"/>
              <a:t>: Gruff Roberts</a:t>
            </a:r>
          </a:p>
          <a:p>
            <a:r>
              <a:rPr lang="en-US" dirty="0" err="1"/>
              <a:t>Rhif</a:t>
            </a:r>
            <a:r>
              <a:rPr lang="en-US" dirty="0"/>
              <a:t> </a:t>
            </a:r>
            <a:r>
              <a:rPr lang="en-US" dirty="0" err="1"/>
              <a:t>Myfyriwr</a:t>
            </a:r>
            <a:r>
              <a:rPr lang="en-US" dirty="0"/>
              <a:t>: 2306134</a:t>
            </a:r>
          </a:p>
          <a:p>
            <a:r>
              <a:rPr lang="en-US" dirty="0" err="1"/>
              <a:t>Darlithiwr</a:t>
            </a:r>
            <a:r>
              <a:rPr lang="en-US" dirty="0"/>
              <a:t>: Lowri Sion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306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C241CEA-0C9A-8C81-5470-262260F94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0" y="4760132"/>
            <a:ext cx="5093596" cy="1777829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tx1"/>
                </a:solidFill>
              </a:rPr>
              <a:t>Dysgu sut I wneud 'Drama Mewn Addysg'</a:t>
            </a:r>
          </a:p>
        </p:txBody>
      </p:sp>
      <p:pic>
        <p:nvPicPr>
          <p:cNvPr id="4" name="Picture 3" descr="A group of children in a classroom&#10;&#10;AI-generated content may be incorrect.">
            <a:extLst>
              <a:ext uri="{FF2B5EF4-FFF2-40B4-BE49-F238E27FC236}">
                <a16:creationId xmlns:a16="http://schemas.microsoft.com/office/drawing/2014/main" id="{353DD8B6-A1C5-F6CD-7DA9-6BFEFA37D3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696" b="23542"/>
          <a:stretch>
            <a:fillRect/>
          </a:stretch>
        </p:blipFill>
        <p:spPr>
          <a:xfrm>
            <a:off x="20" y="10"/>
            <a:ext cx="12191980" cy="4599422"/>
          </a:xfrm>
          <a:custGeom>
            <a:avLst/>
            <a:gdLst/>
            <a:ahLst/>
            <a:cxnLst/>
            <a:rect l="l" t="t" r="r" b="b"/>
            <a:pathLst>
              <a:path w="12192000" h="4621300">
                <a:moveTo>
                  <a:pt x="0" y="0"/>
                </a:moveTo>
                <a:lnTo>
                  <a:pt x="12192000" y="0"/>
                </a:lnTo>
                <a:lnTo>
                  <a:pt x="12192000" y="3104412"/>
                </a:lnTo>
                <a:lnTo>
                  <a:pt x="12192000" y="3296537"/>
                </a:lnTo>
                <a:lnTo>
                  <a:pt x="12192000" y="4272355"/>
                </a:lnTo>
                <a:lnTo>
                  <a:pt x="12113803" y="4280638"/>
                </a:lnTo>
                <a:cubicBezTo>
                  <a:pt x="10139508" y="4478587"/>
                  <a:pt x="8237152" y="4571590"/>
                  <a:pt x="6753597" y="4604195"/>
                </a:cubicBezTo>
                <a:cubicBezTo>
                  <a:pt x="4940362" y="4644044"/>
                  <a:pt x="2657278" y="4624714"/>
                  <a:pt x="400746" y="4432852"/>
                </a:cubicBezTo>
                <a:lnTo>
                  <a:pt x="0" y="4395876"/>
                </a:lnTo>
                <a:lnTo>
                  <a:pt x="0" y="3296537"/>
                </a:lnTo>
                <a:lnTo>
                  <a:pt x="0" y="310441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2AADE2-3FEA-2326-8379-50AE006E11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6706" y="4767660"/>
            <a:ext cx="5173613" cy="17703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dirty="0"/>
              <a:t>Cyn </a:t>
            </a:r>
            <a:r>
              <a:rPr lang="en-US" sz="1100" dirty="0" err="1"/>
              <a:t>dechrau'r</a:t>
            </a:r>
            <a:r>
              <a:rPr lang="en-US" sz="1100" dirty="0"/>
              <a:t> </a:t>
            </a:r>
            <a:r>
              <a:rPr lang="en-US" sz="1100" dirty="0" err="1"/>
              <a:t>modiwl</a:t>
            </a:r>
            <a:r>
              <a:rPr lang="en-US" sz="1100" dirty="0"/>
              <a:t>, </a:t>
            </a:r>
            <a:r>
              <a:rPr lang="en-US" sz="1100" dirty="0" err="1"/>
              <a:t>roedd</a:t>
            </a:r>
            <a:r>
              <a:rPr lang="en-US" sz="1100" dirty="0"/>
              <a:t> gen I </a:t>
            </a:r>
            <a:r>
              <a:rPr lang="en-US" sz="1100" dirty="0" err="1"/>
              <a:t>ychydig</a:t>
            </a:r>
            <a:r>
              <a:rPr lang="en-US" sz="1100" dirty="0"/>
              <a:t> o </a:t>
            </a:r>
            <a:r>
              <a:rPr lang="en-US" sz="1100" dirty="0" err="1"/>
              <a:t>brofiad</a:t>
            </a:r>
            <a:r>
              <a:rPr lang="en-US" sz="1100" dirty="0"/>
              <a:t> </a:t>
            </a:r>
            <a:r>
              <a:rPr lang="en-US" sz="1100" dirty="0" err="1"/>
              <a:t>yn</a:t>
            </a:r>
            <a:r>
              <a:rPr lang="en-US" sz="1100" dirty="0"/>
              <a:t> </a:t>
            </a:r>
            <a:r>
              <a:rPr lang="en-US" sz="1100" dirty="0" err="1"/>
              <a:t>cynhal</a:t>
            </a:r>
            <a:r>
              <a:rPr lang="en-US" sz="1100" dirty="0"/>
              <a:t> a </a:t>
            </a:r>
            <a:r>
              <a:rPr lang="en-US" sz="1100" dirty="0" err="1"/>
              <a:t>cymrhyd</a:t>
            </a:r>
            <a:r>
              <a:rPr lang="en-US" sz="1100" dirty="0"/>
              <a:t> </a:t>
            </a:r>
            <a:r>
              <a:rPr lang="en-US" sz="1100" dirty="0" err="1"/>
              <a:t>rhan</a:t>
            </a:r>
            <a:r>
              <a:rPr lang="en-US" sz="1100" dirty="0"/>
              <a:t> </a:t>
            </a:r>
            <a:r>
              <a:rPr lang="en-US" sz="1100" dirty="0" err="1"/>
              <a:t>mewn</a:t>
            </a:r>
            <a:r>
              <a:rPr lang="en-US" sz="1100" dirty="0"/>
              <a:t> </a:t>
            </a:r>
            <a:r>
              <a:rPr lang="en-US" sz="1100" dirty="0" err="1"/>
              <a:t>gweithdai</a:t>
            </a:r>
            <a:r>
              <a:rPr lang="en-US" sz="1100" dirty="0"/>
              <a:t> </a:t>
            </a:r>
            <a:r>
              <a:rPr lang="en-US" sz="1100" dirty="0" err="1"/>
              <a:t>ieuenctid</a:t>
            </a:r>
            <a:r>
              <a:rPr lang="en-US" sz="1100" dirty="0"/>
              <a:t>. Yn 2023, mi </a:t>
            </a:r>
            <a:r>
              <a:rPr lang="en-US" sz="1100" dirty="0" err="1"/>
              <a:t>wnes</a:t>
            </a:r>
            <a:r>
              <a:rPr lang="en-US" sz="1100" dirty="0"/>
              <a:t> I </a:t>
            </a:r>
            <a:r>
              <a:rPr lang="en-US" sz="1100" dirty="0" err="1"/>
              <a:t>weithio</a:t>
            </a:r>
            <a:r>
              <a:rPr lang="en-US" sz="1100" dirty="0"/>
              <a:t> </a:t>
            </a:r>
            <a:r>
              <a:rPr lang="en-US" sz="1100" dirty="0" err="1"/>
              <a:t>fel</a:t>
            </a:r>
            <a:r>
              <a:rPr lang="en-US" sz="1100" dirty="0"/>
              <a:t> </a:t>
            </a:r>
            <a:r>
              <a:rPr lang="en-US" sz="1100" dirty="0" err="1"/>
              <a:t>cynorthwywr</a:t>
            </a:r>
            <a:r>
              <a:rPr lang="en-US" sz="1100" dirty="0"/>
              <a:t> </a:t>
            </a:r>
            <a:r>
              <a:rPr lang="en-US" sz="1100" dirty="0" err="1"/>
              <a:t>yn</a:t>
            </a:r>
            <a:r>
              <a:rPr lang="en-US" sz="1100" dirty="0"/>
              <a:t> </a:t>
            </a:r>
            <a:r>
              <a:rPr lang="en-US" sz="1100" dirty="0" err="1"/>
              <a:t>helpu</a:t>
            </a:r>
            <a:r>
              <a:rPr lang="en-US" sz="1100" dirty="0"/>
              <a:t> </a:t>
            </a:r>
            <a:r>
              <a:rPr lang="en-US" sz="1100" dirty="0" err="1"/>
              <a:t>rhedeg</a:t>
            </a:r>
            <a:r>
              <a:rPr lang="en-US" sz="1100" dirty="0"/>
              <a:t> </a:t>
            </a:r>
            <a:r>
              <a:rPr lang="en-US" sz="1100" dirty="0" err="1"/>
              <a:t>gweithdy</a:t>
            </a:r>
            <a:r>
              <a:rPr lang="en-US" sz="1100" dirty="0"/>
              <a:t> </a:t>
            </a:r>
            <a:r>
              <a:rPr lang="en-US" sz="1100" dirty="0" err="1"/>
              <a:t>yn</a:t>
            </a:r>
            <a:r>
              <a:rPr lang="en-US" sz="1100" dirty="0"/>
              <a:t> </a:t>
            </a:r>
            <a:r>
              <a:rPr lang="en-US" sz="1100" dirty="0" err="1"/>
              <a:t>datblygu</a:t>
            </a:r>
            <a:r>
              <a:rPr lang="en-US" sz="1100" dirty="0"/>
              <a:t> </a:t>
            </a:r>
            <a:r>
              <a:rPr lang="en-US" sz="1100" dirty="0" err="1"/>
              <a:t>sgiliau</a:t>
            </a:r>
            <a:r>
              <a:rPr lang="en-US" sz="1100" dirty="0"/>
              <a:t> </a:t>
            </a:r>
            <a:r>
              <a:rPr lang="en-US" sz="1100" dirty="0" err="1"/>
              <a:t>digidol</a:t>
            </a:r>
            <a:r>
              <a:rPr lang="en-US" sz="1100" dirty="0"/>
              <a:t>. Yn </a:t>
            </a:r>
            <a:r>
              <a:rPr lang="en-US" sz="1100" dirty="0" err="1"/>
              <a:t>ogystal</a:t>
            </a:r>
            <a:r>
              <a:rPr lang="en-US" sz="1100" dirty="0"/>
              <a:t> a </a:t>
            </a:r>
            <a:r>
              <a:rPr lang="en-US" sz="1100" dirty="0" err="1"/>
              <a:t>hyn</a:t>
            </a:r>
            <a:r>
              <a:rPr lang="en-US" sz="1100" dirty="0"/>
              <a:t>, mi </a:t>
            </a:r>
            <a:r>
              <a:rPr lang="en-US" sz="1100" dirty="0" err="1"/>
              <a:t>wnes</a:t>
            </a:r>
            <a:r>
              <a:rPr lang="en-US" sz="1100" dirty="0"/>
              <a:t> I </a:t>
            </a:r>
            <a:r>
              <a:rPr lang="en-US" sz="1100" dirty="0" err="1"/>
              <a:t>gymryd</a:t>
            </a:r>
            <a:r>
              <a:rPr lang="en-US" sz="1100" dirty="0"/>
              <a:t> </a:t>
            </a:r>
            <a:r>
              <a:rPr lang="en-US" sz="1100" dirty="0" err="1"/>
              <a:t>rhan</a:t>
            </a:r>
            <a:r>
              <a:rPr lang="en-US" sz="1100" dirty="0"/>
              <a:t> </a:t>
            </a:r>
            <a:r>
              <a:rPr lang="en-US" sz="1100" dirty="0" err="1"/>
              <a:t>mewn</a:t>
            </a:r>
            <a:r>
              <a:rPr lang="en-US" sz="1100" dirty="0"/>
              <a:t> </a:t>
            </a:r>
            <a:r>
              <a:rPr lang="en-US" sz="1100" dirty="0" err="1"/>
              <a:t>gweithdai</a:t>
            </a:r>
            <a:r>
              <a:rPr lang="en-US" sz="1100" dirty="0"/>
              <a:t> </a:t>
            </a:r>
            <a:r>
              <a:rPr lang="en-US" sz="1100" dirty="0" err="1"/>
              <a:t>actio</a:t>
            </a:r>
            <a:r>
              <a:rPr lang="en-US" sz="1100" dirty="0"/>
              <a:t> </a:t>
            </a:r>
            <a:r>
              <a:rPr lang="en-US" sz="1100" dirty="0" err="1"/>
              <a:t>gyda</a:t>
            </a:r>
            <a:r>
              <a:rPr lang="en-US" sz="1100" dirty="0"/>
              <a:t> </a:t>
            </a:r>
            <a:r>
              <a:rPr lang="en-US" sz="1100" dirty="0" err="1"/>
              <a:t>Choleg</a:t>
            </a:r>
            <a:r>
              <a:rPr lang="en-US" sz="1100" dirty="0"/>
              <a:t> </a:t>
            </a:r>
            <a:r>
              <a:rPr lang="en-US" sz="1100" dirty="0" err="1"/>
              <a:t>Brenhinol</a:t>
            </a:r>
            <a:r>
              <a:rPr lang="en-US" sz="1100" dirty="0"/>
              <a:t> </a:t>
            </a:r>
            <a:r>
              <a:rPr lang="en-US" sz="1100" dirty="0" err="1"/>
              <a:t>Cerdd</a:t>
            </a:r>
            <a:r>
              <a:rPr lang="en-US" sz="1100" dirty="0"/>
              <a:t> a Drama Cymru (o 2020 I 2023) a </a:t>
            </a:r>
            <a:r>
              <a:rPr lang="en-US" sz="1100" dirty="0" err="1"/>
              <a:t>gweithdy</a:t>
            </a:r>
            <a:r>
              <a:rPr lang="en-US" sz="1100" dirty="0"/>
              <a:t> </a:t>
            </a:r>
            <a:r>
              <a:rPr lang="en-US" sz="1100" dirty="0" err="1"/>
              <a:t>dysgu</a:t>
            </a:r>
            <a:r>
              <a:rPr lang="en-US" sz="1100" dirty="0"/>
              <a:t> </a:t>
            </a:r>
            <a:r>
              <a:rPr lang="en-US" sz="1100" dirty="0" err="1"/>
              <a:t>gyda'r</a:t>
            </a:r>
            <a:r>
              <a:rPr lang="en-US" sz="1100" dirty="0"/>
              <a:t> Egin </a:t>
            </a:r>
            <a:r>
              <a:rPr lang="en-US" sz="1100" dirty="0" err="1"/>
              <a:t>yn</a:t>
            </a:r>
            <a:r>
              <a:rPr lang="en-US" sz="1100" dirty="0"/>
              <a:t> 2023. Felly, </a:t>
            </a:r>
            <a:r>
              <a:rPr lang="en-US" sz="1100" dirty="0" err="1"/>
              <a:t>roedd</a:t>
            </a:r>
            <a:r>
              <a:rPr lang="en-US" sz="1100" dirty="0"/>
              <a:t> gen I </a:t>
            </a:r>
            <a:r>
              <a:rPr lang="en-US" sz="1100" dirty="0" err="1"/>
              <a:t>syniad</a:t>
            </a:r>
            <a:r>
              <a:rPr lang="en-US" sz="1100" dirty="0"/>
              <a:t> </a:t>
            </a:r>
            <a:r>
              <a:rPr lang="en-US" sz="1100" dirty="0" err="1"/>
              <a:t>o'r</a:t>
            </a:r>
            <a:r>
              <a:rPr lang="en-US" sz="1100" dirty="0"/>
              <a:t> math o </a:t>
            </a:r>
            <a:r>
              <a:rPr lang="en-US" sz="1100" dirty="0" err="1"/>
              <a:t>beth</a:t>
            </a:r>
            <a:r>
              <a:rPr lang="en-US" sz="1100" dirty="0"/>
              <a:t> </a:t>
            </a:r>
            <a:r>
              <a:rPr lang="en-US" sz="1100" dirty="0" err="1"/>
              <a:t>bydde'r</a:t>
            </a:r>
            <a:r>
              <a:rPr lang="en-US" sz="1100" dirty="0"/>
              <a:t> plant </a:t>
            </a:r>
            <a:r>
              <a:rPr lang="en-US" sz="1100" dirty="0" err="1"/>
              <a:t>yn</a:t>
            </a:r>
            <a:r>
              <a:rPr lang="en-US" sz="1100" dirty="0"/>
              <a:t> </a:t>
            </a:r>
            <a:r>
              <a:rPr lang="en-US" sz="1100" dirty="0" err="1"/>
              <a:t>mwynhau</a:t>
            </a:r>
            <a:r>
              <a:rPr lang="en-US" sz="1100" dirty="0"/>
              <a:t> </a:t>
            </a:r>
            <a:r>
              <a:rPr lang="en-US" sz="1100" dirty="0" err="1"/>
              <a:t>a'r</a:t>
            </a:r>
            <a:r>
              <a:rPr lang="en-US" sz="1100" dirty="0"/>
              <a:t> math o </a:t>
            </a:r>
            <a:r>
              <a:rPr lang="en-US" sz="1100" dirty="0" err="1"/>
              <a:t>weithdai</a:t>
            </a:r>
            <a:r>
              <a:rPr lang="en-US" sz="1100" dirty="0"/>
              <a:t> </a:t>
            </a:r>
            <a:r>
              <a:rPr lang="en-US" sz="1100" dirty="0" err="1"/>
              <a:t>bydde'n</a:t>
            </a:r>
            <a:r>
              <a:rPr lang="en-US" sz="1100" dirty="0"/>
              <a:t> hwyl I mi </a:t>
            </a:r>
            <a:r>
              <a:rPr lang="en-US" sz="1100" dirty="0" err="1"/>
              <a:t>fel</a:t>
            </a:r>
            <a:r>
              <a:rPr lang="en-US" sz="1100" dirty="0"/>
              <a:t> </a:t>
            </a:r>
            <a:r>
              <a:rPr lang="en-US" sz="1100" dirty="0" err="1"/>
              <a:t>hwylusydd</a:t>
            </a:r>
            <a:r>
              <a:rPr lang="en-US" sz="1100" dirty="0"/>
              <a:t> ac </a:t>
            </a:r>
            <a:r>
              <a:rPr lang="en-US" sz="1100" dirty="0" err="1"/>
              <a:t>I'r</a:t>
            </a:r>
            <a:r>
              <a:rPr lang="en-US" sz="1100" dirty="0"/>
              <a:t> plant.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D88BAC-06BF-8E77-19AB-5B4F35EEA111}"/>
              </a:ext>
            </a:extLst>
          </p:cNvPr>
          <p:cNvSpPr txBox="1"/>
          <p:nvPr/>
        </p:nvSpPr>
        <p:spPr>
          <a:xfrm>
            <a:off x="232351" y="154901"/>
            <a:ext cx="3949974" cy="1200329"/>
          </a:xfrm>
          <a:prstGeom prst="rect">
            <a:avLst/>
          </a:prstGeom>
          <a:solidFill>
            <a:schemeClr val="accent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Llun</a:t>
            </a:r>
            <a:r>
              <a:rPr lang="en-GB" dirty="0"/>
              <a:t> o </a:t>
            </a:r>
            <a:r>
              <a:rPr lang="en-GB" dirty="0" err="1"/>
              <a:t>finnau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plant 10 </a:t>
            </a:r>
            <a:r>
              <a:rPr lang="en-GB" dirty="0" err="1"/>
              <a:t>mlwydd</a:t>
            </a:r>
            <a:r>
              <a:rPr lang="en-GB" dirty="0"/>
              <a:t>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 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cwblhau</a:t>
            </a:r>
            <a:r>
              <a:rPr lang="en-GB" dirty="0"/>
              <a:t> </a:t>
            </a:r>
            <a:r>
              <a:rPr lang="en-GB" dirty="0" err="1"/>
              <a:t>gweithdy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digidol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Mis </a:t>
            </a:r>
            <a:r>
              <a:rPr lang="en-GB" dirty="0" err="1"/>
              <a:t>Gorffenaf</a:t>
            </a:r>
            <a:r>
              <a:rPr lang="en-GB" dirty="0"/>
              <a:t> 2023)</a:t>
            </a:r>
          </a:p>
        </p:txBody>
      </p:sp>
    </p:spTree>
    <p:extLst>
      <p:ext uri="{BB962C8B-B14F-4D97-AF65-F5344CB8AC3E}">
        <p14:creationId xmlns:p14="http://schemas.microsoft.com/office/powerpoint/2010/main" val="1927217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F528307-854D-BD38-4395-5F5048807C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DE85C-6BE4-1F76-F0B1-B7CCCCA99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US" sz="2800">
                <a:solidFill>
                  <a:schemeClr val="accent1"/>
                </a:solidFill>
              </a:rPr>
              <a:t>Dysgu sut I wneud 'Drama Mewn Addysg'</a:t>
            </a: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9EA0D-2501-E7EF-0112-3533C4815D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1634490"/>
            <a:ext cx="8713025" cy="441731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1300" dirty="0"/>
              <a:t>I </a:t>
            </a:r>
            <a:r>
              <a:rPr lang="en-US" sz="1300" dirty="0" err="1"/>
              <a:t>ddechrau</a:t>
            </a:r>
            <a:r>
              <a:rPr lang="en-US" sz="1300" dirty="0"/>
              <a:t>, </a:t>
            </a:r>
            <a:r>
              <a:rPr lang="en-US" sz="1300" dirty="0" err="1"/>
              <a:t>wnes</a:t>
            </a:r>
            <a:r>
              <a:rPr lang="en-US" sz="1300" dirty="0"/>
              <a:t> I </a:t>
            </a:r>
            <a:r>
              <a:rPr lang="en-US" sz="1300" dirty="0" err="1"/>
              <a:t>geisio</a:t>
            </a:r>
            <a:r>
              <a:rPr lang="en-US" sz="1300" dirty="0"/>
              <a:t> </a:t>
            </a:r>
            <a:r>
              <a:rPr lang="en-US" sz="1300" dirty="0" err="1"/>
              <a:t>darganfod</a:t>
            </a:r>
            <a:r>
              <a:rPr lang="en-US" sz="1300" dirty="0"/>
              <a:t> </a:t>
            </a:r>
            <a:r>
              <a:rPr lang="en-US" sz="1300" dirty="0" err="1"/>
              <a:t>pwrpas</a:t>
            </a:r>
            <a:r>
              <a:rPr lang="en-US" sz="1300" dirty="0"/>
              <a:t> DMA, a </a:t>
            </a:r>
            <a:r>
              <a:rPr lang="en-US" sz="1300" dirty="0" err="1"/>
              <a:t>darganfyddais</a:t>
            </a:r>
            <a:r>
              <a:rPr lang="en-US" sz="1300" dirty="0"/>
              <a:t> bod:</a:t>
            </a:r>
          </a:p>
          <a:p>
            <a:pPr marL="0" indent="0">
              <a:buNone/>
            </a:pPr>
            <a:r>
              <a:rPr lang="en-US" sz="1300" i="1" dirty="0"/>
              <a:t>“</a:t>
            </a:r>
            <a:r>
              <a:rPr lang="en-US" sz="1300" i="1" dirty="0" err="1"/>
              <a:t>TiE</a:t>
            </a:r>
            <a:r>
              <a:rPr lang="en-US" sz="1300" i="1" dirty="0"/>
              <a:t> has a great deal of benefits for its participants including:</a:t>
            </a:r>
          </a:p>
          <a:p>
            <a:pPr marL="0" indent="0">
              <a:buNone/>
            </a:pPr>
            <a:r>
              <a:rPr lang="en-US" sz="1300" i="1" dirty="0"/>
              <a:t>…</a:t>
            </a:r>
            <a:r>
              <a:rPr lang="en-GB" sz="1300" i="1" dirty="0"/>
              <a:t>Helps develop social skills such as empathy for others and their circumstances, tolerance and social awareness.</a:t>
            </a:r>
          </a:p>
          <a:p>
            <a:pPr marL="0" indent="0">
              <a:buNone/>
            </a:pPr>
            <a:r>
              <a:rPr lang="en-GB" sz="1300" i="1" dirty="0"/>
              <a:t>…It builds confidence through performing and participating.</a:t>
            </a:r>
          </a:p>
          <a:p>
            <a:pPr marL="0" indent="0">
              <a:buNone/>
            </a:pPr>
            <a:r>
              <a:rPr lang="en-GB" sz="1300" i="1" dirty="0"/>
              <a:t>Develops creativity, Imagination and problem solving.” </a:t>
            </a:r>
            <a:r>
              <a:rPr lang="en-GB" sz="1300" dirty="0"/>
              <a:t>(</a:t>
            </a:r>
            <a:r>
              <a:rPr lang="en-GB" sz="1300" dirty="0" err="1"/>
              <a:t>Konflux</a:t>
            </a:r>
            <a:r>
              <a:rPr lang="en-GB" sz="1300" dirty="0"/>
              <a:t> Theatre, 2018).</a:t>
            </a:r>
          </a:p>
          <a:p>
            <a:pPr marL="0" indent="0">
              <a:buNone/>
            </a:pPr>
            <a:r>
              <a:rPr lang="en-GB" sz="1300" dirty="0"/>
              <a:t>Ac 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ôl</a:t>
            </a:r>
            <a:r>
              <a:rPr lang="en-GB" sz="1300" dirty="0"/>
              <a:t> Theatr Belgrade (2026):</a:t>
            </a:r>
          </a:p>
          <a:p>
            <a:pPr marL="0" indent="0">
              <a:buNone/>
            </a:pPr>
            <a:r>
              <a:rPr lang="en-GB" sz="1300" i="1" dirty="0"/>
              <a:t>“</a:t>
            </a:r>
            <a:r>
              <a:rPr lang="en-GB" sz="1300" i="1" dirty="0" err="1"/>
              <a:t>TiE</a:t>
            </a:r>
            <a:r>
              <a:rPr lang="en-GB" sz="1300" i="1" dirty="0"/>
              <a:t> encourages children to investigate challenging situations for themselves, to search to find the answer, rather than be given it on a plate” </a:t>
            </a:r>
            <a:r>
              <a:rPr lang="en-GB" sz="1300" dirty="0"/>
              <a:t>(Belgrade Theatre, 2026).</a:t>
            </a:r>
          </a:p>
          <a:p>
            <a:pPr marL="0" indent="0">
              <a:buNone/>
            </a:pPr>
            <a:r>
              <a:rPr lang="en-GB" sz="1300" dirty="0"/>
              <a:t>Yn </a:t>
            </a:r>
            <a:r>
              <a:rPr lang="en-GB" sz="1300" dirty="0" err="1"/>
              <a:t>ogystal</a:t>
            </a:r>
            <a:r>
              <a:rPr lang="en-GB" sz="1300" dirty="0"/>
              <a:t> a </a:t>
            </a:r>
            <a:r>
              <a:rPr lang="en-GB" sz="1300" dirty="0" err="1"/>
              <a:t>hyn</a:t>
            </a:r>
            <a:r>
              <a:rPr lang="en-GB" sz="1300" dirty="0"/>
              <a:t>, </a:t>
            </a:r>
            <a:r>
              <a:rPr lang="en-GB" sz="1300" dirty="0" err="1"/>
              <a:t>wnaeth</a:t>
            </a:r>
            <a:r>
              <a:rPr lang="en-GB" sz="1300" dirty="0"/>
              <a:t> Lowri </a:t>
            </a:r>
            <a:r>
              <a:rPr lang="en-GB" sz="1300" dirty="0" err="1"/>
              <a:t>gyhoeddi</a:t>
            </a:r>
            <a:r>
              <a:rPr lang="en-GB" sz="1300" dirty="0"/>
              <a:t> </a:t>
            </a:r>
            <a:r>
              <a:rPr lang="en-GB" sz="1300" dirty="0" err="1"/>
              <a:t>I’r</a:t>
            </a:r>
            <a:r>
              <a:rPr lang="en-GB" sz="1300" dirty="0"/>
              <a:t> </a:t>
            </a:r>
            <a:r>
              <a:rPr lang="en-GB" sz="1300" dirty="0" err="1"/>
              <a:t>dosbarth</a:t>
            </a:r>
            <a:r>
              <a:rPr lang="en-GB" sz="1300" dirty="0"/>
              <a:t> ac I mi </a:t>
            </a:r>
            <a:r>
              <a:rPr lang="en-GB" sz="1300" dirty="0" err="1"/>
              <a:t>ein</a:t>
            </a:r>
            <a:r>
              <a:rPr lang="en-GB" sz="1300" dirty="0"/>
              <a:t> bod </a:t>
            </a:r>
            <a:r>
              <a:rPr lang="en-GB" sz="1300" dirty="0" err="1"/>
              <a:t>ni</a:t>
            </a:r>
            <a:r>
              <a:rPr lang="en-GB" sz="1300" dirty="0"/>
              <a:t> </a:t>
            </a:r>
            <a:r>
              <a:rPr lang="en-GB" sz="1300" dirty="0" err="1"/>
              <a:t>ddim</a:t>
            </a:r>
            <a:r>
              <a:rPr lang="en-GB" sz="1300" dirty="0"/>
              <a:t> 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athrawon</a:t>
            </a:r>
            <a:r>
              <a:rPr lang="en-GB" sz="1300" dirty="0"/>
              <a:t>, a </a:t>
            </a:r>
            <a:r>
              <a:rPr lang="en-GB" sz="1300" dirty="0" err="1"/>
              <a:t>doeddwn</a:t>
            </a:r>
            <a:r>
              <a:rPr lang="en-GB" sz="1300" dirty="0"/>
              <a:t> </a:t>
            </a:r>
            <a:r>
              <a:rPr lang="en-GB" sz="1300" dirty="0" err="1"/>
              <a:t>ni</a:t>
            </a:r>
            <a:r>
              <a:rPr lang="en-GB" sz="1300" dirty="0"/>
              <a:t> </a:t>
            </a:r>
            <a:r>
              <a:rPr lang="en-GB" sz="1300" dirty="0" err="1"/>
              <a:t>ddim</a:t>
            </a:r>
            <a:r>
              <a:rPr lang="en-GB" sz="1300" dirty="0"/>
              <a:t> 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dysgu</a:t>
            </a:r>
            <a:r>
              <a:rPr lang="en-GB" sz="1300" dirty="0"/>
              <a:t> </a:t>
            </a:r>
            <a:r>
              <a:rPr lang="en-GB" sz="1300" dirty="0" err="1"/>
              <a:t>ond</a:t>
            </a:r>
            <a:r>
              <a:rPr lang="en-GB" sz="1300" dirty="0"/>
              <a:t> 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helpu’r</a:t>
            </a:r>
            <a:r>
              <a:rPr lang="en-GB" sz="1300" dirty="0"/>
              <a:t> plant. </a:t>
            </a:r>
            <a:r>
              <a:rPr lang="en-GB" sz="1300" dirty="0" err="1"/>
              <a:t>Wnaeth</a:t>
            </a:r>
            <a:r>
              <a:rPr lang="en-GB" sz="1300" dirty="0"/>
              <a:t> Lowri </a:t>
            </a:r>
            <a:r>
              <a:rPr lang="en-GB" sz="1300" dirty="0" err="1"/>
              <a:t>hefyd</a:t>
            </a:r>
            <a:r>
              <a:rPr lang="en-GB" sz="1300" dirty="0"/>
              <a:t> </a:t>
            </a:r>
            <a:r>
              <a:rPr lang="en-GB" sz="1300" dirty="0" err="1"/>
              <a:t>annog</a:t>
            </a:r>
            <a:r>
              <a:rPr lang="en-GB" sz="1300" dirty="0"/>
              <a:t> </a:t>
            </a:r>
            <a:r>
              <a:rPr lang="en-GB" sz="1300" dirty="0" err="1"/>
              <a:t>ni</a:t>
            </a:r>
            <a:r>
              <a:rPr lang="en-GB" sz="1300" dirty="0"/>
              <a:t> I </a:t>
            </a:r>
            <a:r>
              <a:rPr lang="en-GB" sz="1300" dirty="0" err="1"/>
              <a:t>fwynhau’r</a:t>
            </a:r>
            <a:r>
              <a:rPr lang="en-GB" sz="1300" dirty="0"/>
              <a:t> </a:t>
            </a:r>
            <a:r>
              <a:rPr lang="en-GB" sz="1300" dirty="0" err="1"/>
              <a:t>gweithdai</a:t>
            </a:r>
            <a:r>
              <a:rPr lang="en-GB" sz="1300" dirty="0"/>
              <a:t>. </a:t>
            </a:r>
            <a:r>
              <a:rPr lang="en-GB" sz="1300" dirty="0" err="1"/>
              <a:t>Roedd</a:t>
            </a:r>
            <a:r>
              <a:rPr lang="en-GB" sz="1300" dirty="0"/>
              <a:t> </a:t>
            </a:r>
            <a:r>
              <a:rPr lang="en-GB" sz="1300" dirty="0" err="1"/>
              <a:t>Geiriau</a:t>
            </a:r>
            <a:r>
              <a:rPr lang="en-GB" sz="1300" dirty="0"/>
              <a:t> Lowri, Theatr Belgrade a Theatr </a:t>
            </a:r>
            <a:r>
              <a:rPr lang="en-GB" sz="1300" dirty="0" err="1"/>
              <a:t>Konflux</a:t>
            </a:r>
            <a:r>
              <a:rPr lang="en-GB" sz="1300" dirty="0"/>
              <a:t> 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ddefnyddiol</a:t>
            </a:r>
            <a:r>
              <a:rPr lang="en-GB" sz="1300" dirty="0"/>
              <a:t> </a:t>
            </a:r>
            <a:r>
              <a:rPr lang="en-GB" sz="1300" dirty="0" err="1"/>
              <a:t>oherwydd</a:t>
            </a:r>
            <a:r>
              <a:rPr lang="en-GB" sz="1300" dirty="0"/>
              <a:t> </a:t>
            </a:r>
            <a:r>
              <a:rPr lang="en-GB" sz="1300" dirty="0" err="1"/>
              <a:t>wnaethom</a:t>
            </a:r>
            <a:r>
              <a:rPr lang="en-GB" sz="1300" dirty="0"/>
              <a:t> </a:t>
            </a:r>
            <a:r>
              <a:rPr lang="en-GB" sz="1300" dirty="0" err="1"/>
              <a:t>nhw</a:t>
            </a:r>
            <a:r>
              <a:rPr lang="en-GB" sz="1300" dirty="0"/>
              <a:t> </a:t>
            </a:r>
            <a:r>
              <a:rPr lang="en-GB" sz="1300" dirty="0" err="1"/>
              <a:t>ddangos</a:t>
            </a:r>
            <a:r>
              <a:rPr lang="en-GB" sz="1300" dirty="0"/>
              <a:t> I mi bod </a:t>
            </a:r>
            <a:r>
              <a:rPr lang="en-GB" sz="1300" dirty="0" err="1"/>
              <a:t>rhaid</a:t>
            </a:r>
            <a:r>
              <a:rPr lang="en-GB" sz="1300" dirty="0"/>
              <a:t> I mi (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fy</a:t>
            </a:r>
            <a:r>
              <a:rPr lang="en-GB" sz="1300" dirty="0"/>
              <a:t> </a:t>
            </a:r>
            <a:r>
              <a:rPr lang="en-GB" sz="1300" dirty="0" err="1"/>
              <a:t>ngweithdy</a:t>
            </a:r>
            <a:r>
              <a:rPr lang="en-GB" sz="1300" dirty="0"/>
              <a:t>) </a:t>
            </a:r>
            <a:r>
              <a:rPr lang="en-GB" sz="1300" dirty="0" err="1"/>
              <a:t>rhoi</a:t>
            </a:r>
            <a:r>
              <a:rPr lang="en-GB" sz="1300" dirty="0"/>
              <a:t> her </a:t>
            </a:r>
            <a:r>
              <a:rPr lang="en-GB" sz="1300" dirty="0" err="1"/>
              <a:t>I’r</a:t>
            </a:r>
            <a:r>
              <a:rPr lang="en-GB" sz="1300" dirty="0"/>
              <a:t> plant er </a:t>
            </a:r>
            <a:r>
              <a:rPr lang="en-GB" sz="1300" dirty="0" err="1"/>
              <a:t>mwyn</a:t>
            </a:r>
            <a:r>
              <a:rPr lang="en-GB" sz="1300" dirty="0"/>
              <a:t> </a:t>
            </a:r>
            <a:r>
              <a:rPr lang="en-GB" sz="1300" dirty="0" err="1"/>
              <a:t>annog</a:t>
            </a:r>
            <a:r>
              <a:rPr lang="en-GB" sz="1300" dirty="0"/>
              <a:t> </a:t>
            </a:r>
            <a:r>
              <a:rPr lang="en-GB" sz="1300" dirty="0" err="1"/>
              <a:t>datblygiaeth</a:t>
            </a:r>
            <a:r>
              <a:rPr lang="en-GB" sz="1300" dirty="0"/>
              <a:t> </a:t>
            </a:r>
            <a:r>
              <a:rPr lang="en-GB" sz="1300" dirty="0" err="1"/>
              <a:t>sgiliau</a:t>
            </a:r>
            <a:r>
              <a:rPr lang="en-GB" sz="1300" dirty="0"/>
              <a:t>, ac </a:t>
            </a:r>
            <a:r>
              <a:rPr lang="en-GB" sz="1300" dirty="0" err="1"/>
              <a:t>hefyd</a:t>
            </a:r>
            <a:r>
              <a:rPr lang="en-GB" sz="1300" dirty="0"/>
              <a:t> </a:t>
            </a:r>
            <a:r>
              <a:rPr lang="en-GB" sz="1300" dirty="0" err="1"/>
              <a:t>gweithredu</a:t>
            </a:r>
            <a:r>
              <a:rPr lang="en-GB" sz="1300" dirty="0"/>
              <a:t> </a:t>
            </a:r>
            <a:r>
              <a:rPr lang="en-GB" sz="1300" dirty="0" err="1"/>
              <a:t>mewn</a:t>
            </a:r>
            <a:r>
              <a:rPr lang="en-GB" sz="1300" dirty="0"/>
              <a:t> </a:t>
            </a:r>
            <a:r>
              <a:rPr lang="en-GB" sz="1300" dirty="0" err="1"/>
              <a:t>ffordd</a:t>
            </a:r>
            <a:r>
              <a:rPr lang="en-GB" sz="1300" dirty="0"/>
              <a:t> </a:t>
            </a:r>
            <a:r>
              <a:rPr lang="en-GB" sz="1300" dirty="0" err="1"/>
              <a:t>professiynol</a:t>
            </a:r>
            <a:r>
              <a:rPr lang="en-GB" sz="1300" dirty="0"/>
              <a:t>, </a:t>
            </a:r>
            <a:r>
              <a:rPr lang="en-GB" sz="1300" dirty="0" err="1"/>
              <a:t>parchus</a:t>
            </a:r>
            <a:r>
              <a:rPr lang="en-GB" sz="1300" dirty="0"/>
              <a:t>, </a:t>
            </a:r>
            <a:r>
              <a:rPr lang="en-GB" sz="1300" dirty="0" err="1"/>
              <a:t>ond</a:t>
            </a:r>
            <a:r>
              <a:rPr lang="en-GB" sz="1300" dirty="0"/>
              <a:t> </a:t>
            </a:r>
            <a:r>
              <a:rPr lang="en-GB" sz="1300" dirty="0" err="1"/>
              <a:t>digon</a:t>
            </a:r>
            <a:r>
              <a:rPr lang="en-GB" sz="1300" dirty="0"/>
              <a:t> </a:t>
            </a:r>
            <a:r>
              <a:rPr lang="en-GB" sz="1300" dirty="0" err="1"/>
              <a:t>cyfeillgar</a:t>
            </a:r>
            <a:r>
              <a:rPr lang="en-GB" sz="1300" dirty="0"/>
              <a:t> ac I </a:t>
            </a:r>
            <a:r>
              <a:rPr lang="en-GB" sz="1300" dirty="0" err="1"/>
              <a:t>osgoi</a:t>
            </a:r>
            <a:r>
              <a:rPr lang="en-GB" sz="1300" dirty="0"/>
              <a:t> bod 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rhy</a:t>
            </a:r>
            <a:r>
              <a:rPr lang="en-GB" sz="1300" dirty="0"/>
              <a:t> </a:t>
            </a:r>
            <a:r>
              <a:rPr lang="en-GB" sz="1300" dirty="0" err="1"/>
              <a:t>ffurfiol</a:t>
            </a:r>
            <a:r>
              <a:rPr lang="en-GB" sz="1300" dirty="0"/>
              <a:t>. </a:t>
            </a:r>
            <a:r>
              <a:rPr lang="en-GB" sz="1300" dirty="0" err="1"/>
              <a:t>Doedd</a:t>
            </a:r>
            <a:r>
              <a:rPr lang="en-GB" sz="1300" dirty="0"/>
              <a:t> gen I </a:t>
            </a:r>
            <a:r>
              <a:rPr lang="en-GB" sz="1300" dirty="0" err="1"/>
              <a:t>ddim</a:t>
            </a:r>
            <a:r>
              <a:rPr lang="en-GB" sz="1300" dirty="0"/>
              <a:t> </a:t>
            </a:r>
            <a:r>
              <a:rPr lang="en-GB" sz="1300" dirty="0" err="1"/>
              <a:t>profiad</a:t>
            </a:r>
            <a:r>
              <a:rPr lang="en-GB" sz="1300" dirty="0"/>
              <a:t> 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dysgu</a:t>
            </a:r>
            <a:r>
              <a:rPr lang="en-GB" sz="1300" dirty="0"/>
              <a:t> plant (</a:t>
            </a:r>
            <a:r>
              <a:rPr lang="en-GB" sz="1300" dirty="0" err="1"/>
              <a:t>fel</a:t>
            </a:r>
            <a:r>
              <a:rPr lang="en-GB" sz="1300" dirty="0"/>
              <a:t> </a:t>
            </a:r>
            <a:r>
              <a:rPr lang="en-GB" sz="1300" dirty="0" err="1"/>
              <a:t>arweinydd</a:t>
            </a:r>
            <a:r>
              <a:rPr lang="en-GB" sz="1300" dirty="0"/>
              <a:t>) </a:t>
            </a:r>
            <a:r>
              <a:rPr lang="en-GB" sz="1300" dirty="0" err="1"/>
              <a:t>mewn</a:t>
            </a:r>
            <a:r>
              <a:rPr lang="en-GB" sz="1300" dirty="0"/>
              <a:t> </a:t>
            </a:r>
            <a:r>
              <a:rPr lang="en-GB" sz="1300" dirty="0" err="1"/>
              <a:t>gweithdy</a:t>
            </a:r>
            <a:r>
              <a:rPr lang="en-GB" sz="1300" dirty="0"/>
              <a:t>, felly </a:t>
            </a:r>
            <a:r>
              <a:rPr lang="en-GB" sz="1300" dirty="0" err="1"/>
              <a:t>roedd</a:t>
            </a:r>
            <a:r>
              <a:rPr lang="en-GB" sz="1300" dirty="0"/>
              <a:t> y </a:t>
            </a:r>
            <a:r>
              <a:rPr lang="en-GB" sz="1300" dirty="0" err="1"/>
              <a:t>dasg</a:t>
            </a:r>
            <a:r>
              <a:rPr lang="en-GB" sz="1300" dirty="0"/>
              <a:t> o </a:t>
            </a:r>
            <a:r>
              <a:rPr lang="en-GB" sz="1300" dirty="0" err="1"/>
              <a:t>ymddangos</a:t>
            </a:r>
            <a:r>
              <a:rPr lang="en-GB" sz="1300" dirty="0"/>
              <a:t> 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garedig</a:t>
            </a:r>
            <a:r>
              <a:rPr lang="en-GB" sz="1300" dirty="0"/>
              <a:t> </a:t>
            </a:r>
            <a:r>
              <a:rPr lang="en-GB" sz="1300" dirty="0" err="1"/>
              <a:t>ond</a:t>
            </a:r>
            <a:r>
              <a:rPr lang="en-GB" sz="1300" dirty="0"/>
              <a:t> </a:t>
            </a:r>
            <a:r>
              <a:rPr lang="en-GB" sz="1300" dirty="0" err="1"/>
              <a:t>professiynol</a:t>
            </a:r>
            <a:r>
              <a:rPr lang="en-GB" sz="1300" dirty="0"/>
              <a:t> 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newydd</a:t>
            </a:r>
            <a:r>
              <a:rPr lang="en-GB" sz="1300" dirty="0"/>
              <a:t> I mi. </a:t>
            </a:r>
            <a:r>
              <a:rPr lang="en-GB" sz="1300" dirty="0" err="1"/>
              <a:t>Doedd</a:t>
            </a:r>
            <a:r>
              <a:rPr lang="en-GB" sz="1300" dirty="0"/>
              <a:t> </a:t>
            </a:r>
            <a:r>
              <a:rPr lang="en-GB" sz="1300" dirty="0" err="1"/>
              <a:t>hefyd</a:t>
            </a:r>
            <a:r>
              <a:rPr lang="en-GB" sz="1300" dirty="0"/>
              <a:t> gen I </a:t>
            </a:r>
            <a:r>
              <a:rPr lang="en-GB" sz="1300" dirty="0" err="1"/>
              <a:t>ddim</a:t>
            </a:r>
            <a:r>
              <a:rPr lang="en-GB" sz="1300" dirty="0"/>
              <a:t> </a:t>
            </a:r>
            <a:r>
              <a:rPr lang="en-GB" sz="1300" dirty="0" err="1"/>
              <a:t>sgiliau</a:t>
            </a:r>
            <a:r>
              <a:rPr lang="en-GB" sz="1300" dirty="0"/>
              <a:t> </a:t>
            </a:r>
            <a:r>
              <a:rPr lang="en-GB" sz="1300" dirty="0" err="1"/>
              <a:t>chyfathrebu</a:t>
            </a:r>
            <a:r>
              <a:rPr lang="en-GB" sz="1300" dirty="0"/>
              <a:t> </a:t>
            </a:r>
            <a:r>
              <a:rPr lang="en-GB" sz="1300" dirty="0" err="1"/>
              <a:t>ardderchog</a:t>
            </a:r>
            <a:r>
              <a:rPr lang="en-GB" sz="1300" dirty="0"/>
              <a:t>, ac </a:t>
            </a:r>
            <a:r>
              <a:rPr lang="en-GB" sz="1300" dirty="0" err="1"/>
              <a:t>roeddwn</a:t>
            </a:r>
            <a:r>
              <a:rPr lang="en-GB" sz="1300" dirty="0"/>
              <a:t> </a:t>
            </a:r>
            <a:r>
              <a:rPr lang="en-GB" sz="1300" dirty="0" err="1"/>
              <a:t>I’n</a:t>
            </a:r>
            <a:r>
              <a:rPr lang="en-GB" sz="1300" dirty="0"/>
              <a:t> </a:t>
            </a:r>
            <a:r>
              <a:rPr lang="en-GB" sz="1300" dirty="0" err="1"/>
              <a:t>poeni</a:t>
            </a:r>
            <a:r>
              <a:rPr lang="en-GB" sz="1300" dirty="0"/>
              <a:t> </a:t>
            </a:r>
            <a:r>
              <a:rPr lang="en-GB" sz="1300" dirty="0" err="1"/>
              <a:t>sut</a:t>
            </a:r>
            <a:r>
              <a:rPr lang="en-GB" sz="1300" dirty="0"/>
              <a:t> </a:t>
            </a:r>
            <a:r>
              <a:rPr lang="en-GB" sz="1300" dirty="0" err="1"/>
              <a:t>bydde’n</a:t>
            </a:r>
            <a:r>
              <a:rPr lang="en-GB" sz="1300" dirty="0"/>
              <a:t> </a:t>
            </a:r>
            <a:r>
              <a:rPr lang="en-GB" sz="1300" dirty="0" err="1"/>
              <a:t>rhan</a:t>
            </a:r>
            <a:r>
              <a:rPr lang="en-GB" sz="1300" dirty="0"/>
              <a:t> I </a:t>
            </a:r>
            <a:r>
              <a:rPr lang="en-GB" sz="1300" dirty="0" err="1"/>
              <a:t>yn</a:t>
            </a:r>
            <a:r>
              <a:rPr lang="en-GB" sz="1300" dirty="0"/>
              <a:t> y </a:t>
            </a:r>
            <a:r>
              <a:rPr lang="en-GB" sz="1300" dirty="0" err="1"/>
              <a:t>gweithdy</a:t>
            </a:r>
            <a:r>
              <a:rPr lang="en-GB" sz="1300" dirty="0"/>
              <a:t> ‘Sound Collector’ 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dod</a:t>
            </a:r>
            <a:r>
              <a:rPr lang="en-GB" sz="1300" dirty="0"/>
              <a:t> </a:t>
            </a:r>
            <a:r>
              <a:rPr lang="en-GB" sz="1300" dirty="0" err="1"/>
              <a:t>ar</a:t>
            </a:r>
            <a:r>
              <a:rPr lang="en-GB" sz="1300" dirty="0"/>
              <a:t> draws </a:t>
            </a:r>
            <a:r>
              <a:rPr lang="en-GB" sz="1300" dirty="0" err="1"/>
              <a:t>I’r</a:t>
            </a:r>
            <a:r>
              <a:rPr lang="en-GB" sz="1300" dirty="0"/>
              <a:t> plant. Yn </a:t>
            </a:r>
            <a:r>
              <a:rPr lang="en-GB" sz="1300" dirty="0" err="1"/>
              <a:t>ffodus</a:t>
            </a:r>
            <a:r>
              <a:rPr lang="en-GB" sz="1300" dirty="0"/>
              <a:t> I mi, </a:t>
            </a:r>
            <a:r>
              <a:rPr lang="en-GB" sz="1300" dirty="0" err="1"/>
              <a:t>wnaeth</a:t>
            </a:r>
            <a:r>
              <a:rPr lang="en-GB" sz="1300" dirty="0"/>
              <a:t> Jonathan </a:t>
            </a:r>
            <a:r>
              <a:rPr lang="en-GB" sz="1300" dirty="0" err="1"/>
              <a:t>cyflwyno</a:t>
            </a:r>
            <a:r>
              <a:rPr lang="en-GB" sz="1300" dirty="0"/>
              <a:t> </a:t>
            </a:r>
            <a:r>
              <a:rPr lang="en-GB" sz="1300" dirty="0" err="1"/>
              <a:t>theori</a:t>
            </a:r>
            <a:r>
              <a:rPr lang="en-GB" sz="1300" dirty="0"/>
              <a:t> Dorothy Heathcote, </a:t>
            </a:r>
            <a:r>
              <a:rPr lang="en-GB" sz="1300" dirty="0" err="1"/>
              <a:t>sef</a:t>
            </a:r>
            <a:r>
              <a:rPr lang="en-GB" sz="1300" dirty="0"/>
              <a:t> ‘Mantle of the Expert’ – </a:t>
            </a:r>
            <a:r>
              <a:rPr lang="en-GB" sz="1300" dirty="0" err="1"/>
              <a:t>sy’n</a:t>
            </a:r>
            <a:r>
              <a:rPr lang="en-GB" sz="1300" dirty="0"/>
              <a:t> </a:t>
            </a:r>
            <a:r>
              <a:rPr lang="en-GB" sz="1300" dirty="0" err="1"/>
              <a:t>gweithio</a:t>
            </a:r>
            <a:r>
              <a:rPr lang="en-GB" sz="1300" dirty="0"/>
              <a:t> </a:t>
            </a:r>
            <a:r>
              <a:rPr lang="en-GB" sz="1300" dirty="0" err="1"/>
              <a:t>drwy’r</a:t>
            </a:r>
            <a:r>
              <a:rPr lang="en-GB" sz="1300" dirty="0"/>
              <a:t>:</a:t>
            </a:r>
            <a:endParaRPr lang="en-GB" sz="1600" dirty="0"/>
          </a:p>
          <a:p>
            <a:pPr marL="0" indent="0"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7912663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2947997-801B-891A-C0C4-3D70E3716C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B88407F-2A41-E333-13E8-400543291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3245EE2-8442-6356-10B2-093D7FBAB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78636B05-5A23-1810-34F8-0F4200A76C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ABBBE488-12F0-3FAF-BB07-DBEB3F224E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5E0BDF0-701D-DD41-0E59-98A09D1E1E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4E54862-6979-1FBC-FC56-7777DDBD0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D0B2EDA-849F-C8C0-A13D-F712006D9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7889050B-A5F2-FF4F-F5A8-178B3B7F82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82A96C8D-8621-0BA2-B91F-891927BEBF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87FF45CE-1521-E757-1F2E-0AB6A52916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3EE5B224-7F87-27DC-D288-355661807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CDE8D3F8-D76E-9861-B98E-6B6869DA8F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4F6262E0-A5E6-EF40-DF64-AD5C0BE99E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1CA1CC99-8BA7-1B0C-63DB-A33D6F9B88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A6B26864-CDC0-4083-3077-2AEA550B6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79BE0849-3278-EFE8-57BE-0121B7FD1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B4CFD17F-28CE-686C-51FF-AFC318B88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7C100802-F14D-D94D-FBB0-40927CD08A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DEDB7DC3-5D28-FAA0-AD04-A32FD2598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85A8FDF1-2A56-2058-8CD0-4F93574C1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FF05AA3-48E5-FF90-4FEB-024B4FCFB6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94E81E8C-B777-4B5D-FCF7-EB5B2C102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5DF168D5-85F9-E01A-351C-322C0DBEE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4AFC128A-6FB8-4D68-4068-3191D99B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C3D4D0-ADB4-ECF4-F66C-02D4F82C3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US" sz="2800">
                <a:solidFill>
                  <a:schemeClr val="accent1"/>
                </a:solidFill>
              </a:rPr>
              <a:t>Dysgu sut I wneud 'Drama Mewn Addysg'</a:t>
            </a: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4747B4FE-FC64-3174-E0AD-CC7DA4E17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261A9-3609-A2C7-A70C-A3D9F383B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1634490"/>
            <a:ext cx="8713025" cy="44173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200" i="1" dirty="0"/>
              <a:t>“Teacher planning a fictional context where the students take on the responsibilities of an expert team. As the team, they are commissioned by a client to work on an assignment,” </a:t>
            </a:r>
            <a:r>
              <a:rPr lang="en-US" sz="1200" dirty="0"/>
              <a:t>(Mantle of the Expert, 2026)</a:t>
            </a:r>
          </a:p>
          <a:p>
            <a:pPr marL="0" indent="0">
              <a:buNone/>
            </a:pPr>
            <a:r>
              <a:rPr lang="en-US" sz="1200" dirty="0"/>
              <a:t>Ac </a:t>
            </a:r>
            <a:r>
              <a:rPr lang="en-US" sz="1200" dirty="0" err="1"/>
              <a:t>mae</a:t>
            </a:r>
            <a:r>
              <a:rPr lang="en-US" sz="1200" dirty="0"/>
              <a:t> Heathcote a Bolton (1995)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dweud</a:t>
            </a:r>
            <a:r>
              <a:rPr lang="en-US" sz="1200" dirty="0"/>
              <a:t>:</a:t>
            </a:r>
          </a:p>
          <a:p>
            <a:pPr marL="0" indent="0">
              <a:buNone/>
            </a:pPr>
            <a:r>
              <a:rPr lang="en-US" sz="1200" i="1" dirty="0"/>
              <a:t>“But for real learning to be going on, the students not only need to reinforce these skills through practice over a period of time, they need to be conscious of their new skills and concepts as they are acquiring them – that is, they have to recognize what they are learning – and they have to take responsibility at some stage for their own learning.” </a:t>
            </a:r>
            <a:r>
              <a:rPr lang="en-US" sz="1200" dirty="0"/>
              <a:t>(Heathcote a Bolton, 1995, pp.16)</a:t>
            </a:r>
          </a:p>
          <a:p>
            <a:pPr marL="0" indent="0">
              <a:buNone/>
            </a:pPr>
            <a:r>
              <a:rPr lang="en-US" sz="1200" dirty="0" err="1"/>
              <a:t>Wrth</a:t>
            </a:r>
            <a:r>
              <a:rPr lang="en-US" sz="1200" dirty="0"/>
              <a:t> </a:t>
            </a:r>
            <a:r>
              <a:rPr lang="en-US" sz="1200" dirty="0" err="1"/>
              <a:t>ddilyn</a:t>
            </a:r>
            <a:r>
              <a:rPr lang="en-US" sz="1200" dirty="0"/>
              <a:t> </a:t>
            </a:r>
            <a:r>
              <a:rPr lang="en-US" sz="1200" dirty="0" err="1"/>
              <a:t>adborth</a:t>
            </a:r>
            <a:r>
              <a:rPr lang="en-US" sz="1200" dirty="0"/>
              <a:t> Heathcote </a:t>
            </a:r>
            <a:r>
              <a:rPr lang="en-US" sz="1200" dirty="0" err="1"/>
              <a:t>uchod</a:t>
            </a:r>
            <a:r>
              <a:rPr lang="en-US" sz="1200" dirty="0"/>
              <a:t>,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gyfer</a:t>
            </a:r>
            <a:r>
              <a:rPr lang="en-US" sz="1200" dirty="0"/>
              <a:t> y </a:t>
            </a:r>
            <a:r>
              <a:rPr lang="en-US" sz="1200" dirty="0" err="1"/>
              <a:t>gweithdy</a:t>
            </a:r>
            <a:r>
              <a:rPr lang="en-US" sz="1200" dirty="0"/>
              <a:t> ‘Sound Collector’, mi </a:t>
            </a:r>
            <a:r>
              <a:rPr lang="en-US" sz="1200" dirty="0" err="1"/>
              <a:t>benderfynais</a:t>
            </a:r>
            <a:r>
              <a:rPr lang="en-US" sz="1200" dirty="0"/>
              <a:t> </a:t>
            </a:r>
            <a:r>
              <a:rPr lang="en-US" sz="1200" dirty="0" err="1"/>
              <a:t>actio</a:t>
            </a:r>
            <a:r>
              <a:rPr lang="en-US" sz="1200" dirty="0"/>
              <a:t> </a:t>
            </a:r>
            <a:r>
              <a:rPr lang="en-US" sz="1200" dirty="0" err="1"/>
              <a:t>rhan</a:t>
            </a:r>
            <a:r>
              <a:rPr lang="en-US" sz="1200" dirty="0"/>
              <a:t> y ‘Sound Collector’ </a:t>
            </a:r>
            <a:r>
              <a:rPr lang="en-US" sz="1200" dirty="0" err="1"/>
              <a:t>oedd</a:t>
            </a:r>
            <a:r>
              <a:rPr lang="en-US" sz="1200" dirty="0"/>
              <a:t> </a:t>
            </a:r>
            <a:r>
              <a:rPr lang="en-US" sz="1200" dirty="0" err="1"/>
              <a:t>wedi</a:t>
            </a:r>
            <a:r>
              <a:rPr lang="en-US" sz="1200" dirty="0"/>
              <a:t> </a:t>
            </a:r>
            <a:r>
              <a:rPr lang="en-US" sz="1200" dirty="0" err="1"/>
              <a:t>dwyn</a:t>
            </a:r>
            <a:r>
              <a:rPr lang="en-US" sz="1200" dirty="0"/>
              <a:t> </a:t>
            </a:r>
            <a:r>
              <a:rPr lang="en-US" sz="1200" dirty="0" err="1"/>
              <a:t>holl</a:t>
            </a:r>
            <a:r>
              <a:rPr lang="en-US" sz="1200" dirty="0"/>
              <a:t> </a:t>
            </a:r>
            <a:r>
              <a:rPr lang="en-US" sz="1200" dirty="0" err="1"/>
              <a:t>sŵn</a:t>
            </a:r>
            <a:r>
              <a:rPr lang="en-US" sz="1200" dirty="0"/>
              <a:t> yr </a:t>
            </a:r>
            <a:r>
              <a:rPr lang="en-US" sz="1200" dirty="0" err="1"/>
              <a:t>ystafell</a:t>
            </a:r>
            <a:r>
              <a:rPr lang="en-US" sz="1200" dirty="0"/>
              <a:t>. Yn </a:t>
            </a:r>
            <a:r>
              <a:rPr lang="en-US" sz="1200" dirty="0" err="1"/>
              <a:t>dilyn</a:t>
            </a:r>
            <a:r>
              <a:rPr lang="en-US" sz="1200" dirty="0"/>
              <a:t> ‘Mantle of the Expert’, </a:t>
            </a:r>
            <a:r>
              <a:rPr lang="en-US" sz="1200" dirty="0" err="1"/>
              <a:t>tasg</a:t>
            </a:r>
            <a:r>
              <a:rPr lang="en-US" sz="1200" dirty="0"/>
              <a:t> y plant </a:t>
            </a:r>
            <a:r>
              <a:rPr lang="en-US" sz="1200" dirty="0" err="1"/>
              <a:t>oedd</a:t>
            </a:r>
            <a:r>
              <a:rPr lang="en-US" sz="1200" dirty="0"/>
              <a:t> I </a:t>
            </a:r>
            <a:r>
              <a:rPr lang="en-US" sz="1200" dirty="0" err="1"/>
              <a:t>gyrhaedd</a:t>
            </a:r>
            <a:r>
              <a:rPr lang="en-US" sz="1200" dirty="0"/>
              <a:t> y ‘Sound Collector’ </a:t>
            </a:r>
            <a:r>
              <a:rPr lang="en-US" sz="1200" dirty="0" err="1"/>
              <a:t>mewn</a:t>
            </a:r>
            <a:r>
              <a:rPr lang="en-US" sz="1200" dirty="0"/>
              <a:t> </a:t>
            </a:r>
            <a:r>
              <a:rPr lang="en-US" sz="1200" dirty="0" err="1"/>
              <a:t>g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êm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o ‘Beth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yw’r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Amser,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Mistar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Blaidd?’ ac I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ddwyn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y bag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sŵn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oddi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wrthai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, a ‘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dod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a’r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sŵn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n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ô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l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’.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Dewisais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I’r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gêm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yma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oherwydd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,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nid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yn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unig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oeddwn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I’n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chwarae’r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g</a:t>
            </a:r>
            <a:r>
              <a:rPr lang="en-US" sz="1200" dirty="0" err="1">
                <a:latin typeface="Verdana Pro Cond Semibold" panose="020B0706030504040204" pitchFamily="34" charset="0"/>
                <a:ea typeface="Roboto Condensed Medium" panose="020F0502020204030204" pitchFamily="2" charset="0"/>
                <a:cs typeface="Roboto Condensed Medium" panose="020F0502020204030204" pitchFamily="2" charset="0"/>
              </a:rPr>
              <a:t>ê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m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pan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roeddwn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I’n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blentyn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,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ond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roedd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nod y gem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yn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syml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ac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yn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hwyl I mi ac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I’r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plant.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Roedd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gen I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ofidion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bydde’r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plant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yn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aneiddgar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I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gymryd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rhan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,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gan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bod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sawl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grwp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yn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ofn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chwarae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rhan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,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oherwydd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profiadau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neu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ofn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eu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bod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nhw’n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mynd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I ‘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actio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’ (Heathcote a Bolton, 1999, pp.61), ac bod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yna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debygrwydd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bydd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‘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dinistrwyr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’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yn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y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dosbarth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(Heathcote a Bolton, 1999, pp.61).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Ond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,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yn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ffodus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iawn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i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mi,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ar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ddiwrnod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yr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ymarfer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‘Sound Collector’,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wnaeth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y plant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yn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fy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ngrŵp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ddangos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agwedd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positif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iawn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,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yn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enwedig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tuag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ata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I. Gan bod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rhai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o’r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plant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wedi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ceisio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dechrau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sgwrs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gyda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fi,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roedden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nhw’n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awyddus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iawn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I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gymryd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rhan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yn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y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gêm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‘Catch the Sound Collector’ I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ddal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fi.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Trwy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ymateb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yn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gwrtais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at y plant,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wnaeth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llawer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o’r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ofn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oedd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gen I am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ymatebion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y plant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diflannu’n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gyflym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iawn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, ac mi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gefais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I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amser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ardderchog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yn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cynhal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y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gweithdy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a </a:t>
            </a:r>
            <a:r>
              <a:rPr lang="en-US" sz="1200" dirty="0" err="1">
                <a:ea typeface="Roboto Condensed Medium" panose="020F0502020204030204" pitchFamily="2" charset="0"/>
                <a:cs typeface="Roboto Condensed Medium" panose="020F0502020204030204" pitchFamily="2" charset="0"/>
              </a:rPr>
              <a:t>chwarae’r</a:t>
            </a:r>
            <a:r>
              <a:rPr lang="en-US" sz="1200" dirty="0">
                <a:ea typeface="Roboto Condensed Medium" panose="020F0502020204030204" pitchFamily="2" charset="0"/>
                <a:cs typeface="Roboto Condensed Medium" panose="020F0502020204030204" pitchFamily="2" charset="0"/>
              </a:rPr>
              <a:t> ‘Sound Collector’.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0780134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3558508-371B-CAD9-773C-79913E8879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21BDE63-A280-AB5D-ED21-84FD0F4C69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143906B-5DDD-DB1C-127B-85C1B75BE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9D254D54-CD97-3516-633C-B7B0E7C40A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C6799909-5A11-209B-D114-FE2278955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925D39BC-EFDB-D932-C886-7F080E796E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D6FB80E9-9EAF-62EC-A193-8D01CD0179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2D5E82E0-17C2-2E6E-1461-908DFD3B75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6A359C15-E1ED-E7B5-21B9-7DFA43E21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B043584A-8A30-6C50-E139-A83990FD8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86D75F59-28C8-D07F-EF89-505C43395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E3570054-E7C6-4D97-6B4B-F50D9B3B49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804E28F1-B525-DA1F-1633-10E5DDBDD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D4181689-9EB4-60D3-A958-486A4BF23B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D27CEAC4-839D-4291-9147-B110113D4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F35A8A7-F7B2-E1C2-72A1-4C63E35587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E38261FA-5A19-3DD3-3BC7-15A6970C6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AACDFFB8-144D-A563-6F48-FE1386CAEF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C7AEC33-71F7-C471-AEF2-BC75CDD3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35CFE5D9-87A6-6BBD-0113-E2C82BD2A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1C50D2A8-9981-B7AF-AD30-AD5A0E67D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122E8280-7570-3B8B-2779-4CDB98F080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8E56CEB8-BA9C-4E52-C5DF-6C2991AF09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C7A10A60-CA72-D4A8-DAC0-34054403E3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4345A0E-DC6F-F6FD-BC80-43E2EC565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DB54AA-D9D2-03E2-F99D-690ECC5511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US" sz="2800">
                <a:solidFill>
                  <a:schemeClr val="accent1"/>
                </a:solidFill>
              </a:rPr>
              <a:t>Dysgu sut I wneud 'Drama Mewn Addysg'</a:t>
            </a: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AC0E679D-5563-59FE-7A55-C60194700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4CA41-F445-AB30-56B9-F0D1C5FD3A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1634490"/>
            <a:ext cx="8713025" cy="44173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200" dirty="0" err="1"/>
              <a:t>Wnaeth</a:t>
            </a:r>
            <a:r>
              <a:rPr lang="en-US" sz="1200" dirty="0"/>
              <a:t> </a:t>
            </a:r>
            <a:r>
              <a:rPr lang="en-US" sz="1200" dirty="0" err="1"/>
              <a:t>sawl</a:t>
            </a:r>
            <a:r>
              <a:rPr lang="en-US" sz="1200" dirty="0"/>
              <a:t> </a:t>
            </a:r>
            <a:r>
              <a:rPr lang="en-US" sz="1200" dirty="0" err="1"/>
              <a:t>plentyn</a:t>
            </a:r>
            <a:r>
              <a:rPr lang="en-US" sz="1200" dirty="0"/>
              <a:t> </a:t>
            </a:r>
            <a:r>
              <a:rPr lang="en-US" sz="1200" dirty="0" err="1"/>
              <a:t>neud</a:t>
            </a:r>
            <a:r>
              <a:rPr lang="en-US" sz="1200" dirty="0"/>
              <a:t> </a:t>
            </a:r>
            <a:r>
              <a:rPr lang="en-US" sz="1200" dirty="0" err="1"/>
              <a:t>ystymiau</a:t>
            </a:r>
            <a:r>
              <a:rPr lang="en-US" sz="1200" dirty="0"/>
              <a:t> ‘6-7’ </a:t>
            </a:r>
            <a:r>
              <a:rPr lang="en-US" sz="1200" dirty="0" err="1"/>
              <a:t>atai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ystod</a:t>
            </a:r>
            <a:r>
              <a:rPr lang="en-US" sz="1200" dirty="0"/>
              <a:t> yr ail </a:t>
            </a:r>
            <a:r>
              <a:rPr lang="en-US" sz="1200" dirty="0" err="1"/>
              <a:t>hanner</a:t>
            </a:r>
            <a:r>
              <a:rPr lang="en-US" sz="1200" dirty="0"/>
              <a:t> </a:t>
            </a:r>
            <a:r>
              <a:rPr lang="en-US" sz="1200" dirty="0" err="1"/>
              <a:t>o’r</a:t>
            </a:r>
            <a:r>
              <a:rPr lang="en-US" sz="1200" dirty="0"/>
              <a:t> </a:t>
            </a:r>
            <a:r>
              <a:rPr lang="en-US" sz="1200" dirty="0" err="1"/>
              <a:t>gweithdy</a:t>
            </a:r>
            <a:r>
              <a:rPr lang="en-US" sz="1200" dirty="0"/>
              <a:t> – </a:t>
            </a:r>
            <a:r>
              <a:rPr lang="en-US" sz="1200" dirty="0" err="1"/>
              <a:t>wnes</a:t>
            </a:r>
            <a:r>
              <a:rPr lang="en-US" sz="1200" dirty="0"/>
              <a:t> I </a:t>
            </a:r>
            <a:r>
              <a:rPr lang="en-US" sz="1200" dirty="0" err="1"/>
              <a:t>gwenu’n</a:t>
            </a:r>
            <a:r>
              <a:rPr lang="en-US" sz="1200" dirty="0"/>
              <a:t> </a:t>
            </a:r>
            <a:r>
              <a:rPr lang="en-US" sz="1200" dirty="0" err="1"/>
              <a:t>lletwith</a:t>
            </a:r>
            <a:r>
              <a:rPr lang="en-US" sz="1200" dirty="0"/>
              <a:t>, </a:t>
            </a:r>
            <a:r>
              <a:rPr lang="en-US" sz="1200" dirty="0" err="1"/>
              <a:t>ond</a:t>
            </a:r>
            <a:r>
              <a:rPr lang="en-US" sz="1200" dirty="0"/>
              <a:t> </a:t>
            </a:r>
            <a:r>
              <a:rPr lang="en-US" sz="1200" dirty="0" err="1"/>
              <a:t>wnes</a:t>
            </a:r>
            <a:r>
              <a:rPr lang="en-US" sz="1200" dirty="0"/>
              <a:t> I </a:t>
            </a:r>
            <a:r>
              <a:rPr lang="en-US" sz="1200" dirty="0" err="1"/>
              <a:t>ddim</a:t>
            </a:r>
            <a:r>
              <a:rPr lang="en-US" sz="1200" dirty="0"/>
              <a:t> </a:t>
            </a:r>
            <a:r>
              <a:rPr lang="en-US" sz="1200" dirty="0" err="1"/>
              <a:t>neud</a:t>
            </a:r>
            <a:r>
              <a:rPr lang="en-US" sz="1200" dirty="0"/>
              <a:t> mor </a:t>
            </a:r>
            <a:r>
              <a:rPr lang="en-US" sz="1200" dirty="0" err="1"/>
              <a:t>gymaint</a:t>
            </a:r>
            <a:r>
              <a:rPr lang="en-US" sz="1200" dirty="0"/>
              <a:t> o </a:t>
            </a:r>
            <a:r>
              <a:rPr lang="en-US" sz="1200" dirty="0" err="1"/>
              <a:t>ystymiau</a:t>
            </a:r>
            <a:r>
              <a:rPr lang="en-US" sz="1200" dirty="0"/>
              <a:t> </a:t>
            </a:r>
            <a:r>
              <a:rPr lang="en-US" sz="1200" dirty="0" err="1"/>
              <a:t>n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ôl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,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oherwydd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wnaeth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Heathcote (1984)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awgrymu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dylse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actiorion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mewn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addysg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dangos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parch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tuag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at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blant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a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beth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mae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plant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dod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I’r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gweithdai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(Heathcote, 1984, pp.44). Yn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ystod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y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rhan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yma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o’r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modiwl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, mi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wnes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I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ddysgu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sut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I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gyfathrebu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gyda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phlant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mewn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ffordd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cwrtais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ond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cyfeillgar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,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gan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bod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fy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nghyd-myfyrwyr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cadw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dweud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“Those kids absolutely loved Gruff!” pan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roedden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nhw’n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meddwl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fy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mod I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ddim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gwrando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. Y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gwir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yw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,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roedd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llawer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o’r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sylw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da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ges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I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o’r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plant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dod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o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fy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ngallu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I ‘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swyno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’’r plant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fel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eu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bod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nhw’n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fy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hoffi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i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. Un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sgil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Angenrheidiol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dysgais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I o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ddysgu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am Heathcote ac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o’r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gweithdy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ymarferol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oedd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y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gallu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I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fantoli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cael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hwyl a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rheoli’r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ystafell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.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Nid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unwaith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wnes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I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godi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fy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llais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, ac mi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gefais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I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a’r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plant hwyl a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sbri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. Yn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ogystal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,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roedd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y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syniad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o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chwarae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‘Beth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yw’r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amser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Mistar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Blaidd’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gyda’r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casglwr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sŵn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wedi’I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greu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eithaf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hwyr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, felly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sgil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hynod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o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ddefnyddiol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dwi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wedi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pigo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I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fynu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yw’r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gallu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I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ddod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I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fynu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a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gweithdai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a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gemau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hynod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o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gyflym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er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mwyn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‘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Achub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y </a:t>
            </a:r>
            <a:r>
              <a:rPr lang="en-US" sz="1200" dirty="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sioe</a:t>
            </a:r>
            <a:r>
              <a:rPr lang="en-US" sz="1200" dirty="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’.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8846442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6867DC-7D12-2434-BC7E-57C2CCEC80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831267-5CAE-41B8-A1CC-66FE1628A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437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79EE808-85F9-455B-B8F9-FBE90075F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C89DCC09-ED44-478A-8F79-A02EBAF7A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8E2E2454-5C03-4173-B8FE-1AB94658D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2E8C684E-09F3-4317-A7D3-3D18C3593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C5505EC4-4943-4963-98E8-69AF3FDF0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4562C7B8-8AFB-4DDB-B72F-284990D5C4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C3443E48-282C-4250-A466-0EC71FB9E1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E1DA5A47-4EF3-4987-A0B2-0D48C0300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B97C0249-6965-4479-85DD-65D339807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593CC77F-968A-4E39-A274-8278279149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1238E5CF-CAEC-4B5C-9DB6-A40F03FB3A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BD96636-6E63-4D65-A35C-92653FC48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8D56D53D-1432-4D95-B0DD-3799916FD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415107AD-3A21-4847-8F6C-C406292763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74B4AC16-93AF-4037-B469-BD1BAB95C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57AEC385-0F84-4743-A483-0E9711446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90B47478-85F0-4BCA-9C98-48B633FD5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C8F8E9C6-76DE-42DF-9CD7-B9789CDE1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660FFC41-5F89-4B42-913F-7FB178063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1B956442-7A16-4B5B-908F-D69FC0A93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B54D797E-632B-4287-907B-A96D2CCBF4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BF7D9703-D82B-498D-AA68-475F298FA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F8D580F2-1EDA-4B5F-98EB-EF8F18E9B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E0F2EADF-2A67-482F-B290-DED5172BB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dirty="0"/>
            </a:p>
          </p:txBody>
        </p:sp>
        <p:sp>
          <p:nvSpPr>
            <p:cNvPr id="35" name="Isosceles Triangle 22">
              <a:extLst>
                <a:ext uri="{FF2B5EF4-FFF2-40B4-BE49-F238E27FC236}">
                  <a16:creationId xmlns:a16="http://schemas.microsoft.com/office/drawing/2014/main" id="{39BCFDA0-B04D-4835-A135-02F8969F3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6DD3C0B8-C176-40C2-93F5-670E2BAC7D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517257D-5D72-AEF7-EC36-56C96C1CD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US" sz="3400" err="1"/>
              <a:t>Datblygu</a:t>
            </a:r>
            <a:r>
              <a:rPr lang="en-US" sz="3400"/>
              <a:t> </a:t>
            </a:r>
            <a:r>
              <a:rPr lang="en-US" sz="3400" err="1"/>
              <a:t>gweithdy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13F4F-E3C1-CD45-D88F-3CB859BD36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300" err="1"/>
              <a:t>Ar</a:t>
            </a:r>
            <a:r>
              <a:rPr lang="en-US" sz="1300"/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ôl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cwblhau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gweithdy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y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casglwr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sŵn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,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ein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prif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dasg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oedd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I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greu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gweithdy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wedi’i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ysbrydoli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gan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stori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Llyn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y Fan Fach. Fy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mwriad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gwreiddiol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oedd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I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greu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gweithdy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lle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bydd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y plant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creu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cymeriadau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newydd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y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stori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. Yn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anffodus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,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wnaeth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sawl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myfyriwr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,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cynnwys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Khristie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fy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ngrwp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I,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dewis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y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gweithdy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yma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I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wneud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. Felly,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penderfynais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greu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gweithdy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seiliedig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ar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symudiad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araf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. I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ddechrau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, mi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gynlluniais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brwydr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araf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rhwng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1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grwp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o’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Ffermwyr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’ ac 1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grwp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o ‘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Fenywod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Llyn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y Fan’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lle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bydde’r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‘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fyddinoedd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’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carlamu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hynod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o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araf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tuag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at y ‘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Gelyn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’ ac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brwydro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. Pan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gyflwynais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I’r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syniad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anghyflawn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I Lowri,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roedd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yr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adborth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ceisio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annelu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I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ffwrdd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o’r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‘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frwydur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’. I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ddweud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y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gwir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,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roedd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y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syniad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gwreiddiol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anghyflawn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iawn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, felly, </a:t>
            </a:r>
            <a:r>
              <a:rPr lang="en-US" sz="13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ar</a:t>
            </a:r>
            <a:r>
              <a:rPr lang="en-US" sz="13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ôl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derbyn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syniad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gweithdy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Newydd, mi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wnes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I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newid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cynllun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y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gweithdy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,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ond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cadw’r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seiliedigaeth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ar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symudiad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araf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.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Daeth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y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syniad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I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seiliedu’r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gweithdy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ar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symudiad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araf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o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fy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mhrofiad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mewn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gweithdy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gyda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Coleg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Brenhinol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Cerdd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a Drama Cymru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2022,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lle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roedd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plant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gorfod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darganfod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gelyn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ar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draws yr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ystafell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, ac ‘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ymosod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’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gyda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‘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chleddyf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’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araf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iawn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(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enw’r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gêm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oedd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‘Slow Motion Samurai’). Mae David Eagleman (2025)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son am y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tro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wnaeth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o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gwympo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oddi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ar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adeilad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, ac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disgrifio’r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disgwyddiad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fel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petai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wedi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cymryd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ychydig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o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eiliadau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,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hyd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oed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dim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ond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0.6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eiliad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cymrodd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o I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gwympo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(Inner Cosmos with David Eagleman, 2025), felly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sylweddolais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taw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eisiau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gweld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stori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Merch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Llyn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y Fan Fach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gyda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mwy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o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fanylion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oedd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pwrpas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fy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ngweithdy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.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Ysbrydoliaethau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arall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ar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gyfer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y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gweithdy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oedd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gweld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esiampl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o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olygfa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araf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,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lle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mae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dyn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ceisio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mynd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at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ei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gariad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,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ond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hynod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o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araf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(Julia Nichols Theater Class, 2022), ac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esiampl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o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frwydr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rhwng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2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blentyn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gyda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chynulleidfa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sy’n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bloeddi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1300" err="1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araf</a:t>
            </a:r>
            <a:r>
              <a:rPr lang="en-US" sz="1300">
                <a:latin typeface="Rockwell" panose="02060603020205020403" pitchFamily="18" charset="0"/>
                <a:ea typeface="Roboto Condensed Medium" panose="02000000000000000000" pitchFamily="2" charset="0"/>
                <a:cs typeface="Roboto Condensed Medium" panose="02000000000000000000" pitchFamily="2" charset="0"/>
              </a:rPr>
              <a:t>. (Melissa Cunnington, 2017).</a:t>
            </a:r>
            <a:endParaRPr lang="en-US" sz="1300">
              <a:latin typeface="Rockwell" panose="020606030202050204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13822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190CBE4-7563-C11E-122D-F1EDD61CB1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831267-5CAE-41B8-A1CC-66FE1628A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437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79EE808-85F9-455B-B8F9-FBE90075F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C89DCC09-ED44-478A-8F79-A02EBAF7A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8E2E2454-5C03-4173-B8FE-1AB94658D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2E8C684E-09F3-4317-A7D3-3D18C3593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C5505EC4-4943-4963-98E8-69AF3FDF0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4562C7B8-8AFB-4DDB-B72F-284990D5C4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C3443E48-282C-4250-A466-0EC71FB9E1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E1DA5A47-4EF3-4987-A0B2-0D48C0300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B97C0249-6965-4479-85DD-65D339807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593CC77F-968A-4E39-A274-8278279149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1238E5CF-CAEC-4B5C-9DB6-A40F03FB3A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BD96636-6E63-4D65-A35C-92653FC48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8D56D53D-1432-4D95-B0DD-3799916FD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415107AD-3A21-4847-8F6C-C406292763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74B4AC16-93AF-4037-B469-BD1BAB95C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57AEC385-0F84-4743-A483-0E9711446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90B47478-85F0-4BCA-9C98-48B633FD5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C8F8E9C6-76DE-42DF-9CD7-B9789CDE1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660FFC41-5F89-4B42-913F-7FB178063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1B956442-7A16-4B5B-908F-D69FC0A93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B54D797E-632B-4287-907B-A96D2CCBF4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BF7D9703-D82B-498D-AA68-475F298FA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F8D580F2-1EDA-4B5F-98EB-EF8F18E9B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E0F2EADF-2A67-482F-B290-DED5172BB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dirty="0"/>
            </a:p>
          </p:txBody>
        </p:sp>
        <p:sp>
          <p:nvSpPr>
            <p:cNvPr id="35" name="Isosceles Triangle 22">
              <a:extLst>
                <a:ext uri="{FF2B5EF4-FFF2-40B4-BE49-F238E27FC236}">
                  <a16:creationId xmlns:a16="http://schemas.microsoft.com/office/drawing/2014/main" id="{39BCFDA0-B04D-4835-A135-02F8969F3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6DD3C0B8-C176-40C2-93F5-670E2BAC7D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CCA56BD-8B6C-9325-5777-F8B58BFAE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US" sz="3400" err="1"/>
              <a:t>Datblygu</a:t>
            </a:r>
            <a:r>
              <a:rPr lang="en-US" sz="3400"/>
              <a:t> </a:t>
            </a:r>
            <a:r>
              <a:rPr lang="en-US" sz="3400" err="1"/>
              <a:t>gweithdy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B47BB-9433-8879-98BB-F6F027E144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500">
                <a:latin typeface="Rockwell" panose="02060603020205020403" pitchFamily="18" charset="0"/>
              </a:rPr>
              <a:t>Nes I </a:t>
            </a:r>
            <a:r>
              <a:rPr lang="en-US" sz="1500" err="1">
                <a:latin typeface="Rockwell" panose="02060603020205020403" pitchFamily="18" charset="0"/>
              </a:rPr>
              <a:t>ystyried</a:t>
            </a:r>
            <a:r>
              <a:rPr lang="en-US" sz="1500">
                <a:latin typeface="Rockwell" panose="02060603020205020403" pitchFamily="18" charset="0"/>
              </a:rPr>
              <a:t> pa </a:t>
            </a:r>
            <a:r>
              <a:rPr lang="en-US" sz="1500" err="1">
                <a:latin typeface="Rockwell" panose="02060603020205020403" pitchFamily="18" charset="0"/>
              </a:rPr>
              <a:t>ddosbarth</a:t>
            </a:r>
            <a:r>
              <a:rPr lang="en-US" sz="1500">
                <a:latin typeface="Rockwell" panose="02060603020205020403" pitchFamily="18" charset="0"/>
              </a:rPr>
              <a:t> o </a:t>
            </a:r>
            <a:r>
              <a:rPr lang="en-US" sz="1500" err="1">
                <a:latin typeface="Rockwell" panose="02060603020205020403" pitchFamily="18" charset="0"/>
              </a:rPr>
              <a:t>weithdy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dylse’n</a:t>
            </a:r>
            <a:r>
              <a:rPr lang="en-US" sz="1500">
                <a:latin typeface="Rockwell" panose="02060603020205020403" pitchFamily="18" charset="0"/>
              </a:rPr>
              <a:t> un I </a:t>
            </a:r>
            <a:r>
              <a:rPr lang="en-US" sz="1500" err="1">
                <a:latin typeface="Rockwell" panose="02060603020205020403" pitchFamily="18" charset="0"/>
              </a:rPr>
              <a:t>fod</a:t>
            </a:r>
            <a:r>
              <a:rPr lang="en-US" sz="1500">
                <a:latin typeface="Rockwell" panose="02060603020205020403" pitchFamily="18" charset="0"/>
              </a:rPr>
              <a:t>, ac </a:t>
            </a:r>
            <a:r>
              <a:rPr lang="en-US" sz="1500" err="1">
                <a:latin typeface="Rockwell" panose="02060603020205020403" pitchFamily="18" charset="0"/>
              </a:rPr>
              <a:t>wrth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edrych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ar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categoriau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gwahanol</a:t>
            </a:r>
            <a:r>
              <a:rPr lang="en-US" sz="1500">
                <a:latin typeface="Rockwell" panose="02060603020205020403" pitchFamily="18" charset="0"/>
              </a:rPr>
              <a:t> o </a:t>
            </a:r>
            <a:r>
              <a:rPr lang="en-US" sz="1500" err="1">
                <a:latin typeface="Rockwell" panose="02060603020205020403" pitchFamily="18" charset="0"/>
              </a:rPr>
              <a:t>weithdai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gan</a:t>
            </a:r>
            <a:r>
              <a:rPr lang="en-US" sz="1500">
                <a:latin typeface="Rockwell" panose="02060603020205020403" pitchFamily="18" charset="0"/>
              </a:rPr>
              <a:t> The Schools Musicals Company (2025), </a:t>
            </a:r>
            <a:r>
              <a:rPr lang="en-US" sz="1500" err="1">
                <a:latin typeface="Rockwell" panose="02060603020205020403" pitchFamily="18" charset="0"/>
              </a:rPr>
              <a:t>wnes</a:t>
            </a:r>
            <a:r>
              <a:rPr lang="en-US" sz="1500">
                <a:latin typeface="Rockwell" panose="02060603020205020403" pitchFamily="18" charset="0"/>
              </a:rPr>
              <a:t> I </a:t>
            </a:r>
            <a:r>
              <a:rPr lang="en-US" sz="1500" err="1">
                <a:latin typeface="Rockwell" panose="02060603020205020403" pitchFamily="18" charset="0"/>
              </a:rPr>
              <a:t>benderfynu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ychwanegi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elfen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rhoi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adborth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I’r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gweithdy</a:t>
            </a:r>
            <a:r>
              <a:rPr lang="en-US" sz="1500">
                <a:latin typeface="Rockwell" panose="02060603020205020403" pitchFamily="18" charset="0"/>
              </a:rPr>
              <a:t> er </a:t>
            </a:r>
            <a:r>
              <a:rPr lang="en-US" sz="1500" err="1">
                <a:latin typeface="Rockwell" panose="02060603020205020403" pitchFamily="18" charset="0"/>
              </a:rPr>
              <a:t>mwyn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neud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I’r</a:t>
            </a:r>
            <a:r>
              <a:rPr lang="en-US" sz="1500">
                <a:latin typeface="Rockwell" panose="02060603020205020403" pitchFamily="18" charset="0"/>
              </a:rPr>
              <a:t> plant </a:t>
            </a:r>
            <a:r>
              <a:rPr lang="en-US" sz="1500" err="1">
                <a:latin typeface="Rockwell" panose="02060603020205020403" pitchFamily="18" charset="0"/>
              </a:rPr>
              <a:t>teimlo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fel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eu</a:t>
            </a:r>
            <a:r>
              <a:rPr lang="en-US" sz="1500">
                <a:latin typeface="Rockwell" panose="02060603020205020403" pitchFamily="18" charset="0"/>
              </a:rPr>
              <a:t> bod </a:t>
            </a:r>
            <a:r>
              <a:rPr lang="en-US" sz="1500" err="1">
                <a:latin typeface="Rockwell" panose="02060603020205020403" pitchFamily="18" charset="0"/>
              </a:rPr>
              <a:t>nhw’n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dysgu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heb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ymddwyn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fel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athro</a:t>
            </a:r>
            <a:r>
              <a:rPr lang="en-US" sz="1500">
                <a:latin typeface="Rockwell" panose="02060603020205020403" pitchFamily="18" charset="0"/>
              </a:rPr>
              <a:t>. </a:t>
            </a:r>
            <a:r>
              <a:rPr lang="en-US" sz="1500" err="1">
                <a:latin typeface="Rockwell" panose="02060603020205020403" pitchFamily="18" charset="0"/>
              </a:rPr>
              <a:t>Wrth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edrych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ar</a:t>
            </a:r>
            <a:r>
              <a:rPr lang="en-US" sz="1500">
                <a:latin typeface="Rockwell" panose="02060603020205020403" pitchFamily="18" charset="0"/>
              </a:rPr>
              <a:t> y </a:t>
            </a:r>
            <a:r>
              <a:rPr lang="en-US" sz="1500" err="1">
                <a:latin typeface="Rockwell" panose="02060603020205020403" pitchFamily="18" charset="0"/>
              </a:rPr>
              <a:t>clipiau</a:t>
            </a:r>
            <a:r>
              <a:rPr lang="en-US" sz="1500">
                <a:latin typeface="Rockwell" panose="02060603020205020403" pitchFamily="18" charset="0"/>
              </a:rPr>
              <a:t>, ac </a:t>
            </a:r>
            <a:r>
              <a:rPr lang="en-US" sz="1500" err="1">
                <a:latin typeface="Rockwell" panose="02060603020205020403" pitchFamily="18" charset="0"/>
              </a:rPr>
              <a:t>hefyd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wrth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ystyried</a:t>
            </a:r>
            <a:r>
              <a:rPr lang="en-US" sz="1500">
                <a:latin typeface="Rockwell" panose="02060603020205020403" pitchFamily="18" charset="0"/>
              </a:rPr>
              <a:t> ‘Mantle of the Expert’, mi </a:t>
            </a:r>
            <a:r>
              <a:rPr lang="en-US" sz="1500" err="1">
                <a:latin typeface="Rockwell" panose="02060603020205020403" pitchFamily="18" charset="0"/>
              </a:rPr>
              <a:t>wnes</a:t>
            </a:r>
            <a:r>
              <a:rPr lang="en-US" sz="1500">
                <a:latin typeface="Rockwell" panose="02060603020205020403" pitchFamily="18" charset="0"/>
              </a:rPr>
              <a:t> I </a:t>
            </a:r>
            <a:r>
              <a:rPr lang="en-US" sz="1500" err="1">
                <a:latin typeface="Rockwell" panose="02060603020205020403" pitchFamily="18" charset="0"/>
              </a:rPr>
              <a:t>ddyfeisio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gweithdy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roeddwn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I’n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gallu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mwynhau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fel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disgybl</a:t>
            </a:r>
            <a:r>
              <a:rPr lang="en-US" sz="1500">
                <a:latin typeface="Rockwell" panose="02060603020205020403" pitchFamily="18" charset="0"/>
              </a:rPr>
              <a:t> ac </a:t>
            </a:r>
            <a:r>
              <a:rPr lang="en-US" sz="1500" err="1">
                <a:latin typeface="Rockwell" panose="02060603020205020403" pitchFamily="18" charset="0"/>
              </a:rPr>
              <a:t>fel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hwyluswr</a:t>
            </a:r>
            <a:r>
              <a:rPr lang="en-US" sz="1500">
                <a:latin typeface="Rockwell" panose="02060603020205020403" pitchFamily="18" charset="0"/>
              </a:rPr>
              <a:t>. </a:t>
            </a:r>
            <a:r>
              <a:rPr lang="en-US" sz="1500" err="1">
                <a:latin typeface="Rockwell" panose="02060603020205020403" pitchFamily="18" charset="0"/>
              </a:rPr>
              <a:t>Ar</a:t>
            </a:r>
            <a:r>
              <a:rPr lang="en-US" sz="1500">
                <a:latin typeface="Rockwell" panose="02060603020205020403" pitchFamily="18" charset="0"/>
              </a:rPr>
              <a:t> y </a:t>
            </a:r>
            <a:r>
              <a:rPr lang="en-US" sz="1500" err="1">
                <a:latin typeface="Rockwell" panose="02060603020205020403" pitchFamily="18" charset="0"/>
              </a:rPr>
              <a:t>tro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cyntaf</a:t>
            </a:r>
            <a:r>
              <a:rPr lang="en-US" sz="1500">
                <a:latin typeface="Rockwell" panose="02060603020205020403" pitchFamily="18" charset="0"/>
              </a:rPr>
              <a:t>, </a:t>
            </a:r>
            <a:r>
              <a:rPr lang="en-US" sz="1500" err="1">
                <a:latin typeface="Rockwell" panose="02060603020205020403" pitchFamily="18" charset="0"/>
              </a:rPr>
              <a:t>roeddwn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I’n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teimlo’n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ansicr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iawn</a:t>
            </a:r>
            <a:r>
              <a:rPr lang="en-US" sz="1500">
                <a:latin typeface="Rockwell" panose="02060603020205020403" pitchFamily="18" charset="0"/>
              </a:rPr>
              <a:t>, a </a:t>
            </a:r>
            <a:r>
              <a:rPr lang="en-US" sz="1500" err="1">
                <a:latin typeface="Rockwell" panose="02060603020205020403" pitchFamily="18" charset="0"/>
              </a:rPr>
              <a:t>wnaeth</a:t>
            </a:r>
            <a:r>
              <a:rPr lang="en-US" sz="1500">
                <a:latin typeface="Rockwell" panose="02060603020205020403" pitchFamily="18" charset="0"/>
              </a:rPr>
              <a:t> Lowri </a:t>
            </a:r>
            <a:r>
              <a:rPr lang="en-US" sz="1500" err="1">
                <a:latin typeface="Rockwell" panose="02060603020205020403" pitchFamily="18" charset="0"/>
              </a:rPr>
              <a:t>rhoi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cyngor</a:t>
            </a:r>
            <a:r>
              <a:rPr lang="en-US" sz="1500">
                <a:latin typeface="Rockwell" panose="02060603020205020403" pitchFamily="18" charset="0"/>
              </a:rPr>
              <a:t> I mi </a:t>
            </a:r>
            <a:r>
              <a:rPr lang="en-US" sz="1500" err="1">
                <a:latin typeface="Rockwell" panose="02060603020205020403" pitchFamily="18" charset="0"/>
              </a:rPr>
              <a:t>gadw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I’r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symudiadau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araf</a:t>
            </a:r>
            <a:r>
              <a:rPr lang="en-US" sz="1500">
                <a:latin typeface="Rockwell" panose="02060603020205020403" pitchFamily="18" charset="0"/>
              </a:rPr>
              <a:t>. </a:t>
            </a:r>
            <a:r>
              <a:rPr lang="en-US" sz="1500" err="1">
                <a:latin typeface="Rockwell" panose="02060603020205020403" pitchFamily="18" charset="0"/>
              </a:rPr>
              <a:t>Ond</a:t>
            </a:r>
            <a:r>
              <a:rPr lang="en-US" sz="1500">
                <a:latin typeface="Rockwell" panose="02060603020205020403" pitchFamily="18" charset="0"/>
              </a:rPr>
              <a:t>, </a:t>
            </a:r>
            <a:r>
              <a:rPr lang="en-US" sz="1500" err="1">
                <a:latin typeface="Rockwell" panose="02060603020205020403" pitchFamily="18" charset="0"/>
              </a:rPr>
              <a:t>unwaith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wnes</a:t>
            </a:r>
            <a:r>
              <a:rPr lang="en-US" sz="1500">
                <a:latin typeface="Rockwell" panose="02060603020205020403" pitchFamily="18" charset="0"/>
              </a:rPr>
              <a:t> I </a:t>
            </a:r>
            <a:r>
              <a:rPr lang="en-US" sz="1500" err="1">
                <a:latin typeface="Rockwell" panose="02060603020205020403" pitchFamily="18" charset="0"/>
              </a:rPr>
              <a:t>ystyried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nodiadau</a:t>
            </a:r>
            <a:r>
              <a:rPr lang="en-US" sz="1500">
                <a:latin typeface="Rockwell" panose="02060603020205020403" pitchFamily="18" charset="0"/>
              </a:rPr>
              <a:t> Lowri, </a:t>
            </a:r>
            <a:r>
              <a:rPr lang="en-US" sz="1500" err="1">
                <a:latin typeface="Rockwell" panose="02060603020205020403" pitchFamily="18" charset="0"/>
              </a:rPr>
              <a:t>gan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gynnwys</a:t>
            </a:r>
            <a:r>
              <a:rPr lang="en-US" sz="1500">
                <a:latin typeface="Rockwell" panose="02060603020205020403" pitchFamily="18" charset="0"/>
              </a:rPr>
              <a:t> y </a:t>
            </a:r>
            <a:r>
              <a:rPr lang="en-US" sz="1500" err="1">
                <a:latin typeface="Rockwell" panose="02060603020205020403" pitchFamily="18" charset="0"/>
              </a:rPr>
              <a:t>nodyn</a:t>
            </a:r>
            <a:r>
              <a:rPr lang="en-US" sz="1500">
                <a:latin typeface="Rockwell" panose="02060603020205020403" pitchFamily="18" charset="0"/>
              </a:rPr>
              <a:t> I </a:t>
            </a:r>
            <a:r>
              <a:rPr lang="en-US" sz="1500" err="1">
                <a:latin typeface="Rockwell" panose="02060603020205020403" pitchFamily="18" charset="0"/>
              </a:rPr>
              <a:t>arafu</a:t>
            </a:r>
            <a:r>
              <a:rPr lang="en-US" sz="1500">
                <a:latin typeface="Rockwell" panose="02060603020205020403" pitchFamily="18" charset="0"/>
              </a:rPr>
              <a:t> (yr </a:t>
            </a:r>
            <a:r>
              <a:rPr lang="en-US" sz="1500" err="1">
                <a:latin typeface="Rockwell" panose="02060603020205020403" pitchFamily="18" charset="0"/>
              </a:rPr>
              <a:t>eironi</a:t>
            </a:r>
            <a:r>
              <a:rPr lang="en-US" sz="1500">
                <a:latin typeface="Rockwell" panose="02060603020205020403" pitchFamily="18" charset="0"/>
              </a:rPr>
              <a:t>), </a:t>
            </a:r>
            <a:r>
              <a:rPr lang="en-US" sz="1500" err="1">
                <a:latin typeface="Rockwell" panose="02060603020205020403" pitchFamily="18" charset="0"/>
              </a:rPr>
              <a:t>wnes</a:t>
            </a:r>
            <a:r>
              <a:rPr lang="en-US" sz="1500">
                <a:latin typeface="Rockwell" panose="02060603020205020403" pitchFamily="18" charset="0"/>
              </a:rPr>
              <a:t> I </a:t>
            </a:r>
            <a:r>
              <a:rPr lang="en-US" sz="1500" err="1">
                <a:latin typeface="Rockwell" panose="02060603020205020403" pitchFamily="18" charset="0"/>
              </a:rPr>
              <a:t>ddechrau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mwynhau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rhedeg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fy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ngweithdy</a:t>
            </a:r>
            <a:r>
              <a:rPr lang="en-US" sz="1500">
                <a:latin typeface="Rockwell" panose="02060603020205020403" pitchFamily="18" charset="0"/>
              </a:rPr>
              <a:t>, a </a:t>
            </a:r>
            <a:r>
              <a:rPr lang="en-US" sz="1500" err="1">
                <a:latin typeface="Rockwell" panose="02060603020205020403" pitchFamily="18" charset="0"/>
              </a:rPr>
              <a:t>wnes</a:t>
            </a:r>
            <a:r>
              <a:rPr lang="en-US" sz="1500">
                <a:latin typeface="Rockwell" panose="02060603020205020403" pitchFamily="18" charset="0"/>
              </a:rPr>
              <a:t> I </a:t>
            </a:r>
            <a:r>
              <a:rPr lang="en-US" sz="1500" err="1">
                <a:latin typeface="Rockwell" panose="02060603020205020403" pitchFamily="18" charset="0"/>
              </a:rPr>
              <a:t>sylweddoli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fy</a:t>
            </a:r>
            <a:r>
              <a:rPr lang="en-US" sz="1500">
                <a:latin typeface="Rockwell" panose="02060603020205020403" pitchFamily="18" charset="0"/>
              </a:rPr>
              <a:t> mod </a:t>
            </a:r>
            <a:r>
              <a:rPr lang="en-US" sz="1500" err="1">
                <a:latin typeface="Rockwell" panose="02060603020205020403" pitchFamily="18" charset="0"/>
              </a:rPr>
              <a:t>I’n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siarad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yn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hyderus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iawn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yn</a:t>
            </a:r>
            <a:r>
              <a:rPr lang="en-US" sz="1500">
                <a:latin typeface="Rockwell" panose="02060603020205020403" pitchFamily="18" charset="0"/>
              </a:rPr>
              <a:t> yr ail </a:t>
            </a:r>
            <a:r>
              <a:rPr lang="en-US" sz="1500" err="1">
                <a:latin typeface="Rockwell" panose="02060603020205020403" pitchFamily="18" charset="0"/>
              </a:rPr>
              <a:t>a’r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trydydd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rhediad</a:t>
            </a:r>
            <a:r>
              <a:rPr lang="en-US" sz="1500">
                <a:latin typeface="Rockwell" panose="02060603020205020403" pitchFamily="18" charset="0"/>
              </a:rPr>
              <a:t>. Yn y </a:t>
            </a:r>
            <a:r>
              <a:rPr lang="en-US" sz="1500" err="1">
                <a:latin typeface="Rockwell" panose="02060603020205020403" pitchFamily="18" charset="0"/>
              </a:rPr>
              <a:t>dyfodol</a:t>
            </a:r>
            <a:r>
              <a:rPr lang="en-US" sz="1500">
                <a:latin typeface="Rockwell" panose="02060603020205020403" pitchFamily="18" charset="0"/>
              </a:rPr>
              <a:t>, </a:t>
            </a:r>
            <a:r>
              <a:rPr lang="en-US" sz="1500" err="1">
                <a:latin typeface="Rockwell" panose="02060603020205020403" pitchFamily="18" charset="0"/>
              </a:rPr>
              <a:t>os</a:t>
            </a:r>
            <a:r>
              <a:rPr lang="en-US" sz="1500">
                <a:latin typeface="Rockwell" panose="02060603020205020403" pitchFamily="18" charset="0"/>
              </a:rPr>
              <a:t> mi </a:t>
            </a:r>
            <a:r>
              <a:rPr lang="en-US" sz="1500" err="1">
                <a:latin typeface="Rockwell" panose="02060603020205020403" pitchFamily="18" charset="0"/>
              </a:rPr>
              <a:t>fyddai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mewn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sefyllfa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lle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byddai’n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creu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gweithdy</a:t>
            </a:r>
            <a:r>
              <a:rPr lang="en-US" sz="1500">
                <a:latin typeface="Rockwell" panose="02060603020205020403" pitchFamily="18" charset="0"/>
              </a:rPr>
              <a:t> I </a:t>
            </a:r>
            <a:r>
              <a:rPr lang="en-US" sz="1500" err="1">
                <a:latin typeface="Rockwell" panose="02060603020205020403" pitchFamily="18" charset="0"/>
              </a:rPr>
              <a:t>blant</a:t>
            </a:r>
            <a:r>
              <a:rPr lang="en-US" sz="1500">
                <a:latin typeface="Rockwell" panose="02060603020205020403" pitchFamily="18" charset="0"/>
              </a:rPr>
              <a:t>, mi </a:t>
            </a:r>
            <a:r>
              <a:rPr lang="en-US" sz="1500" err="1">
                <a:latin typeface="Rockwell" panose="02060603020205020403" pitchFamily="18" charset="0"/>
              </a:rPr>
              <a:t>fyddai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mewn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sefyllfa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llawer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gwell</a:t>
            </a:r>
            <a:r>
              <a:rPr lang="en-US" sz="1500">
                <a:latin typeface="Rockwell" panose="02060603020205020403" pitchFamily="18" charset="0"/>
              </a:rPr>
              <a:t>, </a:t>
            </a:r>
            <a:r>
              <a:rPr lang="en-US" sz="1500" err="1">
                <a:latin typeface="Rockwell" panose="02060603020205020403" pitchFamily="18" charset="0"/>
              </a:rPr>
              <a:t>nawr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fy</a:t>
            </a:r>
            <a:r>
              <a:rPr lang="en-US" sz="1500">
                <a:latin typeface="Rockwell" panose="02060603020205020403" pitchFamily="18" charset="0"/>
              </a:rPr>
              <a:t> mod </a:t>
            </a:r>
            <a:r>
              <a:rPr lang="en-US" sz="1500" err="1">
                <a:latin typeface="Rockwell" panose="02060603020205020403" pitchFamily="18" charset="0"/>
              </a:rPr>
              <a:t>I’n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gwybod</a:t>
            </a:r>
            <a:r>
              <a:rPr lang="en-US" sz="1500">
                <a:latin typeface="Rockwell" panose="02060603020205020403" pitchFamily="18" charset="0"/>
              </a:rPr>
              <a:t> I </a:t>
            </a:r>
            <a:r>
              <a:rPr lang="en-US" sz="1500" err="1">
                <a:latin typeface="Rockwell" panose="02060603020205020403" pitchFamily="18" charset="0"/>
              </a:rPr>
              <a:t>ymddiried</a:t>
            </a:r>
            <a:r>
              <a:rPr lang="en-US" sz="1500">
                <a:latin typeface="Rockwell" panose="02060603020205020403" pitchFamily="18" charset="0"/>
              </a:rPr>
              <a:t> ac I </a:t>
            </a:r>
            <a:r>
              <a:rPr lang="en-US" sz="1500" err="1">
                <a:latin typeface="Rockwell" panose="02060603020205020403" pitchFamily="18" charset="0"/>
              </a:rPr>
              <a:t>dderbyn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syniadau’r</a:t>
            </a:r>
            <a:r>
              <a:rPr lang="en-US" sz="1500">
                <a:latin typeface="Rockwell" panose="02060603020205020403" pitchFamily="18" charset="0"/>
              </a:rPr>
              <a:t> plant. Un </a:t>
            </a:r>
            <a:r>
              <a:rPr lang="en-US" sz="1500" err="1">
                <a:latin typeface="Rockwell" panose="02060603020205020403" pitchFamily="18" charset="0"/>
              </a:rPr>
              <a:t>sgil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dwi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wedi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codi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o’r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modiwl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yma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yw’r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hyder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bydd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rhaid</a:t>
            </a:r>
            <a:r>
              <a:rPr lang="en-US" sz="1500">
                <a:latin typeface="Rockwell" panose="02060603020205020403" pitchFamily="18" charset="0"/>
              </a:rPr>
              <a:t> I mi </a:t>
            </a:r>
            <a:r>
              <a:rPr lang="en-US" sz="1500" err="1">
                <a:latin typeface="Rockwell" panose="02060603020205020403" pitchFamily="18" charset="0"/>
              </a:rPr>
              <a:t>fagu</a:t>
            </a:r>
            <a:r>
              <a:rPr lang="en-US" sz="1500">
                <a:latin typeface="Rockwell" panose="02060603020205020403" pitchFamily="18" charset="0"/>
              </a:rPr>
              <a:t> er </a:t>
            </a:r>
            <a:r>
              <a:rPr lang="en-US" sz="1500" err="1">
                <a:latin typeface="Rockwell" panose="02060603020205020403" pitchFamily="18" charset="0"/>
              </a:rPr>
              <a:t>mwyn</a:t>
            </a:r>
            <a:r>
              <a:rPr lang="en-US" sz="1500">
                <a:latin typeface="Rockwell" panose="02060603020205020403" pitchFamily="18" charset="0"/>
              </a:rPr>
              <a:t> action a </a:t>
            </a:r>
            <a:r>
              <a:rPr lang="en-US" sz="1500" err="1">
                <a:latin typeface="Rockwell" panose="02060603020205020403" pitchFamily="18" charset="0"/>
              </a:rPr>
              <a:t>hwylysio’n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llwyddiannus</a:t>
            </a:r>
            <a:r>
              <a:rPr lang="en-US" sz="1500">
                <a:latin typeface="Rockwell" panose="02060603020205020403" pitchFamily="18" charset="0"/>
              </a:rPr>
              <a:t>. Mae </a:t>
            </a:r>
            <a:r>
              <a:rPr lang="en-US" sz="1500" err="1">
                <a:latin typeface="Rockwell" panose="02060603020205020403" pitchFamily="18" charset="0"/>
              </a:rPr>
              <a:t>fy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mhrofiadau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yn</a:t>
            </a:r>
            <a:r>
              <a:rPr lang="en-US" sz="1500">
                <a:latin typeface="Rockwell" panose="02060603020205020403" pitchFamily="18" charset="0"/>
              </a:rPr>
              <a:t> y </a:t>
            </a:r>
            <a:r>
              <a:rPr lang="en-US" sz="1500" err="1">
                <a:latin typeface="Rockwell" panose="02060603020205020403" pitchFamily="18" charset="0"/>
              </a:rPr>
              <a:t>modiwl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yma</a:t>
            </a:r>
            <a:r>
              <a:rPr lang="en-US" sz="1500">
                <a:latin typeface="Rockwell" panose="02060603020205020403" pitchFamily="18" charset="0"/>
              </a:rPr>
              <a:t>, </a:t>
            </a:r>
            <a:r>
              <a:rPr lang="en-US" sz="1500" err="1">
                <a:latin typeface="Rockwell" panose="02060603020205020403" pitchFamily="18" charset="0"/>
              </a:rPr>
              <a:t>yn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enwedig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gyda’r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gweithdy</a:t>
            </a:r>
            <a:r>
              <a:rPr lang="en-US" sz="1500">
                <a:latin typeface="Rockwell" panose="02060603020205020403" pitchFamily="18" charset="0"/>
              </a:rPr>
              <a:t> ‘sound collector’, </a:t>
            </a:r>
            <a:r>
              <a:rPr lang="en-US" sz="1500" err="1">
                <a:latin typeface="Rockwell" panose="02060603020205020403" pitchFamily="18" charset="0"/>
              </a:rPr>
              <a:t>wedi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rhoi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hyder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anferthol</a:t>
            </a:r>
            <a:r>
              <a:rPr lang="en-US" sz="1500">
                <a:latin typeface="Rockwell" panose="02060603020205020403" pitchFamily="18" charset="0"/>
              </a:rPr>
              <a:t> I mi, ac </a:t>
            </a:r>
            <a:r>
              <a:rPr lang="en-US" sz="1500" err="1">
                <a:latin typeface="Rockwell" panose="02060603020205020403" pitchFamily="18" charset="0"/>
              </a:rPr>
              <a:t>hefyd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wedi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rhoi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agwedd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positif</a:t>
            </a:r>
            <a:r>
              <a:rPr lang="en-US" sz="1500">
                <a:latin typeface="Rockwell" panose="02060603020205020403" pitchFamily="18" charset="0"/>
              </a:rPr>
              <a:t> I mi; O </a:t>
            </a:r>
            <a:r>
              <a:rPr lang="en-US" sz="1500" err="1">
                <a:latin typeface="Rockwell" panose="02060603020205020403" pitchFamily="18" charset="0"/>
              </a:rPr>
              <a:t>fewn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ychydig</a:t>
            </a:r>
            <a:r>
              <a:rPr lang="en-US" sz="1500">
                <a:latin typeface="Rockwell" panose="02060603020205020403" pitchFamily="18" charset="0"/>
              </a:rPr>
              <a:t> o </a:t>
            </a:r>
            <a:r>
              <a:rPr lang="en-US" sz="1500" err="1">
                <a:latin typeface="Rockwell" panose="02060603020205020403" pitchFamily="18" charset="0"/>
              </a:rPr>
              <a:t>flynyddoedd</a:t>
            </a:r>
            <a:r>
              <a:rPr lang="en-US" sz="1500">
                <a:latin typeface="Rockwell" panose="02060603020205020403" pitchFamily="18" charset="0"/>
              </a:rPr>
              <a:t>, </a:t>
            </a:r>
            <a:r>
              <a:rPr lang="en-US" sz="1500" err="1">
                <a:latin typeface="Rockwell" panose="02060603020205020403" pitchFamily="18" charset="0"/>
              </a:rPr>
              <a:t>bydd</a:t>
            </a:r>
            <a:r>
              <a:rPr lang="en-US" sz="1500">
                <a:latin typeface="Rockwell" panose="02060603020205020403" pitchFamily="18" charset="0"/>
              </a:rPr>
              <a:t> dim </a:t>
            </a:r>
            <a:r>
              <a:rPr lang="en-US" sz="1500" err="1">
                <a:latin typeface="Rockwell" panose="02060603020205020403" pitchFamily="18" charset="0"/>
              </a:rPr>
              <a:t>ots</a:t>
            </a:r>
            <a:r>
              <a:rPr lang="en-US" sz="1500">
                <a:latin typeface="Rockwell" panose="02060603020205020403" pitchFamily="18" charset="0"/>
              </a:rPr>
              <a:t> gen I </a:t>
            </a:r>
            <a:r>
              <a:rPr lang="en-US" sz="1500" err="1">
                <a:latin typeface="Rockwell" panose="02060603020205020403" pitchFamily="18" charset="0"/>
              </a:rPr>
              <a:t>gael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gyrfa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mewn</a:t>
            </a:r>
            <a:r>
              <a:rPr lang="en-US" sz="1500">
                <a:latin typeface="Rockwell" panose="02060603020205020403" pitchFamily="18" charset="0"/>
              </a:rPr>
              <a:t> Theatr </a:t>
            </a:r>
            <a:r>
              <a:rPr lang="en-US" sz="1500" err="1">
                <a:latin typeface="Rockwell" panose="02060603020205020403" pitchFamily="18" charset="0"/>
              </a:rPr>
              <a:t>mewn</a:t>
            </a:r>
            <a:r>
              <a:rPr lang="en-US" sz="1500">
                <a:latin typeface="Rockwell" panose="02060603020205020403" pitchFamily="18" charset="0"/>
              </a:rPr>
              <a:t> </a:t>
            </a:r>
            <a:r>
              <a:rPr lang="en-US" sz="1500" err="1">
                <a:latin typeface="Rockwell" panose="02060603020205020403" pitchFamily="18" charset="0"/>
              </a:rPr>
              <a:t>Addysg</a:t>
            </a:r>
            <a:r>
              <a:rPr lang="en-US" sz="1500">
                <a:latin typeface="Rockwell" panose="02060603020205020403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733034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BC752C-E811-5853-55E6-16F44A09C8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306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27FBE0D-D17F-2361-27B3-4597D4F2F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0" y="4760132"/>
            <a:ext cx="5093596" cy="1777829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tx1"/>
                </a:solidFill>
              </a:rPr>
              <a:t>Diweddglo/prisiad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052165-3A88-7FCA-FB55-21A1169252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566" b="42958"/>
          <a:stretch>
            <a:fillRect/>
          </a:stretch>
        </p:blipFill>
        <p:spPr>
          <a:xfrm>
            <a:off x="20" y="10"/>
            <a:ext cx="12191980" cy="4599422"/>
          </a:xfrm>
          <a:custGeom>
            <a:avLst/>
            <a:gdLst/>
            <a:ahLst/>
            <a:cxnLst/>
            <a:rect l="l" t="t" r="r" b="b"/>
            <a:pathLst>
              <a:path w="12192000" h="4621300">
                <a:moveTo>
                  <a:pt x="0" y="0"/>
                </a:moveTo>
                <a:lnTo>
                  <a:pt x="12192000" y="0"/>
                </a:lnTo>
                <a:lnTo>
                  <a:pt x="12192000" y="3104412"/>
                </a:lnTo>
                <a:lnTo>
                  <a:pt x="12192000" y="3296537"/>
                </a:lnTo>
                <a:lnTo>
                  <a:pt x="12192000" y="4272355"/>
                </a:lnTo>
                <a:lnTo>
                  <a:pt x="12113803" y="4280638"/>
                </a:lnTo>
                <a:cubicBezTo>
                  <a:pt x="10139508" y="4478587"/>
                  <a:pt x="8237152" y="4571590"/>
                  <a:pt x="6753597" y="4604195"/>
                </a:cubicBezTo>
                <a:cubicBezTo>
                  <a:pt x="4940362" y="4644044"/>
                  <a:pt x="2657278" y="4624714"/>
                  <a:pt x="400746" y="4432852"/>
                </a:cubicBezTo>
                <a:lnTo>
                  <a:pt x="0" y="4395876"/>
                </a:lnTo>
                <a:lnTo>
                  <a:pt x="0" y="3296537"/>
                </a:lnTo>
                <a:lnTo>
                  <a:pt x="0" y="310441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47766F-94F8-2B90-F641-2FF5AC530E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6706" y="4767660"/>
            <a:ext cx="5173613" cy="1770300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900" err="1">
                <a:latin typeface="Rockwell" panose="02060603020205020403" pitchFamily="18" charset="0"/>
              </a:rPr>
              <a:t>Ar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ddydd</a:t>
            </a:r>
            <a:r>
              <a:rPr lang="en-US" sz="900">
                <a:latin typeface="Rockwell" panose="02060603020205020403" pitchFamily="18" charset="0"/>
              </a:rPr>
              <a:t> yr </a:t>
            </a:r>
            <a:r>
              <a:rPr lang="en-US" sz="900" err="1">
                <a:latin typeface="Rockwell" panose="02060603020205020403" pitchFamily="18" charset="0"/>
              </a:rPr>
              <a:t>assessiad</a:t>
            </a:r>
            <a:r>
              <a:rPr lang="en-US" sz="900">
                <a:latin typeface="Rockwell" panose="02060603020205020403" pitchFamily="18" charset="0"/>
              </a:rPr>
              <a:t>, </a:t>
            </a:r>
            <a:r>
              <a:rPr lang="en-US" sz="900" err="1">
                <a:latin typeface="Rockwell" panose="02060603020205020403" pitchFamily="18" charset="0"/>
              </a:rPr>
              <a:t>aeth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ambell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beth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o’i</a:t>
            </a:r>
            <a:r>
              <a:rPr lang="en-US" sz="900">
                <a:latin typeface="Rockwell" panose="02060603020205020403" pitchFamily="18" charset="0"/>
              </a:rPr>
              <a:t> le. </a:t>
            </a:r>
            <a:r>
              <a:rPr lang="en-US" sz="900" err="1">
                <a:latin typeface="Rockwell" panose="02060603020205020403" pitchFamily="18" charset="0"/>
              </a:rPr>
              <a:t>Oherwydd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problemau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golchi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dillad</a:t>
            </a:r>
            <a:r>
              <a:rPr lang="en-US" sz="900">
                <a:latin typeface="Rockwell" panose="02060603020205020403" pitchFamily="18" charset="0"/>
              </a:rPr>
              <a:t>, </a:t>
            </a:r>
            <a:r>
              <a:rPr lang="en-US" sz="900" err="1">
                <a:latin typeface="Rockwell" panose="02060603020205020403" pitchFamily="18" charset="0"/>
              </a:rPr>
              <a:t>doeddwn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i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ddim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yn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gallu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dod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yn</a:t>
            </a:r>
            <a:r>
              <a:rPr lang="en-US" sz="900">
                <a:latin typeface="Rockwell" panose="02060603020205020403" pitchFamily="18" charset="0"/>
              </a:rPr>
              <a:t> yr un </a:t>
            </a:r>
            <a:r>
              <a:rPr lang="en-US" sz="900" err="1">
                <a:latin typeface="Rockwell" panose="02060603020205020403" pitchFamily="18" charset="0"/>
              </a:rPr>
              <a:t>dillad</a:t>
            </a:r>
            <a:r>
              <a:rPr lang="en-US" sz="900">
                <a:latin typeface="Rockwell" panose="02060603020205020403" pitchFamily="18" charset="0"/>
              </a:rPr>
              <a:t> du a </a:t>
            </a:r>
            <a:r>
              <a:rPr lang="en-US" sz="900" err="1">
                <a:latin typeface="Rockwell" panose="02060603020205020403" pitchFamily="18" charset="0"/>
              </a:rPr>
              <a:t>wnes</a:t>
            </a:r>
            <a:r>
              <a:rPr lang="en-US" sz="900">
                <a:latin typeface="Rockwell" panose="02060603020205020403" pitchFamily="18" charset="0"/>
              </a:rPr>
              <a:t> I </a:t>
            </a:r>
            <a:r>
              <a:rPr lang="en-US" sz="900" err="1">
                <a:latin typeface="Rockwell" panose="02060603020205020403" pitchFamily="18" charset="0"/>
              </a:rPr>
              <a:t>wisgo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yn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ystod</a:t>
            </a:r>
            <a:r>
              <a:rPr lang="en-US" sz="900">
                <a:latin typeface="Rockwell" panose="02060603020205020403" pitchFamily="18" charset="0"/>
              </a:rPr>
              <a:t> yr </a:t>
            </a:r>
            <a:r>
              <a:rPr lang="en-US" sz="900" err="1">
                <a:latin typeface="Rockwell" panose="02060603020205020403" pitchFamily="18" charset="0"/>
              </a:rPr>
              <a:t>ymarfer</a:t>
            </a:r>
            <a:r>
              <a:rPr lang="en-US" sz="900">
                <a:latin typeface="Rockwell" panose="02060603020205020403" pitchFamily="18" charset="0"/>
              </a:rPr>
              <a:t> ‘Sound Collector’. Yn </a:t>
            </a:r>
            <a:r>
              <a:rPr lang="en-US" sz="900" err="1">
                <a:latin typeface="Rockwell" panose="02060603020205020403" pitchFamily="18" charset="0"/>
              </a:rPr>
              <a:t>ogystal</a:t>
            </a:r>
            <a:r>
              <a:rPr lang="en-US" sz="900">
                <a:latin typeface="Rockwell" panose="02060603020205020403" pitchFamily="18" charset="0"/>
              </a:rPr>
              <a:t> a </a:t>
            </a:r>
            <a:r>
              <a:rPr lang="en-US" sz="900" err="1">
                <a:latin typeface="Rockwell" panose="02060603020205020403" pitchFamily="18" charset="0"/>
              </a:rPr>
              <a:t>hyn</a:t>
            </a:r>
            <a:r>
              <a:rPr lang="en-US" sz="900">
                <a:latin typeface="Rockwell" panose="02060603020205020403" pitchFamily="18" charset="0"/>
              </a:rPr>
              <a:t>, </a:t>
            </a:r>
            <a:r>
              <a:rPr lang="en-US" sz="900" err="1">
                <a:latin typeface="Rockwell" panose="02060603020205020403" pitchFamily="18" charset="0"/>
              </a:rPr>
              <a:t>yn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anffodus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doeddwn</a:t>
            </a:r>
            <a:r>
              <a:rPr lang="en-US" sz="900">
                <a:latin typeface="Rockwell" panose="02060603020205020403" pitchFamily="18" charset="0"/>
              </a:rPr>
              <a:t> I </a:t>
            </a:r>
            <a:r>
              <a:rPr lang="en-US" sz="900" err="1">
                <a:latin typeface="Rockwell" panose="02060603020205020403" pitchFamily="18" charset="0"/>
              </a:rPr>
              <a:t>ddim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yn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gallu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cyflawni’r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holl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weithdy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oherwydd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problemau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amser</a:t>
            </a:r>
            <a:r>
              <a:rPr lang="en-US" sz="900">
                <a:latin typeface="Rockwell" panose="02060603020205020403" pitchFamily="18" charset="0"/>
              </a:rPr>
              <a:t> (</a:t>
            </a:r>
            <a:r>
              <a:rPr lang="en-US" sz="900" err="1">
                <a:latin typeface="Rockwell" panose="02060603020205020403" pitchFamily="18" charset="0"/>
              </a:rPr>
              <a:t>wnes</a:t>
            </a:r>
            <a:r>
              <a:rPr lang="en-US" sz="900">
                <a:latin typeface="Rockwell" panose="02060603020205020403" pitchFamily="18" charset="0"/>
              </a:rPr>
              <a:t> I </a:t>
            </a:r>
            <a:r>
              <a:rPr lang="en-US" sz="900" err="1">
                <a:latin typeface="Rockwell" panose="02060603020205020403" pitchFamily="18" charset="0"/>
              </a:rPr>
              <a:t>fynd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olaf</a:t>
            </a:r>
            <a:r>
              <a:rPr lang="en-US" sz="900">
                <a:latin typeface="Rockwell" panose="02060603020205020403" pitchFamily="18" charset="0"/>
              </a:rPr>
              <a:t> I </a:t>
            </a:r>
            <a:r>
              <a:rPr lang="en-US" sz="900" err="1">
                <a:latin typeface="Rockwell" panose="02060603020205020403" pitchFamily="18" charset="0"/>
              </a:rPr>
              <a:t>osgoi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dadleuon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ar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pwy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dylse’n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mynd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olaf</a:t>
            </a:r>
            <a:r>
              <a:rPr lang="en-US" sz="900">
                <a:latin typeface="Rockwell" panose="02060603020205020403" pitchFamily="18" charset="0"/>
              </a:rPr>
              <a:t>), ac </a:t>
            </a:r>
            <a:r>
              <a:rPr lang="en-US" sz="900" err="1">
                <a:latin typeface="Rockwell" panose="02060603020205020403" pitchFamily="18" charset="0"/>
              </a:rPr>
              <a:t>roedd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rhaid</a:t>
            </a:r>
            <a:r>
              <a:rPr lang="en-US" sz="900">
                <a:latin typeface="Rockwell" panose="02060603020205020403" pitchFamily="18" charset="0"/>
              </a:rPr>
              <a:t> I mi </a:t>
            </a:r>
            <a:r>
              <a:rPr lang="en-US" sz="900" err="1">
                <a:latin typeface="Rockwell" panose="02060603020205020403" pitchFamily="18" charset="0"/>
              </a:rPr>
              <a:t>byrfyfyrio</a:t>
            </a:r>
            <a:r>
              <a:rPr lang="en-US" sz="900">
                <a:latin typeface="Rockwell" panose="02060603020205020403" pitchFamily="18" charset="0"/>
              </a:rPr>
              <a:t> er </a:t>
            </a:r>
            <a:r>
              <a:rPr lang="en-US" sz="900" err="1">
                <a:latin typeface="Rockwell" panose="02060603020205020403" pitchFamily="18" charset="0"/>
              </a:rPr>
              <a:t>mwyn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cadw’r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swyn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uwchben</a:t>
            </a:r>
            <a:r>
              <a:rPr lang="en-US" sz="900">
                <a:latin typeface="Rockwell" panose="02060603020205020403" pitchFamily="18" charset="0"/>
              </a:rPr>
              <a:t> y plant. </a:t>
            </a:r>
            <a:r>
              <a:rPr lang="en-US" sz="900" err="1">
                <a:latin typeface="Rockwell" panose="02060603020205020403" pitchFamily="18" charset="0"/>
              </a:rPr>
              <a:t>Roedd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rhaid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o’r</a:t>
            </a:r>
            <a:r>
              <a:rPr lang="en-US" sz="900">
                <a:latin typeface="Rockwell" panose="02060603020205020403" pitchFamily="18" charset="0"/>
              </a:rPr>
              <a:t> plant </a:t>
            </a:r>
            <a:r>
              <a:rPr lang="en-US" sz="900" err="1">
                <a:latin typeface="Rockwell" panose="02060603020205020403" pitchFamily="18" charset="0"/>
              </a:rPr>
              <a:t>braidd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yn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anghwrtais</a:t>
            </a:r>
            <a:r>
              <a:rPr lang="en-US" sz="900">
                <a:latin typeface="Rockwell" panose="02060603020205020403" pitchFamily="18" charset="0"/>
              </a:rPr>
              <a:t>, </a:t>
            </a:r>
            <a:r>
              <a:rPr lang="en-US" sz="900" err="1">
                <a:latin typeface="Rockwell" panose="02060603020205020403" pitchFamily="18" charset="0"/>
              </a:rPr>
              <a:t>ond</a:t>
            </a:r>
            <a:r>
              <a:rPr lang="en-US" sz="900">
                <a:latin typeface="Rockwell" panose="02060603020205020403" pitchFamily="18" charset="0"/>
              </a:rPr>
              <a:t>, </a:t>
            </a:r>
            <a:r>
              <a:rPr lang="en-US" sz="900" err="1">
                <a:latin typeface="Rockwell" panose="02060603020205020403" pitchFamily="18" charset="0"/>
              </a:rPr>
              <a:t>nes</a:t>
            </a:r>
            <a:r>
              <a:rPr lang="en-US" sz="900">
                <a:latin typeface="Rockwell" panose="02060603020205020403" pitchFamily="18" charset="0"/>
              </a:rPr>
              <a:t> I </a:t>
            </a:r>
            <a:r>
              <a:rPr lang="en-US" sz="900" err="1">
                <a:latin typeface="Rockwell" panose="02060603020205020403" pitchFamily="18" charset="0"/>
              </a:rPr>
              <a:t>ddim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adael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I’r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problemau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yma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I’n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stopio</a:t>
            </a:r>
            <a:r>
              <a:rPr lang="en-US" sz="900">
                <a:latin typeface="Rockwell" panose="02060603020205020403" pitchFamily="18" charset="0"/>
              </a:rPr>
              <a:t> I </a:t>
            </a:r>
            <a:r>
              <a:rPr lang="en-US" sz="900" err="1">
                <a:latin typeface="Rockwell" panose="02060603020205020403" pitchFamily="18" charset="0"/>
              </a:rPr>
              <a:t>rhag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cwblhau’r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>
                <a:latin typeface="Rockwell" panose="02060603020205020403" pitchFamily="18" charset="0"/>
              </a:rPr>
              <a:t>gweithdy</a:t>
            </a:r>
            <a:r>
              <a:rPr lang="en-US" sz="900">
                <a:latin typeface="Rockwell" panose="02060603020205020403" pitchFamily="18" charset="0"/>
              </a:rPr>
              <a:t> a </a:t>
            </a:r>
            <a:r>
              <a:rPr lang="en-US" sz="900" err="1">
                <a:latin typeface="Rockwell" panose="02060603020205020403" pitchFamily="18" charset="0"/>
              </a:rPr>
              <a:t>chael</a:t>
            </a:r>
            <a:r>
              <a:rPr lang="en-US" sz="900">
                <a:latin typeface="Rockwell" panose="02060603020205020403" pitchFamily="18" charset="0"/>
              </a:rPr>
              <a:t> </a:t>
            </a:r>
            <a:r>
              <a:rPr lang="en-US" sz="900" err="1"/>
              <a:t>cl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ôd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oddi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wrth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Lowri a Samantha.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Wedodd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Sam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wrthai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,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ar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brynhawn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dydd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Gwener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, bod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hi’n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drawiadol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fy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mod I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wedi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cadw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fy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ymddygiad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cyffrous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, ac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wnaeth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Lowri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ddweud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wrthai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mai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fi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oedd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gyda’r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sefyllfa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mwyaf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anodd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allan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o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bawb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y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grwp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. Felly,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hyd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oed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oes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oedd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rhaid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I mi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dorri’r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diwedd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I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ffwrdd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o’r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gweithdy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,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roeddwn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I’n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falch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gyda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beth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wnes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I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gyda’r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plant, a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dwi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bendant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mynd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I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ystyried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gyrfa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yn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dysgu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drama a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theatr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I’r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 </a:t>
            </a:r>
            <a:r>
              <a:rPr lang="en-US" sz="900" err="1">
                <a:ea typeface="Roboto Condensed Medium" panose="02000000000000000000" pitchFamily="2" charset="0"/>
                <a:cs typeface="Roboto Condensed Medium" panose="02000000000000000000" pitchFamily="2" charset="0"/>
              </a:rPr>
              <a:t>ieuenctid</a:t>
            </a:r>
            <a:r>
              <a:rPr lang="en-US" sz="900">
                <a:ea typeface="Roboto Condensed Medium" panose="02000000000000000000" pitchFamily="2" charset="0"/>
                <a:cs typeface="Roboto Condensed Medium" panose="02000000000000000000" pitchFamily="2" charset="0"/>
              </a:rPr>
              <a:t>.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29136511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AF41487-DEB4-000B-C833-CA3C6B0A2E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75627FE-0AC5-4349-AC08-45A58BEC9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87AAF7B-2090-475D-9C3E-FDC03DD87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2DCEC33-4B31-44BC-99CB-9E4845DC4C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204E0A10-D288-4B22-87A1-737B0A37D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9A3E042E-4911-425A-84BB-04BF90D0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3A49226D-3129-4C5A-9641-3D03BEEA79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9CC3C315-B515-4DD8-AC22-9D8417B37F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1A961828-F78F-4D56-A98E-037806C637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739D4F9D-3728-42C1-8302-452D51321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B4D9647E-354D-4CA8-B4A7-39172E5EA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A3EC74E0-5222-4ACC-BCEC-1AA189D3BC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C0AE72B4-084D-42E6-ABED-5FD4650D4B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C9D1F5DD-8D50-4098-8D2B-10E2847527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D48F3941-C3C7-4589-AA46-067F6BB2D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C16BBE9A-4BE3-4401-82C5-8041DB14E5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06180330-CCD3-4D14-A652-D60C28252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616C90F6-4133-43A5-B47C-7750FE28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D7C03F90-E828-4414-8A53-92069FFB6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6ADDE443-75AA-4F32-A2EE-272C4347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ACD281C1-1D59-453F-A33A-D83E39EB0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60217FAC-29FE-4D6B-9BB4-FF41AA756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0D3CC33A-6E36-4A72-9965-8E20FB05D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F128F04E-05CD-4035-A32B-6E9ABAB9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BC2574CF-1D35-4994-87BD-5A3378E1A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7883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C8000E-814F-1680-9D34-8E98FF801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9" y="960120"/>
            <a:ext cx="3865695" cy="4171278"/>
          </a:xfrm>
        </p:spPr>
        <p:txBody>
          <a:bodyPr>
            <a:normAutofit/>
          </a:bodyPr>
          <a:lstStyle/>
          <a:p>
            <a:pPr algn="r"/>
            <a:r>
              <a:rPr lang="en-US" sz="4100">
                <a:solidFill>
                  <a:schemeClr val="tx1"/>
                </a:solidFill>
              </a:rPr>
              <a:t>Rhestr ffynhonell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68B6AB33-DFE6-4FE4-94FE-C9E25424A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52263" y="1200150"/>
            <a:ext cx="0" cy="3543972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E7E06-F4D2-1B7C-D416-135864ED5F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3164" y="960120"/>
            <a:ext cx="5511800" cy="4171278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700"/>
              <a:t>Belgrade Theatre (2026) </a:t>
            </a:r>
            <a:r>
              <a:rPr lang="en-US" sz="700" i="1"/>
              <a:t>Theatre in Education (TIE) – Belgrade Theatre. </a:t>
            </a:r>
            <a:r>
              <a:rPr lang="en-US" sz="700" err="1"/>
              <a:t>Gwelir</a:t>
            </a:r>
            <a:r>
              <a:rPr lang="en-US" sz="700"/>
              <a:t>: </a:t>
            </a:r>
            <a:r>
              <a:rPr lang="en-US" sz="700">
                <a:hlinkClick r:id="rId2"/>
              </a:rPr>
              <a:t>https://www.belgrade.co.uk/theatre-in-education-tie/</a:t>
            </a:r>
            <a:r>
              <a:rPr lang="en-US" sz="700"/>
              <a:t> (Wedi </a:t>
            </a:r>
            <a:r>
              <a:rPr lang="en-US" sz="700" err="1"/>
              <a:t>agor</a:t>
            </a:r>
            <a:r>
              <a:rPr lang="en-US" sz="700"/>
              <a:t> </a:t>
            </a:r>
            <a:r>
              <a:rPr lang="en-US" sz="700" err="1"/>
              <a:t>ar</a:t>
            </a:r>
            <a:r>
              <a:rPr lang="en-US" sz="700"/>
              <a:t> Mawrth 20fed, 2026)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700"/>
              <a:t>Heathcote, D. (1984) </a:t>
            </a:r>
            <a:r>
              <a:rPr lang="en-US" sz="700" i="1"/>
              <a:t>Collected Writings on Education and Drama</a:t>
            </a:r>
            <a:r>
              <a:rPr lang="en-US" sz="700"/>
              <a:t>. Hutchinson &amp; </a:t>
            </a:r>
            <a:r>
              <a:rPr lang="en-US" sz="700" err="1"/>
              <a:t>Co.Ltd</a:t>
            </a:r>
            <a:r>
              <a:rPr lang="en-US" sz="700"/>
              <a:t>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700"/>
              <a:t>Heathcote, D., Bolton, G. (1995) </a:t>
            </a:r>
            <a:r>
              <a:rPr lang="en-US" sz="700" i="1"/>
              <a:t>Drama for Learning: Dorothy Heathcote’s Mantle of the Expert Approach to Education</a:t>
            </a:r>
            <a:r>
              <a:rPr lang="en-US" sz="700"/>
              <a:t>. Heinemann.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700"/>
              <a:t>Heathcote, D., Bolton, G. (1999) </a:t>
            </a:r>
            <a:r>
              <a:rPr lang="en-US" sz="700" i="1"/>
              <a:t>So you Want to Use Role-Play? A New Approach in How to Plan.</a:t>
            </a:r>
            <a:r>
              <a:rPr lang="en-US" sz="700"/>
              <a:t> </a:t>
            </a:r>
            <a:r>
              <a:rPr lang="en-US" sz="700" err="1"/>
              <a:t>Trenham</a:t>
            </a:r>
            <a:r>
              <a:rPr lang="en-US" sz="700"/>
              <a:t> Books.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700"/>
              <a:t>Inner Cosmos with David Eagleman (2025) </a:t>
            </a:r>
            <a:r>
              <a:rPr lang="en-GB" sz="700" i="1"/>
              <a:t>Slow Motion in Movies Vs. Real Life "Slow Motion" | INNER COSMOS WITH DAVID EAGLEMAN. </a:t>
            </a:r>
            <a:r>
              <a:rPr lang="en-GB" sz="700"/>
              <a:t>Ebrill 11eg. </a:t>
            </a:r>
            <a:r>
              <a:rPr lang="en-GB" sz="700" err="1"/>
              <a:t>Gwelir</a:t>
            </a:r>
            <a:r>
              <a:rPr lang="en-GB" sz="700"/>
              <a:t>: </a:t>
            </a:r>
            <a:r>
              <a:rPr lang="en-GB" sz="700">
                <a:hlinkClick r:id="rId3"/>
              </a:rPr>
              <a:t>https://www.youtube.com/watch?v=5vXwRT21r7M</a:t>
            </a:r>
            <a:r>
              <a:rPr lang="en-GB" sz="700"/>
              <a:t> (Wedi </a:t>
            </a:r>
            <a:r>
              <a:rPr lang="en-GB" sz="700" err="1"/>
              <a:t>agor</a:t>
            </a:r>
            <a:r>
              <a:rPr lang="en-GB" sz="700"/>
              <a:t> </a:t>
            </a:r>
            <a:r>
              <a:rPr lang="en-GB" sz="700" err="1"/>
              <a:t>ar</a:t>
            </a:r>
            <a:r>
              <a:rPr lang="en-GB" sz="700"/>
              <a:t> Mawrth 15fed, 2026)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700"/>
              <a:t>Julia Nichols </a:t>
            </a:r>
            <a:r>
              <a:rPr lang="en-GB" sz="700" err="1"/>
              <a:t>Theater</a:t>
            </a:r>
            <a:r>
              <a:rPr lang="en-GB" sz="700"/>
              <a:t> Class (2022) </a:t>
            </a:r>
            <a:r>
              <a:rPr lang="en-GB" sz="700" i="1"/>
              <a:t>Example of a slow motion in scene with pantomime. </a:t>
            </a:r>
            <a:r>
              <a:rPr lang="en-GB" sz="700" err="1"/>
              <a:t>Ionawr</a:t>
            </a:r>
            <a:r>
              <a:rPr lang="en-GB" sz="700"/>
              <a:t> 1af. </a:t>
            </a:r>
            <a:r>
              <a:rPr lang="en-GB" sz="700" err="1"/>
              <a:t>Gwelir</a:t>
            </a:r>
            <a:r>
              <a:rPr lang="en-GB" sz="700"/>
              <a:t>: </a:t>
            </a:r>
            <a:r>
              <a:rPr lang="en-GB" sz="700">
                <a:hlinkClick r:id="rId4"/>
              </a:rPr>
              <a:t>https://www.youtube.com/watch?v=HhyxZ9ueez0</a:t>
            </a:r>
            <a:r>
              <a:rPr lang="en-GB" sz="700"/>
              <a:t> (Wedi </a:t>
            </a:r>
            <a:r>
              <a:rPr lang="en-GB" sz="700" err="1"/>
              <a:t>agor</a:t>
            </a:r>
            <a:r>
              <a:rPr lang="en-GB" sz="700"/>
              <a:t> </a:t>
            </a:r>
            <a:r>
              <a:rPr lang="en-GB" sz="700" err="1"/>
              <a:t>ar</a:t>
            </a:r>
            <a:r>
              <a:rPr lang="en-GB" sz="700"/>
              <a:t> Mawrth 9fed, 2026)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700"/>
              <a:t>Kirkham, T. (2025) </a:t>
            </a:r>
            <a:r>
              <a:rPr lang="en-GB" sz="700" i="1"/>
              <a:t>Drama Workshop Ideas for Primary School Kids 2025 </a:t>
            </a:r>
            <a:r>
              <a:rPr lang="en-GB" sz="700" err="1"/>
              <a:t>Gwelir</a:t>
            </a:r>
            <a:r>
              <a:rPr lang="en-GB" sz="700"/>
              <a:t>: </a:t>
            </a:r>
            <a:r>
              <a:rPr lang="en-GB" sz="700">
                <a:hlinkClick r:id="rId5"/>
              </a:rPr>
              <a:t>https://www.theschoolmusicalscompany.com/blogs/blog/drama-workshop-ideas-for-primary-school-kids?srsltid=AfmBOopbKBw5oHQs1sNVtzQqLVsBLuo7aIk3l56QfxxyldJOe7OujGz5</a:t>
            </a:r>
            <a:r>
              <a:rPr lang="en-GB" sz="700"/>
              <a:t> (Wedi </a:t>
            </a:r>
            <a:r>
              <a:rPr lang="en-GB" sz="700" err="1"/>
              <a:t>agor</a:t>
            </a:r>
            <a:r>
              <a:rPr lang="en-GB" sz="700"/>
              <a:t> </a:t>
            </a:r>
            <a:r>
              <a:rPr lang="en-GB" sz="700" err="1"/>
              <a:t>ar</a:t>
            </a:r>
            <a:r>
              <a:rPr lang="en-GB" sz="700"/>
              <a:t> Mawrth 16eg, 2026)</a:t>
            </a:r>
            <a:endParaRPr lang="en-US" sz="700"/>
          </a:p>
          <a:p>
            <a:pPr marL="0" indent="0">
              <a:lnSpc>
                <a:spcPct val="110000"/>
              </a:lnSpc>
              <a:buNone/>
            </a:pPr>
            <a:r>
              <a:rPr lang="en-US" sz="700" err="1"/>
              <a:t>Konflux</a:t>
            </a:r>
            <a:r>
              <a:rPr lang="en-US" sz="700"/>
              <a:t> Theatre. (2018) ‘What is Theatre in Education?’, </a:t>
            </a:r>
            <a:r>
              <a:rPr lang="en-US" sz="700" i="1" err="1"/>
              <a:t>Konflux</a:t>
            </a:r>
            <a:r>
              <a:rPr lang="en-US" sz="700" i="1"/>
              <a:t> Theatre in Education</a:t>
            </a:r>
            <a:r>
              <a:rPr lang="en-US" sz="700"/>
              <a:t>. </a:t>
            </a:r>
            <a:r>
              <a:rPr lang="en-US" sz="700" err="1"/>
              <a:t>Gwelir</a:t>
            </a:r>
            <a:r>
              <a:rPr lang="en-US" sz="700"/>
              <a:t>: </a:t>
            </a:r>
            <a:r>
              <a:rPr lang="en-US" sz="700">
                <a:hlinkClick r:id="rId6"/>
              </a:rPr>
              <a:t>https://konfluxtheatre.co.uk/blog/what-theatre-education</a:t>
            </a:r>
            <a:r>
              <a:rPr lang="en-US" sz="700"/>
              <a:t> (Wedi </a:t>
            </a:r>
            <a:r>
              <a:rPr lang="en-US" sz="700" err="1"/>
              <a:t>agor</a:t>
            </a:r>
            <a:r>
              <a:rPr lang="en-US" sz="700"/>
              <a:t> </a:t>
            </a:r>
            <a:r>
              <a:rPr lang="en-US" sz="700" err="1"/>
              <a:t>ar</a:t>
            </a:r>
            <a:r>
              <a:rPr lang="en-US" sz="700"/>
              <a:t> Mawrth 21ain, 2026).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700"/>
              <a:t>Mantle of the Expert (2026) </a:t>
            </a:r>
            <a:r>
              <a:rPr lang="en-US" sz="700" i="1"/>
              <a:t>Introduction to Mantle of the Expert</a:t>
            </a:r>
            <a:r>
              <a:rPr lang="en-US" sz="700"/>
              <a:t>. </a:t>
            </a:r>
            <a:r>
              <a:rPr lang="en-US" sz="700" err="1"/>
              <a:t>Gwelir</a:t>
            </a:r>
            <a:r>
              <a:rPr lang="en-US" sz="700"/>
              <a:t>: </a:t>
            </a:r>
            <a:r>
              <a:rPr lang="en-US" sz="700">
                <a:hlinkClick r:id="rId7"/>
              </a:rPr>
              <a:t>https://www.mantleoftheexpert.com/what-is-moe/introduction-to-moe/</a:t>
            </a:r>
            <a:r>
              <a:rPr lang="en-US" sz="700"/>
              <a:t> (Wedi </a:t>
            </a:r>
            <a:r>
              <a:rPr lang="en-US" sz="700" err="1"/>
              <a:t>agor</a:t>
            </a:r>
            <a:r>
              <a:rPr lang="en-US" sz="700"/>
              <a:t> </a:t>
            </a:r>
            <a:r>
              <a:rPr lang="en-US" sz="700" err="1"/>
              <a:t>ar</a:t>
            </a:r>
            <a:r>
              <a:rPr lang="en-US" sz="700"/>
              <a:t> Mawrth 12eg, 2026)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700"/>
              <a:t>Melissa Cunnington, (2017) Slow motion fighting in drama class. Medi 17eg. </a:t>
            </a:r>
            <a:r>
              <a:rPr lang="en-US" sz="700" err="1"/>
              <a:t>Gwelir</a:t>
            </a:r>
            <a:r>
              <a:rPr lang="en-US" sz="700"/>
              <a:t>: </a:t>
            </a:r>
            <a:r>
              <a:rPr lang="en-US" sz="700">
                <a:hlinkClick r:id="rId8"/>
              </a:rPr>
              <a:t>https://www.youtube.com/watch?v=cBDC8SqZ86Q</a:t>
            </a:r>
            <a:r>
              <a:rPr lang="en-US" sz="700"/>
              <a:t> (Wedi </a:t>
            </a:r>
            <a:r>
              <a:rPr lang="en-US" sz="700" err="1"/>
              <a:t>agor</a:t>
            </a:r>
            <a:r>
              <a:rPr lang="en-US" sz="700"/>
              <a:t> </a:t>
            </a:r>
            <a:r>
              <a:rPr lang="en-US" sz="700" err="1"/>
              <a:t>ar</a:t>
            </a:r>
            <a:r>
              <a:rPr lang="en-US" sz="700"/>
              <a:t> Mawrth 9fed, 2026)</a:t>
            </a:r>
          </a:p>
        </p:txBody>
      </p:sp>
    </p:spTree>
    <p:extLst>
      <p:ext uri="{BB962C8B-B14F-4D97-AF65-F5344CB8AC3E}">
        <p14:creationId xmlns:p14="http://schemas.microsoft.com/office/powerpoint/2010/main" val="5776379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2E2FFDE-7989-9AF5-F01C-50A7443AC1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75627FE-0AC5-4349-AC08-45A58BEC9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87AAF7B-2090-475D-9C3E-FDC03DD87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2DCEC33-4B31-44BC-99CB-9E4845DC4C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204E0A10-D288-4B22-87A1-737B0A37D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9A3E042E-4911-425A-84BB-04BF90D0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3A49226D-3129-4C5A-9641-3D03BEEA79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9CC3C315-B515-4DD8-AC22-9D8417B37F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1A961828-F78F-4D56-A98E-037806C637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739D4F9D-3728-42C1-8302-452D51321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B4D9647E-354D-4CA8-B4A7-39172E5EA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A3EC74E0-5222-4ACC-BCEC-1AA189D3BC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C0AE72B4-084D-42E6-ABED-5FD4650D4B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C9D1F5DD-8D50-4098-8D2B-10E2847527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D48F3941-C3C7-4589-AA46-067F6BB2D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C16BBE9A-4BE3-4401-82C5-8041DB14E5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06180330-CCD3-4D14-A652-D60C28252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616C90F6-4133-43A5-B47C-7750FE28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D7C03F90-E828-4414-8A53-92069FFB6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6ADDE443-75AA-4F32-A2EE-272C4347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ACD281C1-1D59-453F-A33A-D83E39EB0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60217FAC-29FE-4D6B-9BB4-FF41AA756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0D3CC33A-6E36-4A72-9965-8E20FB05D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F128F04E-05CD-4035-A32B-6E9ABAB9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BC2574CF-1D35-4994-87BD-5A3378E1A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7883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39E129-109E-E3E1-8224-C5F9D834B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9" y="960120"/>
            <a:ext cx="3865695" cy="4171278"/>
          </a:xfrm>
        </p:spPr>
        <p:txBody>
          <a:bodyPr>
            <a:normAutofit/>
          </a:bodyPr>
          <a:lstStyle/>
          <a:p>
            <a:pPr algn="r"/>
            <a:r>
              <a:rPr lang="en-US" sz="4400">
                <a:solidFill>
                  <a:schemeClr val="tx1"/>
                </a:solidFill>
              </a:rPr>
              <a:t>Llyfryddiaeth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68B6AB33-DFE6-4FE4-94FE-C9E25424A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52263" y="1200150"/>
            <a:ext cx="0" cy="3543972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9EA13-8A2B-8397-4F2B-F280519BB9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3164" y="960120"/>
            <a:ext cx="5511800" cy="4171278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600"/>
              <a:t>Babbage, F. (2004) </a:t>
            </a:r>
            <a:r>
              <a:rPr lang="en-US" sz="600" i="1"/>
              <a:t>Augusto Boal. </a:t>
            </a:r>
            <a:r>
              <a:rPr lang="en-US" sz="600"/>
              <a:t>Routledge.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600"/>
              <a:t>Barker, C. (1977) </a:t>
            </a:r>
            <a:r>
              <a:rPr lang="en-US" sz="600" i="1"/>
              <a:t>Theatre Games: a New Approach to Drama Training. </a:t>
            </a:r>
            <a:r>
              <a:rPr lang="en-US" sz="600"/>
              <a:t>Eyre </a:t>
            </a:r>
            <a:r>
              <a:rPr lang="en-US" sz="600" err="1"/>
              <a:t>Meuthuen</a:t>
            </a:r>
            <a:r>
              <a:rPr lang="en-US" sz="600"/>
              <a:t> ltd.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600"/>
              <a:t>Belgrade Theatre (2026) </a:t>
            </a:r>
            <a:r>
              <a:rPr lang="en-US" sz="600" i="1"/>
              <a:t>Theatre in Education (TIE) – Belgrade Theatre. </a:t>
            </a:r>
            <a:r>
              <a:rPr lang="en-US" sz="600" err="1"/>
              <a:t>Gwelir</a:t>
            </a:r>
            <a:r>
              <a:rPr lang="en-US" sz="600"/>
              <a:t>: </a:t>
            </a:r>
            <a:r>
              <a:rPr lang="en-US" sz="600">
                <a:hlinkClick r:id="rId2"/>
              </a:rPr>
              <a:t>https://www.belgrade.co.uk/theatre-in-education-tie/</a:t>
            </a:r>
            <a:r>
              <a:rPr lang="en-US" sz="600"/>
              <a:t> (Wedi </a:t>
            </a:r>
            <a:r>
              <a:rPr lang="en-US" sz="600" err="1"/>
              <a:t>agor</a:t>
            </a:r>
            <a:r>
              <a:rPr lang="en-US" sz="600"/>
              <a:t> </a:t>
            </a:r>
            <a:r>
              <a:rPr lang="en-US" sz="600" err="1"/>
              <a:t>ar</a:t>
            </a:r>
            <a:r>
              <a:rPr lang="en-US" sz="600"/>
              <a:t> Mawrth 20fed, 2026)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600"/>
              <a:t>Heathcote, D. (1984) </a:t>
            </a:r>
            <a:r>
              <a:rPr lang="en-US" sz="600" i="1"/>
              <a:t>Collected Writings on Education and Drama</a:t>
            </a:r>
            <a:r>
              <a:rPr lang="en-US" sz="600"/>
              <a:t>. Hutchinson &amp; </a:t>
            </a:r>
            <a:r>
              <a:rPr lang="en-US" sz="600" err="1"/>
              <a:t>Co.Ltd</a:t>
            </a:r>
            <a:r>
              <a:rPr lang="en-US" sz="600"/>
              <a:t>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600"/>
              <a:t>Heathcote, D., Bolton, G. (1995) </a:t>
            </a:r>
            <a:r>
              <a:rPr lang="en-US" sz="600" i="1"/>
              <a:t>Drama for Learning: Dorothy Heathcote’s Mantle of the Expert Approach to Education</a:t>
            </a:r>
            <a:r>
              <a:rPr lang="en-US" sz="600"/>
              <a:t>. Heinemann.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600"/>
              <a:t>Heathcote, D., Bolton, G. (1999) </a:t>
            </a:r>
            <a:r>
              <a:rPr lang="en-US" sz="600" i="1"/>
              <a:t>So you Want to Use Role-Play? A New Approach in How to Plan.</a:t>
            </a:r>
            <a:r>
              <a:rPr lang="en-US" sz="600"/>
              <a:t> </a:t>
            </a:r>
            <a:r>
              <a:rPr lang="en-US" sz="600" err="1"/>
              <a:t>Trenham</a:t>
            </a:r>
            <a:r>
              <a:rPr lang="en-US" sz="600"/>
              <a:t> Books.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600"/>
              <a:t>Inner Cosmos with David Eagleman (2025) </a:t>
            </a:r>
            <a:r>
              <a:rPr lang="en-GB" sz="600" i="1"/>
              <a:t>Slow Motion in Movies Vs. Real Life "Slow Motion" | INNER COSMOS WITH DAVID EAGLEMAN. </a:t>
            </a:r>
            <a:r>
              <a:rPr lang="en-GB" sz="600"/>
              <a:t>Ebrill 11eg. </a:t>
            </a:r>
            <a:r>
              <a:rPr lang="en-GB" sz="600" err="1"/>
              <a:t>Gwelir</a:t>
            </a:r>
            <a:r>
              <a:rPr lang="en-GB" sz="600"/>
              <a:t>: </a:t>
            </a:r>
            <a:r>
              <a:rPr lang="en-GB" sz="600">
                <a:hlinkClick r:id="rId3"/>
              </a:rPr>
              <a:t>https://www.youtube.com/watch?v=5vXwRT21r7M</a:t>
            </a:r>
            <a:r>
              <a:rPr lang="en-GB" sz="600"/>
              <a:t> (Wedi </a:t>
            </a:r>
            <a:r>
              <a:rPr lang="en-GB" sz="600" err="1"/>
              <a:t>agor</a:t>
            </a:r>
            <a:r>
              <a:rPr lang="en-GB" sz="600"/>
              <a:t> </a:t>
            </a:r>
            <a:r>
              <a:rPr lang="en-GB" sz="600" err="1"/>
              <a:t>ar</a:t>
            </a:r>
            <a:r>
              <a:rPr lang="en-GB" sz="600"/>
              <a:t> Mawrth 15fed, 2026)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600"/>
              <a:t>Jackson, A. (2007) </a:t>
            </a:r>
            <a:r>
              <a:rPr lang="en-GB" sz="600" i="1"/>
              <a:t>Theatre, Education and the Making of Meanings. </a:t>
            </a:r>
            <a:r>
              <a:rPr lang="en-GB" sz="600"/>
              <a:t>Manchester University Press.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600"/>
              <a:t>Jackson, T. (1993) </a:t>
            </a:r>
            <a:r>
              <a:rPr lang="en-GB" sz="600" i="1"/>
              <a:t>Learning Through Theatre: New Perspectives on Theatre in Education</a:t>
            </a:r>
            <a:r>
              <a:rPr lang="en-GB" sz="600"/>
              <a:t>. 2il </a:t>
            </a:r>
            <a:r>
              <a:rPr lang="en-GB" sz="600" err="1"/>
              <a:t>argraffiad</a:t>
            </a:r>
            <a:r>
              <a:rPr lang="en-GB" sz="600"/>
              <a:t>. Routledge.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600"/>
              <a:t>Julia Nichols </a:t>
            </a:r>
            <a:r>
              <a:rPr lang="en-GB" sz="600" err="1"/>
              <a:t>Theater</a:t>
            </a:r>
            <a:r>
              <a:rPr lang="en-GB" sz="600"/>
              <a:t> Class (2022) </a:t>
            </a:r>
            <a:r>
              <a:rPr lang="en-GB" sz="600" i="1"/>
              <a:t>Example of a slow motion in scene with pantomime. </a:t>
            </a:r>
            <a:r>
              <a:rPr lang="en-GB" sz="600" err="1"/>
              <a:t>Ionawr</a:t>
            </a:r>
            <a:r>
              <a:rPr lang="en-GB" sz="600"/>
              <a:t> 1af. </a:t>
            </a:r>
            <a:r>
              <a:rPr lang="en-GB" sz="600" err="1"/>
              <a:t>Gwelir</a:t>
            </a:r>
            <a:r>
              <a:rPr lang="en-GB" sz="600"/>
              <a:t>: </a:t>
            </a:r>
            <a:r>
              <a:rPr lang="en-GB" sz="600">
                <a:hlinkClick r:id="rId4"/>
              </a:rPr>
              <a:t>https://www.youtube.com/watch?v=HhyxZ9ueez0</a:t>
            </a:r>
            <a:r>
              <a:rPr lang="en-GB" sz="600"/>
              <a:t> (Wedi </a:t>
            </a:r>
            <a:r>
              <a:rPr lang="en-GB" sz="600" err="1"/>
              <a:t>agor</a:t>
            </a:r>
            <a:r>
              <a:rPr lang="en-GB" sz="600"/>
              <a:t> </a:t>
            </a:r>
            <a:r>
              <a:rPr lang="en-GB" sz="600" err="1"/>
              <a:t>ar</a:t>
            </a:r>
            <a:r>
              <a:rPr lang="en-GB" sz="600"/>
              <a:t> Mawrth 9fed, 2026)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600"/>
              <a:t>Kirkham, T. (2025) </a:t>
            </a:r>
            <a:r>
              <a:rPr lang="en-GB" sz="600" i="1"/>
              <a:t>Drama Workshop Ideas for Primary School Kids 2025 </a:t>
            </a:r>
            <a:r>
              <a:rPr lang="en-GB" sz="600" err="1"/>
              <a:t>Gwelir</a:t>
            </a:r>
            <a:r>
              <a:rPr lang="en-GB" sz="600"/>
              <a:t>: </a:t>
            </a:r>
            <a:r>
              <a:rPr lang="en-GB" sz="600">
                <a:hlinkClick r:id="rId5"/>
              </a:rPr>
              <a:t>https://www.theschoolmusicalscompany.com/blogs/blog/drama-workshop-ideas-for-primary-school-kids?srsltid=AfmBOopbKBw5oHQs1sNVtzQqLVsBLuo7aIk3l56QfxxyldJOe7OujGz5</a:t>
            </a:r>
            <a:r>
              <a:rPr lang="en-GB" sz="600"/>
              <a:t> (Wedi </a:t>
            </a:r>
            <a:r>
              <a:rPr lang="en-GB" sz="600" err="1"/>
              <a:t>agor</a:t>
            </a:r>
            <a:r>
              <a:rPr lang="en-GB" sz="600"/>
              <a:t> </a:t>
            </a:r>
            <a:r>
              <a:rPr lang="en-GB" sz="600" err="1"/>
              <a:t>ar</a:t>
            </a:r>
            <a:r>
              <a:rPr lang="en-GB" sz="600"/>
              <a:t> Mawrth 16eg, 2026)</a:t>
            </a:r>
            <a:endParaRPr lang="en-US" sz="600"/>
          </a:p>
          <a:p>
            <a:pPr marL="0" indent="0">
              <a:lnSpc>
                <a:spcPct val="110000"/>
              </a:lnSpc>
              <a:buNone/>
            </a:pPr>
            <a:r>
              <a:rPr lang="en-US" sz="600" err="1"/>
              <a:t>Konflux</a:t>
            </a:r>
            <a:r>
              <a:rPr lang="en-US" sz="600"/>
              <a:t> Theatre. (2018) ‘What is Theatre in Education?’, </a:t>
            </a:r>
            <a:r>
              <a:rPr lang="en-US" sz="600" i="1" err="1"/>
              <a:t>Konflux</a:t>
            </a:r>
            <a:r>
              <a:rPr lang="en-US" sz="600" i="1"/>
              <a:t> Theatre in Education</a:t>
            </a:r>
            <a:r>
              <a:rPr lang="en-US" sz="600"/>
              <a:t>. </a:t>
            </a:r>
            <a:r>
              <a:rPr lang="en-US" sz="600" err="1"/>
              <a:t>Gwelir</a:t>
            </a:r>
            <a:r>
              <a:rPr lang="en-US" sz="600"/>
              <a:t>: </a:t>
            </a:r>
            <a:r>
              <a:rPr lang="en-US" sz="600">
                <a:hlinkClick r:id="rId6"/>
              </a:rPr>
              <a:t>https://konfluxtheatre.co.uk/blog/what-theatre-education</a:t>
            </a:r>
            <a:r>
              <a:rPr lang="en-US" sz="600"/>
              <a:t> (Wedi </a:t>
            </a:r>
            <a:r>
              <a:rPr lang="en-US" sz="600" err="1"/>
              <a:t>agor</a:t>
            </a:r>
            <a:r>
              <a:rPr lang="en-US" sz="600"/>
              <a:t> </a:t>
            </a:r>
            <a:r>
              <a:rPr lang="en-US" sz="600" err="1"/>
              <a:t>ar</a:t>
            </a:r>
            <a:r>
              <a:rPr lang="en-US" sz="600"/>
              <a:t> Mawrth 21ain, 2026).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600"/>
              <a:t>Mantle of the Expert (2026) </a:t>
            </a:r>
            <a:r>
              <a:rPr lang="en-US" sz="600" i="1"/>
              <a:t>Introduction to Mantle of the Expert</a:t>
            </a:r>
            <a:r>
              <a:rPr lang="en-US" sz="600"/>
              <a:t>. </a:t>
            </a:r>
            <a:r>
              <a:rPr lang="en-US" sz="600" err="1"/>
              <a:t>Gwelir</a:t>
            </a:r>
            <a:r>
              <a:rPr lang="en-US" sz="600"/>
              <a:t>: </a:t>
            </a:r>
            <a:r>
              <a:rPr lang="en-US" sz="600">
                <a:hlinkClick r:id="rId7"/>
              </a:rPr>
              <a:t>https://www.mantleoftheexpert.com/what-is-moe/introduction-to-moe/</a:t>
            </a:r>
            <a:r>
              <a:rPr lang="en-US" sz="600"/>
              <a:t> (Wedi </a:t>
            </a:r>
            <a:r>
              <a:rPr lang="en-US" sz="600" err="1"/>
              <a:t>agor</a:t>
            </a:r>
            <a:r>
              <a:rPr lang="en-US" sz="600"/>
              <a:t> </a:t>
            </a:r>
            <a:r>
              <a:rPr lang="en-US" sz="600" err="1"/>
              <a:t>ar</a:t>
            </a:r>
            <a:r>
              <a:rPr lang="en-US" sz="600"/>
              <a:t> Mawrth 12eg, 2026)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600"/>
              <a:t>Melissa Cunnington, (2017) Slow motion fighting in drama class. Medi 17eg. </a:t>
            </a:r>
            <a:r>
              <a:rPr lang="en-US" sz="600" err="1"/>
              <a:t>Gwelir</a:t>
            </a:r>
            <a:r>
              <a:rPr lang="en-US" sz="600"/>
              <a:t>: </a:t>
            </a:r>
            <a:r>
              <a:rPr lang="en-US" sz="600">
                <a:hlinkClick r:id="rId8"/>
              </a:rPr>
              <a:t>https://www.youtube.com/watch?v=cBDC8SqZ86Q</a:t>
            </a:r>
            <a:r>
              <a:rPr lang="en-US" sz="600"/>
              <a:t> (Wedi </a:t>
            </a:r>
            <a:r>
              <a:rPr lang="en-US" sz="600" err="1"/>
              <a:t>agor</a:t>
            </a:r>
            <a:r>
              <a:rPr lang="en-US" sz="600"/>
              <a:t> </a:t>
            </a:r>
            <a:r>
              <a:rPr lang="en-US" sz="600" err="1"/>
              <a:t>ar</a:t>
            </a:r>
            <a:r>
              <a:rPr lang="en-US" sz="600"/>
              <a:t> Mawrth 9fed, 2026)</a:t>
            </a:r>
          </a:p>
        </p:txBody>
      </p:sp>
    </p:spTree>
    <p:extLst>
      <p:ext uri="{BB962C8B-B14F-4D97-AF65-F5344CB8AC3E}">
        <p14:creationId xmlns:p14="http://schemas.microsoft.com/office/powerpoint/2010/main" val="2357793211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988</TotalTime>
  <Words>2777</Words>
  <Application>Microsoft Office PowerPoint</Application>
  <PresentationFormat>Widescreen</PresentationFormat>
  <Paragraphs>56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Calibri Light</vt:lpstr>
      <vt:lpstr>Roboto Condensed Medium</vt:lpstr>
      <vt:lpstr>Rockwell</vt:lpstr>
      <vt:lpstr>Verdana Pro Cond Semibold</vt:lpstr>
      <vt:lpstr>Wingdings</vt:lpstr>
      <vt:lpstr>Atlas</vt:lpstr>
      <vt:lpstr>Llyfr Broses ar Gyfer Theatr Mewn Addysg</vt:lpstr>
      <vt:lpstr>Dysgu sut I wneud 'Drama Mewn Addysg'</vt:lpstr>
      <vt:lpstr>Dysgu sut I wneud 'Drama Mewn Addysg'</vt:lpstr>
      <vt:lpstr>Dysgu sut I wneud 'Drama Mewn Addysg'</vt:lpstr>
      <vt:lpstr>Dysgu sut I wneud 'Drama Mewn Addysg'</vt:lpstr>
      <vt:lpstr>Datblygu gweithdy</vt:lpstr>
      <vt:lpstr>Datblygu gweithdy</vt:lpstr>
      <vt:lpstr>Diweddglo/prisiad</vt:lpstr>
      <vt:lpstr>Rhestr ffynhonell</vt:lpstr>
      <vt:lpstr>Llyfryddiaeth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Gruff Roberts (2306134)</cp:lastModifiedBy>
  <cp:revision>155</cp:revision>
  <dcterms:created xsi:type="dcterms:W3CDTF">2026-03-02T12:52:42Z</dcterms:created>
  <dcterms:modified xsi:type="dcterms:W3CDTF">2026-03-30T16:43:38Z</dcterms:modified>
</cp:coreProperties>
</file>