
<file path=[Content_Types].xml><?xml version="1.0" encoding="utf-8"?>
<Types xmlns="http://schemas.openxmlformats.org/package/2006/content-types">
  <Default Extension="1" ContentType="image/jpeg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82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2" r:id="rId38"/>
    <p:sldId id="293" r:id="rId39"/>
    <p:sldId id="294" r:id="rId40"/>
    <p:sldId id="291" r:id="rId41"/>
    <p:sldId id="307" r:id="rId42"/>
    <p:sldId id="315" r:id="rId43"/>
    <p:sldId id="313" r:id="rId44"/>
    <p:sldId id="298" r:id="rId45"/>
    <p:sldId id="309" r:id="rId46"/>
    <p:sldId id="311" r:id="rId47"/>
    <p:sldId id="300" r:id="rId48"/>
    <p:sldId id="299" r:id="rId49"/>
    <p:sldId id="301" r:id="rId50"/>
    <p:sldId id="302" r:id="rId51"/>
    <p:sldId id="303" r:id="rId52"/>
    <p:sldId id="295" r:id="rId53"/>
    <p:sldId id="296" r:id="rId54"/>
    <p:sldId id="304" r:id="rId55"/>
    <p:sldId id="305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2E98A8-3F82-4688-91F8-F4BC7AA7BC6D}" v="725" dt="2023-10-22T19:59:11.6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61" d="100"/>
          <a:sy n="61" d="100"/>
        </p:scale>
        <p:origin x="969" y="7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microsoft.com/office/2016/11/relationships/changesInfo" Target="changesInfos/changesInfo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Davies" userId="4afbe15e-aae4-463c-8e77-84202db36ed2" providerId="ADAL" clId="{102E98A8-3F82-4688-91F8-F4BC7AA7BC6D}"/>
    <pc:docChg chg="undo custSel addSld delSld modSld sldOrd">
      <pc:chgData name="Menna Davies" userId="4afbe15e-aae4-463c-8e77-84202db36ed2" providerId="ADAL" clId="{102E98A8-3F82-4688-91F8-F4BC7AA7BC6D}" dt="2023-10-22T19:59:11.624" v="2190"/>
      <pc:docMkLst>
        <pc:docMk/>
      </pc:docMkLst>
      <pc:sldChg chg="addSp modSp mod">
        <pc:chgData name="Menna Davies" userId="4afbe15e-aae4-463c-8e77-84202db36ed2" providerId="ADAL" clId="{102E98A8-3F82-4688-91F8-F4BC7AA7BC6D}" dt="2023-10-22T19:41:52.695" v="1908" actId="3062"/>
        <pc:sldMkLst>
          <pc:docMk/>
          <pc:sldMk cId="2171035228" sldId="256"/>
        </pc:sldMkLst>
        <pc:spChg chg="add mod">
          <ac:chgData name="Menna Davies" userId="4afbe15e-aae4-463c-8e77-84202db36ed2" providerId="ADAL" clId="{102E98A8-3F82-4688-91F8-F4BC7AA7BC6D}" dt="2023-10-22T19:39:52.420" v="1889" actId="20577"/>
          <ac:spMkLst>
            <pc:docMk/>
            <pc:sldMk cId="2171035228" sldId="256"/>
            <ac:spMk id="8" creationId="{D9C1EBA7-9BCE-A1F3-F091-AB9C7111B312}"/>
          </ac:spMkLst>
        </pc:spChg>
        <pc:spChg chg="add mod">
          <ac:chgData name="Menna Davies" userId="4afbe15e-aae4-463c-8e77-84202db36ed2" providerId="ADAL" clId="{102E98A8-3F82-4688-91F8-F4BC7AA7BC6D}" dt="2023-10-22T19:41:52.695" v="1908" actId="3062"/>
          <ac:spMkLst>
            <pc:docMk/>
            <pc:sldMk cId="2171035228" sldId="256"/>
            <ac:spMk id="9" creationId="{B4F1772E-40A1-3BD6-C562-ED4907D03762}"/>
          </ac:spMkLst>
        </pc:spChg>
        <pc:picChg chg="mod">
          <ac:chgData name="Menna Davies" userId="4afbe15e-aae4-463c-8e77-84202db36ed2" providerId="ADAL" clId="{102E98A8-3F82-4688-91F8-F4BC7AA7BC6D}" dt="2023-10-22T13:15:37.771" v="1566" actId="1036"/>
          <ac:picMkLst>
            <pc:docMk/>
            <pc:sldMk cId="2171035228" sldId="256"/>
            <ac:picMk id="5" creationId="{AD442397-5EA4-4105-7E19-605DE5A6928D}"/>
          </ac:picMkLst>
        </pc:picChg>
        <pc:picChg chg="add mod">
          <ac:chgData name="Menna Davies" userId="4afbe15e-aae4-463c-8e77-84202db36ed2" providerId="ADAL" clId="{102E98A8-3F82-4688-91F8-F4BC7AA7BC6D}" dt="2023-10-22T13:31:33.463" v="1873" actId="1076"/>
          <ac:picMkLst>
            <pc:docMk/>
            <pc:sldMk cId="2171035228" sldId="256"/>
            <ac:picMk id="7" creationId="{270B15BE-AF0A-7FF5-5CE5-022FA6639554}"/>
          </ac:picMkLst>
        </pc:picChg>
      </pc:sldChg>
      <pc:sldChg chg="addSp delSp modSp new del mod ord">
        <pc:chgData name="Menna Davies" userId="4afbe15e-aae4-463c-8e77-84202db36ed2" providerId="ADAL" clId="{102E98A8-3F82-4688-91F8-F4BC7AA7BC6D}" dt="2023-10-22T13:31:36.369" v="1874" actId="47"/>
        <pc:sldMkLst>
          <pc:docMk/>
          <pc:sldMk cId="1029316253" sldId="257"/>
        </pc:sldMkLst>
        <pc:spChg chg="del">
          <ac:chgData name="Menna Davies" userId="4afbe15e-aae4-463c-8e77-84202db36ed2" providerId="ADAL" clId="{102E98A8-3F82-4688-91F8-F4BC7AA7BC6D}" dt="2023-10-18T13:17:58.865" v="3" actId="478"/>
          <ac:spMkLst>
            <pc:docMk/>
            <pc:sldMk cId="1029316253" sldId="257"/>
            <ac:spMk id="2" creationId="{35F43B99-0925-3FB9-61DF-772AFB054344}"/>
          </ac:spMkLst>
        </pc:spChg>
        <pc:spChg chg="del">
          <ac:chgData name="Menna Davies" userId="4afbe15e-aae4-463c-8e77-84202db36ed2" providerId="ADAL" clId="{102E98A8-3F82-4688-91F8-F4BC7AA7BC6D}" dt="2023-10-18T13:18:01.557" v="4" actId="478"/>
          <ac:spMkLst>
            <pc:docMk/>
            <pc:sldMk cId="1029316253" sldId="257"/>
            <ac:spMk id="3" creationId="{0C12C69B-8AE8-EA09-4D1D-3DE140E3BE07}"/>
          </ac:spMkLst>
        </pc:spChg>
        <pc:picChg chg="add del mod">
          <ac:chgData name="Menna Davies" userId="4afbe15e-aae4-463c-8e77-84202db36ed2" providerId="ADAL" clId="{102E98A8-3F82-4688-91F8-F4BC7AA7BC6D}" dt="2023-10-18T13:18:23.228" v="8" actId="478"/>
          <ac:picMkLst>
            <pc:docMk/>
            <pc:sldMk cId="1029316253" sldId="257"/>
            <ac:picMk id="1026" creationId="{9FF3A005-F28C-C5C9-4EF4-8832B249F6E7}"/>
          </ac:picMkLst>
        </pc:picChg>
      </pc:sldChg>
      <pc:sldChg chg="addSp delSp modSp add mod">
        <pc:chgData name="Menna Davies" userId="4afbe15e-aae4-463c-8e77-84202db36ed2" providerId="ADAL" clId="{102E98A8-3F82-4688-91F8-F4BC7AA7BC6D}" dt="2023-10-22T13:15:43.071" v="1575" actId="1036"/>
        <pc:sldMkLst>
          <pc:docMk/>
          <pc:sldMk cId="3053837800" sldId="258"/>
        </pc:sldMkLst>
        <pc:spChg chg="del">
          <ac:chgData name="Menna Davies" userId="4afbe15e-aae4-463c-8e77-84202db36ed2" providerId="ADAL" clId="{102E98A8-3F82-4688-91F8-F4BC7AA7BC6D}" dt="2023-10-18T13:19:01.480" v="11" actId="478"/>
          <ac:spMkLst>
            <pc:docMk/>
            <pc:sldMk cId="3053837800" sldId="258"/>
            <ac:spMk id="3" creationId="{A3B295FE-7CEF-A002-7649-B19090E8E329}"/>
          </ac:spMkLst>
        </pc:spChg>
        <pc:spChg chg="add del mod">
          <ac:chgData name="Menna Davies" userId="4afbe15e-aae4-463c-8e77-84202db36ed2" providerId="ADAL" clId="{102E98A8-3F82-4688-91F8-F4BC7AA7BC6D}" dt="2023-10-18T13:19:05.787" v="12" actId="478"/>
          <ac:spMkLst>
            <pc:docMk/>
            <pc:sldMk cId="3053837800" sldId="258"/>
            <ac:spMk id="4" creationId="{151CD1B6-F96C-568E-CE71-9103D32F826D}"/>
          </ac:spMkLst>
        </pc:spChg>
        <pc:spChg chg="add mod">
          <ac:chgData name="Menna Davies" userId="4afbe15e-aae4-463c-8e77-84202db36ed2" providerId="ADAL" clId="{102E98A8-3F82-4688-91F8-F4BC7AA7BC6D}" dt="2023-10-18T13:23:06.474" v="114" actId="1076"/>
          <ac:spMkLst>
            <pc:docMk/>
            <pc:sldMk cId="3053837800" sldId="258"/>
            <ac:spMk id="6" creationId="{500406EE-B657-90AD-4B5B-52E713A79CBC}"/>
          </ac:spMkLst>
        </pc:spChg>
        <pc:graphicFrameChg chg="add mod">
          <ac:chgData name="Menna Davies" userId="4afbe15e-aae4-463c-8e77-84202db36ed2" providerId="ADAL" clId="{102E98A8-3F82-4688-91F8-F4BC7AA7BC6D}" dt="2023-10-18T13:24:20.934" v="119"/>
          <ac:graphicFrameMkLst>
            <pc:docMk/>
            <pc:sldMk cId="3053837800" sldId="258"/>
            <ac:graphicFrameMk id="7" creationId="{3B58F961-CA7E-24BD-DC68-2FD92594E75C}"/>
          </ac:graphicFrameMkLst>
        </pc:graphicFrameChg>
        <pc:picChg chg="add mod ord">
          <ac:chgData name="Menna Davies" userId="4afbe15e-aae4-463c-8e77-84202db36ed2" providerId="ADAL" clId="{102E98A8-3F82-4688-91F8-F4BC7AA7BC6D}" dt="2023-10-22T13:15:43.071" v="1575" actId="1036"/>
          <ac:picMkLst>
            <pc:docMk/>
            <pc:sldMk cId="3053837800" sldId="258"/>
            <ac:picMk id="5" creationId="{E59D6B9D-BB7F-25DB-A41C-6EE535722CCD}"/>
          </ac:picMkLst>
        </pc:picChg>
        <pc:picChg chg="add mod">
          <ac:chgData name="Menna Davies" userId="4afbe15e-aae4-463c-8e77-84202db36ed2" providerId="ADAL" clId="{102E98A8-3F82-4688-91F8-F4BC7AA7BC6D}" dt="2023-10-18T13:23:09.395" v="115" actId="1076"/>
          <ac:picMkLst>
            <pc:docMk/>
            <pc:sldMk cId="3053837800" sldId="258"/>
            <ac:picMk id="2050" creationId="{D60C4FED-7D13-A48D-7D4D-67F387C9A5E0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3:16:51.676" v="1623" actId="1037"/>
        <pc:sldMkLst>
          <pc:docMk/>
          <pc:sldMk cId="1948279982" sldId="259"/>
        </pc:sldMkLst>
        <pc:spChg chg="add mod">
          <ac:chgData name="Menna Davies" userId="4afbe15e-aae4-463c-8e77-84202db36ed2" providerId="ADAL" clId="{102E98A8-3F82-4688-91F8-F4BC7AA7BC6D}" dt="2023-10-18T13:25:09.958" v="123" actId="1076"/>
          <ac:spMkLst>
            <pc:docMk/>
            <pc:sldMk cId="1948279982" sldId="259"/>
            <ac:spMk id="4" creationId="{3AE68162-A598-9766-ED63-56E7C73698FE}"/>
          </ac:spMkLst>
        </pc:spChg>
        <pc:graphicFrameChg chg="add mod">
          <ac:chgData name="Menna Davies" userId="4afbe15e-aae4-463c-8e77-84202db36ed2" providerId="ADAL" clId="{102E98A8-3F82-4688-91F8-F4BC7AA7BC6D}" dt="2023-10-18T13:25:45.186" v="130" actId="1076"/>
          <ac:graphicFrameMkLst>
            <pc:docMk/>
            <pc:sldMk cId="1948279982" sldId="259"/>
            <ac:graphicFrameMk id="5" creationId="{BBEB7465-9822-4E54-61B9-8C608032F20E}"/>
          </ac:graphicFrameMkLst>
        </pc:graphicFrameChg>
        <pc:picChg chg="add mod">
          <ac:chgData name="Menna Davies" userId="4afbe15e-aae4-463c-8e77-84202db36ed2" providerId="ADAL" clId="{102E98A8-3F82-4688-91F8-F4BC7AA7BC6D}" dt="2023-10-22T13:16:51.676" v="1623" actId="1037"/>
          <ac:picMkLst>
            <pc:docMk/>
            <pc:sldMk cId="1948279982" sldId="259"/>
            <ac:picMk id="3" creationId="{946BD639-DFAE-9568-27EA-C8121AE13A54}"/>
          </ac:picMkLst>
        </pc:picChg>
        <pc:picChg chg="add mod">
          <ac:chgData name="Menna Davies" userId="4afbe15e-aae4-463c-8e77-84202db36ed2" providerId="ADAL" clId="{102E98A8-3F82-4688-91F8-F4BC7AA7BC6D}" dt="2023-10-18T13:25:16.488" v="126" actId="1076"/>
          <ac:picMkLst>
            <pc:docMk/>
            <pc:sldMk cId="1948279982" sldId="259"/>
            <ac:picMk id="3074" creationId="{0D733622-F7E2-EAF2-3CDA-557EFFA0916B}"/>
          </ac:picMkLst>
        </pc:picChg>
      </pc:sldChg>
      <pc:sldChg chg="add del">
        <pc:chgData name="Menna Davies" userId="4afbe15e-aae4-463c-8e77-84202db36ed2" providerId="ADAL" clId="{102E98A8-3F82-4688-91F8-F4BC7AA7BC6D}" dt="2023-10-18T13:18:54.078" v="10"/>
        <pc:sldMkLst>
          <pc:docMk/>
          <pc:sldMk cId="4026121332" sldId="259"/>
        </pc:sldMkLst>
      </pc:sldChg>
      <pc:sldChg chg="addSp delSp modSp new mod">
        <pc:chgData name="Menna Davies" userId="4afbe15e-aae4-463c-8e77-84202db36ed2" providerId="ADAL" clId="{102E98A8-3F82-4688-91F8-F4BC7AA7BC6D}" dt="2023-10-22T13:16:25.557" v="1598" actId="1036"/>
        <pc:sldMkLst>
          <pc:docMk/>
          <pc:sldMk cId="1567233303" sldId="260"/>
        </pc:sldMkLst>
        <pc:spChg chg="mod">
          <ac:chgData name="Menna Davies" userId="4afbe15e-aae4-463c-8e77-84202db36ed2" providerId="ADAL" clId="{102E98A8-3F82-4688-91F8-F4BC7AA7BC6D}" dt="2023-10-22T13:15:59.359" v="1577" actId="2711"/>
          <ac:spMkLst>
            <pc:docMk/>
            <pc:sldMk cId="1567233303" sldId="260"/>
            <ac:spMk id="2" creationId="{722DF0DB-040C-A62B-FA12-D425120E0DEE}"/>
          </ac:spMkLst>
        </pc:spChg>
        <pc:spChg chg="add mod">
          <ac:chgData name="Menna Davies" userId="4afbe15e-aae4-463c-8e77-84202db36ed2" providerId="ADAL" clId="{102E98A8-3F82-4688-91F8-F4BC7AA7BC6D}" dt="2023-10-22T13:15:59.559" v="1578" actId="27636"/>
          <ac:spMkLst>
            <pc:docMk/>
            <pc:sldMk cId="1567233303" sldId="260"/>
            <ac:spMk id="4" creationId="{DEBBB75C-4C24-425C-C013-2935EF27F235}"/>
          </ac:spMkLst>
        </pc:spChg>
        <pc:spChg chg="add mod">
          <ac:chgData name="Menna Davies" userId="4afbe15e-aae4-463c-8e77-84202db36ed2" providerId="ADAL" clId="{102E98A8-3F82-4688-91F8-F4BC7AA7BC6D}" dt="2023-10-22T13:16:17.174" v="1579" actId="1076"/>
          <ac:spMkLst>
            <pc:docMk/>
            <pc:sldMk cId="1567233303" sldId="260"/>
            <ac:spMk id="6" creationId="{13092158-40D1-44AF-6E7A-1CF3F1A2A504}"/>
          </ac:spMkLst>
        </pc:spChg>
        <pc:picChg chg="add mod">
          <ac:chgData name="Menna Davies" userId="4afbe15e-aae4-463c-8e77-84202db36ed2" providerId="ADAL" clId="{102E98A8-3F82-4688-91F8-F4BC7AA7BC6D}" dt="2023-10-22T13:16:25.557" v="1598" actId="1036"/>
          <ac:picMkLst>
            <pc:docMk/>
            <pc:sldMk cId="1567233303" sldId="260"/>
            <ac:picMk id="3" creationId="{7F899312-2F1C-02BF-F1C5-E8434F0F1EF1}"/>
          </ac:picMkLst>
        </pc:picChg>
        <pc:picChg chg="add del mod">
          <ac:chgData name="Menna Davies" userId="4afbe15e-aae4-463c-8e77-84202db36ed2" providerId="ADAL" clId="{102E98A8-3F82-4688-91F8-F4BC7AA7BC6D}" dt="2023-10-22T12:02:02.563" v="209" actId="478"/>
          <ac:picMkLst>
            <pc:docMk/>
            <pc:sldMk cId="1567233303" sldId="260"/>
            <ac:picMk id="5" creationId="{F85544FC-E0EC-7309-D8C2-B4A194196BED}"/>
          </ac:picMkLst>
        </pc:picChg>
      </pc:sldChg>
      <pc:sldChg chg="addSp modSp new del mod">
        <pc:chgData name="Menna Davies" userId="4afbe15e-aae4-463c-8e77-84202db36ed2" providerId="ADAL" clId="{102E98A8-3F82-4688-91F8-F4BC7AA7BC6D}" dt="2023-10-22T13:20:08.188" v="1636" actId="47"/>
        <pc:sldMkLst>
          <pc:docMk/>
          <pc:sldMk cId="27679494" sldId="261"/>
        </pc:sldMkLst>
        <pc:spChg chg="add mod">
          <ac:chgData name="Menna Davies" userId="4afbe15e-aae4-463c-8e77-84202db36ed2" providerId="ADAL" clId="{102E98A8-3F82-4688-91F8-F4BC7AA7BC6D}" dt="2023-10-22T13:17:18.109" v="1624" actId="2711"/>
          <ac:spMkLst>
            <pc:docMk/>
            <pc:sldMk cId="27679494" sldId="261"/>
            <ac:spMk id="4" creationId="{C20DC057-4AF9-01CE-2A9F-6C3C31DD658E}"/>
          </ac:spMkLst>
        </pc:spChg>
        <pc:spChg chg="add mod">
          <ac:chgData name="Menna Davies" userId="4afbe15e-aae4-463c-8e77-84202db36ed2" providerId="ADAL" clId="{102E98A8-3F82-4688-91F8-F4BC7AA7BC6D}" dt="2023-10-22T13:16:43.472" v="1601" actId="207"/>
          <ac:spMkLst>
            <pc:docMk/>
            <pc:sldMk cId="27679494" sldId="261"/>
            <ac:spMk id="5" creationId="{59BF09FB-1216-6ADB-7E7E-5DCCDBEFEF4C}"/>
          </ac:spMkLst>
        </pc:spChg>
        <pc:picChg chg="add mod">
          <ac:chgData name="Menna Davies" userId="4afbe15e-aae4-463c-8e77-84202db36ed2" providerId="ADAL" clId="{102E98A8-3F82-4688-91F8-F4BC7AA7BC6D}" dt="2023-10-18T13:21:05.248" v="24"/>
          <ac:picMkLst>
            <pc:docMk/>
            <pc:sldMk cId="27679494" sldId="261"/>
            <ac:picMk id="3" creationId="{A8CB88F5-C305-CCAA-FD5D-C112C2EB4E7A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3:19:33.238" v="1635" actId="1076"/>
        <pc:sldMkLst>
          <pc:docMk/>
          <pc:sldMk cId="3870880898" sldId="262"/>
        </pc:sldMkLst>
        <pc:spChg chg="add del">
          <ac:chgData name="Menna Davies" userId="4afbe15e-aae4-463c-8e77-84202db36ed2" providerId="ADAL" clId="{102E98A8-3F82-4688-91F8-F4BC7AA7BC6D}" dt="2023-10-22T12:00:06.974" v="174"/>
          <ac:spMkLst>
            <pc:docMk/>
            <pc:sldMk cId="3870880898" sldId="262"/>
            <ac:spMk id="2" creationId="{8D633A29-927A-6404-9606-FF0A997E5AA2}"/>
          </ac:spMkLst>
        </pc:spChg>
        <pc:spChg chg="add mod">
          <ac:chgData name="Menna Davies" userId="4afbe15e-aae4-463c-8e77-84202db36ed2" providerId="ADAL" clId="{102E98A8-3F82-4688-91F8-F4BC7AA7BC6D}" dt="2023-10-22T13:19:25.098" v="1634" actId="122"/>
          <ac:spMkLst>
            <pc:docMk/>
            <pc:sldMk cId="3870880898" sldId="262"/>
            <ac:spMk id="5" creationId="{6DBAD690-B4A1-AF82-A843-0407F3B70F8B}"/>
          </ac:spMkLst>
        </pc:spChg>
        <pc:spChg chg="add mod">
          <ac:chgData name="Menna Davies" userId="4afbe15e-aae4-463c-8e77-84202db36ed2" providerId="ADAL" clId="{102E98A8-3F82-4688-91F8-F4BC7AA7BC6D}" dt="2023-10-22T13:19:33.238" v="1635" actId="1076"/>
          <ac:spMkLst>
            <pc:docMk/>
            <pc:sldMk cId="3870880898" sldId="262"/>
            <ac:spMk id="6" creationId="{E92B97A5-11A5-CB4A-D6F6-AB678F6533E3}"/>
          </ac:spMkLst>
        </pc:spChg>
        <pc:spChg chg="add del mod">
          <ac:chgData name="Menna Davies" userId="4afbe15e-aae4-463c-8e77-84202db36ed2" providerId="ADAL" clId="{102E98A8-3F82-4688-91F8-F4BC7AA7BC6D}" dt="2023-10-22T12:00:06.974" v="174"/>
          <ac:spMkLst>
            <pc:docMk/>
            <pc:sldMk cId="3870880898" sldId="262"/>
            <ac:spMk id="8" creationId="{466C994E-225B-85B2-8D8E-2E298E6845C5}"/>
          </ac:spMkLst>
        </pc:spChg>
        <pc:graphicFrameChg chg="add del mod">
          <ac:chgData name="Menna Davies" userId="4afbe15e-aae4-463c-8e77-84202db36ed2" providerId="ADAL" clId="{102E98A8-3F82-4688-91F8-F4BC7AA7BC6D}" dt="2023-10-22T12:00:06.974" v="174"/>
          <ac:graphicFrameMkLst>
            <pc:docMk/>
            <pc:sldMk cId="3870880898" sldId="262"/>
            <ac:graphicFrameMk id="7" creationId="{FB9C5714-7104-0D86-2BD4-488651AD29B7}"/>
          </ac:graphicFrameMkLst>
        </pc:graphicFrameChg>
        <pc:picChg chg="add mod">
          <ac:chgData name="Menna Davies" userId="4afbe15e-aae4-463c-8e77-84202db36ed2" providerId="ADAL" clId="{102E98A8-3F82-4688-91F8-F4BC7AA7BC6D}" dt="2023-10-22T12:00:14.201" v="188" actId="1036"/>
          <ac:picMkLst>
            <pc:docMk/>
            <pc:sldMk cId="3870880898" sldId="262"/>
            <ac:picMk id="3" creationId="{12FD69D4-C7FC-B7DC-277F-384CBA2C013B}"/>
          </ac:picMkLst>
        </pc:picChg>
        <pc:picChg chg="add mod">
          <ac:chgData name="Menna Davies" userId="4afbe15e-aae4-463c-8e77-84202db36ed2" providerId="ADAL" clId="{102E98A8-3F82-4688-91F8-F4BC7AA7BC6D}" dt="2023-10-22T12:01:16.541" v="191" actId="1076"/>
          <ac:picMkLst>
            <pc:docMk/>
            <pc:sldMk cId="3870880898" sldId="262"/>
            <ac:picMk id="10" creationId="{32EED63D-DD55-92ED-BE66-B9854997D8DD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3:20:34.793" v="1649" actId="20577"/>
        <pc:sldMkLst>
          <pc:docMk/>
          <pc:sldMk cId="377238984" sldId="263"/>
        </pc:sldMkLst>
        <pc:spChg chg="mod">
          <ac:chgData name="Menna Davies" userId="4afbe15e-aae4-463c-8e77-84202db36ed2" providerId="ADAL" clId="{102E98A8-3F82-4688-91F8-F4BC7AA7BC6D}" dt="2023-10-22T13:20:20.459" v="1637" actId="2711"/>
          <ac:spMkLst>
            <pc:docMk/>
            <pc:sldMk cId="377238984" sldId="263"/>
            <ac:spMk id="2" creationId="{E5650A8E-6C00-28A2-63D1-3B16199F6ACE}"/>
          </ac:spMkLst>
        </pc:spChg>
        <pc:spChg chg="add mod">
          <ac:chgData name="Menna Davies" userId="4afbe15e-aae4-463c-8e77-84202db36ed2" providerId="ADAL" clId="{102E98A8-3F82-4688-91F8-F4BC7AA7BC6D}" dt="2023-10-22T13:20:20.459" v="1637" actId="2711"/>
          <ac:spMkLst>
            <pc:docMk/>
            <pc:sldMk cId="377238984" sldId="263"/>
            <ac:spMk id="4" creationId="{E78ED236-C546-EDAE-42CE-729975669FE1}"/>
          </ac:spMkLst>
        </pc:spChg>
        <pc:spChg chg="add mod">
          <ac:chgData name="Menna Davies" userId="4afbe15e-aae4-463c-8e77-84202db36ed2" providerId="ADAL" clId="{102E98A8-3F82-4688-91F8-F4BC7AA7BC6D}" dt="2023-10-22T13:20:34.793" v="1649" actId="20577"/>
          <ac:spMkLst>
            <pc:docMk/>
            <pc:sldMk cId="377238984" sldId="263"/>
            <ac:spMk id="5" creationId="{7D4AFD5D-EE0A-BA24-926E-03A231D4066C}"/>
          </ac:spMkLst>
        </pc:spChg>
        <pc:picChg chg="add mod">
          <ac:chgData name="Menna Davies" userId="4afbe15e-aae4-463c-8e77-84202db36ed2" providerId="ADAL" clId="{102E98A8-3F82-4688-91F8-F4BC7AA7BC6D}" dt="2023-10-22T12:01:46.337" v="206" actId="1036"/>
          <ac:picMkLst>
            <pc:docMk/>
            <pc:sldMk cId="377238984" sldId="263"/>
            <ac:picMk id="3" creationId="{B2A37F74-4F52-96BF-9FA4-530567BDB540}"/>
          </ac:picMkLst>
        </pc:picChg>
        <pc:picChg chg="add mod">
          <ac:chgData name="Menna Davies" userId="4afbe15e-aae4-463c-8e77-84202db36ed2" providerId="ADAL" clId="{102E98A8-3F82-4688-91F8-F4BC7AA7BC6D}" dt="2023-10-22T12:01:49.680" v="207"/>
          <ac:picMkLst>
            <pc:docMk/>
            <pc:sldMk cId="377238984" sldId="263"/>
            <ac:picMk id="6" creationId="{288B9B9A-38AD-2086-0702-D2D9FBC5CA14}"/>
          </ac:picMkLst>
        </pc:picChg>
        <pc:picChg chg="add del mod">
          <ac:chgData name="Menna Davies" userId="4afbe15e-aae4-463c-8e77-84202db36ed2" providerId="ADAL" clId="{102E98A8-3F82-4688-91F8-F4BC7AA7BC6D}" dt="2023-10-22T12:01:57.943" v="208" actId="478"/>
          <ac:picMkLst>
            <pc:docMk/>
            <pc:sldMk cId="377238984" sldId="263"/>
            <ac:picMk id="7" creationId="{CB70C4F7-BE29-EB87-6346-9685FE873C68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2:02:33.189" v="224" actId="478"/>
        <pc:sldMkLst>
          <pc:docMk/>
          <pc:sldMk cId="3173839608" sldId="264"/>
        </pc:sldMkLst>
        <pc:picChg chg="add mod">
          <ac:chgData name="Menna Davies" userId="4afbe15e-aae4-463c-8e77-84202db36ed2" providerId="ADAL" clId="{102E98A8-3F82-4688-91F8-F4BC7AA7BC6D}" dt="2023-10-22T12:02:08.217" v="222" actId="1036"/>
          <ac:picMkLst>
            <pc:docMk/>
            <pc:sldMk cId="3173839608" sldId="264"/>
            <ac:picMk id="3" creationId="{69D92D04-C6F8-CBEE-B392-108366E00040}"/>
          </ac:picMkLst>
        </pc:picChg>
        <pc:picChg chg="add mod">
          <ac:chgData name="Menna Davies" userId="4afbe15e-aae4-463c-8e77-84202db36ed2" providerId="ADAL" clId="{102E98A8-3F82-4688-91F8-F4BC7AA7BC6D}" dt="2023-10-22T12:02:29.670" v="223"/>
          <ac:picMkLst>
            <pc:docMk/>
            <pc:sldMk cId="3173839608" sldId="264"/>
            <ac:picMk id="4" creationId="{26BAC11B-5FB4-065A-6A62-A4BAC6A9A560}"/>
          </ac:picMkLst>
        </pc:picChg>
        <pc:picChg chg="add del mod">
          <ac:chgData name="Menna Davies" userId="4afbe15e-aae4-463c-8e77-84202db36ed2" providerId="ADAL" clId="{102E98A8-3F82-4688-91F8-F4BC7AA7BC6D}" dt="2023-10-22T12:02:33.189" v="224" actId="478"/>
          <ac:picMkLst>
            <pc:docMk/>
            <pc:sldMk cId="3173839608" sldId="264"/>
            <ac:picMk id="5" creationId="{D8FFCDF2-70C3-8E30-45E5-7EACAA0FA272}"/>
          </ac:picMkLst>
        </pc:picChg>
        <pc:picChg chg="add mod">
          <ac:chgData name="Menna Davies" userId="4afbe15e-aae4-463c-8e77-84202db36ed2" providerId="ADAL" clId="{102E98A8-3F82-4688-91F8-F4BC7AA7BC6D}" dt="2023-10-22T12:02:29.670" v="223"/>
          <ac:picMkLst>
            <pc:docMk/>
            <pc:sldMk cId="3173839608" sldId="264"/>
            <ac:picMk id="6" creationId="{843DF494-8DD5-7C75-063D-6B5528BAC18F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2:03:07.453" v="240" actId="1036"/>
        <pc:sldMkLst>
          <pc:docMk/>
          <pc:sldMk cId="1943038150" sldId="265"/>
        </pc:sldMkLst>
        <pc:picChg chg="add mod">
          <ac:chgData name="Menna Davies" userId="4afbe15e-aae4-463c-8e77-84202db36ed2" providerId="ADAL" clId="{102E98A8-3F82-4688-91F8-F4BC7AA7BC6D}" dt="2023-10-22T12:03:07.453" v="240" actId="1036"/>
          <ac:picMkLst>
            <pc:docMk/>
            <pc:sldMk cId="1943038150" sldId="265"/>
            <ac:picMk id="3" creationId="{5A439865-D7C3-8E37-2C81-4CF7447E7286}"/>
          </ac:picMkLst>
        </pc:picChg>
        <pc:picChg chg="add mod">
          <ac:chgData name="Menna Davies" userId="4afbe15e-aae4-463c-8e77-84202db36ed2" providerId="ADAL" clId="{102E98A8-3F82-4688-91F8-F4BC7AA7BC6D}" dt="2023-10-22T12:02:57.861" v="225"/>
          <ac:picMkLst>
            <pc:docMk/>
            <pc:sldMk cId="1943038150" sldId="265"/>
            <ac:picMk id="4" creationId="{2D70CC42-5FAA-6F10-2599-ADFED1163077}"/>
          </ac:picMkLst>
        </pc:picChg>
        <pc:picChg chg="add del mod">
          <ac:chgData name="Menna Davies" userId="4afbe15e-aae4-463c-8e77-84202db36ed2" providerId="ADAL" clId="{102E98A8-3F82-4688-91F8-F4BC7AA7BC6D}" dt="2023-10-22T12:03:03.335" v="226" actId="478"/>
          <ac:picMkLst>
            <pc:docMk/>
            <pc:sldMk cId="1943038150" sldId="265"/>
            <ac:picMk id="5" creationId="{4A058F8E-6D5B-ABE0-B9B8-F91F01619E2F}"/>
          </ac:picMkLst>
        </pc:picChg>
        <pc:picChg chg="add mod">
          <ac:chgData name="Menna Davies" userId="4afbe15e-aae4-463c-8e77-84202db36ed2" providerId="ADAL" clId="{102E98A8-3F82-4688-91F8-F4BC7AA7BC6D}" dt="2023-10-22T12:02:57.861" v="225"/>
          <ac:picMkLst>
            <pc:docMk/>
            <pc:sldMk cId="1943038150" sldId="265"/>
            <ac:picMk id="6" creationId="{FE37BD7F-C568-7240-6331-E243C87B9D5F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3:22:36.548" v="1670" actId="1076"/>
        <pc:sldMkLst>
          <pc:docMk/>
          <pc:sldMk cId="1309924750" sldId="266"/>
        </pc:sldMkLst>
        <pc:spChg chg="add mod">
          <ac:chgData name="Menna Davies" userId="4afbe15e-aae4-463c-8e77-84202db36ed2" providerId="ADAL" clId="{102E98A8-3F82-4688-91F8-F4BC7AA7BC6D}" dt="2023-10-22T12:03:56.209" v="258"/>
          <ac:spMkLst>
            <pc:docMk/>
            <pc:sldMk cId="1309924750" sldId="266"/>
            <ac:spMk id="4" creationId="{9A664F9A-8C0D-F191-BE59-4676BADF1D48}"/>
          </ac:spMkLst>
        </pc:spChg>
        <pc:spChg chg="add mod">
          <ac:chgData name="Menna Davies" userId="4afbe15e-aae4-463c-8e77-84202db36ed2" providerId="ADAL" clId="{102E98A8-3F82-4688-91F8-F4BC7AA7BC6D}" dt="2023-10-22T13:22:21.528" v="1666" actId="1076"/>
          <ac:spMkLst>
            <pc:docMk/>
            <pc:sldMk cId="1309924750" sldId="266"/>
            <ac:spMk id="5" creationId="{ED09648D-DFD0-1045-5F74-40A7CB1D3890}"/>
          </ac:spMkLst>
        </pc:spChg>
        <pc:picChg chg="add mod">
          <ac:chgData name="Menna Davies" userId="4afbe15e-aae4-463c-8e77-84202db36ed2" providerId="ADAL" clId="{102E98A8-3F82-4688-91F8-F4BC7AA7BC6D}" dt="2023-10-22T12:04:50.155" v="269" actId="1076"/>
          <ac:picMkLst>
            <pc:docMk/>
            <pc:sldMk cId="1309924750" sldId="266"/>
            <ac:picMk id="3" creationId="{13EBF1AB-9B28-3B10-C3B7-63033792D9E3}"/>
          </ac:picMkLst>
        </pc:picChg>
        <pc:picChg chg="add mod">
          <ac:chgData name="Menna Davies" userId="4afbe15e-aae4-463c-8e77-84202db36ed2" providerId="ADAL" clId="{102E98A8-3F82-4688-91F8-F4BC7AA7BC6D}" dt="2023-10-22T12:04:31.267" v="265" actId="1076"/>
          <ac:picMkLst>
            <pc:docMk/>
            <pc:sldMk cId="1309924750" sldId="266"/>
            <ac:picMk id="5122" creationId="{B5301251-23D1-CA6C-90B0-499D496AEE06}"/>
          </ac:picMkLst>
        </pc:picChg>
        <pc:picChg chg="add mod">
          <ac:chgData name="Menna Davies" userId="4afbe15e-aae4-463c-8e77-84202db36ed2" providerId="ADAL" clId="{102E98A8-3F82-4688-91F8-F4BC7AA7BC6D}" dt="2023-10-22T13:22:09.535" v="1664" actId="1076"/>
          <ac:picMkLst>
            <pc:docMk/>
            <pc:sldMk cId="1309924750" sldId="266"/>
            <ac:picMk id="5124" creationId="{796311CF-F73F-244C-4E74-2E8CD4C91825}"/>
          </ac:picMkLst>
        </pc:picChg>
        <pc:picChg chg="add del mod">
          <ac:chgData name="Menna Davies" userId="4afbe15e-aae4-463c-8e77-84202db36ed2" providerId="ADAL" clId="{102E98A8-3F82-4688-91F8-F4BC7AA7BC6D}" dt="2023-10-22T12:04:33.043" v="266" actId="478"/>
          <ac:picMkLst>
            <pc:docMk/>
            <pc:sldMk cId="1309924750" sldId="266"/>
            <ac:picMk id="5126" creationId="{88B18EA6-69A8-5DFD-F11B-4F3909553D54}"/>
          </ac:picMkLst>
        </pc:picChg>
        <pc:picChg chg="add mod">
          <ac:chgData name="Menna Davies" userId="4afbe15e-aae4-463c-8e77-84202db36ed2" providerId="ADAL" clId="{102E98A8-3F82-4688-91F8-F4BC7AA7BC6D}" dt="2023-10-22T13:22:36.548" v="1670" actId="1076"/>
          <ac:picMkLst>
            <pc:docMk/>
            <pc:sldMk cId="1309924750" sldId="266"/>
            <ac:picMk id="5128" creationId="{8C22B153-5872-F350-E150-5A7390BE520A}"/>
          </ac:picMkLst>
        </pc:picChg>
        <pc:picChg chg="add mod">
          <ac:chgData name="Menna Davies" userId="4afbe15e-aae4-463c-8e77-84202db36ed2" providerId="ADAL" clId="{102E98A8-3F82-4688-91F8-F4BC7AA7BC6D}" dt="2023-10-22T13:22:30.858" v="1668" actId="1076"/>
          <ac:picMkLst>
            <pc:docMk/>
            <pc:sldMk cId="1309924750" sldId="266"/>
            <ac:picMk id="5130" creationId="{07F82C77-6E27-3D1A-840A-A3DE1F12D051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3:21:59.427" v="1662" actId="2711"/>
        <pc:sldMkLst>
          <pc:docMk/>
          <pc:sldMk cId="3230647079" sldId="267"/>
        </pc:sldMkLst>
        <pc:spChg chg="add mod">
          <ac:chgData name="Menna Davies" userId="4afbe15e-aae4-463c-8e77-84202db36ed2" providerId="ADAL" clId="{102E98A8-3F82-4688-91F8-F4BC7AA7BC6D}" dt="2023-10-22T13:21:59.427" v="1662" actId="2711"/>
          <ac:spMkLst>
            <pc:docMk/>
            <pc:sldMk cId="3230647079" sldId="267"/>
            <ac:spMk id="4" creationId="{92BBB2B3-6AC7-EC9A-79F0-FAB000546C0B}"/>
          </ac:spMkLst>
        </pc:spChg>
        <pc:picChg chg="add mod">
          <ac:chgData name="Menna Davies" userId="4afbe15e-aae4-463c-8e77-84202db36ed2" providerId="ADAL" clId="{102E98A8-3F82-4688-91F8-F4BC7AA7BC6D}" dt="2023-10-22T12:09:07.274" v="347" actId="14100"/>
          <ac:picMkLst>
            <pc:docMk/>
            <pc:sldMk cId="3230647079" sldId="267"/>
            <ac:picMk id="3" creationId="{661AC831-E128-FF56-BAA9-221462FE03B0}"/>
          </ac:picMkLst>
        </pc:picChg>
        <pc:picChg chg="add mod">
          <ac:chgData name="Menna Davies" userId="4afbe15e-aae4-463c-8e77-84202db36ed2" providerId="ADAL" clId="{102E98A8-3F82-4688-91F8-F4BC7AA7BC6D}" dt="2023-10-22T12:09:17.709" v="349" actId="1076"/>
          <ac:picMkLst>
            <pc:docMk/>
            <pc:sldMk cId="3230647079" sldId="267"/>
            <ac:picMk id="6146" creationId="{DE506067-F81A-BC78-C3A0-AE3CD73619B2}"/>
          </ac:picMkLst>
        </pc:picChg>
        <pc:picChg chg="add mod">
          <ac:chgData name="Menna Davies" userId="4afbe15e-aae4-463c-8e77-84202db36ed2" providerId="ADAL" clId="{102E98A8-3F82-4688-91F8-F4BC7AA7BC6D}" dt="2023-10-22T12:13:55.230" v="422" actId="1076"/>
          <ac:picMkLst>
            <pc:docMk/>
            <pc:sldMk cId="3230647079" sldId="267"/>
            <ac:picMk id="6148" creationId="{19280CE5-4307-BEE6-A58D-282230E33F82}"/>
          </ac:picMkLst>
        </pc:picChg>
      </pc:sldChg>
      <pc:sldChg chg="addSp delSp modSp new mod modAnim">
        <pc:chgData name="Menna Davies" userId="4afbe15e-aae4-463c-8e77-84202db36ed2" providerId="ADAL" clId="{102E98A8-3F82-4688-91F8-F4BC7AA7BC6D}" dt="2023-10-22T13:21:43.457" v="1661" actId="5793"/>
        <pc:sldMkLst>
          <pc:docMk/>
          <pc:sldMk cId="327118614" sldId="268"/>
        </pc:sldMkLst>
        <pc:spChg chg="mod">
          <ac:chgData name="Menna Davies" userId="4afbe15e-aae4-463c-8e77-84202db36ed2" providerId="ADAL" clId="{102E98A8-3F82-4688-91F8-F4BC7AA7BC6D}" dt="2023-10-22T13:21:01.393" v="1650" actId="2711"/>
          <ac:spMkLst>
            <pc:docMk/>
            <pc:sldMk cId="327118614" sldId="268"/>
            <ac:spMk id="2" creationId="{63D34DC8-444F-2D36-F78F-B44D28F3DDE1}"/>
          </ac:spMkLst>
        </pc:spChg>
        <pc:spChg chg="add mod">
          <ac:chgData name="Menna Davies" userId="4afbe15e-aae4-463c-8e77-84202db36ed2" providerId="ADAL" clId="{102E98A8-3F82-4688-91F8-F4BC7AA7BC6D}" dt="2023-10-22T13:21:01.393" v="1650" actId="2711"/>
          <ac:spMkLst>
            <pc:docMk/>
            <pc:sldMk cId="327118614" sldId="268"/>
            <ac:spMk id="4" creationId="{56E53BAB-5C76-6072-F888-60BAF032D2F0}"/>
          </ac:spMkLst>
        </pc:spChg>
        <pc:spChg chg="add mod">
          <ac:chgData name="Menna Davies" userId="4afbe15e-aae4-463c-8e77-84202db36ed2" providerId="ADAL" clId="{102E98A8-3F82-4688-91F8-F4BC7AA7BC6D}" dt="2023-10-22T13:21:43.457" v="1661" actId="5793"/>
          <ac:spMkLst>
            <pc:docMk/>
            <pc:sldMk cId="327118614" sldId="268"/>
            <ac:spMk id="5" creationId="{F8B250FC-DBA4-C722-903E-B3E5E769AA2A}"/>
          </ac:spMkLst>
        </pc:spChg>
        <pc:picChg chg="add mod">
          <ac:chgData name="Menna Davies" userId="4afbe15e-aae4-463c-8e77-84202db36ed2" providerId="ADAL" clId="{102E98A8-3F82-4688-91F8-F4BC7AA7BC6D}" dt="2023-10-22T13:21:36.563" v="1659" actId="1076"/>
          <ac:picMkLst>
            <pc:docMk/>
            <pc:sldMk cId="327118614" sldId="268"/>
            <ac:picMk id="3" creationId="{C234AFB5-0E77-C694-E18E-D0F16461B155}"/>
          </ac:picMkLst>
        </pc:picChg>
        <pc:picChg chg="add del mod">
          <ac:chgData name="Menna Davies" userId="4afbe15e-aae4-463c-8e77-84202db36ed2" providerId="ADAL" clId="{102E98A8-3F82-4688-91F8-F4BC7AA7BC6D}" dt="2023-10-22T12:14:48.964" v="440" actId="478"/>
          <ac:picMkLst>
            <pc:docMk/>
            <pc:sldMk cId="327118614" sldId="268"/>
            <ac:picMk id="6" creationId="{CFAEFF35-6921-5F09-A0E6-FCBCEEF0579D}"/>
          </ac:picMkLst>
        </pc:picChg>
      </pc:sldChg>
      <pc:sldChg chg="addSp delSp modSp new mod modAnim">
        <pc:chgData name="Menna Davies" userId="4afbe15e-aae4-463c-8e77-84202db36ed2" providerId="ADAL" clId="{102E98A8-3F82-4688-91F8-F4BC7AA7BC6D}" dt="2023-10-22T12:18:16.842" v="480"/>
        <pc:sldMkLst>
          <pc:docMk/>
          <pc:sldMk cId="1770425269" sldId="269"/>
        </pc:sldMkLst>
        <pc:spChg chg="add del mod">
          <ac:chgData name="Menna Davies" userId="4afbe15e-aae4-463c-8e77-84202db36ed2" providerId="ADAL" clId="{102E98A8-3F82-4688-91F8-F4BC7AA7BC6D}" dt="2023-10-22T12:15:13.513" v="454"/>
          <ac:spMkLst>
            <pc:docMk/>
            <pc:sldMk cId="1770425269" sldId="269"/>
            <ac:spMk id="4" creationId="{F6275896-943A-D715-6764-6550CF0A71CF}"/>
          </ac:spMkLst>
        </pc:spChg>
        <pc:spChg chg="add del mod">
          <ac:chgData name="Menna Davies" userId="4afbe15e-aae4-463c-8e77-84202db36ed2" providerId="ADAL" clId="{102E98A8-3F82-4688-91F8-F4BC7AA7BC6D}" dt="2023-10-22T12:15:13.513" v="454"/>
          <ac:spMkLst>
            <pc:docMk/>
            <pc:sldMk cId="1770425269" sldId="269"/>
            <ac:spMk id="5" creationId="{1DFDDC1F-476B-FADE-BEEB-C600E2F7E23F}"/>
          </ac:spMkLst>
        </pc:spChg>
        <pc:spChg chg="add mod">
          <ac:chgData name="Menna Davies" userId="4afbe15e-aae4-463c-8e77-84202db36ed2" providerId="ADAL" clId="{102E98A8-3F82-4688-91F8-F4BC7AA7BC6D}" dt="2023-10-22T12:18:01.272" v="478" actId="1076"/>
          <ac:spMkLst>
            <pc:docMk/>
            <pc:sldMk cId="1770425269" sldId="269"/>
            <ac:spMk id="7" creationId="{BBA2C166-D2F5-E70C-CC8E-28DD0287A6EE}"/>
          </ac:spMkLst>
        </pc:spChg>
        <pc:spChg chg="add mod">
          <ac:chgData name="Menna Davies" userId="4afbe15e-aae4-463c-8e77-84202db36ed2" providerId="ADAL" clId="{102E98A8-3F82-4688-91F8-F4BC7AA7BC6D}" dt="2023-10-22T12:18:16.842" v="480"/>
          <ac:spMkLst>
            <pc:docMk/>
            <pc:sldMk cId="1770425269" sldId="269"/>
            <ac:spMk id="8" creationId="{BBA2C166-D2F5-E70C-CC8E-28DD0287A6EE}"/>
          </ac:spMkLst>
        </pc:spChg>
        <pc:picChg chg="add mod">
          <ac:chgData name="Menna Davies" userId="4afbe15e-aae4-463c-8e77-84202db36ed2" providerId="ADAL" clId="{102E98A8-3F82-4688-91F8-F4BC7AA7BC6D}" dt="2023-10-22T12:15:08.059" v="450" actId="1036"/>
          <ac:picMkLst>
            <pc:docMk/>
            <pc:sldMk cId="1770425269" sldId="269"/>
            <ac:picMk id="3" creationId="{BE39A029-3F7B-0F7F-C886-7EFB9BFA5916}"/>
          </ac:picMkLst>
        </pc:picChg>
        <pc:picChg chg="add del mod">
          <ac:chgData name="Menna Davies" userId="4afbe15e-aae4-463c-8e77-84202db36ed2" providerId="ADAL" clId="{102E98A8-3F82-4688-91F8-F4BC7AA7BC6D}" dt="2023-10-22T12:15:13.513" v="454"/>
          <ac:picMkLst>
            <pc:docMk/>
            <pc:sldMk cId="1770425269" sldId="269"/>
            <ac:picMk id="6" creationId="{2956DDE2-F5A7-4AC2-FEB9-6E43AC31FC93}"/>
          </ac:picMkLst>
        </pc:picChg>
        <pc:picChg chg="add mod">
          <ac:chgData name="Menna Davies" userId="4afbe15e-aae4-463c-8e77-84202db36ed2" providerId="ADAL" clId="{102E98A8-3F82-4688-91F8-F4BC7AA7BC6D}" dt="2023-10-22T12:17:27.878" v="475" actId="1035"/>
          <ac:picMkLst>
            <pc:docMk/>
            <pc:sldMk cId="1770425269" sldId="269"/>
            <ac:picMk id="7170" creationId="{7AC31140-13DE-BD92-A79C-AF3D71247CEA}"/>
          </ac:picMkLst>
        </pc:picChg>
      </pc:sldChg>
      <pc:sldChg chg="addSp delSp modSp new mod modAnim">
        <pc:chgData name="Menna Davies" userId="4afbe15e-aae4-463c-8e77-84202db36ed2" providerId="ADAL" clId="{102E98A8-3F82-4688-91F8-F4BC7AA7BC6D}" dt="2023-10-22T19:59:11.624" v="2190"/>
        <pc:sldMkLst>
          <pc:docMk/>
          <pc:sldMk cId="91265098" sldId="270"/>
        </pc:sldMkLst>
        <pc:spChg chg="mod">
          <ac:chgData name="Menna Davies" userId="4afbe15e-aae4-463c-8e77-84202db36ed2" providerId="ADAL" clId="{102E98A8-3F82-4688-91F8-F4BC7AA7BC6D}" dt="2023-10-22T19:57:23.998" v="2164" actId="1035"/>
          <ac:spMkLst>
            <pc:docMk/>
            <pc:sldMk cId="91265098" sldId="270"/>
            <ac:spMk id="2" creationId="{96FF3912-C487-6C37-2CAB-9640DE8ED105}"/>
          </ac:spMkLst>
        </pc:spChg>
        <pc:spChg chg="add del">
          <ac:chgData name="Menna Davies" userId="4afbe15e-aae4-463c-8e77-84202db36ed2" providerId="ADAL" clId="{102E98A8-3F82-4688-91F8-F4BC7AA7BC6D}" dt="2023-10-22T12:20:45.760" v="504" actId="22"/>
          <ac:spMkLst>
            <pc:docMk/>
            <pc:sldMk cId="91265098" sldId="270"/>
            <ac:spMk id="5" creationId="{8558ECFA-EAAB-AD6D-D47E-C00A6E723CE7}"/>
          </ac:spMkLst>
        </pc:spChg>
        <pc:spChg chg="add mod">
          <ac:chgData name="Menna Davies" userId="4afbe15e-aae4-463c-8e77-84202db36ed2" providerId="ADAL" clId="{102E98A8-3F82-4688-91F8-F4BC7AA7BC6D}" dt="2023-10-22T19:57:29.157" v="2165" actId="1076"/>
          <ac:spMkLst>
            <pc:docMk/>
            <pc:sldMk cId="91265098" sldId="270"/>
            <ac:spMk id="6" creationId="{2E8D05CF-AEDF-B9E6-1567-4C4B378A3548}"/>
          </ac:spMkLst>
        </pc:spChg>
        <pc:spChg chg="add mod">
          <ac:chgData name="Menna Davies" userId="4afbe15e-aae4-463c-8e77-84202db36ed2" providerId="ADAL" clId="{102E98A8-3F82-4688-91F8-F4BC7AA7BC6D}" dt="2023-10-22T19:58:16.384" v="2176" actId="14100"/>
          <ac:spMkLst>
            <pc:docMk/>
            <pc:sldMk cId="91265098" sldId="270"/>
            <ac:spMk id="7" creationId="{CB1F1AFF-7EBE-7788-3922-BCF56547AE37}"/>
          </ac:spMkLst>
        </pc:spChg>
        <pc:spChg chg="add mod">
          <ac:chgData name="Menna Davies" userId="4afbe15e-aae4-463c-8e77-84202db36ed2" providerId="ADAL" clId="{102E98A8-3F82-4688-91F8-F4BC7AA7BC6D}" dt="2023-10-22T19:58:08.738" v="2174" actId="1076"/>
          <ac:spMkLst>
            <pc:docMk/>
            <pc:sldMk cId="91265098" sldId="270"/>
            <ac:spMk id="8" creationId="{F028795E-465F-0EAE-D538-52A92F33CCB1}"/>
          </ac:spMkLst>
        </pc:spChg>
        <pc:spChg chg="add mod">
          <ac:chgData name="Menna Davies" userId="4afbe15e-aae4-463c-8e77-84202db36ed2" providerId="ADAL" clId="{102E98A8-3F82-4688-91F8-F4BC7AA7BC6D}" dt="2023-10-22T19:58:39.365" v="2183" actId="14100"/>
          <ac:spMkLst>
            <pc:docMk/>
            <pc:sldMk cId="91265098" sldId="270"/>
            <ac:spMk id="9" creationId="{677490A5-B36C-1683-51E9-0C115D44C944}"/>
          </ac:spMkLst>
        </pc:spChg>
        <pc:spChg chg="add mod">
          <ac:chgData name="Menna Davies" userId="4afbe15e-aae4-463c-8e77-84202db36ed2" providerId="ADAL" clId="{102E98A8-3F82-4688-91F8-F4BC7AA7BC6D}" dt="2023-10-22T19:57:23.998" v="2164" actId="1035"/>
          <ac:spMkLst>
            <pc:docMk/>
            <pc:sldMk cId="91265098" sldId="270"/>
            <ac:spMk id="10" creationId="{9AFB5725-F751-25A0-6136-4BB889C4248F}"/>
          </ac:spMkLst>
        </pc:spChg>
        <pc:spChg chg="add mod">
          <ac:chgData name="Menna Davies" userId="4afbe15e-aae4-463c-8e77-84202db36ed2" providerId="ADAL" clId="{102E98A8-3F82-4688-91F8-F4BC7AA7BC6D}" dt="2023-10-22T19:57:52.814" v="2170" actId="1076"/>
          <ac:spMkLst>
            <pc:docMk/>
            <pc:sldMk cId="91265098" sldId="270"/>
            <ac:spMk id="11" creationId="{19542CE0-944A-B7E0-BDFA-70EEE84C9F53}"/>
          </ac:spMkLst>
        </pc:spChg>
        <pc:spChg chg="add mod">
          <ac:chgData name="Menna Davies" userId="4afbe15e-aae4-463c-8e77-84202db36ed2" providerId="ADAL" clId="{102E98A8-3F82-4688-91F8-F4BC7AA7BC6D}" dt="2023-10-22T19:58:12.419" v="2175" actId="1076"/>
          <ac:spMkLst>
            <pc:docMk/>
            <pc:sldMk cId="91265098" sldId="270"/>
            <ac:spMk id="12" creationId="{98D4CC4D-59B6-5C42-8559-5381E4BCB940}"/>
          </ac:spMkLst>
        </pc:spChg>
        <pc:spChg chg="add mod">
          <ac:chgData name="Menna Davies" userId="4afbe15e-aae4-463c-8e77-84202db36ed2" providerId="ADAL" clId="{102E98A8-3F82-4688-91F8-F4BC7AA7BC6D}" dt="2023-10-22T19:57:48.728" v="2169" actId="1076"/>
          <ac:spMkLst>
            <pc:docMk/>
            <pc:sldMk cId="91265098" sldId="270"/>
            <ac:spMk id="13" creationId="{C2A40D70-E52A-A6DF-354D-AD69B79AE157}"/>
          </ac:spMkLst>
        </pc:spChg>
        <pc:spChg chg="add mod">
          <ac:chgData name="Menna Davies" userId="4afbe15e-aae4-463c-8e77-84202db36ed2" providerId="ADAL" clId="{102E98A8-3F82-4688-91F8-F4BC7AA7BC6D}" dt="2023-10-22T19:57:42.599" v="2168" actId="1076"/>
          <ac:spMkLst>
            <pc:docMk/>
            <pc:sldMk cId="91265098" sldId="270"/>
            <ac:spMk id="14" creationId="{A2E2EDB2-C76B-C132-8ADF-928329C5DFAA}"/>
          </ac:spMkLst>
        </pc:spChg>
        <pc:spChg chg="add mod">
          <ac:chgData name="Menna Davies" userId="4afbe15e-aae4-463c-8e77-84202db36ed2" providerId="ADAL" clId="{102E98A8-3F82-4688-91F8-F4BC7AA7BC6D}" dt="2023-10-22T19:57:57.438" v="2171" actId="14100"/>
          <ac:spMkLst>
            <pc:docMk/>
            <pc:sldMk cId="91265098" sldId="270"/>
            <ac:spMk id="15" creationId="{F4AD57F7-58AA-C78F-C947-67D66002CDDE}"/>
          </ac:spMkLst>
        </pc:spChg>
        <pc:picChg chg="add mod">
          <ac:chgData name="Menna Davies" userId="4afbe15e-aae4-463c-8e77-84202db36ed2" providerId="ADAL" clId="{102E98A8-3F82-4688-91F8-F4BC7AA7BC6D}" dt="2023-10-22T19:58:20.600" v="2180" actId="1035"/>
          <ac:picMkLst>
            <pc:docMk/>
            <pc:sldMk cId="91265098" sldId="270"/>
            <ac:picMk id="3" creationId="{DD956EF6-BBDB-EB5D-3086-1800EEC5006F}"/>
          </ac:picMkLst>
        </pc:picChg>
        <pc:picChg chg="add del">
          <ac:chgData name="Menna Davies" userId="4afbe15e-aae4-463c-8e77-84202db36ed2" providerId="ADAL" clId="{102E98A8-3F82-4688-91F8-F4BC7AA7BC6D}" dt="2023-10-22T12:19:41.282" v="499"/>
          <ac:picMkLst>
            <pc:docMk/>
            <pc:sldMk cId="91265098" sldId="270"/>
            <ac:picMk id="8194" creationId="{E2CA7440-9BBD-5C00-574E-F3B6A9FAE9FA}"/>
          </ac:picMkLst>
        </pc:picChg>
        <pc:picChg chg="add del">
          <ac:chgData name="Menna Davies" userId="4afbe15e-aae4-463c-8e77-84202db36ed2" providerId="ADAL" clId="{102E98A8-3F82-4688-91F8-F4BC7AA7BC6D}" dt="2023-10-22T12:19:56.683" v="501"/>
          <ac:picMkLst>
            <pc:docMk/>
            <pc:sldMk cId="91265098" sldId="270"/>
            <ac:picMk id="8196" creationId="{33AA78F0-7B85-FFCF-90F4-D83E8960EFFF}"/>
          </ac:picMkLst>
        </pc:picChg>
        <pc:picChg chg="add del">
          <ac:chgData name="Menna Davies" userId="4afbe15e-aae4-463c-8e77-84202db36ed2" providerId="ADAL" clId="{102E98A8-3F82-4688-91F8-F4BC7AA7BC6D}" dt="2023-10-22T12:20:50.297" v="506"/>
          <ac:picMkLst>
            <pc:docMk/>
            <pc:sldMk cId="91265098" sldId="270"/>
            <ac:picMk id="8198" creationId="{15E1BF46-1EBB-A3FE-76D8-C3D9B1442FFF}"/>
          </ac:picMkLst>
        </pc:picChg>
        <pc:picChg chg="add del">
          <ac:chgData name="Menna Davies" userId="4afbe15e-aae4-463c-8e77-84202db36ed2" providerId="ADAL" clId="{102E98A8-3F82-4688-91F8-F4BC7AA7BC6D}" dt="2023-10-22T12:21:07.304" v="508"/>
          <ac:picMkLst>
            <pc:docMk/>
            <pc:sldMk cId="91265098" sldId="270"/>
            <ac:picMk id="8200" creationId="{C52F2430-57FD-3723-079F-4ED95E460881}"/>
          </ac:picMkLst>
        </pc:picChg>
        <pc:picChg chg="add del">
          <ac:chgData name="Menna Davies" userId="4afbe15e-aae4-463c-8e77-84202db36ed2" providerId="ADAL" clId="{102E98A8-3F82-4688-91F8-F4BC7AA7BC6D}" dt="2023-10-22T12:21:30.035" v="510"/>
          <ac:picMkLst>
            <pc:docMk/>
            <pc:sldMk cId="91265098" sldId="270"/>
            <ac:picMk id="8202" creationId="{9943466E-6980-26CA-9AB3-149BF017E62E}"/>
          </ac:picMkLst>
        </pc:picChg>
        <pc:picChg chg="add del mod">
          <ac:chgData name="Menna Davies" userId="4afbe15e-aae4-463c-8e77-84202db36ed2" providerId="ADAL" clId="{102E98A8-3F82-4688-91F8-F4BC7AA7BC6D}" dt="2023-10-22T19:55:47.324" v="2105"/>
          <ac:picMkLst>
            <pc:docMk/>
            <pc:sldMk cId="91265098" sldId="270"/>
            <ac:picMk id="8204" creationId="{76258A14-4721-F12B-D2DE-5DF900D94B32}"/>
          </ac:picMkLst>
        </pc:picChg>
        <pc:picChg chg="add del">
          <ac:chgData name="Menna Davies" userId="4afbe15e-aae4-463c-8e77-84202db36ed2" providerId="ADAL" clId="{102E98A8-3F82-4688-91F8-F4BC7AA7BC6D}" dt="2023-10-22T19:56:38.172" v="2107"/>
          <ac:picMkLst>
            <pc:docMk/>
            <pc:sldMk cId="91265098" sldId="270"/>
            <ac:picMk id="8206" creationId="{3C22288C-F572-3DBB-C86D-F416AC8E799E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3:23:23.058" v="1672" actId="2711"/>
        <pc:sldMkLst>
          <pc:docMk/>
          <pc:sldMk cId="901961645" sldId="271"/>
        </pc:sldMkLst>
        <pc:spChg chg="mod">
          <ac:chgData name="Menna Davies" userId="4afbe15e-aae4-463c-8e77-84202db36ed2" providerId="ADAL" clId="{102E98A8-3F82-4688-91F8-F4BC7AA7BC6D}" dt="2023-10-22T13:23:23.058" v="1672" actId="2711"/>
          <ac:spMkLst>
            <pc:docMk/>
            <pc:sldMk cId="901961645" sldId="271"/>
            <ac:spMk id="2" creationId="{A9DC7D17-9305-8E6C-416D-3739092E049B}"/>
          </ac:spMkLst>
        </pc:spChg>
        <pc:spChg chg="add mod">
          <ac:chgData name="Menna Davies" userId="4afbe15e-aae4-463c-8e77-84202db36ed2" providerId="ADAL" clId="{102E98A8-3F82-4688-91F8-F4BC7AA7BC6D}" dt="2023-10-22T13:23:23.058" v="1672" actId="2711"/>
          <ac:spMkLst>
            <pc:docMk/>
            <pc:sldMk cId="901961645" sldId="271"/>
            <ac:spMk id="4" creationId="{23AAE490-190B-68ED-C520-A8390424D6B1}"/>
          </ac:spMkLst>
        </pc:spChg>
        <pc:spChg chg="add mod">
          <ac:chgData name="Menna Davies" userId="4afbe15e-aae4-463c-8e77-84202db36ed2" providerId="ADAL" clId="{102E98A8-3F82-4688-91F8-F4BC7AA7BC6D}" dt="2023-10-22T13:23:23.058" v="1672" actId="2711"/>
          <ac:spMkLst>
            <pc:docMk/>
            <pc:sldMk cId="901961645" sldId="271"/>
            <ac:spMk id="5" creationId="{8C931FD5-F0F8-4121-E4D7-81D84C9D617B}"/>
          </ac:spMkLst>
        </pc:spChg>
        <pc:spChg chg="add mod">
          <ac:chgData name="Menna Davies" userId="4afbe15e-aae4-463c-8e77-84202db36ed2" providerId="ADAL" clId="{102E98A8-3F82-4688-91F8-F4BC7AA7BC6D}" dt="2023-10-22T13:23:23.058" v="1672" actId="2711"/>
          <ac:spMkLst>
            <pc:docMk/>
            <pc:sldMk cId="901961645" sldId="271"/>
            <ac:spMk id="6" creationId="{2845FB08-3D4A-9DD3-42E8-E150316EAA2C}"/>
          </ac:spMkLst>
        </pc:spChg>
        <pc:picChg chg="add mod">
          <ac:chgData name="Menna Davies" userId="4afbe15e-aae4-463c-8e77-84202db36ed2" providerId="ADAL" clId="{102E98A8-3F82-4688-91F8-F4BC7AA7BC6D}" dt="2023-10-18T13:21:27.131" v="44"/>
          <ac:picMkLst>
            <pc:docMk/>
            <pc:sldMk cId="901961645" sldId="271"/>
            <ac:picMk id="3" creationId="{568FEAB5-AEFC-A9E4-4345-6EE2F37E7705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9:54:56.959" v="2102" actId="688"/>
        <pc:sldMkLst>
          <pc:docMk/>
          <pc:sldMk cId="3927502806" sldId="272"/>
        </pc:sldMkLst>
        <pc:spChg chg="add mod">
          <ac:chgData name="Menna Davies" userId="4afbe15e-aae4-463c-8e77-84202db36ed2" providerId="ADAL" clId="{102E98A8-3F82-4688-91F8-F4BC7AA7BC6D}" dt="2023-10-22T19:54:56.959" v="2102" actId="688"/>
          <ac:spMkLst>
            <pc:docMk/>
            <pc:sldMk cId="3927502806" sldId="272"/>
            <ac:spMk id="4" creationId="{0D462EAD-1062-1F49-8CD1-EA1754FFEAA8}"/>
          </ac:spMkLst>
        </pc:spChg>
        <pc:picChg chg="add mod">
          <ac:chgData name="Menna Davies" userId="4afbe15e-aae4-463c-8e77-84202db36ed2" providerId="ADAL" clId="{102E98A8-3F82-4688-91F8-F4BC7AA7BC6D}" dt="2023-10-22T13:23:35.571" v="1685" actId="1036"/>
          <ac:picMkLst>
            <pc:docMk/>
            <pc:sldMk cId="3927502806" sldId="272"/>
            <ac:picMk id="3" creationId="{0BF73A77-5420-E18A-9973-E2EB96169F50}"/>
          </ac:picMkLst>
        </pc:picChg>
        <pc:picChg chg="add mod">
          <ac:chgData name="Menna Davies" userId="4afbe15e-aae4-463c-8e77-84202db36ed2" providerId="ADAL" clId="{102E98A8-3F82-4688-91F8-F4BC7AA7BC6D}" dt="2023-10-22T13:24:17.064" v="1718" actId="1036"/>
          <ac:picMkLst>
            <pc:docMk/>
            <pc:sldMk cId="3927502806" sldId="272"/>
            <ac:picMk id="9218" creationId="{0438B4EF-A506-611C-032B-CC0A4AB1E85F}"/>
          </ac:picMkLst>
        </pc:picChg>
        <pc:picChg chg="add mod">
          <ac:chgData name="Menna Davies" userId="4afbe15e-aae4-463c-8e77-84202db36ed2" providerId="ADAL" clId="{102E98A8-3F82-4688-91F8-F4BC7AA7BC6D}" dt="2023-10-22T13:23:43.185" v="1687" actId="1076"/>
          <ac:picMkLst>
            <pc:docMk/>
            <pc:sldMk cId="3927502806" sldId="272"/>
            <ac:picMk id="9219" creationId="{7FA2C9FE-84C8-E81A-8B9F-5D03085A8D47}"/>
          </ac:picMkLst>
        </pc:picChg>
        <pc:picChg chg="add mod">
          <ac:chgData name="Menna Davies" userId="4afbe15e-aae4-463c-8e77-84202db36ed2" providerId="ADAL" clId="{102E98A8-3F82-4688-91F8-F4BC7AA7BC6D}" dt="2023-10-22T13:23:52.784" v="1690" actId="1076"/>
          <ac:picMkLst>
            <pc:docMk/>
            <pc:sldMk cId="3927502806" sldId="272"/>
            <ac:picMk id="9220" creationId="{B45F27AC-3278-7E0A-38D0-F31487964645}"/>
          </ac:picMkLst>
        </pc:picChg>
        <pc:picChg chg="add mod">
          <ac:chgData name="Menna Davies" userId="4afbe15e-aae4-463c-8e77-84202db36ed2" providerId="ADAL" clId="{102E98A8-3F82-4688-91F8-F4BC7AA7BC6D}" dt="2023-10-22T13:24:23.861" v="1778" actId="1037"/>
          <ac:picMkLst>
            <pc:docMk/>
            <pc:sldMk cId="3927502806" sldId="272"/>
            <ac:picMk id="9221" creationId="{425BCF15-7F96-7DFB-BF65-92379A741577}"/>
          </ac:picMkLst>
        </pc:picChg>
        <pc:picChg chg="add mod">
          <ac:chgData name="Menna Davies" userId="4afbe15e-aae4-463c-8e77-84202db36ed2" providerId="ADAL" clId="{102E98A8-3F82-4688-91F8-F4BC7AA7BC6D}" dt="2023-10-22T13:24:39.304" v="1815" actId="1036"/>
          <ac:picMkLst>
            <pc:docMk/>
            <pc:sldMk cId="3927502806" sldId="272"/>
            <ac:picMk id="9222" creationId="{F9E1B485-8314-1CA2-D82C-9729611B3C5A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9:54:17.589" v="2095" actId="1076"/>
        <pc:sldMkLst>
          <pc:docMk/>
          <pc:sldMk cId="3836502055" sldId="273"/>
        </pc:sldMkLst>
        <pc:spChg chg="add mod">
          <ac:chgData name="Menna Davies" userId="4afbe15e-aae4-463c-8e77-84202db36ed2" providerId="ADAL" clId="{102E98A8-3F82-4688-91F8-F4BC7AA7BC6D}" dt="2023-10-22T19:52:54.807" v="2085" actId="2711"/>
          <ac:spMkLst>
            <pc:docMk/>
            <pc:sldMk cId="3836502055" sldId="273"/>
            <ac:spMk id="4" creationId="{27DC91B7-C444-6718-44F6-98F42F84D85B}"/>
          </ac:spMkLst>
        </pc:spChg>
        <pc:spChg chg="add mod">
          <ac:chgData name="Menna Davies" userId="4afbe15e-aae4-463c-8e77-84202db36ed2" providerId="ADAL" clId="{102E98A8-3F82-4688-91F8-F4BC7AA7BC6D}" dt="2023-10-22T19:54:13.435" v="2094" actId="1076"/>
          <ac:spMkLst>
            <pc:docMk/>
            <pc:sldMk cId="3836502055" sldId="273"/>
            <ac:spMk id="5" creationId="{37E0AC13-9D82-2227-7092-87E021C24FD3}"/>
          </ac:spMkLst>
        </pc:spChg>
        <pc:spChg chg="add mod">
          <ac:chgData name="Menna Davies" userId="4afbe15e-aae4-463c-8e77-84202db36ed2" providerId="ADAL" clId="{102E98A8-3F82-4688-91F8-F4BC7AA7BC6D}" dt="2023-10-22T19:53:53.205" v="2093" actId="1076"/>
          <ac:spMkLst>
            <pc:docMk/>
            <pc:sldMk cId="3836502055" sldId="273"/>
            <ac:spMk id="6" creationId="{165AED44-7854-DA76-7A7E-B194278004D5}"/>
          </ac:spMkLst>
        </pc:spChg>
        <pc:picChg chg="add mod">
          <ac:chgData name="Menna Davies" userId="4afbe15e-aae4-463c-8e77-84202db36ed2" providerId="ADAL" clId="{102E98A8-3F82-4688-91F8-F4BC7AA7BC6D}" dt="2023-10-22T19:54:17.589" v="2095" actId="1076"/>
          <ac:picMkLst>
            <pc:docMk/>
            <pc:sldMk cId="3836502055" sldId="273"/>
            <ac:picMk id="3" creationId="{7045D0EE-E243-957E-F998-21058A436194}"/>
          </ac:picMkLst>
        </pc:picChg>
        <pc:picChg chg="add mod">
          <ac:chgData name="Menna Davies" userId="4afbe15e-aae4-463c-8e77-84202db36ed2" providerId="ADAL" clId="{102E98A8-3F82-4688-91F8-F4BC7AA7BC6D}" dt="2023-10-22T19:53:46.197" v="2092" actId="1076"/>
          <ac:picMkLst>
            <pc:docMk/>
            <pc:sldMk cId="3836502055" sldId="273"/>
            <ac:picMk id="10242" creationId="{F3CDBAAE-8C23-96F6-F713-5BA220C3A38E}"/>
          </ac:picMkLst>
        </pc:picChg>
        <pc:picChg chg="add mod">
          <ac:chgData name="Menna Davies" userId="4afbe15e-aae4-463c-8e77-84202db36ed2" providerId="ADAL" clId="{102E98A8-3F82-4688-91F8-F4BC7AA7BC6D}" dt="2023-10-22T19:53:38.696" v="2091" actId="1076"/>
          <ac:picMkLst>
            <pc:docMk/>
            <pc:sldMk cId="3836502055" sldId="273"/>
            <ac:picMk id="10243" creationId="{33D5FF71-5BA1-4D89-8CF7-4E36699E0F45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9:52:04.015" v="2082" actId="1076"/>
        <pc:sldMkLst>
          <pc:docMk/>
          <pc:sldMk cId="2214330503" sldId="274"/>
        </pc:sldMkLst>
        <pc:spChg chg="add mod">
          <ac:chgData name="Menna Davies" userId="4afbe15e-aae4-463c-8e77-84202db36ed2" providerId="ADAL" clId="{102E98A8-3F82-4688-91F8-F4BC7AA7BC6D}" dt="2023-10-22T19:52:04.015" v="2082" actId="1076"/>
          <ac:spMkLst>
            <pc:docMk/>
            <pc:sldMk cId="2214330503" sldId="274"/>
            <ac:spMk id="5" creationId="{4B4CBF41-9ECE-0CED-CAB5-A4A791F9B7D1}"/>
          </ac:spMkLst>
        </pc:spChg>
        <pc:picChg chg="add mod">
          <ac:chgData name="Menna Davies" userId="4afbe15e-aae4-463c-8e77-84202db36ed2" providerId="ADAL" clId="{102E98A8-3F82-4688-91F8-F4BC7AA7BC6D}" dt="2023-10-22T12:23:13.701" v="539" actId="1036"/>
          <ac:picMkLst>
            <pc:docMk/>
            <pc:sldMk cId="2214330503" sldId="274"/>
            <ac:picMk id="3" creationId="{4F8375E6-396A-7167-A4F7-75A9040D72CB}"/>
          </ac:picMkLst>
        </pc:picChg>
        <pc:picChg chg="add mod">
          <ac:chgData name="Menna Davies" userId="4afbe15e-aae4-463c-8e77-84202db36ed2" providerId="ADAL" clId="{102E98A8-3F82-4688-91F8-F4BC7AA7BC6D}" dt="2023-10-22T12:23:44.488" v="558" actId="167"/>
          <ac:picMkLst>
            <pc:docMk/>
            <pc:sldMk cId="2214330503" sldId="274"/>
            <ac:picMk id="11266" creationId="{70DDEF71-9EB5-B7B4-FC5D-0B5A7B104220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2:24:56.846" v="591"/>
        <pc:sldMkLst>
          <pc:docMk/>
          <pc:sldMk cId="922788589" sldId="275"/>
        </pc:sldMkLst>
        <pc:spChg chg="add mod">
          <ac:chgData name="Menna Davies" userId="4afbe15e-aae4-463c-8e77-84202db36ed2" providerId="ADAL" clId="{102E98A8-3F82-4688-91F8-F4BC7AA7BC6D}" dt="2023-10-22T12:24:56.846" v="591"/>
          <ac:spMkLst>
            <pc:docMk/>
            <pc:sldMk cId="922788589" sldId="275"/>
            <ac:spMk id="5" creationId="{883FCFA8-FCA6-DC1E-A87D-5DC05C9F5FCE}"/>
          </ac:spMkLst>
        </pc:spChg>
        <pc:spChg chg="add mod">
          <ac:chgData name="Menna Davies" userId="4afbe15e-aae4-463c-8e77-84202db36ed2" providerId="ADAL" clId="{102E98A8-3F82-4688-91F8-F4BC7AA7BC6D}" dt="2023-10-22T12:24:56.846" v="591"/>
          <ac:spMkLst>
            <pc:docMk/>
            <pc:sldMk cId="922788589" sldId="275"/>
            <ac:spMk id="6" creationId="{3E54236B-01AC-BB92-9A40-0E734275C6B2}"/>
          </ac:spMkLst>
        </pc:spChg>
        <pc:graphicFrameChg chg="add mod">
          <ac:chgData name="Menna Davies" userId="4afbe15e-aae4-463c-8e77-84202db36ed2" providerId="ADAL" clId="{102E98A8-3F82-4688-91F8-F4BC7AA7BC6D}" dt="2023-10-22T12:24:56.846" v="591"/>
          <ac:graphicFrameMkLst>
            <pc:docMk/>
            <pc:sldMk cId="922788589" sldId="275"/>
            <ac:graphicFrameMk id="4" creationId="{D745F940-3EBE-1730-3C3D-2B6E74CB400D}"/>
          </ac:graphicFrameMkLst>
        </pc:graphicFrameChg>
        <pc:picChg chg="add mod">
          <ac:chgData name="Menna Davies" userId="4afbe15e-aae4-463c-8e77-84202db36ed2" providerId="ADAL" clId="{102E98A8-3F82-4688-91F8-F4BC7AA7BC6D}" dt="2023-10-22T12:24:39.913" v="590" actId="1036"/>
          <ac:picMkLst>
            <pc:docMk/>
            <pc:sldMk cId="922788589" sldId="275"/>
            <ac:picMk id="3" creationId="{413BD114-C205-B658-1A75-44B852917E82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9:51:15.229" v="2065" actId="1038"/>
        <pc:sldMkLst>
          <pc:docMk/>
          <pc:sldMk cId="2322362858" sldId="276"/>
        </pc:sldMkLst>
        <pc:spChg chg="add mod">
          <ac:chgData name="Menna Davies" userId="4afbe15e-aae4-463c-8e77-84202db36ed2" providerId="ADAL" clId="{102E98A8-3F82-4688-91F8-F4BC7AA7BC6D}" dt="2023-10-22T19:50:57.111" v="2029" actId="404"/>
          <ac:spMkLst>
            <pc:docMk/>
            <pc:sldMk cId="2322362858" sldId="276"/>
            <ac:spMk id="4" creationId="{3E59B539-409E-F1C1-A77D-981C66E0D07F}"/>
          </ac:spMkLst>
        </pc:spChg>
        <pc:picChg chg="add mod">
          <ac:chgData name="Menna Davies" userId="4afbe15e-aae4-463c-8e77-84202db36ed2" providerId="ADAL" clId="{102E98A8-3F82-4688-91F8-F4BC7AA7BC6D}" dt="2023-10-22T12:25:04.481" v="603" actId="1036"/>
          <ac:picMkLst>
            <pc:docMk/>
            <pc:sldMk cId="2322362858" sldId="276"/>
            <ac:picMk id="3" creationId="{BE2860FD-7E09-FE48-454E-E9512D35D573}"/>
          </ac:picMkLst>
        </pc:picChg>
        <pc:picChg chg="add del">
          <ac:chgData name="Menna Davies" userId="4afbe15e-aae4-463c-8e77-84202db36ed2" providerId="ADAL" clId="{102E98A8-3F82-4688-91F8-F4BC7AA7BC6D}" dt="2023-10-22T12:25:27.723" v="605"/>
          <ac:picMkLst>
            <pc:docMk/>
            <pc:sldMk cId="2322362858" sldId="276"/>
            <ac:picMk id="12290" creationId="{37198AD8-C344-CD79-2FE0-05F39096B87C}"/>
          </ac:picMkLst>
        </pc:picChg>
        <pc:picChg chg="add del">
          <ac:chgData name="Menna Davies" userId="4afbe15e-aae4-463c-8e77-84202db36ed2" providerId="ADAL" clId="{102E98A8-3F82-4688-91F8-F4BC7AA7BC6D}" dt="2023-10-22T12:25:38.234" v="607"/>
          <ac:picMkLst>
            <pc:docMk/>
            <pc:sldMk cId="2322362858" sldId="276"/>
            <ac:picMk id="12292" creationId="{93AF79DF-4CF3-9FDA-920D-4D8F177BB5B5}"/>
          </ac:picMkLst>
        </pc:picChg>
        <pc:picChg chg="add del">
          <ac:chgData name="Menna Davies" userId="4afbe15e-aae4-463c-8e77-84202db36ed2" providerId="ADAL" clId="{102E98A8-3F82-4688-91F8-F4BC7AA7BC6D}" dt="2023-10-22T12:25:52.197" v="609"/>
          <ac:picMkLst>
            <pc:docMk/>
            <pc:sldMk cId="2322362858" sldId="276"/>
            <ac:picMk id="12294" creationId="{67568162-FFFF-A987-4E5F-CB1E5841902D}"/>
          </ac:picMkLst>
        </pc:picChg>
        <pc:picChg chg="add mod">
          <ac:chgData name="Menna Davies" userId="4afbe15e-aae4-463c-8e77-84202db36ed2" providerId="ADAL" clId="{102E98A8-3F82-4688-91F8-F4BC7AA7BC6D}" dt="2023-10-22T19:51:15.229" v="2065" actId="1038"/>
          <ac:picMkLst>
            <pc:docMk/>
            <pc:sldMk cId="2322362858" sldId="276"/>
            <ac:picMk id="12296" creationId="{0BB4BCDA-FBDC-9783-60D4-8DD9E66AF434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9:51:21.665" v="2075" actId="1035"/>
        <pc:sldMkLst>
          <pc:docMk/>
          <pc:sldMk cId="2781905336" sldId="277"/>
        </pc:sldMkLst>
        <pc:spChg chg="add mod">
          <ac:chgData name="Menna Davies" userId="4afbe15e-aae4-463c-8e77-84202db36ed2" providerId="ADAL" clId="{102E98A8-3F82-4688-91F8-F4BC7AA7BC6D}" dt="2023-10-22T12:27:58.062" v="768" actId="20577"/>
          <ac:spMkLst>
            <pc:docMk/>
            <pc:sldMk cId="2781905336" sldId="277"/>
            <ac:spMk id="4" creationId="{039B61F9-AB23-BCC3-89B3-CD247461E279}"/>
          </ac:spMkLst>
        </pc:spChg>
        <pc:picChg chg="add mod">
          <ac:chgData name="Menna Davies" userId="4afbe15e-aae4-463c-8e77-84202db36ed2" providerId="ADAL" clId="{102E98A8-3F82-4688-91F8-F4BC7AA7BC6D}" dt="2023-10-22T12:26:53.001" v="639" actId="1036"/>
          <ac:picMkLst>
            <pc:docMk/>
            <pc:sldMk cId="2781905336" sldId="277"/>
            <ac:picMk id="3" creationId="{17BB8048-F73B-E9E4-409B-A618A18BAA05}"/>
          </ac:picMkLst>
        </pc:picChg>
        <pc:picChg chg="add mod">
          <ac:chgData name="Menna Davies" userId="4afbe15e-aae4-463c-8e77-84202db36ed2" providerId="ADAL" clId="{102E98A8-3F82-4688-91F8-F4BC7AA7BC6D}" dt="2023-10-22T12:27:25.112" v="742" actId="1035"/>
          <ac:picMkLst>
            <pc:docMk/>
            <pc:sldMk cId="2781905336" sldId="277"/>
            <ac:picMk id="13314" creationId="{25395D1C-FC09-C701-87E4-625CB0E46170}"/>
          </ac:picMkLst>
        </pc:picChg>
        <pc:picChg chg="add mod">
          <ac:chgData name="Menna Davies" userId="4afbe15e-aae4-463c-8e77-84202db36ed2" providerId="ADAL" clId="{102E98A8-3F82-4688-91F8-F4BC7AA7BC6D}" dt="2023-10-22T12:28:03.287" v="795" actId="1036"/>
          <ac:picMkLst>
            <pc:docMk/>
            <pc:sldMk cId="2781905336" sldId="277"/>
            <ac:picMk id="13315" creationId="{0BF37772-096A-5645-4A9D-2A14B4BC42BB}"/>
          </ac:picMkLst>
        </pc:picChg>
        <pc:picChg chg="add mod">
          <ac:chgData name="Menna Davies" userId="4afbe15e-aae4-463c-8e77-84202db36ed2" providerId="ADAL" clId="{102E98A8-3F82-4688-91F8-F4BC7AA7BC6D}" dt="2023-10-22T19:51:21.665" v="2075" actId="1035"/>
          <ac:picMkLst>
            <pc:docMk/>
            <pc:sldMk cId="2781905336" sldId="277"/>
            <ac:picMk id="13316" creationId="{4647AED9-51C4-4671-E0D2-B18FEE4782E4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2:29:19.768" v="834" actId="1035"/>
        <pc:sldMkLst>
          <pc:docMk/>
          <pc:sldMk cId="2510747197" sldId="278"/>
        </pc:sldMkLst>
        <pc:spChg chg="add del">
          <ac:chgData name="Menna Davies" userId="4afbe15e-aae4-463c-8e77-84202db36ed2" providerId="ADAL" clId="{102E98A8-3F82-4688-91F8-F4BC7AA7BC6D}" dt="2023-10-22T12:28:45.656" v="813"/>
          <ac:spMkLst>
            <pc:docMk/>
            <pc:sldMk cId="2510747197" sldId="278"/>
            <ac:spMk id="2" creationId="{DD71076E-17F3-210A-6BFE-E201EE501DC5}"/>
          </ac:spMkLst>
        </pc:spChg>
        <pc:spChg chg="add del mod">
          <ac:chgData name="Menna Davies" userId="4afbe15e-aae4-463c-8e77-84202db36ed2" providerId="ADAL" clId="{102E98A8-3F82-4688-91F8-F4BC7AA7BC6D}" dt="2023-10-22T12:28:29.646" v="811"/>
          <ac:spMkLst>
            <pc:docMk/>
            <pc:sldMk cId="2510747197" sldId="278"/>
            <ac:spMk id="5" creationId="{8DA54B9A-FF07-5301-8065-177712F90CD3}"/>
          </ac:spMkLst>
        </pc:spChg>
        <pc:spChg chg="add del mod">
          <ac:chgData name="Menna Davies" userId="4afbe15e-aae4-463c-8e77-84202db36ed2" providerId="ADAL" clId="{102E98A8-3F82-4688-91F8-F4BC7AA7BC6D}" dt="2023-10-22T12:28:45.656" v="813"/>
          <ac:spMkLst>
            <pc:docMk/>
            <pc:sldMk cId="2510747197" sldId="278"/>
            <ac:spMk id="7" creationId="{F4A16A03-2B93-F613-08CA-36E23AF2F79F}"/>
          </ac:spMkLst>
        </pc:spChg>
        <pc:graphicFrameChg chg="add del mod">
          <ac:chgData name="Menna Davies" userId="4afbe15e-aae4-463c-8e77-84202db36ed2" providerId="ADAL" clId="{102E98A8-3F82-4688-91F8-F4BC7AA7BC6D}" dt="2023-10-22T12:28:29.646" v="811"/>
          <ac:graphicFrameMkLst>
            <pc:docMk/>
            <pc:sldMk cId="2510747197" sldId="278"/>
            <ac:graphicFrameMk id="4" creationId="{F80468AF-B24F-4ED2-0B95-C6406771C55B}"/>
          </ac:graphicFrameMkLst>
        </pc:graphicFrameChg>
        <pc:graphicFrameChg chg="add del mod">
          <ac:chgData name="Menna Davies" userId="4afbe15e-aae4-463c-8e77-84202db36ed2" providerId="ADAL" clId="{102E98A8-3F82-4688-91F8-F4BC7AA7BC6D}" dt="2023-10-22T12:28:45.656" v="813"/>
          <ac:graphicFrameMkLst>
            <pc:docMk/>
            <pc:sldMk cId="2510747197" sldId="278"/>
            <ac:graphicFrameMk id="6" creationId="{238C0A91-D251-BA9F-E630-33FCAC636BEF}"/>
          </ac:graphicFrameMkLst>
        </pc:graphicFrameChg>
        <pc:picChg chg="add mod">
          <ac:chgData name="Menna Davies" userId="4afbe15e-aae4-463c-8e77-84202db36ed2" providerId="ADAL" clId="{102E98A8-3F82-4688-91F8-F4BC7AA7BC6D}" dt="2023-10-22T12:28:10.400" v="809" actId="1036"/>
          <ac:picMkLst>
            <pc:docMk/>
            <pc:sldMk cId="2510747197" sldId="278"/>
            <ac:picMk id="3" creationId="{4432F1DE-F139-A84B-0C16-18FFFCADFC65}"/>
          </ac:picMkLst>
        </pc:picChg>
        <pc:picChg chg="add mod">
          <ac:chgData name="Menna Davies" userId="4afbe15e-aae4-463c-8e77-84202db36ed2" providerId="ADAL" clId="{102E98A8-3F82-4688-91F8-F4BC7AA7BC6D}" dt="2023-10-22T12:29:19.768" v="834" actId="1035"/>
          <ac:picMkLst>
            <pc:docMk/>
            <pc:sldMk cId="2510747197" sldId="278"/>
            <ac:picMk id="9" creationId="{5E9FF18E-492B-DDAE-F5D0-B898ABBDEE9C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2:34:15.641" v="915" actId="1076"/>
        <pc:sldMkLst>
          <pc:docMk/>
          <pc:sldMk cId="1386511782" sldId="279"/>
        </pc:sldMkLst>
        <pc:spChg chg="add mod">
          <ac:chgData name="Menna Davies" userId="4afbe15e-aae4-463c-8e77-84202db36ed2" providerId="ADAL" clId="{102E98A8-3F82-4688-91F8-F4BC7AA7BC6D}" dt="2023-10-22T12:30:57.031" v="878" actId="1076"/>
          <ac:spMkLst>
            <pc:docMk/>
            <pc:sldMk cId="1386511782" sldId="279"/>
            <ac:spMk id="4" creationId="{D04FD93B-C385-762A-AE32-3F3C80BBC683}"/>
          </ac:spMkLst>
        </pc:spChg>
        <pc:spChg chg="add mod">
          <ac:chgData name="Menna Davies" userId="4afbe15e-aae4-463c-8e77-84202db36ed2" providerId="ADAL" clId="{102E98A8-3F82-4688-91F8-F4BC7AA7BC6D}" dt="2023-10-22T12:32:39.473" v="904" actId="1076"/>
          <ac:spMkLst>
            <pc:docMk/>
            <pc:sldMk cId="1386511782" sldId="279"/>
            <ac:spMk id="5" creationId="{765DF8DF-1C28-87E8-0370-FF372AB97950}"/>
          </ac:spMkLst>
        </pc:spChg>
        <pc:spChg chg="add mod">
          <ac:chgData name="Menna Davies" userId="4afbe15e-aae4-463c-8e77-84202db36ed2" providerId="ADAL" clId="{102E98A8-3F82-4688-91F8-F4BC7AA7BC6D}" dt="2023-10-22T12:33:30.032" v="909" actId="1076"/>
          <ac:spMkLst>
            <pc:docMk/>
            <pc:sldMk cId="1386511782" sldId="279"/>
            <ac:spMk id="6" creationId="{42361410-7608-A851-3E68-4C729162EFEF}"/>
          </ac:spMkLst>
        </pc:spChg>
        <pc:spChg chg="add mod">
          <ac:chgData name="Menna Davies" userId="4afbe15e-aae4-463c-8e77-84202db36ed2" providerId="ADAL" clId="{102E98A8-3F82-4688-91F8-F4BC7AA7BC6D}" dt="2023-10-22T12:33:37.204" v="910" actId="1076"/>
          <ac:spMkLst>
            <pc:docMk/>
            <pc:sldMk cId="1386511782" sldId="279"/>
            <ac:spMk id="7" creationId="{75D8A2CD-F122-B152-3F26-C3D985F7EC36}"/>
          </ac:spMkLst>
        </pc:spChg>
        <pc:spChg chg="add mod">
          <ac:chgData name="Menna Davies" userId="4afbe15e-aae4-463c-8e77-84202db36ed2" providerId="ADAL" clId="{102E98A8-3F82-4688-91F8-F4BC7AA7BC6D}" dt="2023-10-22T12:34:15.641" v="915" actId="1076"/>
          <ac:spMkLst>
            <pc:docMk/>
            <pc:sldMk cId="1386511782" sldId="279"/>
            <ac:spMk id="8" creationId="{3E70991A-C9E4-33CB-86E5-C29CF983C9BA}"/>
          </ac:spMkLst>
        </pc:spChg>
        <pc:spChg chg="add mod">
          <ac:chgData name="Menna Davies" userId="4afbe15e-aae4-463c-8e77-84202db36ed2" providerId="ADAL" clId="{102E98A8-3F82-4688-91F8-F4BC7AA7BC6D}" dt="2023-10-22T12:34:11.240" v="914" actId="1076"/>
          <ac:spMkLst>
            <pc:docMk/>
            <pc:sldMk cId="1386511782" sldId="279"/>
            <ac:spMk id="9" creationId="{EF811A47-2805-7697-E8FB-574031F70290}"/>
          </ac:spMkLst>
        </pc:spChg>
        <pc:picChg chg="add mod">
          <ac:chgData name="Menna Davies" userId="4afbe15e-aae4-463c-8e77-84202db36ed2" providerId="ADAL" clId="{102E98A8-3F82-4688-91F8-F4BC7AA7BC6D}" dt="2023-10-22T12:32:58.077" v="906" actId="1076"/>
          <ac:picMkLst>
            <pc:docMk/>
            <pc:sldMk cId="1386511782" sldId="279"/>
            <ac:picMk id="3" creationId="{DCC01AE9-0F85-B0B0-16EF-71B72015E3E8}"/>
          </ac:picMkLst>
        </pc:picChg>
        <pc:picChg chg="add mod">
          <ac:chgData name="Menna Davies" userId="4afbe15e-aae4-463c-8e77-84202db36ed2" providerId="ADAL" clId="{102E98A8-3F82-4688-91F8-F4BC7AA7BC6D}" dt="2023-10-22T12:31:39.764" v="888" actId="14100"/>
          <ac:picMkLst>
            <pc:docMk/>
            <pc:sldMk cId="1386511782" sldId="279"/>
            <ac:picMk id="15362" creationId="{A70F7EE0-AB6F-4171-0374-226A1FE8092E}"/>
          </ac:picMkLst>
        </pc:picChg>
        <pc:picChg chg="add mod">
          <ac:chgData name="Menna Davies" userId="4afbe15e-aae4-463c-8e77-84202db36ed2" providerId="ADAL" clId="{102E98A8-3F82-4688-91F8-F4BC7AA7BC6D}" dt="2023-10-22T12:32:17.382" v="900" actId="14100"/>
          <ac:picMkLst>
            <pc:docMk/>
            <pc:sldMk cId="1386511782" sldId="279"/>
            <ac:picMk id="15363" creationId="{C9AA3A2B-9712-F9B3-9CFD-AC91EF7FA9FD}"/>
          </ac:picMkLst>
        </pc:picChg>
        <pc:picChg chg="add mod">
          <ac:chgData name="Menna Davies" userId="4afbe15e-aae4-463c-8e77-84202db36ed2" providerId="ADAL" clId="{102E98A8-3F82-4688-91F8-F4BC7AA7BC6D}" dt="2023-10-22T12:31:53.405" v="893" actId="14100"/>
          <ac:picMkLst>
            <pc:docMk/>
            <pc:sldMk cId="1386511782" sldId="279"/>
            <ac:picMk id="15364" creationId="{3794F2E7-94F9-3A23-47D6-74D0035F782A}"/>
          </ac:picMkLst>
        </pc:picChg>
        <pc:picChg chg="add mod">
          <ac:chgData name="Menna Davies" userId="4afbe15e-aae4-463c-8e77-84202db36ed2" providerId="ADAL" clId="{102E98A8-3F82-4688-91F8-F4BC7AA7BC6D}" dt="2023-10-22T12:31:44.468" v="890" actId="1076"/>
          <ac:picMkLst>
            <pc:docMk/>
            <pc:sldMk cId="1386511782" sldId="279"/>
            <ac:picMk id="15365" creationId="{851F4CF7-1AE1-5465-B9DA-78D270D4C863}"/>
          </ac:picMkLst>
        </pc:picChg>
        <pc:picChg chg="add mod">
          <ac:chgData name="Menna Davies" userId="4afbe15e-aae4-463c-8e77-84202db36ed2" providerId="ADAL" clId="{102E98A8-3F82-4688-91F8-F4BC7AA7BC6D}" dt="2023-10-22T12:32:19.828" v="901" actId="1076"/>
          <ac:picMkLst>
            <pc:docMk/>
            <pc:sldMk cId="1386511782" sldId="279"/>
            <ac:picMk id="15366" creationId="{F7E62923-4EBA-DF27-CAAA-253CF25787EC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9:50:09.447" v="2025" actId="1076"/>
        <pc:sldMkLst>
          <pc:docMk/>
          <pc:sldMk cId="113133428" sldId="280"/>
        </pc:sldMkLst>
        <pc:spChg chg="add mod">
          <ac:chgData name="Menna Davies" userId="4afbe15e-aae4-463c-8e77-84202db36ed2" providerId="ADAL" clId="{102E98A8-3F82-4688-91F8-F4BC7AA7BC6D}" dt="2023-10-22T19:50:09.447" v="2025" actId="1076"/>
          <ac:spMkLst>
            <pc:docMk/>
            <pc:sldMk cId="113133428" sldId="280"/>
            <ac:spMk id="4" creationId="{D36B0762-911C-D957-53DA-E39D0C70F87E}"/>
          </ac:spMkLst>
        </pc:spChg>
        <pc:spChg chg="add mod">
          <ac:chgData name="Menna Davies" userId="4afbe15e-aae4-463c-8e77-84202db36ed2" providerId="ADAL" clId="{102E98A8-3F82-4688-91F8-F4BC7AA7BC6D}" dt="2023-10-22T19:50:01.472" v="2024" actId="2711"/>
          <ac:spMkLst>
            <pc:docMk/>
            <pc:sldMk cId="113133428" sldId="280"/>
            <ac:spMk id="5" creationId="{6D11830F-11FB-2C55-C94B-52F227D3CFB9}"/>
          </ac:spMkLst>
        </pc:spChg>
        <pc:picChg chg="add mod">
          <ac:chgData name="Menna Davies" userId="4afbe15e-aae4-463c-8e77-84202db36ed2" providerId="ADAL" clId="{102E98A8-3F82-4688-91F8-F4BC7AA7BC6D}" dt="2023-10-22T12:35:44.382" v="927" actId="1036"/>
          <ac:picMkLst>
            <pc:docMk/>
            <pc:sldMk cId="113133428" sldId="280"/>
            <ac:picMk id="3" creationId="{98F359F5-A846-872D-0CC4-5C0534795D58}"/>
          </ac:picMkLst>
        </pc:picChg>
      </pc:sldChg>
      <pc:sldChg chg="addSp delSp modSp new mod modAnim">
        <pc:chgData name="Menna Davies" userId="4afbe15e-aae4-463c-8e77-84202db36ed2" providerId="ADAL" clId="{102E98A8-3F82-4688-91F8-F4BC7AA7BC6D}" dt="2023-10-22T19:47:17.034" v="2015"/>
        <pc:sldMkLst>
          <pc:docMk/>
          <pc:sldMk cId="3797201417" sldId="281"/>
        </pc:sldMkLst>
        <pc:spChg chg="add mod">
          <ac:chgData name="Menna Davies" userId="4afbe15e-aae4-463c-8e77-84202db36ed2" providerId="ADAL" clId="{102E98A8-3F82-4688-91F8-F4BC7AA7BC6D}" dt="2023-10-22T12:37:19.338" v="949" actId="2711"/>
          <ac:spMkLst>
            <pc:docMk/>
            <pc:sldMk cId="3797201417" sldId="281"/>
            <ac:spMk id="4" creationId="{C3B7DAF0-EF59-56A2-01E4-068177062837}"/>
          </ac:spMkLst>
        </pc:spChg>
        <pc:spChg chg="add mod">
          <ac:chgData name="Menna Davies" userId="4afbe15e-aae4-463c-8e77-84202db36ed2" providerId="ADAL" clId="{102E98A8-3F82-4688-91F8-F4BC7AA7BC6D}" dt="2023-10-22T12:37:53.839" v="954"/>
          <ac:spMkLst>
            <pc:docMk/>
            <pc:sldMk cId="3797201417" sldId="281"/>
            <ac:spMk id="5" creationId="{C3B7DAF0-EF59-56A2-01E4-068177062837}"/>
          </ac:spMkLst>
        </pc:spChg>
        <pc:spChg chg="add del">
          <ac:chgData name="Menna Davies" userId="4afbe15e-aae4-463c-8e77-84202db36ed2" providerId="ADAL" clId="{102E98A8-3F82-4688-91F8-F4BC7AA7BC6D}" dt="2023-10-22T12:37:51.408" v="953" actId="22"/>
          <ac:spMkLst>
            <pc:docMk/>
            <pc:sldMk cId="3797201417" sldId="281"/>
            <ac:spMk id="7" creationId="{E50C4491-16F6-D656-2986-45A6ECE5D4D0}"/>
          </ac:spMkLst>
        </pc:spChg>
        <pc:spChg chg="add del">
          <ac:chgData name="Menna Davies" userId="4afbe15e-aae4-463c-8e77-84202db36ed2" providerId="ADAL" clId="{102E98A8-3F82-4688-91F8-F4BC7AA7BC6D}" dt="2023-10-22T12:38:08.451" v="957" actId="22"/>
          <ac:spMkLst>
            <pc:docMk/>
            <pc:sldMk cId="3797201417" sldId="281"/>
            <ac:spMk id="9" creationId="{8B90B6F0-7548-8595-3894-576B03B9A2FC}"/>
          </ac:spMkLst>
        </pc:spChg>
        <pc:spChg chg="add del">
          <ac:chgData name="Menna Davies" userId="4afbe15e-aae4-463c-8e77-84202db36ed2" providerId="ADAL" clId="{102E98A8-3F82-4688-91F8-F4BC7AA7BC6D}" dt="2023-10-22T13:32:16.632" v="1877" actId="22"/>
          <ac:spMkLst>
            <pc:docMk/>
            <pc:sldMk cId="3797201417" sldId="281"/>
            <ac:spMk id="11" creationId="{E7E4A679-9254-B5EB-E8C5-3666CACE49E3}"/>
          </ac:spMkLst>
        </pc:spChg>
        <pc:spChg chg="add mod">
          <ac:chgData name="Menna Davies" userId="4afbe15e-aae4-463c-8e77-84202db36ed2" providerId="ADAL" clId="{102E98A8-3F82-4688-91F8-F4BC7AA7BC6D}" dt="2023-10-22T19:45:10.499" v="1934" actId="2711"/>
          <ac:spMkLst>
            <pc:docMk/>
            <pc:sldMk cId="3797201417" sldId="281"/>
            <ac:spMk id="12" creationId="{FA212DA2-E01F-64D5-8529-0326BE07FF02}"/>
          </ac:spMkLst>
        </pc:spChg>
        <pc:spChg chg="add mod">
          <ac:chgData name="Menna Davies" userId="4afbe15e-aae4-463c-8e77-84202db36ed2" providerId="ADAL" clId="{102E98A8-3F82-4688-91F8-F4BC7AA7BC6D}" dt="2023-10-22T19:45:02.728" v="1933" actId="2711"/>
          <ac:spMkLst>
            <pc:docMk/>
            <pc:sldMk cId="3797201417" sldId="281"/>
            <ac:spMk id="13" creationId="{FA212DA2-E01F-64D5-8529-0326BE07FF02}"/>
          </ac:spMkLst>
        </pc:spChg>
        <pc:spChg chg="add mod">
          <ac:chgData name="Menna Davies" userId="4afbe15e-aae4-463c-8e77-84202db36ed2" providerId="ADAL" clId="{102E98A8-3F82-4688-91F8-F4BC7AA7BC6D}" dt="2023-10-22T19:45:30.372" v="1951" actId="20577"/>
          <ac:spMkLst>
            <pc:docMk/>
            <pc:sldMk cId="3797201417" sldId="281"/>
            <ac:spMk id="14" creationId="{A7BBC44E-331D-B573-4553-36A1B24944F8}"/>
          </ac:spMkLst>
        </pc:spChg>
        <pc:spChg chg="add mod">
          <ac:chgData name="Menna Davies" userId="4afbe15e-aae4-463c-8e77-84202db36ed2" providerId="ADAL" clId="{102E98A8-3F82-4688-91F8-F4BC7AA7BC6D}" dt="2023-10-22T19:45:47.263" v="1961" actId="20577"/>
          <ac:spMkLst>
            <pc:docMk/>
            <pc:sldMk cId="3797201417" sldId="281"/>
            <ac:spMk id="15" creationId="{26501B65-AA49-8170-F960-A2F11F20F57B}"/>
          </ac:spMkLst>
        </pc:spChg>
        <pc:spChg chg="add mod">
          <ac:chgData name="Menna Davies" userId="4afbe15e-aae4-463c-8e77-84202db36ed2" providerId="ADAL" clId="{102E98A8-3F82-4688-91F8-F4BC7AA7BC6D}" dt="2023-10-22T19:46:01.822" v="1971" actId="20577"/>
          <ac:spMkLst>
            <pc:docMk/>
            <pc:sldMk cId="3797201417" sldId="281"/>
            <ac:spMk id="16" creationId="{88DB3FC7-7BD6-BAAC-82C7-AD8D6711D95C}"/>
          </ac:spMkLst>
        </pc:spChg>
        <pc:spChg chg="add mod">
          <ac:chgData name="Menna Davies" userId="4afbe15e-aae4-463c-8e77-84202db36ed2" providerId="ADAL" clId="{102E98A8-3F82-4688-91F8-F4BC7AA7BC6D}" dt="2023-10-22T19:46:18.632" v="1994" actId="20577"/>
          <ac:spMkLst>
            <pc:docMk/>
            <pc:sldMk cId="3797201417" sldId="281"/>
            <ac:spMk id="17" creationId="{DB0FD5A3-AED6-5AFC-8D0D-78286C494D4F}"/>
          </ac:spMkLst>
        </pc:spChg>
        <pc:spChg chg="add mod">
          <ac:chgData name="Menna Davies" userId="4afbe15e-aae4-463c-8e77-84202db36ed2" providerId="ADAL" clId="{102E98A8-3F82-4688-91F8-F4BC7AA7BC6D}" dt="2023-10-22T19:46:32.312" v="2007" actId="20577"/>
          <ac:spMkLst>
            <pc:docMk/>
            <pc:sldMk cId="3797201417" sldId="281"/>
            <ac:spMk id="18" creationId="{551FAED7-8D66-FBA4-5BAB-FCF94EA51698}"/>
          </ac:spMkLst>
        </pc:spChg>
        <pc:picChg chg="add mod">
          <ac:chgData name="Menna Davies" userId="4afbe15e-aae4-463c-8e77-84202db36ed2" providerId="ADAL" clId="{102E98A8-3F82-4688-91F8-F4BC7AA7BC6D}" dt="2023-10-22T12:36:32.544" v="944" actId="1036"/>
          <ac:picMkLst>
            <pc:docMk/>
            <pc:sldMk cId="3797201417" sldId="281"/>
            <ac:picMk id="3" creationId="{949C5F9C-7FB4-FA97-DFCF-1ACBA2194577}"/>
          </ac:picMkLst>
        </pc:picChg>
        <pc:picChg chg="add mod">
          <ac:chgData name="Menna Davies" userId="4afbe15e-aae4-463c-8e77-84202db36ed2" providerId="ADAL" clId="{102E98A8-3F82-4688-91F8-F4BC7AA7BC6D}" dt="2023-10-22T12:36:41.247" v="946" actId="1076"/>
          <ac:picMkLst>
            <pc:docMk/>
            <pc:sldMk cId="3797201417" sldId="281"/>
            <ac:picMk id="16386" creationId="{818BDD4F-12E1-67C9-ED07-6512A75B2D8D}"/>
          </ac:picMkLst>
        </pc:picChg>
        <pc:picChg chg="add del">
          <ac:chgData name="Menna Davies" userId="4afbe15e-aae4-463c-8e77-84202db36ed2" providerId="ADAL" clId="{102E98A8-3F82-4688-91F8-F4BC7AA7BC6D}" dt="2023-10-22T19:43:18.012" v="1910"/>
          <ac:picMkLst>
            <pc:docMk/>
            <pc:sldMk cId="3797201417" sldId="281"/>
            <ac:picMk id="16388" creationId="{E3734090-54E3-F5DB-DD52-0203B7AAEB52}"/>
          </ac:picMkLst>
        </pc:picChg>
      </pc:sldChg>
      <pc:sldChg chg="addSp modSp new mod ord">
        <pc:chgData name="Menna Davies" userId="4afbe15e-aae4-463c-8e77-84202db36ed2" providerId="ADAL" clId="{102E98A8-3F82-4688-91F8-F4BC7AA7BC6D}" dt="2023-10-22T13:23:10.368" v="1671" actId="2711"/>
        <pc:sldMkLst>
          <pc:docMk/>
          <pc:sldMk cId="2083343087" sldId="282"/>
        </pc:sldMkLst>
        <pc:spChg chg="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2" creationId="{95859709-4E14-697F-D125-51762FD68D26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4" creationId="{B3534CB9-990D-E110-91F6-96213BC192F8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28" creationId="{1A61F8C9-7DBD-6DAB-959D-A1937C6D9624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29" creationId="{46F56BF6-4D29-F6BC-D48E-F926C8013B34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30" creationId="{8656607B-5305-0FBB-B310-9B93D09C2685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31" creationId="{EECA1F68-A32F-67DA-139A-60FFA926AEDC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32" creationId="{ADF56F27-49AB-A9D2-2458-9F34A8ED82AD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33" creationId="{DD70952F-D9A0-8D3A-5535-198BC8958808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34" creationId="{69CE0FC8-8684-09C4-B2AE-A1DC0145FB34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35" creationId="{7B11EC0E-59B5-A80C-7804-BB1277851EF9}"/>
          </ac:spMkLst>
        </pc:spChg>
        <pc:spChg chg="add mod">
          <ac:chgData name="Menna Davies" userId="4afbe15e-aae4-463c-8e77-84202db36ed2" providerId="ADAL" clId="{102E98A8-3F82-4688-91F8-F4BC7AA7BC6D}" dt="2023-10-22T13:23:10.368" v="1671" actId="2711"/>
          <ac:spMkLst>
            <pc:docMk/>
            <pc:sldMk cId="2083343087" sldId="282"/>
            <ac:spMk id="37" creationId="{EA5D197A-F166-FA3B-7A3B-3D73CDFDE4A9}"/>
          </ac:spMkLst>
        </pc:spChg>
        <pc:picChg chg="add mod">
          <ac:chgData name="Menna Davies" userId="4afbe15e-aae4-463c-8e77-84202db36ed2" providerId="ADAL" clId="{102E98A8-3F82-4688-91F8-F4BC7AA7BC6D}" dt="2023-10-22T12:39:21.631" v="976" actId="1036"/>
          <ac:picMkLst>
            <pc:docMk/>
            <pc:sldMk cId="2083343087" sldId="282"/>
            <ac:picMk id="3" creationId="{77E51BFB-2F6B-2E14-8541-AE95590BC0B1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5" creationId="{97607BC8-F5B1-DC1A-8164-3111DAE0929B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6" creationId="{A9961209-C28C-BA9F-BBA7-0E21B1416FD4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7" creationId="{290766BC-6425-4538-2728-3A52B70C272E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8" creationId="{13739783-E7F2-CB57-DA81-EEB6D7396E17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9" creationId="{26AF4B85-4EDB-7BA4-6B4D-93EC24DDD280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0" creationId="{20D8D28B-3220-819B-0A3C-4D4127FBB3BB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1" creationId="{C0A5728E-F470-0D41-2CE2-22BC1B996047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2" creationId="{752196E8-24D2-B3D0-49ED-79D7D18E8EDA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3" creationId="{2343EC53-B925-1416-67D6-72EF11C89477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4" creationId="{0A50F523-54DB-49A7-5825-94127AAA77BA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5" creationId="{86EDA717-7787-D20E-7FEE-131B79778CBE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6" creationId="{7B840B3C-8C03-64E4-79A5-4D8B531ECC36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7" creationId="{11B77CF1-1F53-D853-5676-4A670ACFFB8C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8" creationId="{6FC86F9E-3D32-49E6-BCAF-8C89B8318AB8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19" creationId="{EBE0A84D-3806-5AED-9C41-0E527B6FA575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20" creationId="{821CB24C-951B-B0C6-BA51-FB0A27D39228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21" creationId="{C1823109-36EE-7D5E-C884-3F23D0570140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22" creationId="{89D31F85-5457-0734-DC81-9919401EA5DF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23" creationId="{074118DF-D807-C09B-DE98-B56D29B87A76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24" creationId="{4C62FF49-176D-EE6F-803F-C6F633D6DD25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25" creationId="{291010EC-51A6-766E-2039-1E0798CEC6F6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26" creationId="{F59863CE-FC7B-E4BE-2801-47E936EFAE69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27" creationId="{B7CBE629-21B0-17C8-B3CE-5BF57434609A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36" creationId="{E3C77282-31AE-2BF5-3469-C9CE92068CC3}"/>
          </ac:picMkLst>
        </pc:picChg>
        <pc:picChg chg="add mod">
          <ac:chgData name="Menna Davies" userId="4afbe15e-aae4-463c-8e77-84202db36ed2" providerId="ADAL" clId="{102E98A8-3F82-4688-91F8-F4BC7AA7BC6D}" dt="2023-10-22T12:39:24.572" v="977"/>
          <ac:picMkLst>
            <pc:docMk/>
            <pc:sldMk cId="2083343087" sldId="282"/>
            <ac:picMk id="38" creationId="{693F1A44-CC1F-BF67-C04E-D742F2B2A7D2}"/>
          </ac:picMkLst>
        </pc:picChg>
      </pc:sldChg>
      <pc:sldChg chg="addSp delSp modSp new mod modAnim">
        <pc:chgData name="Menna Davies" userId="4afbe15e-aae4-463c-8e77-84202db36ed2" providerId="ADAL" clId="{102E98A8-3F82-4688-91F8-F4BC7AA7BC6D}" dt="2023-10-22T12:42:28.695" v="999" actId="478"/>
        <pc:sldMkLst>
          <pc:docMk/>
          <pc:sldMk cId="3558177104" sldId="283"/>
        </pc:sldMkLst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4" creationId="{EF7F882A-5225-9212-32EF-6288A8871A12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5" creationId="{B21591D6-A95B-8011-47A3-A0A20434A763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6" creationId="{FEDA6E73-2859-F4AE-6684-30D97D85B3BD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7" creationId="{4B1723DB-A30E-53CD-5738-F16B2247BB22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8" creationId="{B0883435-8EEB-2833-8F57-2CB4EAA8D668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9" creationId="{7F60DC5A-D260-06F5-B3AA-B6F8C5D43A41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0" creationId="{6EA5B36E-DBF4-01D6-0145-2F3079B7C97E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1" creationId="{433C2370-8C4D-6C7B-C5C6-1383DBD466C6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2" creationId="{31DB7B22-FC44-C629-65D8-EBB68F4F9363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3" creationId="{D19E77E3-5B5E-A89F-30EA-5AD14596A8B0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4" creationId="{6522843F-2D9F-B89D-F16B-95BB10ECDE35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5" creationId="{7C37B407-7910-CDFB-2C5F-EA84D3856300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6" creationId="{B3D59FD5-C0FA-9642-E70A-139836A5E1F5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7" creationId="{9AB867BD-755B-6129-3C32-FF04BA2D73A7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8" creationId="{58736776-B534-6B8F-40B0-EE38F88F2033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19" creationId="{F8A4FB92-A163-9900-DBCE-6ACBE2208FCD}"/>
          </ac:spMkLst>
        </pc:spChg>
        <pc:spChg chg="add mod">
          <ac:chgData name="Menna Davies" userId="4afbe15e-aae4-463c-8e77-84202db36ed2" providerId="ADAL" clId="{102E98A8-3F82-4688-91F8-F4BC7AA7BC6D}" dt="2023-10-22T12:42:22.970" v="998" actId="207"/>
          <ac:spMkLst>
            <pc:docMk/>
            <pc:sldMk cId="3558177104" sldId="283"/>
            <ac:spMk id="20" creationId="{C4F2F8F6-EE88-48AA-A0E0-40177DE36D15}"/>
          </ac:spMkLst>
        </pc:spChg>
        <pc:picChg chg="add mod">
          <ac:chgData name="Menna Davies" userId="4afbe15e-aae4-463c-8e77-84202db36ed2" providerId="ADAL" clId="{102E98A8-3F82-4688-91F8-F4BC7AA7BC6D}" dt="2023-10-22T12:42:08.994" v="994" actId="1036"/>
          <ac:picMkLst>
            <pc:docMk/>
            <pc:sldMk cId="3558177104" sldId="283"/>
            <ac:picMk id="3" creationId="{75D87414-08BD-AD3C-E11E-44A19FF49090}"/>
          </ac:picMkLst>
        </pc:picChg>
        <pc:picChg chg="add del mod">
          <ac:chgData name="Menna Davies" userId="4afbe15e-aae4-463c-8e77-84202db36ed2" providerId="ADAL" clId="{102E98A8-3F82-4688-91F8-F4BC7AA7BC6D}" dt="2023-10-22T12:42:28.695" v="999" actId="478"/>
          <ac:picMkLst>
            <pc:docMk/>
            <pc:sldMk cId="3558177104" sldId="283"/>
            <ac:picMk id="21" creationId="{622047EF-63B9-7F38-5887-1E47A383A5D7}"/>
          </ac:picMkLst>
        </pc:picChg>
      </pc:sldChg>
      <pc:sldChg chg="addSp delSp modSp new mod modAnim">
        <pc:chgData name="Menna Davies" userId="4afbe15e-aae4-463c-8e77-84202db36ed2" providerId="ADAL" clId="{102E98A8-3F82-4688-91F8-F4BC7AA7BC6D}" dt="2023-10-22T12:43:04.336" v="1022" actId="478"/>
        <pc:sldMkLst>
          <pc:docMk/>
          <pc:sldMk cId="3711294904" sldId="284"/>
        </pc:sldMkLst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4" creationId="{30D68472-9DB3-FC74-3EC7-16A5B8A7C070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5" creationId="{7B58E0A4-8B1D-07CC-3452-641D74A92166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6" creationId="{94D57DA6-39C5-39C8-8F45-4D8F291DD1D9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7" creationId="{ED4142AF-3E42-7BEF-67CE-8064E85CFB6A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8" creationId="{9F130D2C-8C48-3F18-DF4F-5D114CA35797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9" creationId="{5DE1D777-A004-3BD7-7D53-88110E0FE77D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0" creationId="{8A1F84D9-0534-5675-D000-69D421A2511D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1" creationId="{A4896635-2B92-D896-F92B-6ED29F86B957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2" creationId="{4D000CCC-26F7-6966-DCC0-6223B43051CE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3" creationId="{7F472D6F-3490-CEA6-E3FF-1C17C6994415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4" creationId="{92EAF0E9-DF28-0901-C17C-9662280A5CD7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5" creationId="{404D1E37-863C-BC7B-BB12-6FE05A37CD2F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6" creationId="{3EB940F8-18DD-9636-9661-7E51093030EE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7" creationId="{5C928BBC-1949-A373-A45C-DB618E85AB3E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8" creationId="{23C85178-D3D7-6654-B908-CA66C3C297DF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19" creationId="{DFE19AFC-4BF7-6DA0-986E-4F946F306275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20" creationId="{A2D72396-331E-2FFF-E744-35D96DF32C30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21" creationId="{E36BA427-ACBD-B791-BCA6-9D9292A0723F}"/>
          </ac:spMkLst>
        </pc:spChg>
        <pc:spChg chg="add mod">
          <ac:chgData name="Menna Davies" userId="4afbe15e-aae4-463c-8e77-84202db36ed2" providerId="ADAL" clId="{102E98A8-3F82-4688-91F8-F4BC7AA7BC6D}" dt="2023-10-22T12:42:58.789" v="1021" actId="207"/>
          <ac:spMkLst>
            <pc:docMk/>
            <pc:sldMk cId="3711294904" sldId="284"/>
            <ac:spMk id="22" creationId="{CA12BE77-7223-CD98-ACA6-3D4608BFF8CE}"/>
          </ac:spMkLst>
        </pc:spChg>
        <pc:picChg chg="add mod">
          <ac:chgData name="Menna Davies" userId="4afbe15e-aae4-463c-8e77-84202db36ed2" providerId="ADAL" clId="{102E98A8-3F82-4688-91F8-F4BC7AA7BC6D}" dt="2023-10-22T12:42:35.119" v="1018" actId="1036"/>
          <ac:picMkLst>
            <pc:docMk/>
            <pc:sldMk cId="3711294904" sldId="284"/>
            <ac:picMk id="3" creationId="{387CA2EF-DEAA-4FA9-73E9-A8CD70FD8567}"/>
          </ac:picMkLst>
        </pc:picChg>
        <pc:picChg chg="add del mod">
          <ac:chgData name="Menna Davies" userId="4afbe15e-aae4-463c-8e77-84202db36ed2" providerId="ADAL" clId="{102E98A8-3F82-4688-91F8-F4BC7AA7BC6D}" dt="2023-10-22T12:43:04.336" v="1022" actId="478"/>
          <ac:picMkLst>
            <pc:docMk/>
            <pc:sldMk cId="3711294904" sldId="284"/>
            <ac:picMk id="23" creationId="{038BAA0D-E987-FF23-3947-43633FBBD6CC}"/>
          </ac:picMkLst>
        </pc:picChg>
      </pc:sldChg>
      <pc:sldChg chg="addSp delSp modSp new mod modAnim">
        <pc:chgData name="Menna Davies" userId="4afbe15e-aae4-463c-8e77-84202db36ed2" providerId="ADAL" clId="{102E98A8-3F82-4688-91F8-F4BC7AA7BC6D}" dt="2023-10-22T12:43:51.318" v="1044" actId="478"/>
        <pc:sldMkLst>
          <pc:docMk/>
          <pc:sldMk cId="1162447803" sldId="285"/>
        </pc:sldMkLst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4" creationId="{5196900A-2CC8-E706-8C07-B175D36C4E57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5" creationId="{0AE3E9B1-A14E-4FFA-0001-98D67A5DE1FA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6" creationId="{E9F77CB9-3A31-099D-08FD-6F39C800D3CE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7" creationId="{3AFB483F-5990-5F84-8314-74ECCA857DD5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8" creationId="{17F22F6B-B8BA-09A9-EF4B-0E492FB7D778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9" creationId="{6F0BAC0F-9E5D-1624-0F53-919EBEE928AD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0" creationId="{C4EFEC99-A466-2FB9-4D70-1414B775BAE5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1" creationId="{47526AC7-B2F5-1B9F-3E8C-F359C0E92CDA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2" creationId="{726AD04C-B219-B7BF-D6B0-F1E7CC94FA53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3" creationId="{007AA7AB-AFFB-8049-96F5-B022C9701452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4" creationId="{C1EB57D0-4299-46B2-72EE-6661A0954638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5" creationId="{E7C21C8D-EE03-7327-BC68-E24C79773DC4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6" creationId="{7C7E2EE3-53A9-695F-DEB9-F884B60F3ABD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7" creationId="{88FFF8C1-3837-BC10-EB69-073A225F379E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8" creationId="{ED102041-042A-D398-5C35-B2F0D606C399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19" creationId="{6461376A-E0B9-EEEE-A6B8-557266191FF4}"/>
          </ac:spMkLst>
        </pc:spChg>
        <pc:spChg chg="add mod">
          <ac:chgData name="Menna Davies" userId="4afbe15e-aae4-463c-8e77-84202db36ed2" providerId="ADAL" clId="{102E98A8-3F82-4688-91F8-F4BC7AA7BC6D}" dt="2023-10-22T12:43:42.800" v="1043" actId="207"/>
          <ac:spMkLst>
            <pc:docMk/>
            <pc:sldMk cId="1162447803" sldId="285"/>
            <ac:spMk id="20" creationId="{65E52975-EA36-7A6D-0743-C775BD0AFA8B}"/>
          </ac:spMkLst>
        </pc:spChg>
        <pc:picChg chg="add mod">
          <ac:chgData name="Menna Davies" userId="4afbe15e-aae4-463c-8e77-84202db36ed2" providerId="ADAL" clId="{102E98A8-3F82-4688-91F8-F4BC7AA7BC6D}" dt="2023-10-22T12:43:09.729" v="1037" actId="1036"/>
          <ac:picMkLst>
            <pc:docMk/>
            <pc:sldMk cId="1162447803" sldId="285"/>
            <ac:picMk id="3" creationId="{3A00A29D-968F-B9DA-3763-508614EB9BE6}"/>
          </ac:picMkLst>
        </pc:picChg>
        <pc:picChg chg="add del mod">
          <ac:chgData name="Menna Davies" userId="4afbe15e-aae4-463c-8e77-84202db36ed2" providerId="ADAL" clId="{102E98A8-3F82-4688-91F8-F4BC7AA7BC6D}" dt="2023-10-22T12:43:51.318" v="1044" actId="478"/>
          <ac:picMkLst>
            <pc:docMk/>
            <pc:sldMk cId="1162447803" sldId="285"/>
            <ac:picMk id="21" creationId="{96521C42-6C30-F58D-FBCA-F4A1BB55524A}"/>
          </ac:picMkLst>
        </pc:picChg>
      </pc:sldChg>
      <pc:sldChg chg="addSp delSp modSp new mod modAnim">
        <pc:chgData name="Menna Davies" userId="4afbe15e-aae4-463c-8e77-84202db36ed2" providerId="ADAL" clId="{102E98A8-3F82-4688-91F8-F4BC7AA7BC6D}" dt="2023-10-22T12:44:32.682" v="1068" actId="478"/>
        <pc:sldMkLst>
          <pc:docMk/>
          <pc:sldMk cId="1427414240" sldId="286"/>
        </pc:sldMkLst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4" creationId="{1F686FEA-4DF6-57C0-839A-7167BD79D2CF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5" creationId="{0D0E5E05-8550-9178-DCA7-1CE29C0B5632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6" creationId="{D664BC6F-6844-CCA2-2695-9ED08A43B255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7" creationId="{6D998CEA-2899-C66F-4DF4-1CAE684BBF44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8" creationId="{3141CCB6-E28F-DD4A-B698-2E018FEC3E20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9" creationId="{35A486F7-5622-03D9-7405-2F73C7640B51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10" creationId="{314C8F6B-A04F-85DF-C900-2D7678B547B5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11" creationId="{4F91C862-DECE-BD23-3B66-BF1FDE5D9967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12" creationId="{CA365E59-E43D-85E1-57EA-516C027BE2E2}"/>
          </ac:spMkLst>
        </pc:spChg>
        <pc:spChg chg="add mod">
          <ac:chgData name="Menna Davies" userId="4afbe15e-aae4-463c-8e77-84202db36ed2" providerId="ADAL" clId="{102E98A8-3F82-4688-91F8-F4BC7AA7BC6D}" dt="2023-10-22T12:44:28.801" v="1067" actId="207"/>
          <ac:spMkLst>
            <pc:docMk/>
            <pc:sldMk cId="1427414240" sldId="286"/>
            <ac:spMk id="13" creationId="{A4900F55-49BD-66A4-40C7-B6C42356A979}"/>
          </ac:spMkLst>
        </pc:spChg>
        <pc:picChg chg="add mod">
          <ac:chgData name="Menna Davies" userId="4afbe15e-aae4-463c-8e77-84202db36ed2" providerId="ADAL" clId="{102E98A8-3F82-4688-91F8-F4BC7AA7BC6D}" dt="2023-10-22T12:44:05.102" v="1064" actId="1036"/>
          <ac:picMkLst>
            <pc:docMk/>
            <pc:sldMk cId="1427414240" sldId="286"/>
            <ac:picMk id="3" creationId="{0888EB1B-8E7D-7E08-0ACC-835F83FB4240}"/>
          </ac:picMkLst>
        </pc:picChg>
        <pc:picChg chg="add del mod">
          <ac:chgData name="Menna Davies" userId="4afbe15e-aae4-463c-8e77-84202db36ed2" providerId="ADAL" clId="{102E98A8-3F82-4688-91F8-F4BC7AA7BC6D}" dt="2023-10-22T12:44:32.682" v="1068" actId="478"/>
          <ac:picMkLst>
            <pc:docMk/>
            <pc:sldMk cId="1427414240" sldId="286"/>
            <ac:picMk id="14" creationId="{6D643219-1A89-5424-0D93-ADFFD9F1093B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2:45:08.403" v="1088" actId="478"/>
        <pc:sldMkLst>
          <pc:docMk/>
          <pc:sldMk cId="866549755" sldId="287"/>
        </pc:sldMkLst>
        <pc:spChg chg="add mod">
          <ac:chgData name="Menna Davies" userId="4afbe15e-aae4-463c-8e77-84202db36ed2" providerId="ADAL" clId="{102E98A8-3F82-4688-91F8-F4BC7AA7BC6D}" dt="2023-10-22T12:45:03.185" v="1087" actId="27636"/>
          <ac:spMkLst>
            <pc:docMk/>
            <pc:sldMk cId="866549755" sldId="287"/>
            <ac:spMk id="4" creationId="{7FEC51D8-0A41-DCBD-E985-4FCAF04F828F}"/>
          </ac:spMkLst>
        </pc:spChg>
        <pc:spChg chg="add mod">
          <ac:chgData name="Menna Davies" userId="4afbe15e-aae4-463c-8e77-84202db36ed2" providerId="ADAL" clId="{102E98A8-3F82-4688-91F8-F4BC7AA7BC6D}" dt="2023-10-22T12:45:03.095" v="1086" actId="2711"/>
          <ac:spMkLst>
            <pc:docMk/>
            <pc:sldMk cId="866549755" sldId="287"/>
            <ac:spMk id="6" creationId="{FBB044D6-0638-663B-845C-FAAFB6990935}"/>
          </ac:spMkLst>
        </pc:spChg>
        <pc:spChg chg="add mod">
          <ac:chgData name="Menna Davies" userId="4afbe15e-aae4-463c-8e77-84202db36ed2" providerId="ADAL" clId="{102E98A8-3F82-4688-91F8-F4BC7AA7BC6D}" dt="2023-10-22T12:45:03.095" v="1086" actId="2711"/>
          <ac:spMkLst>
            <pc:docMk/>
            <pc:sldMk cId="866549755" sldId="287"/>
            <ac:spMk id="7" creationId="{C15F906C-94C9-39EC-0B1E-2FF831FED951}"/>
          </ac:spMkLst>
        </pc:spChg>
        <pc:spChg chg="add mod">
          <ac:chgData name="Menna Davies" userId="4afbe15e-aae4-463c-8e77-84202db36ed2" providerId="ADAL" clId="{102E98A8-3F82-4688-91F8-F4BC7AA7BC6D}" dt="2023-10-22T12:45:03.095" v="1086" actId="2711"/>
          <ac:spMkLst>
            <pc:docMk/>
            <pc:sldMk cId="866549755" sldId="287"/>
            <ac:spMk id="8" creationId="{E3742F52-66C7-BE86-F07B-D271E925E052}"/>
          </ac:spMkLst>
        </pc:spChg>
        <pc:spChg chg="add mod">
          <ac:chgData name="Menna Davies" userId="4afbe15e-aae4-463c-8e77-84202db36ed2" providerId="ADAL" clId="{102E98A8-3F82-4688-91F8-F4BC7AA7BC6D}" dt="2023-10-22T12:45:03.095" v="1086" actId="2711"/>
          <ac:spMkLst>
            <pc:docMk/>
            <pc:sldMk cId="866549755" sldId="287"/>
            <ac:spMk id="9" creationId="{B431A71E-E968-0C0A-811F-5F305366F067}"/>
          </ac:spMkLst>
        </pc:spChg>
        <pc:spChg chg="add mod">
          <ac:chgData name="Menna Davies" userId="4afbe15e-aae4-463c-8e77-84202db36ed2" providerId="ADAL" clId="{102E98A8-3F82-4688-91F8-F4BC7AA7BC6D}" dt="2023-10-22T12:45:03.095" v="1086" actId="2711"/>
          <ac:spMkLst>
            <pc:docMk/>
            <pc:sldMk cId="866549755" sldId="287"/>
            <ac:spMk id="10" creationId="{9A731EEA-B39B-DF24-C8FE-53BF2CE26DAB}"/>
          </ac:spMkLst>
        </pc:spChg>
        <pc:spChg chg="add mod">
          <ac:chgData name="Menna Davies" userId="4afbe15e-aae4-463c-8e77-84202db36ed2" providerId="ADAL" clId="{102E98A8-3F82-4688-91F8-F4BC7AA7BC6D}" dt="2023-10-22T12:45:03.095" v="1086" actId="2711"/>
          <ac:spMkLst>
            <pc:docMk/>
            <pc:sldMk cId="866549755" sldId="287"/>
            <ac:spMk id="11" creationId="{257B8A39-2CB8-F211-6C37-D3A82628515E}"/>
          </ac:spMkLst>
        </pc:spChg>
        <pc:picChg chg="add mod">
          <ac:chgData name="Menna Davies" userId="4afbe15e-aae4-463c-8e77-84202db36ed2" providerId="ADAL" clId="{102E98A8-3F82-4688-91F8-F4BC7AA7BC6D}" dt="2023-10-22T12:44:37.752" v="1084" actId="1036"/>
          <ac:picMkLst>
            <pc:docMk/>
            <pc:sldMk cId="866549755" sldId="287"/>
            <ac:picMk id="3" creationId="{1CBD1E5F-190D-24B2-E1AC-CA10AFF3A393}"/>
          </ac:picMkLst>
        </pc:picChg>
        <pc:picChg chg="add mod">
          <ac:chgData name="Menna Davies" userId="4afbe15e-aae4-463c-8e77-84202db36ed2" providerId="ADAL" clId="{102E98A8-3F82-4688-91F8-F4BC7AA7BC6D}" dt="2023-10-22T12:44:56.953" v="1085"/>
          <ac:picMkLst>
            <pc:docMk/>
            <pc:sldMk cId="866549755" sldId="287"/>
            <ac:picMk id="5" creationId="{9CEA6F7C-854F-BA08-3489-80EB7037E62A}"/>
          </ac:picMkLst>
        </pc:picChg>
        <pc:picChg chg="add del mod">
          <ac:chgData name="Menna Davies" userId="4afbe15e-aae4-463c-8e77-84202db36ed2" providerId="ADAL" clId="{102E98A8-3F82-4688-91F8-F4BC7AA7BC6D}" dt="2023-10-22T12:45:08.403" v="1088" actId="478"/>
          <ac:picMkLst>
            <pc:docMk/>
            <pc:sldMk cId="866549755" sldId="287"/>
            <ac:picMk id="12" creationId="{3FF70FEB-AC4E-9B25-EA4B-014FC715F901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2:46:10.148" v="1125" actId="5793"/>
        <pc:sldMkLst>
          <pc:docMk/>
          <pc:sldMk cId="4096708719" sldId="288"/>
        </pc:sldMkLst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4" creationId="{A77036EA-1C3A-24E6-6DE9-ABBCCDA604AD}"/>
          </ac:spMkLst>
        </pc:spChg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6" creationId="{D09B640A-5574-6029-F84F-B0860734FD4E}"/>
          </ac:spMkLst>
        </pc:spChg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12" creationId="{087F991D-142D-D666-132C-60B18BBAC99E}"/>
          </ac:spMkLst>
        </pc:spChg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13" creationId="{A15B7AF3-4D59-B997-B127-DCC107A80FB0}"/>
          </ac:spMkLst>
        </pc:spChg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14" creationId="{61705AD1-3125-460A-E7C4-BBE5158157DD}"/>
          </ac:spMkLst>
        </pc:spChg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15" creationId="{89AB5E94-7182-7A6A-B18D-E4C1DD51E08E}"/>
          </ac:spMkLst>
        </pc:spChg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16" creationId="{4A695D38-7DF4-AA71-10FC-641894BE29F1}"/>
          </ac:spMkLst>
        </pc:spChg>
        <pc:spChg chg="add mod">
          <ac:chgData name="Menna Davies" userId="4afbe15e-aae4-463c-8e77-84202db36ed2" providerId="ADAL" clId="{102E98A8-3F82-4688-91F8-F4BC7AA7BC6D}" dt="2023-10-22T12:46:10.148" v="1125" actId="5793"/>
          <ac:spMkLst>
            <pc:docMk/>
            <pc:sldMk cId="4096708719" sldId="288"/>
            <ac:spMk id="17" creationId="{0937F84C-B0D0-911A-97EA-E5E8B59E62C5}"/>
          </ac:spMkLst>
        </pc:spChg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20" creationId="{262D1EA0-EF68-C61A-4087-CFF0FB887CD8}"/>
          </ac:spMkLst>
        </pc:spChg>
        <pc:spChg chg="add mod">
          <ac:chgData name="Menna Davies" userId="4afbe15e-aae4-463c-8e77-84202db36ed2" providerId="ADAL" clId="{102E98A8-3F82-4688-91F8-F4BC7AA7BC6D}" dt="2023-10-22T12:45:57.012" v="1107" actId="2711"/>
          <ac:spMkLst>
            <pc:docMk/>
            <pc:sldMk cId="4096708719" sldId="288"/>
            <ac:spMk id="27" creationId="{B256A51F-83F8-F015-3629-2CE642BBA84D}"/>
          </ac:spMkLst>
        </pc:spChg>
        <pc:picChg chg="add mod">
          <ac:chgData name="Menna Davies" userId="4afbe15e-aae4-463c-8e77-84202db36ed2" providerId="ADAL" clId="{102E98A8-3F82-4688-91F8-F4BC7AA7BC6D}" dt="2023-10-22T12:45:14.272" v="1105" actId="1036"/>
          <ac:picMkLst>
            <pc:docMk/>
            <pc:sldMk cId="4096708719" sldId="288"/>
            <ac:picMk id="3" creationId="{04B032EE-2248-71A8-9B3D-C403966AE287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5" creationId="{07756CF7-CB9C-74DC-C63B-DC101E0AE606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7" creationId="{A29EC1EE-9CF9-9730-6C56-6E121AE3B628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8" creationId="{39CFD7EE-7A4A-F70A-F04D-9FF6418330F7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9" creationId="{413F2FE2-33D0-2705-9982-5A8916F2AA8D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10" creationId="{0CF2D027-7AF2-3109-F0BA-85DEF1690B21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11" creationId="{8FED5D1F-F028-6CE1-4175-8B5ABB9B7975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18" creationId="{B27DD98A-2067-77EB-06B5-0CAEFC82CBF7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19" creationId="{2C2BF4A9-7BC6-AD01-6E98-386B77C8D5DD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21" creationId="{32DB3282-EB98-ED4A-BF3D-66E74726F763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22" creationId="{73AADA0E-DF27-3D3C-CD78-7846FCAC6D8C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23" creationId="{77FDD9E0-B1DA-AF64-DD87-56BD2084D2E1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24" creationId="{C51B26A5-DBCD-E291-2025-9479A5FCDE06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25" creationId="{875A40F0-1B64-659A-5211-780621FA0B9A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26" creationId="{2A3AC7FC-DA63-592F-2E24-887A0C30AFF6}"/>
          </ac:picMkLst>
        </pc:picChg>
        <pc:picChg chg="add mod">
          <ac:chgData name="Menna Davies" userId="4afbe15e-aae4-463c-8e77-84202db36ed2" providerId="ADAL" clId="{102E98A8-3F82-4688-91F8-F4BC7AA7BC6D}" dt="2023-10-22T12:45:52.038" v="1106"/>
          <ac:picMkLst>
            <pc:docMk/>
            <pc:sldMk cId="4096708719" sldId="288"/>
            <ac:picMk id="28" creationId="{CD677471-76A7-E441-0DC8-E70A742A53A1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3:03:59.894" v="1386" actId="478"/>
        <pc:sldMkLst>
          <pc:docMk/>
          <pc:sldMk cId="557497977" sldId="289"/>
        </pc:sldMkLst>
        <pc:spChg chg="add mod">
          <ac:chgData name="Menna Davies" userId="4afbe15e-aae4-463c-8e77-84202db36ed2" providerId="ADAL" clId="{102E98A8-3F82-4688-91F8-F4BC7AA7BC6D}" dt="2023-10-22T13:03:54.453" v="1385" actId="2711"/>
          <ac:spMkLst>
            <pc:docMk/>
            <pc:sldMk cId="557497977" sldId="289"/>
            <ac:spMk id="4" creationId="{AE0AEB2C-3B40-97A3-4BCD-4E2FB3A14D73}"/>
          </ac:spMkLst>
        </pc:spChg>
        <pc:spChg chg="add mod">
          <ac:chgData name="Menna Davies" userId="4afbe15e-aae4-463c-8e77-84202db36ed2" providerId="ADAL" clId="{102E98A8-3F82-4688-91F8-F4BC7AA7BC6D}" dt="2023-10-22T13:03:54.453" v="1385" actId="2711"/>
          <ac:spMkLst>
            <pc:docMk/>
            <pc:sldMk cId="557497977" sldId="289"/>
            <ac:spMk id="5" creationId="{192AE34E-DEE7-123C-7CE5-5D1338052DC8}"/>
          </ac:spMkLst>
        </pc:spChg>
        <pc:picChg chg="add mod">
          <ac:chgData name="Menna Davies" userId="4afbe15e-aae4-463c-8e77-84202db36ed2" providerId="ADAL" clId="{102E98A8-3F82-4688-91F8-F4BC7AA7BC6D}" dt="2023-10-22T12:46:18.059" v="1140" actId="1036"/>
          <ac:picMkLst>
            <pc:docMk/>
            <pc:sldMk cId="557497977" sldId="289"/>
            <ac:picMk id="3" creationId="{85F13AEE-550B-55E0-347E-77D232E420DA}"/>
          </ac:picMkLst>
        </pc:picChg>
        <pc:picChg chg="add mod">
          <ac:chgData name="Menna Davies" userId="4afbe15e-aae4-463c-8e77-84202db36ed2" providerId="ADAL" clId="{102E98A8-3F82-4688-91F8-F4BC7AA7BC6D}" dt="2023-10-22T13:03:50.841" v="1383"/>
          <ac:picMkLst>
            <pc:docMk/>
            <pc:sldMk cId="557497977" sldId="289"/>
            <ac:picMk id="6" creationId="{65C62964-98FF-21E8-897A-98A9CCB73725}"/>
          </ac:picMkLst>
        </pc:picChg>
        <pc:picChg chg="add del mod">
          <ac:chgData name="Menna Davies" userId="4afbe15e-aae4-463c-8e77-84202db36ed2" providerId="ADAL" clId="{102E98A8-3F82-4688-91F8-F4BC7AA7BC6D}" dt="2023-10-22T13:03:59.894" v="1386" actId="478"/>
          <ac:picMkLst>
            <pc:docMk/>
            <pc:sldMk cId="557497977" sldId="289"/>
            <ac:picMk id="7" creationId="{036612B1-329B-B351-AA13-25489773D323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9:48:08.724" v="2017" actId="1076"/>
        <pc:sldMkLst>
          <pc:docMk/>
          <pc:sldMk cId="3353392621" sldId="290"/>
        </pc:sldMkLst>
        <pc:spChg chg="add mod">
          <ac:chgData name="Menna Davies" userId="4afbe15e-aae4-463c-8e77-84202db36ed2" providerId="ADAL" clId="{102E98A8-3F82-4688-91F8-F4BC7AA7BC6D}" dt="2023-10-22T13:04:35.835" v="1400" actId="2711"/>
          <ac:spMkLst>
            <pc:docMk/>
            <pc:sldMk cId="3353392621" sldId="290"/>
            <ac:spMk id="4" creationId="{57347329-608F-8AF4-D4FA-9AFE97063F0E}"/>
          </ac:spMkLst>
        </pc:spChg>
        <pc:spChg chg="add mod">
          <ac:chgData name="Menna Davies" userId="4afbe15e-aae4-463c-8e77-84202db36ed2" providerId="ADAL" clId="{102E98A8-3F82-4688-91F8-F4BC7AA7BC6D}" dt="2023-10-22T19:48:08.724" v="2017" actId="1076"/>
          <ac:spMkLst>
            <pc:docMk/>
            <pc:sldMk cId="3353392621" sldId="290"/>
            <ac:spMk id="5" creationId="{0A59D63B-D668-DC29-20B7-6E25E923C15F}"/>
          </ac:spMkLst>
        </pc:spChg>
        <pc:spChg chg="add mod">
          <ac:chgData name="Menna Davies" userId="4afbe15e-aae4-463c-8e77-84202db36ed2" providerId="ADAL" clId="{102E98A8-3F82-4688-91F8-F4BC7AA7BC6D}" dt="2023-10-22T13:04:35.835" v="1400" actId="2711"/>
          <ac:spMkLst>
            <pc:docMk/>
            <pc:sldMk cId="3353392621" sldId="290"/>
            <ac:spMk id="7" creationId="{54F0A089-C5DC-B86B-DEEB-2C073037F3C2}"/>
          </ac:spMkLst>
        </pc:spChg>
        <pc:spChg chg="add mod">
          <ac:chgData name="Menna Davies" userId="4afbe15e-aae4-463c-8e77-84202db36ed2" providerId="ADAL" clId="{102E98A8-3F82-4688-91F8-F4BC7AA7BC6D}" dt="2023-10-22T13:04:35.835" v="1400" actId="2711"/>
          <ac:spMkLst>
            <pc:docMk/>
            <pc:sldMk cId="3353392621" sldId="290"/>
            <ac:spMk id="8" creationId="{84959875-B750-CE82-2DED-C996F4CFEA62}"/>
          </ac:spMkLst>
        </pc:spChg>
        <pc:spChg chg="add mod">
          <ac:chgData name="Menna Davies" userId="4afbe15e-aae4-463c-8e77-84202db36ed2" providerId="ADAL" clId="{102E98A8-3F82-4688-91F8-F4BC7AA7BC6D}" dt="2023-10-22T13:04:35.835" v="1400" actId="2711"/>
          <ac:spMkLst>
            <pc:docMk/>
            <pc:sldMk cId="3353392621" sldId="290"/>
            <ac:spMk id="9" creationId="{19B5C24B-7766-C1F8-1D2D-9551B78D3969}"/>
          </ac:spMkLst>
        </pc:spChg>
        <pc:picChg chg="add mod">
          <ac:chgData name="Menna Davies" userId="4afbe15e-aae4-463c-8e77-84202db36ed2" providerId="ADAL" clId="{102E98A8-3F82-4688-91F8-F4BC7AA7BC6D}" dt="2023-10-22T13:04:39.731" v="1401" actId="1076"/>
          <ac:picMkLst>
            <pc:docMk/>
            <pc:sldMk cId="3353392621" sldId="290"/>
            <ac:picMk id="3" creationId="{B7C074A9-B1C5-463E-0F9F-7A615E54D94B}"/>
          </ac:picMkLst>
        </pc:picChg>
        <pc:picChg chg="add mod">
          <ac:chgData name="Menna Davies" userId="4afbe15e-aae4-463c-8e77-84202db36ed2" providerId="ADAL" clId="{102E98A8-3F82-4688-91F8-F4BC7AA7BC6D}" dt="2023-10-22T13:04:31.690" v="1398"/>
          <ac:picMkLst>
            <pc:docMk/>
            <pc:sldMk cId="3353392621" sldId="290"/>
            <ac:picMk id="6" creationId="{BF3D5185-F791-98B0-E060-7D0203646A89}"/>
          </ac:picMkLst>
        </pc:picChg>
        <pc:picChg chg="add del mod">
          <ac:chgData name="Menna Davies" userId="4afbe15e-aae4-463c-8e77-84202db36ed2" providerId="ADAL" clId="{102E98A8-3F82-4688-91F8-F4BC7AA7BC6D}" dt="2023-10-22T13:04:41.612" v="1402" actId="478"/>
          <ac:picMkLst>
            <pc:docMk/>
            <pc:sldMk cId="3353392621" sldId="290"/>
            <ac:picMk id="10" creationId="{B94497D9-0E26-BD60-E804-7CD753074A52}"/>
          </ac:picMkLst>
        </pc:picChg>
      </pc:sldChg>
      <pc:sldChg chg="addSp delSp modSp new mod ord">
        <pc:chgData name="Menna Davies" userId="4afbe15e-aae4-463c-8e77-84202db36ed2" providerId="ADAL" clId="{102E98A8-3F82-4688-91F8-F4BC7AA7BC6D}" dt="2023-10-22T13:28:59.921" v="1861" actId="14100"/>
        <pc:sldMkLst>
          <pc:docMk/>
          <pc:sldMk cId="1830296848" sldId="291"/>
        </pc:sldMkLst>
        <pc:spChg chg="add mod">
          <ac:chgData name="Menna Davies" userId="4afbe15e-aae4-463c-8e77-84202db36ed2" providerId="ADAL" clId="{102E98A8-3F82-4688-91F8-F4BC7AA7BC6D}" dt="2023-10-22T13:28:43.085" v="1857" actId="1035"/>
          <ac:spMkLst>
            <pc:docMk/>
            <pc:sldMk cId="1830296848" sldId="291"/>
            <ac:spMk id="5" creationId="{EA8EA86B-85BF-ABBC-5CC6-B4D6DA7BC152}"/>
          </ac:spMkLst>
        </pc:spChg>
        <pc:spChg chg="add mod">
          <ac:chgData name="Menna Davies" userId="4afbe15e-aae4-463c-8e77-84202db36ed2" providerId="ADAL" clId="{102E98A8-3F82-4688-91F8-F4BC7AA7BC6D}" dt="2023-10-22T13:28:59.921" v="1861" actId="14100"/>
          <ac:spMkLst>
            <pc:docMk/>
            <pc:sldMk cId="1830296848" sldId="291"/>
            <ac:spMk id="6" creationId="{0AF0839D-52D8-947E-9E53-4C02F0B98A16}"/>
          </ac:spMkLst>
        </pc:spChg>
        <pc:picChg chg="add mod">
          <ac:chgData name="Menna Davies" userId="4afbe15e-aae4-463c-8e77-84202db36ed2" providerId="ADAL" clId="{102E98A8-3F82-4688-91F8-F4BC7AA7BC6D}" dt="2023-10-22T13:05:21.901" v="1436" actId="1036"/>
          <ac:picMkLst>
            <pc:docMk/>
            <pc:sldMk cId="1830296848" sldId="291"/>
            <ac:picMk id="3" creationId="{024693AD-CF7B-2D07-3EAE-C4C472A6E2B3}"/>
          </ac:picMkLst>
        </pc:picChg>
        <pc:picChg chg="add del mod">
          <ac:chgData name="Menna Davies" userId="4afbe15e-aae4-463c-8e77-84202db36ed2" providerId="ADAL" clId="{102E98A8-3F82-4688-91F8-F4BC7AA7BC6D}" dt="2023-10-22T13:05:49.029" v="1439" actId="478"/>
          <ac:picMkLst>
            <pc:docMk/>
            <pc:sldMk cId="1830296848" sldId="291"/>
            <ac:picMk id="4" creationId="{C333ED70-C64B-E302-B2B7-27A57AB7780A}"/>
          </ac:picMkLst>
        </pc:picChg>
        <pc:picChg chg="add mod">
          <ac:chgData name="Menna Davies" userId="4afbe15e-aae4-463c-8e77-84202db36ed2" providerId="ADAL" clId="{102E98A8-3F82-4688-91F8-F4BC7AA7BC6D}" dt="2023-10-22T13:28:55.353" v="1860" actId="1076"/>
          <ac:picMkLst>
            <pc:docMk/>
            <pc:sldMk cId="1830296848" sldId="291"/>
            <ac:picMk id="7" creationId="{9CA7F9FC-B880-CFBE-614C-2AF6C33039D5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3:07:10.082" v="1487" actId="18131"/>
        <pc:sldMkLst>
          <pc:docMk/>
          <pc:sldMk cId="1483862154" sldId="292"/>
        </pc:sldMkLst>
        <pc:spChg chg="add mod">
          <ac:chgData name="Menna Davies" userId="4afbe15e-aae4-463c-8e77-84202db36ed2" providerId="ADAL" clId="{102E98A8-3F82-4688-91F8-F4BC7AA7BC6D}" dt="2023-10-22T13:06:20.062" v="1453" actId="2711"/>
          <ac:spMkLst>
            <pc:docMk/>
            <pc:sldMk cId="1483862154" sldId="292"/>
            <ac:spMk id="5" creationId="{1D1A1C25-F2A4-D8D7-ADAF-2C02596C8520}"/>
          </ac:spMkLst>
        </pc:spChg>
        <pc:spChg chg="add mod">
          <ac:chgData name="Menna Davies" userId="4afbe15e-aae4-463c-8e77-84202db36ed2" providerId="ADAL" clId="{102E98A8-3F82-4688-91F8-F4BC7AA7BC6D}" dt="2023-10-22T13:06:37.830" v="1486" actId="1035"/>
          <ac:spMkLst>
            <pc:docMk/>
            <pc:sldMk cId="1483862154" sldId="292"/>
            <ac:spMk id="6" creationId="{A5A39467-6C41-AB73-2D63-99EAD55643AA}"/>
          </ac:spMkLst>
        </pc:spChg>
        <pc:picChg chg="add mod">
          <ac:chgData name="Menna Davies" userId="4afbe15e-aae4-463c-8e77-84202db36ed2" providerId="ADAL" clId="{102E98A8-3F82-4688-91F8-F4BC7AA7BC6D}" dt="2023-10-22T13:05:54.333" v="1451" actId="1036"/>
          <ac:picMkLst>
            <pc:docMk/>
            <pc:sldMk cId="1483862154" sldId="292"/>
            <ac:picMk id="3" creationId="{959CF1CA-3987-4386-408E-5023895BC7D8}"/>
          </ac:picMkLst>
        </pc:picChg>
        <pc:picChg chg="add mod modCrop">
          <ac:chgData name="Menna Davies" userId="4afbe15e-aae4-463c-8e77-84202db36ed2" providerId="ADAL" clId="{102E98A8-3F82-4688-91F8-F4BC7AA7BC6D}" dt="2023-10-22T13:07:10.082" v="1487" actId="18131"/>
          <ac:picMkLst>
            <pc:docMk/>
            <pc:sldMk cId="1483862154" sldId="292"/>
            <ac:picMk id="4" creationId="{40B418CE-630D-E97E-A148-C475F029C2B5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3:09:09.865" v="1504" actId="1076"/>
        <pc:sldMkLst>
          <pc:docMk/>
          <pc:sldMk cId="1533939893" sldId="293"/>
        </pc:sldMkLst>
        <pc:spChg chg="add mod">
          <ac:chgData name="Menna Davies" userId="4afbe15e-aae4-463c-8e77-84202db36ed2" providerId="ADAL" clId="{102E98A8-3F82-4688-91F8-F4BC7AA7BC6D}" dt="2023-10-22T13:07:41.461" v="1498" actId="2711"/>
          <ac:spMkLst>
            <pc:docMk/>
            <pc:sldMk cId="1533939893" sldId="293"/>
            <ac:spMk id="5" creationId="{4620D658-B038-31BD-2BC3-A4CEACA29993}"/>
          </ac:spMkLst>
        </pc:spChg>
        <pc:spChg chg="add mod">
          <ac:chgData name="Menna Davies" userId="4afbe15e-aae4-463c-8e77-84202db36ed2" providerId="ADAL" clId="{102E98A8-3F82-4688-91F8-F4BC7AA7BC6D}" dt="2023-10-22T13:09:09.865" v="1504" actId="1076"/>
          <ac:spMkLst>
            <pc:docMk/>
            <pc:sldMk cId="1533939893" sldId="293"/>
            <ac:spMk id="6" creationId="{762A64F4-2D58-5C21-EFC8-1017286ACB93}"/>
          </ac:spMkLst>
        </pc:spChg>
        <pc:picChg chg="add mod">
          <ac:chgData name="Menna Davies" userId="4afbe15e-aae4-463c-8e77-84202db36ed2" providerId="ADAL" clId="{102E98A8-3F82-4688-91F8-F4BC7AA7BC6D}" dt="2023-10-22T13:07:18.213" v="1496" actId="1036"/>
          <ac:picMkLst>
            <pc:docMk/>
            <pc:sldMk cId="1533939893" sldId="293"/>
            <ac:picMk id="3" creationId="{936BB68E-4B69-6D99-5C43-E7E0ED3C3E15}"/>
          </ac:picMkLst>
        </pc:picChg>
        <pc:picChg chg="add del mod">
          <ac:chgData name="Menna Davies" userId="4afbe15e-aae4-463c-8e77-84202db36ed2" providerId="ADAL" clId="{102E98A8-3F82-4688-91F8-F4BC7AA7BC6D}" dt="2023-10-22T13:08:33.193" v="1501" actId="478"/>
          <ac:picMkLst>
            <pc:docMk/>
            <pc:sldMk cId="1533939893" sldId="293"/>
            <ac:picMk id="4" creationId="{1E817B86-3BBC-A006-1964-05ACF310951E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3:09:46.295" v="1515" actId="478"/>
        <pc:sldMkLst>
          <pc:docMk/>
          <pc:sldMk cId="3937190333" sldId="294"/>
        </pc:sldMkLst>
        <pc:spChg chg="add mod">
          <ac:chgData name="Menna Davies" userId="4afbe15e-aae4-463c-8e77-84202db36ed2" providerId="ADAL" clId="{102E98A8-3F82-4688-91F8-F4BC7AA7BC6D}" dt="2023-10-22T13:09:40.555" v="1514" actId="2711"/>
          <ac:spMkLst>
            <pc:docMk/>
            <pc:sldMk cId="3937190333" sldId="294"/>
            <ac:spMk id="5" creationId="{05B8BDC3-3D3F-BB3D-7812-9F2834C31E2F}"/>
          </ac:spMkLst>
        </pc:spChg>
        <pc:spChg chg="add mod">
          <ac:chgData name="Menna Davies" userId="4afbe15e-aae4-463c-8e77-84202db36ed2" providerId="ADAL" clId="{102E98A8-3F82-4688-91F8-F4BC7AA7BC6D}" dt="2023-10-22T13:09:40.555" v="1514" actId="2711"/>
          <ac:spMkLst>
            <pc:docMk/>
            <pc:sldMk cId="3937190333" sldId="294"/>
            <ac:spMk id="6" creationId="{1AB440BC-8B11-E4C7-7780-93DB2224F66F}"/>
          </ac:spMkLst>
        </pc:spChg>
        <pc:picChg chg="add mod">
          <ac:chgData name="Menna Davies" userId="4afbe15e-aae4-463c-8e77-84202db36ed2" providerId="ADAL" clId="{102E98A8-3F82-4688-91F8-F4BC7AA7BC6D}" dt="2023-10-22T13:09:14.475" v="1512" actId="1036"/>
          <ac:picMkLst>
            <pc:docMk/>
            <pc:sldMk cId="3937190333" sldId="294"/>
            <ac:picMk id="3" creationId="{105AE8A0-2247-E206-6D24-3610DC68FF6E}"/>
          </ac:picMkLst>
        </pc:picChg>
        <pc:picChg chg="add del mod">
          <ac:chgData name="Menna Davies" userId="4afbe15e-aae4-463c-8e77-84202db36ed2" providerId="ADAL" clId="{102E98A8-3F82-4688-91F8-F4BC7AA7BC6D}" dt="2023-10-22T13:09:46.295" v="1515" actId="478"/>
          <ac:picMkLst>
            <pc:docMk/>
            <pc:sldMk cId="3937190333" sldId="294"/>
            <ac:picMk id="4" creationId="{3E262A29-1B69-2F1E-A28E-1EFE59ECC236}"/>
          </ac:picMkLst>
        </pc:picChg>
      </pc:sldChg>
      <pc:sldChg chg="addSp modSp new mod ord">
        <pc:chgData name="Menna Davies" userId="4afbe15e-aae4-463c-8e77-84202db36ed2" providerId="ADAL" clId="{102E98A8-3F82-4688-91F8-F4BC7AA7BC6D}" dt="2023-10-22T13:13:56.939" v="1548"/>
        <pc:sldMkLst>
          <pc:docMk/>
          <pc:sldMk cId="455963719" sldId="295"/>
        </pc:sldMkLst>
        <pc:spChg chg="add mod">
          <ac:chgData name="Menna Davies" userId="4afbe15e-aae4-463c-8e77-84202db36ed2" providerId="ADAL" clId="{102E98A8-3F82-4688-91F8-F4BC7AA7BC6D}" dt="2023-10-22T12:58:56.045" v="1339" actId="1076"/>
          <ac:spMkLst>
            <pc:docMk/>
            <pc:sldMk cId="455963719" sldId="295"/>
            <ac:spMk id="4" creationId="{5EAC2C9B-B337-5638-F48D-8DBA33FA5D99}"/>
          </ac:spMkLst>
        </pc:spChg>
        <pc:spChg chg="add mod">
          <ac:chgData name="Menna Davies" userId="4afbe15e-aae4-463c-8e77-84202db36ed2" providerId="ADAL" clId="{102E98A8-3F82-4688-91F8-F4BC7AA7BC6D}" dt="2023-10-22T12:59:14.683" v="1341" actId="1076"/>
          <ac:spMkLst>
            <pc:docMk/>
            <pc:sldMk cId="455963719" sldId="295"/>
            <ac:spMk id="5" creationId="{930B7889-D54A-63C8-235E-091A13A5AE59}"/>
          </ac:spMkLst>
        </pc:spChg>
        <pc:picChg chg="add mod">
          <ac:chgData name="Menna Davies" userId="4afbe15e-aae4-463c-8e77-84202db36ed2" providerId="ADAL" clId="{102E98A8-3F82-4688-91F8-F4BC7AA7BC6D}" dt="2023-10-22T12:57:39.516" v="1313" actId="1036"/>
          <ac:picMkLst>
            <pc:docMk/>
            <pc:sldMk cId="455963719" sldId="295"/>
            <ac:picMk id="3" creationId="{DE3312CE-E867-EE35-52DF-21A5DDB584FA}"/>
          </ac:picMkLst>
        </pc:picChg>
        <pc:picChg chg="add mod">
          <ac:chgData name="Menna Davies" userId="4afbe15e-aae4-463c-8e77-84202db36ed2" providerId="ADAL" clId="{102E98A8-3F82-4688-91F8-F4BC7AA7BC6D}" dt="2023-10-22T12:58:36.082" v="1337" actId="1035"/>
          <ac:picMkLst>
            <pc:docMk/>
            <pc:sldMk cId="455963719" sldId="295"/>
            <ac:picMk id="17410" creationId="{E53F187D-6BAE-3334-9946-BE7AA7F13E80}"/>
          </ac:picMkLst>
        </pc:picChg>
      </pc:sldChg>
      <pc:sldChg chg="addSp modSp new mod ord">
        <pc:chgData name="Menna Davies" userId="4afbe15e-aae4-463c-8e77-84202db36ed2" providerId="ADAL" clId="{102E98A8-3F82-4688-91F8-F4BC7AA7BC6D}" dt="2023-10-22T13:14:06.790" v="1550"/>
        <pc:sldMkLst>
          <pc:docMk/>
          <pc:sldMk cId="2891193668" sldId="296"/>
        </pc:sldMkLst>
        <pc:spChg chg="add mod">
          <ac:chgData name="Menna Davies" userId="4afbe15e-aae4-463c-8e77-84202db36ed2" providerId="ADAL" clId="{102E98A8-3F82-4688-91F8-F4BC7AA7BC6D}" dt="2023-10-22T13:00:54.969" v="1368" actId="1076"/>
          <ac:spMkLst>
            <pc:docMk/>
            <pc:sldMk cId="2891193668" sldId="296"/>
            <ac:spMk id="4" creationId="{17F02D85-6ABE-68C6-FD7B-BD08581296DC}"/>
          </ac:spMkLst>
        </pc:spChg>
        <pc:picChg chg="add mod">
          <ac:chgData name="Menna Davies" userId="4afbe15e-aae4-463c-8e77-84202db36ed2" providerId="ADAL" clId="{102E98A8-3F82-4688-91F8-F4BC7AA7BC6D}" dt="2023-10-22T12:59:23.467" v="1358" actId="1036"/>
          <ac:picMkLst>
            <pc:docMk/>
            <pc:sldMk cId="2891193668" sldId="296"/>
            <ac:picMk id="3" creationId="{0C3D03A4-B2DC-585C-AA58-8C8B92B669FA}"/>
          </ac:picMkLst>
        </pc:picChg>
        <pc:picChg chg="add mod">
          <ac:chgData name="Menna Davies" userId="4afbe15e-aae4-463c-8e77-84202db36ed2" providerId="ADAL" clId="{102E98A8-3F82-4688-91F8-F4BC7AA7BC6D}" dt="2023-10-22T13:01:11.099" v="1373" actId="1076"/>
          <ac:picMkLst>
            <pc:docMk/>
            <pc:sldMk cId="2891193668" sldId="296"/>
            <ac:picMk id="18434" creationId="{FDC1E201-46E7-DBB8-AE88-C68F0B69A962}"/>
          </ac:picMkLst>
        </pc:picChg>
        <pc:picChg chg="add mod">
          <ac:chgData name="Menna Davies" userId="4afbe15e-aae4-463c-8e77-84202db36ed2" providerId="ADAL" clId="{102E98A8-3F82-4688-91F8-F4BC7AA7BC6D}" dt="2023-10-22T13:00:57.512" v="1369" actId="1076"/>
          <ac:picMkLst>
            <pc:docMk/>
            <pc:sldMk cId="2891193668" sldId="296"/>
            <ac:picMk id="18435" creationId="{6F1E18B1-2DC6-0A80-FFFD-CF76B297F796}"/>
          </ac:picMkLst>
        </pc:picChg>
        <pc:picChg chg="add mod">
          <ac:chgData name="Menna Davies" userId="4afbe15e-aae4-463c-8e77-84202db36ed2" providerId="ADAL" clId="{102E98A8-3F82-4688-91F8-F4BC7AA7BC6D}" dt="2023-10-22T13:01:05.125" v="1371" actId="1076"/>
          <ac:picMkLst>
            <pc:docMk/>
            <pc:sldMk cId="2891193668" sldId="296"/>
            <ac:picMk id="18436" creationId="{9FF2A7FA-8E0D-75E2-856D-F08E75F48EB0}"/>
          </ac:picMkLst>
        </pc:picChg>
        <pc:picChg chg="add mod">
          <ac:chgData name="Menna Davies" userId="4afbe15e-aae4-463c-8e77-84202db36ed2" providerId="ADAL" clId="{102E98A8-3F82-4688-91F8-F4BC7AA7BC6D}" dt="2023-10-22T13:01:08.642" v="1372" actId="1076"/>
          <ac:picMkLst>
            <pc:docMk/>
            <pc:sldMk cId="2891193668" sldId="296"/>
            <ac:picMk id="18437" creationId="{0459B104-138E-C9B1-C9FD-6B584EF6D9CE}"/>
          </ac:picMkLst>
        </pc:picChg>
      </pc:sldChg>
      <pc:sldChg chg="addSp modSp new del mod">
        <pc:chgData name="Menna Davies" userId="4afbe15e-aae4-463c-8e77-84202db36ed2" providerId="ADAL" clId="{102E98A8-3F82-4688-91F8-F4BC7AA7BC6D}" dt="2023-10-22T13:29:39.345" v="1864" actId="47"/>
        <pc:sldMkLst>
          <pc:docMk/>
          <pc:sldMk cId="3291388958" sldId="297"/>
        </pc:sldMkLst>
        <pc:spChg chg="add mod">
          <ac:chgData name="Menna Davies" userId="4afbe15e-aae4-463c-8e77-84202db36ed2" providerId="ADAL" clId="{102E98A8-3F82-4688-91F8-F4BC7AA7BC6D}" dt="2023-10-22T12:56:12.196" v="1294" actId="5793"/>
          <ac:spMkLst>
            <pc:docMk/>
            <pc:sldMk cId="3291388958" sldId="297"/>
            <ac:spMk id="4" creationId="{D086987F-725F-D340-69EA-E233BE73F66E}"/>
          </ac:spMkLst>
        </pc:spChg>
        <pc:spChg chg="add mod">
          <ac:chgData name="Menna Davies" userId="4afbe15e-aae4-463c-8e77-84202db36ed2" providerId="ADAL" clId="{102E98A8-3F82-4688-91F8-F4BC7AA7BC6D}" dt="2023-10-22T12:55:29.284" v="1290" actId="2711"/>
          <ac:spMkLst>
            <pc:docMk/>
            <pc:sldMk cId="3291388958" sldId="297"/>
            <ac:spMk id="5" creationId="{57128799-F6C1-B9A1-51D1-589A30FB4CE2}"/>
          </ac:spMkLst>
        </pc:spChg>
        <pc:spChg chg="add mod">
          <ac:chgData name="Menna Davies" userId="4afbe15e-aae4-463c-8e77-84202db36ed2" providerId="ADAL" clId="{102E98A8-3F82-4688-91F8-F4BC7AA7BC6D}" dt="2023-10-22T12:55:29.284" v="1290" actId="2711"/>
          <ac:spMkLst>
            <pc:docMk/>
            <pc:sldMk cId="3291388958" sldId="297"/>
            <ac:spMk id="6" creationId="{86216D03-B6F6-E818-6BDD-9A80572A99C1}"/>
          </ac:spMkLst>
        </pc:spChg>
        <pc:spChg chg="add mod">
          <ac:chgData name="Menna Davies" userId="4afbe15e-aae4-463c-8e77-84202db36ed2" providerId="ADAL" clId="{102E98A8-3F82-4688-91F8-F4BC7AA7BC6D}" dt="2023-10-22T12:55:29.284" v="1290" actId="2711"/>
          <ac:spMkLst>
            <pc:docMk/>
            <pc:sldMk cId="3291388958" sldId="297"/>
            <ac:spMk id="7" creationId="{122A4462-76BF-0936-A780-89455BB55B64}"/>
          </ac:spMkLst>
        </pc:spChg>
        <pc:spChg chg="add mod">
          <ac:chgData name="Menna Davies" userId="4afbe15e-aae4-463c-8e77-84202db36ed2" providerId="ADAL" clId="{102E98A8-3F82-4688-91F8-F4BC7AA7BC6D}" dt="2023-10-22T12:55:29.284" v="1290" actId="2711"/>
          <ac:spMkLst>
            <pc:docMk/>
            <pc:sldMk cId="3291388958" sldId="297"/>
            <ac:spMk id="8" creationId="{C8DF2518-C291-C45E-A82F-5BF11882F2CE}"/>
          </ac:spMkLst>
        </pc:spChg>
        <pc:spChg chg="add mod">
          <ac:chgData name="Menna Davies" userId="4afbe15e-aae4-463c-8e77-84202db36ed2" providerId="ADAL" clId="{102E98A8-3F82-4688-91F8-F4BC7AA7BC6D}" dt="2023-10-22T12:55:29.284" v="1290" actId="2711"/>
          <ac:spMkLst>
            <pc:docMk/>
            <pc:sldMk cId="3291388958" sldId="297"/>
            <ac:spMk id="9" creationId="{A5CCDA65-69A9-9D3D-6013-F115F4B2F889}"/>
          </ac:spMkLst>
        </pc:spChg>
        <pc:spChg chg="add mod">
          <ac:chgData name="Menna Davies" userId="4afbe15e-aae4-463c-8e77-84202db36ed2" providerId="ADAL" clId="{102E98A8-3F82-4688-91F8-F4BC7AA7BC6D}" dt="2023-10-22T12:55:29.284" v="1290" actId="2711"/>
          <ac:spMkLst>
            <pc:docMk/>
            <pc:sldMk cId="3291388958" sldId="297"/>
            <ac:spMk id="10" creationId="{4ABCE308-AF64-9F80-25A4-0A65CA2FA2AB}"/>
          </ac:spMkLst>
        </pc:spChg>
        <pc:spChg chg="add mod">
          <ac:chgData name="Menna Davies" userId="4afbe15e-aae4-463c-8e77-84202db36ed2" providerId="ADAL" clId="{102E98A8-3F82-4688-91F8-F4BC7AA7BC6D}" dt="2023-10-22T12:55:29.284" v="1290" actId="2711"/>
          <ac:spMkLst>
            <pc:docMk/>
            <pc:sldMk cId="3291388958" sldId="297"/>
            <ac:spMk id="11" creationId="{20AEBC6C-3487-A3B8-80B6-07C37FC72ABD}"/>
          </ac:spMkLst>
        </pc:spChg>
        <pc:picChg chg="add mod">
          <ac:chgData name="Menna Davies" userId="4afbe15e-aae4-463c-8e77-84202db36ed2" providerId="ADAL" clId="{102E98A8-3F82-4688-91F8-F4BC7AA7BC6D}" dt="2023-10-22T12:55:31.078" v="1291" actId="1076"/>
          <ac:picMkLst>
            <pc:docMk/>
            <pc:sldMk cId="3291388958" sldId="297"/>
            <ac:picMk id="3" creationId="{F4F87965-BBC2-E490-DF14-CB203AE36170}"/>
          </ac:picMkLst>
        </pc:picChg>
        <pc:picChg chg="add mod">
          <ac:chgData name="Menna Davies" userId="4afbe15e-aae4-463c-8e77-84202db36ed2" providerId="ADAL" clId="{102E98A8-3F82-4688-91F8-F4BC7AA7BC6D}" dt="2023-10-22T12:55:25.111" v="1289"/>
          <ac:picMkLst>
            <pc:docMk/>
            <pc:sldMk cId="3291388958" sldId="297"/>
            <ac:picMk id="12" creationId="{5736D2FF-4B92-F8C5-EC5E-2442E487DB46}"/>
          </ac:picMkLst>
        </pc:picChg>
      </pc:sldChg>
      <pc:sldChg chg="addSp delSp modSp new mod ord">
        <pc:chgData name="Menna Davies" userId="4afbe15e-aae4-463c-8e77-84202db36ed2" providerId="ADAL" clId="{102E98A8-3F82-4688-91F8-F4BC7AA7BC6D}" dt="2023-10-22T13:30:11.762" v="1868"/>
        <pc:sldMkLst>
          <pc:docMk/>
          <pc:sldMk cId="1718197002" sldId="298"/>
        </pc:sldMkLst>
        <pc:spChg chg="add mod">
          <ac:chgData name="Menna Davies" userId="4afbe15e-aae4-463c-8e77-84202db36ed2" providerId="ADAL" clId="{102E98A8-3F82-4688-91F8-F4BC7AA7BC6D}" dt="2023-10-22T12:54:09.184" v="1268" actId="2711"/>
          <ac:spMkLst>
            <pc:docMk/>
            <pc:sldMk cId="1718197002" sldId="298"/>
            <ac:spMk id="5" creationId="{42B1C487-09D5-FD1C-BADF-BF1F986DCD1E}"/>
          </ac:spMkLst>
        </pc:spChg>
        <pc:spChg chg="add mod">
          <ac:chgData name="Menna Davies" userId="4afbe15e-aae4-463c-8e77-84202db36ed2" providerId="ADAL" clId="{102E98A8-3F82-4688-91F8-F4BC7AA7BC6D}" dt="2023-10-22T12:54:09.184" v="1268" actId="2711"/>
          <ac:spMkLst>
            <pc:docMk/>
            <pc:sldMk cId="1718197002" sldId="298"/>
            <ac:spMk id="7" creationId="{2994BA6E-CCA4-5254-A3BF-95CA39BED746}"/>
          </ac:spMkLst>
        </pc:spChg>
        <pc:spChg chg="add mod">
          <ac:chgData name="Menna Davies" userId="4afbe15e-aae4-463c-8e77-84202db36ed2" providerId="ADAL" clId="{102E98A8-3F82-4688-91F8-F4BC7AA7BC6D}" dt="2023-10-22T12:54:09.184" v="1268" actId="2711"/>
          <ac:spMkLst>
            <pc:docMk/>
            <pc:sldMk cId="1718197002" sldId="298"/>
            <ac:spMk id="8" creationId="{8B367DC8-AEE4-F8EF-A649-4DA3A4EEB405}"/>
          </ac:spMkLst>
        </pc:spChg>
        <pc:spChg chg="add mod">
          <ac:chgData name="Menna Davies" userId="4afbe15e-aae4-463c-8e77-84202db36ed2" providerId="ADAL" clId="{102E98A8-3F82-4688-91F8-F4BC7AA7BC6D}" dt="2023-10-22T12:54:09.184" v="1268" actId="2711"/>
          <ac:spMkLst>
            <pc:docMk/>
            <pc:sldMk cId="1718197002" sldId="298"/>
            <ac:spMk id="9" creationId="{B7DAAC38-001C-37D4-BF2B-4E00774763AA}"/>
          </ac:spMkLst>
        </pc:spChg>
        <pc:spChg chg="add mod">
          <ac:chgData name="Menna Davies" userId="4afbe15e-aae4-463c-8e77-84202db36ed2" providerId="ADAL" clId="{102E98A8-3F82-4688-91F8-F4BC7AA7BC6D}" dt="2023-10-22T12:54:09.184" v="1268" actId="2711"/>
          <ac:spMkLst>
            <pc:docMk/>
            <pc:sldMk cId="1718197002" sldId="298"/>
            <ac:spMk id="10" creationId="{ECD2EFD3-2E7C-ACB0-663C-A0844A2C016D}"/>
          </ac:spMkLst>
        </pc:spChg>
        <pc:spChg chg="add mod">
          <ac:chgData name="Menna Davies" userId="4afbe15e-aae4-463c-8e77-84202db36ed2" providerId="ADAL" clId="{102E98A8-3F82-4688-91F8-F4BC7AA7BC6D}" dt="2023-10-22T12:54:09.184" v="1268" actId="2711"/>
          <ac:spMkLst>
            <pc:docMk/>
            <pc:sldMk cId="1718197002" sldId="298"/>
            <ac:spMk id="11" creationId="{80E983B8-6146-7D0D-1B36-C7A299D6EA83}"/>
          </ac:spMkLst>
        </pc:spChg>
        <pc:spChg chg="add mod">
          <ac:chgData name="Menna Davies" userId="4afbe15e-aae4-463c-8e77-84202db36ed2" providerId="ADAL" clId="{102E98A8-3F82-4688-91F8-F4BC7AA7BC6D}" dt="2023-10-22T12:54:09.184" v="1268" actId="2711"/>
          <ac:spMkLst>
            <pc:docMk/>
            <pc:sldMk cId="1718197002" sldId="298"/>
            <ac:spMk id="12" creationId="{2FA974B5-3B76-9EFA-2020-225D703299B9}"/>
          </ac:spMkLst>
        </pc:spChg>
        <pc:spChg chg="add mod">
          <ac:chgData name="Menna Davies" userId="4afbe15e-aae4-463c-8e77-84202db36ed2" providerId="ADAL" clId="{102E98A8-3F82-4688-91F8-F4BC7AA7BC6D}" dt="2023-10-22T12:54:09.184" v="1268" actId="2711"/>
          <ac:spMkLst>
            <pc:docMk/>
            <pc:sldMk cId="1718197002" sldId="298"/>
            <ac:spMk id="13" creationId="{EA80F379-363D-4F87-3C3F-02C7F35A1220}"/>
          </ac:spMkLst>
        </pc:spChg>
        <pc:picChg chg="add mod">
          <ac:chgData name="Menna Davies" userId="4afbe15e-aae4-463c-8e77-84202db36ed2" providerId="ADAL" clId="{102E98A8-3F82-4688-91F8-F4BC7AA7BC6D}" dt="2023-10-22T12:53:58.657" v="1266" actId="1036"/>
          <ac:picMkLst>
            <pc:docMk/>
            <pc:sldMk cId="1718197002" sldId="298"/>
            <ac:picMk id="3" creationId="{B2DE8E5E-F630-2E60-4618-50680851F8AF}"/>
          </ac:picMkLst>
        </pc:picChg>
        <pc:picChg chg="add del mod">
          <ac:chgData name="Menna Davies" userId="4afbe15e-aae4-463c-8e77-84202db36ed2" providerId="ADAL" clId="{102E98A8-3F82-4688-91F8-F4BC7AA7BC6D}" dt="2023-10-22T12:54:16.615" v="1269" actId="478"/>
          <ac:picMkLst>
            <pc:docMk/>
            <pc:sldMk cId="1718197002" sldId="298"/>
            <ac:picMk id="4" creationId="{A1F3DE06-A689-C3A8-3320-1AC41E3A80C0}"/>
          </ac:picMkLst>
        </pc:picChg>
        <pc:picChg chg="add mod">
          <ac:chgData name="Menna Davies" userId="4afbe15e-aae4-463c-8e77-84202db36ed2" providerId="ADAL" clId="{102E98A8-3F82-4688-91F8-F4BC7AA7BC6D}" dt="2023-10-22T12:54:01.803" v="1267"/>
          <ac:picMkLst>
            <pc:docMk/>
            <pc:sldMk cId="1718197002" sldId="298"/>
            <ac:picMk id="6" creationId="{E9F1522F-5087-0275-28F8-7EA55CBD3DF7}"/>
          </ac:picMkLst>
        </pc:picChg>
      </pc:sldChg>
      <pc:sldChg chg="addSp delSp modSp new mod ord">
        <pc:chgData name="Menna Davies" userId="4afbe15e-aae4-463c-8e77-84202db36ed2" providerId="ADAL" clId="{102E98A8-3F82-4688-91F8-F4BC7AA7BC6D}" dt="2023-10-22T13:30:03.809" v="1866"/>
        <pc:sldMkLst>
          <pc:docMk/>
          <pc:sldMk cId="2843354537" sldId="299"/>
        </pc:sldMkLst>
        <pc:spChg chg="add mod">
          <ac:chgData name="Menna Davies" userId="4afbe15e-aae4-463c-8e77-84202db36ed2" providerId="ADAL" clId="{102E98A8-3F82-4688-91F8-F4BC7AA7BC6D}" dt="2023-10-22T12:53:33.940" v="1254" actId="2711"/>
          <ac:spMkLst>
            <pc:docMk/>
            <pc:sldMk cId="2843354537" sldId="299"/>
            <ac:spMk id="4" creationId="{BB13B8C2-28F9-C19B-E5CE-792DFEB1384A}"/>
          </ac:spMkLst>
        </pc:spChg>
        <pc:spChg chg="add mod">
          <ac:chgData name="Menna Davies" userId="4afbe15e-aae4-463c-8e77-84202db36ed2" providerId="ADAL" clId="{102E98A8-3F82-4688-91F8-F4BC7AA7BC6D}" dt="2023-10-22T12:53:33.940" v="1254" actId="2711"/>
          <ac:spMkLst>
            <pc:docMk/>
            <pc:sldMk cId="2843354537" sldId="299"/>
            <ac:spMk id="5" creationId="{0C7F5098-6114-DE0F-C55F-03AA5E3F9618}"/>
          </ac:spMkLst>
        </pc:spChg>
        <pc:spChg chg="add mod">
          <ac:chgData name="Menna Davies" userId="4afbe15e-aae4-463c-8e77-84202db36ed2" providerId="ADAL" clId="{102E98A8-3F82-4688-91F8-F4BC7AA7BC6D}" dt="2023-10-22T12:53:33.940" v="1254" actId="2711"/>
          <ac:spMkLst>
            <pc:docMk/>
            <pc:sldMk cId="2843354537" sldId="299"/>
            <ac:spMk id="6" creationId="{C63DD988-88B7-CF0F-669E-F4C13498134B}"/>
          </ac:spMkLst>
        </pc:spChg>
        <pc:spChg chg="add mod">
          <ac:chgData name="Menna Davies" userId="4afbe15e-aae4-463c-8e77-84202db36ed2" providerId="ADAL" clId="{102E98A8-3F82-4688-91F8-F4BC7AA7BC6D}" dt="2023-10-22T12:53:33.940" v="1254" actId="2711"/>
          <ac:spMkLst>
            <pc:docMk/>
            <pc:sldMk cId="2843354537" sldId="299"/>
            <ac:spMk id="7" creationId="{B27C50C9-153B-C9C9-8489-B51004F4338A}"/>
          </ac:spMkLst>
        </pc:spChg>
        <pc:spChg chg="add mod">
          <ac:chgData name="Menna Davies" userId="4afbe15e-aae4-463c-8e77-84202db36ed2" providerId="ADAL" clId="{102E98A8-3F82-4688-91F8-F4BC7AA7BC6D}" dt="2023-10-22T12:53:33.940" v="1254" actId="2711"/>
          <ac:spMkLst>
            <pc:docMk/>
            <pc:sldMk cId="2843354537" sldId="299"/>
            <ac:spMk id="8" creationId="{7B856D9D-4338-B80F-93CD-23E42C4D37B6}"/>
          </ac:spMkLst>
        </pc:spChg>
        <pc:spChg chg="add mod">
          <ac:chgData name="Menna Davies" userId="4afbe15e-aae4-463c-8e77-84202db36ed2" providerId="ADAL" clId="{102E98A8-3F82-4688-91F8-F4BC7AA7BC6D}" dt="2023-10-22T12:53:33.940" v="1254" actId="2711"/>
          <ac:spMkLst>
            <pc:docMk/>
            <pc:sldMk cId="2843354537" sldId="299"/>
            <ac:spMk id="13" creationId="{DEBF637D-27AD-3A69-65C6-B558EC344008}"/>
          </ac:spMkLst>
        </pc:spChg>
        <pc:spChg chg="add mod">
          <ac:chgData name="Menna Davies" userId="4afbe15e-aae4-463c-8e77-84202db36ed2" providerId="ADAL" clId="{102E98A8-3F82-4688-91F8-F4BC7AA7BC6D}" dt="2023-10-22T12:53:33.940" v="1254" actId="2711"/>
          <ac:spMkLst>
            <pc:docMk/>
            <pc:sldMk cId="2843354537" sldId="299"/>
            <ac:spMk id="14" creationId="{81DEDC14-F104-F912-0EA6-A8F78A73C8FB}"/>
          </ac:spMkLst>
        </pc:spChg>
        <pc:spChg chg="add mod">
          <ac:chgData name="Menna Davies" userId="4afbe15e-aae4-463c-8e77-84202db36ed2" providerId="ADAL" clId="{102E98A8-3F82-4688-91F8-F4BC7AA7BC6D}" dt="2023-10-22T12:53:33.940" v="1254" actId="2711"/>
          <ac:spMkLst>
            <pc:docMk/>
            <pc:sldMk cId="2843354537" sldId="299"/>
            <ac:spMk id="15" creationId="{8F2511C3-2067-C8CC-583D-3A00953B5654}"/>
          </ac:spMkLst>
        </pc:spChg>
        <pc:picChg chg="add mod">
          <ac:chgData name="Menna Davies" userId="4afbe15e-aae4-463c-8e77-84202db36ed2" providerId="ADAL" clId="{102E98A8-3F82-4688-91F8-F4BC7AA7BC6D}" dt="2023-10-22T12:52:57.194" v="1252" actId="1036"/>
          <ac:picMkLst>
            <pc:docMk/>
            <pc:sldMk cId="2843354537" sldId="299"/>
            <ac:picMk id="3" creationId="{2EC871C0-D822-B7F8-8F99-AA9A9975A8D2}"/>
          </ac:picMkLst>
        </pc:picChg>
        <pc:picChg chg="add del mod">
          <ac:chgData name="Menna Davies" userId="4afbe15e-aae4-463c-8e77-84202db36ed2" providerId="ADAL" clId="{102E98A8-3F82-4688-91F8-F4BC7AA7BC6D}" dt="2023-10-22T12:53:37.832" v="1255" actId="478"/>
          <ac:picMkLst>
            <pc:docMk/>
            <pc:sldMk cId="2843354537" sldId="299"/>
            <ac:picMk id="16" creationId="{2425647C-80F0-DFFE-2A69-C0DD12C7E1FB}"/>
          </ac:picMkLst>
        </pc:picChg>
        <pc:cxnChg chg="add mod">
          <ac:chgData name="Menna Davies" userId="4afbe15e-aae4-463c-8e77-84202db36ed2" providerId="ADAL" clId="{102E98A8-3F82-4688-91F8-F4BC7AA7BC6D}" dt="2023-10-22T12:53:28.937" v="1253"/>
          <ac:cxnSpMkLst>
            <pc:docMk/>
            <pc:sldMk cId="2843354537" sldId="299"/>
            <ac:cxnSpMk id="9" creationId="{A969AAF0-5972-F245-C69F-16D040A8D7C8}"/>
          </ac:cxnSpMkLst>
        </pc:cxnChg>
        <pc:cxnChg chg="add mod">
          <ac:chgData name="Menna Davies" userId="4afbe15e-aae4-463c-8e77-84202db36ed2" providerId="ADAL" clId="{102E98A8-3F82-4688-91F8-F4BC7AA7BC6D}" dt="2023-10-22T12:53:28.937" v="1253"/>
          <ac:cxnSpMkLst>
            <pc:docMk/>
            <pc:sldMk cId="2843354537" sldId="299"/>
            <ac:cxnSpMk id="10" creationId="{1619CE4A-B5AE-05A4-BDF0-39AD82A0E815}"/>
          </ac:cxnSpMkLst>
        </pc:cxnChg>
        <pc:cxnChg chg="add mod">
          <ac:chgData name="Menna Davies" userId="4afbe15e-aae4-463c-8e77-84202db36ed2" providerId="ADAL" clId="{102E98A8-3F82-4688-91F8-F4BC7AA7BC6D}" dt="2023-10-22T12:53:28.937" v="1253"/>
          <ac:cxnSpMkLst>
            <pc:docMk/>
            <pc:sldMk cId="2843354537" sldId="299"/>
            <ac:cxnSpMk id="11" creationId="{119D703E-368A-52A1-6D08-9A1908DADFFB}"/>
          </ac:cxnSpMkLst>
        </pc:cxnChg>
        <pc:cxnChg chg="add mod">
          <ac:chgData name="Menna Davies" userId="4afbe15e-aae4-463c-8e77-84202db36ed2" providerId="ADAL" clId="{102E98A8-3F82-4688-91F8-F4BC7AA7BC6D}" dt="2023-10-22T12:53:28.937" v="1253"/>
          <ac:cxnSpMkLst>
            <pc:docMk/>
            <pc:sldMk cId="2843354537" sldId="299"/>
            <ac:cxnSpMk id="12" creationId="{62961E6A-910C-D084-E14E-3943AF617959}"/>
          </ac:cxnSpMkLst>
        </pc:cxnChg>
      </pc:sldChg>
      <pc:sldChg chg="addSp delSp modSp new mod">
        <pc:chgData name="Menna Davies" userId="4afbe15e-aae4-463c-8e77-84202db36ed2" providerId="ADAL" clId="{102E98A8-3F82-4688-91F8-F4BC7AA7BC6D}" dt="2023-10-22T12:54:28.773" v="1271" actId="478"/>
        <pc:sldMkLst>
          <pc:docMk/>
          <pc:sldMk cId="2733977367" sldId="300"/>
        </pc:sldMkLst>
        <pc:spChg chg="add mod">
          <ac:chgData name="Menna Davies" userId="4afbe15e-aae4-463c-8e77-84202db36ed2" providerId="ADAL" clId="{102E98A8-3F82-4688-91F8-F4BC7AA7BC6D}" dt="2023-10-22T12:52:49.270" v="1238" actId="2711"/>
          <ac:spMkLst>
            <pc:docMk/>
            <pc:sldMk cId="2733977367" sldId="300"/>
            <ac:spMk id="4" creationId="{7E928F36-AC97-674B-C65D-644AF39EAE1D}"/>
          </ac:spMkLst>
        </pc:spChg>
        <pc:spChg chg="add mod">
          <ac:chgData name="Menna Davies" userId="4afbe15e-aae4-463c-8e77-84202db36ed2" providerId="ADAL" clId="{102E98A8-3F82-4688-91F8-F4BC7AA7BC6D}" dt="2023-10-22T12:52:49.270" v="1238" actId="2711"/>
          <ac:spMkLst>
            <pc:docMk/>
            <pc:sldMk cId="2733977367" sldId="300"/>
            <ac:spMk id="6" creationId="{B2F97484-18DA-BF3E-D079-93F8AD3EFA71}"/>
          </ac:spMkLst>
        </pc:spChg>
        <pc:picChg chg="add mod">
          <ac:chgData name="Menna Davies" userId="4afbe15e-aae4-463c-8e77-84202db36ed2" providerId="ADAL" clId="{102E98A8-3F82-4688-91F8-F4BC7AA7BC6D}" dt="2023-10-22T12:52:21.503" v="1236" actId="1036"/>
          <ac:picMkLst>
            <pc:docMk/>
            <pc:sldMk cId="2733977367" sldId="300"/>
            <ac:picMk id="3" creationId="{F5E25D76-7E38-EC6D-F218-508F6CF87681}"/>
          </ac:picMkLst>
        </pc:picChg>
        <pc:picChg chg="add del mod">
          <ac:chgData name="Menna Davies" userId="4afbe15e-aae4-463c-8e77-84202db36ed2" providerId="ADAL" clId="{102E98A8-3F82-4688-91F8-F4BC7AA7BC6D}" dt="2023-10-22T12:54:28.773" v="1271" actId="478"/>
          <ac:picMkLst>
            <pc:docMk/>
            <pc:sldMk cId="2733977367" sldId="300"/>
            <ac:picMk id="5" creationId="{F6DABC27-BFCA-D8C9-A4F5-684F5C68734F}"/>
          </ac:picMkLst>
        </pc:picChg>
        <pc:picChg chg="add mod">
          <ac:chgData name="Menna Davies" userId="4afbe15e-aae4-463c-8e77-84202db36ed2" providerId="ADAL" clId="{102E98A8-3F82-4688-91F8-F4BC7AA7BC6D}" dt="2023-10-22T12:52:45.773" v="1237"/>
          <ac:picMkLst>
            <pc:docMk/>
            <pc:sldMk cId="2733977367" sldId="300"/>
            <ac:picMk id="7" creationId="{13812B65-1EC4-C3CD-3C10-38700BB44D55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2:54:20.487" v="1270" actId="478"/>
        <pc:sldMkLst>
          <pc:docMk/>
          <pc:sldMk cId="192085093" sldId="301"/>
        </pc:sldMkLst>
        <pc:spChg chg="add mod">
          <ac:chgData name="Menna Davies" userId="4afbe15e-aae4-463c-8e77-84202db36ed2" providerId="ADAL" clId="{102E98A8-3F82-4688-91F8-F4BC7AA7BC6D}" dt="2023-10-22T12:52:12.887" v="1224" actId="2711"/>
          <ac:spMkLst>
            <pc:docMk/>
            <pc:sldMk cId="192085093" sldId="301"/>
            <ac:spMk id="6" creationId="{801F4F71-1B2C-1ECB-9CD8-CC3A09B6ACED}"/>
          </ac:spMkLst>
        </pc:spChg>
        <pc:spChg chg="add mod">
          <ac:chgData name="Menna Davies" userId="4afbe15e-aae4-463c-8e77-84202db36ed2" providerId="ADAL" clId="{102E98A8-3F82-4688-91F8-F4BC7AA7BC6D}" dt="2023-10-22T12:52:12.887" v="1224" actId="2711"/>
          <ac:spMkLst>
            <pc:docMk/>
            <pc:sldMk cId="192085093" sldId="301"/>
            <ac:spMk id="7" creationId="{FAB1EA56-8234-36B7-B261-D6FE90C47154}"/>
          </ac:spMkLst>
        </pc:spChg>
        <pc:picChg chg="add mod">
          <ac:chgData name="Menna Davies" userId="4afbe15e-aae4-463c-8e77-84202db36ed2" providerId="ADAL" clId="{102E98A8-3F82-4688-91F8-F4BC7AA7BC6D}" dt="2023-10-22T12:51:47.791" v="1221" actId="1036"/>
          <ac:picMkLst>
            <pc:docMk/>
            <pc:sldMk cId="192085093" sldId="301"/>
            <ac:picMk id="3" creationId="{371BB81A-D36A-BE4E-0780-EEAAA31A9AD3}"/>
          </ac:picMkLst>
        </pc:picChg>
        <pc:picChg chg="add del mod">
          <ac:chgData name="Menna Davies" userId="4afbe15e-aae4-463c-8e77-84202db36ed2" providerId="ADAL" clId="{102E98A8-3F82-4688-91F8-F4BC7AA7BC6D}" dt="2023-10-22T12:54:20.487" v="1270" actId="478"/>
          <ac:picMkLst>
            <pc:docMk/>
            <pc:sldMk cId="192085093" sldId="301"/>
            <ac:picMk id="4" creationId="{455F9CA7-5259-F531-DBD4-A59F5B942796}"/>
          </ac:picMkLst>
        </pc:picChg>
        <pc:picChg chg="add mod">
          <ac:chgData name="Menna Davies" userId="4afbe15e-aae4-463c-8e77-84202db36ed2" providerId="ADAL" clId="{102E98A8-3F82-4688-91F8-F4BC7AA7BC6D}" dt="2023-10-22T12:52:08.631" v="1222"/>
          <ac:picMkLst>
            <pc:docMk/>
            <pc:sldMk cId="192085093" sldId="301"/>
            <ac:picMk id="5" creationId="{7FB2E124-3A95-2E2E-490D-DFA996DA4EB9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2:51:42.828" v="1211" actId="478"/>
        <pc:sldMkLst>
          <pc:docMk/>
          <pc:sldMk cId="11595826" sldId="302"/>
        </pc:sldMkLst>
        <pc:spChg chg="add mod">
          <ac:chgData name="Menna Davies" userId="4afbe15e-aae4-463c-8e77-84202db36ed2" providerId="ADAL" clId="{102E98A8-3F82-4688-91F8-F4BC7AA7BC6D}" dt="2023-10-22T12:51:39.148" v="1209" actId="2711"/>
          <ac:spMkLst>
            <pc:docMk/>
            <pc:sldMk cId="11595826" sldId="302"/>
            <ac:spMk id="6" creationId="{D96EBD75-96C0-34D6-CF4F-904484FE62DC}"/>
          </ac:spMkLst>
        </pc:spChg>
        <pc:picChg chg="add mod">
          <ac:chgData name="Menna Davies" userId="4afbe15e-aae4-463c-8e77-84202db36ed2" providerId="ADAL" clId="{102E98A8-3F82-4688-91F8-F4BC7AA7BC6D}" dt="2023-10-22T12:51:41.177" v="1210" actId="1076"/>
          <ac:picMkLst>
            <pc:docMk/>
            <pc:sldMk cId="11595826" sldId="302"/>
            <ac:picMk id="3" creationId="{C6EBFE67-2B9E-6360-0ED4-5785F54429F2}"/>
          </ac:picMkLst>
        </pc:picChg>
        <pc:picChg chg="add del mod">
          <ac:chgData name="Menna Davies" userId="4afbe15e-aae4-463c-8e77-84202db36ed2" providerId="ADAL" clId="{102E98A8-3F82-4688-91F8-F4BC7AA7BC6D}" dt="2023-10-22T12:51:42.828" v="1211" actId="478"/>
          <ac:picMkLst>
            <pc:docMk/>
            <pc:sldMk cId="11595826" sldId="302"/>
            <ac:picMk id="4" creationId="{481926A5-3F5E-1C49-27AC-08792EB0029F}"/>
          </ac:picMkLst>
        </pc:picChg>
        <pc:picChg chg="add mod">
          <ac:chgData name="Menna Davies" userId="4afbe15e-aae4-463c-8e77-84202db36ed2" providerId="ADAL" clId="{102E98A8-3F82-4688-91F8-F4BC7AA7BC6D}" dt="2023-10-22T12:51:34.643" v="1208"/>
          <ac:picMkLst>
            <pc:docMk/>
            <pc:sldMk cId="11595826" sldId="302"/>
            <ac:picMk id="5" creationId="{A21101E4-6096-8024-56CF-A1D0395B3DFC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2:51:15.148" v="1190" actId="478"/>
        <pc:sldMkLst>
          <pc:docMk/>
          <pc:sldMk cId="1214359541" sldId="303"/>
        </pc:sldMkLst>
        <pc:spChg chg="add del mod">
          <ac:chgData name="Menna Davies" userId="4afbe15e-aae4-463c-8e77-84202db36ed2" providerId="ADAL" clId="{102E98A8-3F82-4688-91F8-F4BC7AA7BC6D}" dt="2023-10-22T12:50:53.653" v="1186"/>
          <ac:spMkLst>
            <pc:docMk/>
            <pc:sldMk cId="1214359541" sldId="303"/>
            <ac:spMk id="4" creationId="{43299D2C-16B3-40F3-9EEC-C770CC91531F}"/>
          </ac:spMkLst>
        </pc:spChg>
        <pc:spChg chg="add mod">
          <ac:chgData name="Menna Davies" userId="4afbe15e-aae4-463c-8e77-84202db36ed2" providerId="ADAL" clId="{102E98A8-3F82-4688-91F8-F4BC7AA7BC6D}" dt="2023-10-22T12:51:08.446" v="1189" actId="2711"/>
          <ac:spMkLst>
            <pc:docMk/>
            <pc:sldMk cId="1214359541" sldId="303"/>
            <ac:spMk id="13" creationId="{A35FD088-AE3A-0004-437A-A725AA486CF6}"/>
          </ac:spMkLst>
        </pc:spChg>
        <pc:picChg chg="add mod">
          <ac:chgData name="Menna Davies" userId="4afbe15e-aae4-463c-8e77-84202db36ed2" providerId="ADAL" clId="{102E98A8-3F82-4688-91F8-F4BC7AA7BC6D}" dt="2023-10-22T12:50:47.373" v="1184" actId="1036"/>
          <ac:picMkLst>
            <pc:docMk/>
            <pc:sldMk cId="1214359541" sldId="303"/>
            <ac:picMk id="3" creationId="{4132F9C3-FB0B-3021-168B-3AB0538BDB08}"/>
          </ac:picMkLst>
        </pc:picChg>
        <pc:picChg chg="add del mod">
          <ac:chgData name="Menna Davies" userId="4afbe15e-aae4-463c-8e77-84202db36ed2" providerId="ADAL" clId="{102E98A8-3F82-4688-91F8-F4BC7AA7BC6D}" dt="2023-10-22T12:50:53.653" v="1186"/>
          <ac:picMkLst>
            <pc:docMk/>
            <pc:sldMk cId="1214359541" sldId="303"/>
            <ac:picMk id="5" creationId="{3B8F2194-C2C9-D189-0017-5FAF73BC98FE}"/>
          </ac:picMkLst>
        </pc:picChg>
        <pc:picChg chg="add del mod">
          <ac:chgData name="Menna Davies" userId="4afbe15e-aae4-463c-8e77-84202db36ed2" providerId="ADAL" clId="{102E98A8-3F82-4688-91F8-F4BC7AA7BC6D}" dt="2023-10-22T12:50:53.653" v="1186"/>
          <ac:picMkLst>
            <pc:docMk/>
            <pc:sldMk cId="1214359541" sldId="303"/>
            <ac:picMk id="6" creationId="{EDD5F65D-B905-2848-081B-501F12E9EEFB}"/>
          </ac:picMkLst>
        </pc:picChg>
        <pc:picChg chg="add del mod">
          <ac:chgData name="Menna Davies" userId="4afbe15e-aae4-463c-8e77-84202db36ed2" providerId="ADAL" clId="{102E98A8-3F82-4688-91F8-F4BC7AA7BC6D}" dt="2023-10-22T12:50:53.653" v="1186"/>
          <ac:picMkLst>
            <pc:docMk/>
            <pc:sldMk cId="1214359541" sldId="303"/>
            <ac:picMk id="7" creationId="{D608198A-5872-6C18-F88F-89915E501F86}"/>
          </ac:picMkLst>
        </pc:picChg>
        <pc:picChg chg="add del mod">
          <ac:chgData name="Menna Davies" userId="4afbe15e-aae4-463c-8e77-84202db36ed2" providerId="ADAL" clId="{102E98A8-3F82-4688-91F8-F4BC7AA7BC6D}" dt="2023-10-22T12:50:53.653" v="1186"/>
          <ac:picMkLst>
            <pc:docMk/>
            <pc:sldMk cId="1214359541" sldId="303"/>
            <ac:picMk id="8" creationId="{13F48C0D-F6C5-67E5-67E3-A8450B1DF296}"/>
          </ac:picMkLst>
        </pc:picChg>
        <pc:picChg chg="add del mod">
          <ac:chgData name="Menna Davies" userId="4afbe15e-aae4-463c-8e77-84202db36ed2" providerId="ADAL" clId="{102E98A8-3F82-4688-91F8-F4BC7AA7BC6D}" dt="2023-10-22T12:50:53.653" v="1186"/>
          <ac:picMkLst>
            <pc:docMk/>
            <pc:sldMk cId="1214359541" sldId="303"/>
            <ac:picMk id="9" creationId="{A9E06B0B-7C58-188F-161B-81CB4E6386F6}"/>
          </ac:picMkLst>
        </pc:picChg>
        <pc:picChg chg="add del mod">
          <ac:chgData name="Menna Davies" userId="4afbe15e-aae4-463c-8e77-84202db36ed2" providerId="ADAL" clId="{102E98A8-3F82-4688-91F8-F4BC7AA7BC6D}" dt="2023-10-22T12:50:53.653" v="1186"/>
          <ac:picMkLst>
            <pc:docMk/>
            <pc:sldMk cId="1214359541" sldId="303"/>
            <ac:picMk id="10" creationId="{C3DBC2F9-5EE3-B3FC-4BE2-D85D33400F9A}"/>
          </ac:picMkLst>
        </pc:picChg>
        <pc:picChg chg="add del mod">
          <ac:chgData name="Menna Davies" userId="4afbe15e-aae4-463c-8e77-84202db36ed2" providerId="ADAL" clId="{102E98A8-3F82-4688-91F8-F4BC7AA7BC6D}" dt="2023-10-22T12:51:15.148" v="1190" actId="478"/>
          <ac:picMkLst>
            <pc:docMk/>
            <pc:sldMk cId="1214359541" sldId="303"/>
            <ac:picMk id="11" creationId="{CB2D6C98-C40C-1220-3B1E-4BF7F8410B87}"/>
          </ac:picMkLst>
        </pc:picChg>
        <pc:picChg chg="add mod">
          <ac:chgData name="Menna Davies" userId="4afbe15e-aae4-463c-8e77-84202db36ed2" providerId="ADAL" clId="{102E98A8-3F82-4688-91F8-F4BC7AA7BC6D}" dt="2023-10-22T12:51:02.459" v="1187"/>
          <ac:picMkLst>
            <pc:docMk/>
            <pc:sldMk cId="1214359541" sldId="303"/>
            <ac:picMk id="12" creationId="{D98BED93-A56A-CA79-743A-80843240A661}"/>
          </ac:picMkLst>
        </pc:picChg>
      </pc:sldChg>
      <pc:sldChg chg="addSp delSp modSp new mod">
        <pc:chgData name="Menna Davies" userId="4afbe15e-aae4-463c-8e77-84202db36ed2" providerId="ADAL" clId="{102E98A8-3F82-4688-91F8-F4BC7AA7BC6D}" dt="2023-10-22T19:48:47.846" v="2020" actId="1076"/>
        <pc:sldMkLst>
          <pc:docMk/>
          <pc:sldMk cId="3173164987" sldId="304"/>
        </pc:sldMkLst>
        <pc:spChg chg="add mod">
          <ac:chgData name="Menna Davies" userId="4afbe15e-aae4-463c-8e77-84202db36ed2" providerId="ADAL" clId="{102E98A8-3F82-4688-91F8-F4BC7AA7BC6D}" dt="2023-10-22T12:49:45.211" v="1172" actId="115"/>
          <ac:spMkLst>
            <pc:docMk/>
            <pc:sldMk cId="3173164987" sldId="304"/>
            <ac:spMk id="4" creationId="{898615E6-2B12-901B-D370-6DD5EDE2C2DE}"/>
          </ac:spMkLst>
        </pc:spChg>
        <pc:picChg chg="add mod">
          <ac:chgData name="Menna Davies" userId="4afbe15e-aae4-463c-8e77-84202db36ed2" providerId="ADAL" clId="{102E98A8-3F82-4688-91F8-F4BC7AA7BC6D}" dt="2023-10-22T12:49:36.879" v="1169" actId="1036"/>
          <ac:picMkLst>
            <pc:docMk/>
            <pc:sldMk cId="3173164987" sldId="304"/>
            <ac:picMk id="3" creationId="{54E95A93-A6F2-2B12-074D-AF729F3EE506}"/>
          </ac:picMkLst>
        </pc:picChg>
        <pc:picChg chg="add del mod">
          <ac:chgData name="Menna Davies" userId="4afbe15e-aae4-463c-8e77-84202db36ed2" providerId="ADAL" clId="{102E98A8-3F82-4688-91F8-F4BC7AA7BC6D}" dt="2023-10-22T12:49:48.997" v="1173" actId="478"/>
          <ac:picMkLst>
            <pc:docMk/>
            <pc:sldMk cId="3173164987" sldId="304"/>
            <ac:picMk id="5" creationId="{BD9EB5E5-7218-3309-73BD-764093DF8648}"/>
          </ac:picMkLst>
        </pc:picChg>
        <pc:picChg chg="add mod">
          <ac:chgData name="Menna Davies" userId="4afbe15e-aae4-463c-8e77-84202db36ed2" providerId="ADAL" clId="{102E98A8-3F82-4688-91F8-F4BC7AA7BC6D}" dt="2023-10-22T12:49:38.671" v="1170"/>
          <ac:picMkLst>
            <pc:docMk/>
            <pc:sldMk cId="3173164987" sldId="304"/>
            <ac:picMk id="6" creationId="{9D2070FA-48B6-64B4-DBD4-8E570D5681A3}"/>
          </ac:picMkLst>
        </pc:picChg>
        <pc:picChg chg="add mod">
          <ac:chgData name="Menna Davies" userId="4afbe15e-aae4-463c-8e77-84202db36ed2" providerId="ADAL" clId="{102E98A8-3F82-4688-91F8-F4BC7AA7BC6D}" dt="2023-10-22T12:49:38.671" v="1170"/>
          <ac:picMkLst>
            <pc:docMk/>
            <pc:sldMk cId="3173164987" sldId="304"/>
            <ac:picMk id="7" creationId="{CA0AABE9-6AC3-E7EF-EEBA-900FEEEF3932}"/>
          </ac:picMkLst>
        </pc:picChg>
        <pc:picChg chg="add mod">
          <ac:chgData name="Menna Davies" userId="4afbe15e-aae4-463c-8e77-84202db36ed2" providerId="ADAL" clId="{102E98A8-3F82-4688-91F8-F4BC7AA7BC6D}" dt="2023-10-22T12:49:38.671" v="1170"/>
          <ac:picMkLst>
            <pc:docMk/>
            <pc:sldMk cId="3173164987" sldId="304"/>
            <ac:picMk id="8" creationId="{C05DEC12-D134-4BA5-7450-524ACE663759}"/>
          </ac:picMkLst>
        </pc:picChg>
        <pc:picChg chg="add mod">
          <ac:chgData name="Menna Davies" userId="4afbe15e-aae4-463c-8e77-84202db36ed2" providerId="ADAL" clId="{102E98A8-3F82-4688-91F8-F4BC7AA7BC6D}" dt="2023-10-22T12:49:38.671" v="1170"/>
          <ac:picMkLst>
            <pc:docMk/>
            <pc:sldMk cId="3173164987" sldId="304"/>
            <ac:picMk id="9" creationId="{58ED502F-09DB-3F22-069E-9B59C6460632}"/>
          </ac:picMkLst>
        </pc:picChg>
        <pc:picChg chg="add mod">
          <ac:chgData name="Menna Davies" userId="4afbe15e-aae4-463c-8e77-84202db36ed2" providerId="ADAL" clId="{102E98A8-3F82-4688-91F8-F4BC7AA7BC6D}" dt="2023-10-22T12:49:38.671" v="1170"/>
          <ac:picMkLst>
            <pc:docMk/>
            <pc:sldMk cId="3173164987" sldId="304"/>
            <ac:picMk id="10" creationId="{9924ABC9-B05B-2098-C971-6505B7DF925E}"/>
          </ac:picMkLst>
        </pc:picChg>
        <pc:picChg chg="add mod">
          <ac:chgData name="Menna Davies" userId="4afbe15e-aae4-463c-8e77-84202db36ed2" providerId="ADAL" clId="{102E98A8-3F82-4688-91F8-F4BC7AA7BC6D}" dt="2023-10-22T19:48:47.846" v="2020" actId="1076"/>
          <ac:picMkLst>
            <pc:docMk/>
            <pc:sldMk cId="3173164987" sldId="304"/>
            <ac:picMk id="11" creationId="{A9E66D1E-88A7-205A-11A6-77F611D09534}"/>
          </ac:picMkLst>
        </pc:picChg>
      </pc:sldChg>
      <pc:sldChg chg="addSp modSp new mod">
        <pc:chgData name="Menna Davies" userId="4afbe15e-aae4-463c-8e77-84202db36ed2" providerId="ADAL" clId="{102E98A8-3F82-4688-91F8-F4BC7AA7BC6D}" dt="2023-10-22T13:02:20.838" v="1382" actId="2711"/>
        <pc:sldMkLst>
          <pc:docMk/>
          <pc:sldMk cId="783249118" sldId="305"/>
        </pc:sldMkLst>
        <pc:spChg chg="add mod">
          <ac:chgData name="Menna Davies" userId="4afbe15e-aae4-463c-8e77-84202db36ed2" providerId="ADAL" clId="{102E98A8-3F82-4688-91F8-F4BC7AA7BC6D}" dt="2023-10-22T13:02:20.838" v="1382" actId="2711"/>
          <ac:spMkLst>
            <pc:docMk/>
            <pc:sldMk cId="783249118" sldId="305"/>
            <ac:spMk id="5" creationId="{D2BC3824-9CDF-9C67-A08A-BE9B8015D263}"/>
          </ac:spMkLst>
        </pc:spChg>
        <pc:picChg chg="add mod">
          <ac:chgData name="Menna Davies" userId="4afbe15e-aae4-463c-8e77-84202db36ed2" providerId="ADAL" clId="{102E98A8-3F82-4688-91F8-F4BC7AA7BC6D}" dt="2023-10-22T12:48:56.332" v="1150" actId="1036"/>
          <ac:picMkLst>
            <pc:docMk/>
            <pc:sldMk cId="783249118" sldId="305"/>
            <ac:picMk id="3" creationId="{0F7E7C88-F2C2-3C7C-689A-E6665BBC104E}"/>
          </ac:picMkLst>
        </pc:picChg>
        <pc:picChg chg="add mod">
          <ac:chgData name="Menna Davies" userId="4afbe15e-aae4-463c-8e77-84202db36ed2" providerId="ADAL" clId="{102E98A8-3F82-4688-91F8-F4BC7AA7BC6D}" dt="2023-10-22T13:01:47.040" v="1376" actId="1076"/>
          <ac:picMkLst>
            <pc:docMk/>
            <pc:sldMk cId="783249118" sldId="305"/>
            <ac:picMk id="4" creationId="{0F31D120-960F-C8E7-3A43-DA1C23732CAC}"/>
          </ac:picMkLst>
        </pc:picChg>
        <pc:picChg chg="add mod">
          <ac:chgData name="Menna Davies" userId="4afbe15e-aae4-463c-8e77-84202db36ed2" providerId="ADAL" clId="{102E98A8-3F82-4688-91F8-F4BC7AA7BC6D}" dt="2023-10-22T13:01:56.305" v="1379" actId="1076"/>
          <ac:picMkLst>
            <pc:docMk/>
            <pc:sldMk cId="783249118" sldId="305"/>
            <ac:picMk id="19458" creationId="{928EE48F-E701-0DD6-BD79-1E2C95E242AD}"/>
          </ac:picMkLst>
        </pc:picChg>
      </pc:sldChg>
      <pc:sldChg chg="addSp delSp modSp new del mod">
        <pc:chgData name="Menna Davies" userId="4afbe15e-aae4-463c-8e77-84202db36ed2" providerId="ADAL" clId="{102E98A8-3F82-4688-91F8-F4BC7AA7BC6D}" dt="2023-10-22T13:11:43.012" v="1531" actId="47"/>
        <pc:sldMkLst>
          <pc:docMk/>
          <pc:sldMk cId="2587068178" sldId="306"/>
        </pc:sldMkLst>
        <pc:spChg chg="del">
          <ac:chgData name="Menna Davies" userId="4afbe15e-aae4-463c-8e77-84202db36ed2" providerId="ADAL" clId="{102E98A8-3F82-4688-91F8-F4BC7AA7BC6D}" dt="2023-10-22T13:10:53.485" v="1517" actId="478"/>
          <ac:spMkLst>
            <pc:docMk/>
            <pc:sldMk cId="2587068178" sldId="306"/>
            <ac:spMk id="2" creationId="{E906621A-D4B0-FC5E-078B-0269552D5748}"/>
          </ac:spMkLst>
        </pc:spChg>
        <pc:picChg chg="add del mod">
          <ac:chgData name="Menna Davies" userId="4afbe15e-aae4-463c-8e77-84202db36ed2" providerId="ADAL" clId="{102E98A8-3F82-4688-91F8-F4BC7AA7BC6D}" dt="2023-10-22T13:11:38.005" v="1529" actId="21"/>
          <ac:picMkLst>
            <pc:docMk/>
            <pc:sldMk cId="2587068178" sldId="306"/>
            <ac:picMk id="20482" creationId="{4BA08C8A-4243-F271-F52D-F8F2272E7E5B}"/>
          </ac:picMkLst>
        </pc:picChg>
      </pc:sldChg>
      <pc:sldChg chg="addSp modSp add mod">
        <pc:chgData name="Menna Davies" userId="4afbe15e-aae4-463c-8e77-84202db36ed2" providerId="ADAL" clId="{102E98A8-3F82-4688-91F8-F4BC7AA7BC6D}" dt="2023-10-22T13:12:21.308" v="1540" actId="403"/>
        <pc:sldMkLst>
          <pc:docMk/>
          <pc:sldMk cId="2180956366" sldId="307"/>
        </pc:sldMkLst>
        <pc:spChg chg="add mod">
          <ac:chgData name="Menna Davies" userId="4afbe15e-aae4-463c-8e77-84202db36ed2" providerId="ADAL" clId="{102E98A8-3F82-4688-91F8-F4BC7AA7BC6D}" dt="2023-10-22T13:12:21.308" v="1540" actId="403"/>
          <ac:spMkLst>
            <pc:docMk/>
            <pc:sldMk cId="2180956366" sldId="307"/>
            <ac:spMk id="5" creationId="{333A26C6-0FED-4B85-EF7A-E949C7269FB6}"/>
          </ac:spMkLst>
        </pc:spChg>
        <pc:picChg chg="add mod">
          <ac:chgData name="Menna Davies" userId="4afbe15e-aae4-463c-8e77-84202db36ed2" providerId="ADAL" clId="{102E98A8-3F82-4688-91F8-F4BC7AA7BC6D}" dt="2023-10-22T13:11:53.650" v="1535" actId="14100"/>
          <ac:picMkLst>
            <pc:docMk/>
            <pc:sldMk cId="2180956366" sldId="307"/>
            <ac:picMk id="4" creationId="{7C88316B-2531-F094-9346-2677A0908FAD}"/>
          </ac:picMkLst>
        </pc:picChg>
      </pc:sldChg>
      <pc:sldChg chg="new del">
        <pc:chgData name="Menna Davies" userId="4afbe15e-aae4-463c-8e77-84202db36ed2" providerId="ADAL" clId="{102E98A8-3F82-4688-91F8-F4BC7AA7BC6D}" dt="2023-10-22T13:11:31.844" v="1527" actId="47"/>
        <pc:sldMkLst>
          <pc:docMk/>
          <pc:sldMk cId="2076825760" sldId="308"/>
        </pc:sldMkLst>
      </pc:sldChg>
      <pc:sldChg chg="addSp modSp add">
        <pc:chgData name="Menna Davies" userId="4afbe15e-aae4-463c-8e77-84202db36ed2" providerId="ADAL" clId="{102E98A8-3F82-4688-91F8-F4BC7AA7BC6D}" dt="2023-10-22T13:12:48.783" v="1543" actId="1076"/>
        <pc:sldMkLst>
          <pc:docMk/>
          <pc:sldMk cId="1618137631" sldId="309"/>
        </pc:sldMkLst>
        <pc:picChg chg="add mod">
          <ac:chgData name="Menna Davies" userId="4afbe15e-aae4-463c-8e77-84202db36ed2" providerId="ADAL" clId="{102E98A8-3F82-4688-91F8-F4BC7AA7BC6D}" dt="2023-10-22T13:12:48.783" v="1543" actId="1076"/>
          <ac:picMkLst>
            <pc:docMk/>
            <pc:sldMk cId="1618137631" sldId="309"/>
            <ac:picMk id="22530" creationId="{E0CA3FF5-A64A-1C88-7EF2-485C8B1BBA62}"/>
          </ac:picMkLst>
        </pc:picChg>
      </pc:sldChg>
      <pc:sldChg chg="new del">
        <pc:chgData name="Menna Davies" userId="4afbe15e-aae4-463c-8e77-84202db36ed2" providerId="ADAL" clId="{102E98A8-3F82-4688-91F8-F4BC7AA7BC6D}" dt="2023-10-22T13:11:29.478" v="1526" actId="47"/>
        <pc:sldMkLst>
          <pc:docMk/>
          <pc:sldMk cId="1591380292" sldId="310"/>
        </pc:sldMkLst>
      </pc:sldChg>
      <pc:sldChg chg="addSp modSp add">
        <pc:chgData name="Menna Davies" userId="4afbe15e-aae4-463c-8e77-84202db36ed2" providerId="ADAL" clId="{102E98A8-3F82-4688-91F8-F4BC7AA7BC6D}" dt="2023-10-22T13:13:16.516" v="1546" actId="1076"/>
        <pc:sldMkLst>
          <pc:docMk/>
          <pc:sldMk cId="338756685" sldId="311"/>
        </pc:sldMkLst>
        <pc:picChg chg="add mod">
          <ac:chgData name="Menna Davies" userId="4afbe15e-aae4-463c-8e77-84202db36ed2" providerId="ADAL" clId="{102E98A8-3F82-4688-91F8-F4BC7AA7BC6D}" dt="2023-10-22T13:13:16.516" v="1546" actId="1076"/>
          <ac:picMkLst>
            <pc:docMk/>
            <pc:sldMk cId="338756685" sldId="311"/>
            <ac:picMk id="21506" creationId="{3E050D32-35EC-FE1E-36D1-EB5845A6FA70}"/>
          </ac:picMkLst>
        </pc:picChg>
      </pc:sldChg>
      <pc:sldChg chg="new del">
        <pc:chgData name="Menna Davies" userId="4afbe15e-aae4-463c-8e77-84202db36ed2" providerId="ADAL" clId="{102E98A8-3F82-4688-91F8-F4BC7AA7BC6D}" dt="2023-10-22T13:25:40.801" v="1823" actId="47"/>
        <pc:sldMkLst>
          <pc:docMk/>
          <pc:sldMk cId="3109655048" sldId="312"/>
        </pc:sldMkLst>
      </pc:sldChg>
      <pc:sldChg chg="addSp delSp modSp add mod">
        <pc:chgData name="Menna Davies" userId="4afbe15e-aae4-463c-8e77-84202db36ed2" providerId="ADAL" clId="{102E98A8-3F82-4688-91F8-F4BC7AA7BC6D}" dt="2023-10-22T13:27:09.798" v="1833" actId="404"/>
        <pc:sldMkLst>
          <pc:docMk/>
          <pc:sldMk cId="3118808284" sldId="313"/>
        </pc:sldMkLst>
        <pc:spChg chg="add mod">
          <ac:chgData name="Menna Davies" userId="4afbe15e-aae4-463c-8e77-84202db36ed2" providerId="ADAL" clId="{102E98A8-3F82-4688-91F8-F4BC7AA7BC6D}" dt="2023-10-22T13:26:07.122" v="1825" actId="2711"/>
          <ac:spMkLst>
            <pc:docMk/>
            <pc:sldMk cId="3118808284" sldId="313"/>
            <ac:spMk id="5" creationId="{055ED179-35DD-DCE1-61DA-7ABF93EC7262}"/>
          </ac:spMkLst>
        </pc:spChg>
        <pc:spChg chg="add mod">
          <ac:chgData name="Menna Davies" userId="4afbe15e-aae4-463c-8e77-84202db36ed2" providerId="ADAL" clId="{102E98A8-3F82-4688-91F8-F4BC7AA7BC6D}" dt="2023-10-22T13:27:09.798" v="1833" actId="404"/>
          <ac:spMkLst>
            <pc:docMk/>
            <pc:sldMk cId="3118808284" sldId="313"/>
            <ac:spMk id="6" creationId="{4B10ADCC-C94B-242F-A238-EC5534A44185}"/>
          </ac:spMkLst>
        </pc:spChg>
        <pc:picChg chg="add del mod">
          <ac:chgData name="Menna Davies" userId="4afbe15e-aae4-463c-8e77-84202db36ed2" providerId="ADAL" clId="{102E98A8-3F82-4688-91F8-F4BC7AA7BC6D}" dt="2023-10-22T13:26:30.181" v="1829" actId="478"/>
          <ac:picMkLst>
            <pc:docMk/>
            <pc:sldMk cId="3118808284" sldId="313"/>
            <ac:picMk id="4" creationId="{8014F3C8-C360-FEBE-CA36-64C740058AE6}"/>
          </ac:picMkLst>
        </pc:picChg>
      </pc:sldChg>
      <pc:sldChg chg="addSp delSp modSp new del mod">
        <pc:chgData name="Menna Davies" userId="4afbe15e-aae4-463c-8e77-84202db36ed2" providerId="ADAL" clId="{102E98A8-3F82-4688-91F8-F4BC7AA7BC6D}" dt="2023-10-22T13:28:04.175" v="1839" actId="47"/>
        <pc:sldMkLst>
          <pc:docMk/>
          <pc:sldMk cId="2850011037" sldId="314"/>
        </pc:sldMkLst>
        <pc:spChg chg="del">
          <ac:chgData name="Menna Davies" userId="4afbe15e-aae4-463c-8e77-84202db36ed2" providerId="ADAL" clId="{102E98A8-3F82-4688-91F8-F4BC7AA7BC6D}" dt="2023-10-22T13:27:42.280" v="1835" actId="478"/>
          <ac:spMkLst>
            <pc:docMk/>
            <pc:sldMk cId="2850011037" sldId="314"/>
            <ac:spMk id="2" creationId="{1F461164-86BC-01D2-4A94-163B4C6426D6}"/>
          </ac:spMkLst>
        </pc:spChg>
        <pc:spChg chg="add del mod">
          <ac:chgData name="Menna Davies" userId="4afbe15e-aae4-463c-8e77-84202db36ed2" providerId="ADAL" clId="{102E98A8-3F82-4688-91F8-F4BC7AA7BC6D}" dt="2023-10-22T13:27:46.342" v="1837"/>
          <ac:spMkLst>
            <pc:docMk/>
            <pc:sldMk cId="2850011037" sldId="314"/>
            <ac:spMk id="4" creationId="{B7C97C6F-5228-DBA5-4BF7-355B1E237C17}"/>
          </ac:spMkLst>
        </pc:spChg>
        <pc:spChg chg="add del mod">
          <ac:chgData name="Menna Davies" userId="4afbe15e-aae4-463c-8e77-84202db36ed2" providerId="ADAL" clId="{102E98A8-3F82-4688-91F8-F4BC7AA7BC6D}" dt="2023-10-22T13:27:46.342" v="1837"/>
          <ac:spMkLst>
            <pc:docMk/>
            <pc:sldMk cId="2850011037" sldId="314"/>
            <ac:spMk id="5" creationId="{A19B231F-BBAD-B847-0F96-4F624A14267C}"/>
          </ac:spMkLst>
        </pc:spChg>
        <pc:picChg chg="add del mod">
          <ac:chgData name="Menna Davies" userId="4afbe15e-aae4-463c-8e77-84202db36ed2" providerId="ADAL" clId="{102E98A8-3F82-4688-91F8-F4BC7AA7BC6D}" dt="2023-10-22T13:27:46.342" v="1837"/>
          <ac:picMkLst>
            <pc:docMk/>
            <pc:sldMk cId="2850011037" sldId="314"/>
            <ac:picMk id="3" creationId="{2026363C-CBE6-6098-6853-E9F73E63E964}"/>
          </ac:picMkLst>
        </pc:picChg>
      </pc:sldChg>
      <pc:sldChg chg="addSp delSp modSp add mod">
        <pc:chgData name="Menna Davies" userId="4afbe15e-aae4-463c-8e77-84202db36ed2" providerId="ADAL" clId="{102E98A8-3F82-4688-91F8-F4BC7AA7BC6D}" dt="2023-10-22T13:29:17.484" v="1863" actId="1076"/>
        <pc:sldMkLst>
          <pc:docMk/>
          <pc:sldMk cId="97506029" sldId="315"/>
        </pc:sldMkLst>
        <pc:spChg chg="add mod">
          <ac:chgData name="Menna Davies" userId="4afbe15e-aae4-463c-8e77-84202db36ed2" providerId="ADAL" clId="{102E98A8-3F82-4688-91F8-F4BC7AA7BC6D}" dt="2023-10-22T13:28:25.491" v="1841" actId="2711"/>
          <ac:spMkLst>
            <pc:docMk/>
            <pc:sldMk cId="97506029" sldId="315"/>
            <ac:spMk id="5" creationId="{AAAFDA35-CCF5-1090-0AA2-F0824DA8250C}"/>
          </ac:spMkLst>
        </pc:spChg>
        <pc:spChg chg="add mod">
          <ac:chgData name="Menna Davies" userId="4afbe15e-aae4-463c-8e77-84202db36ed2" providerId="ADAL" clId="{102E98A8-3F82-4688-91F8-F4BC7AA7BC6D}" dt="2023-10-22T13:28:25.491" v="1841" actId="2711"/>
          <ac:spMkLst>
            <pc:docMk/>
            <pc:sldMk cId="97506029" sldId="315"/>
            <ac:spMk id="6" creationId="{979AE7D4-43C1-1F37-CE16-234EEEC6475A}"/>
          </ac:spMkLst>
        </pc:spChg>
        <pc:picChg chg="add del mod">
          <ac:chgData name="Menna Davies" userId="4afbe15e-aae4-463c-8e77-84202db36ed2" providerId="ADAL" clId="{102E98A8-3F82-4688-91F8-F4BC7AA7BC6D}" dt="2023-10-22T13:28:31.345" v="1842" actId="478"/>
          <ac:picMkLst>
            <pc:docMk/>
            <pc:sldMk cId="97506029" sldId="315"/>
            <ac:picMk id="4" creationId="{3FB73188-12F0-6BF0-C1FC-5623F2E7FE71}"/>
          </ac:picMkLst>
        </pc:picChg>
        <pc:picChg chg="add mod">
          <ac:chgData name="Menna Davies" userId="4afbe15e-aae4-463c-8e77-84202db36ed2" providerId="ADAL" clId="{102E98A8-3F82-4688-91F8-F4BC7AA7BC6D}" dt="2023-10-22T13:29:17.484" v="1863" actId="1076"/>
          <ac:picMkLst>
            <pc:docMk/>
            <pc:sldMk cId="97506029" sldId="315"/>
            <ac:picMk id="7" creationId="{E3EEA8CB-CA92-2FE2-A6D8-DA234F66AB4D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1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1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525223-B4F9-4529-AA77-1C6ADB72A407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B5371E-8829-4C74-8268-FD6B0AC7647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1</a:t>
          </a:r>
          <a:endParaRPr lang="en-US"/>
        </a:p>
      </dgm:t>
    </dgm:pt>
    <dgm:pt modelId="{AAECE58C-9BE0-4497-A98D-7A528B8759E7}" type="parTrans" cxnId="{CF3A771B-3483-4856-AFE3-EE65791434DD}">
      <dgm:prSet/>
      <dgm:spPr/>
      <dgm:t>
        <a:bodyPr/>
        <a:lstStyle/>
        <a:p>
          <a:endParaRPr lang="en-US"/>
        </a:p>
      </dgm:t>
    </dgm:pt>
    <dgm:pt modelId="{20EE45DF-5A0E-4B7D-A795-3851AE8118C3}" type="sibTrans" cxnId="{CF3A771B-3483-4856-AFE3-EE65791434DD}">
      <dgm:prSet/>
      <dgm:spPr/>
      <dgm:t>
        <a:bodyPr/>
        <a:lstStyle/>
        <a:p>
          <a:endParaRPr lang="en-US"/>
        </a:p>
      </dgm:t>
    </dgm:pt>
    <dgm:pt modelId="{7D1FB737-AB96-48E0-B815-D2686DC71374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Llafar</a:t>
          </a:r>
          <a:endParaRPr lang="en-US" err="1"/>
        </a:p>
      </dgm:t>
    </dgm:pt>
    <dgm:pt modelId="{A0AE5AC5-663B-472E-993A-F7ADFAF72198}" type="parTrans" cxnId="{79232B3F-6098-4014-8FB8-F8220F2E4494}">
      <dgm:prSet/>
      <dgm:spPr/>
      <dgm:t>
        <a:bodyPr/>
        <a:lstStyle/>
        <a:p>
          <a:endParaRPr lang="en-US"/>
        </a:p>
      </dgm:t>
    </dgm:pt>
    <dgm:pt modelId="{43D8899D-6E6C-4C05-B9FF-0A0DCF6ABDB8}" type="sibTrans" cxnId="{79232B3F-6098-4014-8FB8-F8220F2E4494}">
      <dgm:prSet/>
      <dgm:spPr/>
      <dgm:t>
        <a:bodyPr/>
        <a:lstStyle/>
        <a:p>
          <a:endParaRPr lang="en-US"/>
        </a:p>
      </dgm:t>
    </dgm:pt>
    <dgm:pt modelId="{8CB5B8BB-04C7-4BF9-9C0D-F84711ACE8B0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Syniadau </a:t>
          </a:r>
          <a:endParaRPr lang="en-US"/>
        </a:p>
      </dgm:t>
    </dgm:pt>
    <dgm:pt modelId="{A2962E40-023B-4DE2-928D-17AC924F2931}" type="parTrans" cxnId="{C9EA9013-DD59-434D-B50C-41E6ADB770D6}">
      <dgm:prSet/>
      <dgm:spPr/>
      <dgm:t>
        <a:bodyPr/>
        <a:lstStyle/>
        <a:p>
          <a:endParaRPr lang="en-US"/>
        </a:p>
      </dgm:t>
    </dgm:pt>
    <dgm:pt modelId="{B4023C4D-01D1-433B-AD39-C77ADB6755B7}" type="sibTrans" cxnId="{C9EA9013-DD59-434D-B50C-41E6ADB770D6}">
      <dgm:prSet/>
      <dgm:spPr/>
      <dgm:t>
        <a:bodyPr/>
        <a:lstStyle/>
        <a:p>
          <a:endParaRPr lang="en-US"/>
        </a:p>
      </dgm:t>
    </dgm:pt>
    <dgm:pt modelId="{E6365E99-66C3-481D-B498-FFA2CF46E54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2</a:t>
          </a:r>
          <a:endParaRPr lang="en-US"/>
        </a:p>
      </dgm:t>
    </dgm:pt>
    <dgm:pt modelId="{2B4C0C5D-9A0B-42A0-B1DC-386C9BE5D40B}" type="parTrans" cxnId="{6B8886B5-B1C3-45B0-B2A9-E912731DC1ED}">
      <dgm:prSet/>
      <dgm:spPr/>
      <dgm:t>
        <a:bodyPr/>
        <a:lstStyle/>
        <a:p>
          <a:endParaRPr lang="en-US"/>
        </a:p>
      </dgm:t>
    </dgm:pt>
    <dgm:pt modelId="{80980690-C39B-4F36-9DD3-569A0490454C}" type="sibTrans" cxnId="{6B8886B5-B1C3-45B0-B2A9-E912731DC1ED}">
      <dgm:prSet/>
      <dgm:spPr/>
      <dgm:t>
        <a:bodyPr/>
        <a:lstStyle/>
        <a:p>
          <a:endParaRPr lang="en-US"/>
        </a:p>
      </dgm:t>
    </dgm:pt>
    <dgm:pt modelId="{152BD612-7B7B-4D23-9DD3-729B4F5F4E90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Darllen</a:t>
          </a:r>
          <a:endParaRPr lang="en-US" err="1"/>
        </a:p>
      </dgm:t>
    </dgm:pt>
    <dgm:pt modelId="{E3B35053-684C-4099-A203-992794DEC8CE}" type="parTrans" cxnId="{55021C29-02D7-48A6-8B6D-9323C4E07247}">
      <dgm:prSet/>
      <dgm:spPr/>
      <dgm:t>
        <a:bodyPr/>
        <a:lstStyle/>
        <a:p>
          <a:endParaRPr lang="en-US"/>
        </a:p>
      </dgm:t>
    </dgm:pt>
    <dgm:pt modelId="{A80DE095-83EA-4597-9A75-6941AE4CE44F}" type="sibTrans" cxnId="{55021C29-02D7-48A6-8B6D-9323C4E07247}">
      <dgm:prSet/>
      <dgm:spPr/>
      <dgm:t>
        <a:bodyPr/>
        <a:lstStyle/>
        <a:p>
          <a:endParaRPr lang="en-US"/>
        </a:p>
      </dgm:t>
    </dgm:pt>
    <dgm:pt modelId="{D207755B-718D-4D45-A6CE-7943ECC773E2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Syniadau</a:t>
          </a:r>
          <a:endParaRPr lang="en-US" err="1"/>
        </a:p>
      </dgm:t>
    </dgm:pt>
    <dgm:pt modelId="{28BE5D01-5EE2-49C9-ABFF-16D3076D7451}" type="parTrans" cxnId="{2D6D4BF4-4A0E-4E6C-974E-7951CED6B6CC}">
      <dgm:prSet/>
      <dgm:spPr/>
      <dgm:t>
        <a:bodyPr/>
        <a:lstStyle/>
        <a:p>
          <a:endParaRPr lang="en-US"/>
        </a:p>
      </dgm:t>
    </dgm:pt>
    <dgm:pt modelId="{4823945A-260F-4999-B808-A5A4B7514AA9}" type="sibTrans" cxnId="{2D6D4BF4-4A0E-4E6C-974E-7951CED6B6CC}">
      <dgm:prSet/>
      <dgm:spPr/>
      <dgm:t>
        <a:bodyPr/>
        <a:lstStyle/>
        <a:p>
          <a:endParaRPr lang="en-US"/>
        </a:p>
      </dgm:t>
    </dgm:pt>
    <dgm:pt modelId="{84BA2C57-FBB7-45CC-A8E1-E89A13293A4F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3</a:t>
          </a:r>
          <a:endParaRPr lang="en-US"/>
        </a:p>
      </dgm:t>
    </dgm:pt>
    <dgm:pt modelId="{1E544110-0A85-4C06-BB1E-7239BC7F2E34}" type="parTrans" cxnId="{5D7B8B9F-3288-4746-9D43-72ED95D62AEB}">
      <dgm:prSet/>
      <dgm:spPr/>
      <dgm:t>
        <a:bodyPr/>
        <a:lstStyle/>
        <a:p>
          <a:endParaRPr lang="en-US"/>
        </a:p>
      </dgm:t>
    </dgm:pt>
    <dgm:pt modelId="{CB9A6CE5-C64A-4CB5-944B-70431A215D5D}" type="sibTrans" cxnId="{5D7B8B9F-3288-4746-9D43-72ED95D62AEB}">
      <dgm:prSet/>
      <dgm:spPr/>
      <dgm:t>
        <a:bodyPr/>
        <a:lstStyle/>
        <a:p>
          <a:endParaRPr lang="en-US"/>
        </a:p>
      </dgm:t>
    </dgm:pt>
    <dgm:pt modelId="{8B905FCB-4790-4D35-A3F3-0329EDBA8C03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Ysgrifennu</a:t>
          </a:r>
          <a:endParaRPr lang="en-US" err="1"/>
        </a:p>
      </dgm:t>
    </dgm:pt>
    <dgm:pt modelId="{02486092-64BC-453B-B9B9-1B84BBE12B77}" type="parTrans" cxnId="{4D0921A7-638B-4182-87E0-AB3C08EF5C8F}">
      <dgm:prSet/>
      <dgm:spPr/>
      <dgm:t>
        <a:bodyPr/>
        <a:lstStyle/>
        <a:p>
          <a:endParaRPr lang="en-US"/>
        </a:p>
      </dgm:t>
    </dgm:pt>
    <dgm:pt modelId="{D7582DAC-43FE-4255-881B-77A3D375C885}" type="sibTrans" cxnId="{4D0921A7-638B-4182-87E0-AB3C08EF5C8F}">
      <dgm:prSet/>
      <dgm:spPr/>
      <dgm:t>
        <a:bodyPr/>
        <a:lstStyle/>
        <a:p>
          <a:endParaRPr lang="en-US"/>
        </a:p>
      </dgm:t>
    </dgm:pt>
    <dgm:pt modelId="{DC9F8E95-69CF-471B-8471-4A4D9740A32A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Syniadau</a:t>
          </a:r>
          <a:endParaRPr lang="en-US" err="1"/>
        </a:p>
      </dgm:t>
    </dgm:pt>
    <dgm:pt modelId="{4786C5C0-BC11-49FF-9F81-FAAAA7C08A67}" type="parTrans" cxnId="{38FAD8C4-45EB-4598-9287-B02209831D7B}">
      <dgm:prSet/>
      <dgm:spPr/>
      <dgm:t>
        <a:bodyPr/>
        <a:lstStyle/>
        <a:p>
          <a:endParaRPr lang="en-US"/>
        </a:p>
      </dgm:t>
    </dgm:pt>
    <dgm:pt modelId="{F0E2678C-819E-41AE-8BA1-D1205A8A5D8B}" type="sibTrans" cxnId="{38FAD8C4-45EB-4598-9287-B02209831D7B}">
      <dgm:prSet/>
      <dgm:spPr/>
      <dgm:t>
        <a:bodyPr/>
        <a:lstStyle/>
        <a:p>
          <a:endParaRPr lang="en-US"/>
        </a:p>
      </dgm:t>
    </dgm:pt>
    <dgm:pt modelId="{204D5282-2BA6-4F11-9048-15210AB871BB}" type="pres">
      <dgm:prSet presAssocID="{87525223-B4F9-4529-AA77-1C6ADB72A407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AFB02844-B733-46FE-A649-9F3C5E137BF2}" type="pres">
      <dgm:prSet presAssocID="{87525223-B4F9-4529-AA77-1C6ADB72A407}" presName="cycle" presStyleCnt="0"/>
      <dgm:spPr/>
    </dgm:pt>
    <dgm:pt modelId="{3AA38856-0432-4B20-94F4-2A0BCCAAC398}" type="pres">
      <dgm:prSet presAssocID="{87525223-B4F9-4529-AA77-1C6ADB72A407}" presName="centerShape" presStyleCnt="0"/>
      <dgm:spPr/>
    </dgm:pt>
    <dgm:pt modelId="{067CE834-5562-4B66-BBD8-4F6BEDAB4882}" type="pres">
      <dgm:prSet presAssocID="{87525223-B4F9-4529-AA77-1C6ADB72A407}" presName="connSite" presStyleLbl="node1" presStyleIdx="0" presStyleCnt="4"/>
      <dgm:spPr/>
    </dgm:pt>
    <dgm:pt modelId="{4030BC4F-FDFD-4CED-B696-BF0D312F4A63}" type="pres">
      <dgm:prSet presAssocID="{87525223-B4F9-4529-AA77-1C6ADB72A407}" presName="visible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</dgm:spPr>
    </dgm:pt>
    <dgm:pt modelId="{D3419500-BC82-48BD-B4AE-67A3DD9C44FF}" type="pres">
      <dgm:prSet presAssocID="{AAECE58C-9BE0-4497-A98D-7A528B8759E7}" presName="Name25" presStyleLbl="parChTrans1D1" presStyleIdx="0" presStyleCnt="3"/>
      <dgm:spPr/>
    </dgm:pt>
    <dgm:pt modelId="{3AA49C8C-56AB-4474-BF05-7246335E2278}" type="pres">
      <dgm:prSet presAssocID="{82B5371E-8829-4C74-8268-FD6B0AC7647D}" presName="node" presStyleCnt="0"/>
      <dgm:spPr/>
    </dgm:pt>
    <dgm:pt modelId="{C14308E3-B0C0-4F32-B568-A8D14BC8D686}" type="pres">
      <dgm:prSet presAssocID="{82B5371E-8829-4C74-8268-FD6B0AC7647D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1F354926-8085-4C02-82FE-B114BB982774}" type="pres">
      <dgm:prSet presAssocID="{82B5371E-8829-4C74-8268-FD6B0AC7647D}" presName="childNode" presStyleLbl="revTx" presStyleIdx="0" presStyleCnt="3">
        <dgm:presLayoutVars>
          <dgm:bulletEnabled val="1"/>
        </dgm:presLayoutVars>
      </dgm:prSet>
      <dgm:spPr/>
    </dgm:pt>
    <dgm:pt modelId="{172A08BE-2927-4F7C-86B1-3D638CA3C83D}" type="pres">
      <dgm:prSet presAssocID="{2B4C0C5D-9A0B-42A0-B1DC-386C9BE5D40B}" presName="Name25" presStyleLbl="parChTrans1D1" presStyleIdx="1" presStyleCnt="3"/>
      <dgm:spPr/>
    </dgm:pt>
    <dgm:pt modelId="{C4FA53C2-4AFC-4962-BE71-2A5DF3ED4D2B}" type="pres">
      <dgm:prSet presAssocID="{E6365E99-66C3-481D-B498-FFA2CF46E543}" presName="node" presStyleCnt="0"/>
      <dgm:spPr/>
    </dgm:pt>
    <dgm:pt modelId="{9E9624D7-4C7B-4C5E-82F8-A9C77A2E5B70}" type="pres">
      <dgm:prSet presAssocID="{E6365E99-66C3-481D-B498-FFA2CF46E543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37CB1540-D94C-4AFB-8E3B-166AAA2DCA14}" type="pres">
      <dgm:prSet presAssocID="{E6365E99-66C3-481D-B498-FFA2CF46E543}" presName="childNode" presStyleLbl="revTx" presStyleIdx="1" presStyleCnt="3">
        <dgm:presLayoutVars>
          <dgm:bulletEnabled val="1"/>
        </dgm:presLayoutVars>
      </dgm:prSet>
      <dgm:spPr/>
    </dgm:pt>
    <dgm:pt modelId="{4395FD51-EC6F-4904-9263-F6D38B1D3CD1}" type="pres">
      <dgm:prSet presAssocID="{1E544110-0A85-4C06-BB1E-7239BC7F2E34}" presName="Name25" presStyleLbl="parChTrans1D1" presStyleIdx="2" presStyleCnt="3"/>
      <dgm:spPr/>
    </dgm:pt>
    <dgm:pt modelId="{B717EABC-4B17-4D48-AFDF-DC4E00924EEC}" type="pres">
      <dgm:prSet presAssocID="{84BA2C57-FBB7-45CC-A8E1-E89A13293A4F}" presName="node" presStyleCnt="0"/>
      <dgm:spPr/>
    </dgm:pt>
    <dgm:pt modelId="{2BEE6AE3-294E-4A87-9287-D847150E0421}" type="pres">
      <dgm:prSet presAssocID="{84BA2C57-FBB7-45CC-A8E1-E89A13293A4F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5E57295F-1E7F-4EBD-AC49-895395B0FF4C}" type="pres">
      <dgm:prSet presAssocID="{84BA2C57-FBB7-45CC-A8E1-E89A13293A4F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133160F-B0E4-454A-9107-2682A44BF279}" type="presOf" srcId="{152BD612-7B7B-4D23-9DD3-729B4F5F4E90}" destId="{37CB1540-D94C-4AFB-8E3B-166AAA2DCA14}" srcOrd="0" destOrd="0" presId="urn:microsoft.com/office/officeart/2005/8/layout/radial2"/>
    <dgm:cxn modelId="{C9EA9013-DD59-434D-B50C-41E6ADB770D6}" srcId="{82B5371E-8829-4C74-8268-FD6B0AC7647D}" destId="{8CB5B8BB-04C7-4BF9-9C0D-F84711ACE8B0}" srcOrd="1" destOrd="0" parTransId="{A2962E40-023B-4DE2-928D-17AC924F2931}" sibTransId="{B4023C4D-01D1-433B-AD39-C77ADB6755B7}"/>
    <dgm:cxn modelId="{CF3A771B-3483-4856-AFE3-EE65791434DD}" srcId="{87525223-B4F9-4529-AA77-1C6ADB72A407}" destId="{82B5371E-8829-4C74-8268-FD6B0AC7647D}" srcOrd="0" destOrd="0" parTransId="{AAECE58C-9BE0-4497-A98D-7A528B8759E7}" sibTransId="{20EE45DF-5A0E-4B7D-A795-3851AE8118C3}"/>
    <dgm:cxn modelId="{7ACC7826-287C-4DEA-8A47-B47748783DE1}" type="presOf" srcId="{8B905FCB-4790-4D35-A3F3-0329EDBA8C03}" destId="{5E57295F-1E7F-4EBD-AC49-895395B0FF4C}" srcOrd="0" destOrd="0" presId="urn:microsoft.com/office/officeart/2005/8/layout/radial2"/>
    <dgm:cxn modelId="{55021C29-02D7-48A6-8B6D-9323C4E07247}" srcId="{E6365E99-66C3-481D-B498-FFA2CF46E543}" destId="{152BD612-7B7B-4D23-9DD3-729B4F5F4E90}" srcOrd="0" destOrd="0" parTransId="{E3B35053-684C-4099-A203-992794DEC8CE}" sibTransId="{A80DE095-83EA-4597-9A75-6941AE4CE44F}"/>
    <dgm:cxn modelId="{D466D232-1F3F-4EE4-8C92-A04C45B92F05}" type="presOf" srcId="{7D1FB737-AB96-48E0-B815-D2686DC71374}" destId="{1F354926-8085-4C02-82FE-B114BB982774}" srcOrd="0" destOrd="0" presId="urn:microsoft.com/office/officeart/2005/8/layout/radial2"/>
    <dgm:cxn modelId="{79232B3F-6098-4014-8FB8-F8220F2E4494}" srcId="{82B5371E-8829-4C74-8268-FD6B0AC7647D}" destId="{7D1FB737-AB96-48E0-B815-D2686DC71374}" srcOrd="0" destOrd="0" parTransId="{A0AE5AC5-663B-472E-993A-F7ADFAF72198}" sibTransId="{43D8899D-6E6C-4C05-B9FF-0A0DCF6ABDB8}"/>
    <dgm:cxn modelId="{B787EC75-BB99-4B9D-9F26-8AF8607B5C3C}" type="presOf" srcId="{1E544110-0A85-4C06-BB1E-7239BC7F2E34}" destId="{4395FD51-EC6F-4904-9263-F6D38B1D3CD1}" srcOrd="0" destOrd="0" presId="urn:microsoft.com/office/officeart/2005/8/layout/radial2"/>
    <dgm:cxn modelId="{2FC4EA7A-2C58-4CE8-84B8-C24F6FD72B98}" type="presOf" srcId="{DC9F8E95-69CF-471B-8471-4A4D9740A32A}" destId="{5E57295F-1E7F-4EBD-AC49-895395B0FF4C}" srcOrd="0" destOrd="1" presId="urn:microsoft.com/office/officeart/2005/8/layout/radial2"/>
    <dgm:cxn modelId="{46F73688-509C-4FC7-B141-F7995F93047A}" type="presOf" srcId="{84BA2C57-FBB7-45CC-A8E1-E89A13293A4F}" destId="{2BEE6AE3-294E-4A87-9287-D847150E0421}" srcOrd="0" destOrd="0" presId="urn:microsoft.com/office/officeart/2005/8/layout/radial2"/>
    <dgm:cxn modelId="{82200198-8E56-4432-B28B-7BC4AF0E437F}" type="presOf" srcId="{82B5371E-8829-4C74-8268-FD6B0AC7647D}" destId="{C14308E3-B0C0-4F32-B568-A8D14BC8D686}" srcOrd="0" destOrd="0" presId="urn:microsoft.com/office/officeart/2005/8/layout/radial2"/>
    <dgm:cxn modelId="{8701AF98-34FB-4A3F-A677-1050D00B0D53}" type="presOf" srcId="{D207755B-718D-4D45-A6CE-7943ECC773E2}" destId="{37CB1540-D94C-4AFB-8E3B-166AAA2DCA14}" srcOrd="0" destOrd="1" presId="urn:microsoft.com/office/officeart/2005/8/layout/radial2"/>
    <dgm:cxn modelId="{AF6C819F-99E5-4865-8485-70FE9ACB22BC}" type="presOf" srcId="{2B4C0C5D-9A0B-42A0-B1DC-386C9BE5D40B}" destId="{172A08BE-2927-4F7C-86B1-3D638CA3C83D}" srcOrd="0" destOrd="0" presId="urn:microsoft.com/office/officeart/2005/8/layout/radial2"/>
    <dgm:cxn modelId="{5D7B8B9F-3288-4746-9D43-72ED95D62AEB}" srcId="{87525223-B4F9-4529-AA77-1C6ADB72A407}" destId="{84BA2C57-FBB7-45CC-A8E1-E89A13293A4F}" srcOrd="2" destOrd="0" parTransId="{1E544110-0A85-4C06-BB1E-7239BC7F2E34}" sibTransId="{CB9A6CE5-C64A-4CB5-944B-70431A215D5D}"/>
    <dgm:cxn modelId="{974778A3-EAEC-4DA9-AC57-B8C766EBB2CE}" type="presOf" srcId="{E6365E99-66C3-481D-B498-FFA2CF46E543}" destId="{9E9624D7-4C7B-4C5E-82F8-A9C77A2E5B70}" srcOrd="0" destOrd="0" presId="urn:microsoft.com/office/officeart/2005/8/layout/radial2"/>
    <dgm:cxn modelId="{4D0921A7-638B-4182-87E0-AB3C08EF5C8F}" srcId="{84BA2C57-FBB7-45CC-A8E1-E89A13293A4F}" destId="{8B905FCB-4790-4D35-A3F3-0329EDBA8C03}" srcOrd="0" destOrd="0" parTransId="{02486092-64BC-453B-B9B9-1B84BBE12B77}" sibTransId="{D7582DAC-43FE-4255-881B-77A3D375C885}"/>
    <dgm:cxn modelId="{6B8886B5-B1C3-45B0-B2A9-E912731DC1ED}" srcId="{87525223-B4F9-4529-AA77-1C6ADB72A407}" destId="{E6365E99-66C3-481D-B498-FFA2CF46E543}" srcOrd="1" destOrd="0" parTransId="{2B4C0C5D-9A0B-42A0-B1DC-386C9BE5D40B}" sibTransId="{80980690-C39B-4F36-9DD3-569A0490454C}"/>
    <dgm:cxn modelId="{38FAD8C4-45EB-4598-9287-B02209831D7B}" srcId="{84BA2C57-FBB7-45CC-A8E1-E89A13293A4F}" destId="{DC9F8E95-69CF-471B-8471-4A4D9740A32A}" srcOrd="1" destOrd="0" parTransId="{4786C5C0-BC11-49FF-9F81-FAAAA7C08A67}" sibTransId="{F0E2678C-819E-41AE-8BA1-D1205A8A5D8B}"/>
    <dgm:cxn modelId="{09DBD3CA-6782-4465-86F2-B81CCB37E7A4}" type="presOf" srcId="{87525223-B4F9-4529-AA77-1C6ADB72A407}" destId="{204D5282-2BA6-4F11-9048-15210AB871BB}" srcOrd="0" destOrd="0" presId="urn:microsoft.com/office/officeart/2005/8/layout/radial2"/>
    <dgm:cxn modelId="{9F5AF8CB-1791-4749-8698-F95E4E306005}" type="presOf" srcId="{AAECE58C-9BE0-4497-A98D-7A528B8759E7}" destId="{D3419500-BC82-48BD-B4AE-67A3DD9C44FF}" srcOrd="0" destOrd="0" presId="urn:microsoft.com/office/officeart/2005/8/layout/radial2"/>
    <dgm:cxn modelId="{2D6D4BF4-4A0E-4E6C-974E-7951CED6B6CC}" srcId="{E6365E99-66C3-481D-B498-FFA2CF46E543}" destId="{D207755B-718D-4D45-A6CE-7943ECC773E2}" srcOrd="1" destOrd="0" parTransId="{28BE5D01-5EE2-49C9-ABFF-16D3076D7451}" sibTransId="{4823945A-260F-4999-B808-A5A4B7514AA9}"/>
    <dgm:cxn modelId="{33C7AAF4-3589-48A2-920D-9AC22A0786EC}" type="presOf" srcId="{8CB5B8BB-04C7-4BF9-9C0D-F84711ACE8B0}" destId="{1F354926-8085-4C02-82FE-B114BB982774}" srcOrd="0" destOrd="1" presId="urn:microsoft.com/office/officeart/2005/8/layout/radial2"/>
    <dgm:cxn modelId="{B1E5C06A-C964-401E-8667-D06006962F3D}" type="presParOf" srcId="{204D5282-2BA6-4F11-9048-15210AB871BB}" destId="{AFB02844-B733-46FE-A649-9F3C5E137BF2}" srcOrd="0" destOrd="0" presId="urn:microsoft.com/office/officeart/2005/8/layout/radial2"/>
    <dgm:cxn modelId="{4B327884-B882-4590-BC45-B71B54060063}" type="presParOf" srcId="{AFB02844-B733-46FE-A649-9F3C5E137BF2}" destId="{3AA38856-0432-4B20-94F4-2A0BCCAAC398}" srcOrd="0" destOrd="0" presId="urn:microsoft.com/office/officeart/2005/8/layout/radial2"/>
    <dgm:cxn modelId="{05C5EBC4-B0F4-444A-8DC4-A2D57D4BD045}" type="presParOf" srcId="{3AA38856-0432-4B20-94F4-2A0BCCAAC398}" destId="{067CE834-5562-4B66-BBD8-4F6BEDAB4882}" srcOrd="0" destOrd="0" presId="urn:microsoft.com/office/officeart/2005/8/layout/radial2"/>
    <dgm:cxn modelId="{1F38F675-63CD-4FA4-B3ED-430570882F94}" type="presParOf" srcId="{3AA38856-0432-4B20-94F4-2A0BCCAAC398}" destId="{4030BC4F-FDFD-4CED-B696-BF0D312F4A63}" srcOrd="1" destOrd="0" presId="urn:microsoft.com/office/officeart/2005/8/layout/radial2"/>
    <dgm:cxn modelId="{57752016-F30D-4E5A-973C-F3C421CA9340}" type="presParOf" srcId="{AFB02844-B733-46FE-A649-9F3C5E137BF2}" destId="{D3419500-BC82-48BD-B4AE-67A3DD9C44FF}" srcOrd="1" destOrd="0" presId="urn:microsoft.com/office/officeart/2005/8/layout/radial2"/>
    <dgm:cxn modelId="{DD77D5FC-01C7-45A7-99D7-F10ED37FDF1C}" type="presParOf" srcId="{AFB02844-B733-46FE-A649-9F3C5E137BF2}" destId="{3AA49C8C-56AB-4474-BF05-7246335E2278}" srcOrd="2" destOrd="0" presId="urn:microsoft.com/office/officeart/2005/8/layout/radial2"/>
    <dgm:cxn modelId="{6D937E82-5029-4F2C-9C7A-5B01741AF9EA}" type="presParOf" srcId="{3AA49C8C-56AB-4474-BF05-7246335E2278}" destId="{C14308E3-B0C0-4F32-B568-A8D14BC8D686}" srcOrd="0" destOrd="0" presId="urn:microsoft.com/office/officeart/2005/8/layout/radial2"/>
    <dgm:cxn modelId="{C9DF6327-ACCA-4961-B0ED-936C18C00A9B}" type="presParOf" srcId="{3AA49C8C-56AB-4474-BF05-7246335E2278}" destId="{1F354926-8085-4C02-82FE-B114BB982774}" srcOrd="1" destOrd="0" presId="urn:microsoft.com/office/officeart/2005/8/layout/radial2"/>
    <dgm:cxn modelId="{B5558EEC-4B18-47BB-945B-57B16C86B141}" type="presParOf" srcId="{AFB02844-B733-46FE-A649-9F3C5E137BF2}" destId="{172A08BE-2927-4F7C-86B1-3D638CA3C83D}" srcOrd="3" destOrd="0" presId="urn:microsoft.com/office/officeart/2005/8/layout/radial2"/>
    <dgm:cxn modelId="{6E90A551-6ABC-4F14-9AA7-A3730411E29A}" type="presParOf" srcId="{AFB02844-B733-46FE-A649-9F3C5E137BF2}" destId="{C4FA53C2-4AFC-4962-BE71-2A5DF3ED4D2B}" srcOrd="4" destOrd="0" presId="urn:microsoft.com/office/officeart/2005/8/layout/radial2"/>
    <dgm:cxn modelId="{2E783FDD-23AE-426E-9F5A-52691D5D6175}" type="presParOf" srcId="{C4FA53C2-4AFC-4962-BE71-2A5DF3ED4D2B}" destId="{9E9624D7-4C7B-4C5E-82F8-A9C77A2E5B70}" srcOrd="0" destOrd="0" presId="urn:microsoft.com/office/officeart/2005/8/layout/radial2"/>
    <dgm:cxn modelId="{B6CC3A13-8FCE-421B-9D24-5A322E9538EC}" type="presParOf" srcId="{C4FA53C2-4AFC-4962-BE71-2A5DF3ED4D2B}" destId="{37CB1540-D94C-4AFB-8E3B-166AAA2DCA14}" srcOrd="1" destOrd="0" presId="urn:microsoft.com/office/officeart/2005/8/layout/radial2"/>
    <dgm:cxn modelId="{2E17FFCF-7562-4F2E-9BA7-DA6E0F5635BD}" type="presParOf" srcId="{AFB02844-B733-46FE-A649-9F3C5E137BF2}" destId="{4395FD51-EC6F-4904-9263-F6D38B1D3CD1}" srcOrd="5" destOrd="0" presId="urn:microsoft.com/office/officeart/2005/8/layout/radial2"/>
    <dgm:cxn modelId="{DFDF3CC8-55F1-4FF9-B4CD-6A6FD52267A7}" type="presParOf" srcId="{AFB02844-B733-46FE-A649-9F3C5E137BF2}" destId="{B717EABC-4B17-4D48-AFDF-DC4E00924EEC}" srcOrd="6" destOrd="0" presId="urn:microsoft.com/office/officeart/2005/8/layout/radial2"/>
    <dgm:cxn modelId="{946AB7D1-1652-4666-A98A-54B9FDF8A3B2}" type="presParOf" srcId="{B717EABC-4B17-4D48-AFDF-DC4E00924EEC}" destId="{2BEE6AE3-294E-4A87-9287-D847150E0421}" srcOrd="0" destOrd="0" presId="urn:microsoft.com/office/officeart/2005/8/layout/radial2"/>
    <dgm:cxn modelId="{FBFDC5ED-8CB6-4817-9A63-A09B07B61914}" type="presParOf" srcId="{B717EABC-4B17-4D48-AFDF-DC4E00924EEC}" destId="{5E57295F-1E7F-4EBD-AC49-895395B0FF4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8F10DB-9F17-544C-B175-3A60212202AB}" type="doc">
      <dgm:prSet loTypeId="urn:microsoft.com/office/officeart/2008/layout/VerticalCurvedList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A0AFC04-2BFB-A34A-8C41-BFCBCD9DCD37}">
      <dgm:prSet phldrT="[Text]" custT="1"/>
      <dgm:spPr/>
      <dgm:t>
        <a:bodyPr/>
        <a:lstStyle/>
        <a:p>
          <a:r>
            <a:rPr lang="en-GB" sz="1800" b="0" i="0" u="none" dirty="0" err="1"/>
            <a:t>codi</a:t>
          </a:r>
          <a:r>
            <a:rPr lang="en-GB" sz="1800" b="0" i="0" u="none" dirty="0"/>
            <a:t> </a:t>
          </a:r>
          <a:r>
            <a:rPr lang="en-GB" sz="1800" b="0" i="0" u="none" dirty="0" err="1"/>
            <a:t>eich</a:t>
          </a:r>
          <a:r>
            <a:rPr lang="en-GB" sz="1800" b="0" i="0" u="none" dirty="0"/>
            <a:t> </a:t>
          </a:r>
          <a:r>
            <a:rPr lang="en-GB" sz="1800" b="0" i="0" u="none" dirty="0" err="1"/>
            <a:t>ymwybyddiaeth</a:t>
          </a:r>
          <a:r>
            <a:rPr lang="en-GB" sz="1800" b="0" i="0" u="none" dirty="0"/>
            <a:t> am </a:t>
          </a:r>
          <a:r>
            <a:rPr lang="en-GB" sz="1800" b="0" i="0" u="none" dirty="0" err="1"/>
            <a:t>lyfrau</a:t>
          </a:r>
          <a:r>
            <a:rPr lang="en-GB" sz="1800" b="0" i="0" u="none" dirty="0"/>
            <a:t> Cymraeg </a:t>
          </a:r>
          <a:r>
            <a:rPr lang="en-GB" sz="1800" b="0" i="0" u="none" dirty="0" err="1"/>
            <a:t>i</a:t>
          </a:r>
          <a:r>
            <a:rPr lang="en-GB" sz="1800" b="0" i="0" u="none" dirty="0"/>
            <a:t> </a:t>
          </a:r>
          <a:r>
            <a:rPr lang="en-GB" sz="1800" b="0" i="0" u="none" dirty="0" err="1"/>
            <a:t>blant</a:t>
          </a:r>
          <a:r>
            <a:rPr lang="en-GB" sz="1700" b="0" i="0" u="none" dirty="0"/>
            <a:t>;</a:t>
          </a:r>
          <a:endParaRPr lang="en-GB" sz="1700" dirty="0"/>
        </a:p>
      </dgm:t>
    </dgm:pt>
    <dgm:pt modelId="{759D1AA3-A339-9147-92F8-94781B24D4F2}" type="parTrans" cxnId="{1D24AEEF-7362-1041-A60F-8D82C41316F5}">
      <dgm:prSet/>
      <dgm:spPr/>
      <dgm:t>
        <a:bodyPr/>
        <a:lstStyle/>
        <a:p>
          <a:endParaRPr lang="en-GB"/>
        </a:p>
      </dgm:t>
    </dgm:pt>
    <dgm:pt modelId="{AC125FFB-0F87-0643-8492-B96461040309}" type="sibTrans" cxnId="{1D24AEEF-7362-1041-A60F-8D82C41316F5}">
      <dgm:prSet/>
      <dgm:spPr/>
      <dgm:t>
        <a:bodyPr/>
        <a:lstStyle/>
        <a:p>
          <a:endParaRPr lang="en-GB"/>
        </a:p>
      </dgm:t>
    </dgm:pt>
    <dgm:pt modelId="{499BC0A2-F85F-BF4F-B33B-B532A565D0DB}">
      <dgm:prSet phldrT="[Text]"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0" i="0" u="none" dirty="0" err="1"/>
            <a:t>pwysigrwydd</a:t>
          </a:r>
          <a:r>
            <a:rPr lang="en-GB" sz="1800" b="0" i="0" u="none" dirty="0"/>
            <a:t> </a:t>
          </a:r>
          <a:r>
            <a:rPr lang="en-GB" sz="1800" b="0" i="0" u="none" dirty="0" err="1"/>
            <a:t>darllen</a:t>
          </a:r>
          <a:r>
            <a:rPr lang="en-GB" sz="1800" b="0" i="0" u="none" dirty="0"/>
            <a:t> </a:t>
          </a:r>
          <a:r>
            <a:rPr lang="en-GB" sz="1800" b="0" i="0" u="none" dirty="0" err="1"/>
            <a:t>straeon</a:t>
          </a:r>
          <a:r>
            <a:rPr lang="en-GB" sz="1800" b="0" i="0" u="none" dirty="0"/>
            <a:t> </a:t>
          </a:r>
          <a:r>
            <a:rPr lang="en-GB" sz="1800" b="0" i="0" u="none" dirty="0" err="1"/>
            <a:t>yn</a:t>
          </a:r>
          <a:r>
            <a:rPr lang="en-GB" sz="1800" b="0" i="0" u="none" dirty="0"/>
            <a:t> y </a:t>
          </a:r>
          <a:r>
            <a:rPr lang="en-GB" sz="1800" b="0" i="0" u="none" dirty="0" err="1"/>
            <a:t>dosbarth</a:t>
          </a:r>
          <a:r>
            <a:rPr lang="en-GB" sz="1600" b="0" i="0" u="none" dirty="0"/>
            <a:t>;</a:t>
          </a:r>
          <a:endParaRPr lang="en-GB" sz="1600" dirty="0"/>
        </a:p>
      </dgm:t>
    </dgm:pt>
    <dgm:pt modelId="{87AD20AB-8AA3-784B-8F71-62FD1BA9D4A7}" type="parTrans" cxnId="{E9D1807F-66CF-C846-A5FC-CF2CBC7667DE}">
      <dgm:prSet/>
      <dgm:spPr/>
      <dgm:t>
        <a:bodyPr/>
        <a:lstStyle/>
        <a:p>
          <a:endParaRPr lang="en-GB"/>
        </a:p>
      </dgm:t>
    </dgm:pt>
    <dgm:pt modelId="{656C8281-9913-9543-9AB6-EF0ACC3E7E48}" type="sibTrans" cxnId="{E9D1807F-66CF-C846-A5FC-CF2CBC7667DE}">
      <dgm:prSet/>
      <dgm:spPr/>
      <dgm:t>
        <a:bodyPr/>
        <a:lstStyle/>
        <a:p>
          <a:endParaRPr lang="en-GB"/>
        </a:p>
      </dgm:t>
    </dgm:pt>
    <dgm:pt modelId="{4428B7E8-CC7C-4046-8A53-0FDDA1D1F50B}">
      <dgm:prSet phldrT="[Text]"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1" i="0" u="sng" dirty="0" err="1"/>
            <a:t>sut</a:t>
          </a:r>
          <a:r>
            <a:rPr lang="en-GB" sz="1800" b="0" i="0" u="none" dirty="0"/>
            <a:t> </a:t>
          </a:r>
          <a:r>
            <a:rPr lang="en-GB" sz="1800" b="0" i="0" u="none" dirty="0" err="1"/>
            <a:t>i</a:t>
          </a:r>
          <a:r>
            <a:rPr lang="en-GB" sz="1800" b="0" i="0" u="none" dirty="0"/>
            <a:t> </a:t>
          </a:r>
          <a:r>
            <a:rPr lang="en-GB" sz="1800" b="0" i="0" u="none" dirty="0" err="1"/>
            <a:t>ddefnyddio</a:t>
          </a:r>
          <a:r>
            <a:rPr lang="en-GB" sz="1800" b="0" i="0" u="none" dirty="0"/>
            <a:t> </a:t>
          </a:r>
          <a:r>
            <a:rPr lang="en-GB" sz="1800" b="0" i="0" u="none" dirty="0" err="1"/>
            <a:t>llenyddiaeth</a:t>
          </a:r>
          <a:r>
            <a:rPr lang="en-GB" sz="1800" b="0" i="0" u="none" dirty="0"/>
            <a:t> </a:t>
          </a:r>
          <a:r>
            <a:rPr lang="en-GB" sz="1800" b="0" i="0" u="none" dirty="0" err="1"/>
            <a:t>wrth</a:t>
          </a:r>
          <a:r>
            <a:rPr lang="en-GB" sz="1800" b="0" i="0" u="none" dirty="0"/>
            <a:t> </a:t>
          </a:r>
          <a:r>
            <a:rPr lang="en-GB" sz="1800" b="0" i="0" u="none" dirty="0" err="1"/>
            <a:t>ddatblygu</a:t>
          </a:r>
          <a:r>
            <a:rPr lang="en-GB" sz="1800" b="0" i="0" u="none" dirty="0"/>
            <a:t> </a:t>
          </a:r>
          <a:r>
            <a:rPr lang="en-GB" sz="1800" b="0" i="0" u="none" dirty="0" err="1"/>
            <a:t>sgiliau</a:t>
          </a:r>
          <a:r>
            <a:rPr lang="en-GB" sz="1300" b="0" i="0" u="none" dirty="0"/>
            <a:t>;</a:t>
          </a:r>
          <a:endParaRPr lang="en-GB" sz="1300" dirty="0"/>
        </a:p>
      </dgm:t>
    </dgm:pt>
    <dgm:pt modelId="{7AE4DC12-518B-2244-B72D-E5E89A6CFF04}" type="parTrans" cxnId="{4C7EA285-E0B6-5F4D-99EE-1756572CC24E}">
      <dgm:prSet/>
      <dgm:spPr/>
      <dgm:t>
        <a:bodyPr/>
        <a:lstStyle/>
        <a:p>
          <a:endParaRPr lang="en-GB"/>
        </a:p>
      </dgm:t>
    </dgm:pt>
    <dgm:pt modelId="{FD1ECD73-3CF7-BC4D-BE00-A110DB037547}" type="sibTrans" cxnId="{4C7EA285-E0B6-5F4D-99EE-1756572CC24E}">
      <dgm:prSet/>
      <dgm:spPr/>
      <dgm:t>
        <a:bodyPr/>
        <a:lstStyle/>
        <a:p>
          <a:endParaRPr lang="en-GB"/>
        </a:p>
      </dgm:t>
    </dgm:pt>
    <dgm:pt modelId="{C6C84B9B-09B3-504C-9230-EC046393FFA4}">
      <dgm:prSet custT="1"/>
      <dgm:spPr/>
      <dgm:t>
        <a:bodyPr/>
        <a:lstStyle/>
        <a:p>
          <a:r>
            <a:rPr lang="en-GB" sz="1800" b="0" i="0" u="none" dirty="0" err="1"/>
            <a:t>ystyried</a:t>
          </a:r>
          <a:r>
            <a:rPr lang="en-GB" sz="1800" b="0" i="0" u="none" dirty="0"/>
            <a:t> </a:t>
          </a:r>
          <a:r>
            <a:rPr lang="en-GB" sz="1800" b="1" i="0" u="sng" dirty="0" err="1"/>
            <a:t>sut</a:t>
          </a:r>
          <a:r>
            <a:rPr lang="en-GB" sz="1800" b="1" i="0" u="sng" dirty="0"/>
            <a:t> </a:t>
          </a:r>
          <a:r>
            <a:rPr lang="en-GB" sz="1800" b="0" i="0" u="none" dirty="0" err="1"/>
            <a:t>i</a:t>
          </a:r>
          <a:r>
            <a:rPr lang="en-GB" sz="1800" b="0" i="0" u="none" dirty="0"/>
            <a:t> </a:t>
          </a:r>
          <a:r>
            <a:rPr lang="en-GB" sz="1800" b="0" i="0" u="none" dirty="0" err="1"/>
            <a:t>ddatblygu</a:t>
          </a:r>
          <a:r>
            <a:rPr lang="en-GB" sz="1800" b="0" i="0" u="none" dirty="0"/>
            <a:t> </a:t>
          </a:r>
          <a:r>
            <a:rPr lang="en-GB" sz="1800" b="0" i="0" u="none" dirty="0" err="1"/>
            <a:t>sgiliau</a:t>
          </a:r>
          <a:r>
            <a:rPr lang="en-GB" sz="1800" b="0" i="0" u="none" dirty="0"/>
            <a:t> </a:t>
          </a:r>
          <a:r>
            <a:rPr lang="en-GB" sz="1800" b="0" i="0" u="none" dirty="0" err="1"/>
            <a:t>darllen</a:t>
          </a:r>
          <a:r>
            <a:rPr lang="en-GB" sz="1800" b="0" i="0" u="none" dirty="0"/>
            <a:t> y </a:t>
          </a:r>
          <a:r>
            <a:rPr lang="en-GB" sz="1800" b="0" i="0" u="none" dirty="0" err="1"/>
            <a:t>disgyblion</a:t>
          </a:r>
          <a:r>
            <a:rPr lang="en-GB" sz="1300" b="0" i="0" u="none" dirty="0"/>
            <a:t>.</a:t>
          </a:r>
          <a:endParaRPr lang="en-US" sz="1300" dirty="0"/>
        </a:p>
      </dgm:t>
    </dgm:pt>
    <dgm:pt modelId="{1FBE99F1-0A80-E142-A65A-EBC3D22C1736}" type="parTrans" cxnId="{ADAA1176-9104-804F-96D8-E18134A5316F}">
      <dgm:prSet/>
      <dgm:spPr/>
      <dgm:t>
        <a:bodyPr/>
        <a:lstStyle/>
        <a:p>
          <a:endParaRPr lang="en-GB"/>
        </a:p>
      </dgm:t>
    </dgm:pt>
    <dgm:pt modelId="{DD144092-BC7E-4049-A84F-F60CE4D90E67}" type="sibTrans" cxnId="{ADAA1176-9104-804F-96D8-E18134A5316F}">
      <dgm:prSet/>
      <dgm:spPr/>
      <dgm:t>
        <a:bodyPr/>
        <a:lstStyle/>
        <a:p>
          <a:endParaRPr lang="en-GB"/>
        </a:p>
      </dgm:t>
    </dgm:pt>
    <dgm:pt modelId="{0EB949BA-FA64-754E-82C9-EAD27F85BEBE}" type="pres">
      <dgm:prSet presAssocID="{AF8F10DB-9F17-544C-B175-3A60212202AB}" presName="Name0" presStyleCnt="0">
        <dgm:presLayoutVars>
          <dgm:chMax val="7"/>
          <dgm:chPref val="7"/>
          <dgm:dir/>
        </dgm:presLayoutVars>
      </dgm:prSet>
      <dgm:spPr/>
    </dgm:pt>
    <dgm:pt modelId="{A220C053-A330-B244-A9E5-935DE9EBC2D1}" type="pres">
      <dgm:prSet presAssocID="{AF8F10DB-9F17-544C-B175-3A60212202AB}" presName="Name1" presStyleCnt="0"/>
      <dgm:spPr/>
    </dgm:pt>
    <dgm:pt modelId="{639585F2-1769-FA48-8A55-5D95672F3AD1}" type="pres">
      <dgm:prSet presAssocID="{AF8F10DB-9F17-544C-B175-3A60212202AB}" presName="cycle" presStyleCnt="0"/>
      <dgm:spPr/>
    </dgm:pt>
    <dgm:pt modelId="{A7A910B1-63A6-8042-9B43-FDA1983AB910}" type="pres">
      <dgm:prSet presAssocID="{AF8F10DB-9F17-544C-B175-3A60212202AB}" presName="srcNode" presStyleLbl="node1" presStyleIdx="0" presStyleCnt="4"/>
      <dgm:spPr/>
    </dgm:pt>
    <dgm:pt modelId="{26B863DB-24F3-F24C-846B-B7A8A7437927}" type="pres">
      <dgm:prSet presAssocID="{AF8F10DB-9F17-544C-B175-3A60212202AB}" presName="conn" presStyleLbl="parChTrans1D2" presStyleIdx="0" presStyleCnt="1"/>
      <dgm:spPr/>
    </dgm:pt>
    <dgm:pt modelId="{BAEFC538-37BA-1648-9F7A-84E466B27820}" type="pres">
      <dgm:prSet presAssocID="{AF8F10DB-9F17-544C-B175-3A60212202AB}" presName="extraNode" presStyleLbl="node1" presStyleIdx="0" presStyleCnt="4"/>
      <dgm:spPr/>
    </dgm:pt>
    <dgm:pt modelId="{B70CD757-9D1E-9445-A92D-22BD5DADD0F8}" type="pres">
      <dgm:prSet presAssocID="{AF8F10DB-9F17-544C-B175-3A60212202AB}" presName="dstNode" presStyleLbl="node1" presStyleIdx="0" presStyleCnt="4"/>
      <dgm:spPr/>
    </dgm:pt>
    <dgm:pt modelId="{01209D20-3284-C247-9972-C8A9926BD5FA}" type="pres">
      <dgm:prSet presAssocID="{2A0AFC04-2BFB-A34A-8C41-BFCBCD9DCD37}" presName="text_1" presStyleLbl="node1" presStyleIdx="0" presStyleCnt="4">
        <dgm:presLayoutVars>
          <dgm:bulletEnabled val="1"/>
        </dgm:presLayoutVars>
      </dgm:prSet>
      <dgm:spPr/>
    </dgm:pt>
    <dgm:pt modelId="{6B04A452-ADA2-954A-8902-9E6672D7F28C}" type="pres">
      <dgm:prSet presAssocID="{2A0AFC04-2BFB-A34A-8C41-BFCBCD9DCD37}" presName="accent_1" presStyleCnt="0"/>
      <dgm:spPr/>
    </dgm:pt>
    <dgm:pt modelId="{E696B9CB-9524-444A-9894-840F7F120AC5}" type="pres">
      <dgm:prSet presAssocID="{2A0AFC04-2BFB-A34A-8C41-BFCBCD9DCD37}" presName="accentRepeatNode" presStyleLbl="solidFgAcc1" presStyleIdx="0" presStyleCnt="4"/>
      <dgm:spPr/>
    </dgm:pt>
    <dgm:pt modelId="{096FC9F1-F3FA-4948-ACE2-0FA3D7171F38}" type="pres">
      <dgm:prSet presAssocID="{499BC0A2-F85F-BF4F-B33B-B532A565D0DB}" presName="text_2" presStyleLbl="node1" presStyleIdx="1" presStyleCnt="4">
        <dgm:presLayoutVars>
          <dgm:bulletEnabled val="1"/>
        </dgm:presLayoutVars>
      </dgm:prSet>
      <dgm:spPr/>
    </dgm:pt>
    <dgm:pt modelId="{DAA220FC-4683-4A48-8127-C31BBBF784F3}" type="pres">
      <dgm:prSet presAssocID="{499BC0A2-F85F-BF4F-B33B-B532A565D0DB}" presName="accent_2" presStyleCnt="0"/>
      <dgm:spPr/>
    </dgm:pt>
    <dgm:pt modelId="{67485C96-FCEC-9441-A7AA-D82D2DD02441}" type="pres">
      <dgm:prSet presAssocID="{499BC0A2-F85F-BF4F-B33B-B532A565D0DB}" presName="accentRepeatNode" presStyleLbl="solidFgAcc1" presStyleIdx="1" presStyleCnt="4"/>
      <dgm:spPr/>
    </dgm:pt>
    <dgm:pt modelId="{926F273A-EE2A-644A-B69D-35E3F4AEB3A5}" type="pres">
      <dgm:prSet presAssocID="{4428B7E8-CC7C-4046-8A53-0FDDA1D1F50B}" presName="text_3" presStyleLbl="node1" presStyleIdx="2" presStyleCnt="4">
        <dgm:presLayoutVars>
          <dgm:bulletEnabled val="1"/>
        </dgm:presLayoutVars>
      </dgm:prSet>
      <dgm:spPr/>
    </dgm:pt>
    <dgm:pt modelId="{97883868-BF89-7F44-935B-438B17591EA5}" type="pres">
      <dgm:prSet presAssocID="{4428B7E8-CC7C-4046-8A53-0FDDA1D1F50B}" presName="accent_3" presStyleCnt="0"/>
      <dgm:spPr/>
    </dgm:pt>
    <dgm:pt modelId="{249CCE59-9751-484A-B43A-4BB4E257CF19}" type="pres">
      <dgm:prSet presAssocID="{4428B7E8-CC7C-4046-8A53-0FDDA1D1F50B}" presName="accentRepeatNode" presStyleLbl="solidFgAcc1" presStyleIdx="2" presStyleCnt="4"/>
      <dgm:spPr/>
    </dgm:pt>
    <dgm:pt modelId="{3DBFBD05-D56D-7C47-BFDD-D3E4F7C46C4B}" type="pres">
      <dgm:prSet presAssocID="{C6C84B9B-09B3-504C-9230-EC046393FFA4}" presName="text_4" presStyleLbl="node1" presStyleIdx="3" presStyleCnt="4">
        <dgm:presLayoutVars>
          <dgm:bulletEnabled val="1"/>
        </dgm:presLayoutVars>
      </dgm:prSet>
      <dgm:spPr/>
    </dgm:pt>
    <dgm:pt modelId="{40ACED84-B300-4144-B243-2C7753669378}" type="pres">
      <dgm:prSet presAssocID="{C6C84B9B-09B3-504C-9230-EC046393FFA4}" presName="accent_4" presStyleCnt="0"/>
      <dgm:spPr/>
    </dgm:pt>
    <dgm:pt modelId="{E7F4F467-999E-E146-87AB-59E539D91678}" type="pres">
      <dgm:prSet presAssocID="{C6C84B9B-09B3-504C-9230-EC046393FFA4}" presName="accentRepeatNode" presStyleLbl="solidFgAcc1" presStyleIdx="3" presStyleCnt="4"/>
      <dgm:spPr/>
    </dgm:pt>
  </dgm:ptLst>
  <dgm:cxnLst>
    <dgm:cxn modelId="{DB174B1F-1956-FB49-814E-CF1A9045759D}" type="presOf" srcId="{499BC0A2-F85F-BF4F-B33B-B532A565D0DB}" destId="{096FC9F1-F3FA-4948-ACE2-0FA3D7171F38}" srcOrd="0" destOrd="0" presId="urn:microsoft.com/office/officeart/2008/layout/VerticalCurvedList"/>
    <dgm:cxn modelId="{C61DBF33-977A-2B41-87C0-5CACAA7215F2}" type="presOf" srcId="{AF8F10DB-9F17-544C-B175-3A60212202AB}" destId="{0EB949BA-FA64-754E-82C9-EAD27F85BEBE}" srcOrd="0" destOrd="0" presId="urn:microsoft.com/office/officeart/2008/layout/VerticalCurvedList"/>
    <dgm:cxn modelId="{ADAA1176-9104-804F-96D8-E18134A5316F}" srcId="{AF8F10DB-9F17-544C-B175-3A60212202AB}" destId="{C6C84B9B-09B3-504C-9230-EC046393FFA4}" srcOrd="3" destOrd="0" parTransId="{1FBE99F1-0A80-E142-A65A-EBC3D22C1736}" sibTransId="{DD144092-BC7E-4049-A84F-F60CE4D90E67}"/>
    <dgm:cxn modelId="{E9D1807F-66CF-C846-A5FC-CF2CBC7667DE}" srcId="{AF8F10DB-9F17-544C-B175-3A60212202AB}" destId="{499BC0A2-F85F-BF4F-B33B-B532A565D0DB}" srcOrd="1" destOrd="0" parTransId="{87AD20AB-8AA3-784B-8F71-62FD1BA9D4A7}" sibTransId="{656C8281-9913-9543-9AB6-EF0ACC3E7E48}"/>
    <dgm:cxn modelId="{4C7EA285-E0B6-5F4D-99EE-1756572CC24E}" srcId="{AF8F10DB-9F17-544C-B175-3A60212202AB}" destId="{4428B7E8-CC7C-4046-8A53-0FDDA1D1F50B}" srcOrd="2" destOrd="0" parTransId="{7AE4DC12-518B-2244-B72D-E5E89A6CFF04}" sibTransId="{FD1ECD73-3CF7-BC4D-BE00-A110DB037547}"/>
    <dgm:cxn modelId="{D9FCC89F-CC97-D940-8887-CEF0E2E9651E}" type="presOf" srcId="{2A0AFC04-2BFB-A34A-8C41-BFCBCD9DCD37}" destId="{01209D20-3284-C247-9972-C8A9926BD5FA}" srcOrd="0" destOrd="0" presId="urn:microsoft.com/office/officeart/2008/layout/VerticalCurvedList"/>
    <dgm:cxn modelId="{B2BDEDC5-BEAD-7047-AE12-3C373DE97325}" type="presOf" srcId="{4428B7E8-CC7C-4046-8A53-0FDDA1D1F50B}" destId="{926F273A-EE2A-644A-B69D-35E3F4AEB3A5}" srcOrd="0" destOrd="0" presId="urn:microsoft.com/office/officeart/2008/layout/VerticalCurvedList"/>
    <dgm:cxn modelId="{1D24AEEF-7362-1041-A60F-8D82C41316F5}" srcId="{AF8F10DB-9F17-544C-B175-3A60212202AB}" destId="{2A0AFC04-2BFB-A34A-8C41-BFCBCD9DCD37}" srcOrd="0" destOrd="0" parTransId="{759D1AA3-A339-9147-92F8-94781B24D4F2}" sibTransId="{AC125FFB-0F87-0643-8492-B96461040309}"/>
    <dgm:cxn modelId="{A4EF73F0-1E9B-5C41-99BC-BB4F3A386D0A}" type="presOf" srcId="{AC125FFB-0F87-0643-8492-B96461040309}" destId="{26B863DB-24F3-F24C-846B-B7A8A7437927}" srcOrd="0" destOrd="0" presId="urn:microsoft.com/office/officeart/2008/layout/VerticalCurvedList"/>
    <dgm:cxn modelId="{B622E1F3-89AB-3744-ADAF-0076A6D49766}" type="presOf" srcId="{C6C84B9B-09B3-504C-9230-EC046393FFA4}" destId="{3DBFBD05-D56D-7C47-BFDD-D3E4F7C46C4B}" srcOrd="0" destOrd="0" presId="urn:microsoft.com/office/officeart/2008/layout/VerticalCurvedList"/>
    <dgm:cxn modelId="{00ECD4A3-79CA-3C40-B517-620CDB14C74F}" type="presParOf" srcId="{0EB949BA-FA64-754E-82C9-EAD27F85BEBE}" destId="{A220C053-A330-B244-A9E5-935DE9EBC2D1}" srcOrd="0" destOrd="0" presId="urn:microsoft.com/office/officeart/2008/layout/VerticalCurvedList"/>
    <dgm:cxn modelId="{BA7FB9F3-9557-4041-9828-DA810B4B3499}" type="presParOf" srcId="{A220C053-A330-B244-A9E5-935DE9EBC2D1}" destId="{639585F2-1769-FA48-8A55-5D95672F3AD1}" srcOrd="0" destOrd="0" presId="urn:microsoft.com/office/officeart/2008/layout/VerticalCurvedList"/>
    <dgm:cxn modelId="{2136A079-16CA-624F-AAC9-E7E07792504C}" type="presParOf" srcId="{639585F2-1769-FA48-8A55-5D95672F3AD1}" destId="{A7A910B1-63A6-8042-9B43-FDA1983AB910}" srcOrd="0" destOrd="0" presId="urn:microsoft.com/office/officeart/2008/layout/VerticalCurvedList"/>
    <dgm:cxn modelId="{258805E7-D647-E047-A82F-F1C506CB0CD5}" type="presParOf" srcId="{639585F2-1769-FA48-8A55-5D95672F3AD1}" destId="{26B863DB-24F3-F24C-846B-B7A8A7437927}" srcOrd="1" destOrd="0" presId="urn:microsoft.com/office/officeart/2008/layout/VerticalCurvedList"/>
    <dgm:cxn modelId="{B871B432-83F6-884A-BB03-7C6E6DB64650}" type="presParOf" srcId="{639585F2-1769-FA48-8A55-5D95672F3AD1}" destId="{BAEFC538-37BA-1648-9F7A-84E466B27820}" srcOrd="2" destOrd="0" presId="urn:microsoft.com/office/officeart/2008/layout/VerticalCurvedList"/>
    <dgm:cxn modelId="{099F82FA-404C-3843-B6FA-13423C7A0EE9}" type="presParOf" srcId="{639585F2-1769-FA48-8A55-5D95672F3AD1}" destId="{B70CD757-9D1E-9445-A92D-22BD5DADD0F8}" srcOrd="3" destOrd="0" presId="urn:microsoft.com/office/officeart/2008/layout/VerticalCurvedList"/>
    <dgm:cxn modelId="{0DB7C195-5835-E048-B2E5-1CD26689FE58}" type="presParOf" srcId="{A220C053-A330-B244-A9E5-935DE9EBC2D1}" destId="{01209D20-3284-C247-9972-C8A9926BD5FA}" srcOrd="1" destOrd="0" presId="urn:microsoft.com/office/officeart/2008/layout/VerticalCurvedList"/>
    <dgm:cxn modelId="{D4CBFB5C-C2A0-DC44-ABEB-69C974312732}" type="presParOf" srcId="{A220C053-A330-B244-A9E5-935DE9EBC2D1}" destId="{6B04A452-ADA2-954A-8902-9E6672D7F28C}" srcOrd="2" destOrd="0" presId="urn:microsoft.com/office/officeart/2008/layout/VerticalCurvedList"/>
    <dgm:cxn modelId="{3E33B040-894E-6A4A-89CE-32079CEAD4FE}" type="presParOf" srcId="{6B04A452-ADA2-954A-8902-9E6672D7F28C}" destId="{E696B9CB-9524-444A-9894-840F7F120AC5}" srcOrd="0" destOrd="0" presId="urn:microsoft.com/office/officeart/2008/layout/VerticalCurvedList"/>
    <dgm:cxn modelId="{1E2FE822-3F2B-284E-9584-B58993C0531A}" type="presParOf" srcId="{A220C053-A330-B244-A9E5-935DE9EBC2D1}" destId="{096FC9F1-F3FA-4948-ACE2-0FA3D7171F38}" srcOrd="3" destOrd="0" presId="urn:microsoft.com/office/officeart/2008/layout/VerticalCurvedList"/>
    <dgm:cxn modelId="{30143F7A-79E6-A04A-ABFF-EABFD16831BE}" type="presParOf" srcId="{A220C053-A330-B244-A9E5-935DE9EBC2D1}" destId="{DAA220FC-4683-4A48-8127-C31BBBF784F3}" srcOrd="4" destOrd="0" presId="urn:microsoft.com/office/officeart/2008/layout/VerticalCurvedList"/>
    <dgm:cxn modelId="{D4BC3491-DE8B-A645-8EA4-527FE1F354D8}" type="presParOf" srcId="{DAA220FC-4683-4A48-8127-C31BBBF784F3}" destId="{67485C96-FCEC-9441-A7AA-D82D2DD02441}" srcOrd="0" destOrd="0" presId="urn:microsoft.com/office/officeart/2008/layout/VerticalCurvedList"/>
    <dgm:cxn modelId="{37C40A83-E1CB-534F-8E73-C97F951AA7F4}" type="presParOf" srcId="{A220C053-A330-B244-A9E5-935DE9EBC2D1}" destId="{926F273A-EE2A-644A-B69D-35E3F4AEB3A5}" srcOrd="5" destOrd="0" presId="urn:microsoft.com/office/officeart/2008/layout/VerticalCurvedList"/>
    <dgm:cxn modelId="{823351FF-2C55-B347-B3CF-516DA646610A}" type="presParOf" srcId="{A220C053-A330-B244-A9E5-935DE9EBC2D1}" destId="{97883868-BF89-7F44-935B-438B17591EA5}" srcOrd="6" destOrd="0" presId="urn:microsoft.com/office/officeart/2008/layout/VerticalCurvedList"/>
    <dgm:cxn modelId="{101D267C-F410-FA4B-84DC-27D500088304}" type="presParOf" srcId="{97883868-BF89-7F44-935B-438B17591EA5}" destId="{249CCE59-9751-484A-B43A-4BB4E257CF19}" srcOrd="0" destOrd="0" presId="urn:microsoft.com/office/officeart/2008/layout/VerticalCurvedList"/>
    <dgm:cxn modelId="{1D7D8C00-10D4-8742-9EFF-9AC1387BD69F}" type="presParOf" srcId="{A220C053-A330-B244-A9E5-935DE9EBC2D1}" destId="{3DBFBD05-D56D-7C47-BFDD-D3E4F7C46C4B}" srcOrd="7" destOrd="0" presId="urn:microsoft.com/office/officeart/2008/layout/VerticalCurvedList"/>
    <dgm:cxn modelId="{090B8273-5CA0-0C41-B28B-A46F0551869F}" type="presParOf" srcId="{A220C053-A330-B244-A9E5-935DE9EBC2D1}" destId="{40ACED84-B300-4144-B243-2C7753669378}" srcOrd="8" destOrd="0" presId="urn:microsoft.com/office/officeart/2008/layout/VerticalCurvedList"/>
    <dgm:cxn modelId="{F55C6215-30DC-264D-A906-D84932C12E16}" type="presParOf" srcId="{40ACED84-B300-4144-B243-2C7753669378}" destId="{E7F4F467-999E-E146-87AB-59E539D9167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6FDDCE-AB5A-384B-A8E1-45643A7858CE}" type="doc">
      <dgm:prSet loTypeId="urn:microsoft.com/office/officeart/2005/8/layout/cycle7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60D3454-E20E-D245-BC7F-1873792348FA}">
      <dgm:prSet phldrT="[Text]"/>
      <dgm:spPr/>
      <dgm:t>
        <a:bodyPr/>
        <a:lstStyle/>
        <a:p>
          <a:r>
            <a:rPr lang="en-GB" dirty="0" err="1"/>
            <a:t>Llafar</a:t>
          </a:r>
          <a:endParaRPr lang="en-GB" dirty="0"/>
        </a:p>
      </dgm:t>
    </dgm:pt>
    <dgm:pt modelId="{92C051EF-B730-C943-802F-E3FF342FE832}" type="parTrans" cxnId="{E78E2147-B341-8B4D-9631-2B95C8A67568}">
      <dgm:prSet/>
      <dgm:spPr/>
      <dgm:t>
        <a:bodyPr/>
        <a:lstStyle/>
        <a:p>
          <a:endParaRPr lang="en-GB"/>
        </a:p>
      </dgm:t>
    </dgm:pt>
    <dgm:pt modelId="{6816AB4E-3F67-8041-97BD-27234F2389DA}" type="sibTrans" cxnId="{E78E2147-B341-8B4D-9631-2B95C8A67568}">
      <dgm:prSet/>
      <dgm:spPr/>
      <dgm:t>
        <a:bodyPr/>
        <a:lstStyle/>
        <a:p>
          <a:endParaRPr lang="en-GB"/>
        </a:p>
      </dgm:t>
    </dgm:pt>
    <dgm:pt modelId="{58DC4FC8-D4D4-8B4D-9AA6-B6C28C6D5E9A}">
      <dgm:prSet phldrT="[Text]"/>
      <dgm:spPr/>
      <dgm:t>
        <a:bodyPr/>
        <a:lstStyle/>
        <a:p>
          <a:r>
            <a:rPr lang="en-GB" dirty="0" err="1"/>
            <a:t>Ysgrifennu</a:t>
          </a:r>
          <a:endParaRPr lang="en-GB" dirty="0"/>
        </a:p>
      </dgm:t>
    </dgm:pt>
    <dgm:pt modelId="{D9216ABF-5054-9042-967E-7F84323A33CC}" type="parTrans" cxnId="{390A516A-7FD4-A549-A031-DC474FFBE59E}">
      <dgm:prSet/>
      <dgm:spPr/>
      <dgm:t>
        <a:bodyPr/>
        <a:lstStyle/>
        <a:p>
          <a:endParaRPr lang="en-GB"/>
        </a:p>
      </dgm:t>
    </dgm:pt>
    <dgm:pt modelId="{D7B0B111-2CA9-0E46-BE9C-D8C09CDC6F43}" type="sibTrans" cxnId="{390A516A-7FD4-A549-A031-DC474FFBE59E}">
      <dgm:prSet/>
      <dgm:spPr/>
      <dgm:t>
        <a:bodyPr/>
        <a:lstStyle/>
        <a:p>
          <a:endParaRPr lang="en-GB"/>
        </a:p>
      </dgm:t>
    </dgm:pt>
    <dgm:pt modelId="{1D21CFAF-D969-C94C-815F-517A45FA0C5E}">
      <dgm:prSet phldrT="[Text]"/>
      <dgm:spPr/>
      <dgm:t>
        <a:bodyPr/>
        <a:lstStyle/>
        <a:p>
          <a:r>
            <a:rPr lang="en-GB" dirty="0" err="1"/>
            <a:t>Darllen</a:t>
          </a:r>
          <a:endParaRPr lang="en-GB" dirty="0"/>
        </a:p>
      </dgm:t>
    </dgm:pt>
    <dgm:pt modelId="{BC744608-F8A4-2A46-AC33-C638979FB555}" type="parTrans" cxnId="{9DE445A2-E0DC-5A4B-B970-CCC8221C9BC7}">
      <dgm:prSet/>
      <dgm:spPr/>
      <dgm:t>
        <a:bodyPr/>
        <a:lstStyle/>
        <a:p>
          <a:endParaRPr lang="en-GB"/>
        </a:p>
      </dgm:t>
    </dgm:pt>
    <dgm:pt modelId="{978775F4-FF9C-F94C-A577-1EB366E5C8FB}" type="sibTrans" cxnId="{9DE445A2-E0DC-5A4B-B970-CCC8221C9BC7}">
      <dgm:prSet/>
      <dgm:spPr/>
      <dgm:t>
        <a:bodyPr/>
        <a:lstStyle/>
        <a:p>
          <a:endParaRPr lang="en-GB"/>
        </a:p>
      </dgm:t>
    </dgm:pt>
    <dgm:pt modelId="{983A1383-7419-EF4A-B7D6-1DAF94E7376D}" type="pres">
      <dgm:prSet presAssocID="{DC6FDDCE-AB5A-384B-A8E1-45643A7858CE}" presName="Name0" presStyleCnt="0">
        <dgm:presLayoutVars>
          <dgm:dir/>
          <dgm:resizeHandles val="exact"/>
        </dgm:presLayoutVars>
      </dgm:prSet>
      <dgm:spPr/>
    </dgm:pt>
    <dgm:pt modelId="{DD1A1BDC-4E3C-FB4C-ACAF-743ECB757CBC}" type="pres">
      <dgm:prSet presAssocID="{760D3454-E20E-D245-BC7F-1873792348FA}" presName="node" presStyleLbl="node1" presStyleIdx="0" presStyleCnt="3">
        <dgm:presLayoutVars>
          <dgm:bulletEnabled val="1"/>
        </dgm:presLayoutVars>
      </dgm:prSet>
      <dgm:spPr/>
    </dgm:pt>
    <dgm:pt modelId="{BF1A39D3-DDE6-1A45-A219-24C6682AEFCE}" type="pres">
      <dgm:prSet presAssocID="{6816AB4E-3F67-8041-97BD-27234F2389DA}" presName="sibTrans" presStyleLbl="sibTrans2D1" presStyleIdx="0" presStyleCnt="3"/>
      <dgm:spPr/>
    </dgm:pt>
    <dgm:pt modelId="{A97299E8-03B9-8F4E-B73B-375F86193100}" type="pres">
      <dgm:prSet presAssocID="{6816AB4E-3F67-8041-97BD-27234F2389DA}" presName="connectorText" presStyleLbl="sibTrans2D1" presStyleIdx="0" presStyleCnt="3"/>
      <dgm:spPr/>
    </dgm:pt>
    <dgm:pt modelId="{B2EFD02E-A97F-5F41-A0D8-459A4EE3841A}" type="pres">
      <dgm:prSet presAssocID="{58DC4FC8-D4D4-8B4D-9AA6-B6C28C6D5E9A}" presName="node" presStyleLbl="node1" presStyleIdx="1" presStyleCnt="3">
        <dgm:presLayoutVars>
          <dgm:bulletEnabled val="1"/>
        </dgm:presLayoutVars>
      </dgm:prSet>
      <dgm:spPr/>
    </dgm:pt>
    <dgm:pt modelId="{E1DC3C55-814F-2146-8360-5E23DE73D439}" type="pres">
      <dgm:prSet presAssocID="{D7B0B111-2CA9-0E46-BE9C-D8C09CDC6F43}" presName="sibTrans" presStyleLbl="sibTrans2D1" presStyleIdx="1" presStyleCnt="3"/>
      <dgm:spPr/>
    </dgm:pt>
    <dgm:pt modelId="{9FC7F4D6-21F0-B243-8361-2D5CB6FE12A9}" type="pres">
      <dgm:prSet presAssocID="{D7B0B111-2CA9-0E46-BE9C-D8C09CDC6F43}" presName="connectorText" presStyleLbl="sibTrans2D1" presStyleIdx="1" presStyleCnt="3"/>
      <dgm:spPr/>
    </dgm:pt>
    <dgm:pt modelId="{F2203ABA-EB33-EE46-974D-8DB96B206950}" type="pres">
      <dgm:prSet presAssocID="{1D21CFAF-D969-C94C-815F-517A45FA0C5E}" presName="node" presStyleLbl="node1" presStyleIdx="2" presStyleCnt="3">
        <dgm:presLayoutVars>
          <dgm:bulletEnabled val="1"/>
        </dgm:presLayoutVars>
      </dgm:prSet>
      <dgm:spPr/>
    </dgm:pt>
    <dgm:pt modelId="{822ED483-6E8A-2140-96C4-7E779AA0D94C}" type="pres">
      <dgm:prSet presAssocID="{978775F4-FF9C-F94C-A577-1EB366E5C8FB}" presName="sibTrans" presStyleLbl="sibTrans2D1" presStyleIdx="2" presStyleCnt="3"/>
      <dgm:spPr/>
    </dgm:pt>
    <dgm:pt modelId="{59991783-DF43-E54E-A204-9B64AEC821DA}" type="pres">
      <dgm:prSet presAssocID="{978775F4-FF9C-F94C-A577-1EB366E5C8FB}" presName="connectorText" presStyleLbl="sibTrans2D1" presStyleIdx="2" presStyleCnt="3"/>
      <dgm:spPr/>
    </dgm:pt>
  </dgm:ptLst>
  <dgm:cxnLst>
    <dgm:cxn modelId="{7789860D-7D70-2D43-AC87-301BAAB6335D}" type="presOf" srcId="{D7B0B111-2CA9-0E46-BE9C-D8C09CDC6F43}" destId="{9FC7F4D6-21F0-B243-8361-2D5CB6FE12A9}" srcOrd="1" destOrd="0" presId="urn:microsoft.com/office/officeart/2005/8/layout/cycle7"/>
    <dgm:cxn modelId="{B698931B-E6E9-C942-8478-0E07B33632A3}" type="presOf" srcId="{760D3454-E20E-D245-BC7F-1873792348FA}" destId="{DD1A1BDC-4E3C-FB4C-ACAF-743ECB757CBC}" srcOrd="0" destOrd="0" presId="urn:microsoft.com/office/officeart/2005/8/layout/cycle7"/>
    <dgm:cxn modelId="{F183D961-AA8D-3142-84D1-F598D49F8D9D}" type="presOf" srcId="{6816AB4E-3F67-8041-97BD-27234F2389DA}" destId="{BF1A39D3-DDE6-1A45-A219-24C6682AEFCE}" srcOrd="0" destOrd="0" presId="urn:microsoft.com/office/officeart/2005/8/layout/cycle7"/>
    <dgm:cxn modelId="{3878B362-2615-034E-BF96-C2EA513ED39C}" type="presOf" srcId="{978775F4-FF9C-F94C-A577-1EB366E5C8FB}" destId="{59991783-DF43-E54E-A204-9B64AEC821DA}" srcOrd="1" destOrd="0" presId="urn:microsoft.com/office/officeart/2005/8/layout/cycle7"/>
    <dgm:cxn modelId="{E78E2147-B341-8B4D-9631-2B95C8A67568}" srcId="{DC6FDDCE-AB5A-384B-A8E1-45643A7858CE}" destId="{760D3454-E20E-D245-BC7F-1873792348FA}" srcOrd="0" destOrd="0" parTransId="{92C051EF-B730-C943-802F-E3FF342FE832}" sibTransId="{6816AB4E-3F67-8041-97BD-27234F2389DA}"/>
    <dgm:cxn modelId="{390A516A-7FD4-A549-A031-DC474FFBE59E}" srcId="{DC6FDDCE-AB5A-384B-A8E1-45643A7858CE}" destId="{58DC4FC8-D4D4-8B4D-9AA6-B6C28C6D5E9A}" srcOrd="1" destOrd="0" parTransId="{D9216ABF-5054-9042-967E-7F84323A33CC}" sibTransId="{D7B0B111-2CA9-0E46-BE9C-D8C09CDC6F43}"/>
    <dgm:cxn modelId="{D19E4A4E-1A7E-6347-AC32-5055F4AFDC3F}" type="presOf" srcId="{58DC4FC8-D4D4-8B4D-9AA6-B6C28C6D5E9A}" destId="{B2EFD02E-A97F-5F41-A0D8-459A4EE3841A}" srcOrd="0" destOrd="0" presId="urn:microsoft.com/office/officeart/2005/8/layout/cycle7"/>
    <dgm:cxn modelId="{BC608A74-70FD-1145-963B-4907D39380A2}" type="presOf" srcId="{1D21CFAF-D969-C94C-815F-517A45FA0C5E}" destId="{F2203ABA-EB33-EE46-974D-8DB96B206950}" srcOrd="0" destOrd="0" presId="urn:microsoft.com/office/officeart/2005/8/layout/cycle7"/>
    <dgm:cxn modelId="{DC92B079-44E2-334F-A827-092EADF9FE20}" type="presOf" srcId="{D7B0B111-2CA9-0E46-BE9C-D8C09CDC6F43}" destId="{E1DC3C55-814F-2146-8360-5E23DE73D439}" srcOrd="0" destOrd="0" presId="urn:microsoft.com/office/officeart/2005/8/layout/cycle7"/>
    <dgm:cxn modelId="{9DE445A2-E0DC-5A4B-B970-CCC8221C9BC7}" srcId="{DC6FDDCE-AB5A-384B-A8E1-45643A7858CE}" destId="{1D21CFAF-D969-C94C-815F-517A45FA0C5E}" srcOrd="2" destOrd="0" parTransId="{BC744608-F8A4-2A46-AC33-C638979FB555}" sibTransId="{978775F4-FF9C-F94C-A577-1EB366E5C8FB}"/>
    <dgm:cxn modelId="{460561B3-0A5D-C14B-B983-FFA3B6B15B0F}" type="presOf" srcId="{978775F4-FF9C-F94C-A577-1EB366E5C8FB}" destId="{822ED483-6E8A-2140-96C4-7E779AA0D94C}" srcOrd="0" destOrd="0" presId="urn:microsoft.com/office/officeart/2005/8/layout/cycle7"/>
    <dgm:cxn modelId="{50887AC2-4D49-1F44-9E63-3C1C9FE539AE}" type="presOf" srcId="{6816AB4E-3F67-8041-97BD-27234F2389DA}" destId="{A97299E8-03B9-8F4E-B73B-375F86193100}" srcOrd="1" destOrd="0" presId="urn:microsoft.com/office/officeart/2005/8/layout/cycle7"/>
    <dgm:cxn modelId="{5DA4C9FB-3EBF-9247-8BF5-3BD4DF615D6F}" type="presOf" srcId="{DC6FDDCE-AB5A-384B-A8E1-45643A7858CE}" destId="{983A1383-7419-EF4A-B7D6-1DAF94E7376D}" srcOrd="0" destOrd="0" presId="urn:microsoft.com/office/officeart/2005/8/layout/cycle7"/>
    <dgm:cxn modelId="{9AEDAF10-420A-9541-B048-C59FE4CA06D7}" type="presParOf" srcId="{983A1383-7419-EF4A-B7D6-1DAF94E7376D}" destId="{DD1A1BDC-4E3C-FB4C-ACAF-743ECB757CBC}" srcOrd="0" destOrd="0" presId="urn:microsoft.com/office/officeart/2005/8/layout/cycle7"/>
    <dgm:cxn modelId="{1B6E2C42-4542-6040-8AA0-3BD2E6F48F62}" type="presParOf" srcId="{983A1383-7419-EF4A-B7D6-1DAF94E7376D}" destId="{BF1A39D3-DDE6-1A45-A219-24C6682AEFCE}" srcOrd="1" destOrd="0" presId="urn:microsoft.com/office/officeart/2005/8/layout/cycle7"/>
    <dgm:cxn modelId="{158090F5-1171-854B-8221-14FE5C479860}" type="presParOf" srcId="{BF1A39D3-DDE6-1A45-A219-24C6682AEFCE}" destId="{A97299E8-03B9-8F4E-B73B-375F86193100}" srcOrd="0" destOrd="0" presId="urn:microsoft.com/office/officeart/2005/8/layout/cycle7"/>
    <dgm:cxn modelId="{C030E066-AB44-D84C-ADE7-123147E69BB7}" type="presParOf" srcId="{983A1383-7419-EF4A-B7D6-1DAF94E7376D}" destId="{B2EFD02E-A97F-5F41-A0D8-459A4EE3841A}" srcOrd="2" destOrd="0" presId="urn:microsoft.com/office/officeart/2005/8/layout/cycle7"/>
    <dgm:cxn modelId="{6C851416-DFB0-584E-BFCD-5250E0342FC4}" type="presParOf" srcId="{983A1383-7419-EF4A-B7D6-1DAF94E7376D}" destId="{E1DC3C55-814F-2146-8360-5E23DE73D439}" srcOrd="3" destOrd="0" presId="urn:microsoft.com/office/officeart/2005/8/layout/cycle7"/>
    <dgm:cxn modelId="{D88459EF-6D5C-6141-9176-602756AE7DC5}" type="presParOf" srcId="{E1DC3C55-814F-2146-8360-5E23DE73D439}" destId="{9FC7F4D6-21F0-B243-8361-2D5CB6FE12A9}" srcOrd="0" destOrd="0" presId="urn:microsoft.com/office/officeart/2005/8/layout/cycle7"/>
    <dgm:cxn modelId="{CCF37C74-1E40-6B47-8DF5-CACFAA74F10E}" type="presParOf" srcId="{983A1383-7419-EF4A-B7D6-1DAF94E7376D}" destId="{F2203ABA-EB33-EE46-974D-8DB96B206950}" srcOrd="4" destOrd="0" presId="urn:microsoft.com/office/officeart/2005/8/layout/cycle7"/>
    <dgm:cxn modelId="{1BE875AE-DD28-E24B-9E95-EFF0AA9093B5}" type="presParOf" srcId="{983A1383-7419-EF4A-B7D6-1DAF94E7376D}" destId="{822ED483-6E8A-2140-96C4-7E779AA0D94C}" srcOrd="5" destOrd="0" presId="urn:microsoft.com/office/officeart/2005/8/layout/cycle7"/>
    <dgm:cxn modelId="{FAFC4570-DA23-AF4C-B93C-C6E0141D18F9}" type="presParOf" srcId="{822ED483-6E8A-2140-96C4-7E779AA0D94C}" destId="{59991783-DF43-E54E-A204-9B64AEC821DA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5FD51-EC6F-4904-9263-F6D38B1D3CD1}">
      <dsp:nvSpPr>
        <dsp:cNvPr id="0" name=""/>
        <dsp:cNvSpPr/>
      </dsp:nvSpPr>
      <dsp:spPr>
        <a:xfrm rot="2562400">
          <a:off x="1708107" y="3208835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2A08BE-2927-4F7C-86B1-3D638CA3C83D}">
      <dsp:nvSpPr>
        <dsp:cNvPr id="0" name=""/>
        <dsp:cNvSpPr/>
      </dsp:nvSpPr>
      <dsp:spPr>
        <a:xfrm>
          <a:off x="1796312" y="2300537"/>
          <a:ext cx="739813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739813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19500-BC82-48BD-B4AE-67A3DD9C44FF}">
      <dsp:nvSpPr>
        <dsp:cNvPr id="0" name=""/>
        <dsp:cNvSpPr/>
      </dsp:nvSpPr>
      <dsp:spPr>
        <a:xfrm rot="19037600">
          <a:off x="1708107" y="1392239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30BC4F-FDFD-4CED-B696-BF0D312F4A63}">
      <dsp:nvSpPr>
        <dsp:cNvPr id="0" name=""/>
        <dsp:cNvSpPr/>
      </dsp:nvSpPr>
      <dsp:spPr>
        <a:xfrm>
          <a:off x="30" y="1276508"/>
          <a:ext cx="2113273" cy="211327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308E3-B0C0-4F32-B568-A8D14BC8D686}">
      <dsp:nvSpPr>
        <dsp:cNvPr id="0" name=""/>
        <dsp:cNvSpPr/>
      </dsp:nvSpPr>
      <dsp:spPr>
        <a:xfrm>
          <a:off x="2117078" y="135256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1</a:t>
          </a:r>
          <a:endParaRPr lang="en-US" sz="3000" kern="1200"/>
        </a:p>
      </dsp:txBody>
      <dsp:txXfrm>
        <a:off x="2302767" y="320945"/>
        <a:ext cx="896586" cy="896586"/>
      </dsp:txXfrm>
    </dsp:sp>
    <dsp:sp modelId="{1F354926-8085-4C02-82FE-B114BB982774}">
      <dsp:nvSpPr>
        <dsp:cNvPr id="0" name=""/>
        <dsp:cNvSpPr/>
      </dsp:nvSpPr>
      <dsp:spPr>
        <a:xfrm>
          <a:off x="3511839" y="135256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Llafar</a:t>
          </a:r>
          <a:endParaRPr lang="en-US" sz="3000" kern="1200" err="1"/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>
              <a:latin typeface="Calibri Light" panose="020F0302020204030204"/>
            </a:rPr>
            <a:t>Syniadau </a:t>
          </a:r>
          <a:endParaRPr lang="en-US" sz="3000" kern="1200"/>
        </a:p>
      </dsp:txBody>
      <dsp:txXfrm>
        <a:off x="3511839" y="135256"/>
        <a:ext cx="1901946" cy="1267964"/>
      </dsp:txXfrm>
    </dsp:sp>
    <dsp:sp modelId="{9E9624D7-4C7B-4C5E-82F8-A9C77A2E5B70}">
      <dsp:nvSpPr>
        <dsp:cNvPr id="0" name=""/>
        <dsp:cNvSpPr/>
      </dsp:nvSpPr>
      <dsp:spPr>
        <a:xfrm>
          <a:off x="2536125" y="1699162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2</a:t>
          </a:r>
          <a:endParaRPr lang="en-US" sz="3000" kern="1200"/>
        </a:p>
      </dsp:txBody>
      <dsp:txXfrm>
        <a:off x="2721814" y="1884851"/>
        <a:ext cx="896586" cy="896586"/>
      </dsp:txXfrm>
    </dsp:sp>
    <dsp:sp modelId="{37CB1540-D94C-4AFB-8E3B-166AAA2DCA14}">
      <dsp:nvSpPr>
        <dsp:cNvPr id="0" name=""/>
        <dsp:cNvSpPr/>
      </dsp:nvSpPr>
      <dsp:spPr>
        <a:xfrm>
          <a:off x="3930886" y="1699162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Darllen</a:t>
          </a:r>
          <a:endParaRPr lang="en-US" sz="3000" kern="1200" err="1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Syniadau</a:t>
          </a:r>
          <a:endParaRPr lang="en-US" sz="3000" kern="1200" err="1"/>
        </a:p>
      </dsp:txBody>
      <dsp:txXfrm>
        <a:off x="3930886" y="1699162"/>
        <a:ext cx="1901946" cy="1267964"/>
      </dsp:txXfrm>
    </dsp:sp>
    <dsp:sp modelId="{2BEE6AE3-294E-4A87-9287-D847150E0421}">
      <dsp:nvSpPr>
        <dsp:cNvPr id="0" name=""/>
        <dsp:cNvSpPr/>
      </dsp:nvSpPr>
      <dsp:spPr>
        <a:xfrm>
          <a:off x="2117078" y="3263069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3</a:t>
          </a:r>
          <a:endParaRPr lang="en-US" sz="3000" kern="1200"/>
        </a:p>
      </dsp:txBody>
      <dsp:txXfrm>
        <a:off x="2302767" y="3448758"/>
        <a:ext cx="896586" cy="896586"/>
      </dsp:txXfrm>
    </dsp:sp>
    <dsp:sp modelId="{5E57295F-1E7F-4EBD-AC49-895395B0FF4C}">
      <dsp:nvSpPr>
        <dsp:cNvPr id="0" name=""/>
        <dsp:cNvSpPr/>
      </dsp:nvSpPr>
      <dsp:spPr>
        <a:xfrm>
          <a:off x="3511839" y="3263069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Ysgrifennu</a:t>
          </a:r>
          <a:endParaRPr lang="en-US" sz="3000" kern="1200" err="1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err="1">
              <a:latin typeface="Calibri Light" panose="020F0302020204030204"/>
            </a:rPr>
            <a:t>Syniadau</a:t>
          </a:r>
          <a:endParaRPr lang="en-US" sz="3000" kern="1200" err="1"/>
        </a:p>
      </dsp:txBody>
      <dsp:txXfrm>
        <a:off x="3511839" y="3263069"/>
        <a:ext cx="1901946" cy="1267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863DB-24F3-F24C-846B-B7A8A7437927}">
      <dsp:nvSpPr>
        <dsp:cNvPr id="0" name=""/>
        <dsp:cNvSpPr/>
      </dsp:nvSpPr>
      <dsp:spPr>
        <a:xfrm>
          <a:off x="-6254078" y="-956732"/>
          <a:ext cx="7444470" cy="7444470"/>
        </a:xfrm>
        <a:prstGeom prst="blockArc">
          <a:avLst>
            <a:gd name="adj1" fmla="val 18900000"/>
            <a:gd name="adj2" fmla="val 2700000"/>
            <a:gd name="adj3" fmla="val 290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209D20-3284-C247-9972-C8A9926BD5FA}">
      <dsp:nvSpPr>
        <dsp:cNvPr id="0" name=""/>
        <dsp:cNvSpPr/>
      </dsp:nvSpPr>
      <dsp:spPr>
        <a:xfrm>
          <a:off x="622975" y="425223"/>
          <a:ext cx="6249595" cy="8508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codi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eich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ymwybyddiaeth</a:t>
          </a:r>
          <a:r>
            <a:rPr lang="en-GB" sz="1800" b="0" i="0" u="none" kern="1200" dirty="0"/>
            <a:t> am </a:t>
          </a:r>
          <a:r>
            <a:rPr lang="en-GB" sz="1800" b="0" i="0" u="none" kern="1200" dirty="0" err="1"/>
            <a:t>lyfrau</a:t>
          </a:r>
          <a:r>
            <a:rPr lang="en-GB" sz="1800" b="0" i="0" u="none" kern="1200" dirty="0"/>
            <a:t> Cymraeg 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blant</a:t>
          </a:r>
          <a:r>
            <a:rPr lang="en-GB" sz="1700" b="0" i="0" u="none" kern="1200" dirty="0"/>
            <a:t>;</a:t>
          </a:r>
          <a:endParaRPr lang="en-GB" sz="1700" kern="1200" dirty="0"/>
        </a:p>
      </dsp:txBody>
      <dsp:txXfrm>
        <a:off x="622975" y="425223"/>
        <a:ext cx="6249595" cy="850889"/>
      </dsp:txXfrm>
    </dsp:sp>
    <dsp:sp modelId="{E696B9CB-9524-444A-9894-840F7F120AC5}">
      <dsp:nvSpPr>
        <dsp:cNvPr id="0" name=""/>
        <dsp:cNvSpPr/>
      </dsp:nvSpPr>
      <dsp:spPr>
        <a:xfrm>
          <a:off x="91168" y="318862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6FC9F1-F3FA-4948-ACE2-0FA3D7171F38}">
      <dsp:nvSpPr>
        <dsp:cNvPr id="0" name=""/>
        <dsp:cNvSpPr/>
      </dsp:nvSpPr>
      <dsp:spPr>
        <a:xfrm>
          <a:off x="1110809" y="1701779"/>
          <a:ext cx="5761760" cy="850889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pwysigrwydd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darllen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straeon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yn</a:t>
          </a:r>
          <a:r>
            <a:rPr lang="en-GB" sz="1800" b="0" i="0" u="none" kern="1200" dirty="0"/>
            <a:t> y </a:t>
          </a:r>
          <a:r>
            <a:rPr lang="en-GB" sz="1800" b="0" i="0" u="none" kern="1200" dirty="0" err="1"/>
            <a:t>dosbarth</a:t>
          </a:r>
          <a:r>
            <a:rPr lang="en-GB" sz="1600" b="0" i="0" u="none" kern="1200" dirty="0"/>
            <a:t>;</a:t>
          </a:r>
          <a:endParaRPr lang="en-GB" sz="1600" kern="1200" dirty="0"/>
        </a:p>
      </dsp:txBody>
      <dsp:txXfrm>
        <a:off x="1110809" y="1701779"/>
        <a:ext cx="5761760" cy="850889"/>
      </dsp:txXfrm>
    </dsp:sp>
    <dsp:sp modelId="{67485C96-FCEC-9441-A7AA-D82D2DD02441}">
      <dsp:nvSpPr>
        <dsp:cNvPr id="0" name=""/>
        <dsp:cNvSpPr/>
      </dsp:nvSpPr>
      <dsp:spPr>
        <a:xfrm>
          <a:off x="579003" y="1595418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F273A-EE2A-644A-B69D-35E3F4AEB3A5}">
      <dsp:nvSpPr>
        <dsp:cNvPr id="0" name=""/>
        <dsp:cNvSpPr/>
      </dsp:nvSpPr>
      <dsp:spPr>
        <a:xfrm>
          <a:off x="1110809" y="2978335"/>
          <a:ext cx="5761760" cy="850889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1" i="0" u="sng" kern="1200" dirty="0" err="1"/>
            <a:t>sut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ddefnyddio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llenyddiaeth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wrth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ddatblygu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sgiliau</a:t>
          </a:r>
          <a:r>
            <a:rPr lang="en-GB" sz="1300" b="0" i="0" u="none" kern="1200" dirty="0"/>
            <a:t>;</a:t>
          </a:r>
          <a:endParaRPr lang="en-GB" sz="1300" kern="1200" dirty="0"/>
        </a:p>
      </dsp:txBody>
      <dsp:txXfrm>
        <a:off x="1110809" y="2978335"/>
        <a:ext cx="5761760" cy="850889"/>
      </dsp:txXfrm>
    </dsp:sp>
    <dsp:sp modelId="{249CCE59-9751-484A-B43A-4BB4E257CF19}">
      <dsp:nvSpPr>
        <dsp:cNvPr id="0" name=""/>
        <dsp:cNvSpPr/>
      </dsp:nvSpPr>
      <dsp:spPr>
        <a:xfrm>
          <a:off x="579003" y="2871974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FBD05-D56D-7C47-BFDD-D3E4F7C46C4B}">
      <dsp:nvSpPr>
        <dsp:cNvPr id="0" name=""/>
        <dsp:cNvSpPr/>
      </dsp:nvSpPr>
      <dsp:spPr>
        <a:xfrm>
          <a:off x="622975" y="4254891"/>
          <a:ext cx="6249595" cy="85088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/>
            <a:t>ystyried</a:t>
          </a:r>
          <a:r>
            <a:rPr lang="en-GB" sz="1800" b="0" i="0" u="none" kern="1200" dirty="0"/>
            <a:t> </a:t>
          </a:r>
          <a:r>
            <a:rPr lang="en-GB" sz="1800" b="1" i="0" u="sng" kern="1200" dirty="0" err="1"/>
            <a:t>sut</a:t>
          </a:r>
          <a:r>
            <a:rPr lang="en-GB" sz="1800" b="1" i="0" u="sng" kern="1200" dirty="0"/>
            <a:t> </a:t>
          </a:r>
          <a:r>
            <a:rPr lang="en-GB" sz="1800" b="0" i="0" u="none" kern="1200" dirty="0" err="1"/>
            <a:t>i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ddatblygu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sgiliau</a:t>
          </a:r>
          <a:r>
            <a:rPr lang="en-GB" sz="1800" b="0" i="0" u="none" kern="1200" dirty="0"/>
            <a:t> </a:t>
          </a:r>
          <a:r>
            <a:rPr lang="en-GB" sz="1800" b="0" i="0" u="none" kern="1200" dirty="0" err="1"/>
            <a:t>darllen</a:t>
          </a:r>
          <a:r>
            <a:rPr lang="en-GB" sz="1800" b="0" i="0" u="none" kern="1200" dirty="0"/>
            <a:t> y </a:t>
          </a:r>
          <a:r>
            <a:rPr lang="en-GB" sz="1800" b="0" i="0" u="none" kern="1200" dirty="0" err="1"/>
            <a:t>disgyblion</a:t>
          </a:r>
          <a:r>
            <a:rPr lang="en-GB" sz="1300" b="0" i="0" u="none" kern="1200" dirty="0"/>
            <a:t>.</a:t>
          </a:r>
          <a:endParaRPr lang="en-US" sz="1300" kern="1200" dirty="0"/>
        </a:p>
      </dsp:txBody>
      <dsp:txXfrm>
        <a:off x="622975" y="4254891"/>
        <a:ext cx="6249595" cy="850889"/>
      </dsp:txXfrm>
    </dsp:sp>
    <dsp:sp modelId="{E7F4F467-999E-E146-87AB-59E539D91678}">
      <dsp:nvSpPr>
        <dsp:cNvPr id="0" name=""/>
        <dsp:cNvSpPr/>
      </dsp:nvSpPr>
      <dsp:spPr>
        <a:xfrm>
          <a:off x="91168" y="4148530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A1BDC-4E3C-FB4C-ACAF-743ECB757CBC}">
      <dsp:nvSpPr>
        <dsp:cNvPr id="0" name=""/>
        <dsp:cNvSpPr/>
      </dsp:nvSpPr>
      <dsp:spPr>
        <a:xfrm>
          <a:off x="1675171" y="1003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Llafar</a:t>
          </a:r>
          <a:endParaRPr lang="en-GB" sz="3000" kern="1200" dirty="0"/>
        </a:p>
      </dsp:txBody>
      <dsp:txXfrm>
        <a:off x="1703581" y="29413"/>
        <a:ext cx="1883124" cy="913152"/>
      </dsp:txXfrm>
    </dsp:sp>
    <dsp:sp modelId="{BF1A39D3-DDE6-1A45-A219-24C6682AEFCE}">
      <dsp:nvSpPr>
        <dsp:cNvPr id="0" name=""/>
        <dsp:cNvSpPr/>
      </dsp:nvSpPr>
      <dsp:spPr>
        <a:xfrm rot="3600000">
          <a:off x="2940646" y="1703258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042493" y="1771156"/>
        <a:ext cx="806887" cy="203694"/>
      </dsp:txXfrm>
    </dsp:sp>
    <dsp:sp modelId="{B2EFD02E-A97F-5F41-A0D8-459A4EE3841A}">
      <dsp:nvSpPr>
        <dsp:cNvPr id="0" name=""/>
        <dsp:cNvSpPr/>
      </dsp:nvSpPr>
      <dsp:spPr>
        <a:xfrm>
          <a:off x="3276757" y="2775031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Ysgrifennu</a:t>
          </a:r>
          <a:endParaRPr lang="en-GB" sz="3000" kern="1200" dirty="0"/>
        </a:p>
      </dsp:txBody>
      <dsp:txXfrm>
        <a:off x="3305167" y="2803441"/>
        <a:ext cx="1883124" cy="913152"/>
      </dsp:txXfrm>
    </dsp:sp>
    <dsp:sp modelId="{E1DC3C55-814F-2146-8360-5E23DE73D439}">
      <dsp:nvSpPr>
        <dsp:cNvPr id="0" name=""/>
        <dsp:cNvSpPr/>
      </dsp:nvSpPr>
      <dsp:spPr>
        <a:xfrm rot="10800000">
          <a:off x="2139853" y="3090272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2241700" y="3158170"/>
        <a:ext cx="806887" cy="203694"/>
      </dsp:txXfrm>
    </dsp:sp>
    <dsp:sp modelId="{F2203ABA-EB33-EE46-974D-8DB96B206950}">
      <dsp:nvSpPr>
        <dsp:cNvPr id="0" name=""/>
        <dsp:cNvSpPr/>
      </dsp:nvSpPr>
      <dsp:spPr>
        <a:xfrm>
          <a:off x="73585" y="2775031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Darllen</a:t>
          </a:r>
          <a:endParaRPr lang="en-GB" sz="3000" kern="1200" dirty="0"/>
        </a:p>
      </dsp:txBody>
      <dsp:txXfrm>
        <a:off x="101995" y="2803441"/>
        <a:ext cx="1883124" cy="913152"/>
      </dsp:txXfrm>
    </dsp:sp>
    <dsp:sp modelId="{822ED483-6E8A-2140-96C4-7E779AA0D94C}">
      <dsp:nvSpPr>
        <dsp:cNvPr id="0" name=""/>
        <dsp:cNvSpPr/>
      </dsp:nvSpPr>
      <dsp:spPr>
        <a:xfrm rot="18000000">
          <a:off x="1339060" y="1703258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440907" y="1771156"/>
        <a:ext cx="806887" cy="203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FDF3A-B655-DCD7-41B5-4CC4194F5A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088F07-CA88-B580-8680-43B8BA9A94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EB880-9FDF-F5B1-5A56-B9D84705E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559E3-06BD-2B09-D4B9-7646B5A25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ED2C6-7121-DB2A-1BFE-0EF489A8B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728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560E7-6369-3668-21EC-28982549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1FDC1-25EC-DF26-73CE-5B080E765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D0A56-7E0D-12DD-D51F-3E2F2F3F9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640DD-8D61-6C82-ABC9-4DD648FB9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C0981-9797-F39F-3DFC-0E7B063BE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794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91FD6-D1A8-8980-65D1-20788AC07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316894-1ED9-089C-978B-85BC64A4E1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7A712-1E21-D251-E8BA-42DB6E99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F72DE-5447-BFDA-C545-C11A7C6B6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F607D8-FDD5-5D18-C7CD-8525B8CF0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801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CC92F-C544-BF9F-BE49-25FFF7A18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489DE-3153-6FC0-37FE-6BE20F4164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909227-5E86-8E15-B7C6-E63DFC64CF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26F262-CB52-0560-5998-ABAC009CB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C76AF-04C9-C73A-7A63-CDD81D924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4DABB2-3CE5-1515-9536-523CC3091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074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2A898-1ED5-EABB-4738-3845A8FB0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A9EAE5-2CBE-4882-7F08-92875667AC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25B3F9-C525-843C-2FC4-DCF34F27AF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E1DD98-886C-60CC-DB20-105189041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2E8ED-31BC-BD10-BC1F-12AA5DCDBC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A23B60-794B-EF64-4E5E-EC50B8590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ED89D6-D46B-2B8C-0552-47FE5F897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5F1B05-F48C-AE87-C480-42C87710C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118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BB84C-6E95-CA83-B7CC-26D31954E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2CD15B-263D-028E-92E9-3C084C28A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88E672-CE40-B4BB-B754-2E294ED2E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96A19F-10B2-1D4C-E00B-A8850B5A2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121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1EA601-6DFA-F2D5-25C0-61F3DDE0A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1DE396-E2C6-A373-FFAD-6DCAED227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E3900F-46E4-61F7-535B-C30755415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769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1FD4F-03F8-75B2-91D9-F81D2D9F2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F4EB8-BC40-DA45-C159-117C4895A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8981CC-7588-158D-AE14-6517874EB7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FB089B-3618-14BC-696B-B189AD24F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672072-D875-571E-60A2-06AB409D5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826E0B-B029-005A-E347-1E6937D6A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834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EFF55-446B-9A21-39E9-6EE7107C4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E4FB4D-B567-705B-6596-FC384E965F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698644-19C3-1438-A0C1-610F508917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4C2CE-B1DC-8E2E-4F2C-BA832386A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D434F9-E485-F516-602F-06A9D33FC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843C41-2C90-507A-650A-B21DAE241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242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93DE2-C5DE-5174-CDD9-649A14DDA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DB0444-01CB-BD36-E9B7-A8E66B40C8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9C094-09D1-53C4-BA5E-56F2CB0A5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02FB0-17ED-80ED-844D-277A55356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7F9D7-8BC1-9410-6BF1-B2069C6E9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163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2A250E-AC8A-A806-4DE4-7DCBE2BCC1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A1940E-BFB5-679A-55F2-7EC54E62CD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C1266-4D17-D890-90E3-42B911469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63A96-7514-2DC0-F3ED-A3133E185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B748D-2AA3-A361-1D71-655E947E8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63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8456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1E01B9-3FD9-DD2E-4F4F-2722D8913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C6863D-B82A-720B-DF0A-5666F8CBD2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B5999-5C46-9E23-DD71-0ECA0DEB57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760971-F71F-4073-83F5-7E57D0D425AF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8552E-A443-A3B1-1C52-A2D5AF7330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11F61-8B4C-C266-4D09-9A402F24D9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93EBFB-9C43-4FB0-A8C4-4453A094C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602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18" Type="http://schemas.openxmlformats.org/officeDocument/2006/relationships/image" Target="../media/image32.jpeg"/><Relationship Id="rId26" Type="http://schemas.openxmlformats.org/officeDocument/2006/relationships/image" Target="../media/image40.tiff"/><Relationship Id="rId3" Type="http://schemas.openxmlformats.org/officeDocument/2006/relationships/image" Target="../media/image17.jpeg"/><Relationship Id="rId21" Type="http://schemas.openxmlformats.org/officeDocument/2006/relationships/image" Target="../media/image35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17" Type="http://schemas.openxmlformats.org/officeDocument/2006/relationships/image" Target="../media/image31.jpeg"/><Relationship Id="rId25" Type="http://schemas.openxmlformats.org/officeDocument/2006/relationships/image" Target="../media/image39.jpeg"/><Relationship Id="rId2" Type="http://schemas.openxmlformats.org/officeDocument/2006/relationships/image" Target="../media/image1.png"/><Relationship Id="rId16" Type="http://schemas.openxmlformats.org/officeDocument/2006/relationships/image" Target="../media/image30.jpeg"/><Relationship Id="rId20" Type="http://schemas.openxmlformats.org/officeDocument/2006/relationships/image" Target="../media/image3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24" Type="http://schemas.openxmlformats.org/officeDocument/2006/relationships/image" Target="../media/image38.jpeg"/><Relationship Id="rId5" Type="http://schemas.openxmlformats.org/officeDocument/2006/relationships/image" Target="../media/image19.jpeg"/><Relationship Id="rId15" Type="http://schemas.openxmlformats.org/officeDocument/2006/relationships/image" Target="../media/image29.jpeg"/><Relationship Id="rId23" Type="http://schemas.openxmlformats.org/officeDocument/2006/relationships/image" Target="../media/image37.jpeg"/><Relationship Id="rId10" Type="http://schemas.openxmlformats.org/officeDocument/2006/relationships/image" Target="../media/image24.jpeg"/><Relationship Id="rId19" Type="http://schemas.openxmlformats.org/officeDocument/2006/relationships/image" Target="../media/image33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Relationship Id="rId14" Type="http://schemas.openxmlformats.org/officeDocument/2006/relationships/image" Target="../media/image28.jpeg"/><Relationship Id="rId22" Type="http://schemas.openxmlformats.org/officeDocument/2006/relationships/image" Target="../media/image36.jpeg"/><Relationship Id="rId27" Type="http://schemas.openxmlformats.org/officeDocument/2006/relationships/image" Target="../media/image41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t&amp;rct=j&amp;q=&amp;esrc=s&amp;source=web&amp;cd=&amp;cad=rja&amp;uact=8&amp;ved=2ahUKEwiys6HMgYX6AhUshv0HHfd_CI0QFnoECAQQAQ&amp;url=https%3A%2F%2Fllyfrau.cymru%2Fen%2F&amp;usg=AOvVaw2cLyrW4nxTrQmUTgjuIWy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google.co.uk/url?sa=t&amp;rct=j&amp;q=&amp;esrc=s&amp;source=web&amp;cd=&amp;cad=rja&amp;uact=8&amp;ved=2ahUKEwiZqaug3IPzAhXQA2MBHZPLA9QQFnoECAwQAw&amp;url=https%3A%2F%2Fwww.llenyddiaethcymru.org%2F&amp;usg=AOvVaw1piPqqtSu9yyfUQfX15J_c" TargetMode="External"/><Relationship Id="rId4" Type="http://schemas.openxmlformats.org/officeDocument/2006/relationships/hyperlink" Target="https://www.google.co.uk/url?sa=t&amp;rct=j&amp;q=&amp;esrc=s&amp;source=web&amp;cd=&amp;cad=rja&amp;uact=8&amp;ved=2ahUKEwjD_tb5gYX6AhX_gP0HHZ7sDD0QFnoECAIQAQ&amp;url=https%3A%2F%2Fwww.gwales.com%2F&amp;usg=AOvVaw18PkzFVCDQaJPQEZRTPcuo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eur01.safelinks.protection.outlook.com/?url=https%3A%2F%2Fhwb.gov.wales%2Frepository%2Fpublishers%2Fd9b95770-3104-44d0-9261-0cbb2ee9d42e&amp;data=04%7C01%7Cn.evans%40uwtsd.ac.uk%7C2e1993d3b0654027e9cf08d9874bffe7%7C4e0f11f9046e45059cb8db2152311e21%7C0%7C0%7C637689583622696265%7CUnknown%7CTWFpbGZsb3d8eyJWIjoiMC4wLjAwMDAiLCJQIjoiV2luMzIiLCJBTiI6Ik1haWwiLCJXVCI6Mn0%3D%7C1000&amp;sdata=csxu3L9TjfrAxdoKVm51SAHC7vYmlA2xsjYsdvqEZz0%3D&amp;reserved=0" TargetMode="External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3.png"/><Relationship Id="rId4" Type="http://schemas.openxmlformats.org/officeDocument/2006/relationships/image" Target="../media/image5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13" Type="http://schemas.openxmlformats.org/officeDocument/2006/relationships/image" Target="../media/image72.tiff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71.tiff"/><Relationship Id="rId17" Type="http://schemas.openxmlformats.org/officeDocument/2006/relationships/image" Target="../media/image76.tiff"/><Relationship Id="rId2" Type="http://schemas.openxmlformats.org/officeDocument/2006/relationships/image" Target="../media/image1.png"/><Relationship Id="rId16" Type="http://schemas.openxmlformats.org/officeDocument/2006/relationships/image" Target="../media/image75.tif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5.png"/><Relationship Id="rId11" Type="http://schemas.openxmlformats.org/officeDocument/2006/relationships/image" Target="../media/image70.tiff"/><Relationship Id="rId5" Type="http://schemas.openxmlformats.org/officeDocument/2006/relationships/image" Target="../media/image64.png"/><Relationship Id="rId15" Type="http://schemas.openxmlformats.org/officeDocument/2006/relationships/image" Target="../media/image74.tiff"/><Relationship Id="rId10" Type="http://schemas.openxmlformats.org/officeDocument/2006/relationships/image" Target="../media/image69.tiff"/><Relationship Id="rId4" Type="http://schemas.openxmlformats.org/officeDocument/2006/relationships/image" Target="../media/image63.png"/><Relationship Id="rId9" Type="http://schemas.openxmlformats.org/officeDocument/2006/relationships/image" Target="../media/image68.tiff"/><Relationship Id="rId14" Type="http://schemas.openxmlformats.org/officeDocument/2006/relationships/image" Target="../media/image7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-D58sfZoLK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hwb.gov.wales/api/storage/6dfd1807-63b9-410d-bc1f-ed3e2bfd75b8/fframwaith-llythrennedd-a-rhifedd-cenedlaethol-taenlen-llythrennedd-darllen-ar-draws-y-cwricwlwm-cwricwlwm-2022.pdf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giglets.com/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7" Type="http://schemas.openxmlformats.org/officeDocument/2006/relationships/hyperlink" Target="https://edtechimpact.com/products/giglet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3.jpeg"/><Relationship Id="rId5" Type="http://schemas.openxmlformats.org/officeDocument/2006/relationships/image" Target="../media/image92.png"/><Relationship Id="rId4" Type="http://schemas.openxmlformats.org/officeDocument/2006/relationships/image" Target="../media/image91.jpe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jpeg"/><Relationship Id="rId3" Type="http://schemas.openxmlformats.org/officeDocument/2006/relationships/image" Target="../media/image7.tiff"/><Relationship Id="rId7" Type="http://schemas.openxmlformats.org/officeDocument/2006/relationships/image" Target="../media/image97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tif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D2627-8319-20B8-642D-35DC2D8F8B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F2DB62-2B55-96EE-D064-F22BFCB80E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AD442397-5EA4-4105-7E19-605DE5A69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468"/>
            <a:ext cx="12192000" cy="68611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0B15BE-AF0A-7FF5-5CE5-022FA6639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675" y="163268"/>
            <a:ext cx="4842167" cy="5439508"/>
          </a:xfrm>
          <a:prstGeom prst="rect">
            <a:avLst/>
          </a:prstGeom>
        </p:spPr>
      </p:pic>
      <p:sp>
        <p:nvSpPr>
          <p:cNvPr id="8" name="TextBox 1">
            <a:extLst>
              <a:ext uri="{FF2B5EF4-FFF2-40B4-BE49-F238E27FC236}">
                <a16:creationId xmlns:a16="http://schemas.microsoft.com/office/drawing/2014/main" id="{D9C1EBA7-9BCE-A1F3-F091-AB9C7111B312}"/>
              </a:ext>
            </a:extLst>
          </p:cNvPr>
          <p:cNvSpPr txBox="1"/>
          <p:nvPr/>
        </p:nvSpPr>
        <p:spPr>
          <a:xfrm>
            <a:off x="6239146" y="1225737"/>
            <a:ext cx="48562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Comic Sans MS" panose="030F0702030302020204" pitchFamily="66" charset="0"/>
              </a:rPr>
              <a:t> ECAD5008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Ieithoedd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Llafar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Chyfathrebu</a:t>
            </a:r>
            <a:r>
              <a:rPr lang="en-US" sz="1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Darlith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1 (2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awr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)​</a:t>
            </a:r>
            <a:r>
              <a:rPr lang="en-US" sz="1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Hydref </a:t>
            </a:r>
            <a:r>
              <a:rPr lang="en-US" dirty="0">
                <a:latin typeface="Comic Sans MS" panose="030F0702030302020204" pitchFamily="66" charset="0"/>
              </a:rPr>
              <a:t>23ain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, 2023</a:t>
            </a:r>
            <a:endParaRPr lang="en-US" b="0" i="0" dirty="0">
              <a:effectLst/>
              <a:latin typeface="Arial" panose="020B0604020202020204" pitchFamily="34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F1772E-40A1-3BD6-C562-ED4907D03762}"/>
              </a:ext>
            </a:extLst>
          </p:cNvPr>
          <p:cNvSpPr/>
          <p:nvPr/>
        </p:nvSpPr>
        <p:spPr>
          <a:xfrm>
            <a:off x="5689108" y="4131538"/>
            <a:ext cx="55499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i="0" u="none" strike="noStrike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Geiriau</a:t>
            </a:r>
            <a:r>
              <a:rPr lang="en-US" sz="5400" i="0" u="none" strike="noStrike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US" sz="5400" i="0" u="none" strike="noStrike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Godidog</a:t>
            </a:r>
            <a:r>
              <a:rPr lang="en-US" sz="5400" i="0" u="none" strike="noStrike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GB" sz="5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1035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59D6B9D-BB7F-25DB-A41C-6EE535722C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518"/>
            <a:ext cx="12192000" cy="6861143"/>
          </a:xfrm>
          <a:prstGeom prst="rect">
            <a:avLst/>
          </a:prstGeom>
        </p:spPr>
      </p:pic>
      <p:pic>
        <p:nvPicPr>
          <p:cNvPr id="2050" name="Picture 2" descr="A group of children sitting on books&#10;&#10;Description automatically generated">
            <a:extLst>
              <a:ext uri="{FF2B5EF4-FFF2-40B4-BE49-F238E27FC236}">
                <a16:creationId xmlns:a16="http://schemas.microsoft.com/office/drawing/2014/main" id="{D60C4FED-7D13-A48D-7D4D-67F387C9A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" y="616744"/>
            <a:ext cx="5124450" cy="512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500406EE-B657-90AD-4B5B-52E713A79CBC}"/>
              </a:ext>
            </a:extLst>
          </p:cNvPr>
          <p:cNvSpPr>
            <a:spLocks noGrp="1"/>
          </p:cNvSpPr>
          <p:nvPr/>
        </p:nvSpPr>
        <p:spPr>
          <a:xfrm>
            <a:off x="119333" y="-141818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Trosolwg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o'r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gyfres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o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ddarlithoedd</a:t>
            </a:r>
            <a:endParaRPr lang="en-GB" sz="8000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B58F961-CA7E-24BD-DC68-2FD92594E7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7708244"/>
              </p:ext>
            </p:extLst>
          </p:nvPr>
        </p:nvGraphicFramePr>
        <p:xfrm>
          <a:off x="6039509" y="774387"/>
          <a:ext cx="5832863" cy="4666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5F4C27-92FE-A274-581F-0EB9078858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46BD639-DFAE-9568-27EA-C8121AE13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6" y="-28036"/>
            <a:ext cx="12192000" cy="6861143"/>
          </a:xfrm>
          <a:prstGeom prst="rect">
            <a:avLst/>
          </a:prstGeom>
        </p:spPr>
      </p:pic>
      <p:pic>
        <p:nvPicPr>
          <p:cNvPr id="3074" name="Picture 2" descr="A group of kids sitting on books&#10;&#10;Description automatically generated">
            <a:extLst>
              <a:ext uri="{FF2B5EF4-FFF2-40B4-BE49-F238E27FC236}">
                <a16:creationId xmlns:a16="http://schemas.microsoft.com/office/drawing/2014/main" id="{0D733622-F7E2-EAF2-3CDA-557EFFA09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80" y="2103437"/>
            <a:ext cx="4159039" cy="2028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AE68162-A598-9766-ED63-56E7C73698FE}"/>
              </a:ext>
            </a:extLst>
          </p:cNvPr>
          <p:cNvSpPr>
            <a:spLocks noGrp="1"/>
          </p:cNvSpPr>
          <p:nvPr/>
        </p:nvSpPr>
        <p:spPr>
          <a:xfrm>
            <a:off x="63366" y="-104792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Nod y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ddarlith</a:t>
            </a:r>
            <a:endParaRPr lang="en-GB" sz="8000" dirty="0"/>
          </a:p>
        </p:txBody>
      </p:sp>
      <p:graphicFrame>
        <p:nvGraphicFramePr>
          <p:cNvPr id="5" name="Content Placeholder 5">
            <a:extLst>
              <a:ext uri="{FF2B5EF4-FFF2-40B4-BE49-F238E27FC236}">
                <a16:creationId xmlns:a16="http://schemas.microsoft.com/office/drawing/2014/main" id="{BBEB7465-9822-4E54-61B9-8C608032F2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853166"/>
              </p:ext>
            </p:extLst>
          </p:nvPr>
        </p:nvGraphicFramePr>
        <p:xfrm>
          <a:off x="4926500" y="106224"/>
          <a:ext cx="6950927" cy="5531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48279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2DF0DB-040C-A62B-FA12-D425120E0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Comic Sans MS" panose="030F0702030302020204" pitchFamily="66" charset="0"/>
            </a:endParaRPr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7F899312-2F1C-02BF-F1C5-E8434F0F1E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539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EBBB75C-4C24-425C-C013-2935EF27F235}"/>
              </a:ext>
            </a:extLst>
          </p:cNvPr>
          <p:cNvSpPr txBox="1">
            <a:spLocks/>
          </p:cNvSpPr>
          <p:nvPr/>
        </p:nvSpPr>
        <p:spPr>
          <a:xfrm>
            <a:off x="174703" y="203421"/>
            <a:ext cx="11834191" cy="150610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</a:b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Datblygu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yng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Nghyfnod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Allweddol</a:t>
            </a:r>
            <a:r>
              <a:rPr lang="en-US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2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092158-40D1-44AF-6E7A-1CF3F1A2A504}"/>
              </a:ext>
            </a:extLst>
          </p:cNvPr>
          <p:cNvSpPr/>
          <p:nvPr/>
        </p:nvSpPr>
        <p:spPr>
          <a:xfrm>
            <a:off x="174703" y="1847989"/>
            <a:ext cx="11842594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anchor="t">
            <a:spAutoFit/>
          </a:bodyPr>
          <a:lstStyle/>
          <a:p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holistaidd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datganiad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nodi'r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bwysig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Maes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hwn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archwilio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gwahanol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perthynas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â'i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ogystal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â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gwrando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32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ysgrifennu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hefyd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a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thrwy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lenyddiaeth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rhywbeth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holl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agweddau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Mae'r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datganiadau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cefnogi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chadarnhau'i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Gyda'i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nhw'n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wireddu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diben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  <a:endParaRPr lang="en-GB" sz="20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GB" sz="16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Llywodraeth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Cymru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(2020)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Canllawniau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gael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 https://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hwb.gov.wales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/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api</a:t>
            </a:r>
            <a:r>
              <a:rPr lang="en-GB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endParaRPr lang="en-GB" sz="16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7233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D633A29-927A-6404-9606-FF0A997E5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12FD69D4-C7FC-B7DC-277F-384CBA2C01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789"/>
            <a:ext cx="12192000" cy="6861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BAD690-B4A1-AF82-A843-0407F3B70F8B}"/>
              </a:ext>
            </a:extLst>
          </p:cNvPr>
          <p:cNvSpPr txBox="1"/>
          <p:nvPr/>
        </p:nvSpPr>
        <p:spPr>
          <a:xfrm>
            <a:off x="0" y="-47826"/>
            <a:ext cx="1219200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US" sz="32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32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Gymru</a:t>
            </a:r>
            <a:r>
              <a:rPr lang="en-US" sz="32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br>
              <a:rPr lang="en-US" sz="18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</a:b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adran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ieithoedd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llythrennedd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chyfathrebu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2022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wedi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rannu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bedwar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92B97A5-11A5-CB4A-D6F6-AB678F6533E3}"/>
              </a:ext>
            </a:extLst>
          </p:cNvPr>
          <p:cNvSpPr txBox="1"/>
          <p:nvPr/>
        </p:nvSpPr>
        <p:spPr>
          <a:xfrm>
            <a:off x="3220034" y="1023992"/>
            <a:ext cx="5761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Datganiadau</a:t>
            </a:r>
            <a:r>
              <a:rPr lang="en-GB" sz="2400" b="1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o’r</a:t>
            </a:r>
            <a:r>
              <a:rPr lang="en-GB" sz="2400" b="1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GB" sz="2400" b="1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GB" sz="2400" b="1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Bwysig</a:t>
            </a:r>
            <a:endParaRPr lang="en-US" sz="2400" dirty="0"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2EED63D-DD55-92ED-BE66-B9854997D8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837" y="1583141"/>
            <a:ext cx="10220325" cy="405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880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5650A8E-6C00-28A2-63D1-3B16199F6A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Comic Sans MS" panose="030F0702030302020204" pitchFamily="66" charset="0"/>
            </a:endParaRPr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2A37F74-4F52-96BF-9FA4-530567BDB5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514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78ED236-C546-EDAE-42CE-729975669FE1}"/>
              </a:ext>
            </a:extLst>
          </p:cNvPr>
          <p:cNvSpPr txBox="1">
            <a:spLocks/>
          </p:cNvSpPr>
          <p:nvPr/>
        </p:nvSpPr>
        <p:spPr>
          <a:xfrm>
            <a:off x="511447" y="346085"/>
            <a:ext cx="10989389" cy="7050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Creu amgylchedd sy’n gyfoethog o ran iaith</a:t>
            </a:r>
            <a:endParaRPr lang="en-GB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4AFD5D-EE0A-BA24-926E-03A231D4066C}"/>
              </a:ext>
            </a:extLst>
          </p:cNvPr>
          <p:cNvSpPr/>
          <p:nvPr/>
        </p:nvSpPr>
        <p:spPr>
          <a:xfrm>
            <a:off x="511446" y="2442748"/>
            <a:ext cx="8890971" cy="29546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anchor="t">
            <a:spAutoFit/>
          </a:bodyPr>
          <a:lstStyle/>
          <a:p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…..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am a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thrwy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lenyddiaeth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rhywbeth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holl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agweddau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GB" sz="28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800" b="1" dirty="0">
                <a:latin typeface="Comic Sans MS" panose="030F0702030302020204" pitchFamily="66" charset="0"/>
                <a:cs typeface="Arial" panose="020B0604020202020204" pitchFamily="34" charset="0"/>
              </a:rPr>
              <a:t> ..</a:t>
            </a:r>
            <a:endParaRPr lang="en-GB" sz="32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GB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GB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(2020)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Canllawniau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: https://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hwb.gov.wales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api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endParaRPr lang="en-GB" b="1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8B9B9A-38AD-2086-0702-D2D9FBC5CA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16109" y="1394095"/>
            <a:ext cx="2171872" cy="307296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7238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0FEF9E1-1029-9B0E-370B-08C361805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69D92D04-C6F8-CBEE-B392-108366E000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658"/>
            <a:ext cx="12192000" cy="6861143"/>
          </a:xfrm>
          <a:prstGeom prst="rect">
            <a:avLst/>
          </a:prstGeom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6BAC11B-5FB4-065A-6A62-A4BAC6A9A5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1" t="18565" r="22419" b="24983"/>
          <a:stretch/>
        </p:blipFill>
        <p:spPr>
          <a:xfrm>
            <a:off x="389662" y="97195"/>
            <a:ext cx="9629595" cy="599264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43DF494-8DD5-7C75-063D-6B5528BAC1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11445" y="1760220"/>
            <a:ext cx="1754528" cy="248247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73839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65E327-9345-2718-B506-710BB602C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5A439865-D7C3-8E37-2C81-4CF7447E72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226"/>
            <a:ext cx="12192000" cy="6861143"/>
          </a:xfrm>
          <a:prstGeom prst="rect">
            <a:avLst/>
          </a:prstGeom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D70CC42-5FAA-6F10-2599-ADFED116307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55" t="20789" r="22114" b="22007"/>
          <a:stretch/>
        </p:blipFill>
        <p:spPr>
          <a:xfrm>
            <a:off x="647448" y="108953"/>
            <a:ext cx="9090912" cy="598089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E37BD7F-C568-7240-6331-E243C87B9D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7916" y="1858163"/>
            <a:ext cx="1754528" cy="248247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43038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B0043F-8A9C-6F69-4B50-EEB0F06A2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13EBF1AB-9B28-3B10-C3B7-63033792D9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360"/>
            <a:ext cx="12192000" cy="6861143"/>
          </a:xfrm>
          <a:prstGeom prst="rect">
            <a:avLst/>
          </a:prstGeom>
        </p:spPr>
      </p:pic>
      <p:pic>
        <p:nvPicPr>
          <p:cNvPr id="5122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B5301251-23D1-CA6C-90B0-499D496AEE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533" y="24360"/>
            <a:ext cx="8201025" cy="561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 group of people jumping&#10;&#10;Description automatically generated">
            <a:extLst>
              <a:ext uri="{FF2B5EF4-FFF2-40B4-BE49-F238E27FC236}">
                <a16:creationId xmlns:a16="http://schemas.microsoft.com/office/drawing/2014/main" id="{796311CF-F73F-244C-4E74-2E8CD4C91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845" y="309562"/>
            <a:ext cx="2255287" cy="153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 diagram of a chart&#10;&#10;Description automatically generated with medium confidence">
            <a:extLst>
              <a:ext uri="{FF2B5EF4-FFF2-40B4-BE49-F238E27FC236}">
                <a16:creationId xmlns:a16="http://schemas.microsoft.com/office/drawing/2014/main" id="{8C22B153-5872-F350-E150-5A7390BE5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9213" y="1598063"/>
            <a:ext cx="2266339" cy="207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A group of people flying in different poses&#10;&#10;Description automatically generated">
            <a:extLst>
              <a:ext uri="{FF2B5EF4-FFF2-40B4-BE49-F238E27FC236}">
                <a16:creationId xmlns:a16="http://schemas.microsoft.com/office/drawing/2014/main" id="{07F82C77-6E27-3D1A-840A-A3DE1F12D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845" y="3562892"/>
            <a:ext cx="2174305" cy="207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own Arrow 9">
            <a:extLst>
              <a:ext uri="{FF2B5EF4-FFF2-40B4-BE49-F238E27FC236}">
                <a16:creationId xmlns:a16="http://schemas.microsoft.com/office/drawing/2014/main" id="{ED09648D-DFD0-1045-5F74-40A7CB1D3890}"/>
              </a:ext>
            </a:extLst>
          </p:cNvPr>
          <p:cNvSpPr/>
          <p:nvPr/>
        </p:nvSpPr>
        <p:spPr>
          <a:xfrm rot="13180201">
            <a:off x="5656098" y="2891186"/>
            <a:ext cx="443998" cy="2323317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924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6190D-7D4E-5058-1739-15D7B47EB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661AC831-E128-FF56-BAA9-221462FE03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28" y="24522"/>
            <a:ext cx="12174371" cy="6833478"/>
          </a:xfrm>
          <a:prstGeom prst="rect">
            <a:avLst/>
          </a:prstGeom>
        </p:spPr>
      </p:pic>
      <p:pic>
        <p:nvPicPr>
          <p:cNvPr id="6146" name="Picture 2" descr="A blue liquid in a hourglass&#10;&#10;Description automatically generated">
            <a:extLst>
              <a:ext uri="{FF2B5EF4-FFF2-40B4-BE49-F238E27FC236}">
                <a16:creationId xmlns:a16="http://schemas.microsoft.com/office/drawing/2014/main" id="{DE506067-F81A-BC78-C3A0-AE3CD7361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09" y="1344780"/>
            <a:ext cx="2006869" cy="365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2BBB2B3-6AC7-EC9A-79F0-FAB000546C0B}"/>
              </a:ext>
            </a:extLst>
          </p:cNvPr>
          <p:cNvSpPr>
            <a:spLocks noGrp="1"/>
          </p:cNvSpPr>
          <p:nvPr/>
        </p:nvSpPr>
        <p:spPr>
          <a:xfrm>
            <a:off x="2653078" y="681998"/>
            <a:ext cx="956244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>
                <a:latin typeface="Comic Sans MS" panose="030F0702030302020204" pitchFamily="66" charset="0"/>
              </a:rPr>
              <a:t>Ydy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darllen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bwysig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yng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Nghyfnod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Allweddol</a:t>
            </a:r>
            <a:r>
              <a:rPr lang="en-US" dirty="0">
                <a:latin typeface="Comic Sans MS" panose="030F0702030302020204" pitchFamily="66" charset="0"/>
              </a:rPr>
              <a:t> Dau?</a:t>
            </a:r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19280CE5-4307-BEE6-A58D-282230E33F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902" y="2796144"/>
            <a:ext cx="3203500" cy="228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6470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3D34DC8-444F-2D36-F78F-B44D28F3D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Comic Sans MS" panose="030F0702030302020204" pitchFamily="66" charset="0"/>
            </a:endParaRPr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234AFB5-0E77-C694-E18E-D0F16461B1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7" y="0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6E53BAB-5C76-6072-F888-60BAF032D2F0}"/>
              </a:ext>
            </a:extLst>
          </p:cNvPr>
          <p:cNvSpPr txBox="1">
            <a:spLocks/>
          </p:cNvSpPr>
          <p:nvPr/>
        </p:nvSpPr>
        <p:spPr>
          <a:xfrm>
            <a:off x="209551" y="145847"/>
            <a:ext cx="11578258" cy="8534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Pam bod darllen i ddisgyblion CA2 yn bwysig?</a:t>
            </a:r>
            <a:endParaRPr lang="en-GB" sz="40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8B250FC-DBA4-C722-903E-B3E5E769AA2A}"/>
              </a:ext>
            </a:extLst>
          </p:cNvPr>
          <p:cNvSpPr txBox="1">
            <a:spLocks/>
          </p:cNvSpPr>
          <p:nvPr/>
        </p:nvSpPr>
        <p:spPr>
          <a:xfrm>
            <a:off x="105353" y="1275664"/>
            <a:ext cx="11786654" cy="4306671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Faint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ohonyn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byw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cartref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lle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oedolyn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heb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sôn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iddyn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  (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ystyriwch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Modelu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da.  (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Mae’n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sgíl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rhaid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 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hymarfer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Cyfle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gyflwyno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 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geiriau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ymadroddion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idiomau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newydd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ddatblygu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Llafaredd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ddatblygu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Gwrando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drafod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datblygu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syniadau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newydd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gyflwyno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testunau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newydd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(o bob math).</a:t>
            </a:r>
          </a:p>
          <a:p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Cyfle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da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feithrin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diddordeb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chariad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disgyblion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tuag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lenyddiaeth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18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4DD134F-E0CC-4C74-025F-7CC52363B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E39A029-3F7B-0F7F-C886-7EFB9BFA59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190"/>
            <a:ext cx="12192000" cy="6861143"/>
          </a:xfrm>
          <a:prstGeom prst="rect">
            <a:avLst/>
          </a:prstGeom>
        </p:spPr>
      </p:pic>
      <p:pic>
        <p:nvPicPr>
          <p:cNvPr id="7170" name="Picture 2">
            <a:extLst>
              <a:ext uri="{FF2B5EF4-FFF2-40B4-BE49-F238E27FC236}">
                <a16:creationId xmlns:a16="http://schemas.microsoft.com/office/drawing/2014/main" id="{7AC31140-13DE-BD92-A79C-AF3D71247C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111"/>
            <a:ext cx="12192000" cy="570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BBA2C166-D2F5-E70C-CC8E-28DD0287A6EE}"/>
              </a:ext>
            </a:extLst>
          </p:cNvPr>
          <p:cNvSpPr txBox="1"/>
          <p:nvPr/>
        </p:nvSpPr>
        <p:spPr>
          <a:xfrm>
            <a:off x="355077" y="158942"/>
            <a:ext cx="114818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Faint o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awduron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llyfrau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                                     plant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fedrwch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chi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eu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henwi</a:t>
            </a:r>
            <a:r>
              <a:rPr lang="en-US" sz="4400" b="1" dirty="0">
                <a:solidFill>
                  <a:srgbClr val="FF0000"/>
                </a:solidFill>
                <a:latin typeface="Arial" panose="020B0604020202020204" pitchFamily="34" charset="0"/>
              </a:rPr>
              <a:t>?</a:t>
            </a:r>
            <a:endParaRPr 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4252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FF3912-C487-6C37-2CAB-9640DE8ED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501847"/>
            <a:ext cx="4242061" cy="4166648"/>
          </a:xfrm>
        </p:spPr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D956EF6-BBDB-EB5D-3086-1800EEC50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3445"/>
            <a:ext cx="12192000" cy="6861143"/>
          </a:xfrm>
          <a:prstGeom prst="rect">
            <a:avLst/>
          </a:prstGeom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2E8D05CF-AEDF-B9E6-1567-4C4B378A3548}"/>
              </a:ext>
            </a:extLst>
          </p:cNvPr>
          <p:cNvSpPr txBox="1"/>
          <p:nvPr/>
        </p:nvSpPr>
        <p:spPr>
          <a:xfrm>
            <a:off x="365267" y="555161"/>
            <a:ext cx="28602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T Llew Jones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CB1F1AFF-7EBE-7788-3922-BCF56547AE37}"/>
              </a:ext>
            </a:extLst>
          </p:cNvPr>
          <p:cNvSpPr txBox="1"/>
          <p:nvPr/>
        </p:nvSpPr>
        <p:spPr>
          <a:xfrm>
            <a:off x="2269044" y="2868384"/>
            <a:ext cx="48585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Myrddin ap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Dafydd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F028795E-465F-0EAE-D538-52A92F33CCB1}"/>
              </a:ext>
            </a:extLst>
          </p:cNvPr>
          <p:cNvSpPr txBox="1"/>
          <p:nvPr/>
        </p:nvSpPr>
        <p:spPr>
          <a:xfrm>
            <a:off x="279037" y="3173216"/>
            <a:ext cx="339554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Bethan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Gwanas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677490A5-B36C-1683-51E9-0C115D44C944}"/>
              </a:ext>
            </a:extLst>
          </p:cNvPr>
          <p:cNvSpPr txBox="1"/>
          <p:nvPr/>
        </p:nvSpPr>
        <p:spPr>
          <a:xfrm>
            <a:off x="4724388" y="393041"/>
            <a:ext cx="42420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Angharad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Tomo</a:t>
            </a:r>
            <a:r>
              <a:rPr lang="en-GB" sz="36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0" name="TextBox 5">
            <a:extLst>
              <a:ext uri="{FF2B5EF4-FFF2-40B4-BE49-F238E27FC236}">
                <a16:creationId xmlns:a16="http://schemas.microsoft.com/office/drawing/2014/main" id="{9AFB5725-F751-25A0-6136-4BB889C4248F}"/>
              </a:ext>
            </a:extLst>
          </p:cNvPr>
          <p:cNvSpPr txBox="1"/>
          <p:nvPr/>
        </p:nvSpPr>
        <p:spPr>
          <a:xfrm>
            <a:off x="7876480" y="2064490"/>
            <a:ext cx="40906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Gwen Redvers</a:t>
            </a:r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Jones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19542CE0-944A-B7E0-BDFA-70EEE84C9F53}"/>
              </a:ext>
            </a:extLst>
          </p:cNvPr>
          <p:cNvSpPr txBox="1"/>
          <p:nvPr/>
        </p:nvSpPr>
        <p:spPr>
          <a:xfrm>
            <a:off x="5526714" y="4210323"/>
            <a:ext cx="38137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Mererid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 Hopwood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98D4CC4D-59B6-5C42-8559-5381E4BCB940}"/>
              </a:ext>
            </a:extLst>
          </p:cNvPr>
          <p:cNvSpPr txBox="1"/>
          <p:nvPr/>
        </p:nvSpPr>
        <p:spPr>
          <a:xfrm>
            <a:off x="1646464" y="4890728"/>
            <a:ext cx="28602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Emily Huws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3" name="TextBox 8">
            <a:extLst>
              <a:ext uri="{FF2B5EF4-FFF2-40B4-BE49-F238E27FC236}">
                <a16:creationId xmlns:a16="http://schemas.microsoft.com/office/drawing/2014/main" id="{C2A40D70-E52A-A6DF-354D-AD69B79AE157}"/>
              </a:ext>
            </a:extLst>
          </p:cNvPr>
          <p:cNvSpPr txBox="1"/>
          <p:nvPr/>
        </p:nvSpPr>
        <p:spPr>
          <a:xfrm>
            <a:off x="8865155" y="578161"/>
            <a:ext cx="28602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Elin Meek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4" name="TextBox 9">
            <a:extLst>
              <a:ext uri="{FF2B5EF4-FFF2-40B4-BE49-F238E27FC236}">
                <a16:creationId xmlns:a16="http://schemas.microsoft.com/office/drawing/2014/main" id="{A2E2EDB2-C76B-C132-8ADF-928329C5DFAA}"/>
              </a:ext>
            </a:extLst>
          </p:cNvPr>
          <p:cNvSpPr txBox="1"/>
          <p:nvPr/>
        </p:nvSpPr>
        <p:spPr>
          <a:xfrm>
            <a:off x="9039478" y="3737571"/>
            <a:ext cx="28602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Haf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Llywelyn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5" name="TextBox 10">
            <a:extLst>
              <a:ext uri="{FF2B5EF4-FFF2-40B4-BE49-F238E27FC236}">
                <a16:creationId xmlns:a16="http://schemas.microsoft.com/office/drawing/2014/main" id="{F4AD57F7-58AA-C78F-C947-67D66002CDDE}"/>
              </a:ext>
            </a:extLst>
          </p:cNvPr>
          <p:cNvSpPr txBox="1"/>
          <p:nvPr/>
        </p:nvSpPr>
        <p:spPr>
          <a:xfrm>
            <a:off x="2915138" y="1882596"/>
            <a:ext cx="46565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Manon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Steffan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 Ros</a:t>
            </a:r>
            <a:endParaRPr lang="en-US" sz="3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65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5859709-4E14-697F-D125-51762FD68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Comic Sans MS" panose="030F0702030302020204" pitchFamily="66" charset="0"/>
            </a:endParaRPr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77E51BFB-2F6B-2E14-8541-AE95590BC0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162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3534CB9-990D-E110-91F6-96213BC192F8}"/>
              </a:ext>
            </a:extLst>
          </p:cNvPr>
          <p:cNvSpPr txBox="1">
            <a:spLocks/>
          </p:cNvSpPr>
          <p:nvPr/>
        </p:nvSpPr>
        <p:spPr>
          <a:xfrm>
            <a:off x="1410579" y="27317"/>
            <a:ext cx="8596668" cy="7493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Llenyddiaeth</a:t>
            </a:r>
            <a:r>
              <a:rPr lang="en-GB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… </a:t>
            </a:r>
            <a:r>
              <a:rPr lang="en-GB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</a:t>
            </a:r>
            <a:r>
              <a:rPr lang="en-GB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sydd</a:t>
            </a:r>
            <a:r>
              <a:rPr lang="en-GB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gael</a:t>
            </a:r>
            <a:r>
              <a:rPr lang="en-GB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  <a:endParaRPr lang="en-US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computer&#10;&#10;Description generated with very high confidence">
            <a:extLst>
              <a:ext uri="{FF2B5EF4-FFF2-40B4-BE49-F238E27FC236}">
                <a16:creationId xmlns:a16="http://schemas.microsoft.com/office/drawing/2014/main" id="{97607BC8-F5B1-DC1A-8164-3111DAE092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678" y="684554"/>
            <a:ext cx="1732830" cy="2314754"/>
          </a:xfrm>
          <a:prstGeom prst="rect">
            <a:avLst/>
          </a:prstGeom>
        </p:spPr>
      </p:pic>
      <p:pic>
        <p:nvPicPr>
          <p:cNvPr id="6" name="Picture 6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A9961209-C28C-BA9F-BBA7-0E21B1416F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20000">
            <a:off x="10084643" y="409301"/>
            <a:ext cx="1503333" cy="1804000"/>
          </a:xfrm>
          <a:prstGeom prst="rect">
            <a:avLst/>
          </a:prstGeom>
        </p:spPr>
      </p:pic>
      <p:pic>
        <p:nvPicPr>
          <p:cNvPr id="7" name="Picture 8" descr="A picture containing grass, building, riding, bicycle&#10;&#10;Description generated with very high confidence">
            <a:extLst>
              <a:ext uri="{FF2B5EF4-FFF2-40B4-BE49-F238E27FC236}">
                <a16:creationId xmlns:a16="http://schemas.microsoft.com/office/drawing/2014/main" id="{290766BC-6425-4538-2728-3A52B70C27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900000">
            <a:off x="9042553" y="930973"/>
            <a:ext cx="1424258" cy="1706952"/>
          </a:xfrm>
          <a:prstGeom prst="rect">
            <a:avLst/>
          </a:prstGeom>
        </p:spPr>
      </p:pic>
      <p:pic>
        <p:nvPicPr>
          <p:cNvPr id="8" name="Picture 10" descr="A picture containing photo, different, food, screen&#10;&#10;Description generated with very high confidence">
            <a:extLst>
              <a:ext uri="{FF2B5EF4-FFF2-40B4-BE49-F238E27FC236}">
                <a16:creationId xmlns:a16="http://schemas.microsoft.com/office/drawing/2014/main" id="{13739783-E7F2-CB57-DA81-EEB6D7396E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5010" y="942166"/>
            <a:ext cx="1790341" cy="1648904"/>
          </a:xfrm>
          <a:prstGeom prst="rect">
            <a:avLst/>
          </a:prstGeom>
        </p:spPr>
      </p:pic>
      <p:pic>
        <p:nvPicPr>
          <p:cNvPr id="9" name="Picture 4" descr="A close up of a persons face&#10;&#10;Description generated with high confidence">
            <a:extLst>
              <a:ext uri="{FF2B5EF4-FFF2-40B4-BE49-F238E27FC236}">
                <a16:creationId xmlns:a16="http://schemas.microsoft.com/office/drawing/2014/main" id="{26AF4B85-4EDB-7BA4-6B4D-93EC24DDD28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840000">
            <a:off x="10083470" y="1926745"/>
            <a:ext cx="1363154" cy="1635066"/>
          </a:xfrm>
          <a:prstGeom prst="rect">
            <a:avLst/>
          </a:prstGeom>
        </p:spPr>
      </p:pic>
      <p:pic>
        <p:nvPicPr>
          <p:cNvPr id="10" name="Picture 8" descr="A picture containing box&#10;&#10;Description generated with very high confidence">
            <a:extLst>
              <a:ext uri="{FF2B5EF4-FFF2-40B4-BE49-F238E27FC236}">
                <a16:creationId xmlns:a16="http://schemas.microsoft.com/office/drawing/2014/main" id="{20D8D28B-3220-819B-0A3C-4D4127FBB3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720000">
            <a:off x="9350225" y="2969103"/>
            <a:ext cx="1373937" cy="1649443"/>
          </a:xfrm>
          <a:prstGeom prst="rect">
            <a:avLst/>
          </a:prstGeom>
        </p:spPr>
      </p:pic>
      <p:pic>
        <p:nvPicPr>
          <p:cNvPr id="11" name="Picture 11" descr="A picture containing text, drawing&#10;&#10;Description generated with very high confidence">
            <a:extLst>
              <a:ext uri="{FF2B5EF4-FFF2-40B4-BE49-F238E27FC236}">
                <a16:creationId xmlns:a16="http://schemas.microsoft.com/office/drawing/2014/main" id="{C0A5728E-F470-0D41-2CE2-22BC1B9960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-660000">
            <a:off x="10719668" y="3156009"/>
            <a:ext cx="1330805" cy="1595528"/>
          </a:xfrm>
          <a:prstGeom prst="rect">
            <a:avLst/>
          </a:prstGeom>
        </p:spPr>
      </p:pic>
      <p:pic>
        <p:nvPicPr>
          <p:cNvPr id="12" name="Picture 13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52196E8-24D2-B3D0-49ED-79D7D18E8ED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28617" y="974874"/>
            <a:ext cx="1168161" cy="1730855"/>
          </a:xfrm>
          <a:prstGeom prst="rect">
            <a:avLst/>
          </a:prstGeom>
        </p:spPr>
      </p:pic>
      <p:pic>
        <p:nvPicPr>
          <p:cNvPr id="13" name="Picture 15" descr="A close up of a mans face&#10;&#10;Description generated with high confidence">
            <a:extLst>
              <a:ext uri="{FF2B5EF4-FFF2-40B4-BE49-F238E27FC236}">
                <a16:creationId xmlns:a16="http://schemas.microsoft.com/office/drawing/2014/main" id="{2343EC53-B925-1416-67D6-72EF11C89477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189" r="17707" b="-169"/>
          <a:stretch/>
        </p:blipFill>
        <p:spPr>
          <a:xfrm>
            <a:off x="3311107" y="1434861"/>
            <a:ext cx="1043788" cy="1583671"/>
          </a:xfrm>
          <a:prstGeom prst="rect">
            <a:avLst/>
          </a:prstGeom>
        </p:spPr>
      </p:pic>
      <p:pic>
        <p:nvPicPr>
          <p:cNvPr id="14" name="Picture 17" descr="A picture containing photo, different, sitting, computer&#10;&#10;Description generated with very high confidence">
            <a:extLst>
              <a:ext uri="{FF2B5EF4-FFF2-40B4-BE49-F238E27FC236}">
                <a16:creationId xmlns:a16="http://schemas.microsoft.com/office/drawing/2014/main" id="{0A50F523-54DB-49A7-5825-94127AAA77BA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6863" r="17032" b="-169"/>
          <a:stretch/>
        </p:blipFill>
        <p:spPr>
          <a:xfrm>
            <a:off x="4155775" y="1841020"/>
            <a:ext cx="1022219" cy="1547728"/>
          </a:xfrm>
          <a:prstGeom prst="rect">
            <a:avLst/>
          </a:prstGeom>
        </p:spPr>
      </p:pic>
      <p:pic>
        <p:nvPicPr>
          <p:cNvPr id="15" name="Picture 8" descr="A close up of a sign&#10;&#10;Description generated with high confidence">
            <a:extLst>
              <a:ext uri="{FF2B5EF4-FFF2-40B4-BE49-F238E27FC236}">
                <a16:creationId xmlns:a16="http://schemas.microsoft.com/office/drawing/2014/main" id="{86EDA717-7787-D20E-7FEE-131B79778CB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63825" y="3155769"/>
            <a:ext cx="2743199" cy="1409104"/>
          </a:xfrm>
          <a:prstGeom prst="rect">
            <a:avLst/>
          </a:prstGeom>
        </p:spPr>
      </p:pic>
      <p:pic>
        <p:nvPicPr>
          <p:cNvPr id="16" name="Picture 13" descr="A picture containing water&#10;&#10;Description generated with very high confidence">
            <a:extLst>
              <a:ext uri="{FF2B5EF4-FFF2-40B4-BE49-F238E27FC236}">
                <a16:creationId xmlns:a16="http://schemas.microsoft.com/office/drawing/2014/main" id="{7B840B3C-8C03-64E4-79A5-4D8B531ECC3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-660000">
            <a:off x="129372" y="4620954"/>
            <a:ext cx="933612" cy="1405989"/>
          </a:xfrm>
          <a:prstGeom prst="rect">
            <a:avLst/>
          </a:prstGeom>
        </p:spPr>
      </p:pic>
      <p:pic>
        <p:nvPicPr>
          <p:cNvPr id="17" name="Picture 17" descr="A picture containing yellow, black, bird, man&#10;&#10;Description generated with very high confidence">
            <a:extLst>
              <a:ext uri="{FF2B5EF4-FFF2-40B4-BE49-F238E27FC236}">
                <a16:creationId xmlns:a16="http://schemas.microsoft.com/office/drawing/2014/main" id="{11B77CF1-1F53-D853-5676-4A670ACFFB8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420000">
            <a:off x="427829" y="5490963"/>
            <a:ext cx="893626" cy="1353671"/>
          </a:xfrm>
          <a:prstGeom prst="rect">
            <a:avLst/>
          </a:prstGeom>
        </p:spPr>
      </p:pic>
      <p:pic>
        <p:nvPicPr>
          <p:cNvPr id="18" name="Picture 21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6FC86F9E-3D32-49E6-BCAF-8C89B8318AB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742371" y="4928442"/>
            <a:ext cx="2196860" cy="1655786"/>
          </a:xfrm>
          <a:prstGeom prst="rect">
            <a:avLst/>
          </a:prstGeom>
        </p:spPr>
      </p:pic>
      <p:pic>
        <p:nvPicPr>
          <p:cNvPr id="19" name="Picture 23" descr="A picture containing fabric&#10;&#10;Description generated with very high confidence">
            <a:extLst>
              <a:ext uri="{FF2B5EF4-FFF2-40B4-BE49-F238E27FC236}">
                <a16:creationId xmlns:a16="http://schemas.microsoft.com/office/drawing/2014/main" id="{EBE0A84D-3806-5AED-9C41-0E527B6FA57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-480000">
            <a:off x="3110976" y="4780602"/>
            <a:ext cx="1044695" cy="1601997"/>
          </a:xfrm>
          <a:prstGeom prst="rect">
            <a:avLst/>
          </a:prstGeom>
        </p:spPr>
      </p:pic>
      <p:pic>
        <p:nvPicPr>
          <p:cNvPr id="20" name="Picture 25" descr="A picture containing bedroom, bed&#10;&#10;Description generated with very high confidence">
            <a:extLst>
              <a:ext uri="{FF2B5EF4-FFF2-40B4-BE49-F238E27FC236}">
                <a16:creationId xmlns:a16="http://schemas.microsoft.com/office/drawing/2014/main" id="{821CB24C-951B-B0C6-BA51-FB0A27D3922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600000">
            <a:off x="3324153" y="3410561"/>
            <a:ext cx="1069855" cy="1673883"/>
          </a:xfrm>
          <a:prstGeom prst="rect">
            <a:avLst/>
          </a:prstGeom>
        </p:spPr>
      </p:pic>
      <p:pic>
        <p:nvPicPr>
          <p:cNvPr id="21" name="Picture 27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C1823109-36EE-7D5E-C884-3F23D0570140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18747" t="262" r="18353" b="-393"/>
          <a:stretch/>
        </p:blipFill>
        <p:spPr>
          <a:xfrm>
            <a:off x="5817213" y="2743918"/>
            <a:ext cx="981442" cy="1549882"/>
          </a:xfrm>
          <a:prstGeom prst="rect">
            <a:avLst/>
          </a:prstGeom>
        </p:spPr>
      </p:pic>
      <p:pic>
        <p:nvPicPr>
          <p:cNvPr id="22" name="Picture 29" descr="A picture containing box&#10;&#10;Description generated with very high confidence">
            <a:extLst>
              <a:ext uri="{FF2B5EF4-FFF2-40B4-BE49-F238E27FC236}">
                <a16:creationId xmlns:a16="http://schemas.microsoft.com/office/drawing/2014/main" id="{89D31F85-5457-0734-DC81-9919401EA5DF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912084" y="2737447"/>
            <a:ext cx="1024047" cy="1555631"/>
          </a:xfrm>
          <a:prstGeom prst="rect">
            <a:avLst/>
          </a:prstGeom>
        </p:spPr>
      </p:pic>
      <p:pic>
        <p:nvPicPr>
          <p:cNvPr id="23" name="Picture 31" descr="A close up of a sign&#10;&#10;Description generated with high confidence">
            <a:extLst>
              <a:ext uri="{FF2B5EF4-FFF2-40B4-BE49-F238E27FC236}">
                <a16:creationId xmlns:a16="http://schemas.microsoft.com/office/drawing/2014/main" id="{074118DF-D807-C09B-DE98-B56D29B87A76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432029" y="3636033"/>
            <a:ext cx="898667" cy="1404667"/>
          </a:xfrm>
          <a:prstGeom prst="rect">
            <a:avLst/>
          </a:prstGeom>
        </p:spPr>
      </p:pic>
      <p:pic>
        <p:nvPicPr>
          <p:cNvPr id="24" name="Picture 33" descr="A close up of a sign&#10;&#10;Description generated with high confidence">
            <a:extLst>
              <a:ext uri="{FF2B5EF4-FFF2-40B4-BE49-F238E27FC236}">
                <a16:creationId xmlns:a16="http://schemas.microsoft.com/office/drawing/2014/main" id="{4C62FF49-176D-EE6F-803F-C6F633D6DD2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424107" y="5040700"/>
            <a:ext cx="1158939" cy="1789262"/>
          </a:xfrm>
          <a:prstGeom prst="rect">
            <a:avLst/>
          </a:prstGeom>
        </p:spPr>
      </p:pic>
      <p:pic>
        <p:nvPicPr>
          <p:cNvPr id="25" name="Picture 35" descr="A picture containing girl, young, man&#10;&#10;Description generated with very high confidence">
            <a:extLst>
              <a:ext uri="{FF2B5EF4-FFF2-40B4-BE49-F238E27FC236}">
                <a16:creationId xmlns:a16="http://schemas.microsoft.com/office/drawing/2014/main" id="{291010EC-51A6-766E-2039-1E0798CEC6F6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465081" y="4185851"/>
            <a:ext cx="1110546" cy="1695809"/>
          </a:xfrm>
          <a:prstGeom prst="rect">
            <a:avLst/>
          </a:prstGeom>
        </p:spPr>
      </p:pic>
      <p:pic>
        <p:nvPicPr>
          <p:cNvPr id="26" name="Picture 37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59863CE-FC7B-E4BE-2801-47E936EFAE69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9398918" y="4887730"/>
            <a:ext cx="1357463" cy="2023852"/>
          </a:xfrm>
          <a:prstGeom prst="rect">
            <a:avLst/>
          </a:prstGeom>
        </p:spPr>
      </p:pic>
      <p:pic>
        <p:nvPicPr>
          <p:cNvPr id="27" name="Picture 39" descr="A picture containing text, book, man, photo&#10;&#10;Description generated with very high confidence">
            <a:extLst>
              <a:ext uri="{FF2B5EF4-FFF2-40B4-BE49-F238E27FC236}">
                <a16:creationId xmlns:a16="http://schemas.microsoft.com/office/drawing/2014/main" id="{B7CBE629-21B0-17C8-B3CE-5BF57434609A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5385758" y="690328"/>
            <a:ext cx="1377350" cy="1926134"/>
          </a:xfrm>
          <a:prstGeom prst="rect">
            <a:avLst/>
          </a:prstGeom>
        </p:spPr>
      </p:pic>
      <p:sp>
        <p:nvSpPr>
          <p:cNvPr id="28" name="Title 1">
            <a:extLst>
              <a:ext uri="{FF2B5EF4-FFF2-40B4-BE49-F238E27FC236}">
                <a16:creationId xmlns:a16="http://schemas.microsoft.com/office/drawing/2014/main" id="{1A61F8C9-7DBD-6DAB-959D-A1937C6D9624}"/>
              </a:ext>
            </a:extLst>
          </p:cNvPr>
          <p:cNvSpPr txBox="1">
            <a:spLocks/>
          </p:cNvSpPr>
          <p:nvPr/>
        </p:nvSpPr>
        <p:spPr>
          <a:xfrm>
            <a:off x="9028433" y="5849714"/>
            <a:ext cx="3076446" cy="88630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8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… a </a:t>
            </a:r>
            <a:r>
              <a:rPr lang="en-US" sz="28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llawer</a:t>
            </a:r>
            <a:r>
              <a:rPr lang="en-US" sz="28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mwy</a:t>
            </a:r>
            <a:r>
              <a:rPr lang="en-US" sz="28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!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6F56BF6-4D29-F6BC-D48E-F926C8013B34}"/>
              </a:ext>
            </a:extLst>
          </p:cNvPr>
          <p:cNvSpPr txBox="1"/>
          <p:nvPr/>
        </p:nvSpPr>
        <p:spPr>
          <a:xfrm>
            <a:off x="873343" y="2506166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Comic Sans MS" panose="030F0702030302020204" pitchFamily="66" charset="0"/>
              </a:rPr>
              <a:t>Cyfres</a:t>
            </a:r>
            <a:r>
              <a:rPr lang="en-US" sz="1400" b="1" dirty="0">
                <a:latin typeface="Comic Sans MS" panose="030F0702030302020204" pitchFamily="66" charset="0"/>
              </a:rPr>
              <a:t> Y </a:t>
            </a:r>
            <a:r>
              <a:rPr lang="en-US" sz="1400" b="1" dirty="0" err="1">
                <a:latin typeface="Comic Sans MS" panose="030F0702030302020204" pitchFamily="66" charset="0"/>
              </a:rPr>
              <a:t>Gwybodyn</a:t>
            </a:r>
            <a:endParaRPr lang="en-US" sz="1400" b="1" dirty="0">
              <a:latin typeface="Comic Sans MS" panose="030F0702030302020204" pitchFamily="66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656607B-5305-0FBB-B310-9B93D09C2685}"/>
              </a:ext>
            </a:extLst>
          </p:cNvPr>
          <p:cNvSpPr txBox="1"/>
          <p:nvPr/>
        </p:nvSpPr>
        <p:spPr>
          <a:xfrm>
            <a:off x="3477457" y="4903009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Comic Sans MS" panose="030F0702030302020204" pitchFamily="66" charset="0"/>
              </a:rPr>
              <a:t>Cyfres</a:t>
            </a:r>
            <a:r>
              <a:rPr lang="en-US" sz="1400" b="1" dirty="0">
                <a:latin typeface="Comic Sans MS" panose="030F0702030302020204" pitchFamily="66" charset="0"/>
              </a:rPr>
              <a:t> </a:t>
            </a:r>
            <a:r>
              <a:rPr lang="en-US" sz="1400" b="1" dirty="0" err="1">
                <a:latin typeface="Comic Sans MS" panose="030F0702030302020204" pitchFamily="66" charset="0"/>
              </a:rPr>
              <a:t>Lolipop</a:t>
            </a:r>
            <a:endParaRPr lang="en-US" sz="1400" b="1" dirty="0">
              <a:latin typeface="Comic Sans MS" panose="030F0702030302020204" pitchFamily="66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ECA1F68-A32F-67DA-139A-60FFA926AEDC}"/>
              </a:ext>
            </a:extLst>
          </p:cNvPr>
          <p:cNvSpPr txBox="1"/>
          <p:nvPr/>
        </p:nvSpPr>
        <p:spPr>
          <a:xfrm>
            <a:off x="10895352" y="1931825"/>
            <a:ext cx="1148846" cy="7386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Comic Sans MS" panose="030F0702030302020204" pitchFamily="66" charset="0"/>
              </a:rPr>
              <a:t>Cyfres</a:t>
            </a:r>
            <a:r>
              <a:rPr lang="en-US" sz="1400" b="1" dirty="0">
                <a:latin typeface="Comic Sans MS" panose="030F0702030302020204" pitchFamily="66" charset="0"/>
              </a:rPr>
              <a:t> Pen-</a:t>
            </a:r>
            <a:r>
              <a:rPr lang="en-US" sz="1400" b="1" dirty="0" err="1">
                <a:latin typeface="Comic Sans MS" panose="030F0702030302020204" pitchFamily="66" charset="0"/>
              </a:rPr>
              <a:t>i</a:t>
            </a:r>
            <a:r>
              <a:rPr lang="en-US" sz="1400" b="1" dirty="0">
                <a:latin typeface="Comic Sans MS" panose="030F0702030302020204" pitchFamily="66" charset="0"/>
              </a:rPr>
              <a:t>-</a:t>
            </a:r>
            <a:r>
              <a:rPr lang="en-US" sz="1400" b="1" dirty="0" err="1">
                <a:latin typeface="Comic Sans MS" panose="030F0702030302020204" pitchFamily="66" charset="0"/>
              </a:rPr>
              <a:t>waered</a:t>
            </a:r>
            <a:endParaRPr lang="en-US" sz="1400" b="1" dirty="0">
              <a:latin typeface="Comic Sans MS" panose="030F0702030302020204" pitchFamily="66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DF56F27-49AB-A9D2-2458-9F34A8ED82AD}"/>
              </a:ext>
            </a:extLst>
          </p:cNvPr>
          <p:cNvSpPr txBox="1"/>
          <p:nvPr/>
        </p:nvSpPr>
        <p:spPr>
          <a:xfrm>
            <a:off x="5242790" y="6294599"/>
            <a:ext cx="1148846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Comic Sans MS" panose="030F0702030302020204" pitchFamily="66" charset="0"/>
              </a:rPr>
              <a:t>Cyfres</a:t>
            </a:r>
            <a:r>
              <a:rPr lang="en-US" sz="1400" b="1" dirty="0">
                <a:latin typeface="Comic Sans MS" panose="030F0702030302020204" pitchFamily="66" charset="0"/>
              </a:rPr>
              <a:t> Y </a:t>
            </a:r>
            <a:r>
              <a:rPr lang="en-US" sz="1400" b="1" dirty="0" err="1">
                <a:latin typeface="Comic Sans MS" panose="030F0702030302020204" pitchFamily="66" charset="0"/>
              </a:rPr>
              <a:t>Geiniog</a:t>
            </a:r>
            <a:endParaRPr lang="en-US" sz="1400" b="1" dirty="0">
              <a:latin typeface="Comic Sans MS" panose="030F0702030302020204" pitchFamily="66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D70952F-D9A0-8D3A-5535-198BC8958808}"/>
              </a:ext>
            </a:extLst>
          </p:cNvPr>
          <p:cNvSpPr txBox="1"/>
          <p:nvPr/>
        </p:nvSpPr>
        <p:spPr>
          <a:xfrm>
            <a:off x="5185375" y="3497408"/>
            <a:ext cx="1148846" cy="7386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Comic Sans MS" panose="030F0702030302020204" pitchFamily="66" charset="0"/>
              </a:rPr>
              <a:t>Nofelau</a:t>
            </a:r>
            <a:r>
              <a:rPr lang="en-US" sz="1400" b="1" dirty="0">
                <a:latin typeface="Comic Sans MS" panose="030F0702030302020204" pitchFamily="66" charset="0"/>
              </a:rPr>
              <a:t> am </a:t>
            </a:r>
            <a:r>
              <a:rPr lang="en-US" sz="1400" b="1" dirty="0" err="1">
                <a:latin typeface="Comic Sans MS" panose="030F0702030302020204" pitchFamily="66" charset="0"/>
              </a:rPr>
              <a:t>hanes</a:t>
            </a:r>
            <a:r>
              <a:rPr lang="en-US" sz="1400" b="1" dirty="0">
                <a:latin typeface="Comic Sans MS" panose="030F0702030302020204" pitchFamily="66" charset="0"/>
              </a:rPr>
              <a:t> </a:t>
            </a:r>
            <a:r>
              <a:rPr lang="en-US" sz="1400" b="1" dirty="0" err="1">
                <a:latin typeface="Comic Sans MS" panose="030F0702030302020204" pitchFamily="66" charset="0"/>
              </a:rPr>
              <a:t>Cymru</a:t>
            </a:r>
            <a:endParaRPr lang="en-US" sz="1400" b="1" dirty="0">
              <a:latin typeface="Comic Sans MS" panose="030F0702030302020204" pitchFamily="66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9CE0FC8-8684-09C4-B2AE-A1DC0145FB34}"/>
              </a:ext>
            </a:extLst>
          </p:cNvPr>
          <p:cNvSpPr txBox="1"/>
          <p:nvPr/>
        </p:nvSpPr>
        <p:spPr>
          <a:xfrm>
            <a:off x="6257284" y="2054701"/>
            <a:ext cx="1148846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Comic Sans MS" panose="030F0702030302020204" pitchFamily="66" charset="0"/>
              </a:rPr>
              <a:t>chwedlau</a:t>
            </a:r>
            <a:endParaRPr lang="en-US" sz="1400" b="1" dirty="0">
              <a:latin typeface="Comic Sans MS" panose="030F0702030302020204" pitchFamily="66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B11EC0E-59B5-A80C-7804-BB1277851EF9}"/>
              </a:ext>
            </a:extLst>
          </p:cNvPr>
          <p:cNvSpPr txBox="1"/>
          <p:nvPr/>
        </p:nvSpPr>
        <p:spPr>
          <a:xfrm rot="20402502">
            <a:off x="7667917" y="5242787"/>
            <a:ext cx="1360516" cy="30777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Comic Sans MS" panose="030F0702030302020204" pitchFamily="66" charset="0"/>
              </a:rPr>
              <a:t>Barddoniaeth</a:t>
            </a:r>
            <a:endParaRPr lang="en-US" sz="1400" b="1" dirty="0">
              <a:latin typeface="Comic Sans MS" panose="030F0702030302020204" pitchFamily="66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E3C77282-31AE-2BF5-3469-C9CE92068CC3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604560" y="5168810"/>
            <a:ext cx="1193800" cy="170180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EA5D197A-F166-FA3B-7A3B-3D73CDFDE4A9}"/>
              </a:ext>
            </a:extLst>
          </p:cNvPr>
          <p:cNvSpPr txBox="1"/>
          <p:nvPr/>
        </p:nvSpPr>
        <p:spPr>
          <a:xfrm>
            <a:off x="2542835" y="6491571"/>
            <a:ext cx="1612940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Comic Sans MS" panose="030F0702030302020204" pitchFamily="66" charset="0"/>
              </a:rPr>
              <a:t>Cyfres</a:t>
            </a:r>
            <a:r>
              <a:rPr lang="en-US" sz="1400" b="1" dirty="0">
                <a:latin typeface="Comic Sans MS" panose="030F0702030302020204" pitchFamily="66" charset="0"/>
              </a:rPr>
              <a:t> </a:t>
            </a:r>
            <a:r>
              <a:rPr lang="en-US" sz="1400" b="1" dirty="0" err="1">
                <a:latin typeface="Comic Sans MS" panose="030F0702030302020204" pitchFamily="66" charset="0"/>
              </a:rPr>
              <a:t>Lobsgows</a:t>
            </a:r>
            <a:endParaRPr lang="en-US" sz="1400" b="1" dirty="0">
              <a:latin typeface="Comic Sans MS" panose="030F0702030302020204" pitchFamily="66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693F1A44-CC1F-BF67-C04E-D742F2B2A7D2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7998844" y="2223666"/>
            <a:ext cx="1308100" cy="154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3430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9DC7D17-9305-8E6C-416D-3739092E0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Comic Sans MS" panose="030F0702030302020204" pitchFamily="66" charset="0"/>
            </a:endParaRPr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568FEAB5-AEFC-A9E4-4345-6EE2F37E77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818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3AAE490-190B-68ED-C520-A8390424D6B1}"/>
              </a:ext>
            </a:extLst>
          </p:cNvPr>
          <p:cNvSpPr>
            <a:spLocks noGrp="1"/>
          </p:cNvSpPr>
          <p:nvPr/>
        </p:nvSpPr>
        <p:spPr>
          <a:xfrm>
            <a:off x="179110" y="65446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mwy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…</a:t>
            </a:r>
            <a:endParaRPr lang="en-US" sz="8000" dirty="0">
              <a:latin typeface="Comic Sans MS" panose="030F0702030302020204" pitchFamily="66" charset="0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8C931FD5-F0F8-4121-E4D7-81D84C9D617B}"/>
              </a:ext>
            </a:extLst>
          </p:cNvPr>
          <p:cNvSpPr txBox="1"/>
          <p:nvPr/>
        </p:nvSpPr>
        <p:spPr>
          <a:xfrm>
            <a:off x="5913175" y="779700"/>
            <a:ext cx="60997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Llyfrgelloedd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: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Brifysgol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ardal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leol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Siopau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lleol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siopau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ar-lein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weisg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unigol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Catalogau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Cyngor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Cymru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2845FB08-3D4A-9DD3-42E8-E150316EAA2C}"/>
              </a:ext>
            </a:extLst>
          </p:cNvPr>
          <p:cNvSpPr txBox="1"/>
          <p:nvPr/>
        </p:nvSpPr>
        <p:spPr>
          <a:xfrm>
            <a:off x="467662" y="2787214"/>
            <a:ext cx="1092819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omic Sans MS" panose="030F0702030302020204" pitchFamily="66" charset="0"/>
                <a:hlinkClick r:id="rId3"/>
              </a:rPr>
              <a:t>https://www.google.co.uk/url?sa=t&amp;rct=j&amp;q=&amp;esrc=s&amp;source=web&amp;cd=&amp;cad=rja&amp;uact=8&amp;ved=2ahUKEwiys6HMgYX6AhUshv0HHfd_CI0QFnoECAQQAQ&amp;url=https%3A%2F%2Fllyfrau.cymru%2Fen%2F&amp;usg=AOvVaw2cLyrW4nxTrQmUTgjuIWys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Prynu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: </a:t>
            </a:r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omic Sans MS" panose="030F0702030302020204" pitchFamily="66" charset="0"/>
                <a:hlinkClick r:id="rId4"/>
              </a:rPr>
              <a:t>https://www.google.co.uk/url?sa=t&amp;rct=j&amp;q=&amp;esrc=s&amp;source=web&amp;cd=&amp;cad=rja&amp;uact=8&amp;ved=2ahUKEwjD_tb5gYX6AhX_gP0HHZ7sDD0QFnoECAIQAQ&amp;url=https%3A%2F%2Fwww.gwales.com%2F&amp;usg=AOvVaw18PkzFVCDQaJPQEZRTPcuo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Ar-lein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: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Llenyddiaeth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Cymru 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/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omic Sans MS" panose="030F0702030302020204" pitchFamily="66" charset="0"/>
                <a:hlinkClick r:id="rId5"/>
              </a:rPr>
              <a:t>https://www.google.co.uk/url?sa=t&amp;rct=j&amp;q=&amp;esrc=s&amp;source=web&amp;cd=&amp;cad=rja&amp;uact=8&amp;ved=2ahUKEwiZqaug3IPzAhXQA2MBHZPLA9QQFnoECAwQAw&amp;url=https%3A%2F%2Fwww.llenyddiaethcymru.org%2F&amp;usg=AOvVaw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1961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3D2D741-3625-BF20-B5A4-EBB9D47E7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BF73A77-5420-E18A-9973-E2EB96169F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628"/>
            <a:ext cx="12192000" cy="6861143"/>
          </a:xfrm>
          <a:prstGeom prst="rect">
            <a:avLst/>
          </a:prstGeom>
        </p:spPr>
      </p:pic>
      <p:pic>
        <p:nvPicPr>
          <p:cNvPr id="9218" name="Picture 2">
            <a:extLst>
              <a:ext uri="{FF2B5EF4-FFF2-40B4-BE49-F238E27FC236}">
                <a16:creationId xmlns:a16="http://schemas.microsoft.com/office/drawing/2014/main" id="{0438B4EF-A506-611C-032B-CC0A4AB1E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601258"/>
            <a:ext cx="4596252" cy="3000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>
            <a:extLst>
              <a:ext uri="{FF2B5EF4-FFF2-40B4-BE49-F238E27FC236}">
                <a16:creationId xmlns:a16="http://schemas.microsoft.com/office/drawing/2014/main" id="{7FA2C9FE-84C8-E81A-8B9F-5D03085A8D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615" y="2725604"/>
            <a:ext cx="3495675" cy="300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>
            <a:extLst>
              <a:ext uri="{FF2B5EF4-FFF2-40B4-BE49-F238E27FC236}">
                <a16:creationId xmlns:a16="http://schemas.microsoft.com/office/drawing/2014/main" id="{B45F27AC-3278-7E0A-38D0-F314879646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090" y="2383785"/>
            <a:ext cx="4730510" cy="330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>
            <a:extLst>
              <a:ext uri="{FF2B5EF4-FFF2-40B4-BE49-F238E27FC236}">
                <a16:creationId xmlns:a16="http://schemas.microsoft.com/office/drawing/2014/main" id="{425BCF15-7F96-7DFB-BF65-92379A741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74" y="-75529"/>
            <a:ext cx="4010311" cy="2853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>
            <a:extLst>
              <a:ext uri="{FF2B5EF4-FFF2-40B4-BE49-F238E27FC236}">
                <a16:creationId xmlns:a16="http://schemas.microsoft.com/office/drawing/2014/main" id="{F9E1B485-8314-1CA2-D82C-9729611B3C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102" y="-98439"/>
            <a:ext cx="4233324" cy="299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D462EAD-1062-1F49-8CD1-EA1754FFEAA8}"/>
              </a:ext>
            </a:extLst>
          </p:cNvPr>
          <p:cNvSpPr>
            <a:spLocks noGrp="1"/>
          </p:cNvSpPr>
          <p:nvPr/>
        </p:nvSpPr>
        <p:spPr>
          <a:xfrm rot="1954822">
            <a:off x="8382055" y="635500"/>
            <a:ext cx="4387794" cy="861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omic Sans MS" panose="030F0702030302020204" pitchFamily="66" charset="0"/>
              </a:rPr>
              <a:t>Llyfrau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mwy</a:t>
            </a:r>
            <a:r>
              <a:rPr lang="en-US" dirty="0">
                <a:latin typeface="Comic Sans MS" panose="030F0702030302020204" pitchFamily="66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927502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09AA28-9122-CB32-4A60-F1622DCA1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7045D0EE-E243-957E-F998-21058A4361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595"/>
            <a:ext cx="12192000" cy="6861143"/>
          </a:xfrm>
          <a:prstGeom prst="rect">
            <a:avLst/>
          </a:prstGeom>
        </p:spPr>
      </p:pic>
      <p:pic>
        <p:nvPicPr>
          <p:cNvPr id="10242" name="Picture 2">
            <a:extLst>
              <a:ext uri="{FF2B5EF4-FFF2-40B4-BE49-F238E27FC236}">
                <a16:creationId xmlns:a16="http://schemas.microsoft.com/office/drawing/2014/main" id="{F3CDBAAE-8C23-96F6-F713-5BA220C3A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84" y="2039370"/>
            <a:ext cx="6224337" cy="352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>
            <a:extLst>
              <a:ext uri="{FF2B5EF4-FFF2-40B4-BE49-F238E27FC236}">
                <a16:creationId xmlns:a16="http://schemas.microsoft.com/office/drawing/2014/main" id="{33D5FF71-5BA1-4D89-8CF7-4E36699E0F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867" y="177098"/>
            <a:ext cx="5978400" cy="337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7DC91B7-C444-6718-44F6-98F42F84D85B}"/>
              </a:ext>
            </a:extLst>
          </p:cNvPr>
          <p:cNvSpPr>
            <a:spLocks noGrp="1"/>
          </p:cNvSpPr>
          <p:nvPr/>
        </p:nvSpPr>
        <p:spPr>
          <a:xfrm>
            <a:off x="104984" y="20113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omic Sans MS" panose="030F0702030302020204" pitchFamily="66" charset="0"/>
              </a:rPr>
              <a:t>Llyfrau</a:t>
            </a:r>
            <a:r>
              <a:rPr lang="en-US" dirty="0">
                <a:latin typeface="Comic Sans MS" panose="030F0702030302020204" pitchFamily="66" charset="0"/>
              </a:rPr>
              <a:t> a </a:t>
            </a:r>
            <a:r>
              <a:rPr lang="en-US" dirty="0" err="1">
                <a:latin typeface="Comic Sans MS" panose="030F0702030302020204" pitchFamily="66" charset="0"/>
              </a:rPr>
              <a:t>mwy</a:t>
            </a:r>
            <a:r>
              <a:rPr lang="en-US" dirty="0"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37E0AC13-9D82-2227-7092-87E021C24FD3}"/>
              </a:ext>
            </a:extLst>
          </p:cNvPr>
          <p:cNvSpPr txBox="1"/>
          <p:nvPr/>
        </p:nvSpPr>
        <p:spPr>
          <a:xfrm>
            <a:off x="225690" y="1294180"/>
            <a:ext cx="55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Gwobrau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benodol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gyfer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llenyddiaeth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plant a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phobl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ifainc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165AED44-7854-DA76-7A7E-B194278004D5}"/>
              </a:ext>
            </a:extLst>
          </p:cNvPr>
          <p:cNvSpPr txBox="1"/>
          <p:nvPr/>
        </p:nvSpPr>
        <p:spPr>
          <a:xfrm>
            <a:off x="7049984" y="3910091"/>
            <a:ext cx="45273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/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Adnoddau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Llyfrau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Cymru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HWB: 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sng" strike="noStrike" dirty="0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5"/>
              </a:rPr>
              <a:t>https://hwb.gov.wales/repository/publishers/d9b95770-3104-44d0-9261-0cbb2ee9d42e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5020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BED3D8C-DDFC-B551-6545-411B8ECBD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F8375E6-396A-7167-A4F7-75A9040D72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874"/>
            <a:ext cx="12192000" cy="6861143"/>
          </a:xfrm>
          <a:prstGeom prst="rect">
            <a:avLst/>
          </a:prstGeom>
        </p:spPr>
      </p:pic>
      <p:pic>
        <p:nvPicPr>
          <p:cNvPr id="11266" name="Picture 2">
            <a:extLst>
              <a:ext uri="{FF2B5EF4-FFF2-40B4-BE49-F238E27FC236}">
                <a16:creationId xmlns:a16="http://schemas.microsoft.com/office/drawing/2014/main" id="{70DDEF71-9EB5-B7B4-FC5D-0B5A7B1042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536"/>
            <a:ext cx="12192000" cy="573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4CBF41-9ECE-0CED-CAB5-A4A791F9B7D1}"/>
              </a:ext>
            </a:extLst>
          </p:cNvPr>
          <p:cNvSpPr txBox="1"/>
          <p:nvPr/>
        </p:nvSpPr>
        <p:spPr>
          <a:xfrm>
            <a:off x="0" y="270252"/>
            <a:ext cx="119659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 fontAlgn="base"/>
            <a:r>
              <a:rPr lang="en-US" sz="4800" b="1" i="0" u="none" strike="noStrike" dirty="0" err="1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Darllenwch</a:t>
            </a:r>
            <a:r>
              <a:rPr lang="en-US" sz="48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!</a:t>
            </a:r>
            <a:r>
              <a:rPr lang="en-US" sz="4800" b="0" i="0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800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ctr" rtl="0" fontAlgn="base"/>
            <a:r>
              <a:rPr lang="en-US" sz="24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US" sz="2400" b="1" i="0" u="none" strike="noStrike" dirty="0" err="1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llenyddiaeth</a:t>
            </a:r>
            <a:r>
              <a:rPr lang="en-US" sz="24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1" i="0" u="none" strike="noStrike" dirty="0" err="1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1" i="0" u="none" strike="noStrike" dirty="0" err="1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tanio’r</a:t>
            </a:r>
            <a:r>
              <a:rPr lang="en-US" sz="24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1" i="0" u="none" strike="noStrike" dirty="0" err="1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dychymyg</a:t>
            </a:r>
            <a:r>
              <a:rPr lang="en-US" sz="24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 ac </a:t>
            </a:r>
            <a:r>
              <a:rPr lang="en-US" sz="2400" b="1" i="0" u="none" strike="noStrike" dirty="0" err="1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1" i="0" u="none" strike="noStrike" dirty="0" err="1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ysbrydoli</a:t>
            </a:r>
            <a:r>
              <a:rPr lang="en-US" sz="24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1" i="0" u="none" strike="noStrike" dirty="0" err="1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creadigrwydd</a:t>
            </a:r>
            <a:r>
              <a:rPr lang="en-US" sz="1800" b="1" i="0" u="none" strike="noStrike" dirty="0">
                <a:solidFill>
                  <a:srgbClr val="FFFFFF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3305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E62649-8AEA-63CE-353F-9536108E9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13BD114-C205-B658-1A75-44B852917E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190"/>
            <a:ext cx="12192000" cy="68611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745F940-3EBE-1730-3C3D-2B6E74CB400D}"/>
              </a:ext>
            </a:extLst>
          </p:cNvPr>
          <p:cNvGraphicFramePr/>
          <p:nvPr/>
        </p:nvGraphicFramePr>
        <p:xfrm>
          <a:off x="6499742" y="1265159"/>
          <a:ext cx="5290288" cy="3746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2">
            <a:extLst>
              <a:ext uri="{FF2B5EF4-FFF2-40B4-BE49-F238E27FC236}">
                <a16:creationId xmlns:a16="http://schemas.microsoft.com/office/drawing/2014/main" id="{883FCFA8-FCA6-DC1E-A87D-5DC05C9F5FCE}"/>
              </a:ext>
            </a:extLst>
          </p:cNvPr>
          <p:cNvSpPr txBox="1"/>
          <p:nvPr/>
        </p:nvSpPr>
        <p:spPr>
          <a:xfrm>
            <a:off x="401970" y="1265159"/>
            <a:ext cx="6097772" cy="18036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y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cyfnodau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cynnar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,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mae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dysgu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darllen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ddibynnol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ar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yr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iaith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sz="2000" b="1" i="0" u="none" strike="noStrike" dirty="0" err="1">
                <a:solidFill>
                  <a:srgbClr val="1F1F1F"/>
                </a:solidFill>
                <a:effectLst/>
                <a:latin typeface="+mj-lt"/>
              </a:rPr>
              <a:t>lafar</a:t>
            </a:r>
            <a:r>
              <a:rPr lang="en-GB" sz="2000" b="1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sydd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gan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ddysgwyr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. Felly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mae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datblygu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sgiliau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gwrando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a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siarad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da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angenrheidiol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i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lwyddo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wrth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ddysgu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1" i="0" u="sng" strike="noStrike" dirty="0" err="1">
                <a:solidFill>
                  <a:srgbClr val="1F1F1F"/>
                </a:solidFill>
                <a:effectLst/>
                <a:latin typeface="+mj-lt"/>
              </a:rPr>
              <a:t>darllen</a:t>
            </a:r>
            <a:r>
              <a:rPr lang="en-GB" b="1" i="0" u="sng" strike="noStrike" dirty="0">
                <a:solidFill>
                  <a:srgbClr val="1F1F1F"/>
                </a:solidFill>
                <a:effectLst/>
                <a:latin typeface="+mj-lt"/>
              </a:rPr>
              <a:t>.</a:t>
            </a:r>
            <a:endParaRPr lang="en-US" b="1" u="sng" dirty="0">
              <a:latin typeface="+mj-lt"/>
            </a:endParaRP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3E54236B-01AC-BB92-9A40-0E734275C6B2}"/>
              </a:ext>
            </a:extLst>
          </p:cNvPr>
          <p:cNvSpPr txBox="1"/>
          <p:nvPr/>
        </p:nvSpPr>
        <p:spPr>
          <a:xfrm>
            <a:off x="401970" y="3700015"/>
            <a:ext cx="6097772" cy="189282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Gall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dysgwyr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ifanc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fod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gyfarwydd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â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llyfrau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stori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,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hwiangerddi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phrint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wrth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iddyn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nhw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ddechrau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addysg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ffurfiol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.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Bydd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rhai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wedi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dechrau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adnabod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llythrennau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unigol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+mj-lt"/>
              </a:rPr>
              <a:t>geiriau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+mj-lt"/>
              </a:rPr>
              <a:t>. </a:t>
            </a:r>
          </a:p>
          <a:p>
            <a:endParaRPr lang="en-GB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7885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6624C4-7AC3-565F-5AFC-AA8CB4814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E2860FD-7E09-FE48-454E-E9512D35D5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6558"/>
            <a:ext cx="12192000" cy="6861143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3E59B539-409E-F1C1-A77D-981C66E0D07F}"/>
              </a:ext>
            </a:extLst>
          </p:cNvPr>
          <p:cNvSpPr txBox="1"/>
          <p:nvPr/>
        </p:nvSpPr>
        <p:spPr>
          <a:xfrm>
            <a:off x="94593" y="-26558"/>
            <a:ext cx="12097407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en-US" sz="3200" b="0" i="0" u="sng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Adrodd</a:t>
            </a:r>
            <a:r>
              <a:rPr lang="en-US" sz="3200" b="0" i="0" u="sng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sng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endParaRPr lang="en-US" sz="3200" b="0" i="0" u="sng" strike="noStrike" dirty="0">
              <a:solidFill>
                <a:srgbClr val="00206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Nid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rhywbeth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newydd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yw’r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grefft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o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adrodd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.​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Mae’n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filoedd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o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flynyddoedd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oed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gyda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phobl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mwynhau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diddanu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ei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gilydd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drwy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adrodd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stori</a:t>
            </a:r>
            <a:r>
              <a:rPr lang="en-US" sz="2800" dirty="0">
                <a:solidFill>
                  <a:srgbClr val="002060"/>
                </a:solidFill>
                <a:latin typeface="Comic Sans MS" panose="030F0902030302020204" pitchFamily="66" charset="0"/>
              </a:rPr>
              <a:t>.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Gall 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bobl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fwynhau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rhannu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, action 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neu 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berfformio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​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gan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bob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cenedl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ei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thraddodiad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ei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hun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ac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mae’r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traddodiad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hwnnw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wedi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newid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ac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esblygu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dros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y </a:t>
            </a:r>
            <a:r>
              <a:rPr lang="en-US" sz="2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canrifoedd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endParaRPr lang="en-US" dirty="0"/>
          </a:p>
        </p:txBody>
      </p:sp>
      <p:pic>
        <p:nvPicPr>
          <p:cNvPr id="12296" name="Picture 8">
            <a:extLst>
              <a:ext uri="{FF2B5EF4-FFF2-40B4-BE49-F238E27FC236}">
                <a16:creationId xmlns:a16="http://schemas.microsoft.com/office/drawing/2014/main" id="{0BB4BCDA-FBDC-9783-60D4-8DD9E66AF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5811" y="59943"/>
            <a:ext cx="3098030" cy="154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3628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A768FB0-14DD-E60E-2C5B-B02E3202B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17BB8048-F73B-E9E4-409B-A618A18BAA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190"/>
            <a:ext cx="12192000" cy="6861143"/>
          </a:xfrm>
          <a:prstGeom prst="rect">
            <a:avLst/>
          </a:prstGeom>
        </p:spPr>
      </p:pic>
      <p:pic>
        <p:nvPicPr>
          <p:cNvPr id="13314" name="Picture 2">
            <a:extLst>
              <a:ext uri="{FF2B5EF4-FFF2-40B4-BE49-F238E27FC236}">
                <a16:creationId xmlns:a16="http://schemas.microsoft.com/office/drawing/2014/main" id="{25395D1C-FC09-C701-87E4-625CB0E46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50" y="2303338"/>
            <a:ext cx="4495800" cy="318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>
            <a:extLst>
              <a:ext uri="{FF2B5EF4-FFF2-40B4-BE49-F238E27FC236}">
                <a16:creationId xmlns:a16="http://schemas.microsoft.com/office/drawing/2014/main" id="{0BF37772-096A-5645-4A9D-2A14B4BC42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213" y="3279206"/>
            <a:ext cx="3514725" cy="1752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A blue liquid in a hourglass&#10;&#10;Description automatically generated">
            <a:extLst>
              <a:ext uri="{FF2B5EF4-FFF2-40B4-BE49-F238E27FC236}">
                <a16:creationId xmlns:a16="http://schemas.microsoft.com/office/drawing/2014/main" id="{4647AED9-51C4-4671-E0D2-B18FEE4782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6713" y="2154847"/>
            <a:ext cx="1876425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039B61F9-AB23-BCC3-89B3-CD247461E279}"/>
              </a:ext>
            </a:extLst>
          </p:cNvPr>
          <p:cNvSpPr txBox="1"/>
          <p:nvPr/>
        </p:nvSpPr>
        <p:spPr>
          <a:xfrm>
            <a:off x="757287" y="399465"/>
            <a:ext cx="1068148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Munud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feddwl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…</a:t>
            </a:r>
          </a:p>
          <a:p>
            <a:pPr algn="ctr"/>
            <a:endParaRPr lang="en-US" sz="3200" dirty="0">
              <a:solidFill>
                <a:srgbClr val="002060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Pa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fathau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gwahanol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o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ddarllen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sy’n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digwydd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mewn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</a:p>
          <a:p>
            <a:pPr algn="ctr"/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dosbarthiadau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</a:t>
            </a:r>
            <a:endParaRPr lang="en-US" sz="32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19053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D71076E-17F3-210A-6BFE-E201EE501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432F1DE-F139-A84B-0C16-18FFFCADFC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06"/>
            <a:ext cx="12192000" cy="68611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9FF18E-492B-DDAE-F5D0-B898ABBDE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3241"/>
            <a:ext cx="12192000" cy="5893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7471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8B0E86-C9ED-A3FE-3DE2-298E74C88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CC01AE9-0F85-B0B0-16EF-71B72015E3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43"/>
            <a:ext cx="12192000" cy="6861143"/>
          </a:xfrm>
          <a:prstGeom prst="rect">
            <a:avLst/>
          </a:prstGeom>
        </p:spPr>
      </p:pic>
      <p:pic>
        <p:nvPicPr>
          <p:cNvPr id="15362" name="Picture 2">
            <a:extLst>
              <a:ext uri="{FF2B5EF4-FFF2-40B4-BE49-F238E27FC236}">
                <a16:creationId xmlns:a16="http://schemas.microsoft.com/office/drawing/2014/main" id="{A70F7EE0-AB6F-4171-0374-226A1FE80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7" y="1060138"/>
            <a:ext cx="3224053" cy="203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>
            <a:extLst>
              <a:ext uri="{FF2B5EF4-FFF2-40B4-BE49-F238E27FC236}">
                <a16:creationId xmlns:a16="http://schemas.microsoft.com/office/drawing/2014/main" id="{C9AA3A2B-9712-F9B3-9CFD-AC91EF7FA9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63"/>
          <a:stretch/>
        </p:blipFill>
        <p:spPr bwMode="auto">
          <a:xfrm>
            <a:off x="8711997" y="1060138"/>
            <a:ext cx="3119156" cy="218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>
            <a:extLst>
              <a:ext uri="{FF2B5EF4-FFF2-40B4-BE49-F238E27FC236}">
                <a16:creationId xmlns:a16="http://schemas.microsoft.com/office/drawing/2014/main" id="{3794F2E7-94F9-3A23-47D6-74D0035F78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000" y="1060138"/>
            <a:ext cx="3040683" cy="204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>
            <a:extLst>
              <a:ext uri="{FF2B5EF4-FFF2-40B4-BE49-F238E27FC236}">
                <a16:creationId xmlns:a16="http://schemas.microsoft.com/office/drawing/2014/main" id="{851F4CF7-1AE1-5465-B9DA-78D270D4C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640" y="3484182"/>
            <a:ext cx="2831117" cy="215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>
            <a:extLst>
              <a:ext uri="{FF2B5EF4-FFF2-40B4-BE49-F238E27FC236}">
                <a16:creationId xmlns:a16="http://schemas.microsoft.com/office/drawing/2014/main" id="{F7E62923-4EBA-DF27-CAAA-253CF2578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982" y="3291538"/>
            <a:ext cx="3196950" cy="243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04FD93B-C385-762A-AE32-3F3C80BBC683}"/>
              </a:ext>
            </a:extLst>
          </p:cNvPr>
          <p:cNvSpPr>
            <a:spLocks noGrp="1"/>
          </p:cNvSpPr>
          <p:nvPr/>
        </p:nvSpPr>
        <p:spPr>
          <a:xfrm>
            <a:off x="1581640" y="-11097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Grwpio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unol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â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gofynion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dasg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…</a:t>
            </a:r>
            <a:endParaRPr lang="en-US" sz="4000" dirty="0">
              <a:latin typeface="Comic Sans MS" panose="030F0702030302020204" pitchFamily="66" charset="0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765DF8DF-1C28-87E8-0370-FF372AB97950}"/>
              </a:ext>
            </a:extLst>
          </p:cNvPr>
          <p:cNvSpPr txBox="1"/>
          <p:nvPr/>
        </p:nvSpPr>
        <p:spPr>
          <a:xfrm>
            <a:off x="483327" y="853659"/>
            <a:ext cx="2497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rhesi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fwrdd</a:t>
            </a:r>
            <a:endParaRPr lang="en-US" dirty="0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42361410-7608-A851-3E68-4C729162EFEF}"/>
              </a:ext>
            </a:extLst>
          </p:cNvPr>
          <p:cNvSpPr txBox="1"/>
          <p:nvPr/>
        </p:nvSpPr>
        <p:spPr>
          <a:xfrm>
            <a:off x="9219196" y="790102"/>
            <a:ext cx="278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parau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fwrdd</a:t>
            </a:r>
            <a:endParaRPr lang="en-US" dirty="0"/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75D8A2CD-F122-B152-3F26-C3D985F7EC36}"/>
              </a:ext>
            </a:extLst>
          </p:cNvPr>
          <p:cNvSpPr txBox="1"/>
          <p:nvPr/>
        </p:nvSpPr>
        <p:spPr>
          <a:xfrm>
            <a:off x="4893725" y="815529"/>
            <a:ext cx="2614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fwrdd</a:t>
            </a:r>
            <a:endParaRPr lang="en-US" dirty="0"/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3E70991A-C9E4-33CB-86E5-C29CF983C9BA}"/>
              </a:ext>
            </a:extLst>
          </p:cNvPr>
          <p:cNvSpPr txBox="1"/>
          <p:nvPr/>
        </p:nvSpPr>
        <p:spPr>
          <a:xfrm>
            <a:off x="0" y="4161323"/>
            <a:ext cx="22199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Y </a:t>
            </a:r>
            <a:r>
              <a:rPr lang="en-US" dirty="0" err="1"/>
              <a:t>dosbarth</a:t>
            </a:r>
            <a:r>
              <a:rPr lang="en-US" dirty="0"/>
              <a:t> </a:t>
            </a:r>
            <a:r>
              <a:rPr lang="en-US" dirty="0" err="1"/>
              <a:t>cyfan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siâp</a:t>
            </a:r>
            <a:r>
              <a:rPr lang="en-US" dirty="0"/>
              <a:t> </a:t>
            </a:r>
            <a:r>
              <a:rPr lang="en-US" dirty="0" err="1"/>
              <a:t>pendol</a:t>
            </a:r>
            <a:endParaRPr lang="en-US" dirty="0"/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EF811A47-2805-7697-E8FB-574031F70290}"/>
              </a:ext>
            </a:extLst>
          </p:cNvPr>
          <p:cNvSpPr txBox="1"/>
          <p:nvPr/>
        </p:nvSpPr>
        <p:spPr>
          <a:xfrm>
            <a:off x="9810307" y="4046730"/>
            <a:ext cx="2381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Mewn</a:t>
            </a:r>
            <a:r>
              <a:rPr lang="en-US" dirty="0"/>
              <a:t> un </a:t>
            </a:r>
            <a:r>
              <a:rPr lang="en-US" dirty="0" err="1"/>
              <a:t>cylch</a:t>
            </a:r>
            <a:r>
              <a:rPr lang="en-US" dirty="0"/>
              <a:t> </a:t>
            </a:r>
            <a:r>
              <a:rPr lang="en-US" dirty="0" err="1"/>
              <a:t>mawr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llawr</a:t>
            </a:r>
            <a:r>
              <a:rPr lang="en-US" dirty="0"/>
              <a:t> neu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gadeiriau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5117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D85D278-8567-C135-23E7-FCFB018BE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8F359F5-A846-872D-0CC4-5C0534795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810"/>
            <a:ext cx="12192000" cy="6861143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D36B0762-911C-D957-53DA-E39D0C70F87E}"/>
              </a:ext>
            </a:extLst>
          </p:cNvPr>
          <p:cNvSpPr txBox="1"/>
          <p:nvPr/>
        </p:nvSpPr>
        <p:spPr>
          <a:xfrm>
            <a:off x="318551" y="1220771"/>
            <a:ext cx="1130480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addas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oed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dosbarth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dan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sylw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l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cynnig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digon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gyfleoedd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iaith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l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mynd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apelio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at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blant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dosbarth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l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cynnig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digon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cyfleoedd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trawsgwricwlaidd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l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wedi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cael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ysgrifennu’n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</a:t>
            </a:r>
          </a:p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D11830F-11FB-2C55-C94B-52F227D3CFB9}"/>
              </a:ext>
            </a:extLst>
          </p:cNvPr>
          <p:cNvSpPr>
            <a:spLocks noGrp="1"/>
          </p:cNvSpPr>
          <p:nvPr/>
        </p:nvSpPr>
        <p:spPr>
          <a:xfrm>
            <a:off x="1569728" y="30731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i="0" u="none" strike="noStrike" dirty="0" err="1">
                <a:effectLst/>
                <a:latin typeface="Comic Sans MS" panose="030F0702030302020204" pitchFamily="66" charset="0"/>
              </a:rPr>
              <a:t>Defnyddio</a:t>
            </a:r>
            <a:r>
              <a:rPr lang="en-GB" sz="4000" b="1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effectLst/>
                <a:latin typeface="Comic Sans MS" panose="030F0702030302020204" pitchFamily="66" charset="0"/>
              </a:rPr>
              <a:t>llyfr</a:t>
            </a:r>
            <a:r>
              <a:rPr lang="en-GB" sz="4000" b="1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effectLst/>
                <a:latin typeface="Comic Sans MS" panose="030F0702030302020204" pitchFamily="66" charset="0"/>
              </a:rPr>
              <a:t>stori</a:t>
            </a:r>
            <a:r>
              <a:rPr lang="en-GB" sz="4000" b="1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effectLst/>
                <a:latin typeface="Comic Sans MS" panose="030F0702030302020204" pitchFamily="66" charset="0"/>
              </a:rPr>
              <a:t>fel</a:t>
            </a:r>
            <a:r>
              <a:rPr lang="en-GB" sz="4000" b="1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effectLst/>
                <a:latin typeface="Comic Sans MS" panose="030F0702030302020204" pitchFamily="66" charset="0"/>
              </a:rPr>
              <a:t>sbardun</a:t>
            </a:r>
            <a:endParaRPr lang="en-US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1334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A322723-11BF-2719-B55F-6425FAD8D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49C5F9C-7FB4-FA97-DFCF-1ACBA21945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162"/>
            <a:ext cx="12192000" cy="6861143"/>
          </a:xfrm>
          <a:prstGeom prst="rect">
            <a:avLst/>
          </a:prstGeom>
        </p:spPr>
      </p:pic>
      <p:pic>
        <p:nvPicPr>
          <p:cNvPr id="16386" name="Picture 2">
            <a:extLst>
              <a:ext uri="{FF2B5EF4-FFF2-40B4-BE49-F238E27FC236}">
                <a16:creationId xmlns:a16="http://schemas.microsoft.com/office/drawing/2014/main" id="{818BDD4F-12E1-67C9-ED07-6512A75B2D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162"/>
            <a:ext cx="12192000" cy="575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C3B7DAF0-EF59-56A2-01E4-068177062837}"/>
              </a:ext>
            </a:extLst>
          </p:cNvPr>
          <p:cNvSpPr txBox="1"/>
          <p:nvPr/>
        </p:nvSpPr>
        <p:spPr>
          <a:xfrm>
            <a:off x="3862011" y="144434"/>
            <a:ext cx="62558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Mae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hi’n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…</a:t>
            </a:r>
            <a:endParaRPr lang="en-US" sz="32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FA212DA2-E01F-64D5-8529-0326BE07FF02}"/>
              </a:ext>
            </a:extLst>
          </p:cNvPr>
          <p:cNvSpPr txBox="1"/>
          <p:nvPr/>
        </p:nvSpPr>
        <p:spPr>
          <a:xfrm>
            <a:off x="311566" y="340566"/>
            <a:ext cx="1940313" cy="181588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ddatblygu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syniadau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newydd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FA212DA2-E01F-64D5-8529-0326BE07FF02}"/>
              </a:ext>
            </a:extLst>
          </p:cNvPr>
          <p:cNvSpPr txBox="1"/>
          <p:nvPr/>
        </p:nvSpPr>
        <p:spPr>
          <a:xfrm>
            <a:off x="1093105" y="2941355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Creu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naws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arbennig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A7BBC44E-331D-B573-4553-36A1B24944F8}"/>
              </a:ext>
            </a:extLst>
          </p:cNvPr>
          <p:cNvSpPr txBox="1"/>
          <p:nvPr/>
        </p:nvSpPr>
        <p:spPr>
          <a:xfrm>
            <a:off x="3347843" y="3821347"/>
            <a:ext cx="1940313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drafod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syniadau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26501B65-AA49-8170-F960-A2F11F20F57B}"/>
              </a:ext>
            </a:extLst>
          </p:cNvPr>
          <p:cNvSpPr txBox="1"/>
          <p:nvPr/>
        </p:nvSpPr>
        <p:spPr>
          <a:xfrm>
            <a:off x="4453302" y="1049299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ymlacio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88DB3FC7-7BD6-BAAC-82C7-AD8D6711D95C}"/>
              </a:ext>
            </a:extLst>
          </p:cNvPr>
          <p:cNvSpPr txBox="1"/>
          <p:nvPr/>
        </p:nvSpPr>
        <p:spPr>
          <a:xfrm>
            <a:off x="6654725" y="1957240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fwynhau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17" name="TextBox 1">
            <a:extLst>
              <a:ext uri="{FF2B5EF4-FFF2-40B4-BE49-F238E27FC236}">
                <a16:creationId xmlns:a16="http://schemas.microsoft.com/office/drawing/2014/main" id="{DB0FD5A3-AED6-5AFC-8D0D-78286C494D4F}"/>
              </a:ext>
            </a:extLst>
          </p:cNvPr>
          <p:cNvSpPr txBox="1"/>
          <p:nvPr/>
        </p:nvSpPr>
        <p:spPr>
          <a:xfrm>
            <a:off x="9376965" y="207534"/>
            <a:ext cx="1940313" cy="181588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ddysgu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geiriau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newydd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8" name="TextBox 1">
            <a:extLst>
              <a:ext uri="{FF2B5EF4-FFF2-40B4-BE49-F238E27FC236}">
                <a16:creationId xmlns:a16="http://schemas.microsoft.com/office/drawing/2014/main" id="{551FAED7-8D66-FBA4-5BAB-FCF94EA51698}"/>
              </a:ext>
            </a:extLst>
          </p:cNvPr>
          <p:cNvSpPr txBox="1"/>
          <p:nvPr/>
        </p:nvSpPr>
        <p:spPr>
          <a:xfrm>
            <a:off x="8477233" y="3632718"/>
            <a:ext cx="1940313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fynegi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barn</a:t>
            </a:r>
          </a:p>
        </p:txBody>
      </p:sp>
    </p:spTree>
    <p:extLst>
      <p:ext uri="{BB962C8B-B14F-4D97-AF65-F5344CB8AC3E}">
        <p14:creationId xmlns:p14="http://schemas.microsoft.com/office/powerpoint/2010/main" val="379720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43362C-3929-B97E-29C1-F70B40BB4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75D87414-08BD-AD3C-E11E-44A19FF490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38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F7F882A-5225-9212-32EF-6288A8871A12}"/>
              </a:ext>
            </a:extLst>
          </p:cNvPr>
          <p:cNvSpPr txBox="1">
            <a:spLocks/>
          </p:cNvSpPr>
          <p:nvPr/>
        </p:nvSpPr>
        <p:spPr>
          <a:xfrm>
            <a:off x="109926" y="117107"/>
            <a:ext cx="11876665" cy="73946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>
                <a:latin typeface="Comic Sans MS" panose="030F0702030302020204" pitchFamily="66" charset="0"/>
                <a:cs typeface="Arial" panose="020B0604020202020204" pitchFamily="34" charset="0"/>
              </a:rPr>
              <a:t>Wrth drafod </a:t>
            </a:r>
            <a:r>
              <a:rPr lang="en-US" sz="3600" b="1">
                <a:latin typeface="Comic Sans MS" panose="030F0702030302020204" pitchFamily="66" charset="0"/>
                <a:cs typeface="Arial" panose="020B0604020202020204" pitchFamily="34" charset="0"/>
              </a:rPr>
              <a:t>testun ffeithiol</a:t>
            </a:r>
            <a:r>
              <a:rPr lang="en-US" sz="3600">
                <a:latin typeface="Comic Sans MS" panose="030F0702030302020204" pitchFamily="66" charset="0"/>
                <a:cs typeface="Arial" panose="020B0604020202020204" pitchFamily="34" charset="0"/>
              </a:rPr>
              <a:t>, defnyddiwch …...</a:t>
            </a:r>
            <a:endParaRPr lang="en-US" sz="36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21591D6-A95B-8011-47A3-A0A20434A763}"/>
              </a:ext>
            </a:extLst>
          </p:cNvPr>
          <p:cNvSpPr txBox="1">
            <a:spLocks/>
          </p:cNvSpPr>
          <p:nvPr/>
        </p:nvSpPr>
        <p:spPr>
          <a:xfrm>
            <a:off x="189204" y="1093614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wrap="none" lIns="91440" tIns="45720" rIns="91440" bIns="45720" rtlCol="0" anchor="t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40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ffaith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EDA6E73-2859-F4AE-6684-30D97D85B3BD}"/>
              </a:ext>
            </a:extLst>
          </p:cNvPr>
          <p:cNvSpPr txBox="1">
            <a:spLocks/>
          </p:cNvSpPr>
          <p:nvPr/>
        </p:nvSpPr>
        <p:spPr>
          <a:xfrm>
            <a:off x="2776013" y="1089322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ffeithiau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B1723DB-A30E-53CD-5738-F16B2247BB22}"/>
              </a:ext>
            </a:extLst>
          </p:cNvPr>
          <p:cNvSpPr txBox="1">
            <a:spLocks/>
          </p:cNvSpPr>
          <p:nvPr/>
        </p:nvSpPr>
        <p:spPr>
          <a:xfrm>
            <a:off x="5445034" y="1089085"/>
            <a:ext cx="311421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ffeithiol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0883435-8EEB-2833-8F57-2CB4EAA8D668}"/>
              </a:ext>
            </a:extLst>
          </p:cNvPr>
          <p:cNvSpPr txBox="1">
            <a:spLocks/>
          </p:cNvSpPr>
          <p:nvPr/>
        </p:nvSpPr>
        <p:spPr>
          <a:xfrm>
            <a:off x="3784177" y="2042401"/>
            <a:ext cx="263401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awdur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(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es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F60DC5A-D260-06F5-B3AA-B6F8C5D43A41}"/>
              </a:ext>
            </a:extLst>
          </p:cNvPr>
          <p:cNvSpPr txBox="1">
            <a:spLocks/>
          </p:cNvSpPr>
          <p:nvPr/>
        </p:nvSpPr>
        <p:spPr>
          <a:xfrm>
            <a:off x="999208" y="2014430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broliant</a:t>
            </a:r>
            <a:endParaRPr lang="en-US" sz="400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EA5B36E-DBF4-01D6-0145-2F3079B7C97E}"/>
              </a:ext>
            </a:extLst>
          </p:cNvPr>
          <p:cNvSpPr txBox="1">
            <a:spLocks/>
          </p:cNvSpPr>
          <p:nvPr/>
        </p:nvSpPr>
        <p:spPr>
          <a:xfrm>
            <a:off x="109926" y="3033249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teitl</a:t>
            </a:r>
            <a:endParaRPr lang="en-US" sz="400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33C2370-8C4D-6C7B-C5C6-1383DBD466C6}"/>
              </a:ext>
            </a:extLst>
          </p:cNvPr>
          <p:cNvSpPr txBox="1">
            <a:spLocks/>
          </p:cNvSpPr>
          <p:nvPr/>
        </p:nvSpPr>
        <p:spPr>
          <a:xfrm>
            <a:off x="8902353" y="1085987"/>
            <a:ext cx="289973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clawr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blaen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1DB7B22-FC44-C629-65D8-EBB68F4F9363}"/>
              </a:ext>
            </a:extLst>
          </p:cNvPr>
          <p:cNvSpPr txBox="1">
            <a:spLocks/>
          </p:cNvSpPr>
          <p:nvPr/>
        </p:nvSpPr>
        <p:spPr>
          <a:xfrm>
            <a:off x="7151404" y="2049193"/>
            <a:ext cx="311421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clawr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cefn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19E77E3-5B5E-A89F-30EA-5AD14596A8B0}"/>
              </a:ext>
            </a:extLst>
          </p:cNvPr>
          <p:cNvSpPr txBox="1">
            <a:spLocks/>
          </p:cNvSpPr>
          <p:nvPr/>
        </p:nvSpPr>
        <p:spPr>
          <a:xfrm>
            <a:off x="2825315" y="3033874"/>
            <a:ext cx="263401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is-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deitl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522843F-2D9F-B89D-F16B-95BB10ECDE35}"/>
              </a:ext>
            </a:extLst>
          </p:cNvPr>
          <p:cNvSpPr txBox="1">
            <a:spLocks/>
          </p:cNvSpPr>
          <p:nvPr/>
        </p:nvSpPr>
        <p:spPr>
          <a:xfrm>
            <a:off x="9319146" y="3030180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cynnwys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C37B407-7910-CDFB-2C5F-EA84D3856300}"/>
              </a:ext>
            </a:extLst>
          </p:cNvPr>
          <p:cNvSpPr txBox="1">
            <a:spLocks/>
          </p:cNvSpPr>
          <p:nvPr/>
        </p:nvSpPr>
        <p:spPr>
          <a:xfrm>
            <a:off x="5849549" y="3050604"/>
            <a:ext cx="286877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paragarff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B3D59FD5-C0FA-9642-E70A-139836A5E1F5}"/>
              </a:ext>
            </a:extLst>
          </p:cNvPr>
          <p:cNvSpPr txBox="1">
            <a:spLocks/>
          </p:cNvSpPr>
          <p:nvPr/>
        </p:nvSpPr>
        <p:spPr>
          <a:xfrm>
            <a:off x="999208" y="4066176"/>
            <a:ext cx="3813869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pwyntiau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bwled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AB867BD-755B-6129-3C32-FF04BA2D73A7}"/>
              </a:ext>
            </a:extLst>
          </p:cNvPr>
          <p:cNvSpPr txBox="1">
            <a:spLocks/>
          </p:cNvSpPr>
          <p:nvPr/>
        </p:nvSpPr>
        <p:spPr>
          <a:xfrm>
            <a:off x="6338665" y="5078009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llun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58736776-B534-6B8F-40B0-EE38F88F2033}"/>
              </a:ext>
            </a:extLst>
          </p:cNvPr>
          <p:cNvSpPr txBox="1">
            <a:spLocks/>
          </p:cNvSpPr>
          <p:nvPr/>
        </p:nvSpPr>
        <p:spPr>
          <a:xfrm>
            <a:off x="2740389" y="5078009"/>
            <a:ext cx="259071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ffotograff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F8A4FB92-A163-9900-DBCE-6ACBE2208FCD}"/>
              </a:ext>
            </a:extLst>
          </p:cNvPr>
          <p:cNvSpPr txBox="1">
            <a:spLocks/>
          </p:cNvSpPr>
          <p:nvPr/>
        </p:nvSpPr>
        <p:spPr>
          <a:xfrm>
            <a:off x="5042337" y="4096243"/>
            <a:ext cx="3675990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gwybodaeth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C4F2F8F6-EE88-48AA-A0E0-40177DE36D15}"/>
              </a:ext>
            </a:extLst>
          </p:cNvPr>
          <p:cNvSpPr txBox="1">
            <a:spLocks/>
          </p:cNvSpPr>
          <p:nvPr/>
        </p:nvSpPr>
        <p:spPr>
          <a:xfrm>
            <a:off x="9103032" y="4140804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rhestr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817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build="p" animBg="1"/>
      <p:bldP spid="16" grpId="0" build="p" animBg="1"/>
      <p:bldP spid="17" grpId="0" build="p" animBg="1"/>
      <p:bldP spid="18" grpId="0" build="p" animBg="1"/>
      <p:bldP spid="19" grpId="0" build="p" animBg="1"/>
      <p:bldP spid="20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DE8B4CF-E3C0-CC8C-6121-CEEB59A90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87CA2EF-DEAA-4FA9-73E9-A8CD70FD8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38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0D68472-9DB3-FC74-3EC7-16A5B8A7C070}"/>
              </a:ext>
            </a:extLst>
          </p:cNvPr>
          <p:cNvSpPr txBox="1">
            <a:spLocks/>
          </p:cNvSpPr>
          <p:nvPr/>
        </p:nvSpPr>
        <p:spPr>
          <a:xfrm>
            <a:off x="1295024" y="172717"/>
            <a:ext cx="9417219" cy="73946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>
                <a:latin typeface="Comic Sans MS" panose="030F0702030302020204" pitchFamily="66" charset="0"/>
                <a:cs typeface="Arial" panose="020B0604020202020204" pitchFamily="34" charset="0"/>
              </a:rPr>
              <a:t>Wrth drafod </a:t>
            </a:r>
            <a:r>
              <a:rPr lang="en-US" b="1">
                <a:latin typeface="Comic Sans MS" panose="030F0702030302020204" pitchFamily="66" charset="0"/>
                <a:cs typeface="Arial" panose="020B0604020202020204" pitchFamily="34" charset="0"/>
              </a:rPr>
              <a:t>ffuglen</a:t>
            </a:r>
            <a:r>
              <a:rPr lang="en-US">
                <a:latin typeface="Comic Sans MS" panose="030F0702030302020204" pitchFamily="66" charset="0"/>
                <a:cs typeface="Arial" panose="020B0604020202020204" pitchFamily="34" charset="0"/>
              </a:rPr>
              <a:t>, defnyddiwch …...</a:t>
            </a: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B58E0A4-8B1D-07CC-3452-641D74A92166}"/>
              </a:ext>
            </a:extLst>
          </p:cNvPr>
          <p:cNvSpPr txBox="1">
            <a:spLocks/>
          </p:cNvSpPr>
          <p:nvPr/>
        </p:nvSpPr>
        <p:spPr>
          <a:xfrm>
            <a:off x="189204" y="1093614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wrap="none" lIns="91440" tIns="45720" rIns="91440" bIns="45720" rtlCol="0" anchor="t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40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ffuglen</a:t>
            </a:r>
            <a:endParaRPr lang="en-US" sz="4000" dirty="0" err="1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4D57DA6-39C5-39C8-8F45-4D8F291DD1D9}"/>
              </a:ext>
            </a:extLst>
          </p:cNvPr>
          <p:cNvSpPr txBox="1">
            <a:spLocks/>
          </p:cNvSpPr>
          <p:nvPr/>
        </p:nvSpPr>
        <p:spPr>
          <a:xfrm>
            <a:off x="2776013" y="1089322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D4142AF-3E42-7BEF-67CE-8064E85CFB6A}"/>
              </a:ext>
            </a:extLst>
          </p:cNvPr>
          <p:cNvSpPr txBox="1">
            <a:spLocks/>
          </p:cNvSpPr>
          <p:nvPr/>
        </p:nvSpPr>
        <p:spPr>
          <a:xfrm>
            <a:off x="5445034" y="1089085"/>
            <a:ext cx="311421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clawr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blaen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F130D2C-8C48-3F18-DF4F-5D114CA35797}"/>
              </a:ext>
            </a:extLst>
          </p:cNvPr>
          <p:cNvSpPr txBox="1">
            <a:spLocks/>
          </p:cNvSpPr>
          <p:nvPr/>
        </p:nvSpPr>
        <p:spPr>
          <a:xfrm>
            <a:off x="7242240" y="2041414"/>
            <a:ext cx="263401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awdur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(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es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DE1D777-A004-3BD7-7D53-88110E0FE77D}"/>
              </a:ext>
            </a:extLst>
          </p:cNvPr>
          <p:cNvSpPr txBox="1">
            <a:spLocks/>
          </p:cNvSpPr>
          <p:nvPr/>
        </p:nvSpPr>
        <p:spPr>
          <a:xfrm>
            <a:off x="864145" y="2067204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nofel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A1F84D9-0534-5675-D000-69D421A2511D}"/>
              </a:ext>
            </a:extLst>
          </p:cNvPr>
          <p:cNvSpPr txBox="1">
            <a:spLocks/>
          </p:cNvSpPr>
          <p:nvPr/>
        </p:nvSpPr>
        <p:spPr>
          <a:xfrm>
            <a:off x="128012" y="3035624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teitl</a:t>
            </a:r>
            <a:endParaRPr lang="en-US" sz="400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4896635-2B92-D896-F92B-6ED29F86B957}"/>
              </a:ext>
            </a:extLst>
          </p:cNvPr>
          <p:cNvSpPr txBox="1">
            <a:spLocks/>
          </p:cNvSpPr>
          <p:nvPr/>
        </p:nvSpPr>
        <p:spPr>
          <a:xfrm>
            <a:off x="8902353" y="1085987"/>
            <a:ext cx="289973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clawr</a:t>
            </a:r>
            <a:r>
              <a:rPr lang="en-US" sz="40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cefn</a:t>
            </a:r>
            <a:endParaRPr lang="en-US" sz="400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D000CCC-26F7-6966-DCC0-6223B43051CE}"/>
              </a:ext>
            </a:extLst>
          </p:cNvPr>
          <p:cNvSpPr txBox="1">
            <a:spLocks/>
          </p:cNvSpPr>
          <p:nvPr/>
        </p:nvSpPr>
        <p:spPr>
          <a:xfrm>
            <a:off x="3757275" y="2048662"/>
            <a:ext cx="311421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fer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472D6F-3490-CEA6-E3FF-1C17C6994415}"/>
              </a:ext>
            </a:extLst>
          </p:cNvPr>
          <p:cNvSpPr txBox="1">
            <a:spLocks/>
          </p:cNvSpPr>
          <p:nvPr/>
        </p:nvSpPr>
        <p:spPr>
          <a:xfrm>
            <a:off x="617802" y="3944233"/>
            <a:ext cx="311421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lleoliad</a:t>
            </a:r>
            <a:endParaRPr lang="en-US" sz="400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EAF0E9-DF28-0901-C17C-9662280A5CD7}"/>
              </a:ext>
            </a:extLst>
          </p:cNvPr>
          <p:cNvSpPr txBox="1">
            <a:spLocks/>
          </p:cNvSpPr>
          <p:nvPr/>
        </p:nvSpPr>
        <p:spPr>
          <a:xfrm>
            <a:off x="4203831" y="3946459"/>
            <a:ext cx="3788516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digwyddiadau</a:t>
            </a:r>
            <a:endParaRPr lang="en-US" sz="400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404D1E37-863C-BC7B-BB12-6FE05A37CD2F}"/>
              </a:ext>
            </a:extLst>
          </p:cNvPr>
          <p:cNvSpPr txBox="1">
            <a:spLocks/>
          </p:cNvSpPr>
          <p:nvPr/>
        </p:nvSpPr>
        <p:spPr>
          <a:xfrm>
            <a:off x="66962" y="4896188"/>
            <a:ext cx="245612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idiom(au)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EB940F8-18DD-9636-9661-7E51093030EE}"/>
              </a:ext>
            </a:extLst>
          </p:cNvPr>
          <p:cNvSpPr txBox="1">
            <a:spLocks/>
          </p:cNvSpPr>
          <p:nvPr/>
        </p:nvSpPr>
        <p:spPr>
          <a:xfrm>
            <a:off x="2772437" y="4894456"/>
            <a:ext cx="311421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disgrifiad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5C928BBC-1949-A373-A45C-DB618E85AB3E}"/>
              </a:ext>
            </a:extLst>
          </p:cNvPr>
          <p:cNvSpPr txBox="1">
            <a:spLocks/>
          </p:cNvSpPr>
          <p:nvPr/>
        </p:nvSpPr>
        <p:spPr>
          <a:xfrm>
            <a:off x="6154395" y="4892438"/>
            <a:ext cx="207512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neges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23C85178-D3D7-6654-B908-CA66C3C297DF}"/>
              </a:ext>
            </a:extLst>
          </p:cNvPr>
          <p:cNvSpPr txBox="1">
            <a:spLocks/>
          </p:cNvSpPr>
          <p:nvPr/>
        </p:nvSpPr>
        <p:spPr>
          <a:xfrm>
            <a:off x="3188073" y="3035745"/>
            <a:ext cx="263401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atalnodi</a:t>
            </a:r>
            <a:endParaRPr lang="en-US" sz="400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FE19AFC-4BF7-6DA0-986E-4F946F306275}"/>
              </a:ext>
            </a:extLst>
          </p:cNvPr>
          <p:cNvSpPr txBox="1">
            <a:spLocks/>
          </p:cNvSpPr>
          <p:nvPr/>
        </p:nvSpPr>
        <p:spPr>
          <a:xfrm>
            <a:off x="9587204" y="3011092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cynnwys</a:t>
            </a:r>
            <a:endParaRPr lang="en-US" sz="400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2D72396-331E-2FFF-E744-35D96DF32C30}"/>
              </a:ext>
            </a:extLst>
          </p:cNvPr>
          <p:cNvSpPr txBox="1">
            <a:spLocks/>
          </p:cNvSpPr>
          <p:nvPr/>
        </p:nvSpPr>
        <p:spPr>
          <a:xfrm>
            <a:off x="6354477" y="3033250"/>
            <a:ext cx="2857256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cymeriadau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36BA427-ACBD-B791-BCA6-9D9292A0723F}"/>
              </a:ext>
            </a:extLst>
          </p:cNvPr>
          <p:cNvSpPr txBox="1">
            <a:spLocks/>
          </p:cNvSpPr>
          <p:nvPr/>
        </p:nvSpPr>
        <p:spPr>
          <a:xfrm>
            <a:off x="8458058" y="3947650"/>
            <a:ext cx="2509900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trobwynt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CA12BE77-7223-CD98-ACA6-3D4608BFF8CE}"/>
              </a:ext>
            </a:extLst>
          </p:cNvPr>
          <p:cNvSpPr txBox="1">
            <a:spLocks/>
          </p:cNvSpPr>
          <p:nvPr/>
        </p:nvSpPr>
        <p:spPr>
          <a:xfrm>
            <a:off x="8686659" y="4892069"/>
            <a:ext cx="277544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perthynas</a:t>
            </a:r>
          </a:p>
        </p:txBody>
      </p:sp>
    </p:spTree>
    <p:extLst>
      <p:ext uri="{BB962C8B-B14F-4D97-AF65-F5344CB8AC3E}">
        <p14:creationId xmlns:p14="http://schemas.microsoft.com/office/powerpoint/2010/main" val="371129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build="p" animBg="1"/>
      <p:bldP spid="21" grpId="0" build="p" animBg="1"/>
      <p:bldP spid="22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A28786E-D4DE-2D4C-552D-84D0BD26E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00A29D-968F-B9DA-3763-508614EB9B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162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196900A-2CC8-E706-8C07-B175D36C4E57}"/>
              </a:ext>
            </a:extLst>
          </p:cNvPr>
          <p:cNvSpPr txBox="1">
            <a:spLocks/>
          </p:cNvSpPr>
          <p:nvPr/>
        </p:nvSpPr>
        <p:spPr>
          <a:xfrm>
            <a:off x="183916" y="136309"/>
            <a:ext cx="11743627" cy="73946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>
                <a:latin typeface="Comic Sans MS" panose="030F0702030302020204" pitchFamily="66" charset="0"/>
                <a:cs typeface="Arial" panose="020B0604020202020204" pitchFamily="34" charset="0"/>
              </a:rPr>
              <a:t>Wrth drafod barddoniaeth, defnyddiwch …</a:t>
            </a:r>
            <a:endParaRPr lang="en-US" b="1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AE3E9B1-A14E-4FFA-0001-98D67A5DE1FA}"/>
              </a:ext>
            </a:extLst>
          </p:cNvPr>
          <p:cNvSpPr txBox="1">
            <a:spLocks/>
          </p:cNvSpPr>
          <p:nvPr/>
        </p:nvSpPr>
        <p:spPr>
          <a:xfrm>
            <a:off x="189204" y="1093614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wrap="none" lIns="91440" tIns="45720" rIns="91440" bIns="45720" rtlCol="0" anchor="t" anchorCtr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400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cerdd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9F77CB9-3A31-099D-08FD-6F39C800D3CE}"/>
              </a:ext>
            </a:extLst>
          </p:cNvPr>
          <p:cNvSpPr txBox="1">
            <a:spLocks/>
          </p:cNvSpPr>
          <p:nvPr/>
        </p:nvSpPr>
        <p:spPr>
          <a:xfrm>
            <a:off x="2776013" y="1089322"/>
            <a:ext cx="3264080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barddoniaeth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AFB483F-5990-5F84-8314-74ECCA857DD5}"/>
              </a:ext>
            </a:extLst>
          </p:cNvPr>
          <p:cNvSpPr txBox="1">
            <a:spLocks/>
          </p:cNvSpPr>
          <p:nvPr/>
        </p:nvSpPr>
        <p:spPr>
          <a:xfrm>
            <a:off x="6383197" y="1089085"/>
            <a:ext cx="2176052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bardd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7F22F6B-B8BA-09A9-EF4B-0E492FB7D778}"/>
              </a:ext>
            </a:extLst>
          </p:cNvPr>
          <p:cNvSpPr txBox="1">
            <a:spLocks/>
          </p:cNvSpPr>
          <p:nvPr/>
        </p:nvSpPr>
        <p:spPr>
          <a:xfrm>
            <a:off x="2977507" y="2179549"/>
            <a:ext cx="263401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cwpled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F0BAC0F-9E5D-1624-0F53-919EBEE928AD}"/>
              </a:ext>
            </a:extLst>
          </p:cNvPr>
          <p:cNvSpPr txBox="1">
            <a:spLocks/>
          </p:cNvSpPr>
          <p:nvPr/>
        </p:nvSpPr>
        <p:spPr>
          <a:xfrm>
            <a:off x="183917" y="2193759"/>
            <a:ext cx="2490637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penillion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4EFEC99-A466-2FB9-4D70-1414B775BAE5}"/>
              </a:ext>
            </a:extLst>
          </p:cNvPr>
          <p:cNvSpPr txBox="1">
            <a:spLocks/>
          </p:cNvSpPr>
          <p:nvPr/>
        </p:nvSpPr>
        <p:spPr>
          <a:xfrm>
            <a:off x="9319146" y="2165312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odl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7526AC7-B2F5-1B9F-3E8C-F359C0E92CDA}"/>
              </a:ext>
            </a:extLst>
          </p:cNvPr>
          <p:cNvSpPr txBox="1">
            <a:spLocks/>
          </p:cNvSpPr>
          <p:nvPr/>
        </p:nvSpPr>
        <p:spPr>
          <a:xfrm>
            <a:off x="8902353" y="1085987"/>
            <a:ext cx="289973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pennill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26AD04C-B219-B7BF-D6B0-F1E7CC94FA53}"/>
              </a:ext>
            </a:extLst>
          </p:cNvPr>
          <p:cNvSpPr txBox="1">
            <a:spLocks/>
          </p:cNvSpPr>
          <p:nvPr/>
        </p:nvSpPr>
        <p:spPr>
          <a:xfrm>
            <a:off x="5882381" y="2179549"/>
            <a:ext cx="3114215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cwpledi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07AA7AB-AFFB-8049-96F5-B022C9701452}"/>
              </a:ext>
            </a:extLst>
          </p:cNvPr>
          <p:cNvSpPr txBox="1">
            <a:spLocks/>
          </p:cNvSpPr>
          <p:nvPr/>
        </p:nvSpPr>
        <p:spPr>
          <a:xfrm>
            <a:off x="183917" y="3295571"/>
            <a:ext cx="3037006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patrwm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odl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1EB57D0-4299-46B2-72EE-6661A0954638}"/>
              </a:ext>
            </a:extLst>
          </p:cNvPr>
          <p:cNvSpPr txBox="1">
            <a:spLocks/>
          </p:cNvSpPr>
          <p:nvPr/>
        </p:nvSpPr>
        <p:spPr>
          <a:xfrm>
            <a:off x="9681839" y="3296503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effaith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7C21C8D-EE03-7327-BC68-E24C79773DC4}"/>
              </a:ext>
            </a:extLst>
          </p:cNvPr>
          <p:cNvSpPr txBox="1">
            <a:spLocks/>
          </p:cNvSpPr>
          <p:nvPr/>
        </p:nvSpPr>
        <p:spPr>
          <a:xfrm>
            <a:off x="3582603" y="3295571"/>
            <a:ext cx="2457490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neges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C7E2EE3-53A9-695F-DEB9-F884B60F3ABD}"/>
              </a:ext>
            </a:extLst>
          </p:cNvPr>
          <p:cNvSpPr txBox="1">
            <a:spLocks/>
          </p:cNvSpPr>
          <p:nvPr/>
        </p:nvSpPr>
        <p:spPr>
          <a:xfrm>
            <a:off x="6275765" y="3295571"/>
            <a:ext cx="3170402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disgrifiadau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8FFF8C1-3837-BC10-EB69-073A225F379E}"/>
              </a:ext>
            </a:extLst>
          </p:cNvPr>
          <p:cNvSpPr txBox="1">
            <a:spLocks/>
          </p:cNvSpPr>
          <p:nvPr/>
        </p:nvSpPr>
        <p:spPr>
          <a:xfrm>
            <a:off x="9602371" y="4448263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naws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D102041-042A-D398-5C35-B2F0D606C399}"/>
              </a:ext>
            </a:extLst>
          </p:cNvPr>
          <p:cNvSpPr txBox="1">
            <a:spLocks/>
          </p:cNvSpPr>
          <p:nvPr/>
        </p:nvSpPr>
        <p:spPr>
          <a:xfrm>
            <a:off x="4153642" y="4475808"/>
            <a:ext cx="259071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teimlad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(au)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461376A-E0B9-EEEE-A6B8-557266191FF4}"/>
              </a:ext>
            </a:extLst>
          </p:cNvPr>
          <p:cNvSpPr txBox="1">
            <a:spLocks/>
          </p:cNvSpPr>
          <p:nvPr/>
        </p:nvSpPr>
        <p:spPr>
          <a:xfrm>
            <a:off x="183917" y="4448264"/>
            <a:ext cx="3675990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gwybodaeth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65E52975-EA36-7A6D-0743-C775BD0AFA8B}"/>
              </a:ext>
            </a:extLst>
          </p:cNvPr>
          <p:cNvSpPr txBox="1">
            <a:spLocks/>
          </p:cNvSpPr>
          <p:nvPr/>
        </p:nvSpPr>
        <p:spPr>
          <a:xfrm>
            <a:off x="7038095" y="4478991"/>
            <a:ext cx="2325173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rhestr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44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build="p" animBg="1"/>
      <p:bldP spid="16" grpId="0" build="p" animBg="1"/>
      <p:bldP spid="17" grpId="0" build="p" animBg="1"/>
      <p:bldP spid="18" grpId="0" build="p" animBg="1"/>
      <p:bldP spid="19" grpId="0" build="p" animBg="1"/>
      <p:bldP spid="20" grpId="0" build="p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9657D2-A1E6-0023-F878-8868B115D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888EB1B-8E7D-7E08-0ACC-835F83FB42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38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F686FEA-4DF6-57C0-839A-7167BD79D2CF}"/>
              </a:ext>
            </a:extLst>
          </p:cNvPr>
          <p:cNvSpPr txBox="1">
            <a:spLocks/>
          </p:cNvSpPr>
          <p:nvPr/>
        </p:nvSpPr>
        <p:spPr>
          <a:xfrm>
            <a:off x="1295024" y="172717"/>
            <a:ext cx="9417219" cy="73946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>
                <a:latin typeface="Comic Sans MS" panose="030F0702030302020204" pitchFamily="66" charset="0"/>
                <a:cs typeface="Arial" panose="020B0604020202020204" pitchFamily="34" charset="0"/>
              </a:rPr>
              <a:t>Pa fath o stori?</a:t>
            </a:r>
            <a:endParaRPr lang="en-US" b="1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D0E5E05-8550-9178-DCA7-1CE29C0B5632}"/>
              </a:ext>
            </a:extLst>
          </p:cNvPr>
          <p:cNvSpPr txBox="1">
            <a:spLocks/>
          </p:cNvSpPr>
          <p:nvPr/>
        </p:nvSpPr>
        <p:spPr>
          <a:xfrm>
            <a:off x="207262" y="1292886"/>
            <a:ext cx="3638938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nofel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664BC6F-6844-CCA2-2695-9ED08A43B255}"/>
              </a:ext>
            </a:extLst>
          </p:cNvPr>
          <p:cNvSpPr txBox="1">
            <a:spLocks/>
          </p:cNvSpPr>
          <p:nvPr/>
        </p:nvSpPr>
        <p:spPr>
          <a:xfrm>
            <a:off x="4626920" y="1268307"/>
            <a:ext cx="3002452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fer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D998CEA-2899-C66F-4DF4-1CAE684BBF44}"/>
              </a:ext>
            </a:extLst>
          </p:cNvPr>
          <p:cNvSpPr txBox="1">
            <a:spLocks/>
          </p:cNvSpPr>
          <p:nvPr/>
        </p:nvSpPr>
        <p:spPr>
          <a:xfrm>
            <a:off x="8595656" y="1268307"/>
            <a:ext cx="3002451" cy="800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chwedl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141CCB6-E28F-DD4A-B698-2E018FEC3E20}"/>
              </a:ext>
            </a:extLst>
          </p:cNvPr>
          <p:cNvSpPr txBox="1">
            <a:spLocks/>
          </p:cNvSpPr>
          <p:nvPr/>
        </p:nvSpPr>
        <p:spPr>
          <a:xfrm>
            <a:off x="4626920" y="2469872"/>
            <a:ext cx="3002451" cy="135465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antur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5A486F7-5622-03D9-7405-2F73C7640B51}"/>
              </a:ext>
            </a:extLst>
          </p:cNvPr>
          <p:cNvSpPr txBox="1">
            <a:spLocks/>
          </p:cNvSpPr>
          <p:nvPr/>
        </p:nvSpPr>
        <p:spPr>
          <a:xfrm>
            <a:off x="207262" y="4207435"/>
            <a:ext cx="3638938" cy="14039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draddodiadol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14C8F6B-A04F-85DF-C900-2D7678B547B5}"/>
              </a:ext>
            </a:extLst>
          </p:cNvPr>
          <p:cNvSpPr txBox="1">
            <a:spLocks/>
          </p:cNvSpPr>
          <p:nvPr/>
        </p:nvSpPr>
        <p:spPr>
          <a:xfrm>
            <a:off x="4626920" y="4207435"/>
            <a:ext cx="3002451" cy="14406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16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16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Font typeface="Wingdings 3" charset="2"/>
              <a:buNone/>
            </a:pPr>
            <a:r>
              <a:rPr lang="en-US" sz="16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ffantasïol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F91C862-DECE-BD23-3B66-BF1FDE5D9967}"/>
              </a:ext>
            </a:extLst>
          </p:cNvPr>
          <p:cNvSpPr txBox="1">
            <a:spLocks/>
          </p:cNvSpPr>
          <p:nvPr/>
        </p:nvSpPr>
        <p:spPr>
          <a:xfrm>
            <a:off x="207262" y="2474569"/>
            <a:ext cx="3638938" cy="135465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nofel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hanesyddol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A365E59-E43D-85E1-57EA-516C027BE2E2}"/>
              </a:ext>
            </a:extLst>
          </p:cNvPr>
          <p:cNvSpPr txBox="1">
            <a:spLocks/>
          </p:cNvSpPr>
          <p:nvPr/>
        </p:nvSpPr>
        <p:spPr>
          <a:xfrm>
            <a:off x="8595656" y="4170694"/>
            <a:ext cx="3002451" cy="14406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ysbryd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4900F55-49BD-66A4-40C7-B6C42356A979}"/>
              </a:ext>
            </a:extLst>
          </p:cNvPr>
          <p:cNvSpPr txBox="1">
            <a:spLocks/>
          </p:cNvSpPr>
          <p:nvPr/>
        </p:nvSpPr>
        <p:spPr>
          <a:xfrm>
            <a:off x="8595656" y="2469872"/>
            <a:ext cx="3002451" cy="135465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Font typeface="Wingdings 3" charset="2"/>
              <a:buNone/>
            </a:pPr>
            <a:r>
              <a:rPr lang="en-US" sz="40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wir</a:t>
            </a:r>
            <a:endParaRPr lang="en-US" sz="40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41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76F5C4F-EEFB-1C8E-A466-51A374C97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1CBD1E5F-190D-24B2-E1AC-CA10AFF3A3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162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FEC51D8-0A41-DCBD-E985-4FCAF04F828F}"/>
              </a:ext>
            </a:extLst>
          </p:cNvPr>
          <p:cNvSpPr txBox="1">
            <a:spLocks/>
          </p:cNvSpPr>
          <p:nvPr/>
        </p:nvSpPr>
        <p:spPr>
          <a:xfrm>
            <a:off x="127000" y="178172"/>
            <a:ext cx="3643087" cy="73946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Cerdd</a:t>
            </a:r>
            <a:r>
              <a:rPr lang="en-US" sz="32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32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wythnos</a:t>
            </a:r>
            <a:endParaRPr lang="en-US" sz="32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EA6F7C-854F-BA08-3489-80EB7037E6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016" y="125002"/>
            <a:ext cx="4548034" cy="592453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6" name="Oval Callout 4">
            <a:extLst>
              <a:ext uri="{FF2B5EF4-FFF2-40B4-BE49-F238E27FC236}">
                <a16:creationId xmlns:a16="http://schemas.microsoft.com/office/drawing/2014/main" id="{FBB044D6-0638-663B-845C-FAAFB6990935}"/>
              </a:ext>
            </a:extLst>
          </p:cNvPr>
          <p:cNvSpPr/>
          <p:nvPr/>
        </p:nvSpPr>
        <p:spPr>
          <a:xfrm>
            <a:off x="576944" y="4477421"/>
            <a:ext cx="2705178" cy="1418144"/>
          </a:xfrm>
          <a:prstGeom prst="wedgeEllipseCallout">
            <a:avLst>
              <a:gd name="adj1" fmla="val 71201"/>
              <a:gd name="adj2" fmla="val -1319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Sawl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pennill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gerdd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Oval Callout 7">
            <a:extLst>
              <a:ext uri="{FF2B5EF4-FFF2-40B4-BE49-F238E27FC236}">
                <a16:creationId xmlns:a16="http://schemas.microsoft.com/office/drawing/2014/main" id="{C15F906C-94C9-39EC-0B1E-2FF831FED951}"/>
              </a:ext>
            </a:extLst>
          </p:cNvPr>
          <p:cNvSpPr/>
          <p:nvPr/>
        </p:nvSpPr>
        <p:spPr>
          <a:xfrm>
            <a:off x="576944" y="3081591"/>
            <a:ext cx="2743200" cy="1168400"/>
          </a:xfrm>
          <a:prstGeom prst="wedgeEllipseCallout">
            <a:avLst>
              <a:gd name="adj1" fmla="val 67466"/>
              <a:gd name="adj2" fmla="val 19459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Pwy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ydy’r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bardd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Oval Callout 8">
            <a:extLst>
              <a:ext uri="{FF2B5EF4-FFF2-40B4-BE49-F238E27FC236}">
                <a16:creationId xmlns:a16="http://schemas.microsoft.com/office/drawing/2014/main" id="{E3742F52-66C7-BE86-F07B-D271E925E052}"/>
              </a:ext>
            </a:extLst>
          </p:cNvPr>
          <p:cNvSpPr/>
          <p:nvPr/>
        </p:nvSpPr>
        <p:spPr>
          <a:xfrm>
            <a:off x="538922" y="1361655"/>
            <a:ext cx="2743200" cy="1168400"/>
          </a:xfrm>
          <a:prstGeom prst="wedgeEllipseCallout">
            <a:avLst>
              <a:gd name="adj1" fmla="val 63118"/>
              <a:gd name="adj2" fmla="val 56888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teitl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gerdd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Oval Callout 9">
            <a:extLst>
              <a:ext uri="{FF2B5EF4-FFF2-40B4-BE49-F238E27FC236}">
                <a16:creationId xmlns:a16="http://schemas.microsoft.com/office/drawing/2014/main" id="{B431A71E-E968-0C0A-811F-5F305366F067}"/>
              </a:ext>
            </a:extLst>
          </p:cNvPr>
          <p:cNvSpPr/>
          <p:nvPr/>
        </p:nvSpPr>
        <p:spPr>
          <a:xfrm>
            <a:off x="9428076" y="125001"/>
            <a:ext cx="2743200" cy="1585265"/>
          </a:xfrm>
          <a:prstGeom prst="wedgeEllipseCallout">
            <a:avLst>
              <a:gd name="adj1" fmla="val -69357"/>
              <a:gd name="adj2" fmla="val 35780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Oes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odl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gerdd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 Beth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ydy’r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patrwm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odl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Oval Callout 10">
            <a:extLst>
              <a:ext uri="{FF2B5EF4-FFF2-40B4-BE49-F238E27FC236}">
                <a16:creationId xmlns:a16="http://schemas.microsoft.com/office/drawing/2014/main" id="{9A731EEA-B39B-DF24-C8FE-53BF2CE26DAB}"/>
              </a:ext>
            </a:extLst>
          </p:cNvPr>
          <p:cNvSpPr/>
          <p:nvPr/>
        </p:nvSpPr>
        <p:spPr>
          <a:xfrm>
            <a:off x="9428076" y="2080526"/>
            <a:ext cx="2743200" cy="1585265"/>
          </a:xfrm>
          <a:prstGeom prst="wedgeEllipseCallout">
            <a:avLst>
              <a:gd name="adj1" fmla="val -73705"/>
              <a:gd name="adj2" fmla="val 2198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neges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gerdd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Oval Callout 11">
            <a:extLst>
              <a:ext uri="{FF2B5EF4-FFF2-40B4-BE49-F238E27FC236}">
                <a16:creationId xmlns:a16="http://schemas.microsoft.com/office/drawing/2014/main" id="{257B8A39-2CB8-F211-6C37-D3A82628515E}"/>
              </a:ext>
            </a:extLst>
          </p:cNvPr>
          <p:cNvSpPr/>
          <p:nvPr/>
        </p:nvSpPr>
        <p:spPr>
          <a:xfrm>
            <a:off x="8647043" y="4036051"/>
            <a:ext cx="3524233" cy="1859514"/>
          </a:xfrm>
          <a:prstGeom prst="wedgeEllipseCallout">
            <a:avLst>
              <a:gd name="adj1" fmla="val -60743"/>
              <a:gd name="adj2" fmla="val -20015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Ydych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chi’n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hoffi’r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gerdd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 Pam?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Cofiwch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gynnwys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rhesymau</a:t>
            </a:r>
            <a:r>
              <a:rPr lang="en-US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65497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2F5AA77-F6CC-B80E-4429-F83ED6EAC1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4B032EE-2248-71A8-9B3D-C403966AE2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38"/>
            <a:ext cx="12192000" cy="68611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7036EA-1C3A-24E6-6DE9-ABBCCDA604AD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Picture 5" descr="A picture containing box, brick&#10;&#10;Description generated with very high confidence">
            <a:extLst>
              <a:ext uri="{FF2B5EF4-FFF2-40B4-BE49-F238E27FC236}">
                <a16:creationId xmlns:a16="http://schemas.microsoft.com/office/drawing/2014/main" id="{07756CF7-CB9C-74DC-C63B-DC101E0AE6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59" t="2469" r="1547" b="11934"/>
          <a:stretch/>
        </p:blipFill>
        <p:spPr>
          <a:xfrm>
            <a:off x="4019665" y="383605"/>
            <a:ext cx="3803207" cy="45615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9B640A-5574-6029-F84F-B0860734FD4E}"/>
              </a:ext>
            </a:extLst>
          </p:cNvPr>
          <p:cNvSpPr txBox="1"/>
          <p:nvPr/>
        </p:nvSpPr>
        <p:spPr>
          <a:xfrm>
            <a:off x="1041999" y="25372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7" name="Picture 9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A29EC1EE-9CF9-9730-6C56-6E121AE3B6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73" y="264044"/>
            <a:ext cx="2190281" cy="262433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13" descr="A picture containing sign, water, holding, frisbee&#10;&#10;Description generated with very high confidence">
            <a:extLst>
              <a:ext uri="{FF2B5EF4-FFF2-40B4-BE49-F238E27FC236}">
                <a16:creationId xmlns:a16="http://schemas.microsoft.com/office/drawing/2014/main" id="{39CFD7EE-7A4A-F70A-F04D-9FF6418330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79109" y="1073248"/>
            <a:ext cx="1356864" cy="1884333"/>
          </a:xfrm>
          <a:prstGeom prst="rect">
            <a:avLst/>
          </a:prstGeom>
        </p:spPr>
      </p:pic>
      <p:pic>
        <p:nvPicPr>
          <p:cNvPr id="9" name="Picture 15" descr="A close up of an animal&#10;&#10;Description generated with high confidence">
            <a:extLst>
              <a:ext uri="{FF2B5EF4-FFF2-40B4-BE49-F238E27FC236}">
                <a16:creationId xmlns:a16="http://schemas.microsoft.com/office/drawing/2014/main" id="{413F2FE2-33D0-2705-9982-5A8916F2AA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38904" y="104683"/>
            <a:ext cx="1345002" cy="1891342"/>
          </a:xfrm>
          <a:prstGeom prst="rect">
            <a:avLst/>
          </a:prstGeom>
        </p:spPr>
      </p:pic>
      <p:pic>
        <p:nvPicPr>
          <p:cNvPr id="10" name="Picture 17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0CF2D027-7AF2-3109-F0BA-85DEF1690B2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188" r="22779" b="275"/>
          <a:stretch/>
        </p:blipFill>
        <p:spPr>
          <a:xfrm>
            <a:off x="10673385" y="2721910"/>
            <a:ext cx="1337732" cy="2598003"/>
          </a:xfrm>
          <a:prstGeom prst="rect">
            <a:avLst/>
          </a:prstGeom>
        </p:spPr>
      </p:pic>
      <p:pic>
        <p:nvPicPr>
          <p:cNvPr id="11" name="Picture 21" descr="A close up of a footwear&#10;&#10;Description generated with high confidence">
            <a:extLst>
              <a:ext uri="{FF2B5EF4-FFF2-40B4-BE49-F238E27FC236}">
                <a16:creationId xmlns:a16="http://schemas.microsoft.com/office/drawing/2014/main" id="{8FED5D1F-F028-6CE1-4175-8B5ABB9B79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607" y="5394765"/>
            <a:ext cx="2162403" cy="1347695"/>
          </a:xfrm>
          <a:prstGeom prst="rect">
            <a:avLst/>
          </a:prstGeom>
        </p:spPr>
      </p:pic>
      <p:sp>
        <p:nvSpPr>
          <p:cNvPr id="12" name="Arrow: Right 11">
            <a:extLst>
              <a:ext uri="{FF2B5EF4-FFF2-40B4-BE49-F238E27FC236}">
                <a16:creationId xmlns:a16="http://schemas.microsoft.com/office/drawing/2014/main" id="{087F991D-142D-D666-132C-60B18BBAC99E}"/>
              </a:ext>
            </a:extLst>
          </p:cNvPr>
          <p:cNvSpPr/>
          <p:nvPr/>
        </p:nvSpPr>
        <p:spPr>
          <a:xfrm rot="1380000">
            <a:off x="2375629" y="1246153"/>
            <a:ext cx="1502433" cy="4816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omic Sans MS" panose="030F0702030302020204" pitchFamily="66" charset="0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A15B7AF3-4D59-B997-B127-DCC107A80FB0}"/>
              </a:ext>
            </a:extLst>
          </p:cNvPr>
          <p:cNvSpPr/>
          <p:nvPr/>
        </p:nvSpPr>
        <p:spPr>
          <a:xfrm rot="17230339">
            <a:off x="4501927" y="4404570"/>
            <a:ext cx="1624640" cy="4816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omic Sans MS" panose="030F0702030302020204" pitchFamily="66" charset="0"/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61705AD1-3125-460A-E7C4-BBE5158157DD}"/>
              </a:ext>
            </a:extLst>
          </p:cNvPr>
          <p:cNvSpPr/>
          <p:nvPr/>
        </p:nvSpPr>
        <p:spPr>
          <a:xfrm rot="9360000">
            <a:off x="7284342" y="1703626"/>
            <a:ext cx="1833111" cy="4816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omic Sans MS" panose="030F0702030302020204" pitchFamily="66" charset="0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89AB5E94-7182-7A6A-B18D-E4C1DD51E08E}"/>
              </a:ext>
            </a:extLst>
          </p:cNvPr>
          <p:cNvSpPr/>
          <p:nvPr/>
        </p:nvSpPr>
        <p:spPr>
          <a:xfrm rot="11880000">
            <a:off x="7531378" y="3149010"/>
            <a:ext cx="3023679" cy="438194"/>
          </a:xfrm>
          <a:prstGeom prst="rightArrow">
            <a:avLst>
              <a:gd name="adj1" fmla="val 45867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omic Sans MS" panose="030F0702030302020204" pitchFamily="66" charset="0"/>
            </a:endParaRP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4A695D38-7DF4-AA71-10FC-641894BE29F1}"/>
              </a:ext>
            </a:extLst>
          </p:cNvPr>
          <p:cNvSpPr/>
          <p:nvPr/>
        </p:nvSpPr>
        <p:spPr>
          <a:xfrm rot="14137896">
            <a:off x="5985622" y="4353113"/>
            <a:ext cx="1857830" cy="3743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omic Sans MS" panose="030F0702030302020204" pitchFamily="66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937F84C-B0D0-911A-97EA-E5E8B59E62C5}"/>
              </a:ext>
            </a:extLst>
          </p:cNvPr>
          <p:cNvSpPr txBox="1">
            <a:spLocks/>
          </p:cNvSpPr>
          <p:nvPr/>
        </p:nvSpPr>
        <p:spPr>
          <a:xfrm>
            <a:off x="2538572" y="104683"/>
            <a:ext cx="7008323" cy="8309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US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drwy</a:t>
            </a:r>
            <a:r>
              <a:rPr lang="en-US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thema</a:t>
            </a:r>
            <a:r>
              <a:rPr lang="en-US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…</a:t>
            </a:r>
            <a:endParaRPr lang="en-US" sz="5400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27DD98A-2067-77EB-06B5-0CAEFC82CB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573" y="4719428"/>
            <a:ext cx="1092526" cy="154634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C2BF4A9-7BC6-AD01-6E98-386B77C8D5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307" y="3052206"/>
            <a:ext cx="2386915" cy="1725481"/>
          </a:xfrm>
          <a:prstGeom prst="rect">
            <a:avLst/>
          </a:prstGeom>
        </p:spPr>
      </p:pic>
      <p:sp>
        <p:nvSpPr>
          <p:cNvPr id="20" name="Arrow: Right 24">
            <a:extLst>
              <a:ext uri="{FF2B5EF4-FFF2-40B4-BE49-F238E27FC236}">
                <a16:creationId xmlns:a16="http://schemas.microsoft.com/office/drawing/2014/main" id="{262D1EA0-EF68-C61A-4087-CFF0FB887CD8}"/>
              </a:ext>
            </a:extLst>
          </p:cNvPr>
          <p:cNvSpPr/>
          <p:nvPr/>
        </p:nvSpPr>
        <p:spPr>
          <a:xfrm rot="-1200000">
            <a:off x="2226138" y="3558467"/>
            <a:ext cx="1919376" cy="4816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omic Sans MS" panose="030F0702030302020204" pitchFamily="66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2DB3282-EB98-ED4A-BF3D-66E74726F76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86620" y="5105367"/>
            <a:ext cx="1251952" cy="169381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3AADA0E-DF27-3D3C-CD78-7846FCAC6D8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92938" y="4126437"/>
            <a:ext cx="1145072" cy="150858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7FDD9E0-B1DA-AF64-DD87-56BD2084D2E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04045" y="5235498"/>
            <a:ext cx="1193800" cy="1701800"/>
          </a:xfrm>
          <a:prstGeom prst="rect">
            <a:avLst/>
          </a:prstGeom>
        </p:spPr>
      </p:pic>
      <p:pic>
        <p:nvPicPr>
          <p:cNvPr id="24" name="Picture 19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C51B26A5-DBCD-E291-2025-9479A5FCDE0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309231" y="5217712"/>
            <a:ext cx="1096619" cy="155779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75A40F0-1B64-659A-5211-780621FA0B9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105048" y="5146438"/>
            <a:ext cx="2273048" cy="161578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A3AC7FC-DA63-592F-2E24-887A0C30AFF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090407" y="3888344"/>
            <a:ext cx="1479241" cy="1141974"/>
          </a:xfrm>
          <a:prstGeom prst="rect">
            <a:avLst/>
          </a:prstGeom>
        </p:spPr>
      </p:pic>
      <p:sp>
        <p:nvSpPr>
          <p:cNvPr id="27" name="Arrow: Right 28">
            <a:extLst>
              <a:ext uri="{FF2B5EF4-FFF2-40B4-BE49-F238E27FC236}">
                <a16:creationId xmlns:a16="http://schemas.microsoft.com/office/drawing/2014/main" id="{B256A51F-83F8-F015-3629-2CE642BBA84D}"/>
              </a:ext>
            </a:extLst>
          </p:cNvPr>
          <p:cNvSpPr/>
          <p:nvPr/>
        </p:nvSpPr>
        <p:spPr>
          <a:xfrm rot="12634875">
            <a:off x="6911415" y="3551932"/>
            <a:ext cx="1226371" cy="3515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omic Sans MS" panose="030F0702030302020204" pitchFamily="66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D677471-76A7-E441-0DC8-E70A742A53A1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147260" y="2005750"/>
            <a:ext cx="2417007" cy="146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7087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F18524D-C89C-1AB8-AD60-DC1939070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5F13AEE-550B-55E0-347E-77D232E42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162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E0AEB2C-3B40-97A3-4BCD-4E2FB3A14D73}"/>
              </a:ext>
            </a:extLst>
          </p:cNvPr>
          <p:cNvSpPr txBox="1">
            <a:spLocks/>
          </p:cNvSpPr>
          <p:nvPr/>
        </p:nvSpPr>
        <p:spPr>
          <a:xfrm>
            <a:off x="154879" y="120219"/>
            <a:ext cx="7756670" cy="7354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 fontScale="3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b="1">
                <a:solidFill>
                  <a:srgbClr val="002060"/>
                </a:solidFill>
                <a:latin typeface="Comic Sans MS" panose="030F0702030302020204" pitchFamily="66" charset="0"/>
              </a:rPr>
            </a:br>
            <a:r>
              <a:rPr lang="en-US" b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Dewch i ddarllen gyda fi…</a:t>
            </a:r>
            <a:br>
              <a:rPr lang="en-US" b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</a:br>
            <a:endParaRPr lang="en-US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2AE34E-DEE7-123C-7CE5-5D1338052DC8}"/>
              </a:ext>
            </a:extLst>
          </p:cNvPr>
          <p:cNvSpPr txBox="1"/>
          <p:nvPr/>
        </p:nvSpPr>
        <p:spPr>
          <a:xfrm>
            <a:off x="154879" y="1010245"/>
            <a:ext cx="9178902" cy="477053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457200" indent="-457200">
              <a:buAutoNum type="arabicPeriod"/>
            </a:pP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Cyflwyno’r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cysyniad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“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sach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”.</a:t>
            </a:r>
          </a:p>
          <a:p>
            <a:endParaRPr lang="en-US" sz="1600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2. 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Trafod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clawr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fedrwch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 weld?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Cyflwyno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geirfa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newydd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efallai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enwau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Cymraeg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enwau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Saesneg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Pwy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fydd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cymeriadau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 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yw’r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teitl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 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Pwy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yw’r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awdur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Pa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fath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naws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mae'r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clawr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chreu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Ydy'r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clawr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apelgar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  Pam?</a:t>
            </a: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Beth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yw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ystyr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 "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Cyfres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 Pen-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i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-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waered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"?  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Ydych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chi'n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hoffi'r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syniad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yma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ea typeface="+mn-lt"/>
                <a:cs typeface="Arial" panose="020B0604020202020204" pitchFamily="34" charset="0"/>
              </a:rPr>
              <a:t>? Pam?</a:t>
            </a:r>
          </a:p>
          <a:p>
            <a:endParaRPr lang="en-US" sz="1600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3. 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Datblygu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meddwl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ehangach</a:t>
            </a:r>
            <a:r>
              <a:rPr lang="en-US" sz="1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Pwy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barn chi,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yw'r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prif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gymeriad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   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yw’r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Wyddfa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ddarllen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ymlaen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pa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gwestiynau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hoffech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gael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atebion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iddyn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chi’n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meddwl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fydd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digwydd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hon?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chi’n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meddwl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eich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bod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chi’n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mynd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 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 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fwynhau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  Pam?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chi'n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gwybod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unrhyw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ffeithiau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Wyddfa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  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Rhannwch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sz="16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!</a:t>
            </a:r>
            <a:endParaRPr lang="en-US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6" name="Picture 5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65C62964-98FF-21E8-897A-98A9CCB73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3811" y="1706404"/>
            <a:ext cx="2824006" cy="337821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574979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B104C0-3ABC-D3DF-FA8A-C3DE9B7B2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7C074A9-B1C5-463E-0F9F-7A615E54D9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43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7347329-608F-8AF4-D4FA-9AFE97063F0E}"/>
              </a:ext>
            </a:extLst>
          </p:cNvPr>
          <p:cNvSpPr txBox="1">
            <a:spLocks/>
          </p:cNvSpPr>
          <p:nvPr/>
        </p:nvSpPr>
        <p:spPr>
          <a:xfrm>
            <a:off x="2076450" y="243200"/>
            <a:ext cx="7429500" cy="83022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Meddwl – paru - rhannu</a:t>
            </a:r>
            <a:endParaRPr lang="en-US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A59D63B-D668-DC29-20B7-6E25E923C15F}"/>
              </a:ext>
            </a:extLst>
          </p:cNvPr>
          <p:cNvSpPr txBox="1">
            <a:spLocks/>
          </p:cNvSpPr>
          <p:nvPr/>
        </p:nvSpPr>
        <p:spPr>
          <a:xfrm>
            <a:off x="1210111" y="1220771"/>
            <a:ext cx="9771778" cy="2407739"/>
          </a:xfrm>
          <a:prstGeom prst="rect">
            <a:avLst/>
          </a:prstGeom>
          <a:solidFill>
            <a:schemeClr val="bg1"/>
          </a:solidFill>
        </p:spPr>
        <p:txBody>
          <a:bodyPr vert="horz" wrap="none" lIns="0" tIns="0" rIns="0" bIns="0" rtlCol="0" anchor="t" anchorCtr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ôl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gwrando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gallwch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asesu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dealltwriaeth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gynnwys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</a:p>
          <a:p>
            <a:pPr marL="0" indent="0">
              <a:buNone/>
            </a:pP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drwy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ofyn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iddyn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 Beth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ddysgoch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chi am …? 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Rhowch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amser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iddyn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feddwl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ateb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Rhowch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gyfle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iddyn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rannu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syniadau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gyda’u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partner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Rhowch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gyfle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partneriaid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ymuno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â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phâr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arall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ffurfio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Mantais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rhoi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cyfle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fagu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hyder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rhannu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ffeithiau</a:t>
            </a:r>
            <a:endParaRPr lang="en-US" sz="2400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gyda’r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dosbarth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cyfan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3D5185-F791-98B0-E060-7D0203646A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490" b="24437"/>
          <a:stretch/>
        </p:blipFill>
        <p:spPr>
          <a:xfrm>
            <a:off x="1814072" y="4212984"/>
            <a:ext cx="8374638" cy="20831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F0A089-C5DC-B86B-DEEB-2C073037F3C2}"/>
              </a:ext>
            </a:extLst>
          </p:cNvPr>
          <p:cNvSpPr txBox="1"/>
          <p:nvPr/>
        </p:nvSpPr>
        <p:spPr>
          <a:xfrm>
            <a:off x="2333856" y="3509072"/>
            <a:ext cx="2120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omic Sans MS" panose="030F0702030302020204" pitchFamily="66" charset="0"/>
              </a:rPr>
              <a:t>1.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Meddwl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unigol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959875-B750-CE82-2DED-C996F4CFEA62}"/>
              </a:ext>
            </a:extLst>
          </p:cNvPr>
          <p:cNvSpPr txBox="1"/>
          <p:nvPr/>
        </p:nvSpPr>
        <p:spPr>
          <a:xfrm>
            <a:off x="5201109" y="3509072"/>
            <a:ext cx="2120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omic Sans MS" panose="030F0702030302020204" pitchFamily="66" charset="0"/>
              </a:rPr>
              <a:t>2.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Rhannu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gyda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phartner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B5C24B-7766-C1F8-1D2D-9551B78D3969}"/>
              </a:ext>
            </a:extLst>
          </p:cNvPr>
          <p:cNvSpPr txBox="1"/>
          <p:nvPr/>
        </p:nvSpPr>
        <p:spPr>
          <a:xfrm>
            <a:off x="8068362" y="3509071"/>
            <a:ext cx="2120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omic Sans MS" panose="030F0702030302020204" pitchFamily="66" charset="0"/>
              </a:rPr>
              <a:t>3.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Cynnal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trafodaeth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grwp</a:t>
            </a:r>
            <a:r>
              <a:rPr lang="en-US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533926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D1C08B7-E0BE-9897-CFBB-3AEDC7F9C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59CF1CA-3987-4386-408E-5023895BC7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468"/>
            <a:ext cx="12192000" cy="68611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B418CE-630D-E97E-A148-C475F029C2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6885" b="-1986982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D1A1C25-F2A4-D8D7-ADAF-2C02596C8520}"/>
              </a:ext>
            </a:extLst>
          </p:cNvPr>
          <p:cNvSpPr txBox="1">
            <a:spLocks/>
          </p:cNvSpPr>
          <p:nvPr/>
        </p:nvSpPr>
        <p:spPr>
          <a:xfrm>
            <a:off x="1918741" y="175692"/>
            <a:ext cx="8001452" cy="8534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 ‘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A39467-6C41-AB73-2D63-99EAD55643AA}"/>
              </a:ext>
            </a:extLst>
          </p:cNvPr>
          <p:cNvSpPr txBox="1"/>
          <p:nvPr/>
        </p:nvSpPr>
        <p:spPr>
          <a:xfrm>
            <a:off x="0" y="1035021"/>
            <a:ext cx="121920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 </a:t>
            </a:r>
            <a:r>
              <a:rPr lang="en-US" sz="2800" b="1" u="sng" dirty="0" err="1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cynnydd</a:t>
            </a:r>
            <a:r>
              <a:rPr lang="en-US" sz="28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1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:  ‘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Rwyn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defnyddio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unedau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sain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amrywiol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feintiau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er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mwyn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’ </a:t>
            </a:r>
          </a:p>
          <a:p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  	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llythrennau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unigol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geiriau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cytsain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llafariad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cytsain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/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cytseiniaid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    </a:t>
            </a:r>
          </a:p>
          <a:p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  	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clwm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, 	</a:t>
            </a:r>
          </a:p>
          <a:p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  	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. cl,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dr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br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llafariaid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clwm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. ae,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wy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dechrau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adnabod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	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geiriau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aml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defnydd</a:t>
            </a:r>
            <a:endParaRPr lang="en-US" sz="28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 </a:t>
            </a:r>
            <a:r>
              <a:rPr lang="en-US" sz="2800" b="1" u="sng" dirty="0" err="1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Cynnydd</a:t>
            </a:r>
            <a:r>
              <a:rPr lang="en-US" sz="28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1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:  ‘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Rwyn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segmentu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chyfuno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’</a:t>
            </a:r>
          </a:p>
          <a:p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</a:p>
          <a:p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.		m + a + e =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mae</a:t>
            </a:r>
            <a:r>
              <a:rPr lang="en-US" sz="2800" dirty="0">
                <a:latin typeface="Comic Sans MS" panose="030F0702030302020204" pitchFamily="66" charset="0"/>
                <a:cs typeface="Arial" panose="020B0604020202020204" pitchFamily="34" charset="0"/>
              </a:rPr>
              <a:t>          d + y + m + a = </a:t>
            </a:r>
            <a:r>
              <a:rPr lang="en-US" sz="2800" dirty="0" err="1">
                <a:latin typeface="Comic Sans MS" panose="030F0702030302020204" pitchFamily="66" charset="0"/>
                <a:cs typeface="Arial" panose="020B0604020202020204" pitchFamily="34" charset="0"/>
              </a:rPr>
              <a:t>dyma</a:t>
            </a:r>
            <a:endParaRPr lang="en-US" sz="28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8621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0CBF98-5A9D-3A99-D567-68A7B7F77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36BB68E-4B69-6D99-5C43-E7E0ED3C3E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82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620D658-B038-31BD-2BC3-A4CEACA29993}"/>
              </a:ext>
            </a:extLst>
          </p:cNvPr>
          <p:cNvSpPr txBox="1">
            <a:spLocks/>
          </p:cNvSpPr>
          <p:nvPr/>
        </p:nvSpPr>
        <p:spPr>
          <a:xfrm>
            <a:off x="1918741" y="175692"/>
            <a:ext cx="8001452" cy="8534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 ‘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A64F4-2D58-5C21-EFC8-1017286ACB93}"/>
              </a:ext>
            </a:extLst>
          </p:cNvPr>
          <p:cNvSpPr txBox="1"/>
          <p:nvPr/>
        </p:nvSpPr>
        <p:spPr>
          <a:xfrm>
            <a:off x="0" y="1259275"/>
            <a:ext cx="1219200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 </a:t>
            </a:r>
            <a:r>
              <a:rPr lang="en-US" sz="2000" b="1" u="sng" dirty="0" err="1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Cynnydd</a:t>
            </a:r>
            <a:r>
              <a:rPr lang="en-US" sz="20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2: 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‘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Rwyn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defnyddio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cyfatebiaethau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graffem-ffonem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ddarllen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’</a:t>
            </a:r>
          </a:p>
          <a:p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	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cyfateb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swn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llythyren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neu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glwstwr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lythrennau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gyda’r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print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gweledol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 </a:t>
            </a:r>
            <a:r>
              <a:rPr lang="en-US" sz="2000" b="1" u="sng" dirty="0" err="1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Cynnydd</a:t>
            </a:r>
            <a:r>
              <a:rPr lang="en-US" sz="20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2:  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‘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Rwyn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defnyddio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ystod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ddarllen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gyda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rhugler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cynyddol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’</a:t>
            </a:r>
          </a:p>
          <a:p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adnabod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geiriau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aml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defnydd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adnabod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rhan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eiriau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olwyn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olwynion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 </a:t>
            </a:r>
            <a:r>
              <a:rPr lang="en-US" sz="2000" b="1" u="sng" dirty="0" err="1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Cynnydd</a:t>
            </a:r>
            <a:r>
              <a:rPr lang="en-US" sz="20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2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:  ‘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Rwyn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gwahanol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destunau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ddefnyddio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ystod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bennu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ystyr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’</a:t>
            </a:r>
          </a:p>
          <a:p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defnyddio’r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cyd-destun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ydy’r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gair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debyg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air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arall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? /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beth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yw’r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thema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? /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beth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	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gwneud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synnwyr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? /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oes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cliw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dudalen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?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llun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/ is-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deitl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graff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deiagram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</a:endParaRPr>
          </a:p>
          <a:p>
            <a:endParaRPr lang="en-US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9398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CC42C89-292C-A036-33CE-80800A277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105AE8A0-2247-E206-6D24-3610DC68FF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7043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5B8BDC3-3D3F-BB3D-7812-9F2834C31E2F}"/>
              </a:ext>
            </a:extLst>
          </p:cNvPr>
          <p:cNvSpPr txBox="1">
            <a:spLocks/>
          </p:cNvSpPr>
          <p:nvPr/>
        </p:nvSpPr>
        <p:spPr>
          <a:xfrm>
            <a:off x="1918741" y="175692"/>
            <a:ext cx="8001452" cy="8534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 ‘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B440BC-8B11-E4C7-7780-93DB2224F66F}"/>
              </a:ext>
            </a:extLst>
          </p:cNvPr>
          <p:cNvSpPr txBox="1"/>
          <p:nvPr/>
        </p:nvSpPr>
        <p:spPr>
          <a:xfrm>
            <a:off x="142875" y="1358871"/>
            <a:ext cx="118872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 </a:t>
            </a:r>
            <a:r>
              <a:rPr lang="en-US" sz="2400" b="1" u="sng" dirty="0" err="1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Cynnydd</a:t>
            </a:r>
            <a:r>
              <a:rPr lang="en-US" sz="24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3:  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‘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Rwyn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testunau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ddewis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rhoi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mwyaf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gymorth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mi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deall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Gallai’r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gynnwys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gweithio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draws ‘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fy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adnabod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geiriau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unigol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lluosog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teuluoedd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geiriau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ystyr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	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geiriau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Saesneg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teitlau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is-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deitlau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edrych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luniau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Cam </a:t>
            </a:r>
            <a:r>
              <a:rPr lang="en-US" sz="2400" b="1" u="sng" dirty="0" err="1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Cynnydd</a:t>
            </a:r>
            <a:r>
              <a:rPr lang="en-US" sz="2400" b="1" u="sng" dirty="0">
                <a:solidFill>
                  <a:schemeClr val="accent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3:  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‘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Rwyn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cymharu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gwahanol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bethau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rwyn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ffeithiol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ffuglen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cherdd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a.y.y.b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1903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4253D43-9A1A-1BB8-A984-0383702E5D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24693AD-CF7B-2D07-3EAE-C4C472A6E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7043"/>
            <a:ext cx="12192000" cy="6861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8EA86B-85BF-ABBC-5CC6-B4D6DA7BC152}"/>
              </a:ext>
            </a:extLst>
          </p:cNvPr>
          <p:cNvSpPr txBox="1"/>
          <p:nvPr/>
        </p:nvSpPr>
        <p:spPr>
          <a:xfrm>
            <a:off x="2083633" y="118567"/>
            <a:ext cx="737516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‘</a:t>
            </a:r>
            <a:r>
              <a:rPr lang="en-US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Grwp</a:t>
            </a:r>
            <a:r>
              <a:rPr lang="en-US" sz="36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F0839D-52D8-947E-9E53-4C02F0B98A16}"/>
              </a:ext>
            </a:extLst>
          </p:cNvPr>
          <p:cNvSpPr txBox="1"/>
          <p:nvPr/>
        </p:nvSpPr>
        <p:spPr>
          <a:xfrm>
            <a:off x="198784" y="764898"/>
            <a:ext cx="1004590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Mae </a:t>
            </a:r>
            <a:r>
              <a:rPr lang="en-US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DARLLEN GRWP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ffordd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effeithiol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iawn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Rhaid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cael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tebyg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gyda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uchafswm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o 6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nifer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athro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athrawes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arwain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sesiwn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destun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anghyfarwydd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disgybion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ystod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sesiwn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cyfle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unigol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tawel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neu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cyfle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drafod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helpu’r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disgyblion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segmentu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geiriau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edrych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cyd-destun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a.y.y.b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sesiwn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para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tua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20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munud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Cofiwch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angen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paratoi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cwestiynau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addas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flaen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llaw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A7F9FC-B880-CFBE-614C-2AF6C33039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4685" y="33900"/>
            <a:ext cx="1844836" cy="1598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2968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FF3912-C487-6C37-2CAB-9640DE8ED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D956EF6-BBDB-EB5D-3086-1800EEC50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06"/>
            <a:ext cx="12192000" cy="6861143"/>
          </a:xfrm>
          <a:prstGeom prst="rect">
            <a:avLst/>
          </a:prstGeom>
        </p:spPr>
      </p:pic>
      <p:pic>
        <p:nvPicPr>
          <p:cNvPr id="4" name="Picture 2" descr="A book cover with text and a spiral of orange and yellow lines&#10;&#10;Description automatically generated">
            <a:extLst>
              <a:ext uri="{FF2B5EF4-FFF2-40B4-BE49-F238E27FC236}">
                <a16:creationId xmlns:a16="http://schemas.microsoft.com/office/drawing/2014/main" id="{7C88316B-2531-F094-9346-2677A0908F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098" y="142875"/>
            <a:ext cx="4270842" cy="549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333A26C6-0FED-4B85-EF7A-E949C7269FB6}"/>
              </a:ext>
            </a:extLst>
          </p:cNvPr>
          <p:cNvSpPr txBox="1"/>
          <p:nvPr/>
        </p:nvSpPr>
        <p:spPr>
          <a:xfrm>
            <a:off x="5525165" y="431363"/>
            <a:ext cx="611372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Comic Sans MS" panose="030F0702030302020204" pitchFamily="66" charset="0"/>
              </a:rPr>
              <a:t>‘Guided reading’ is a commonly used term across the English-speaking world to describe the teaching of reading in small groups. The approach originated in the 1960s in New Zealand (Simpson, 1966) to accompany a newly published set of early reading books.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>
                <a:latin typeface="Comic Sans MS" panose="030F0702030302020204" pitchFamily="66" charset="0"/>
              </a:rPr>
              <a:t>It was introduced in England in 1998 through the National Literacy strategy and became a recognized feature of literacy lessons throughout primary school. </a:t>
            </a:r>
          </a:p>
        </p:txBody>
      </p:sp>
    </p:spTree>
    <p:extLst>
      <p:ext uri="{BB962C8B-B14F-4D97-AF65-F5344CB8AC3E}">
        <p14:creationId xmlns:p14="http://schemas.microsoft.com/office/powerpoint/2010/main" val="21809563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FF3912-C487-6C37-2CAB-9640DE8ED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D956EF6-BBDB-EB5D-3086-1800EEC50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06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AAFDA35-CCF5-1090-0AA2-F0824DA8250C}"/>
              </a:ext>
            </a:extLst>
          </p:cNvPr>
          <p:cNvSpPr txBox="1">
            <a:spLocks/>
          </p:cNvSpPr>
          <p:nvPr/>
        </p:nvSpPr>
        <p:spPr>
          <a:xfrm>
            <a:off x="1439056" y="175692"/>
            <a:ext cx="8930842" cy="8534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Sut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cynnal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sesiwn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‘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Grwp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9AE7D4-43C1-1F37-CE16-234EEEC6475A}"/>
              </a:ext>
            </a:extLst>
          </p:cNvPr>
          <p:cNvSpPr txBox="1"/>
          <p:nvPr/>
        </p:nvSpPr>
        <p:spPr>
          <a:xfrm>
            <a:off x="100013" y="1187231"/>
            <a:ext cx="1209198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Rhannwch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ddisgyblion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grwpiau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o 4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6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disgybl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Gwnewch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siwr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bod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gallu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Dewisiwch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destun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apelio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atynt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Ystyriwch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pa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gwestiynau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addas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i’w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gofyn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am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testun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ddarllen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dangoswch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strategaethau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helpu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ddatblygu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fod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ddarllenwyr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annibynnol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EEA8CB-CA92-2FE2-A6D8-DA234F66AB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68521" y="1221165"/>
            <a:ext cx="1844836" cy="1598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060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FF3912-C487-6C37-2CAB-9640DE8ED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D956EF6-BBDB-EB5D-3086-1800EEC50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06"/>
            <a:ext cx="12192000" cy="68611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55ED179-35DD-DCE1-61DA-7ABF93EC7262}"/>
              </a:ext>
            </a:extLst>
          </p:cNvPr>
          <p:cNvSpPr txBox="1">
            <a:spLocks/>
          </p:cNvSpPr>
          <p:nvPr/>
        </p:nvSpPr>
        <p:spPr>
          <a:xfrm>
            <a:off x="1918741" y="175692"/>
            <a:ext cx="8001452" cy="8534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</a:rPr>
              <a:t>Beth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</a:rPr>
              <a:t>yw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</a:rPr>
              <a:t>manteision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</a:rPr>
              <a:t> ‘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</a:rPr>
              <a:t>Darllen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omic Sans MS" panose="030F0702030302020204" pitchFamily="66" charset="0"/>
              </a:rPr>
              <a:t>Grwp</a:t>
            </a:r>
            <a:r>
              <a:rPr lang="en-GB" b="1" dirty="0">
                <a:solidFill>
                  <a:srgbClr val="002060"/>
                </a:solidFill>
                <a:latin typeface="Comic Sans MS" panose="030F0702030302020204" pitchFamily="66" charset="0"/>
              </a:rPr>
              <a:t>’?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10ADCC-C94B-242F-A238-EC5534A44185}"/>
              </a:ext>
            </a:extLst>
          </p:cNvPr>
          <p:cNvSpPr txBox="1"/>
          <p:nvPr/>
        </p:nvSpPr>
        <p:spPr>
          <a:xfrm>
            <a:off x="140677" y="1208302"/>
            <a:ext cx="12051323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omic Sans MS" panose="030F0702030302020204" pitchFamily="66" charset="0"/>
              </a:rPr>
              <a:t>Mae </a:t>
            </a:r>
            <a:r>
              <a:rPr lang="en-US" sz="2400" dirty="0" err="1">
                <a:latin typeface="Comic Sans MS" panose="030F0702030302020204" pitchFamily="66" charset="0"/>
              </a:rPr>
              <a:t>disgyblion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testun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sydd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addas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gyfer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eu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lefel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bersonol</a:t>
            </a:r>
            <a:r>
              <a:rPr lang="en-US" sz="2400" dirty="0">
                <a:latin typeface="Comic Sans MS" panose="030F0702030302020204" pitchFamily="66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omic Sans MS" panose="030F0702030302020204" pitchFamily="66" charset="0"/>
              </a:rPr>
              <a:t>Mae ‘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Grwp</a:t>
            </a:r>
            <a:r>
              <a:rPr lang="en-US" sz="2400" dirty="0">
                <a:latin typeface="Comic Sans MS" panose="030F0702030302020204" pitchFamily="66" charset="0"/>
              </a:rPr>
              <a:t>’ </a:t>
            </a:r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rhoi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cyfle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ddisgyblion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fagu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hyder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mewn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omic Sans MS" panose="030F0702030302020204" pitchFamily="66" charset="0"/>
              </a:rPr>
              <a:t>Mae  ‘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Grwp</a:t>
            </a:r>
            <a:r>
              <a:rPr lang="en-US" sz="2400" dirty="0">
                <a:latin typeface="Comic Sans MS" panose="030F0702030302020204" pitchFamily="66" charset="0"/>
              </a:rPr>
              <a:t>’ </a:t>
            </a:r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rhoi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amser</a:t>
            </a:r>
            <a:r>
              <a:rPr lang="en-US" sz="2400" dirty="0">
                <a:latin typeface="Comic Sans MS" panose="030F0702030302020204" pitchFamily="66" charset="0"/>
              </a:rPr>
              <a:t> a </a:t>
            </a:r>
            <a:r>
              <a:rPr lang="en-US" sz="2400" dirty="0" err="1">
                <a:latin typeface="Comic Sans MS" panose="030F0702030302020204" pitchFamily="66" charset="0"/>
              </a:rPr>
              <a:t>chyfle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drafod</a:t>
            </a:r>
            <a:r>
              <a:rPr lang="en-US" sz="2400" dirty="0">
                <a:latin typeface="Comic Sans MS" panose="030F0702030302020204" pitchFamily="66" charset="0"/>
              </a:rPr>
              <a:t> a </a:t>
            </a:r>
            <a:r>
              <a:rPr lang="en-US" sz="2400" dirty="0" err="1">
                <a:latin typeface="Comic Sans MS" panose="030F0702030302020204" pitchFamily="66" charset="0"/>
              </a:rPr>
              <a:t>chynnig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b="1" dirty="0" err="1">
                <a:latin typeface="Comic Sans MS" panose="030F0702030302020204" pitchFamily="66" charset="0"/>
              </a:rPr>
              <a:t>strategaethau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gwahanol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ddatblygu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sgiliau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omic Sans MS" panose="030F0702030302020204" pitchFamily="66" charset="0"/>
              </a:rPr>
              <a:t>Mae ‘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Grwp</a:t>
            </a:r>
            <a:r>
              <a:rPr lang="en-US" sz="2400" dirty="0">
                <a:latin typeface="Comic Sans MS" panose="030F0702030302020204" pitchFamily="66" charset="0"/>
              </a:rPr>
              <a:t>’ </a:t>
            </a:r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rhoi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cyfle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ddisgyblion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fwynhau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llyfrau</a:t>
            </a:r>
            <a:r>
              <a:rPr lang="en-US" sz="2400" dirty="0">
                <a:latin typeface="Comic Sans MS" panose="030F0702030302020204" pitchFamily="66" charset="0"/>
              </a:rPr>
              <a:t> / </a:t>
            </a:r>
            <a:r>
              <a:rPr lang="en-US" sz="2400" dirty="0" err="1">
                <a:latin typeface="Comic Sans MS" panose="030F0702030302020204" pitchFamily="66" charset="0"/>
              </a:rPr>
              <a:t>testun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Comic Sans MS" panose="030F0702030302020204" pitchFamily="66" charset="0"/>
              </a:rPr>
              <a:t>Mae  ‘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Grwp</a:t>
            </a:r>
            <a:r>
              <a:rPr lang="en-US" sz="2400" dirty="0">
                <a:latin typeface="Comic Sans MS" panose="030F0702030302020204" pitchFamily="66" charset="0"/>
              </a:rPr>
              <a:t>’ </a:t>
            </a:r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datblygu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sgiliau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Llafar</a:t>
            </a:r>
            <a:r>
              <a:rPr lang="en-US" sz="2400" dirty="0">
                <a:latin typeface="Comic Sans MS" panose="030F0702030302020204" pitchFamily="66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</a:rPr>
              <a:t>Gwrando</a:t>
            </a:r>
            <a:r>
              <a:rPr lang="en-US" sz="2400" dirty="0">
                <a:latin typeface="Comic Sans MS" panose="030F0702030302020204" pitchFamily="66" charset="0"/>
              </a:rPr>
              <a:t> a </a:t>
            </a:r>
            <a:r>
              <a:rPr lang="en-US" sz="2400" dirty="0" err="1">
                <a:latin typeface="Comic Sans MS" panose="030F0702030302020204" pitchFamily="66" charset="0"/>
              </a:rPr>
              <a:t>Darllen</a:t>
            </a:r>
            <a:r>
              <a:rPr lang="en-US" sz="2400" dirty="0">
                <a:latin typeface="Comic Sans MS" panose="030F0702030302020204" pitchFamily="66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</a:rPr>
              <a:t>disgyblion</a:t>
            </a:r>
            <a:r>
              <a:rPr lang="en-US" sz="2400" dirty="0">
                <a:latin typeface="Comic Sans MS" panose="030F0702030302020204" pitchFamily="66" charset="0"/>
              </a:rPr>
              <a:t>.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880828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965A640-AF25-2102-38C6-D7665C588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2DE8E5E-F630-2E60-4618-50680851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6282"/>
            <a:ext cx="12192000" cy="686114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2B1C487-09D5-FD1C-BADF-BF1F986DCD1E}"/>
              </a:ext>
            </a:extLst>
          </p:cNvPr>
          <p:cNvSpPr/>
          <p:nvPr/>
        </p:nvSpPr>
        <p:spPr>
          <a:xfrm>
            <a:off x="4601135" y="3244334"/>
            <a:ext cx="355738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  <a:hlinkClick r:id="rId3"/>
              </a:rPr>
              <a:t>https://youtu.be/-D58sfZoLKk</a:t>
            </a:r>
            <a:endParaRPr lang="cy-GB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F1522F-5087-0275-28F8-7EA55CBD3D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2700" y="964684"/>
            <a:ext cx="9639300" cy="45593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994BA6E-CCA4-5254-A3BF-95CA39BED746}"/>
              </a:ext>
            </a:extLst>
          </p:cNvPr>
          <p:cNvSpPr txBox="1"/>
          <p:nvPr/>
        </p:nvSpPr>
        <p:spPr>
          <a:xfrm>
            <a:off x="190500" y="4631172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omic Sans MS" panose="030F0702030302020204" pitchFamily="66" charset="0"/>
                <a:cs typeface="Arial" panose="020B0604020202020204" pitchFamily="34" charset="0"/>
              </a:rPr>
              <a:t>Lefel 1 - COFIO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367DC8-AEE4-F8EF-A649-4DA3A4EEB405}"/>
              </a:ext>
            </a:extLst>
          </p:cNvPr>
          <p:cNvSpPr txBox="1"/>
          <p:nvPr/>
        </p:nvSpPr>
        <p:spPr>
          <a:xfrm>
            <a:off x="190500" y="4065313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omic Sans MS" panose="030F0702030302020204" pitchFamily="66" charset="0"/>
                <a:cs typeface="Arial" panose="020B0604020202020204" pitchFamily="34" charset="0"/>
              </a:rPr>
              <a:t>Lefel 2 - DEALLTWRIAETH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DAAC38-001C-37D4-BF2B-4E00774763AA}"/>
              </a:ext>
            </a:extLst>
          </p:cNvPr>
          <p:cNvSpPr txBox="1"/>
          <p:nvPr/>
        </p:nvSpPr>
        <p:spPr>
          <a:xfrm>
            <a:off x="190500" y="3490555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omic Sans MS" panose="030F0702030302020204" pitchFamily="66" charset="0"/>
                <a:cs typeface="Arial" panose="020B0604020202020204" pitchFamily="34" charset="0"/>
              </a:rPr>
              <a:t>Lefel 3 - CYMHWYSO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D2EFD3-2E7C-ACB0-663C-A0844A2C016D}"/>
              </a:ext>
            </a:extLst>
          </p:cNvPr>
          <p:cNvSpPr txBox="1"/>
          <p:nvPr/>
        </p:nvSpPr>
        <p:spPr>
          <a:xfrm>
            <a:off x="190500" y="2894430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omic Sans MS" panose="030F0702030302020204" pitchFamily="66" charset="0"/>
                <a:cs typeface="Arial" panose="020B0604020202020204" pitchFamily="34" charset="0"/>
              </a:rPr>
              <a:t>Lefel 4 - DADANSODDI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E983B8-6146-7D0D-1B36-C7A299D6EA83}"/>
              </a:ext>
            </a:extLst>
          </p:cNvPr>
          <p:cNvSpPr txBox="1"/>
          <p:nvPr/>
        </p:nvSpPr>
        <p:spPr>
          <a:xfrm>
            <a:off x="190500" y="2263512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omic Sans MS" panose="030F0702030302020204" pitchFamily="66" charset="0"/>
                <a:cs typeface="Arial" panose="020B0604020202020204" pitchFamily="34" charset="0"/>
              </a:rPr>
              <a:t>Lefel 5 - GWERTHUSO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A974B5-3B76-9EFA-2020-225D703299B9}"/>
              </a:ext>
            </a:extLst>
          </p:cNvPr>
          <p:cNvSpPr txBox="1"/>
          <p:nvPr/>
        </p:nvSpPr>
        <p:spPr>
          <a:xfrm>
            <a:off x="190500" y="1616903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omic Sans MS" panose="030F0702030302020204" pitchFamily="66" charset="0"/>
                <a:cs typeface="Arial" panose="020B0604020202020204" pitchFamily="34" charset="0"/>
              </a:rPr>
              <a:t>Lefel 5 - CREU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EA80F379-363D-4F87-3C3F-02C7F35A1220}"/>
              </a:ext>
            </a:extLst>
          </p:cNvPr>
          <p:cNvSpPr txBox="1">
            <a:spLocks/>
          </p:cNvSpPr>
          <p:nvPr/>
        </p:nvSpPr>
        <p:spPr>
          <a:xfrm>
            <a:off x="2704764" y="201786"/>
            <a:ext cx="6778487" cy="722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Creu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cwestiynau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171819700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FF3912-C487-6C37-2CAB-9640DE8ED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D956EF6-BBDB-EB5D-3086-1800EEC50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06"/>
            <a:ext cx="12192000" cy="6861143"/>
          </a:xfrm>
          <a:prstGeom prst="rect">
            <a:avLst/>
          </a:prstGeom>
        </p:spPr>
      </p:pic>
      <p:pic>
        <p:nvPicPr>
          <p:cNvPr id="22530" name="Picture 2" descr="A screenshot of a white page&#10;&#10;Description automatically generated">
            <a:extLst>
              <a:ext uri="{FF2B5EF4-FFF2-40B4-BE49-F238E27FC236}">
                <a16:creationId xmlns:a16="http://schemas.microsoft.com/office/drawing/2014/main" id="{E0CA3FF5-A64A-1C88-7EF2-485C8B1BB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913" y="134939"/>
            <a:ext cx="9829800" cy="517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81376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FF3912-C487-6C37-2CAB-9640DE8ED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D956EF6-BBDB-EB5D-3086-1800EEC50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06"/>
            <a:ext cx="12192000" cy="6861143"/>
          </a:xfrm>
          <a:prstGeom prst="rect">
            <a:avLst/>
          </a:prstGeom>
        </p:spPr>
      </p:pic>
      <p:pic>
        <p:nvPicPr>
          <p:cNvPr id="21506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3E050D32-35EC-FE1E-36D1-EB5845A6F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644" y="23981"/>
            <a:ext cx="9764712" cy="561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566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A238E0F-AA37-1561-4E29-D28301B59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F5E25D76-7E38-EC6D-F218-508F6CF87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810"/>
            <a:ext cx="12192000" cy="68611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928F36-AC97-674B-C65D-644AF39EAE1D}"/>
              </a:ext>
            </a:extLst>
          </p:cNvPr>
          <p:cNvSpPr txBox="1"/>
          <p:nvPr/>
        </p:nvSpPr>
        <p:spPr>
          <a:xfrm>
            <a:off x="3478696" y="2744791"/>
            <a:ext cx="8209722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Meddyliwch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am un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o’r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Meysydd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Phrofiad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eraill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Sut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fyddech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chi’n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defnyddio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rhai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o’r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syniadau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i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ddatblygu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3600" dirty="0" err="1">
                <a:latin typeface="Comic Sans MS" panose="030F0702030302020204" pitchFamily="66" charset="0"/>
                <a:cs typeface="Arial" panose="020B0604020202020204" pitchFamily="34" charset="0"/>
              </a:rPr>
              <a:t>disgyblion</a:t>
            </a:r>
            <a:r>
              <a:rPr lang="en-US" sz="3600" dirty="0"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12-Point Star 7">
            <a:extLst>
              <a:ext uri="{FF2B5EF4-FFF2-40B4-BE49-F238E27FC236}">
                <a16:creationId xmlns:a16="http://schemas.microsoft.com/office/drawing/2014/main" id="{B2F97484-18DA-BF3E-D079-93F8AD3EFA71}"/>
              </a:ext>
            </a:extLst>
          </p:cNvPr>
          <p:cNvSpPr/>
          <p:nvPr/>
        </p:nvSpPr>
        <p:spPr>
          <a:xfrm>
            <a:off x="1673087" y="289513"/>
            <a:ext cx="8845826" cy="1912242"/>
          </a:xfrm>
          <a:prstGeom prst="star12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Munud</a:t>
            </a:r>
            <a:r>
              <a:rPr lang="en-US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feddwl</a:t>
            </a:r>
            <a:r>
              <a:rPr lang="en-US" sz="40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812B65-1EC4-C3CD-3C10-38700BB44D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565" y="2206464"/>
            <a:ext cx="2745043" cy="2263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9773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78E556-0201-63D8-AA9E-4F0DD0AE3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2EC871C0-D822-B7F8-8F99-AA9A9975A8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986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B13B8C2-28F9-C19B-E5CE-792DFEB1384A}"/>
              </a:ext>
            </a:extLst>
          </p:cNvPr>
          <p:cNvSpPr txBox="1">
            <a:spLocks/>
          </p:cNvSpPr>
          <p:nvPr/>
        </p:nvSpPr>
        <p:spPr>
          <a:xfrm>
            <a:off x="1676400" y="333283"/>
            <a:ext cx="9626600" cy="1000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3200" b="1" u="sng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US" sz="3200" b="1" u="sng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DARLLEN </a:t>
            </a:r>
            <a:r>
              <a:rPr lang="en-US" sz="3200" b="1" u="sng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drwy</a:t>
            </a:r>
            <a:r>
              <a:rPr lang="en-US" sz="3200" b="1" u="sng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3200" b="1" u="sng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thema</a:t>
            </a:r>
            <a:r>
              <a:rPr lang="en-US" sz="3200" b="1" u="sng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 </a:t>
            </a:r>
            <a:r>
              <a:rPr lang="en-US" sz="4400" b="1" u="sng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Tua’r</a:t>
            </a:r>
            <a:r>
              <a:rPr lang="en-US" sz="4400" b="1" u="sng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Copa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7F5098-6114-DE0F-C55F-03AA5E3F9618}"/>
              </a:ext>
            </a:extLst>
          </p:cNvPr>
          <p:cNvSpPr txBox="1"/>
          <p:nvPr/>
        </p:nvSpPr>
        <p:spPr>
          <a:xfrm>
            <a:off x="412750" y="1972003"/>
            <a:ext cx="2927350" cy="4093428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testun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ffeithiol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. 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flodau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prin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ddefaid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anifeiliaid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byw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yng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nghynefin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Wyddfa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/ Parc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Cenedlaethol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Eryri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Kyffin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Williams (a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dylanwad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Eryri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waith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waith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achubwyr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mynydd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3DD988-88B7-CF0F-669E-F4C13498134B}"/>
              </a:ext>
            </a:extLst>
          </p:cNvPr>
          <p:cNvSpPr txBox="1"/>
          <p:nvPr/>
        </p:nvSpPr>
        <p:spPr>
          <a:xfrm>
            <a:off x="6465887" y="2332277"/>
            <a:ext cx="2667000" cy="707886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chwedlau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ardal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Eryri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7C50C9-153B-C9C9-8489-B51004F4338A}"/>
              </a:ext>
            </a:extLst>
          </p:cNvPr>
          <p:cNvSpPr txBox="1"/>
          <p:nvPr/>
        </p:nvSpPr>
        <p:spPr>
          <a:xfrm>
            <a:off x="9461500" y="2024500"/>
            <a:ext cx="2667000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barddoniaeth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ardal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Eryri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856D9D-4338-B80F-93CD-23E42C4D37B6}"/>
              </a:ext>
            </a:extLst>
          </p:cNvPr>
          <p:cNvSpPr txBox="1"/>
          <p:nvPr/>
        </p:nvSpPr>
        <p:spPr>
          <a:xfrm>
            <a:off x="3470274" y="2008882"/>
            <a:ext cx="2667000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arall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Wyddfa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chymharu’r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ddwy</a:t>
            </a: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969AAF0-5972-F245-C69F-16D040A8D7C8}"/>
              </a:ext>
            </a:extLst>
          </p:cNvPr>
          <p:cNvCxnSpPr>
            <a:cxnSpLocks/>
          </p:cNvCxnSpPr>
          <p:nvPr/>
        </p:nvCxnSpPr>
        <p:spPr>
          <a:xfrm>
            <a:off x="7370762" y="1263194"/>
            <a:ext cx="61913" cy="965656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619CE4A-B5AE-05A4-BDF0-39AD82A0E815}"/>
              </a:ext>
            </a:extLst>
          </p:cNvPr>
          <p:cNvCxnSpPr/>
          <p:nvPr/>
        </p:nvCxnSpPr>
        <p:spPr>
          <a:xfrm flipH="1">
            <a:off x="2259013" y="1224735"/>
            <a:ext cx="660400" cy="685801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19D703E-368A-52A1-6D08-9A1908DADFFB}"/>
              </a:ext>
            </a:extLst>
          </p:cNvPr>
          <p:cNvCxnSpPr>
            <a:cxnSpLocks/>
          </p:cNvCxnSpPr>
          <p:nvPr/>
        </p:nvCxnSpPr>
        <p:spPr>
          <a:xfrm flipH="1">
            <a:off x="4398962" y="1224735"/>
            <a:ext cx="374650" cy="786588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2961E6A-910C-D084-E14E-3943AF617959}"/>
              </a:ext>
            </a:extLst>
          </p:cNvPr>
          <p:cNvCxnSpPr>
            <a:cxnSpLocks/>
          </p:cNvCxnSpPr>
          <p:nvPr/>
        </p:nvCxnSpPr>
        <p:spPr>
          <a:xfrm>
            <a:off x="9461500" y="1196488"/>
            <a:ext cx="482600" cy="764442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12-Point Star 19">
            <a:extLst>
              <a:ext uri="{FF2B5EF4-FFF2-40B4-BE49-F238E27FC236}">
                <a16:creationId xmlns:a16="http://schemas.microsoft.com/office/drawing/2014/main" id="{DEBF637D-27AD-3A69-65C6-B558EC344008}"/>
              </a:ext>
            </a:extLst>
          </p:cNvPr>
          <p:cNvSpPr/>
          <p:nvPr/>
        </p:nvSpPr>
        <p:spPr>
          <a:xfrm>
            <a:off x="3676650" y="4018717"/>
            <a:ext cx="2374900" cy="1444824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unigol</a:t>
            </a:r>
            <a:endParaRPr lang="en-US" sz="24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4" name="12-Point Star 20">
            <a:extLst>
              <a:ext uri="{FF2B5EF4-FFF2-40B4-BE49-F238E27FC236}">
                <a16:creationId xmlns:a16="http://schemas.microsoft.com/office/drawing/2014/main" id="{81DEDC14-F104-F912-0EA6-A8F78A73C8FB}"/>
              </a:ext>
            </a:extLst>
          </p:cNvPr>
          <p:cNvSpPr/>
          <p:nvPr/>
        </p:nvSpPr>
        <p:spPr>
          <a:xfrm>
            <a:off x="6526212" y="4018717"/>
            <a:ext cx="2374900" cy="1444824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pâr</a:t>
            </a:r>
            <a:endParaRPr lang="en-US" sz="24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5" name="12-Point Star 21">
            <a:extLst>
              <a:ext uri="{FF2B5EF4-FFF2-40B4-BE49-F238E27FC236}">
                <a16:creationId xmlns:a16="http://schemas.microsoft.com/office/drawing/2014/main" id="{8F2511C3-2067-C8CC-583D-3A00953B5654}"/>
              </a:ext>
            </a:extLst>
          </p:cNvPr>
          <p:cNvSpPr/>
          <p:nvPr/>
        </p:nvSpPr>
        <p:spPr>
          <a:xfrm>
            <a:off x="9375775" y="4018717"/>
            <a:ext cx="2374900" cy="1444824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grwp</a:t>
            </a:r>
            <a:endParaRPr lang="en-US" sz="24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3545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3A40114-8CD1-BBD1-71A7-CC20C71A31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71BB81A-D36A-BE4E-0780-EEAAA31A9A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810"/>
            <a:ext cx="12192000" cy="68611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B2E124-3A95-2E2E-490D-DFA996DA4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82751"/>
            <a:ext cx="12192000" cy="296380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801F4F71-1B2C-1ECB-9CD8-CC3A09B6ACED}"/>
              </a:ext>
            </a:extLst>
          </p:cNvPr>
          <p:cNvSpPr txBox="1">
            <a:spLocks/>
          </p:cNvSpPr>
          <p:nvPr/>
        </p:nvSpPr>
        <p:spPr>
          <a:xfrm>
            <a:off x="1115122" y="146249"/>
            <a:ext cx="10147610" cy="123650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Datblygu sgiliau Darllen ar draws y cwricwlwm – fesul cam cynnydd</a:t>
            </a:r>
            <a:endParaRPr lang="en-US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AB1EA56-8234-36B7-B261-D6FE90C47154}"/>
              </a:ext>
            </a:extLst>
          </p:cNvPr>
          <p:cNvSpPr/>
          <p:nvPr/>
        </p:nvSpPr>
        <p:spPr>
          <a:xfrm>
            <a:off x="3140927" y="4382725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latin typeface="Comic Sans MS" panose="030F0702030302020204" pitchFamily="66" charset="0"/>
                <a:hlinkClick r:id="rId4"/>
              </a:rPr>
              <a:t>https://hwb.gov.wales/api/storage/6dfd1807-63b9-410d-bc1f-ed3e2bfd75b8/fframwaith-llythrennedd-a-rhifedd-cenedlaethol-taenlen-llythrennedd-darllen-ar-draws-y-cwricwlwm-cwricwlwm-2022.pdf</a:t>
            </a:r>
            <a:endParaRPr lang="en-US" dirty="0">
              <a:latin typeface="Comic Sans MS" panose="030F0702030302020204" pitchFamily="66" charset="0"/>
            </a:endParaRPr>
          </a:p>
          <a:p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8509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740C63D-DE86-248F-2EA5-225F74855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6EBFE67-2B9E-6360-0ED4-5785F5442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43"/>
            <a:ext cx="12192000" cy="68611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1101E4-6096-8024-56CF-A1D0395B3D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42788"/>
            <a:ext cx="12192000" cy="417242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96EBD75-96C0-34D6-CF4F-904484FE62DC}"/>
              </a:ext>
            </a:extLst>
          </p:cNvPr>
          <p:cNvSpPr txBox="1">
            <a:spLocks/>
          </p:cNvSpPr>
          <p:nvPr/>
        </p:nvSpPr>
        <p:spPr>
          <a:xfrm>
            <a:off x="1115122" y="146249"/>
            <a:ext cx="10147610" cy="123650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Datblygu sgiliau Darllen ar draws y cwricwlwm – fesul cam cynnydd</a:t>
            </a:r>
            <a:endParaRPr lang="en-US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958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E879565-2ADB-87D0-948C-E1AB1E0AD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132F9C3-FB0B-3021-168B-3AB0538BD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986"/>
            <a:ext cx="12192000" cy="68611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98BED93-A56A-CA79-743A-80843240A6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45693"/>
            <a:ext cx="12192000" cy="3966614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A35FD088-AE3A-0004-437A-A725AA486CF6}"/>
              </a:ext>
            </a:extLst>
          </p:cNvPr>
          <p:cNvSpPr txBox="1">
            <a:spLocks/>
          </p:cNvSpPr>
          <p:nvPr/>
        </p:nvSpPr>
        <p:spPr>
          <a:xfrm>
            <a:off x="1115122" y="146249"/>
            <a:ext cx="10147610" cy="123650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Datblygu sgiliau Darllen ar draws y cwricwlwm – fesul cam cynnydd</a:t>
            </a:r>
            <a:endParaRPr lang="en-US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435954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4A77A3-49D2-FD5B-41B0-2181379780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E3312CE-E867-EE35-52DF-21A5DDB584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162"/>
            <a:ext cx="12192000" cy="6861143"/>
          </a:xfrm>
          <a:prstGeom prst="rect">
            <a:avLst/>
          </a:prstGeom>
        </p:spPr>
      </p:pic>
      <p:pic>
        <p:nvPicPr>
          <p:cNvPr id="17410" name="Picture 2" descr="A blue and white card with text and images&#10;&#10;Description automatically generated">
            <a:extLst>
              <a:ext uri="{FF2B5EF4-FFF2-40B4-BE49-F238E27FC236}">
                <a16:creationId xmlns:a16="http://schemas.microsoft.com/office/drawing/2014/main" id="{E53F187D-6BAE-3334-9946-BE7AA7F13E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156"/>
            <a:ext cx="12192000" cy="563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5EAC2C9B-B337-5638-F48D-8DBA33FA5D99}"/>
              </a:ext>
            </a:extLst>
          </p:cNvPr>
          <p:cNvSpPr txBox="1"/>
          <p:nvPr/>
        </p:nvSpPr>
        <p:spPr>
          <a:xfrm>
            <a:off x="697517" y="3418409"/>
            <a:ext cx="3700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4"/>
              </a:rPr>
              <a:t>Giglets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30B7889-D54A-63C8-235E-091A13A5AE59}"/>
              </a:ext>
            </a:extLst>
          </p:cNvPr>
          <p:cNvSpPr>
            <a:spLocks noGrp="1"/>
          </p:cNvSpPr>
          <p:nvPr/>
        </p:nvSpPr>
        <p:spPr>
          <a:xfrm>
            <a:off x="4879309" y="-236290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Pa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45596371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ECC90AD-32B3-DDC0-75D6-AB863F2D4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C3D03A4-B2DC-585C-AA58-8C8B92B669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986"/>
            <a:ext cx="12192000" cy="6861143"/>
          </a:xfrm>
          <a:prstGeom prst="rect">
            <a:avLst/>
          </a:prstGeom>
        </p:spPr>
      </p:pic>
      <p:pic>
        <p:nvPicPr>
          <p:cNvPr id="18434" name="Picture 2" descr="A collection of children's magazines&#10;&#10;Description automatically generated">
            <a:extLst>
              <a:ext uri="{FF2B5EF4-FFF2-40B4-BE49-F238E27FC236}">
                <a16:creationId xmlns:a16="http://schemas.microsoft.com/office/drawing/2014/main" id="{FDC1E201-46E7-DBB8-AE88-C68F0B69A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705" y="0"/>
            <a:ext cx="7315295" cy="570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A close-up of text&#10;&#10;Description automatically generated">
            <a:extLst>
              <a:ext uri="{FF2B5EF4-FFF2-40B4-BE49-F238E27FC236}">
                <a16:creationId xmlns:a16="http://schemas.microsoft.com/office/drawing/2014/main" id="{6F1E18B1-2DC6-0A80-FFFD-CF76B297F7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26" y="971343"/>
            <a:ext cx="4888039" cy="3272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A group of children sitting on books&#10;&#10;Description automatically generated">
            <a:extLst>
              <a:ext uri="{FF2B5EF4-FFF2-40B4-BE49-F238E27FC236}">
                <a16:creationId xmlns:a16="http://schemas.microsoft.com/office/drawing/2014/main" id="{9FF2A7FA-8E0D-75E2-856D-F08E75F48E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48" y="4381470"/>
            <a:ext cx="1159987" cy="115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7" name="Picture 5" descr="A person reading a book&#10;&#10;Description automatically generated">
            <a:extLst>
              <a:ext uri="{FF2B5EF4-FFF2-40B4-BE49-F238E27FC236}">
                <a16:creationId xmlns:a16="http://schemas.microsoft.com/office/drawing/2014/main" id="{0459B104-138E-C9B1-C9FD-6B584EF6D9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625" y="4510211"/>
            <a:ext cx="1334321" cy="103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17F02D85-6ABE-68C6-FD7B-BD08581296DC}"/>
              </a:ext>
            </a:extLst>
          </p:cNvPr>
          <p:cNvSpPr txBox="1"/>
          <p:nvPr/>
        </p:nvSpPr>
        <p:spPr>
          <a:xfrm>
            <a:off x="93498" y="68659"/>
            <a:ext cx="183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7"/>
              </a:rPr>
              <a:t>Beth yw Giglets?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119366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9885807-6A17-C1DD-9AB8-9739024FE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54E95A93-A6F2-2B12-074D-AF729F3EE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10"/>
            <a:ext cx="12192000" cy="68611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98615E6-2B12-901B-D370-6DD5EDE2C2DE}"/>
              </a:ext>
            </a:extLst>
          </p:cNvPr>
          <p:cNvSpPr txBox="1">
            <a:spLocks/>
          </p:cNvSpPr>
          <p:nvPr/>
        </p:nvSpPr>
        <p:spPr>
          <a:xfrm>
            <a:off x="1122556" y="199468"/>
            <a:ext cx="10802744" cy="8710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Llyfrau</a:t>
            </a:r>
            <a:r>
              <a:rPr lang="en-US" sz="4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4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Dogfennau</a:t>
            </a:r>
            <a:r>
              <a:rPr lang="en-US" sz="4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 a </a:t>
            </a:r>
            <a:r>
              <a:rPr lang="en-US" sz="4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gyfeiriwyd</a:t>
            </a:r>
            <a:r>
              <a:rPr lang="en-US" sz="4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atynt</a:t>
            </a:r>
            <a:r>
              <a:rPr lang="en-US" sz="4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</a:p>
          <a:p>
            <a:pPr algn="ctr"/>
            <a:r>
              <a:rPr lang="en-US" sz="4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ddarlith</a:t>
            </a:r>
            <a:r>
              <a:rPr lang="en-US" sz="4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hon: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2070FA-48B6-64B4-DBD4-8E570D5681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230" y="3333040"/>
            <a:ext cx="1905310" cy="269581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0AABE9-6AC3-E7EF-EEBA-900FEEEF39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977" y="1353582"/>
            <a:ext cx="2067701" cy="270067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5DEC12-D134-4BA5-7450-524ACE6637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8842" y="1413375"/>
            <a:ext cx="2061390" cy="2683930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ED502F-09DB-3F22-069E-9B59C64606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6534" y="3301306"/>
            <a:ext cx="1934836" cy="27275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924ABC9-B05B-2098-C971-6505B7DF92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7672" y="1266331"/>
            <a:ext cx="1972372" cy="28176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Picture 2" descr="A book cover with text and a spiral of orange and yellow lines&#10;&#10;Description automatically generated">
            <a:extLst>
              <a:ext uri="{FF2B5EF4-FFF2-40B4-BE49-F238E27FC236}">
                <a16:creationId xmlns:a16="http://schemas.microsoft.com/office/drawing/2014/main" id="{A9E66D1E-88A7-205A-11A6-77F611D095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5361" y="3442423"/>
            <a:ext cx="1988345" cy="255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16498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06B54B-5C8D-1CAB-CABD-6992937D7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F7E7C88-F2C2-3C7C-689A-E6665BBC10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810"/>
            <a:ext cx="12192000" cy="68611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31D120-960F-C8E7-3A43-DA1C23732C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53" y="121478"/>
            <a:ext cx="3567043" cy="356704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9458" name="Picture 2">
            <a:extLst>
              <a:ext uri="{FF2B5EF4-FFF2-40B4-BE49-F238E27FC236}">
                <a16:creationId xmlns:a16="http://schemas.microsoft.com/office/drawing/2014/main" id="{928EE48F-E701-0DD6-BD79-1E2C95E242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349" y="1377394"/>
            <a:ext cx="8013789" cy="401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D2BC3824-9CDF-9C67-A08A-BE9B8015D263}"/>
              </a:ext>
            </a:extLst>
          </p:cNvPr>
          <p:cNvSpPr txBox="1"/>
          <p:nvPr/>
        </p:nvSpPr>
        <p:spPr>
          <a:xfrm>
            <a:off x="5645224" y="157516"/>
            <a:ext cx="49973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i="0" u="none" strike="noStrike" dirty="0" err="1">
                <a:effectLst/>
                <a:latin typeface="Comic Sans MS" panose="030F0702030302020204" pitchFamily="66" charset="0"/>
              </a:rPr>
              <a:t>Darllenwch</a:t>
            </a:r>
            <a:r>
              <a:rPr lang="en-US" sz="5400" b="1" i="0" u="none" strike="noStrike" dirty="0">
                <a:effectLst/>
                <a:latin typeface="Comic Sans MS" panose="030F0702030302020204" pitchFamily="66" charset="0"/>
              </a:rPr>
              <a:t>!</a:t>
            </a:r>
            <a:endParaRPr lang="en-US" sz="5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3249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2" ma:contentTypeDescription="Create a new document." ma:contentTypeScope="" ma:versionID="d938997c4f5ff8fc4e55681503e8625e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b2ea691e2766c55ca8fec9b2ab21800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585B6534-05DF-4D94-900E-049793AAB3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0EA4B08-6A92-4638-8C5C-D8C74C090B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7D5789-E7AB-493E-8D51-DC73D3C477DC}">
  <ds:schemaRefs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a5bd8bae-d77b-4579-b242-1f3afbf66184"/>
    <ds:schemaRef ds:uri="0d4f6ffa-9f28-4e2a-a23f-4264c91c95c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2415</Words>
  <Application>Microsoft Office PowerPoint</Application>
  <PresentationFormat>Widescreen</PresentationFormat>
  <Paragraphs>325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0" baseType="lpstr">
      <vt:lpstr>Arial,Sans-Serif</vt:lpstr>
      <vt:lpstr>Arial</vt:lpstr>
      <vt:lpstr>Calibri</vt:lpstr>
      <vt:lpstr>Calibri Light</vt:lpstr>
      <vt:lpstr>Comic Sans MS</vt:lpstr>
      <vt:lpstr>Segoe UI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Davies</dc:creator>
  <cp:lastModifiedBy>Menna Davies</cp:lastModifiedBy>
  <cp:revision>1</cp:revision>
  <dcterms:created xsi:type="dcterms:W3CDTF">2023-10-18T13:13:58Z</dcterms:created>
  <dcterms:modified xsi:type="dcterms:W3CDTF">2023-10-22T19:59:18Z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