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AA9B76-3250-42DB-AC3C-650FE3AD8B37}" v="74" dt="2024-01-08T23:54:52.1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ha Parkes (2117558)" userId="S::2117558@student.uwtsd.ac.uk::52d9b48f-6e54-4f26-9fb1-406ab97c2bc0" providerId="AD" clId="Web-{90AA9B76-3250-42DB-AC3C-650FE3AD8B37}"/>
    <pc:docChg chg="addSld delSld modSld">
      <pc:chgData name="Alisha Parkes (2117558)" userId="S::2117558@student.uwtsd.ac.uk::52d9b48f-6e54-4f26-9fb1-406ab97c2bc0" providerId="AD" clId="Web-{90AA9B76-3250-42DB-AC3C-650FE3AD8B37}" dt="2024-01-08T23:54:51.910" v="53" actId="20577"/>
      <pc:docMkLst>
        <pc:docMk/>
      </pc:docMkLst>
      <pc:sldChg chg="addSp delSp modSp">
        <pc:chgData name="Alisha Parkes (2117558)" userId="S::2117558@student.uwtsd.ac.uk::52d9b48f-6e54-4f26-9fb1-406ab97c2bc0" providerId="AD" clId="Web-{90AA9B76-3250-42DB-AC3C-650FE3AD8B37}" dt="2024-01-08T23:53:24.859" v="24" actId="1076"/>
        <pc:sldMkLst>
          <pc:docMk/>
          <pc:sldMk cId="109857222" sldId="256"/>
        </pc:sldMkLst>
        <pc:spChg chg="del mod">
          <ac:chgData name="Alisha Parkes (2117558)" userId="S::2117558@student.uwtsd.ac.uk::52d9b48f-6e54-4f26-9fb1-406ab97c2bc0" providerId="AD" clId="Web-{90AA9B76-3250-42DB-AC3C-650FE3AD8B37}" dt="2024-01-08T23:52:47.013" v="12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Alisha Parkes (2117558)" userId="S::2117558@student.uwtsd.ac.uk::52d9b48f-6e54-4f26-9fb1-406ab97c2bc0" providerId="AD" clId="Web-{90AA9B76-3250-42DB-AC3C-650FE3AD8B37}" dt="2024-01-08T23:52:53.779" v="13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Alisha Parkes (2117558)" userId="S::2117558@student.uwtsd.ac.uk::52d9b48f-6e54-4f26-9fb1-406ab97c2bc0" providerId="AD" clId="Web-{90AA9B76-3250-42DB-AC3C-650FE3AD8B37}" dt="2024-01-08T23:52:35.091" v="8" actId="1076"/>
          <ac:picMkLst>
            <pc:docMk/>
            <pc:sldMk cId="109857222" sldId="256"/>
            <ac:picMk id="4" creationId="{8469CD77-8EB9-9B3E-5055-8387402148EB}"/>
          </ac:picMkLst>
        </pc:picChg>
        <pc:picChg chg="add mod">
          <ac:chgData name="Alisha Parkes (2117558)" userId="S::2117558@student.uwtsd.ac.uk::52d9b48f-6e54-4f26-9fb1-406ab97c2bc0" providerId="AD" clId="Web-{90AA9B76-3250-42DB-AC3C-650FE3AD8B37}" dt="2024-01-08T23:53:21.515" v="22" actId="1076"/>
          <ac:picMkLst>
            <pc:docMk/>
            <pc:sldMk cId="109857222" sldId="256"/>
            <ac:picMk id="6" creationId="{86E0FF1C-70A8-E2F6-2A37-061AEAF34033}"/>
          </ac:picMkLst>
        </pc:picChg>
        <pc:picChg chg="add mod">
          <ac:chgData name="Alisha Parkes (2117558)" userId="S::2117558@student.uwtsd.ac.uk::52d9b48f-6e54-4f26-9fb1-406ab97c2bc0" providerId="AD" clId="Web-{90AA9B76-3250-42DB-AC3C-650FE3AD8B37}" dt="2024-01-08T23:53:24.859" v="24" actId="1076"/>
          <ac:picMkLst>
            <pc:docMk/>
            <pc:sldMk cId="109857222" sldId="256"/>
            <ac:picMk id="8" creationId="{4DB42D0E-9024-E1E2-D12F-32FEA6CC11F7}"/>
          </ac:picMkLst>
        </pc:picChg>
      </pc:sldChg>
      <pc:sldChg chg="addSp delSp modSp new del">
        <pc:chgData name="Alisha Parkes (2117558)" userId="S::2117558@student.uwtsd.ac.uk::52d9b48f-6e54-4f26-9fb1-406ab97c2bc0" providerId="AD" clId="Web-{90AA9B76-3250-42DB-AC3C-650FE3AD8B37}" dt="2024-01-08T23:52:59.045" v="15"/>
        <pc:sldMkLst>
          <pc:docMk/>
          <pc:sldMk cId="934738833" sldId="257"/>
        </pc:sldMkLst>
        <pc:spChg chg="del">
          <ac:chgData name="Alisha Parkes (2117558)" userId="S::2117558@student.uwtsd.ac.uk::52d9b48f-6e54-4f26-9fb1-406ab97c2bc0" providerId="AD" clId="Web-{90AA9B76-3250-42DB-AC3C-650FE3AD8B37}" dt="2024-01-08T23:51:50.151" v="2"/>
          <ac:spMkLst>
            <pc:docMk/>
            <pc:sldMk cId="934738833" sldId="257"/>
            <ac:spMk id="3" creationId="{2F352464-6FA2-1FE2-EA65-335D95F7A0FE}"/>
          </ac:spMkLst>
        </pc:spChg>
        <pc:picChg chg="add mod ord">
          <ac:chgData name="Alisha Parkes (2117558)" userId="S::2117558@student.uwtsd.ac.uk::52d9b48f-6e54-4f26-9fb1-406ab97c2bc0" providerId="AD" clId="Web-{90AA9B76-3250-42DB-AC3C-650FE3AD8B37}" dt="2024-01-08T23:51:50.151" v="2"/>
          <ac:picMkLst>
            <pc:docMk/>
            <pc:sldMk cId="934738833" sldId="257"/>
            <ac:picMk id="4" creationId="{7D0E53BA-D1F3-3EFF-3866-B7578A110588}"/>
          </ac:picMkLst>
        </pc:picChg>
      </pc:sldChg>
      <pc:sldChg chg="addSp modSp new">
        <pc:chgData name="Alisha Parkes (2117558)" userId="S::2117558@student.uwtsd.ac.uk::52d9b48f-6e54-4f26-9fb1-406ab97c2bc0" providerId="AD" clId="Web-{90AA9B76-3250-42DB-AC3C-650FE3AD8B37}" dt="2024-01-08T23:54:51.910" v="53" actId="20577"/>
        <pc:sldMkLst>
          <pc:docMk/>
          <pc:sldMk cId="1477020817" sldId="257"/>
        </pc:sldMkLst>
        <pc:spChg chg="add mod">
          <ac:chgData name="Alisha Parkes (2117558)" userId="S::2117558@student.uwtsd.ac.uk::52d9b48f-6e54-4f26-9fb1-406ab97c2bc0" providerId="AD" clId="Web-{90AA9B76-3250-42DB-AC3C-650FE3AD8B37}" dt="2024-01-08T23:54:51.910" v="53" actId="20577"/>
          <ac:spMkLst>
            <pc:docMk/>
            <pc:sldMk cId="1477020817" sldId="257"/>
            <ac:spMk id="2" creationId="{7F53A29D-26F4-13DC-64D0-B1884087E801}"/>
          </ac:spMkLst>
        </pc:spChg>
      </pc:sldChg>
      <pc:sldChg chg="addSp modSp new del">
        <pc:chgData name="Alisha Parkes (2117558)" userId="S::2117558@student.uwtsd.ac.uk::52d9b48f-6e54-4f26-9fb1-406ab97c2bc0" providerId="AD" clId="Web-{90AA9B76-3250-42DB-AC3C-650FE3AD8B37}" dt="2024-01-08T23:53:42.610" v="27"/>
        <pc:sldMkLst>
          <pc:docMk/>
          <pc:sldMk cId="4002859404" sldId="257"/>
        </pc:sldMkLst>
        <pc:picChg chg="add mod">
          <ac:chgData name="Alisha Parkes (2117558)" userId="S::2117558@student.uwtsd.ac.uk::52d9b48f-6e54-4f26-9fb1-406ab97c2bc0" providerId="AD" clId="Web-{90AA9B76-3250-42DB-AC3C-650FE3AD8B37}" dt="2024-01-08T23:53:40.547" v="26"/>
          <ac:picMkLst>
            <pc:docMk/>
            <pc:sldMk cId="4002859404" sldId="257"/>
            <ac:picMk id="2" creationId="{19E08A7A-7226-BB0B-9F3B-16DDD6CC3BD2}"/>
          </ac:picMkLst>
        </pc:picChg>
      </pc:sldChg>
      <pc:sldChg chg="addSp delSp modSp new del">
        <pc:chgData name="Alisha Parkes (2117558)" userId="S::2117558@student.uwtsd.ac.uk::52d9b48f-6e54-4f26-9fb1-406ab97c2bc0" providerId="AD" clId="Web-{90AA9B76-3250-42DB-AC3C-650FE3AD8B37}" dt="2024-01-08T23:53:15.139" v="17"/>
        <pc:sldMkLst>
          <pc:docMk/>
          <pc:sldMk cId="1617326857" sldId="258"/>
        </pc:sldMkLst>
        <pc:spChg chg="del">
          <ac:chgData name="Alisha Parkes (2117558)" userId="S::2117558@student.uwtsd.ac.uk::52d9b48f-6e54-4f26-9fb1-406ab97c2bc0" providerId="AD" clId="Web-{90AA9B76-3250-42DB-AC3C-650FE3AD8B37}" dt="2024-01-08T23:52:09.699" v="4"/>
          <ac:spMkLst>
            <pc:docMk/>
            <pc:sldMk cId="1617326857" sldId="258"/>
            <ac:spMk id="3" creationId="{CA385526-94B9-B74E-4CC0-2A608E44A9C1}"/>
          </ac:spMkLst>
        </pc:spChg>
        <pc:picChg chg="add mod ord">
          <ac:chgData name="Alisha Parkes (2117558)" userId="S::2117558@student.uwtsd.ac.uk::52d9b48f-6e54-4f26-9fb1-406ab97c2bc0" providerId="AD" clId="Web-{90AA9B76-3250-42DB-AC3C-650FE3AD8B37}" dt="2024-01-08T23:52:28.543" v="6" actId="1076"/>
          <ac:picMkLst>
            <pc:docMk/>
            <pc:sldMk cId="1617326857" sldId="258"/>
            <ac:picMk id="4" creationId="{978C547E-C881-5D9F-2EDD-CB9F2850CCB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p:/g/personal/2304205_student_uwtsd_ac_uk/EaGbXHtOHrNHuotEBH_prGUBoUJgzpCyUItIWRxaaxdrEQ?CID=ff64f258-a17a-8fc8-98ea-6fe1faed4b17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notebook with writing on it&#10;&#10;Description automatically generated">
            <a:extLst>
              <a:ext uri="{FF2B5EF4-FFF2-40B4-BE49-F238E27FC236}">
                <a16:creationId xmlns:a16="http://schemas.microsoft.com/office/drawing/2014/main" id="{8469CD77-8EB9-9B3E-5055-8387402148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056" y="695417"/>
            <a:ext cx="3641695" cy="4860525"/>
          </a:xfrm>
          <a:prstGeom prst="rect">
            <a:avLst/>
          </a:prstGeom>
        </p:spPr>
      </p:pic>
      <p:pic>
        <p:nvPicPr>
          <p:cNvPr id="6" name="Content Placeholder 3" descr="A notebook with writing on it&#10;&#10;Description automatically generated">
            <a:extLst>
              <a:ext uri="{FF2B5EF4-FFF2-40B4-BE49-F238E27FC236}">
                <a16:creationId xmlns:a16="http://schemas.microsoft.com/office/drawing/2014/main" id="{86E0FF1C-70A8-E2F6-2A37-061AEAF340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9860" y="693723"/>
            <a:ext cx="3633406" cy="4861804"/>
          </a:xfrm>
          <a:prstGeom prst="rect">
            <a:avLst/>
          </a:prstGeom>
        </p:spPr>
      </p:pic>
      <p:pic>
        <p:nvPicPr>
          <p:cNvPr id="8" name="Content Placeholder 3" descr="A notebook with writing on it&#10;&#10;Description automatically generated">
            <a:extLst>
              <a:ext uri="{FF2B5EF4-FFF2-40B4-BE49-F238E27FC236}">
                <a16:creationId xmlns:a16="http://schemas.microsoft.com/office/drawing/2014/main" id="{4DB42D0E-9024-E1E2-D12F-32FEA6CC11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00015" y="693721"/>
            <a:ext cx="3626008" cy="4817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F53A29D-26F4-13DC-64D0-B1884087E801}"/>
              </a:ext>
            </a:extLst>
          </p:cNvPr>
          <p:cNvSpPr txBox="1"/>
          <p:nvPr/>
        </p:nvSpPr>
        <p:spPr>
          <a:xfrm>
            <a:off x="600360" y="1819922"/>
            <a:ext cx="11150734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Link to group presentation-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2"/>
              </a:rPr>
              <a:t>https://uowtsd-my.sharepoint.com/:p:/g/personal/2304205_student_uwtsd_ac_uk/EaGbXHtOHrNHuotEBH_prGUBoUJgzpCyUItIWRxaaxdrEQ?CID=ff64f258-a17a-8fc8-98ea-6fe1faed4b17</a:t>
            </a:r>
            <a:r>
              <a:rPr lang="en-GB" dirty="0">
                <a:ea typeface="+mn-lt"/>
                <a:cs typeface="+mn-lt"/>
              </a:rPr>
              <a:t> </a:t>
            </a: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770208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25</cp:revision>
  <dcterms:created xsi:type="dcterms:W3CDTF">2024-01-08T23:50:19Z</dcterms:created>
  <dcterms:modified xsi:type="dcterms:W3CDTF">2024-01-08T23:54:53Z</dcterms:modified>
</cp:coreProperties>
</file>