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9" r:id="rId5"/>
    <p:sldId id="284" r:id="rId6"/>
    <p:sldId id="261" r:id="rId7"/>
    <p:sldId id="285" r:id="rId8"/>
    <p:sldId id="286" r:id="rId9"/>
    <p:sldId id="262" r:id="rId10"/>
    <p:sldId id="266" r:id="rId11"/>
    <p:sldId id="289" r:id="rId12"/>
    <p:sldId id="271" r:id="rId13"/>
    <p:sldId id="287" r:id="rId14"/>
    <p:sldId id="288" r:id="rId15"/>
    <p:sldId id="278" r:id="rId16"/>
    <p:sldId id="283" r:id="rId17"/>
    <p:sldId id="25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283E74-B16F-6986-5510-6F05B7B775B1}" v="351" dt="2019-11-22T13:52:38.398"/>
    <p1510:client id="{2C675798-B332-78FF-1D69-56D37C0362D5}" v="294" dt="2019-11-20T21:17:05.509"/>
    <p1510:client id="{43F725E2-3086-7165-149E-9128734252B0}" v="1622" dt="2019-11-19T22:40:59.605"/>
    <p1510:client id="{57395924-83CE-1A78-1D2B-AE3CE6093F5F}" v="1" dt="2019-11-21T22:48:05.737"/>
    <p1510:client id="{7690A202-176A-F03C-21D3-FDB7BD14562F}" v="36" dt="2019-11-19T19:14:52.972"/>
    <p1510:client id="{C5D8BAFE-303D-9019-CD9F-7832705A3ADA}" v="35" dt="2019-11-19T22:49:28.872"/>
    <p1510:client id="{CE50C8DE-62CD-1A82-D8ED-9451AD68344D}" v="75" dt="2019-11-22T21:59:57.142"/>
    <p1510:client id="{D07D82E5-DDF0-0D69-2CDA-595EAC2B2EEE}" v="759" dt="2019-11-21T22:40:34.132"/>
    <p1510:client id="{D84E62C0-F268-B806-2A34-F091D697861A}" v="419" dt="2019-11-20T20:44:47.438"/>
    <p1510:client id="{DFE74E5E-81D2-A063-7258-3B20463F093D}" v="39" dt="2019-11-19T21:00:02.594"/>
  </p1510:revLst>
</p1510:revInfo>
</file>

<file path=ppt/tableStyles.xml><?xml version="1.0" encoding="utf-8"?>
<a:tblStyleLst xmlns:a="http://schemas.openxmlformats.org/drawingml/2006/main" def="{69012ECD-51FC-41F1-AA8D-1B2483CD663E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9-11-19T18:34:03.774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11/24/2019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8F815A-5A10-42A8-9FEC-3938D2D9BA48}" type="datetimeFigureOut">
              <a:rPr lang="en-US" noProof="0" smtClean="0"/>
              <a:t>11/24/2019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649DAF-093F-4482-AA38-346E9A2DEE94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56813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86368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01611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6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8428445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7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45803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9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089336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12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377071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13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46832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14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61488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6715" y="86714"/>
            <a:ext cx="12018572" cy="6684572"/>
          </a:xfrm>
          <a:solidFill>
            <a:schemeClr val="bg1">
              <a:lumMod val="85000"/>
            </a:schemeClr>
          </a:solidFill>
        </p:spPr>
        <p:txBody>
          <a:bodyPr lIns="360000" tIns="360000"/>
          <a:lstStyle>
            <a:lvl1pPr marL="0" indent="0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94607" y="2237328"/>
            <a:ext cx="7202786" cy="1449788"/>
          </a:xfrm>
          <a:solidFill>
            <a:schemeClr val="tx1">
              <a:alpha val="80000"/>
            </a:schemeClr>
          </a:solidFill>
        </p:spPr>
        <p:txBody>
          <a:bodyPr lIns="288000" rIns="2160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94607" y="3684672"/>
            <a:ext cx="5282503" cy="936000"/>
          </a:xfrm>
          <a:solidFill>
            <a:schemeClr val="tx1">
              <a:alpha val="90000"/>
            </a:schemeClr>
          </a:solidFill>
        </p:spPr>
        <p:txBody>
          <a:bodyPr lIns="216000" tIns="144000" rIns="216000"/>
          <a:lstStyle>
            <a:lvl1pPr marL="0" indent="0" algn="r">
              <a:buNone/>
              <a:defRPr sz="21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5" name="Straight Connector 4" descr="Title Slide divider line&#10;">
            <a:extLst>
              <a:ext uri="{FF2B5EF4-FFF2-40B4-BE49-F238E27FC236}">
                <a16:creationId xmlns:a16="http://schemas.microsoft.com/office/drawing/2014/main" id="{9688AEDF-1396-4322-8818-9D1C7976FCDF}"/>
              </a:ext>
            </a:extLst>
          </p:cNvPr>
          <p:cNvCxnSpPr>
            <a:cxnSpLocks/>
          </p:cNvCxnSpPr>
          <p:nvPr userDrawn="1"/>
        </p:nvCxnSpPr>
        <p:spPr>
          <a:xfrm>
            <a:off x="7777113" y="2412127"/>
            <a:ext cx="0" cy="1100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41AA1B3-8A3B-4B1B-A759-E2D76417722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65008" y="2587752"/>
            <a:ext cx="1344168" cy="704088"/>
          </a:xfr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Logo</a:t>
            </a:r>
          </a:p>
        </p:txBody>
      </p:sp>
    </p:spTree>
    <p:extLst>
      <p:ext uri="{BB962C8B-B14F-4D97-AF65-F5344CB8AC3E}">
        <p14:creationId xmlns:p14="http://schemas.microsoft.com/office/powerpoint/2010/main" val="890440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74E1F0E-A827-4F38-BAAB-5D5831E0813A}"/>
              </a:ext>
            </a:extLst>
          </p:cNvPr>
          <p:cNvSpPr/>
          <p:nvPr userDrawn="1"/>
        </p:nvSpPr>
        <p:spPr>
          <a:xfrm>
            <a:off x="0" y="6771286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D9229-CE8B-44FD-B1E6-2FE619F40B4F}"/>
              </a:ext>
            </a:extLst>
          </p:cNvPr>
          <p:cNvSpPr/>
          <p:nvPr userDrawn="1"/>
        </p:nvSpPr>
        <p:spPr>
          <a:xfrm>
            <a:off x="0" y="0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83AF15-88E9-4D75-9D5E-7E4924887E91}"/>
              </a:ext>
            </a:extLst>
          </p:cNvPr>
          <p:cNvSpPr/>
          <p:nvPr userDrawn="1"/>
        </p:nvSpPr>
        <p:spPr>
          <a:xfrm rot="5400000">
            <a:off x="-3385643" y="3385642"/>
            <a:ext cx="6858001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B18E46-480F-48E8-9675-259D3D06A00D}"/>
              </a:ext>
            </a:extLst>
          </p:cNvPr>
          <p:cNvSpPr/>
          <p:nvPr userDrawn="1"/>
        </p:nvSpPr>
        <p:spPr>
          <a:xfrm rot="5400000">
            <a:off x="8719643" y="3385643"/>
            <a:ext cx="6858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6714" y="86714"/>
            <a:ext cx="6009285" cy="6684572"/>
          </a:xfrm>
          <a:solidFill>
            <a:schemeClr val="bg1">
              <a:lumMod val="85000"/>
            </a:schemeClr>
          </a:solidFill>
        </p:spPr>
        <p:txBody>
          <a:bodyPr lIns="0" tIns="0" anchor="ctr"/>
          <a:lstStyle>
            <a:lvl1pPr marL="0" indent="0" algn="ctr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5999" y="86714"/>
            <a:ext cx="6009287" cy="4068402"/>
          </a:xfrm>
          <a:solidFill>
            <a:schemeClr val="tx1">
              <a:alpha val="80000"/>
            </a:schemeClr>
          </a:solidFill>
        </p:spPr>
        <p:txBody>
          <a:bodyPr lIns="288000" rIns="432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4152672"/>
            <a:ext cx="6009287" cy="1818422"/>
          </a:xfrm>
          <a:solidFill>
            <a:schemeClr val="bg1">
              <a:lumMod val="95000"/>
              <a:alpha val="80000"/>
            </a:schemeClr>
          </a:solidFill>
        </p:spPr>
        <p:txBody>
          <a:bodyPr lIns="288000" tIns="144000" rIns="432000"/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994FE7-F6B5-D34D-B846-52B81F6F601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9E631-FFE0-4842-9C8D-2977AD46DA07}"/>
              </a:ext>
            </a:extLst>
          </p:cNvPr>
          <p:cNvSpPr txBox="1"/>
          <p:nvPr userDrawn="1"/>
        </p:nvSpPr>
        <p:spPr>
          <a:xfrm>
            <a:off x="5861957" y="6613071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endParaRPr lang="en-US" sz="1200" noProof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04743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000" y="3517901"/>
            <a:ext cx="6012000" cy="1409700"/>
          </a:xfrm>
          <a:solidFill>
            <a:schemeClr val="tx1"/>
          </a:solidFill>
        </p:spPr>
        <p:txBody>
          <a:bodyPr lIns="288000" rIns="432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000" y="4927600"/>
            <a:ext cx="6012000" cy="1845743"/>
          </a:xfrm>
          <a:solidFill>
            <a:schemeClr val="tx1">
              <a:lumMod val="85000"/>
              <a:lumOff val="15000"/>
            </a:schemeClr>
          </a:solidFill>
        </p:spPr>
        <p:txBody>
          <a:bodyPr lIns="288000" tIns="144000" rIns="432000"/>
          <a:lstStyle>
            <a:lvl1pPr marL="0" indent="0" algn="r">
              <a:buNone/>
              <a:defRPr sz="21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994FE7-F6B5-D34D-B846-52B81F6F601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9E631-FFE0-4842-9C8D-2977AD46DA07}"/>
              </a:ext>
            </a:extLst>
          </p:cNvPr>
          <p:cNvSpPr txBox="1"/>
          <p:nvPr userDrawn="1"/>
        </p:nvSpPr>
        <p:spPr>
          <a:xfrm>
            <a:off x="5861957" y="6613071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endParaRPr lang="en-US" sz="1200" noProof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4000" y="86714"/>
            <a:ext cx="6009285" cy="3431187"/>
          </a:xfrm>
          <a:solidFill>
            <a:srgbClr val="333333"/>
          </a:solidFill>
        </p:spPr>
        <p:txBody>
          <a:bodyPr lIns="0" tIns="0" anchor="ctr"/>
          <a:lstStyle>
            <a:lvl1pPr marL="0" indent="0" algn="ctr">
              <a:buNone/>
              <a:defRPr sz="1100" i="1">
                <a:solidFill>
                  <a:schemeClr val="bg1">
                    <a:lumMod val="8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Image Here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ED5F0C9D-A08F-4539-BA26-61D24BBE6E9A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464300" y="1152000"/>
            <a:ext cx="5307700" cy="4680000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07283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11340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F6D6B0F-FF8B-4D60-B712-A57904D5502C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FF5FB50-33B5-4195-92D6-70891F240926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ECD958F-56E9-4A3B-9C25-D5970592C848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2F4FF18-9272-43AF-912E-B1CF8BF148D4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E9C7EB4-9E81-4394-8C2C-A54BBD15B51D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E681EC0-A139-4B14-89E8-F237CB63D4C9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7F87648-ABB4-4C97-BB6D-58342407E9DF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802EFEB-F4DF-4501-91AA-173B60EBBBAA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09FE51D-8E02-4ED7-862B-5CF838F7F77F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ECB9E40-5923-4571-9C8E-D7412C1283B2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46052C9-826B-47AC-9F6B-3078D4F43748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C3867F5-4C6F-48BE-9DFF-9046D1FE6771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B0CB40F-9E6F-457D-9C1F-9769BC3AE13E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FCD03E7-2128-4C04-A914-409506646A76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E0A84F6-FEAA-4BDD-9282-20006CFE8BD1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CD00A51-7C86-40CE-9A85-9305A72856F5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2581C84-47AA-4227-BB97-9D73745C6350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3D0208D-7363-46C1-93C0-34D5C7CC03D4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BF00BA4-FF52-480A-802E-02DFDD8C7441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8FC3C8E-D2F9-46FE-B29F-17C02B89FFCC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AC53E23-4CA7-479D-B22A-A5FCB3E5B5F6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6F0F1DB-0C5F-4895-B71A-86B7D122DD4B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34BF4B3-A394-4B33-84E8-433CB3F4D710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6E11BA4-7EBA-47E5-8E07-57E665A74955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A178943-1EAE-4532-95FB-DFD1B8A936ED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1603A2C-1F9D-4BAB-BF6C-C411F8898F5A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019487C-9065-4D0C-8A4F-0BEC960FF5E1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2E39A85-934A-4BF2-93E3-761989F1B981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152000"/>
            <a:ext cx="5472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47D86-FD0D-44D0-9B7F-9EDEBD11F9D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29F8B3-4723-4928-83E5-76C29D05F2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94AA1D0D-4A88-48E6-9F92-152A70F621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0384" y="1140847"/>
            <a:ext cx="5471616" cy="503611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47483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3600000" cy="503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152000"/>
            <a:ext cx="360045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152000"/>
            <a:ext cx="360045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2160000" cy="503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152525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152525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148060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152525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val 27">
            <a:extLst>
              <a:ext uri="{FF2B5EF4-FFF2-40B4-BE49-F238E27FC236}">
                <a16:creationId xmlns:a16="http://schemas.microsoft.com/office/drawing/2014/main" id="{2041BFF2-BC3B-3145-940D-004809E5A80A}"/>
              </a:ext>
            </a:extLst>
          </p:cNvPr>
          <p:cNvSpPr>
            <a:spLocks noChangeAspect="1"/>
          </p:cNvSpPr>
          <p:nvPr userDrawn="1"/>
        </p:nvSpPr>
        <p:spPr>
          <a:xfrm>
            <a:off x="3050592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9906F5C-A183-DF45-AE48-C1D611CDC98D}"/>
              </a:ext>
            </a:extLst>
          </p:cNvPr>
          <p:cNvSpPr>
            <a:spLocks noChangeAspect="1"/>
          </p:cNvSpPr>
          <p:nvPr userDrawn="1"/>
        </p:nvSpPr>
        <p:spPr>
          <a:xfrm>
            <a:off x="5345060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C9CFF2EB-CD95-EA4D-810E-C9F8127071FE}"/>
              </a:ext>
            </a:extLst>
          </p:cNvPr>
          <p:cNvSpPr>
            <a:spLocks noChangeAspect="1"/>
          </p:cNvSpPr>
          <p:nvPr userDrawn="1"/>
        </p:nvSpPr>
        <p:spPr>
          <a:xfrm>
            <a:off x="7639529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EE120266-68E0-504A-B1C8-F3369F5AF7C0}"/>
              </a:ext>
            </a:extLst>
          </p:cNvPr>
          <p:cNvSpPr>
            <a:spLocks noChangeAspect="1"/>
          </p:cNvSpPr>
          <p:nvPr userDrawn="1"/>
        </p:nvSpPr>
        <p:spPr>
          <a:xfrm>
            <a:off x="9933998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FB4A810-8614-AD44-B362-CE45C8C679CE}"/>
              </a:ext>
            </a:extLst>
          </p:cNvPr>
          <p:cNvSpPr>
            <a:spLocks noChangeAspect="1"/>
          </p:cNvSpPr>
          <p:nvPr userDrawn="1"/>
        </p:nvSpPr>
        <p:spPr>
          <a:xfrm>
            <a:off x="759111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726075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20543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315012" y="4683647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609481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3F7825-EB73-4976-9D8D-BAD8C8FCEA8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3926334"/>
            <a:ext cx="216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726076" y="3926335"/>
            <a:ext cx="2160587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20543" y="3926335"/>
            <a:ext cx="2160588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3DAFB20-1343-4578-8AA0-0378B674F1B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315013" y="3926335"/>
            <a:ext cx="2160587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01E9EA3-8BD6-4531-812C-663C75428B7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609481" y="3926335"/>
            <a:ext cx="2160588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5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A4566DA-C848-4A27-BBC8-722932FFD7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32094" y="4683350"/>
            <a:ext cx="216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0B1F8F6-73A5-F142-8A28-094DA998B5F5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86454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2" name="Picture Placeholder 3">
            <a:extLst>
              <a:ext uri="{FF2B5EF4-FFF2-40B4-BE49-F238E27FC236}">
                <a16:creationId xmlns:a16="http://schemas.microsoft.com/office/drawing/2014/main" id="{F78A887E-89A6-244C-8AA4-484FE535876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380176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3" name="Picture Placeholder 3">
            <a:extLst>
              <a:ext uri="{FF2B5EF4-FFF2-40B4-BE49-F238E27FC236}">
                <a16:creationId xmlns:a16="http://schemas.microsoft.com/office/drawing/2014/main" id="{52B18661-99A8-214A-A089-09F11F1EB5C4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5673898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4" name="Picture Placeholder 3">
            <a:extLst>
              <a:ext uri="{FF2B5EF4-FFF2-40B4-BE49-F238E27FC236}">
                <a16:creationId xmlns:a16="http://schemas.microsoft.com/office/drawing/2014/main" id="{69D5F0B5-DE10-D646-9244-6B4289E7793E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7967620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5" name="Picture Placeholder 3">
            <a:extLst>
              <a:ext uri="{FF2B5EF4-FFF2-40B4-BE49-F238E27FC236}">
                <a16:creationId xmlns:a16="http://schemas.microsoft.com/office/drawing/2014/main" id="{72B87CCD-6D17-844B-87EF-F8BC69D79B0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10261341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C221C1A-E955-4A4A-B47B-0028C57F6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659047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29F2F69-8DE5-40C8-9500-23B5BF432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953541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F56195C-F685-42C9-980B-24974E65E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248035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35A3995-4F01-4D2E-A636-9AC8AF29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542529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0849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x Image Bullet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>
            <a:extLst>
              <a:ext uri="{FF2B5EF4-FFF2-40B4-BE49-F238E27FC236}">
                <a16:creationId xmlns:a16="http://schemas.microsoft.com/office/drawing/2014/main" id="{019D3C0C-316D-A045-BC1B-D508718E47A9}"/>
              </a:ext>
            </a:extLst>
          </p:cNvPr>
          <p:cNvSpPr>
            <a:spLocks noChangeAspect="1"/>
          </p:cNvSpPr>
          <p:nvPr userDrawn="1"/>
        </p:nvSpPr>
        <p:spPr>
          <a:xfrm>
            <a:off x="3050592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6D90BAC-4672-454F-9B98-7A6F31D7B3F7}"/>
              </a:ext>
            </a:extLst>
          </p:cNvPr>
          <p:cNvSpPr>
            <a:spLocks noChangeAspect="1"/>
          </p:cNvSpPr>
          <p:nvPr userDrawn="1"/>
        </p:nvSpPr>
        <p:spPr>
          <a:xfrm>
            <a:off x="5345060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1146660-9CB0-D241-ACBC-5C0A9FC8AD1A}"/>
              </a:ext>
            </a:extLst>
          </p:cNvPr>
          <p:cNvSpPr>
            <a:spLocks noChangeAspect="1"/>
          </p:cNvSpPr>
          <p:nvPr userDrawn="1"/>
        </p:nvSpPr>
        <p:spPr>
          <a:xfrm>
            <a:off x="759111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831AC394-0DDA-6F4A-B2D3-6D95CD86648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86454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8" name="Picture Placeholder 3">
            <a:extLst>
              <a:ext uri="{FF2B5EF4-FFF2-40B4-BE49-F238E27FC236}">
                <a16:creationId xmlns:a16="http://schemas.microsoft.com/office/drawing/2014/main" id="{B1A58D5B-A4BA-F446-90DA-1B6B207869A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380176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9" name="Picture Placeholder 3">
            <a:extLst>
              <a:ext uri="{FF2B5EF4-FFF2-40B4-BE49-F238E27FC236}">
                <a16:creationId xmlns:a16="http://schemas.microsoft.com/office/drawing/2014/main" id="{7912C149-C249-1940-AF83-360853E78C26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5673898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24854E3-04DE-4154-AD8A-9F8AC3E4EE33}"/>
              </a:ext>
            </a:extLst>
          </p:cNvPr>
          <p:cNvSpPr/>
          <p:nvPr userDrawn="1"/>
        </p:nvSpPr>
        <p:spPr>
          <a:xfrm>
            <a:off x="7632650" y="86714"/>
            <a:ext cx="4472635" cy="6684572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31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5BDD2BB3-B6A3-404C-846E-13E06B2F1662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7632650" y="86714"/>
            <a:ext cx="4472635" cy="6478538"/>
          </a:xfrm>
          <a:custGeom>
            <a:avLst/>
            <a:gdLst>
              <a:gd name="connsiteX0" fmla="*/ 376782 w 4559351"/>
              <a:gd name="connsiteY0" fmla="*/ 5927210 h 6604145"/>
              <a:gd name="connsiteX1" fmla="*/ 1519837 w 4559351"/>
              <a:gd name="connsiteY1" fmla="*/ 6224579 h 6604145"/>
              <a:gd name="connsiteX2" fmla="*/ 1067656 w 4559351"/>
              <a:gd name="connsiteY2" fmla="*/ 6604145 h 6604145"/>
              <a:gd name="connsiteX3" fmla="*/ 567431 w 4559351"/>
              <a:gd name="connsiteY3" fmla="*/ 6347235 h 6604145"/>
              <a:gd name="connsiteX4" fmla="*/ 3770030 w 4559351"/>
              <a:gd name="connsiteY4" fmla="*/ 4729122 h 6604145"/>
              <a:gd name="connsiteX5" fmla="*/ 3830234 w 4559351"/>
              <a:gd name="connsiteY5" fmla="*/ 4893659 h 6604145"/>
              <a:gd name="connsiteX6" fmla="*/ 3125854 w 4559351"/>
              <a:gd name="connsiteY6" fmla="*/ 4949110 h 6604145"/>
              <a:gd name="connsiteX7" fmla="*/ 3170574 w 4559351"/>
              <a:gd name="connsiteY7" fmla="*/ 4030224 h 6604145"/>
              <a:gd name="connsiteX8" fmla="*/ 3437863 w 4559351"/>
              <a:gd name="connsiteY8" fmla="*/ 4760691 h 6604145"/>
              <a:gd name="connsiteX9" fmla="*/ 2793688 w 4559351"/>
              <a:gd name="connsiteY9" fmla="*/ 4980680 h 6604145"/>
              <a:gd name="connsiteX10" fmla="*/ 2501683 w 4559351"/>
              <a:gd name="connsiteY10" fmla="*/ 5003670 h 6604145"/>
              <a:gd name="connsiteX11" fmla="*/ 0 w 4559351"/>
              <a:gd name="connsiteY11" fmla="*/ 3396395 h 6604145"/>
              <a:gd name="connsiteX12" fmla="*/ 3032435 w 4559351"/>
              <a:gd name="connsiteY12" fmla="*/ 3966867 h 6604145"/>
              <a:gd name="connsiteX13" fmla="*/ 1101460 w 4559351"/>
              <a:gd name="connsiteY13" fmla="*/ 6039845 h 6604145"/>
              <a:gd name="connsiteX14" fmla="*/ 10881 w 4559351"/>
              <a:gd name="connsiteY14" fmla="*/ 5508230 h 6604145"/>
              <a:gd name="connsiteX15" fmla="*/ 0 w 4559351"/>
              <a:gd name="connsiteY15" fmla="*/ 5475113 h 6604145"/>
              <a:gd name="connsiteX16" fmla="*/ 0 w 4559351"/>
              <a:gd name="connsiteY16" fmla="*/ 2843941 h 6604145"/>
              <a:gd name="connsiteX17" fmla="*/ 1605508 w 4559351"/>
              <a:gd name="connsiteY17" fmla="*/ 3374908 h 6604145"/>
              <a:gd name="connsiteX18" fmla="*/ 1482045 w 4559351"/>
              <a:gd name="connsiteY18" fmla="*/ 3547687 h 6604145"/>
              <a:gd name="connsiteX19" fmla="*/ 0 w 4559351"/>
              <a:gd name="connsiteY19" fmla="*/ 3206607 h 6604145"/>
              <a:gd name="connsiteX20" fmla="*/ 0 w 4559351"/>
              <a:gd name="connsiteY20" fmla="*/ 0 h 6604145"/>
              <a:gd name="connsiteX21" fmla="*/ 4559351 w 4559351"/>
              <a:gd name="connsiteY21" fmla="*/ 0 h 6604145"/>
              <a:gd name="connsiteX22" fmla="*/ 4559351 w 4559351"/>
              <a:gd name="connsiteY22" fmla="*/ 4284646 h 6604145"/>
              <a:gd name="connsiteX23" fmla="*/ 0 w 4559351"/>
              <a:gd name="connsiteY23" fmla="*/ 2645102 h 6604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59351" h="6604145">
                <a:moveTo>
                  <a:pt x="376782" y="5927210"/>
                </a:moveTo>
                <a:lnTo>
                  <a:pt x="1519837" y="6224579"/>
                </a:lnTo>
                <a:lnTo>
                  <a:pt x="1067656" y="6604145"/>
                </a:lnTo>
                <a:lnTo>
                  <a:pt x="567431" y="6347235"/>
                </a:lnTo>
                <a:close/>
                <a:moveTo>
                  <a:pt x="3770030" y="4729122"/>
                </a:moveTo>
                <a:lnTo>
                  <a:pt x="3830234" y="4893659"/>
                </a:lnTo>
                <a:lnTo>
                  <a:pt x="3125854" y="4949110"/>
                </a:lnTo>
                <a:close/>
                <a:moveTo>
                  <a:pt x="3170574" y="4030224"/>
                </a:moveTo>
                <a:lnTo>
                  <a:pt x="3437863" y="4760691"/>
                </a:lnTo>
                <a:lnTo>
                  <a:pt x="2793688" y="4980680"/>
                </a:lnTo>
                <a:lnTo>
                  <a:pt x="2501683" y="5003670"/>
                </a:lnTo>
                <a:close/>
                <a:moveTo>
                  <a:pt x="0" y="3396395"/>
                </a:moveTo>
                <a:lnTo>
                  <a:pt x="3032435" y="3966867"/>
                </a:lnTo>
                <a:lnTo>
                  <a:pt x="1101460" y="6039845"/>
                </a:lnTo>
                <a:lnTo>
                  <a:pt x="10881" y="5508230"/>
                </a:lnTo>
                <a:lnTo>
                  <a:pt x="0" y="5475113"/>
                </a:lnTo>
                <a:close/>
                <a:moveTo>
                  <a:pt x="0" y="2843941"/>
                </a:moveTo>
                <a:lnTo>
                  <a:pt x="1605508" y="3374908"/>
                </a:lnTo>
                <a:lnTo>
                  <a:pt x="1482045" y="3547687"/>
                </a:lnTo>
                <a:lnTo>
                  <a:pt x="0" y="3206607"/>
                </a:lnTo>
                <a:close/>
                <a:moveTo>
                  <a:pt x="0" y="0"/>
                </a:moveTo>
                <a:lnTo>
                  <a:pt x="4559351" y="0"/>
                </a:lnTo>
                <a:lnTo>
                  <a:pt x="4559351" y="4284646"/>
                </a:lnTo>
                <a:lnTo>
                  <a:pt x="0" y="264510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726075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20543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3F7825-EB73-4976-9D8D-BAD8C8FCEA8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3926334"/>
            <a:ext cx="216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726076" y="3926335"/>
            <a:ext cx="2160587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20543" y="3926335"/>
            <a:ext cx="2160588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A4566DA-C848-4A27-BBC8-722932FFD7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32094" y="4683350"/>
            <a:ext cx="216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1" name="Octagon 50">
            <a:extLst>
              <a:ext uri="{FF2B5EF4-FFF2-40B4-BE49-F238E27FC236}">
                <a16:creationId xmlns:a16="http://schemas.microsoft.com/office/drawing/2014/main" id="{758B0359-60B9-4D73-825D-ACE303A61C50}"/>
              </a:ext>
            </a:extLst>
          </p:cNvPr>
          <p:cNvSpPr/>
          <p:nvPr userDrawn="1"/>
        </p:nvSpPr>
        <p:spPr>
          <a:xfrm rot="1361022">
            <a:off x="11394972" y="6053793"/>
            <a:ext cx="634795" cy="634795"/>
          </a:xfrm>
          <a:prstGeom prst="octagon">
            <a:avLst/>
          </a:prstGeom>
          <a:noFill/>
          <a:ln w="317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09921541-DECE-43BB-BF92-A4B5D5EE5469}"/>
              </a:ext>
            </a:extLst>
          </p:cNvPr>
          <p:cNvSpPr/>
          <p:nvPr userDrawn="1"/>
        </p:nvSpPr>
        <p:spPr>
          <a:xfrm>
            <a:off x="11533871" y="6185902"/>
            <a:ext cx="73515" cy="7351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accent1"/>
              </a:solidFill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83095B3B-1284-4E49-BE50-9C84BE7E58B6}"/>
              </a:ext>
            </a:extLst>
          </p:cNvPr>
          <p:cNvSpPr/>
          <p:nvPr userDrawn="1"/>
        </p:nvSpPr>
        <p:spPr>
          <a:xfrm>
            <a:off x="11892084" y="6561525"/>
            <a:ext cx="100439" cy="100439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7491DD10-64CD-40CA-A0BB-397696C0C168}"/>
              </a:ext>
            </a:extLst>
          </p:cNvPr>
          <p:cNvSpPr/>
          <p:nvPr userDrawn="1"/>
        </p:nvSpPr>
        <p:spPr>
          <a:xfrm>
            <a:off x="11342875" y="5990144"/>
            <a:ext cx="260512" cy="26051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accent1"/>
              </a:solidFill>
            </a:endParaRPr>
          </a:p>
        </p:txBody>
      </p:sp>
      <p:sp>
        <p:nvSpPr>
          <p:cNvPr id="55" name="Slide Number Placeholder 54">
            <a:extLst>
              <a:ext uri="{FF2B5EF4-FFF2-40B4-BE49-F238E27FC236}">
                <a16:creationId xmlns:a16="http://schemas.microsoft.com/office/drawing/2014/main" id="{8702E81C-40F0-489E-8339-0139157E6327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cxnSp>
        <p:nvCxnSpPr>
          <p:cNvPr id="23" name="Straight Connector 22" descr="First divider line on slide">
            <a:extLst>
              <a:ext uri="{FF2B5EF4-FFF2-40B4-BE49-F238E27FC236}">
                <a16:creationId xmlns:a16="http://schemas.microsoft.com/office/drawing/2014/main" id="{75A2F210-E29E-4509-86FF-5A92281F6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659047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 descr="Second divider line on slide">
            <a:extLst>
              <a:ext uri="{FF2B5EF4-FFF2-40B4-BE49-F238E27FC236}">
                <a16:creationId xmlns:a16="http://schemas.microsoft.com/office/drawing/2014/main" id="{CF080BFA-0CFA-4DFF-8658-916C22E7C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953541" y="2052013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9663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x Image Bullet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al 34">
            <a:extLst>
              <a:ext uri="{FF2B5EF4-FFF2-40B4-BE49-F238E27FC236}">
                <a16:creationId xmlns:a16="http://schemas.microsoft.com/office/drawing/2014/main" id="{22F44C7F-FA9B-CB41-B5C2-6A40A969176A}"/>
              </a:ext>
            </a:extLst>
          </p:cNvPr>
          <p:cNvSpPr>
            <a:spLocks noChangeAspect="1"/>
          </p:cNvSpPr>
          <p:nvPr userDrawn="1"/>
        </p:nvSpPr>
        <p:spPr>
          <a:xfrm>
            <a:off x="7065918" y="1366589"/>
            <a:ext cx="1371600" cy="13716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0ACFECE1-DAAF-5642-BD0B-7A8FE9D241D9}"/>
              </a:ext>
            </a:extLst>
          </p:cNvPr>
          <p:cNvSpPr>
            <a:spLocks noChangeAspect="1"/>
          </p:cNvSpPr>
          <p:nvPr userDrawn="1"/>
        </p:nvSpPr>
        <p:spPr>
          <a:xfrm>
            <a:off x="7065918" y="2931225"/>
            <a:ext cx="1371600" cy="13716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90294551-87F8-DE4F-B54E-8231A9CAF5BF}"/>
              </a:ext>
            </a:extLst>
          </p:cNvPr>
          <p:cNvSpPr>
            <a:spLocks noChangeAspect="1"/>
          </p:cNvSpPr>
          <p:nvPr userDrawn="1"/>
        </p:nvSpPr>
        <p:spPr>
          <a:xfrm>
            <a:off x="7065918" y="4495861"/>
            <a:ext cx="1371600" cy="13716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24854E3-04DE-4154-AD8A-9F8AC3E4EE33}"/>
              </a:ext>
            </a:extLst>
          </p:cNvPr>
          <p:cNvSpPr/>
          <p:nvPr userDrawn="1"/>
        </p:nvSpPr>
        <p:spPr>
          <a:xfrm>
            <a:off x="105351" y="86714"/>
            <a:ext cx="6208363" cy="6684572"/>
          </a:xfrm>
          <a:prstGeom prst="rect">
            <a:avLst/>
          </a:prstGeom>
          <a:gradFill>
            <a:gsLst>
              <a:gs pos="0">
                <a:schemeClr val="tx1">
                  <a:alpha val="0"/>
                </a:schemeClr>
              </a:gs>
              <a:gs pos="100000">
                <a:schemeClr val="tx1">
                  <a:alpha val="31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DDC1CFF-7E89-421D-9524-BB3AECAFE005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105351" y="496139"/>
            <a:ext cx="6208364" cy="6275148"/>
          </a:xfrm>
          <a:custGeom>
            <a:avLst/>
            <a:gdLst>
              <a:gd name="connsiteX0" fmla="*/ 0 w 4441248"/>
              <a:gd name="connsiteY0" fmla="*/ 5980106 h 6321393"/>
              <a:gd name="connsiteX1" fmla="*/ 1034410 w 4441248"/>
              <a:gd name="connsiteY1" fmla="*/ 6048613 h 6321393"/>
              <a:gd name="connsiteX2" fmla="*/ 1778431 w 4441248"/>
              <a:gd name="connsiteY2" fmla="*/ 6321393 h 6321393"/>
              <a:gd name="connsiteX3" fmla="*/ 0 w 4441248"/>
              <a:gd name="connsiteY3" fmla="*/ 6321393 h 6321393"/>
              <a:gd name="connsiteX4" fmla="*/ 2269200 w 4441248"/>
              <a:gd name="connsiteY4" fmla="*/ 5443908 h 6321393"/>
              <a:gd name="connsiteX5" fmla="*/ 2395460 w 4441248"/>
              <a:gd name="connsiteY5" fmla="*/ 5885070 h 6321393"/>
              <a:gd name="connsiteX6" fmla="*/ 1997461 w 4441248"/>
              <a:gd name="connsiteY6" fmla="*/ 6195222 h 6321393"/>
              <a:gd name="connsiteX7" fmla="*/ 1526609 w 4441248"/>
              <a:gd name="connsiteY7" fmla="*/ 5931629 h 6321393"/>
              <a:gd name="connsiteX8" fmla="*/ 4441248 w 4441248"/>
              <a:gd name="connsiteY8" fmla="*/ 4283292 h 6321393"/>
              <a:gd name="connsiteX9" fmla="*/ 4441248 w 4441248"/>
              <a:gd name="connsiteY9" fmla="*/ 6321393 h 6321393"/>
              <a:gd name="connsiteX10" fmla="*/ 2296366 w 4441248"/>
              <a:gd name="connsiteY10" fmla="*/ 6321393 h 6321393"/>
              <a:gd name="connsiteX11" fmla="*/ 2056375 w 4441248"/>
              <a:gd name="connsiteY11" fmla="*/ 6224358 h 6321393"/>
              <a:gd name="connsiteX12" fmla="*/ 0 w 4441248"/>
              <a:gd name="connsiteY12" fmla="*/ 2359561 h 6321393"/>
              <a:gd name="connsiteX13" fmla="*/ 828613 w 4441248"/>
              <a:gd name="connsiteY13" fmla="*/ 2588947 h 6321393"/>
              <a:gd name="connsiteX14" fmla="*/ 0 w 4441248"/>
              <a:gd name="connsiteY14" fmla="*/ 3479506 h 6321393"/>
              <a:gd name="connsiteX15" fmla="*/ 3025930 w 4441248"/>
              <a:gd name="connsiteY15" fmla="*/ 144202 h 6321393"/>
              <a:gd name="connsiteX16" fmla="*/ 4441248 w 4441248"/>
              <a:gd name="connsiteY16" fmla="*/ 1340385 h 6321393"/>
              <a:gd name="connsiteX17" fmla="*/ 4441248 w 4441248"/>
              <a:gd name="connsiteY17" fmla="*/ 4098899 h 6321393"/>
              <a:gd name="connsiteX18" fmla="*/ 1417099 w 4441248"/>
              <a:gd name="connsiteY18" fmla="*/ 5846153 h 6321393"/>
              <a:gd name="connsiteX19" fmla="*/ 0 w 4441248"/>
              <a:gd name="connsiteY19" fmla="*/ 5428711 h 6321393"/>
              <a:gd name="connsiteX20" fmla="*/ 0 w 4441248"/>
              <a:gd name="connsiteY20" fmla="*/ 3724470 h 6321393"/>
              <a:gd name="connsiteX21" fmla="*/ 2684090 w 4441248"/>
              <a:gd name="connsiteY21" fmla="*/ 0 h 6321393"/>
              <a:gd name="connsiteX22" fmla="*/ 2784132 w 4441248"/>
              <a:gd name="connsiteY22" fmla="*/ 186781 h 6321393"/>
              <a:gd name="connsiteX23" fmla="*/ 1027256 w 4441248"/>
              <a:gd name="connsiteY23" fmla="*/ 2337985 h 6321393"/>
              <a:gd name="connsiteX24" fmla="*/ 451581 w 4441248"/>
              <a:gd name="connsiteY24" fmla="*/ 2265656 h 6321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1248" h="6321393">
                <a:moveTo>
                  <a:pt x="0" y="5980106"/>
                </a:moveTo>
                <a:lnTo>
                  <a:pt x="1034410" y="6048613"/>
                </a:lnTo>
                <a:lnTo>
                  <a:pt x="1778431" y="6321393"/>
                </a:lnTo>
                <a:lnTo>
                  <a:pt x="0" y="6321393"/>
                </a:lnTo>
                <a:close/>
                <a:moveTo>
                  <a:pt x="2269200" y="5443908"/>
                </a:moveTo>
                <a:lnTo>
                  <a:pt x="2395460" y="5885070"/>
                </a:lnTo>
                <a:lnTo>
                  <a:pt x="1997461" y="6195222"/>
                </a:lnTo>
                <a:lnTo>
                  <a:pt x="1526609" y="5931629"/>
                </a:lnTo>
                <a:close/>
                <a:moveTo>
                  <a:pt x="4441248" y="4283292"/>
                </a:moveTo>
                <a:lnTo>
                  <a:pt x="4441248" y="6321393"/>
                </a:lnTo>
                <a:lnTo>
                  <a:pt x="2296366" y="6321393"/>
                </a:lnTo>
                <a:lnTo>
                  <a:pt x="2056375" y="6224358"/>
                </a:lnTo>
                <a:close/>
                <a:moveTo>
                  <a:pt x="0" y="2359561"/>
                </a:moveTo>
                <a:lnTo>
                  <a:pt x="828613" y="2588947"/>
                </a:lnTo>
                <a:lnTo>
                  <a:pt x="0" y="3479506"/>
                </a:lnTo>
                <a:close/>
                <a:moveTo>
                  <a:pt x="3025930" y="144202"/>
                </a:moveTo>
                <a:lnTo>
                  <a:pt x="4441248" y="1340385"/>
                </a:lnTo>
                <a:lnTo>
                  <a:pt x="4441248" y="4098899"/>
                </a:lnTo>
                <a:lnTo>
                  <a:pt x="1417099" y="5846153"/>
                </a:lnTo>
                <a:lnTo>
                  <a:pt x="0" y="5428711"/>
                </a:lnTo>
                <a:lnTo>
                  <a:pt x="0" y="3724470"/>
                </a:lnTo>
                <a:close/>
                <a:moveTo>
                  <a:pt x="2684090" y="0"/>
                </a:moveTo>
                <a:lnTo>
                  <a:pt x="2784132" y="186781"/>
                </a:lnTo>
                <a:lnTo>
                  <a:pt x="1027256" y="2337985"/>
                </a:lnTo>
                <a:lnTo>
                  <a:pt x="451581" y="22656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8457" y="432000"/>
            <a:ext cx="4703542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768283" y="3582825"/>
            <a:ext cx="3002400" cy="720000"/>
          </a:xfrm>
        </p:spPr>
        <p:txBody>
          <a:bodyPr/>
          <a:lstStyle>
            <a:lvl1pPr marL="0" indent="0" algn="l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768283" y="5147461"/>
            <a:ext cx="3002400" cy="720000"/>
          </a:xfrm>
        </p:spPr>
        <p:txBody>
          <a:bodyPr/>
          <a:lstStyle>
            <a:lvl1pPr marL="0" indent="0" algn="l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3F7825-EB73-4976-9D8D-BAD8C8FCEA8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768283" y="1369128"/>
            <a:ext cx="3002400" cy="432000"/>
          </a:xfrm>
        </p:spPr>
        <p:txBody>
          <a:bodyPr/>
          <a:lstStyle>
            <a:lvl1pPr marL="0" indent="0" algn="l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768283" y="2933764"/>
            <a:ext cx="3002400" cy="432000"/>
          </a:xfrm>
        </p:spPr>
        <p:txBody>
          <a:bodyPr/>
          <a:lstStyle>
            <a:lvl1pPr marL="0" indent="0" algn="l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768283" y="4498400"/>
            <a:ext cx="3002400" cy="432000"/>
          </a:xfrm>
        </p:spPr>
        <p:txBody>
          <a:bodyPr/>
          <a:lstStyle>
            <a:lvl1pPr marL="0" indent="0" algn="l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A4566DA-C848-4A27-BBC8-722932FFD7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768283" y="1975094"/>
            <a:ext cx="3002400" cy="720000"/>
          </a:xfrm>
        </p:spPr>
        <p:txBody>
          <a:bodyPr/>
          <a:lstStyle>
            <a:lvl1pPr marL="0" indent="0" algn="l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1" name="Octagon 50">
            <a:extLst>
              <a:ext uri="{FF2B5EF4-FFF2-40B4-BE49-F238E27FC236}">
                <a16:creationId xmlns:a16="http://schemas.microsoft.com/office/drawing/2014/main" id="{758B0359-60B9-4D73-825D-ACE303A61C50}"/>
              </a:ext>
            </a:extLst>
          </p:cNvPr>
          <p:cNvSpPr/>
          <p:nvPr userDrawn="1"/>
        </p:nvSpPr>
        <p:spPr>
          <a:xfrm rot="1361022">
            <a:off x="11394972" y="6053793"/>
            <a:ext cx="634795" cy="634795"/>
          </a:xfrm>
          <a:prstGeom prst="octagon">
            <a:avLst/>
          </a:prstGeom>
          <a:noFill/>
          <a:ln w="317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09921541-DECE-43BB-BF92-A4B5D5EE5469}"/>
              </a:ext>
            </a:extLst>
          </p:cNvPr>
          <p:cNvSpPr/>
          <p:nvPr userDrawn="1"/>
        </p:nvSpPr>
        <p:spPr>
          <a:xfrm>
            <a:off x="11533871" y="6185902"/>
            <a:ext cx="73515" cy="7351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accent1"/>
              </a:solidFill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83095B3B-1284-4E49-BE50-9C84BE7E58B6}"/>
              </a:ext>
            </a:extLst>
          </p:cNvPr>
          <p:cNvSpPr/>
          <p:nvPr userDrawn="1"/>
        </p:nvSpPr>
        <p:spPr>
          <a:xfrm>
            <a:off x="11892084" y="6561525"/>
            <a:ext cx="100439" cy="100439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7491DD10-64CD-40CA-A0BB-397696C0C168}"/>
              </a:ext>
            </a:extLst>
          </p:cNvPr>
          <p:cNvSpPr/>
          <p:nvPr userDrawn="1"/>
        </p:nvSpPr>
        <p:spPr>
          <a:xfrm>
            <a:off x="11342875" y="5990144"/>
            <a:ext cx="260512" cy="26051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accent1"/>
              </a:solidFill>
            </a:endParaRPr>
          </a:p>
        </p:txBody>
      </p:sp>
      <p:sp>
        <p:nvSpPr>
          <p:cNvPr id="55" name="Slide Number Placeholder 54">
            <a:extLst>
              <a:ext uri="{FF2B5EF4-FFF2-40B4-BE49-F238E27FC236}">
                <a16:creationId xmlns:a16="http://schemas.microsoft.com/office/drawing/2014/main" id="{8702E81C-40F0-489E-8339-0139157E6327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089FAF0-BF60-4AB9-A62E-595008DC4646}"/>
              </a:ext>
            </a:extLst>
          </p:cNvPr>
          <p:cNvGrpSpPr/>
          <p:nvPr userDrawn="1"/>
        </p:nvGrpSpPr>
        <p:grpSpPr>
          <a:xfrm>
            <a:off x="1892000" y="2269752"/>
            <a:ext cx="3081180" cy="3011457"/>
            <a:chOff x="1892000" y="2269752"/>
            <a:chExt cx="3081180" cy="3011457"/>
          </a:xfrm>
        </p:grpSpPr>
        <p:sp>
          <p:nvSpPr>
            <p:cNvPr id="26" name="Freeform: Shape 13">
              <a:extLst>
                <a:ext uri="{FF2B5EF4-FFF2-40B4-BE49-F238E27FC236}">
                  <a16:creationId xmlns:a16="http://schemas.microsoft.com/office/drawing/2014/main" id="{ED7DCD52-0637-49D9-AD21-2DF94DD3E348}"/>
                </a:ext>
              </a:extLst>
            </p:cNvPr>
            <p:cNvSpPr/>
            <p:nvPr/>
          </p:nvSpPr>
          <p:spPr>
            <a:xfrm rot="4308689">
              <a:off x="2464728" y="2678543"/>
              <a:ext cx="1980696" cy="2066510"/>
            </a:xfrm>
            <a:custGeom>
              <a:avLst/>
              <a:gdLst>
                <a:gd name="connsiteX0" fmla="*/ 0 w 1980696"/>
                <a:gd name="connsiteY0" fmla="*/ 2066510 h 2066510"/>
                <a:gd name="connsiteX1" fmla="*/ 1138078 w 1980696"/>
                <a:gd name="connsiteY1" fmla="*/ 0 h 2066510"/>
                <a:gd name="connsiteX2" fmla="*/ 1980696 w 1980696"/>
                <a:gd name="connsiteY2" fmla="*/ 1530016 h 2066510"/>
                <a:gd name="connsiteX3" fmla="*/ 1459417 w 1980696"/>
                <a:gd name="connsiteY3" fmla="*/ 2066510 h 2066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80696" h="2066510">
                  <a:moveTo>
                    <a:pt x="0" y="2066510"/>
                  </a:moveTo>
                  <a:lnTo>
                    <a:pt x="1138078" y="0"/>
                  </a:lnTo>
                  <a:lnTo>
                    <a:pt x="1980696" y="1530016"/>
                  </a:lnTo>
                  <a:lnTo>
                    <a:pt x="1459417" y="2066510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6863CC2-FBFD-47D7-AB8F-DB2367EABF92}"/>
                </a:ext>
              </a:extLst>
            </p:cNvPr>
            <p:cNvSpPr/>
            <p:nvPr/>
          </p:nvSpPr>
          <p:spPr>
            <a:xfrm rot="13830869">
              <a:off x="2730967" y="5004791"/>
              <a:ext cx="346713" cy="206124"/>
            </a:xfrm>
            <a:custGeom>
              <a:avLst/>
              <a:gdLst>
                <a:gd name="connsiteX0" fmla="*/ 346713 w 346713"/>
                <a:gd name="connsiteY0" fmla="*/ 206124 h 206124"/>
                <a:gd name="connsiteX1" fmla="*/ 0 w 346713"/>
                <a:gd name="connsiteY1" fmla="*/ 206124 h 206124"/>
                <a:gd name="connsiteX2" fmla="*/ 86666 w 346713"/>
                <a:gd name="connsiteY2" fmla="*/ 0 h 206124"/>
                <a:gd name="connsiteX3" fmla="*/ 346713 w 346713"/>
                <a:gd name="connsiteY3" fmla="*/ 206124 h 206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6713" h="206124">
                  <a:moveTo>
                    <a:pt x="346713" y="206124"/>
                  </a:moveTo>
                  <a:lnTo>
                    <a:pt x="0" y="206124"/>
                  </a:lnTo>
                  <a:lnTo>
                    <a:pt x="86666" y="0"/>
                  </a:lnTo>
                  <a:lnTo>
                    <a:pt x="346713" y="206124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sp>
          <p:nvSpPr>
            <p:cNvPr id="28" name="Freeform: Shape 17">
              <a:extLst>
                <a:ext uri="{FF2B5EF4-FFF2-40B4-BE49-F238E27FC236}">
                  <a16:creationId xmlns:a16="http://schemas.microsoft.com/office/drawing/2014/main" id="{09ADFC5E-3BBA-404B-A496-A4035DF5E859}"/>
                </a:ext>
              </a:extLst>
            </p:cNvPr>
            <p:cNvSpPr/>
            <p:nvPr/>
          </p:nvSpPr>
          <p:spPr>
            <a:xfrm rot="12431080">
              <a:off x="2802151" y="4740752"/>
              <a:ext cx="710669" cy="335543"/>
            </a:xfrm>
            <a:custGeom>
              <a:avLst/>
              <a:gdLst>
                <a:gd name="connsiteX0" fmla="*/ 710669 w 710669"/>
                <a:gd name="connsiteY0" fmla="*/ 176660 h 335543"/>
                <a:gd name="connsiteX1" fmla="*/ 0 w 710669"/>
                <a:gd name="connsiteY1" fmla="*/ 335543 h 335543"/>
                <a:gd name="connsiteX2" fmla="*/ 141082 w 710669"/>
                <a:gd name="connsiteY2" fmla="*/ 0 h 335543"/>
                <a:gd name="connsiteX3" fmla="*/ 487795 w 710669"/>
                <a:gd name="connsiteY3" fmla="*/ 0 h 335543"/>
                <a:gd name="connsiteX4" fmla="*/ 710669 w 710669"/>
                <a:gd name="connsiteY4" fmla="*/ 176660 h 33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0669" h="335543">
                  <a:moveTo>
                    <a:pt x="710669" y="176660"/>
                  </a:moveTo>
                  <a:lnTo>
                    <a:pt x="0" y="335543"/>
                  </a:lnTo>
                  <a:lnTo>
                    <a:pt x="141082" y="0"/>
                  </a:lnTo>
                  <a:lnTo>
                    <a:pt x="487795" y="0"/>
                  </a:lnTo>
                  <a:lnTo>
                    <a:pt x="710669" y="176660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sp>
          <p:nvSpPr>
            <p:cNvPr id="29" name="Freeform: Shape 19">
              <a:extLst>
                <a:ext uri="{FF2B5EF4-FFF2-40B4-BE49-F238E27FC236}">
                  <a16:creationId xmlns:a16="http://schemas.microsoft.com/office/drawing/2014/main" id="{56E90DCD-03FB-4E9A-BD40-5269E9ACF1B1}"/>
                </a:ext>
              </a:extLst>
            </p:cNvPr>
            <p:cNvSpPr/>
            <p:nvPr/>
          </p:nvSpPr>
          <p:spPr>
            <a:xfrm rot="4308689">
              <a:off x="2058980" y="2102772"/>
              <a:ext cx="1246227" cy="1580187"/>
            </a:xfrm>
            <a:custGeom>
              <a:avLst/>
              <a:gdLst>
                <a:gd name="connsiteX0" fmla="*/ 0 w 1980696"/>
                <a:gd name="connsiteY0" fmla="*/ 2066510 h 2066510"/>
                <a:gd name="connsiteX1" fmla="*/ 1138078 w 1980696"/>
                <a:gd name="connsiteY1" fmla="*/ 0 h 2066510"/>
                <a:gd name="connsiteX2" fmla="*/ 1980696 w 1980696"/>
                <a:gd name="connsiteY2" fmla="*/ 1530016 h 2066510"/>
                <a:gd name="connsiteX3" fmla="*/ 1459417 w 1980696"/>
                <a:gd name="connsiteY3" fmla="*/ 2066510 h 2066510"/>
                <a:gd name="connsiteX0" fmla="*/ 0 w 1980696"/>
                <a:gd name="connsiteY0" fmla="*/ 1680311 h 1680311"/>
                <a:gd name="connsiteX1" fmla="*/ 1337031 w 1980696"/>
                <a:gd name="connsiteY1" fmla="*/ 0 h 1680311"/>
                <a:gd name="connsiteX2" fmla="*/ 1980696 w 1980696"/>
                <a:gd name="connsiteY2" fmla="*/ 1143817 h 1680311"/>
                <a:gd name="connsiteX3" fmla="*/ 1459417 w 1980696"/>
                <a:gd name="connsiteY3" fmla="*/ 1680311 h 1680311"/>
                <a:gd name="connsiteX4" fmla="*/ 0 w 1980696"/>
                <a:gd name="connsiteY4" fmla="*/ 1680311 h 1680311"/>
                <a:gd name="connsiteX0" fmla="*/ 0 w 1459417"/>
                <a:gd name="connsiteY0" fmla="*/ 1680311 h 1680311"/>
                <a:gd name="connsiteX1" fmla="*/ 1337031 w 1459417"/>
                <a:gd name="connsiteY1" fmla="*/ 0 h 1680311"/>
                <a:gd name="connsiteX2" fmla="*/ 1360698 w 1459417"/>
                <a:gd name="connsiteY2" fmla="*/ 208215 h 1680311"/>
                <a:gd name="connsiteX3" fmla="*/ 1459417 w 1459417"/>
                <a:gd name="connsiteY3" fmla="*/ 1680311 h 1680311"/>
                <a:gd name="connsiteX4" fmla="*/ 0 w 1459417"/>
                <a:gd name="connsiteY4" fmla="*/ 1680311 h 1680311"/>
                <a:gd name="connsiteX0" fmla="*/ 0 w 1360698"/>
                <a:gd name="connsiteY0" fmla="*/ 1680311 h 1688402"/>
                <a:gd name="connsiteX1" fmla="*/ 1337031 w 1360698"/>
                <a:gd name="connsiteY1" fmla="*/ 0 h 1688402"/>
                <a:gd name="connsiteX2" fmla="*/ 1360698 w 1360698"/>
                <a:gd name="connsiteY2" fmla="*/ 208215 h 1688402"/>
                <a:gd name="connsiteX3" fmla="*/ 278710 w 1360698"/>
                <a:gd name="connsiteY3" fmla="*/ 1688402 h 1688402"/>
                <a:gd name="connsiteX4" fmla="*/ 0 w 1360698"/>
                <a:gd name="connsiteY4" fmla="*/ 1680311 h 1688402"/>
                <a:gd name="connsiteX0" fmla="*/ 0 w 1360698"/>
                <a:gd name="connsiteY0" fmla="*/ 1680311 h 1698354"/>
                <a:gd name="connsiteX1" fmla="*/ 1337031 w 1360698"/>
                <a:gd name="connsiteY1" fmla="*/ 0 h 1698354"/>
                <a:gd name="connsiteX2" fmla="*/ 1360698 w 1360698"/>
                <a:gd name="connsiteY2" fmla="*/ 208215 h 1698354"/>
                <a:gd name="connsiteX3" fmla="*/ 415804 w 1360698"/>
                <a:gd name="connsiteY3" fmla="*/ 1698354 h 1698354"/>
                <a:gd name="connsiteX4" fmla="*/ 0 w 1360698"/>
                <a:gd name="connsiteY4" fmla="*/ 1680311 h 1698354"/>
                <a:gd name="connsiteX0" fmla="*/ 0 w 1360698"/>
                <a:gd name="connsiteY0" fmla="*/ 1556337 h 1574380"/>
                <a:gd name="connsiteX1" fmla="*/ 1226116 w 1360698"/>
                <a:gd name="connsiteY1" fmla="*/ 0 h 1574380"/>
                <a:gd name="connsiteX2" fmla="*/ 1360698 w 1360698"/>
                <a:gd name="connsiteY2" fmla="*/ 84241 h 1574380"/>
                <a:gd name="connsiteX3" fmla="*/ 415804 w 1360698"/>
                <a:gd name="connsiteY3" fmla="*/ 1574380 h 1574380"/>
                <a:gd name="connsiteX4" fmla="*/ 0 w 1360698"/>
                <a:gd name="connsiteY4" fmla="*/ 1556337 h 1574380"/>
                <a:gd name="connsiteX0" fmla="*/ 0 w 1303560"/>
                <a:gd name="connsiteY0" fmla="*/ 1556337 h 1574380"/>
                <a:gd name="connsiteX1" fmla="*/ 1226116 w 1303560"/>
                <a:gd name="connsiteY1" fmla="*/ 0 h 1574380"/>
                <a:gd name="connsiteX2" fmla="*/ 1303560 w 1303560"/>
                <a:gd name="connsiteY2" fmla="*/ 105569 h 1574380"/>
                <a:gd name="connsiteX3" fmla="*/ 415804 w 1303560"/>
                <a:gd name="connsiteY3" fmla="*/ 1574380 h 1574380"/>
                <a:gd name="connsiteX4" fmla="*/ 0 w 1303560"/>
                <a:gd name="connsiteY4" fmla="*/ 1556337 h 1574380"/>
                <a:gd name="connsiteX0" fmla="*/ 0 w 1246227"/>
                <a:gd name="connsiteY0" fmla="*/ 1580187 h 1580187"/>
                <a:gd name="connsiteX1" fmla="*/ 1168783 w 1246227"/>
                <a:gd name="connsiteY1" fmla="*/ 0 h 1580187"/>
                <a:gd name="connsiteX2" fmla="*/ 1246227 w 1246227"/>
                <a:gd name="connsiteY2" fmla="*/ 105569 h 1580187"/>
                <a:gd name="connsiteX3" fmla="*/ 358471 w 1246227"/>
                <a:gd name="connsiteY3" fmla="*/ 1574380 h 1580187"/>
                <a:gd name="connsiteX4" fmla="*/ 0 w 1246227"/>
                <a:gd name="connsiteY4" fmla="*/ 1580187 h 158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6227" h="1580187">
                  <a:moveTo>
                    <a:pt x="0" y="1580187"/>
                  </a:moveTo>
                  <a:lnTo>
                    <a:pt x="1168783" y="0"/>
                  </a:lnTo>
                  <a:lnTo>
                    <a:pt x="1246227" y="105569"/>
                  </a:lnTo>
                  <a:lnTo>
                    <a:pt x="358471" y="1574380"/>
                  </a:lnTo>
                  <a:lnTo>
                    <a:pt x="0" y="1580187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sp>
          <p:nvSpPr>
            <p:cNvPr id="30" name="Freeform: Shape 23">
              <a:extLst>
                <a:ext uri="{FF2B5EF4-FFF2-40B4-BE49-F238E27FC236}">
                  <a16:creationId xmlns:a16="http://schemas.microsoft.com/office/drawing/2014/main" id="{529D90B1-BC17-4168-A297-1DF303FB3C48}"/>
                </a:ext>
              </a:extLst>
            </p:cNvPr>
            <p:cNvSpPr/>
            <p:nvPr/>
          </p:nvSpPr>
          <p:spPr>
            <a:xfrm rot="17193105">
              <a:off x="4648324" y="3873318"/>
              <a:ext cx="243160" cy="406553"/>
            </a:xfrm>
            <a:custGeom>
              <a:avLst/>
              <a:gdLst>
                <a:gd name="connsiteX0" fmla="*/ 243160 w 243160"/>
                <a:gd name="connsiteY0" fmla="*/ 342071 h 406553"/>
                <a:gd name="connsiteX1" fmla="*/ 156493 w 243160"/>
                <a:gd name="connsiteY1" fmla="*/ 406553 h 406553"/>
                <a:gd name="connsiteX2" fmla="*/ 0 w 243160"/>
                <a:gd name="connsiteY2" fmla="*/ 0 h 406553"/>
                <a:gd name="connsiteX3" fmla="*/ 243160 w 243160"/>
                <a:gd name="connsiteY3" fmla="*/ 342071 h 406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3160" h="406553">
                  <a:moveTo>
                    <a:pt x="243160" y="342071"/>
                  </a:moveTo>
                  <a:lnTo>
                    <a:pt x="156493" y="406553"/>
                  </a:lnTo>
                  <a:lnTo>
                    <a:pt x="0" y="0"/>
                  </a:lnTo>
                  <a:lnTo>
                    <a:pt x="243160" y="342071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C5DEA8E-5C03-42CC-987D-490297890048}"/>
                </a:ext>
              </a:extLst>
            </p:cNvPr>
            <p:cNvSpPr/>
            <p:nvPr/>
          </p:nvSpPr>
          <p:spPr>
            <a:xfrm rot="17193105">
              <a:off x="4152588" y="3654247"/>
              <a:ext cx="692798" cy="510610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sp>
          <p:nvSpPr>
            <p:cNvPr id="32" name="Freeform: Shape 28">
              <a:extLst>
                <a:ext uri="{FF2B5EF4-FFF2-40B4-BE49-F238E27FC236}">
                  <a16:creationId xmlns:a16="http://schemas.microsoft.com/office/drawing/2014/main" id="{404E048B-9C67-4EC0-82E9-DC9D4AEE9703}"/>
                </a:ext>
              </a:extLst>
            </p:cNvPr>
            <p:cNvSpPr/>
            <p:nvPr/>
          </p:nvSpPr>
          <p:spPr>
            <a:xfrm rot="4308689">
              <a:off x="3831248" y="2441608"/>
              <a:ext cx="648657" cy="777553"/>
            </a:xfrm>
            <a:custGeom>
              <a:avLst/>
              <a:gdLst>
                <a:gd name="connsiteX0" fmla="*/ 0 w 648657"/>
                <a:gd name="connsiteY0" fmla="*/ 777553 h 777553"/>
                <a:gd name="connsiteX1" fmla="*/ 255474 w 648657"/>
                <a:gd name="connsiteY1" fmla="*/ 0 h 777553"/>
                <a:gd name="connsiteX2" fmla="*/ 648657 w 648657"/>
                <a:gd name="connsiteY2" fmla="*/ 713937 h 777553"/>
                <a:gd name="connsiteX3" fmla="*/ 0 w 648657"/>
                <a:gd name="connsiteY3" fmla="*/ 777553 h 77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8657" h="777553">
                  <a:moveTo>
                    <a:pt x="0" y="777553"/>
                  </a:moveTo>
                  <a:lnTo>
                    <a:pt x="255474" y="0"/>
                  </a:lnTo>
                  <a:lnTo>
                    <a:pt x="648657" y="713937"/>
                  </a:lnTo>
                  <a:lnTo>
                    <a:pt x="0" y="777553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</p:grpSp>
      <p:sp>
        <p:nvSpPr>
          <p:cNvPr id="38" name="Picture Placeholder 3">
            <a:extLst>
              <a:ext uri="{FF2B5EF4-FFF2-40B4-BE49-F238E27FC236}">
                <a16:creationId xmlns:a16="http://schemas.microsoft.com/office/drawing/2014/main" id="{EC82E52C-5E33-5942-8474-7ED4354EC95D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7405874" y="4835817"/>
            <a:ext cx="691688" cy="6916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39" name="Picture Placeholder 3">
            <a:extLst>
              <a:ext uri="{FF2B5EF4-FFF2-40B4-BE49-F238E27FC236}">
                <a16:creationId xmlns:a16="http://schemas.microsoft.com/office/drawing/2014/main" id="{07EC0147-5BE6-9248-BF42-BD99608F459C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7405874" y="3271181"/>
            <a:ext cx="691688" cy="6916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40" name="Picture Placeholder 3">
            <a:extLst>
              <a:ext uri="{FF2B5EF4-FFF2-40B4-BE49-F238E27FC236}">
                <a16:creationId xmlns:a16="http://schemas.microsoft.com/office/drawing/2014/main" id="{2B8E1942-1472-BC49-A624-3A31190A69E1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7405874" y="1706545"/>
            <a:ext cx="691688" cy="6916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cxnSp>
        <p:nvCxnSpPr>
          <p:cNvPr id="36" name="Straight Connector 35" descr="First divider line on slide">
            <a:extLst>
              <a:ext uri="{FF2B5EF4-FFF2-40B4-BE49-F238E27FC236}">
                <a16:creationId xmlns:a16="http://schemas.microsoft.com/office/drawing/2014/main" id="{6DFB56AF-75D4-4B38-B5A6-12AC8AD16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768283" y="2616579"/>
            <a:ext cx="2378687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 descr="Second divider line on slide">
            <a:extLst>
              <a:ext uri="{FF2B5EF4-FFF2-40B4-BE49-F238E27FC236}">
                <a16:creationId xmlns:a16="http://schemas.microsoft.com/office/drawing/2014/main" id="{571A0042-84F7-4FAD-9DB9-A5B53E5F0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768283" y="4109914"/>
            <a:ext cx="2378687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1798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F6D6B0F-FF8B-4D60-B712-A57904D5502C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FF5FB50-33B5-4195-92D6-70891F240926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ECD958F-56E9-4A3B-9C25-D5970592C848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2F4FF18-9272-43AF-912E-B1CF8BF148D4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E9C7EB4-9E81-4394-8C2C-A54BBD15B51D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E681EC0-A139-4B14-89E8-F237CB63D4C9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7F87648-ABB4-4C97-BB6D-58342407E9DF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802EFEB-F4DF-4501-91AA-173B60EBBBAA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09FE51D-8E02-4ED7-862B-5CF838F7F77F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ECB9E40-5923-4571-9C8E-D7412C1283B2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46052C9-826B-47AC-9F6B-3078D4F43748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C3867F5-4C6F-48BE-9DFF-9046D1FE6771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B0CB40F-9E6F-457D-9C1F-9769BC3AE13E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FCD03E7-2128-4C04-A914-409506646A76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725BC56-C7B6-400F-80F9-3F968E2CAE0E}"/>
              </a:ext>
            </a:extLst>
          </p:cNvPr>
          <p:cNvGrpSpPr/>
          <p:nvPr userDrawn="1"/>
        </p:nvGrpSpPr>
        <p:grpSpPr>
          <a:xfrm>
            <a:off x="3383603" y="1013721"/>
            <a:ext cx="7749965" cy="5100743"/>
            <a:chOff x="510812" y="938373"/>
            <a:chExt cx="8073393" cy="5313612"/>
          </a:xfrm>
        </p:grpSpPr>
        <p:sp>
          <p:nvSpPr>
            <p:cNvPr id="44" name="Rounded Rectangle 15">
              <a:extLst>
                <a:ext uri="{FF2B5EF4-FFF2-40B4-BE49-F238E27FC236}">
                  <a16:creationId xmlns:a16="http://schemas.microsoft.com/office/drawing/2014/main" id="{1EC806EC-A1B2-4893-9504-1D7FFE8E238F}"/>
                </a:ext>
              </a:extLst>
            </p:cNvPr>
            <p:cNvSpPr/>
            <p:nvPr/>
          </p:nvSpPr>
          <p:spPr>
            <a:xfrm>
              <a:off x="877709" y="938373"/>
              <a:ext cx="7339600" cy="5234482"/>
            </a:xfrm>
            <a:prstGeom prst="round2SameRect">
              <a:avLst>
                <a:gd name="adj1" fmla="val 5601"/>
                <a:gd name="adj2" fmla="val 0"/>
              </a:avLst>
            </a:prstGeom>
            <a:solidFill>
              <a:schemeClr val="bg1">
                <a:lumMod val="85000"/>
              </a:schemeClr>
            </a:soli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/>
            </a:p>
          </p:txBody>
        </p:sp>
        <p:sp>
          <p:nvSpPr>
            <p:cNvPr id="45" name="Rounded Rectangle 15">
              <a:extLst>
                <a:ext uri="{FF2B5EF4-FFF2-40B4-BE49-F238E27FC236}">
                  <a16:creationId xmlns:a16="http://schemas.microsoft.com/office/drawing/2014/main" id="{535A1B12-6F16-41A0-A6B1-4AD0CCB5A081}"/>
                </a:ext>
              </a:extLst>
            </p:cNvPr>
            <p:cNvSpPr/>
            <p:nvPr/>
          </p:nvSpPr>
          <p:spPr>
            <a:xfrm>
              <a:off x="930758" y="995668"/>
              <a:ext cx="7233502" cy="5177187"/>
            </a:xfrm>
            <a:prstGeom prst="round2SameRect">
              <a:avLst>
                <a:gd name="adj1" fmla="val 4499"/>
                <a:gd name="adj2" fmla="val 0"/>
              </a:avLst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379B244F-CF81-4500-A78E-495ABA6828BA}"/>
                </a:ext>
              </a:extLst>
            </p:cNvPr>
            <p:cNvSpPr/>
            <p:nvPr/>
          </p:nvSpPr>
          <p:spPr>
            <a:xfrm rot="16200000">
              <a:off x="2264894" y="295974"/>
              <a:ext cx="4565229" cy="6599909"/>
            </a:xfrm>
            <a:prstGeom prst="roundRect">
              <a:avLst>
                <a:gd name="adj" fmla="val 1476"/>
              </a:avLst>
            </a:prstGeom>
            <a:solidFill>
              <a:schemeClr val="bg1"/>
            </a:solidFill>
            <a:ln w="31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sp>
          <p:nvSpPr>
            <p:cNvPr id="47" name="Rounded Rectangle 15">
              <a:extLst>
                <a:ext uri="{FF2B5EF4-FFF2-40B4-BE49-F238E27FC236}">
                  <a16:creationId xmlns:a16="http://schemas.microsoft.com/office/drawing/2014/main" id="{EE88F157-E260-486F-937E-C18428699861}"/>
                </a:ext>
              </a:extLst>
            </p:cNvPr>
            <p:cNvSpPr/>
            <p:nvPr/>
          </p:nvSpPr>
          <p:spPr>
            <a:xfrm rot="10800000">
              <a:off x="510812" y="5998253"/>
              <a:ext cx="8073393" cy="248975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sp>
          <p:nvSpPr>
            <p:cNvPr id="48" name="Rounded Rectangle 15">
              <a:extLst>
                <a:ext uri="{FF2B5EF4-FFF2-40B4-BE49-F238E27FC236}">
                  <a16:creationId xmlns:a16="http://schemas.microsoft.com/office/drawing/2014/main" id="{F736AFAF-44AD-47CE-A63B-210102A4BF0B}"/>
                </a:ext>
              </a:extLst>
            </p:cNvPr>
            <p:cNvSpPr/>
            <p:nvPr userDrawn="1"/>
          </p:nvSpPr>
          <p:spPr>
            <a:xfrm>
              <a:off x="3668019" y="6206338"/>
              <a:ext cx="1758981" cy="45647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chemeClr val="tx1">
                    <a:alpha val="0"/>
                  </a:schemeClr>
                </a:gs>
                <a:gs pos="100000">
                  <a:schemeClr val="tx1">
                    <a:alpha val="31000"/>
                  </a:schemeClr>
                </a:gs>
              </a:gsLst>
              <a:lin ang="16200000" scaled="0"/>
            </a:gra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A4F6457E-3660-4E80-82BC-8894D701DEE9}"/>
                </a:ext>
              </a:extLst>
            </p:cNvPr>
            <p:cNvSpPr/>
            <p:nvPr/>
          </p:nvSpPr>
          <p:spPr>
            <a:xfrm rot="16200000">
              <a:off x="4660498" y="1119143"/>
              <a:ext cx="48680" cy="4868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0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88230416-7E55-4CB0-9548-491BA471E9E8}"/>
                </a:ext>
              </a:extLst>
            </p:cNvPr>
            <p:cNvSpPr/>
            <p:nvPr/>
          </p:nvSpPr>
          <p:spPr>
            <a:xfrm rot="16200000">
              <a:off x="4505961" y="1106017"/>
              <a:ext cx="83096" cy="83096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E3C1810-AD4F-4393-928E-CFA8053A2CC2}"/>
                </a:ext>
              </a:extLst>
            </p:cNvPr>
            <p:cNvSpPr/>
            <p:nvPr/>
          </p:nvSpPr>
          <p:spPr>
            <a:xfrm rot="16200000">
              <a:off x="4524686" y="1124741"/>
              <a:ext cx="45647" cy="45647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152000"/>
            <a:ext cx="2951603" cy="2196235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6670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542925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809625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076325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Emphasized text can go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C1EA41E-F6C4-484F-95E9-42978FF2162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092796" y="1376357"/>
            <a:ext cx="6333545" cy="4379625"/>
          </a:xfrm>
          <a:prstGeom prst="roundRect">
            <a:avLst>
              <a:gd name="adj" fmla="val 1356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anchor="ctr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/>
              <a:t>Insert or Drag and Drop Image Here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5FD3B7C-17C6-4327-986C-A8A6D6EC1B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1800" y="3509766"/>
            <a:ext cx="2951163" cy="2322709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362864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Image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139FC94F-AE30-1048-843A-295FA302AC56}"/>
              </a:ext>
            </a:extLst>
          </p:cNvPr>
          <p:cNvSpPr>
            <a:spLocks noChangeAspect="1"/>
          </p:cNvSpPr>
          <p:nvPr userDrawn="1"/>
        </p:nvSpPr>
        <p:spPr>
          <a:xfrm>
            <a:off x="8294151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037F3B8-BD34-EA4F-A1C0-4006B373159E}"/>
              </a:ext>
            </a:extLst>
          </p:cNvPr>
          <p:cNvSpPr>
            <a:spLocks noChangeAspect="1"/>
          </p:cNvSpPr>
          <p:nvPr userDrawn="1"/>
        </p:nvSpPr>
        <p:spPr>
          <a:xfrm>
            <a:off x="5345060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A1CF33D-645D-E940-8FF4-6178A32A19A2}"/>
              </a:ext>
            </a:extLst>
          </p:cNvPr>
          <p:cNvSpPr>
            <a:spLocks noChangeAspect="1"/>
          </p:cNvSpPr>
          <p:nvPr userDrawn="1"/>
        </p:nvSpPr>
        <p:spPr>
          <a:xfrm>
            <a:off x="2398763" y="2030748"/>
            <a:ext cx="1508760" cy="15087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071452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020543" y="4688112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969634" y="4683647"/>
            <a:ext cx="2160588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071453" y="3926335"/>
            <a:ext cx="2160587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20543" y="3926335"/>
            <a:ext cx="2160588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3DAFB20-1343-4578-8AA0-0378B674F1B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969635" y="3926335"/>
            <a:ext cx="2160587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DD16A0-27CF-480C-8ADD-7BB99E0031A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  <p:sp>
        <p:nvSpPr>
          <p:cNvPr id="20" name="Picture Placeholder 3">
            <a:extLst>
              <a:ext uri="{FF2B5EF4-FFF2-40B4-BE49-F238E27FC236}">
                <a16:creationId xmlns:a16="http://schemas.microsoft.com/office/drawing/2014/main" id="{06B6D0B6-0884-CD46-A1B0-9FED03C2262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2724708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1" name="Picture Placeholder 3">
            <a:extLst>
              <a:ext uri="{FF2B5EF4-FFF2-40B4-BE49-F238E27FC236}">
                <a16:creationId xmlns:a16="http://schemas.microsoft.com/office/drawing/2014/main" id="{BAAC12A0-90C3-984B-A8FC-7EB4AA432E3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5672402" y="2358091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2" name="Picture Placeholder 3">
            <a:extLst>
              <a:ext uri="{FF2B5EF4-FFF2-40B4-BE49-F238E27FC236}">
                <a16:creationId xmlns:a16="http://schemas.microsoft.com/office/drawing/2014/main" id="{51565942-8816-734B-BEEE-1258F13B66DA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621493" y="2358090"/>
            <a:ext cx="854075" cy="8540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cxnSp>
        <p:nvCxnSpPr>
          <p:cNvPr id="23" name="Straight Connector 22" descr="First divider line on slide">
            <a:extLst>
              <a:ext uri="{FF2B5EF4-FFF2-40B4-BE49-F238E27FC236}">
                <a16:creationId xmlns:a16="http://schemas.microsoft.com/office/drawing/2014/main" id="{6662760C-CBD5-4072-A5AC-2AC3DFF41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626292" y="2033542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 descr="Second divider line on slide">
            <a:extLst>
              <a:ext uri="{FF2B5EF4-FFF2-40B4-BE49-F238E27FC236}">
                <a16:creationId xmlns:a16="http://schemas.microsoft.com/office/drawing/2014/main" id="{1E0F6676-ECF9-4320-A187-9C308A86D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75384" y="2033542"/>
            <a:ext cx="0" cy="148749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2002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E6E9DC6E-6F00-46BA-B990-095D92A3588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0706" y="1579984"/>
            <a:ext cx="4348065" cy="43480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21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27" name="Text Placeholder 9">
            <a:extLst>
              <a:ext uri="{FF2B5EF4-FFF2-40B4-BE49-F238E27FC236}">
                <a16:creationId xmlns:a16="http://schemas.microsoft.com/office/drawing/2014/main" id="{76D2E128-93A5-440C-A234-55AC27F90F8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739330" y="1754721"/>
            <a:ext cx="3998591" cy="3998591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21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28" name="Text Placeholder 9">
            <a:extLst>
              <a:ext uri="{FF2B5EF4-FFF2-40B4-BE49-F238E27FC236}">
                <a16:creationId xmlns:a16="http://schemas.microsoft.com/office/drawing/2014/main" id="{315814FC-F14E-4ECD-A97E-869936E55DF4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238481" y="2193897"/>
            <a:ext cx="3120238" cy="3120238"/>
          </a:xfrm>
          <a:prstGeom prst="ellipse">
            <a:avLst/>
          </a:prstGeom>
          <a:noFill/>
          <a:ln>
            <a:solidFill>
              <a:schemeClr val="accent3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21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A8E117AC-4076-4663-96EA-12A984AAA63A}"/>
              </a:ext>
            </a:extLst>
          </p:cNvPr>
          <p:cNvSpPr/>
          <p:nvPr userDrawn="1"/>
        </p:nvSpPr>
        <p:spPr>
          <a:xfrm>
            <a:off x="4740115" y="2772299"/>
            <a:ext cx="494967" cy="1963434"/>
          </a:xfrm>
          <a:custGeom>
            <a:avLst/>
            <a:gdLst>
              <a:gd name="connsiteX0" fmla="*/ 258706 w 494967"/>
              <a:gd name="connsiteY0" fmla="*/ 0 h 1963434"/>
              <a:gd name="connsiteX1" fmla="*/ 324121 w 494967"/>
              <a:gd name="connsiteY1" fmla="*/ 135794 h 1963434"/>
              <a:gd name="connsiteX2" fmla="*/ 494967 w 494967"/>
              <a:gd name="connsiteY2" fmla="*/ 982025 h 1963434"/>
              <a:gd name="connsiteX3" fmla="*/ 324121 w 494967"/>
              <a:gd name="connsiteY3" fmla="*/ 1828257 h 1963434"/>
              <a:gd name="connsiteX4" fmla="*/ 259003 w 494967"/>
              <a:gd name="connsiteY4" fmla="*/ 1963434 h 1963434"/>
              <a:gd name="connsiteX5" fmla="*/ 241238 w 494967"/>
              <a:gd name="connsiteY5" fmla="*/ 1934192 h 1963434"/>
              <a:gd name="connsiteX6" fmla="*/ 0 w 494967"/>
              <a:gd name="connsiteY6" fmla="*/ 981472 h 1963434"/>
              <a:gd name="connsiteX7" fmla="*/ 241238 w 494967"/>
              <a:gd name="connsiteY7" fmla="*/ 28753 h 196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4967" h="1963434">
                <a:moveTo>
                  <a:pt x="258706" y="0"/>
                </a:moveTo>
                <a:lnTo>
                  <a:pt x="324121" y="135794"/>
                </a:lnTo>
                <a:cubicBezTo>
                  <a:pt x="434133" y="395891"/>
                  <a:pt x="494967" y="681854"/>
                  <a:pt x="494967" y="982025"/>
                </a:cubicBezTo>
                <a:cubicBezTo>
                  <a:pt x="494967" y="1282196"/>
                  <a:pt x="434133" y="1568159"/>
                  <a:pt x="324121" y="1828257"/>
                </a:cubicBezTo>
                <a:lnTo>
                  <a:pt x="259003" y="1963434"/>
                </a:lnTo>
                <a:lnTo>
                  <a:pt x="241238" y="1934192"/>
                </a:lnTo>
                <a:cubicBezTo>
                  <a:pt x="87390" y="1650983"/>
                  <a:pt x="0" y="1326433"/>
                  <a:pt x="0" y="981472"/>
                </a:cubicBezTo>
                <a:cubicBezTo>
                  <a:pt x="0" y="636511"/>
                  <a:pt x="87390" y="311961"/>
                  <a:pt x="241238" y="28753"/>
                </a:cubicBezTo>
                <a:close/>
              </a:path>
            </a:pathLst>
          </a:custGeom>
          <a:pattFill prst="dk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33BA9298-2BC7-49EF-BEB7-E71095424207}"/>
              </a:ext>
            </a:extLst>
          </p:cNvPr>
          <p:cNvSpPr/>
          <p:nvPr userDrawn="1"/>
        </p:nvSpPr>
        <p:spPr>
          <a:xfrm>
            <a:off x="8245937" y="2863999"/>
            <a:ext cx="491664" cy="1780035"/>
          </a:xfrm>
          <a:custGeom>
            <a:avLst/>
            <a:gdLst>
              <a:gd name="connsiteX0" fmla="*/ 279162 w 491664"/>
              <a:gd name="connsiteY0" fmla="*/ 0 h 1780035"/>
              <a:gd name="connsiteX1" fmla="*/ 334593 w 491664"/>
              <a:gd name="connsiteY1" fmla="*/ 115068 h 1780035"/>
              <a:gd name="connsiteX2" fmla="*/ 491664 w 491664"/>
              <a:gd name="connsiteY2" fmla="*/ 893069 h 1780035"/>
              <a:gd name="connsiteX3" fmla="*/ 334593 w 491664"/>
              <a:gd name="connsiteY3" fmla="*/ 1671070 h 1780035"/>
              <a:gd name="connsiteX4" fmla="*/ 282102 w 491664"/>
              <a:gd name="connsiteY4" fmla="*/ 1780035 h 1780035"/>
              <a:gd name="connsiteX5" fmla="*/ 265807 w 491664"/>
              <a:gd name="connsiteY5" fmla="*/ 1758245 h 1780035"/>
              <a:gd name="connsiteX6" fmla="*/ 0 w 491664"/>
              <a:gd name="connsiteY6" fmla="*/ 888052 h 1780035"/>
              <a:gd name="connsiteX7" fmla="*/ 265807 w 491664"/>
              <a:gd name="connsiteY7" fmla="*/ 17859 h 1780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1664" h="1780035">
                <a:moveTo>
                  <a:pt x="279162" y="0"/>
                </a:moveTo>
                <a:lnTo>
                  <a:pt x="334593" y="115068"/>
                </a:lnTo>
                <a:cubicBezTo>
                  <a:pt x="435735" y="354195"/>
                  <a:pt x="491664" y="617100"/>
                  <a:pt x="491664" y="893069"/>
                </a:cubicBezTo>
                <a:cubicBezTo>
                  <a:pt x="491664" y="1169038"/>
                  <a:pt x="435735" y="1431944"/>
                  <a:pt x="334593" y="1671070"/>
                </a:cubicBezTo>
                <a:lnTo>
                  <a:pt x="282102" y="1780035"/>
                </a:lnTo>
                <a:lnTo>
                  <a:pt x="265807" y="1758245"/>
                </a:lnTo>
                <a:cubicBezTo>
                  <a:pt x="97991" y="1509844"/>
                  <a:pt x="0" y="1210391"/>
                  <a:pt x="0" y="888052"/>
                </a:cubicBezTo>
                <a:cubicBezTo>
                  <a:pt x="0" y="565713"/>
                  <a:pt x="97991" y="266261"/>
                  <a:pt x="265807" y="17859"/>
                </a:cubicBezTo>
                <a:close/>
              </a:path>
            </a:pathLst>
          </a:custGeom>
          <a:pattFill prst="dkUpDiag">
            <a:fgClr>
              <a:schemeClr val="accent2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50331C-9383-4367-8C09-8FBE227C98B4}"/>
              </a:ext>
            </a:extLst>
          </p:cNvPr>
          <p:cNvSpPr/>
          <p:nvPr userDrawn="1"/>
        </p:nvSpPr>
        <p:spPr>
          <a:xfrm rot="6973557">
            <a:off x="9799840" y="198216"/>
            <a:ext cx="748251" cy="780669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5AADDFA-0151-46BA-B788-3C5B8FC5B5FD}"/>
              </a:ext>
            </a:extLst>
          </p:cNvPr>
          <p:cNvSpPr/>
          <p:nvPr userDrawn="1"/>
        </p:nvSpPr>
        <p:spPr>
          <a:xfrm rot="5483574">
            <a:off x="9854193" y="80859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C98EDD7-AC10-482C-9B0F-9EE170C1F8C4}"/>
              </a:ext>
            </a:extLst>
          </p:cNvPr>
          <p:cNvSpPr/>
          <p:nvPr userDrawn="1"/>
        </p:nvSpPr>
        <p:spPr>
          <a:xfrm rot="14199158">
            <a:off x="10161654" y="-236402"/>
            <a:ext cx="1957093" cy="1399810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1392370 w 3571215"/>
              <a:gd name="connsiteY3" fmla="*/ 2792094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2626822 w 3571215"/>
              <a:gd name="connsiteY3" fmla="*/ 1399810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176150"/>
              <a:gd name="connsiteX1" fmla="*/ 2472666 w 3571215"/>
              <a:gd name="connsiteY1" fmla="*/ 36067 h 2176150"/>
              <a:gd name="connsiteX2" fmla="*/ 3571215 w 3571215"/>
              <a:gd name="connsiteY2" fmla="*/ 0 h 2176150"/>
              <a:gd name="connsiteX3" fmla="*/ 2626822 w 3571215"/>
              <a:gd name="connsiteY3" fmla="*/ 1399810 h 2176150"/>
              <a:gd name="connsiteX4" fmla="*/ 2309686 w 3571215"/>
              <a:gd name="connsiteY4" fmla="*/ 820126 h 2176150"/>
              <a:gd name="connsiteX5" fmla="*/ 0 w 3571215"/>
              <a:gd name="connsiteY5" fmla="*/ 2176150 h 217615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695564 w 1957093"/>
              <a:gd name="connsiteY4" fmla="*/ 820126 h 1399810"/>
              <a:gd name="connsiteX5" fmla="*/ 0 w 1957093"/>
              <a:gd name="connsiteY5" fmla="*/ 318772 h 139981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172487 w 1957093"/>
              <a:gd name="connsiteY4" fmla="*/ 1221089 h 1399810"/>
              <a:gd name="connsiteX5" fmla="*/ 0 w 1957093"/>
              <a:gd name="connsiteY5" fmla="*/ 318772 h 139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57093" h="1399810">
                <a:moveTo>
                  <a:pt x="0" y="318772"/>
                </a:moveTo>
                <a:lnTo>
                  <a:pt x="858544" y="36067"/>
                </a:lnTo>
                <a:lnTo>
                  <a:pt x="1957093" y="0"/>
                </a:lnTo>
                <a:lnTo>
                  <a:pt x="1012700" y="1399810"/>
                </a:lnTo>
                <a:lnTo>
                  <a:pt x="172487" y="1221089"/>
                </a:lnTo>
                <a:lnTo>
                  <a:pt x="0" y="31877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6C6BDBB-2B70-456D-86FB-0A63D587A509}"/>
              </a:ext>
            </a:extLst>
          </p:cNvPr>
          <p:cNvSpPr/>
          <p:nvPr userDrawn="1"/>
        </p:nvSpPr>
        <p:spPr>
          <a:xfrm rot="14235708">
            <a:off x="11753205" y="112024"/>
            <a:ext cx="332291" cy="247882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1392370 w 3571215"/>
              <a:gd name="connsiteY3" fmla="*/ 2792094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2626822 w 3571215"/>
              <a:gd name="connsiteY3" fmla="*/ 1399810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176150"/>
              <a:gd name="connsiteX1" fmla="*/ 2472666 w 3571215"/>
              <a:gd name="connsiteY1" fmla="*/ 36067 h 2176150"/>
              <a:gd name="connsiteX2" fmla="*/ 3571215 w 3571215"/>
              <a:gd name="connsiteY2" fmla="*/ 0 h 2176150"/>
              <a:gd name="connsiteX3" fmla="*/ 2626822 w 3571215"/>
              <a:gd name="connsiteY3" fmla="*/ 1399810 h 2176150"/>
              <a:gd name="connsiteX4" fmla="*/ 2309686 w 3571215"/>
              <a:gd name="connsiteY4" fmla="*/ 820126 h 2176150"/>
              <a:gd name="connsiteX5" fmla="*/ 0 w 3571215"/>
              <a:gd name="connsiteY5" fmla="*/ 2176150 h 217615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695564 w 1957093"/>
              <a:gd name="connsiteY4" fmla="*/ 820126 h 1399810"/>
              <a:gd name="connsiteX5" fmla="*/ 0 w 1957093"/>
              <a:gd name="connsiteY5" fmla="*/ 318772 h 139981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172487 w 1957093"/>
              <a:gd name="connsiteY4" fmla="*/ 1221089 h 1399810"/>
              <a:gd name="connsiteX5" fmla="*/ 0 w 1957093"/>
              <a:gd name="connsiteY5" fmla="*/ 318772 h 1399810"/>
              <a:gd name="connsiteX0" fmla="*/ 0 w 1449157"/>
              <a:gd name="connsiteY0" fmla="*/ 282705 h 1363743"/>
              <a:gd name="connsiteX1" fmla="*/ 858544 w 1449157"/>
              <a:gd name="connsiteY1" fmla="*/ 0 h 1363743"/>
              <a:gd name="connsiteX2" fmla="*/ 1449157 w 1449157"/>
              <a:gd name="connsiteY2" fmla="*/ 715834 h 1363743"/>
              <a:gd name="connsiteX3" fmla="*/ 1012700 w 1449157"/>
              <a:gd name="connsiteY3" fmla="*/ 1363743 h 1363743"/>
              <a:gd name="connsiteX4" fmla="*/ 172487 w 1449157"/>
              <a:gd name="connsiteY4" fmla="*/ 1185022 h 1363743"/>
              <a:gd name="connsiteX5" fmla="*/ 0 w 1449157"/>
              <a:gd name="connsiteY5" fmla="*/ 282705 h 1363743"/>
              <a:gd name="connsiteX0" fmla="*/ 0 w 1449157"/>
              <a:gd name="connsiteY0" fmla="*/ 0 h 1081038"/>
              <a:gd name="connsiteX1" fmla="*/ 1449157 w 1449157"/>
              <a:gd name="connsiteY1" fmla="*/ 433129 h 1081038"/>
              <a:gd name="connsiteX2" fmla="*/ 1012700 w 1449157"/>
              <a:gd name="connsiteY2" fmla="*/ 1081038 h 1081038"/>
              <a:gd name="connsiteX3" fmla="*/ 172487 w 1449157"/>
              <a:gd name="connsiteY3" fmla="*/ 902317 h 1081038"/>
              <a:gd name="connsiteX4" fmla="*/ 0 w 1449157"/>
              <a:gd name="connsiteY4" fmla="*/ 0 h 1081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49157" h="1081038">
                <a:moveTo>
                  <a:pt x="0" y="0"/>
                </a:moveTo>
                <a:lnTo>
                  <a:pt x="1449157" y="433129"/>
                </a:lnTo>
                <a:lnTo>
                  <a:pt x="1012700" y="1081038"/>
                </a:lnTo>
                <a:lnTo>
                  <a:pt x="172487" y="90231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D294FD8-6E9C-409A-81F3-C1E9BE998524}"/>
              </a:ext>
            </a:extLst>
          </p:cNvPr>
          <p:cNvSpPr/>
          <p:nvPr userDrawn="1"/>
        </p:nvSpPr>
        <p:spPr>
          <a:xfrm rot="13336516">
            <a:off x="137666" y="5349121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9CE551E-3C50-4DFC-B1F0-E75C36EB546C}"/>
              </a:ext>
            </a:extLst>
          </p:cNvPr>
          <p:cNvSpPr/>
          <p:nvPr userDrawn="1"/>
        </p:nvSpPr>
        <p:spPr>
          <a:xfrm rot="5738060">
            <a:off x="100722" y="596209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A30495D-C647-4038-8E7F-16125414CE5D}"/>
              </a:ext>
            </a:extLst>
          </p:cNvPr>
          <p:cNvSpPr/>
          <p:nvPr userDrawn="1"/>
        </p:nvSpPr>
        <p:spPr>
          <a:xfrm rot="8291645">
            <a:off x="10081798" y="798094"/>
            <a:ext cx="371360" cy="273702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47D86-FD0D-44D0-9B7F-9EDEBD11F9D6}"/>
              </a:ext>
            </a:extLst>
          </p:cNvPr>
          <p:cNvSpPr>
            <a:spLocks noGrp="1"/>
          </p:cNvSpPr>
          <p:nvPr userDrawn="1"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29F8B3-4723-4928-83E5-76C29D05F2FE}"/>
              </a:ext>
            </a:extLst>
          </p:cNvPr>
          <p:cNvSpPr>
            <a:spLocks noGrp="1"/>
          </p:cNvSpPr>
          <p:nvPr userDrawn="1"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87EAD8B-C2A9-4ED7-BA79-62CE2E5D80F9}"/>
              </a:ext>
            </a:extLst>
          </p:cNvPr>
          <p:cNvSpPr/>
          <p:nvPr userDrawn="1"/>
        </p:nvSpPr>
        <p:spPr>
          <a:xfrm rot="3693105">
            <a:off x="270909" y="5041123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1" name="Text Placeholder 18">
            <a:extLst>
              <a:ext uri="{FF2B5EF4-FFF2-40B4-BE49-F238E27FC236}">
                <a16:creationId xmlns:a16="http://schemas.microsoft.com/office/drawing/2014/main" id="{C614E990-EC62-437B-ADF0-038FF35A262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64343" y="2505766"/>
            <a:ext cx="3374987" cy="885825"/>
          </a:xfrm>
        </p:spPr>
        <p:txBody>
          <a:bodyPr anchor="ctr"/>
          <a:lstStyle>
            <a:lvl1pPr marL="0" indent="0" algn="ctr">
              <a:buNone/>
              <a:defRPr sz="8000" b="1">
                <a:latin typeface="+mj-lt"/>
              </a:defRPr>
            </a:lvl1pPr>
            <a:lvl2pPr marL="266700" indent="0">
              <a:buNone/>
              <a:defRPr sz="8000">
                <a:latin typeface="+mj-lt"/>
              </a:defRPr>
            </a:lvl2pPr>
            <a:lvl3pPr marL="542925" indent="0">
              <a:buNone/>
              <a:defRPr sz="8000">
                <a:latin typeface="+mj-lt"/>
              </a:defRPr>
            </a:lvl3pPr>
            <a:lvl4pPr marL="809625" indent="0">
              <a:buNone/>
              <a:defRPr sz="8000">
                <a:latin typeface="+mj-lt"/>
              </a:defRPr>
            </a:lvl4pPr>
            <a:lvl5pPr marL="1076325" indent="0">
              <a:buNone/>
              <a:defRPr sz="8000">
                <a:latin typeface="+mj-lt"/>
              </a:defRPr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2" name="Text Placeholder 20">
            <a:extLst>
              <a:ext uri="{FF2B5EF4-FFF2-40B4-BE49-F238E27FC236}">
                <a16:creationId xmlns:a16="http://schemas.microsoft.com/office/drawing/2014/main" id="{A6926E00-3D05-4600-B7E9-74F56D038AE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12968" y="2505766"/>
            <a:ext cx="3025513" cy="885825"/>
          </a:xfrm>
        </p:spPr>
        <p:txBody>
          <a:bodyPr anchor="ctr"/>
          <a:lstStyle>
            <a:lvl1pPr marL="0" indent="0" algn="ctr">
              <a:buNone/>
              <a:defRPr sz="8000" b="1" i="0"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56EA1CAB-F73E-42AE-AC55-B00392B49263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737600" y="2490630"/>
            <a:ext cx="2090738" cy="900962"/>
          </a:xfrm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8000" b="1" i="0" dirty="0">
                <a:latin typeface="+mj-lt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34357700-1BDF-40C0-BFE9-5F837ADED4A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820138" y="4015478"/>
            <a:ext cx="2489200" cy="1012825"/>
          </a:xfrm>
        </p:spPr>
        <p:txBody>
          <a:bodyPr/>
          <a:lstStyle>
            <a:lvl1pPr marL="0" indent="0" algn="ctr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A3F3E97F-9A21-4431-909B-D1E580B19F1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481124" y="4015478"/>
            <a:ext cx="2489200" cy="1011238"/>
          </a:xfrm>
        </p:spPr>
        <p:txBody>
          <a:bodyPr/>
          <a:lstStyle>
            <a:lvl1pPr marL="0" indent="0" algn="ctr">
              <a:buNone/>
              <a:defRPr/>
            </a:lvl1pPr>
            <a:lvl2pPr marL="266700" indent="0" algn="ctr">
              <a:buNone/>
              <a:defRPr/>
            </a:lvl2pPr>
            <a:lvl3pPr marL="542925" indent="0" algn="ctr">
              <a:buNone/>
              <a:defRPr/>
            </a:lvl3pPr>
            <a:lvl4pPr marL="809625" indent="0" algn="ctr">
              <a:buNone/>
              <a:defRPr/>
            </a:lvl4pPr>
            <a:lvl5pPr marL="1076325" indent="0" algn="ctr">
              <a:buNone/>
              <a:defRPr/>
            </a:lvl5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2445CEA3-6928-4E8E-8E52-B7043F3580D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737600" y="4015478"/>
            <a:ext cx="2090738" cy="1012825"/>
          </a:xfrm>
        </p:spPr>
        <p:txBody>
          <a:bodyPr/>
          <a:lstStyle>
            <a:lvl1pPr marL="0" indent="0" algn="ctr">
              <a:buNone/>
              <a:defRPr/>
            </a:lvl1pPr>
            <a:lvl2pPr marL="266700" indent="0" algn="ctr">
              <a:buNone/>
              <a:defRPr/>
            </a:lvl2pPr>
            <a:lvl3pPr marL="542925" indent="0" algn="ctr">
              <a:buNone/>
              <a:defRPr/>
            </a:lvl3pPr>
            <a:lvl4pPr marL="809625" indent="0" algn="ctr">
              <a:buNone/>
              <a:defRPr/>
            </a:lvl4pPr>
            <a:lvl5pPr marL="1076325" indent="0" algn="ctr">
              <a:buNone/>
              <a:defRPr/>
            </a:lvl5pPr>
          </a:lstStyle>
          <a:p>
            <a:pPr lvl="0"/>
            <a:r>
              <a:rPr lang="en-US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159792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AAF5B5B-E896-400A-9E43-EAF605A0AC8B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A2F5A3D-36C4-4B97-A62C-2AEA3B6FC1CF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B474E17-6556-4551-AD1B-351EE2DA98E0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860E6D1-2C9F-477C-AE22-BFF5ADE85C60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5EC6C60-C605-4022-9718-ED56F34D6448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F47BB28-400F-4C54-ADDA-0055CEB6593B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386F148-99E1-4ED6-B4DA-151A6DB27D67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A0565DA-6430-4984-ACB6-E7FACACC71AF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DE18DFF-F9E6-4839-817B-4DD871CEAE6F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0038A3A-7324-4606-9C92-00C9AB1759F4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C0291BA-50C5-406F-B24E-14C9CAF652D7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52EBA81-38BC-4DF6-93C3-4A1A02FD2789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AF80622-5597-45AD-92C3-2C4C3797720A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833793E-EB91-43B4-8444-36ADD2A48E55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1584000"/>
            <a:ext cx="5472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337FD81-6DFD-43B7-A7D9-59E45ECDF39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17B7460-0559-435A-9C2F-1B12BC6CE1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EA7B8348-A00A-4AAE-B1F6-924515577B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0000" y="1581663"/>
            <a:ext cx="5472000" cy="460800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4521CFCD-C079-4019-942D-035558CAFC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8002" y="1151785"/>
            <a:ext cx="5483998" cy="354868"/>
          </a:xfrm>
        </p:spPr>
        <p:txBody>
          <a:bodyPr vert="horz" lIns="0" tIns="0" rIns="0" bIns="0" rtlCol="0" anchor="t">
            <a:noAutofit/>
          </a:bodyPr>
          <a:lstStyle>
            <a:lvl1pPr marL="0" indent="0">
              <a:buNone/>
              <a:defRPr lang="en-US" sz="2400" b="1"/>
            </a:lvl1pPr>
          </a:lstStyle>
          <a:p>
            <a:pPr marL="266700" lvl="0" indent="-26670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98489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70BDE6F-3ADC-465D-A1D5-2E3FEE5E3685}"/>
              </a:ext>
            </a:extLst>
          </p:cNvPr>
          <p:cNvSpPr/>
          <p:nvPr userDrawn="1"/>
        </p:nvSpPr>
        <p:spPr>
          <a:xfrm rot="4308689">
            <a:off x="9605830" y="-345925"/>
            <a:ext cx="2706415" cy="2832124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31999" y="6188628"/>
            <a:ext cx="878494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B7A27A-7EBF-4E8D-A115-E66CB9FAB63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319756"/>
            <a:ext cx="0" cy="4369844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BFFAC39-59BE-48F2-AD63-62BEFC00B1D5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0" y="3504678"/>
            <a:ext cx="11340000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FA965502-3EB0-4B3F-B1BD-4A4FCF7FFB4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12000" y="951013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C18A1C3D-3A6C-4F03-9E67-CC675C5FE3B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6000" y="5857570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469CF172-1F46-411E-B0E1-B0220CFB3DA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2000" y="3187823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BD9E85DB-9B95-40F2-9F0B-3D21BC9DCD8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792001" y="3187823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</p:spTree>
    <p:extLst>
      <p:ext uri="{BB962C8B-B14F-4D97-AF65-F5344CB8AC3E}">
        <p14:creationId xmlns:p14="http://schemas.microsoft.com/office/powerpoint/2010/main" val="1044470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396" y="2463936"/>
            <a:ext cx="3726003" cy="3314545"/>
          </a:xfrm>
          <a:prstGeom prst="rightArrowCallout">
            <a:avLst>
              <a:gd name="adj1" fmla="val 50000"/>
              <a:gd name="adj2" fmla="val 25000"/>
              <a:gd name="adj3" fmla="val 15421"/>
              <a:gd name="adj4" fmla="val 80487"/>
            </a:avLst>
          </a:prstGeom>
          <a:solidFill>
            <a:schemeClr val="bg1">
              <a:lumMod val="95000"/>
            </a:schemeClr>
          </a:solidFill>
        </p:spPr>
        <p:txBody>
          <a:bodyPr lIns="180000" tIns="180000" rIns="18000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613985" y="2463801"/>
            <a:ext cx="3726469" cy="3314200"/>
          </a:xfrm>
          <a:prstGeom prst="rightArrowCallout">
            <a:avLst>
              <a:gd name="adj1" fmla="val 50000"/>
              <a:gd name="adj2" fmla="val 25000"/>
              <a:gd name="adj3" fmla="val 16186"/>
              <a:gd name="adj4" fmla="val 80493"/>
            </a:avLst>
          </a:prstGeom>
          <a:solidFill>
            <a:schemeClr val="bg1">
              <a:lumMod val="95000"/>
            </a:schemeClr>
          </a:solidFill>
        </p:spPr>
        <p:txBody>
          <a:bodyPr lIns="180000" tIns="180000" rIns="18000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83985" y="2463801"/>
            <a:ext cx="2963619" cy="33142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lIns="180000" tIns="180000" rIns="18000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8E9D1B9-1C3A-4397-B3B4-9A921D64159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B4F049D-3C57-44BB-ACE2-1363AF36D9EF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44236" y="1647240"/>
            <a:ext cx="2975578" cy="648000"/>
          </a:xfrm>
          <a:ln>
            <a:solidFill>
              <a:schemeClr val="accent1"/>
            </a:solidFill>
          </a:ln>
        </p:spPr>
        <p:txBody>
          <a:bodyPr tIns="108000" anchor="t"/>
          <a:lstStyle>
            <a:lvl1pPr marL="0" indent="0" algn="ctr">
              <a:buNone/>
              <a:defRPr>
                <a:latin typeface="+mj-lt"/>
              </a:defRPr>
            </a:lvl1pPr>
            <a:lvl2pPr marL="266700" indent="0" algn="ctr">
              <a:buNone/>
              <a:defRPr/>
            </a:lvl2pPr>
            <a:lvl3pPr marL="542925" indent="0" algn="ctr">
              <a:buNone/>
              <a:defRPr/>
            </a:lvl3pPr>
            <a:lvl4pPr marL="809625" indent="0" algn="ctr">
              <a:buNone/>
              <a:defRPr/>
            </a:lvl4pPr>
            <a:lvl5pPr marL="1076325" indent="0" algn="ctr">
              <a:buNone/>
              <a:defRPr/>
            </a:lvl5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B9B793F-A64B-475C-96F3-FB40100E01E4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08336" y="1647040"/>
            <a:ext cx="2975578" cy="648000"/>
          </a:xfrm>
          <a:ln>
            <a:solidFill>
              <a:schemeClr val="accent2"/>
            </a:solidFill>
          </a:ln>
        </p:spPr>
        <p:txBody>
          <a:bodyPr tIns="108000" anchor="t"/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0EF53567-5287-43FB-B07E-A12F3AEEDB9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483986" y="1647240"/>
            <a:ext cx="2975578" cy="648000"/>
          </a:xfrm>
          <a:ln>
            <a:solidFill>
              <a:schemeClr val="accent3"/>
            </a:solidFill>
          </a:ln>
        </p:spPr>
        <p:txBody>
          <a:bodyPr tIns="108000" anchor="t"/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</p:spTree>
    <p:extLst>
      <p:ext uri="{BB962C8B-B14F-4D97-AF65-F5344CB8AC3E}">
        <p14:creationId xmlns:p14="http://schemas.microsoft.com/office/powerpoint/2010/main" val="37557335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37BBBFC2-32EB-4335-9980-A7CF236703B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2158F80-0C1A-4B9E-9335-A5A0015187F7}"/>
              </a:ext>
            </a:extLst>
          </p:cNvPr>
          <p:cNvCxnSpPr/>
          <p:nvPr userDrawn="1"/>
        </p:nvCxnSpPr>
        <p:spPr>
          <a:xfrm>
            <a:off x="431800" y="3866682"/>
            <a:ext cx="11339513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723DA611-B88C-4D7E-82A4-5E4CA9DC2E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12908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180A0FA4-75CD-4A61-AA79-9C3C5F97ED8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EBB89A53-1B07-4560-B98E-03BECDB832C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381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22D34AD8-D83D-4409-A418-C00840A085AC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3758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3EAA6A46-63F3-49A5-8E0B-758176E4429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847850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BB051A6E-4868-4F3F-93DB-AD07020E9344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077108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61519886-189E-4C69-AEED-FD9BDD3E567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31986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0F084DDF-04EE-46A9-9F77-D5FD94D1B543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279188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743DE8AB-BF74-4CC9-AD19-8BBBF44867AF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26390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2ECC5C24-2CE5-491E-89DC-F9C5AE98B06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67995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ADB0F187-5781-4076-B761-264B1C683A6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3735918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B2E776B2-D388-4243-80AE-BD8AF47C8AAB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20793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79F3A104-EDC0-4A25-9585-3F9F8C1022C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1519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23DA3E7C-9F0E-4A57-B6EA-C01C72788E9E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562398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A8ABC110-DC97-4A71-9A16-67581EAC9895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0959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81058125-332B-41A7-BCD5-72CAE3F9F97D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656801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E32DE8FD-6391-4094-BAEC-CC0836CC67E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04002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C53C0F3-9308-422B-BC6E-1ACA5029027A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751204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06DFFA03-9EA6-4F70-9519-AB1361BAF7C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79840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49CD8693-3557-4241-BB88-518160D989C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8456080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4884DF69-4936-4F90-BFB8-ED04A228DA22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89280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00804F61-8052-4AD8-8370-ED72B261BC2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0344148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313F370F-A9EC-477E-BED7-BF4E875274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0011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9E687ADD-FE6C-441E-991F-E71EA0572C3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87213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5E0252B4-80AE-40E9-BA32-6EDAAC625211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1081616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8A807DF0-23B6-4B83-B3F6-8D0BE9A851F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128818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F3591345-36C8-481A-AD5B-5F69B03D1710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190750"/>
            <a:ext cx="1793875" cy="561975"/>
          </a:xfrm>
          <a:noFill/>
          <a:ln>
            <a:noFill/>
          </a:ln>
        </p:spPr>
        <p:txBody>
          <a:bodyPr tIns="36000" anchor="t"/>
          <a:lstStyle>
            <a:lvl1pPr marL="0" indent="0" algn="ctr"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50" name="Text Placeholder 36">
            <a:extLst>
              <a:ext uri="{FF2B5EF4-FFF2-40B4-BE49-F238E27FC236}">
                <a16:creationId xmlns:a16="http://schemas.microsoft.com/office/drawing/2014/main" id="{954C0732-1924-4A1B-9272-95C51D0B36FE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395728" y="2531196"/>
            <a:ext cx="1724394" cy="18580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</p:spTree>
    <p:extLst>
      <p:ext uri="{BB962C8B-B14F-4D97-AF65-F5344CB8AC3E}">
        <p14:creationId xmlns:p14="http://schemas.microsoft.com/office/powerpoint/2010/main" val="906707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340113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248426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56739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65052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3F7825-EB73-4976-9D8D-BAD8C8FCEA8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3926334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340113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248426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3DAFB20-1343-4578-8AA0-0378B674F1B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56739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01E9EA3-8BD6-4531-812C-663C75428B7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65052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A4566DA-C848-4A27-BBC8-722932FFD7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31800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4089E01F-0C47-4C6A-A9A8-A1A7E470F31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17088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4" name="Picture Placeholder 22">
            <a:extLst>
              <a:ext uri="{FF2B5EF4-FFF2-40B4-BE49-F238E27FC236}">
                <a16:creationId xmlns:a16="http://schemas.microsoft.com/office/drawing/2014/main" id="{806A4855-25AA-40D4-B1A4-A271486B6C9F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2625401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5" name="Picture Placeholder 22">
            <a:extLst>
              <a:ext uri="{FF2B5EF4-FFF2-40B4-BE49-F238E27FC236}">
                <a16:creationId xmlns:a16="http://schemas.microsoft.com/office/drawing/2014/main" id="{31E10A24-B676-4117-9507-B4B0EB406F0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4533714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6549D851-9848-44AC-937A-9B1EF867E59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6442027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7" name="Picture Placeholder 22">
            <a:extLst>
              <a:ext uri="{FF2B5EF4-FFF2-40B4-BE49-F238E27FC236}">
                <a16:creationId xmlns:a16="http://schemas.microsoft.com/office/drawing/2014/main" id="{B765F5D3-7CB7-4E55-8217-E9EEA9F2945A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8350340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0" name="Picture Placeholder 22">
            <a:extLst>
              <a:ext uri="{FF2B5EF4-FFF2-40B4-BE49-F238E27FC236}">
                <a16:creationId xmlns:a16="http://schemas.microsoft.com/office/drawing/2014/main" id="{8CB2CA38-4C7F-4D6B-9B34-606F1A007A17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258651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DA42CA-D117-4AF7-9FEC-03EB2BBB756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973363" y="3925888"/>
            <a:ext cx="1800000" cy="504825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  <a:lvl2pPr marL="266700" indent="0" algn="ctr">
              <a:buNone/>
              <a:defRPr/>
            </a:lvl2pPr>
            <a:lvl3pPr marL="542925" indent="0" algn="ctr">
              <a:buNone/>
              <a:defRPr/>
            </a:lvl3pPr>
            <a:lvl4pPr marL="809625" indent="0" algn="ctr">
              <a:buNone/>
              <a:defRPr/>
            </a:lvl4pPr>
            <a:lvl5pPr marL="1076325" indent="0" algn="ctr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F9CEF5A-8DCE-4156-9138-C113C0D3A79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973363" y="4505325"/>
            <a:ext cx="1800000" cy="900113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noProof="0"/>
              <a:t>Title</a:t>
            </a:r>
          </a:p>
        </p:txBody>
      </p:sp>
      <p:cxnSp>
        <p:nvCxnSpPr>
          <p:cNvPr id="28" name="Straight Connector 27" descr="First divder line on slide">
            <a:extLst>
              <a:ext uri="{FF2B5EF4-FFF2-40B4-BE49-F238E27FC236}">
                <a16:creationId xmlns:a16="http://schemas.microsoft.com/office/drawing/2014/main" id="{CA251B6D-7A6C-4D1C-9EA2-6FB7576DB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285956" y="2166417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 descr="Second divder line on slide">
            <a:extLst>
              <a:ext uri="{FF2B5EF4-FFF2-40B4-BE49-F238E27FC236}">
                <a16:creationId xmlns:a16="http://schemas.microsoft.com/office/drawing/2014/main" id="{85886762-068D-483A-B5DB-17701376B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194268" y="2166417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 descr="Third divder line on slide">
            <a:extLst>
              <a:ext uri="{FF2B5EF4-FFF2-40B4-BE49-F238E27FC236}">
                <a16:creationId xmlns:a16="http://schemas.microsoft.com/office/drawing/2014/main" id="{42D88698-9E20-42D0-B1E7-638ABA8AA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102580" y="2166417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 descr="Fourth divder line on slide">
            <a:extLst>
              <a:ext uri="{FF2B5EF4-FFF2-40B4-BE49-F238E27FC236}">
                <a16:creationId xmlns:a16="http://schemas.microsoft.com/office/drawing/2014/main" id="{11540BBA-4645-443F-A379-4C6A8F096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10892" y="2166417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 descr="Fifth divder line on slide">
            <a:extLst>
              <a:ext uri="{FF2B5EF4-FFF2-40B4-BE49-F238E27FC236}">
                <a16:creationId xmlns:a16="http://schemas.microsoft.com/office/drawing/2014/main" id="{91920D82-94FF-45BE-B8F9-9DAB94874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919204" y="2166417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5105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37BBBFC2-32EB-4335-9980-A7CF236703B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29137C9-7B18-454C-AB56-2B4631DFE59D}"/>
              </a:ext>
            </a:extLst>
          </p:cNvPr>
          <p:cNvSpPr/>
          <p:nvPr userDrawn="1"/>
        </p:nvSpPr>
        <p:spPr>
          <a:xfrm rot="14199158">
            <a:off x="10161654" y="-236402"/>
            <a:ext cx="1957093" cy="1399810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1392370 w 3571215"/>
              <a:gd name="connsiteY3" fmla="*/ 2792094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2626822 w 3571215"/>
              <a:gd name="connsiteY3" fmla="*/ 1399810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176150"/>
              <a:gd name="connsiteX1" fmla="*/ 2472666 w 3571215"/>
              <a:gd name="connsiteY1" fmla="*/ 36067 h 2176150"/>
              <a:gd name="connsiteX2" fmla="*/ 3571215 w 3571215"/>
              <a:gd name="connsiteY2" fmla="*/ 0 h 2176150"/>
              <a:gd name="connsiteX3" fmla="*/ 2626822 w 3571215"/>
              <a:gd name="connsiteY3" fmla="*/ 1399810 h 2176150"/>
              <a:gd name="connsiteX4" fmla="*/ 2309686 w 3571215"/>
              <a:gd name="connsiteY4" fmla="*/ 820126 h 2176150"/>
              <a:gd name="connsiteX5" fmla="*/ 0 w 3571215"/>
              <a:gd name="connsiteY5" fmla="*/ 2176150 h 217615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695564 w 1957093"/>
              <a:gd name="connsiteY4" fmla="*/ 820126 h 1399810"/>
              <a:gd name="connsiteX5" fmla="*/ 0 w 1957093"/>
              <a:gd name="connsiteY5" fmla="*/ 318772 h 139981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172487 w 1957093"/>
              <a:gd name="connsiteY4" fmla="*/ 1221089 h 1399810"/>
              <a:gd name="connsiteX5" fmla="*/ 0 w 1957093"/>
              <a:gd name="connsiteY5" fmla="*/ 318772 h 139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57093" h="1399810">
                <a:moveTo>
                  <a:pt x="0" y="318772"/>
                </a:moveTo>
                <a:lnTo>
                  <a:pt x="858544" y="36067"/>
                </a:lnTo>
                <a:lnTo>
                  <a:pt x="1957093" y="0"/>
                </a:lnTo>
                <a:lnTo>
                  <a:pt x="1012700" y="1399810"/>
                </a:lnTo>
                <a:lnTo>
                  <a:pt x="172487" y="1221089"/>
                </a:lnTo>
                <a:lnTo>
                  <a:pt x="0" y="31877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6973557">
            <a:off x="9799840" y="198216"/>
            <a:ext cx="748251" cy="780669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5483574">
            <a:off x="9854193" y="80859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AACAC53-33A6-4BBC-8C68-0C56D0B39F57}"/>
              </a:ext>
            </a:extLst>
          </p:cNvPr>
          <p:cNvSpPr/>
          <p:nvPr userDrawn="1"/>
        </p:nvSpPr>
        <p:spPr>
          <a:xfrm rot="14235708">
            <a:off x="11753205" y="112024"/>
            <a:ext cx="332291" cy="247882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1392370 w 3571215"/>
              <a:gd name="connsiteY3" fmla="*/ 2792094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2626822 w 3571215"/>
              <a:gd name="connsiteY3" fmla="*/ 1399810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176150"/>
              <a:gd name="connsiteX1" fmla="*/ 2472666 w 3571215"/>
              <a:gd name="connsiteY1" fmla="*/ 36067 h 2176150"/>
              <a:gd name="connsiteX2" fmla="*/ 3571215 w 3571215"/>
              <a:gd name="connsiteY2" fmla="*/ 0 h 2176150"/>
              <a:gd name="connsiteX3" fmla="*/ 2626822 w 3571215"/>
              <a:gd name="connsiteY3" fmla="*/ 1399810 h 2176150"/>
              <a:gd name="connsiteX4" fmla="*/ 2309686 w 3571215"/>
              <a:gd name="connsiteY4" fmla="*/ 820126 h 2176150"/>
              <a:gd name="connsiteX5" fmla="*/ 0 w 3571215"/>
              <a:gd name="connsiteY5" fmla="*/ 2176150 h 217615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695564 w 1957093"/>
              <a:gd name="connsiteY4" fmla="*/ 820126 h 1399810"/>
              <a:gd name="connsiteX5" fmla="*/ 0 w 1957093"/>
              <a:gd name="connsiteY5" fmla="*/ 318772 h 139981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172487 w 1957093"/>
              <a:gd name="connsiteY4" fmla="*/ 1221089 h 1399810"/>
              <a:gd name="connsiteX5" fmla="*/ 0 w 1957093"/>
              <a:gd name="connsiteY5" fmla="*/ 318772 h 1399810"/>
              <a:gd name="connsiteX0" fmla="*/ 0 w 1449157"/>
              <a:gd name="connsiteY0" fmla="*/ 282705 h 1363743"/>
              <a:gd name="connsiteX1" fmla="*/ 858544 w 1449157"/>
              <a:gd name="connsiteY1" fmla="*/ 0 h 1363743"/>
              <a:gd name="connsiteX2" fmla="*/ 1449157 w 1449157"/>
              <a:gd name="connsiteY2" fmla="*/ 715834 h 1363743"/>
              <a:gd name="connsiteX3" fmla="*/ 1012700 w 1449157"/>
              <a:gd name="connsiteY3" fmla="*/ 1363743 h 1363743"/>
              <a:gd name="connsiteX4" fmla="*/ 172487 w 1449157"/>
              <a:gd name="connsiteY4" fmla="*/ 1185022 h 1363743"/>
              <a:gd name="connsiteX5" fmla="*/ 0 w 1449157"/>
              <a:gd name="connsiteY5" fmla="*/ 282705 h 1363743"/>
              <a:gd name="connsiteX0" fmla="*/ 0 w 1449157"/>
              <a:gd name="connsiteY0" fmla="*/ 0 h 1081038"/>
              <a:gd name="connsiteX1" fmla="*/ 1449157 w 1449157"/>
              <a:gd name="connsiteY1" fmla="*/ 433129 h 1081038"/>
              <a:gd name="connsiteX2" fmla="*/ 1012700 w 1449157"/>
              <a:gd name="connsiteY2" fmla="*/ 1081038 h 1081038"/>
              <a:gd name="connsiteX3" fmla="*/ 172487 w 1449157"/>
              <a:gd name="connsiteY3" fmla="*/ 902317 h 1081038"/>
              <a:gd name="connsiteX4" fmla="*/ 0 w 1449157"/>
              <a:gd name="connsiteY4" fmla="*/ 0 h 1081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49157" h="1081038">
                <a:moveTo>
                  <a:pt x="0" y="0"/>
                </a:moveTo>
                <a:lnTo>
                  <a:pt x="1449157" y="433129"/>
                </a:lnTo>
                <a:lnTo>
                  <a:pt x="1012700" y="1081038"/>
                </a:lnTo>
                <a:lnTo>
                  <a:pt x="172487" y="90231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86A7C4-9F1E-4F96-8AD9-5B75BEE364BE}"/>
              </a:ext>
            </a:extLst>
          </p:cNvPr>
          <p:cNvSpPr/>
          <p:nvPr userDrawn="1"/>
        </p:nvSpPr>
        <p:spPr>
          <a:xfrm rot="13336516">
            <a:off x="10313236" y="1084299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63BFE72-A1DE-4CFE-9B52-553C99D52699}"/>
              </a:ext>
            </a:extLst>
          </p:cNvPr>
          <p:cNvSpPr/>
          <p:nvPr userDrawn="1"/>
        </p:nvSpPr>
        <p:spPr>
          <a:xfrm rot="5738060">
            <a:off x="9844293" y="1032301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C266CD9-D77B-4B4D-8673-531E2784C610}"/>
              </a:ext>
            </a:extLst>
          </p:cNvPr>
          <p:cNvSpPr/>
          <p:nvPr userDrawn="1"/>
        </p:nvSpPr>
        <p:spPr>
          <a:xfrm rot="8291645">
            <a:off x="10081798" y="798094"/>
            <a:ext cx="371360" cy="273702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989658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No Graph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103350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hank You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6715" y="86714"/>
            <a:ext cx="12018572" cy="6684572"/>
          </a:xfrm>
          <a:solidFill>
            <a:schemeClr val="bg1">
              <a:lumMod val="85000"/>
            </a:schemeClr>
          </a:solidFill>
        </p:spPr>
        <p:txBody>
          <a:bodyPr lIns="360000" tIns="360000"/>
          <a:lstStyle>
            <a:lvl1pPr marL="0" indent="0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94607" y="2237328"/>
            <a:ext cx="7202786" cy="1449788"/>
          </a:xfrm>
          <a:solidFill>
            <a:schemeClr val="tx1">
              <a:alpha val="80000"/>
            </a:schemeClr>
          </a:solidFill>
        </p:spPr>
        <p:txBody>
          <a:bodyPr lIns="288000" rIns="2160000" bIns="144000" anchor="b" anchorCtr="0"/>
          <a:lstStyle>
            <a:lvl1pPr algn="r">
              <a:defRPr sz="66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94607" y="3684672"/>
            <a:ext cx="5282503" cy="1604172"/>
          </a:xfrm>
          <a:solidFill>
            <a:schemeClr val="tx1">
              <a:alpha val="90000"/>
            </a:schemeClr>
          </a:solidFill>
        </p:spPr>
        <p:txBody>
          <a:bodyPr lIns="216000" tIns="144000" rIns="576000"/>
          <a:lstStyle>
            <a:lvl1pPr marL="0" indent="0" algn="r">
              <a:buNone/>
              <a:defRPr sz="21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688AEDF-1396-4322-8818-9D1C7976FCDF}"/>
              </a:ext>
            </a:extLst>
          </p:cNvPr>
          <p:cNvCxnSpPr>
            <a:cxnSpLocks/>
          </p:cNvCxnSpPr>
          <p:nvPr userDrawn="1"/>
        </p:nvCxnSpPr>
        <p:spPr>
          <a:xfrm>
            <a:off x="7777113" y="2412127"/>
            <a:ext cx="0" cy="1100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C122267-81F5-4D7C-8854-830FD491A4E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667000" y="4142258"/>
            <a:ext cx="4508500" cy="277342"/>
          </a:xfrm>
        </p:spPr>
        <p:txBody>
          <a:bodyPr anchor="ctr"/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266700" indent="0" algn="r">
              <a:buNone/>
              <a:defRPr>
                <a:solidFill>
                  <a:schemeClr val="bg1"/>
                </a:solidFill>
              </a:defRPr>
            </a:lvl2pPr>
            <a:lvl3pPr marL="542925" indent="0" algn="r">
              <a:buNone/>
              <a:defRPr>
                <a:solidFill>
                  <a:schemeClr val="bg1"/>
                </a:solidFill>
              </a:defRPr>
            </a:lvl3pPr>
            <a:lvl4pPr marL="809625" indent="0" algn="r">
              <a:buNone/>
              <a:defRPr>
                <a:solidFill>
                  <a:schemeClr val="bg1"/>
                </a:solidFill>
              </a:defRPr>
            </a:lvl4pPr>
            <a:lvl5pPr marL="1076325" indent="0" algn="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Contact Number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D1624B9A-AB57-40B6-89A6-D34ED60BBF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667000" y="4448040"/>
            <a:ext cx="4508500" cy="277342"/>
          </a:xfrm>
        </p:spPr>
        <p:txBody>
          <a:bodyPr anchor="ctr"/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266700" indent="0" algn="r">
              <a:buNone/>
              <a:defRPr>
                <a:solidFill>
                  <a:schemeClr val="bg1"/>
                </a:solidFill>
              </a:defRPr>
            </a:lvl2pPr>
            <a:lvl3pPr marL="542925" indent="0" algn="r">
              <a:buNone/>
              <a:defRPr>
                <a:solidFill>
                  <a:schemeClr val="bg1"/>
                </a:solidFill>
              </a:defRPr>
            </a:lvl3pPr>
            <a:lvl4pPr marL="809625" indent="0" algn="r">
              <a:buNone/>
              <a:defRPr>
                <a:solidFill>
                  <a:schemeClr val="bg1"/>
                </a:solidFill>
              </a:defRPr>
            </a:lvl4pPr>
            <a:lvl5pPr marL="1076325" indent="0" algn="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61EA5FFD-797F-43FF-B13A-5DA8C820EE2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65008" y="2587752"/>
            <a:ext cx="1344168" cy="704088"/>
          </a:xfr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Logo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7436EF9B-F86C-114A-BB87-C439E5F1299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667000" y="4753821"/>
            <a:ext cx="4508500" cy="277342"/>
          </a:xfrm>
        </p:spPr>
        <p:txBody>
          <a:bodyPr anchor="ctr"/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266700" indent="0" algn="r">
              <a:buNone/>
              <a:defRPr>
                <a:solidFill>
                  <a:schemeClr val="bg1"/>
                </a:solidFill>
              </a:defRPr>
            </a:lvl2pPr>
            <a:lvl3pPr marL="542925" indent="0" algn="r">
              <a:buNone/>
              <a:defRPr>
                <a:solidFill>
                  <a:schemeClr val="bg1"/>
                </a:solidFill>
              </a:defRPr>
            </a:lvl3pPr>
            <a:lvl4pPr marL="809625" indent="0" algn="r">
              <a:buNone/>
              <a:defRPr>
                <a:solidFill>
                  <a:schemeClr val="bg1"/>
                </a:solidFill>
              </a:defRPr>
            </a:lvl4pPr>
            <a:lvl5pPr marL="1076325" indent="0" algn="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Website Address</a:t>
            </a:r>
          </a:p>
        </p:txBody>
      </p:sp>
    </p:spTree>
    <p:extLst>
      <p:ext uri="{BB962C8B-B14F-4D97-AF65-F5344CB8AC3E}">
        <p14:creationId xmlns:p14="http://schemas.microsoft.com/office/powerpoint/2010/main" val="13021552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1768422"/>
            <a:ext cx="6840000" cy="2387600"/>
          </a:xfrm>
          <a:solidFill>
            <a:schemeClr val="tx1">
              <a:alpha val="80000"/>
            </a:schemeClr>
          </a:solidFill>
        </p:spPr>
        <p:txBody>
          <a:bodyPr lIns="432000" rIns="432000" bIns="144000" anchor="b"/>
          <a:lstStyle>
            <a:lvl1pPr algn="l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153578"/>
            <a:ext cx="6840000" cy="936000"/>
          </a:xfrm>
          <a:solidFill>
            <a:schemeClr val="tx1">
              <a:alpha val="90000"/>
            </a:schemeClr>
          </a:solidFill>
        </p:spPr>
        <p:txBody>
          <a:bodyPr lIns="432000" tIns="144000"/>
          <a:lstStyle>
            <a:lvl1pPr marL="0" indent="0" algn="l">
              <a:buNone/>
              <a:defRPr sz="21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3A733F0-30A3-4125-9B9B-2A07E1461F1B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9E236A80-227E-4FE4-AA47-7802636969A0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AF58058-47D7-451D-B2D5-713873CFA06B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6D9AC51-13A8-43F2-B0AE-A475CD84575E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BA8CC4C-FA3C-45FB-A5CE-C0F41063A4AA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20D0EA4-6C0E-4F3B-B209-84132CF9DCEE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637900-ABE5-44BB-8955-B59B20FACF68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878CEF9-0D4E-43CF-A1AC-B8A752A7EDD3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7013952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74E1F0E-A827-4F38-BAAB-5D5831E0813A}"/>
              </a:ext>
            </a:extLst>
          </p:cNvPr>
          <p:cNvSpPr/>
          <p:nvPr userDrawn="1"/>
        </p:nvSpPr>
        <p:spPr>
          <a:xfrm>
            <a:off x="0" y="6771286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D9229-CE8B-44FD-B1E6-2FE619F40B4F}"/>
              </a:ext>
            </a:extLst>
          </p:cNvPr>
          <p:cNvSpPr/>
          <p:nvPr userDrawn="1"/>
        </p:nvSpPr>
        <p:spPr>
          <a:xfrm>
            <a:off x="0" y="0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83AF15-88E9-4D75-9D5E-7E4924887E91}"/>
              </a:ext>
            </a:extLst>
          </p:cNvPr>
          <p:cNvSpPr/>
          <p:nvPr userDrawn="1"/>
        </p:nvSpPr>
        <p:spPr>
          <a:xfrm rot="5400000">
            <a:off x="-3385643" y="3385642"/>
            <a:ext cx="6858001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B18E46-480F-48E8-9675-259D3D06A00D}"/>
              </a:ext>
            </a:extLst>
          </p:cNvPr>
          <p:cNvSpPr/>
          <p:nvPr userDrawn="1"/>
        </p:nvSpPr>
        <p:spPr>
          <a:xfrm rot="5400000">
            <a:off x="8719643" y="3385643"/>
            <a:ext cx="6858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5999" y="86714"/>
            <a:ext cx="6009287" cy="4068402"/>
          </a:xfrm>
          <a:solidFill>
            <a:schemeClr val="tx1">
              <a:alpha val="80000"/>
            </a:schemeClr>
          </a:solidFill>
        </p:spPr>
        <p:txBody>
          <a:bodyPr lIns="288000" rIns="432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4152672"/>
            <a:ext cx="6009287" cy="1818422"/>
          </a:xfrm>
          <a:solidFill>
            <a:schemeClr val="bg1">
              <a:lumMod val="95000"/>
              <a:alpha val="80000"/>
            </a:schemeClr>
          </a:solidFill>
        </p:spPr>
        <p:txBody>
          <a:bodyPr lIns="288000" tIns="144000" rIns="432000"/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994FE7-F6B5-D34D-B846-52B81F6F601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9E631-FFE0-4842-9C8D-2977AD46DA07}"/>
              </a:ext>
            </a:extLst>
          </p:cNvPr>
          <p:cNvSpPr txBox="1"/>
          <p:nvPr userDrawn="1"/>
        </p:nvSpPr>
        <p:spPr>
          <a:xfrm>
            <a:off x="5861957" y="6613071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endParaRPr lang="en-US" sz="1200" noProof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0052C3A-3942-4B16-A466-441F8E3C2260}"/>
              </a:ext>
            </a:extLst>
          </p:cNvPr>
          <p:cNvSpPr/>
          <p:nvPr userDrawn="1"/>
        </p:nvSpPr>
        <p:spPr>
          <a:xfrm>
            <a:off x="0" y="2539992"/>
            <a:ext cx="5373076" cy="4318008"/>
          </a:xfrm>
          <a:custGeom>
            <a:avLst/>
            <a:gdLst>
              <a:gd name="connsiteX0" fmla="*/ 4972877 w 5373076"/>
              <a:gd name="connsiteY0" fmla="*/ 1816430 h 4318008"/>
              <a:gd name="connsiteX1" fmla="*/ 5211912 w 5373076"/>
              <a:gd name="connsiteY1" fmla="*/ 2046590 h 4318008"/>
              <a:gd name="connsiteX2" fmla="*/ 4866804 w 5373076"/>
              <a:gd name="connsiteY2" fmla="*/ 2013272 h 4318008"/>
              <a:gd name="connsiteX3" fmla="*/ 3721849 w 5373076"/>
              <a:gd name="connsiteY3" fmla="*/ 1808102 h 4318008"/>
              <a:gd name="connsiteX4" fmla="*/ 3854624 w 5373076"/>
              <a:gd name="connsiteY4" fmla="*/ 2524110 h 4318008"/>
              <a:gd name="connsiteX5" fmla="*/ 3419634 w 5373076"/>
              <a:gd name="connsiteY5" fmla="*/ 2322178 h 4318008"/>
              <a:gd name="connsiteX6" fmla="*/ 3604566 w 5373076"/>
              <a:gd name="connsiteY6" fmla="*/ 1945430 h 4318008"/>
              <a:gd name="connsiteX7" fmla="*/ 2301472 w 5373076"/>
              <a:gd name="connsiteY7" fmla="*/ 1771765 h 4318008"/>
              <a:gd name="connsiteX8" fmla="*/ 3237442 w 5373076"/>
              <a:gd name="connsiteY8" fmla="*/ 2134997 h 4318008"/>
              <a:gd name="connsiteX9" fmla="*/ 3266331 w 5373076"/>
              <a:gd name="connsiteY9" fmla="*/ 2949530 h 4318008"/>
              <a:gd name="connsiteX10" fmla="*/ 1897852 w 5373076"/>
              <a:gd name="connsiteY10" fmla="*/ 4318008 h 4318008"/>
              <a:gd name="connsiteX11" fmla="*/ 134565 w 5373076"/>
              <a:gd name="connsiteY11" fmla="*/ 4318008 h 4318008"/>
              <a:gd name="connsiteX12" fmla="*/ 0 w 5373076"/>
              <a:gd name="connsiteY12" fmla="*/ 4183443 h 4318008"/>
              <a:gd name="connsiteX13" fmla="*/ 0 w 5373076"/>
              <a:gd name="connsiteY13" fmla="*/ 2855805 h 4318008"/>
              <a:gd name="connsiteX14" fmla="*/ 5243699 w 5373076"/>
              <a:gd name="connsiteY14" fmla="*/ 652159 h 4318008"/>
              <a:gd name="connsiteX15" fmla="*/ 5058767 w 5373076"/>
              <a:gd name="connsiteY15" fmla="*/ 1028908 h 4318008"/>
              <a:gd name="connsiteX16" fmla="*/ 4960786 w 5373076"/>
              <a:gd name="connsiteY16" fmla="*/ 983422 h 4318008"/>
              <a:gd name="connsiteX17" fmla="*/ 3473588 w 5373076"/>
              <a:gd name="connsiteY17" fmla="*/ 405712 h 4318008"/>
              <a:gd name="connsiteX18" fmla="*/ 4094196 w 5373076"/>
              <a:gd name="connsiteY18" fmla="*/ 1366894 h 4318008"/>
              <a:gd name="connsiteX19" fmla="*/ 3778134 w 5373076"/>
              <a:gd name="connsiteY19" fmla="*/ 1741309 h 4318008"/>
              <a:gd name="connsiteX20" fmla="*/ 2824519 w 5373076"/>
              <a:gd name="connsiteY20" fmla="*/ 1808100 h 4318008"/>
              <a:gd name="connsiteX21" fmla="*/ 4454991 w 5373076"/>
              <a:gd name="connsiteY21" fmla="*/ 0 h 4318008"/>
              <a:gd name="connsiteX22" fmla="*/ 5373076 w 5373076"/>
              <a:gd name="connsiteY22" fmla="*/ 32358 h 4318008"/>
              <a:gd name="connsiteX23" fmla="*/ 4628717 w 5373076"/>
              <a:gd name="connsiteY23" fmla="*/ 1349015 h 4318008"/>
              <a:gd name="connsiteX24" fmla="*/ 4094010 w 5373076"/>
              <a:gd name="connsiteY24" fmla="*/ 779481 h 4318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373076" h="4318008">
                <a:moveTo>
                  <a:pt x="4972877" y="1816430"/>
                </a:moveTo>
                <a:lnTo>
                  <a:pt x="5211912" y="2046590"/>
                </a:lnTo>
                <a:lnTo>
                  <a:pt x="4866804" y="2013272"/>
                </a:lnTo>
                <a:close/>
                <a:moveTo>
                  <a:pt x="3721849" y="1808102"/>
                </a:moveTo>
                <a:lnTo>
                  <a:pt x="3854624" y="2524110"/>
                </a:lnTo>
                <a:lnTo>
                  <a:pt x="3419634" y="2322178"/>
                </a:lnTo>
                <a:lnTo>
                  <a:pt x="3604566" y="1945430"/>
                </a:lnTo>
                <a:close/>
                <a:moveTo>
                  <a:pt x="2301472" y="1771765"/>
                </a:moveTo>
                <a:lnTo>
                  <a:pt x="3237442" y="2134997"/>
                </a:lnTo>
                <a:lnTo>
                  <a:pt x="3266331" y="2949530"/>
                </a:lnTo>
                <a:lnTo>
                  <a:pt x="1897852" y="4318008"/>
                </a:lnTo>
                <a:lnTo>
                  <a:pt x="134565" y="4318008"/>
                </a:lnTo>
                <a:lnTo>
                  <a:pt x="0" y="4183443"/>
                </a:lnTo>
                <a:lnTo>
                  <a:pt x="0" y="2855805"/>
                </a:lnTo>
                <a:close/>
                <a:moveTo>
                  <a:pt x="5243699" y="652159"/>
                </a:moveTo>
                <a:lnTo>
                  <a:pt x="5058767" y="1028908"/>
                </a:lnTo>
                <a:lnTo>
                  <a:pt x="4960786" y="983422"/>
                </a:lnTo>
                <a:close/>
                <a:moveTo>
                  <a:pt x="3473588" y="405712"/>
                </a:moveTo>
                <a:lnTo>
                  <a:pt x="4094196" y="1366894"/>
                </a:lnTo>
                <a:lnTo>
                  <a:pt x="3778134" y="1741309"/>
                </a:lnTo>
                <a:lnTo>
                  <a:pt x="2824519" y="1808100"/>
                </a:lnTo>
                <a:close/>
                <a:moveTo>
                  <a:pt x="4454991" y="0"/>
                </a:moveTo>
                <a:lnTo>
                  <a:pt x="5373076" y="32358"/>
                </a:lnTo>
                <a:lnTo>
                  <a:pt x="4628717" y="1349015"/>
                </a:lnTo>
                <a:lnTo>
                  <a:pt x="4094010" y="77948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269484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73E47D5-BDE7-46E7-8C4E-6111A41AF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4D90A547-C01D-42BC-98ED-831FDD76F3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EBF3BE3-47D8-4511-B598-743DF88DF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000848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91434632-BEE5-428E-872A-794325BA8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7CB95FD3-7DAC-4417-8633-7EFA4852E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94CDAD6C-9665-443F-B344-147513A6C1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6412094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149929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ctagon 6">
            <a:extLst>
              <a:ext uri="{FF2B5EF4-FFF2-40B4-BE49-F238E27FC236}">
                <a16:creationId xmlns:a16="http://schemas.microsoft.com/office/drawing/2014/main" id="{12B87281-2FCA-44C5-BFC9-FD653787EFC4}"/>
              </a:ext>
            </a:extLst>
          </p:cNvPr>
          <p:cNvSpPr/>
          <p:nvPr userDrawn="1"/>
        </p:nvSpPr>
        <p:spPr>
          <a:xfrm rot="1361022">
            <a:off x="11394972" y="6053793"/>
            <a:ext cx="634795" cy="634795"/>
          </a:xfrm>
          <a:prstGeom prst="octagon">
            <a:avLst/>
          </a:prstGeom>
          <a:noFill/>
          <a:ln w="317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40000" cy="4680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1999" y="6188628"/>
            <a:ext cx="8784941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6369" y="6155190"/>
            <a:ext cx="432000" cy="432000"/>
          </a:xfrm>
          <a:prstGeom prst="ellipse">
            <a:avLst/>
          </a:prstGeom>
          <a:noFill/>
          <a:ln w="3175">
            <a:solidFill>
              <a:schemeClr val="accent1"/>
            </a:solidFill>
          </a:ln>
        </p:spPr>
        <p:txBody>
          <a:bodyPr vert="horz" lIns="0" tIns="0" rIns="0" bIns="0" rtlCol="0" anchor="ctr"/>
          <a:lstStyle>
            <a:lvl1pPr algn="ctr">
              <a:defRPr sz="1200" b="1" i="1">
                <a:solidFill>
                  <a:schemeClr val="tx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66BF03E-F48E-4C0A-9078-07AC4DDF896A}"/>
              </a:ext>
            </a:extLst>
          </p:cNvPr>
          <p:cNvSpPr/>
          <p:nvPr userDrawn="1"/>
        </p:nvSpPr>
        <p:spPr>
          <a:xfrm>
            <a:off x="11533871" y="6185902"/>
            <a:ext cx="73515" cy="7351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accent1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F827500-FC74-463C-9312-BC59104AEBD6}"/>
              </a:ext>
            </a:extLst>
          </p:cNvPr>
          <p:cNvSpPr/>
          <p:nvPr userDrawn="1"/>
        </p:nvSpPr>
        <p:spPr>
          <a:xfrm>
            <a:off x="11892084" y="6561525"/>
            <a:ext cx="100439" cy="100439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0EE18F-610D-4230-BA82-4E5007401ADD}"/>
              </a:ext>
            </a:extLst>
          </p:cNvPr>
          <p:cNvSpPr txBox="1"/>
          <p:nvPr userDrawn="1"/>
        </p:nvSpPr>
        <p:spPr>
          <a:xfrm>
            <a:off x="8734570" y="6278857"/>
            <a:ext cx="2510557" cy="18466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r"/>
            <a:r>
              <a:rPr lang="en-US" sz="1200" noProof="0">
                <a:solidFill>
                  <a:schemeClr val="tx2"/>
                </a:solidFill>
                <a:latin typeface="+mj-lt"/>
              </a:rPr>
              <a:t>Your Logo or Name Here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AF375EA-F235-4EAA-A52F-D6BF0D6EDDCA}"/>
              </a:ext>
            </a:extLst>
          </p:cNvPr>
          <p:cNvSpPr/>
          <p:nvPr userDrawn="1"/>
        </p:nvSpPr>
        <p:spPr>
          <a:xfrm>
            <a:off x="11342875" y="5990144"/>
            <a:ext cx="260512" cy="26051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accent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E3C8C5B-6356-4B7C-887C-A436D7DB4059}"/>
              </a:ext>
            </a:extLst>
          </p:cNvPr>
          <p:cNvSpPr/>
          <p:nvPr userDrawn="1"/>
        </p:nvSpPr>
        <p:spPr>
          <a:xfrm>
            <a:off x="0" y="6771286"/>
            <a:ext cx="12192000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3120C00-0FF6-411F-B2D6-C625ED6BD241}"/>
              </a:ext>
            </a:extLst>
          </p:cNvPr>
          <p:cNvSpPr/>
          <p:nvPr userDrawn="1"/>
        </p:nvSpPr>
        <p:spPr>
          <a:xfrm>
            <a:off x="0" y="0"/>
            <a:ext cx="12192000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D142C1D-78E5-4AD5-BEF3-C015D6E3FEBD}"/>
              </a:ext>
            </a:extLst>
          </p:cNvPr>
          <p:cNvSpPr/>
          <p:nvPr userDrawn="1"/>
        </p:nvSpPr>
        <p:spPr>
          <a:xfrm rot="5400000">
            <a:off x="-3385643" y="3385642"/>
            <a:ext cx="6858001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00D9306-2240-47FF-AA2F-DC7C26A008A4}"/>
              </a:ext>
            </a:extLst>
          </p:cNvPr>
          <p:cNvSpPr/>
          <p:nvPr userDrawn="1"/>
        </p:nvSpPr>
        <p:spPr>
          <a:xfrm rot="5400000">
            <a:off x="8719643" y="3385643"/>
            <a:ext cx="6858000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50" r:id="rId4"/>
    <p:sldLayoutId id="2147483688" r:id="rId5"/>
    <p:sldLayoutId id="2147483656" r:id="rId6"/>
    <p:sldLayoutId id="2147483657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71" r:id="rId13"/>
    <p:sldLayoutId id="2147483687" r:id="rId14"/>
    <p:sldLayoutId id="2147483672" r:id="rId15"/>
    <p:sldLayoutId id="2147483673" r:id="rId16"/>
    <p:sldLayoutId id="2147483674" r:id="rId17"/>
    <p:sldLayoutId id="2147483677" r:id="rId18"/>
    <p:sldLayoutId id="2147483654" r:id="rId19"/>
    <p:sldLayoutId id="2147483660" r:id="rId20"/>
    <p:sldLayoutId id="2147483661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comments" Target="../comments/comment1.xml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go.microsoft.com/fwlink/?linkid=2006808&amp;clcid=0x409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F83DDF3D-91CE-40FB-BC3D-FFB1B5D89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4400000">
            <a:off x="2652367" y="2055974"/>
            <a:ext cx="1166491" cy="1379850"/>
            <a:chOff x="2451164" y="891257"/>
            <a:chExt cx="2066510" cy="2444489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6D0B8EE-8E06-4051-87BF-62C153F3FBBB}"/>
                </a:ext>
              </a:extLst>
            </p:cNvPr>
            <p:cNvSpPr/>
            <p:nvPr/>
          </p:nvSpPr>
          <p:spPr>
            <a:xfrm rot="4308689">
              <a:off x="2494071" y="848350"/>
              <a:ext cx="1980696" cy="2066510"/>
            </a:xfrm>
            <a:custGeom>
              <a:avLst/>
              <a:gdLst>
                <a:gd name="connsiteX0" fmla="*/ 0 w 1980696"/>
                <a:gd name="connsiteY0" fmla="*/ 2066510 h 2066510"/>
                <a:gd name="connsiteX1" fmla="*/ 1138078 w 1980696"/>
                <a:gd name="connsiteY1" fmla="*/ 0 h 2066510"/>
                <a:gd name="connsiteX2" fmla="*/ 1980696 w 1980696"/>
                <a:gd name="connsiteY2" fmla="*/ 1530016 h 2066510"/>
                <a:gd name="connsiteX3" fmla="*/ 1459417 w 1980696"/>
                <a:gd name="connsiteY3" fmla="*/ 2066510 h 2066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80696" h="2066510">
                  <a:moveTo>
                    <a:pt x="0" y="2066510"/>
                  </a:moveTo>
                  <a:lnTo>
                    <a:pt x="1138078" y="0"/>
                  </a:lnTo>
                  <a:lnTo>
                    <a:pt x="1980696" y="1530016"/>
                  </a:lnTo>
                  <a:lnTo>
                    <a:pt x="1459417" y="2066510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98CE312-D679-4677-A70A-DD8680158C70}"/>
                </a:ext>
              </a:extLst>
            </p:cNvPr>
            <p:cNvSpPr/>
            <p:nvPr/>
          </p:nvSpPr>
          <p:spPr>
            <a:xfrm rot="17100000">
              <a:off x="2845997" y="2637537"/>
              <a:ext cx="749854" cy="646563"/>
            </a:xfrm>
            <a:custGeom>
              <a:avLst/>
              <a:gdLst>
                <a:gd name="connsiteX0" fmla="*/ 0 w 1980696"/>
                <a:gd name="connsiteY0" fmla="*/ 2066510 h 2066510"/>
                <a:gd name="connsiteX1" fmla="*/ 1138078 w 1980696"/>
                <a:gd name="connsiteY1" fmla="*/ 0 h 2066510"/>
                <a:gd name="connsiteX2" fmla="*/ 1980696 w 1980696"/>
                <a:gd name="connsiteY2" fmla="*/ 1530016 h 2066510"/>
                <a:gd name="connsiteX3" fmla="*/ 1459417 w 1980696"/>
                <a:gd name="connsiteY3" fmla="*/ 2066510 h 2066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80696" h="2066510">
                  <a:moveTo>
                    <a:pt x="0" y="2066510"/>
                  </a:moveTo>
                  <a:lnTo>
                    <a:pt x="1138078" y="0"/>
                  </a:lnTo>
                  <a:lnTo>
                    <a:pt x="1980696" y="1530016"/>
                  </a:lnTo>
                  <a:lnTo>
                    <a:pt x="1459417" y="2066510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787998AC-0C5B-49CE-ADDF-852855514593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t="13" b="13"/>
          <a:stretch>
            <a:fillRect/>
          </a:stretch>
        </p:blipFill>
        <p:spPr>
          <a:xfrm>
            <a:off x="766" y="1"/>
            <a:ext cx="12188693" cy="685469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A1B66F4-0DB0-4B85-A9E5-94CD4667DCC0}"/>
              </a:ext>
            </a:extLst>
          </p:cNvPr>
          <p:cNvSpPr txBox="1"/>
          <p:nvPr/>
        </p:nvSpPr>
        <p:spPr>
          <a:xfrm>
            <a:off x="2497062" y="2454173"/>
            <a:ext cx="6861201" cy="137081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lIns="0" tIns="0" rIns="0" bIns="0" rtlCol="0" anchor="t">
            <a:noAutofit/>
          </a:bodyPr>
          <a:lstStyle/>
          <a:p>
            <a:r>
              <a:rPr lang="en-GB" sz="8800">
                <a:solidFill>
                  <a:schemeClr val="tx1">
                    <a:lumMod val="75000"/>
                    <a:lumOff val="25000"/>
                  </a:schemeClr>
                </a:solidFill>
              </a:rPr>
              <a:t> </a:t>
            </a:r>
            <a:r>
              <a:rPr lang="en-GB" sz="7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What Are You?</a:t>
            </a:r>
            <a:r>
              <a:rPr lang="en-GB" sz="80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 </a:t>
            </a:r>
            <a:endParaRPr lang="en-GB" sz="880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26287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4D38BC8-7EB3-4FF3-B7A1-10DDFE96F14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13" b="1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C1444F1-ABCD-4C17-A0DE-555FB251CD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The Music Behind the Lyrics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0D807A0-1657-42A8-AC97-AC2917F827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94607" y="3684672"/>
            <a:ext cx="6699727" cy="936000"/>
          </a:xfrm>
        </p:spPr>
        <p:txBody>
          <a:bodyPr/>
          <a:lstStyle/>
          <a:p>
            <a:r>
              <a:rPr lang="en-GB"/>
              <a:t>Metacommunication: Nonverbal and Emotional Meaning</a:t>
            </a:r>
          </a:p>
          <a:p>
            <a:r>
              <a:rPr lang="en-GB"/>
              <a:t>Rachel Walters-Jones: 1809488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3032B279-349A-4A78-AF33-3AA85A630D8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31902" b="31902"/>
          <a:stretch>
            <a:fillRect/>
          </a:stretch>
        </p:blipFill>
        <p:spPr>
          <a:xfrm>
            <a:off x="7914006" y="2531484"/>
            <a:ext cx="1639972" cy="859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352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7A30A18-51B2-49D5-8D89-9DBF9CB1F8C1}"/>
              </a:ext>
            </a:extLst>
          </p:cNvPr>
          <p:cNvSpPr/>
          <p:nvPr/>
        </p:nvSpPr>
        <p:spPr>
          <a:xfrm>
            <a:off x="9437757" y="5898321"/>
            <a:ext cx="1897268" cy="9143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62DF6AE8-6133-4C1E-91DD-755705ACF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081887" y="81487"/>
            <a:ext cx="1850209" cy="1915995"/>
            <a:chOff x="9862160" y="831132"/>
            <a:chExt cx="1850209" cy="1915995"/>
          </a:xfrm>
        </p:grpSpPr>
        <p:sp>
          <p:nvSpPr>
            <p:cNvPr id="16" name="Freeform: Shape 15" title="triangles">
              <a:extLst>
                <a:ext uri="{FF2B5EF4-FFF2-40B4-BE49-F238E27FC236}">
                  <a16:creationId xmlns:a16="http://schemas.microsoft.com/office/drawing/2014/main" id="{156942E6-31A5-42F5-A00C-A90D409A08BC}"/>
                </a:ext>
              </a:extLst>
            </p:cNvPr>
            <p:cNvSpPr/>
            <p:nvPr/>
          </p:nvSpPr>
          <p:spPr>
            <a:xfrm rot="19260823">
              <a:off x="9984083" y="1150976"/>
              <a:ext cx="467362" cy="344458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 title="triangles">
              <a:extLst>
                <a:ext uri="{FF2B5EF4-FFF2-40B4-BE49-F238E27FC236}">
                  <a16:creationId xmlns:a16="http://schemas.microsoft.com/office/drawing/2014/main" id="{055D27E0-4C92-4640-A2B8-86540741DCE6}"/>
                </a:ext>
              </a:extLst>
            </p:cNvPr>
            <p:cNvSpPr/>
            <p:nvPr/>
          </p:nvSpPr>
          <p:spPr>
            <a:xfrm rot="20377627">
              <a:off x="10445799" y="1461330"/>
              <a:ext cx="316887" cy="233554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 title="triangles">
              <a:extLst>
                <a:ext uri="{FF2B5EF4-FFF2-40B4-BE49-F238E27FC236}">
                  <a16:creationId xmlns:a16="http://schemas.microsoft.com/office/drawing/2014/main" id="{E760DC62-191E-4D60-AAAC-37DDF411BF9D}"/>
                </a:ext>
              </a:extLst>
            </p:cNvPr>
            <p:cNvSpPr/>
            <p:nvPr/>
          </p:nvSpPr>
          <p:spPr>
            <a:xfrm rot="19260823">
              <a:off x="10485025" y="1232684"/>
              <a:ext cx="250689" cy="184764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 title="triangles">
              <a:extLst>
                <a:ext uri="{FF2B5EF4-FFF2-40B4-BE49-F238E27FC236}">
                  <a16:creationId xmlns:a16="http://schemas.microsoft.com/office/drawing/2014/main" id="{B21F5D55-03CC-4A29-B8D0-2B1C7DE7C79D}"/>
                </a:ext>
              </a:extLst>
            </p:cNvPr>
            <p:cNvSpPr/>
            <p:nvPr/>
          </p:nvSpPr>
          <p:spPr>
            <a:xfrm rot="19810388">
              <a:off x="10832584" y="1393714"/>
              <a:ext cx="216995" cy="159931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 title="triangles">
              <a:extLst>
                <a:ext uri="{FF2B5EF4-FFF2-40B4-BE49-F238E27FC236}">
                  <a16:creationId xmlns:a16="http://schemas.microsoft.com/office/drawing/2014/main" id="{6A692EA0-8FB5-4D6A-B1B1-20463392DEDE}"/>
                </a:ext>
              </a:extLst>
            </p:cNvPr>
            <p:cNvSpPr/>
            <p:nvPr/>
          </p:nvSpPr>
          <p:spPr>
            <a:xfrm rot="18277851">
              <a:off x="10920185" y="994164"/>
              <a:ext cx="216995" cy="159931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 title="triangles">
              <a:extLst>
                <a:ext uri="{FF2B5EF4-FFF2-40B4-BE49-F238E27FC236}">
                  <a16:creationId xmlns:a16="http://schemas.microsoft.com/office/drawing/2014/main" id="{46FB2BA9-5E08-4A8F-BC47-8EFA61E4E6CE}"/>
                </a:ext>
              </a:extLst>
            </p:cNvPr>
            <p:cNvSpPr/>
            <p:nvPr/>
          </p:nvSpPr>
          <p:spPr>
            <a:xfrm rot="20761418">
              <a:off x="11313110" y="1642801"/>
              <a:ext cx="162256" cy="119587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 title="triangles">
              <a:extLst>
                <a:ext uri="{FF2B5EF4-FFF2-40B4-BE49-F238E27FC236}">
                  <a16:creationId xmlns:a16="http://schemas.microsoft.com/office/drawing/2014/main" id="{5B0A2587-D640-4AEE-9456-860CD02427C8}"/>
                </a:ext>
              </a:extLst>
            </p:cNvPr>
            <p:cNvSpPr/>
            <p:nvPr/>
          </p:nvSpPr>
          <p:spPr>
            <a:xfrm rot="17315293">
              <a:off x="11523906" y="859664"/>
              <a:ext cx="216995" cy="159931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 title="triangles">
              <a:extLst>
                <a:ext uri="{FF2B5EF4-FFF2-40B4-BE49-F238E27FC236}">
                  <a16:creationId xmlns:a16="http://schemas.microsoft.com/office/drawing/2014/main" id="{373F2649-8DA3-441F-9BDD-77A942FA3DBE}"/>
                </a:ext>
              </a:extLst>
            </p:cNvPr>
            <p:cNvSpPr/>
            <p:nvPr/>
          </p:nvSpPr>
          <p:spPr>
            <a:xfrm rot="20082236">
              <a:off x="11215766" y="1243239"/>
              <a:ext cx="216995" cy="159931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 title="triangles">
              <a:extLst>
                <a:ext uri="{FF2B5EF4-FFF2-40B4-BE49-F238E27FC236}">
                  <a16:creationId xmlns:a16="http://schemas.microsoft.com/office/drawing/2014/main" id="{95933F98-3B9B-4270-9281-570AD41C3F19}"/>
                </a:ext>
              </a:extLst>
            </p:cNvPr>
            <p:cNvSpPr/>
            <p:nvPr/>
          </p:nvSpPr>
          <p:spPr>
            <a:xfrm rot="19879732">
              <a:off x="11436537" y="1436545"/>
              <a:ext cx="216995" cy="159931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 title="triangles">
              <a:extLst>
                <a:ext uri="{FF2B5EF4-FFF2-40B4-BE49-F238E27FC236}">
                  <a16:creationId xmlns:a16="http://schemas.microsoft.com/office/drawing/2014/main" id="{3DAB5C84-F2AD-47FD-ABEC-6D6626D2B7FF}"/>
                </a:ext>
              </a:extLst>
            </p:cNvPr>
            <p:cNvSpPr/>
            <p:nvPr/>
          </p:nvSpPr>
          <p:spPr>
            <a:xfrm rot="328041">
              <a:off x="9862160" y="1513660"/>
              <a:ext cx="579699" cy="606799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  <a:gd name="connsiteX0" fmla="*/ 487806 w 487806"/>
                <a:gd name="connsiteY0" fmla="*/ 171848 h 510610"/>
                <a:gd name="connsiteX1" fmla="*/ 308036 w 487806"/>
                <a:gd name="connsiteY1" fmla="*/ 510610 h 510610"/>
                <a:gd name="connsiteX2" fmla="*/ 0 w 487806"/>
                <a:gd name="connsiteY2" fmla="*/ 0 h 510610"/>
                <a:gd name="connsiteX3" fmla="*/ 487806 w 487806"/>
                <a:gd name="connsiteY3" fmla="*/ 171848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7806" h="510610">
                  <a:moveTo>
                    <a:pt x="487806" y="171848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487806" y="171848"/>
                  </a:lnTo>
                  <a:close/>
                </a:path>
              </a:pathLst>
            </a:cu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 title="triangles">
              <a:extLst>
                <a:ext uri="{FF2B5EF4-FFF2-40B4-BE49-F238E27FC236}">
                  <a16:creationId xmlns:a16="http://schemas.microsoft.com/office/drawing/2014/main" id="{A4E2ACF8-4066-4DB9-B5D5-E8AA3B152710}"/>
                </a:ext>
              </a:extLst>
            </p:cNvPr>
            <p:cNvSpPr/>
            <p:nvPr/>
          </p:nvSpPr>
          <p:spPr>
            <a:xfrm>
              <a:off x="10639428" y="1814668"/>
              <a:ext cx="316887" cy="233554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 title="triangles">
              <a:extLst>
                <a:ext uri="{FF2B5EF4-FFF2-40B4-BE49-F238E27FC236}">
                  <a16:creationId xmlns:a16="http://schemas.microsoft.com/office/drawing/2014/main" id="{74FCCA2A-37FF-4031-AF2F-A894DBE6EE0E}"/>
                </a:ext>
              </a:extLst>
            </p:cNvPr>
            <p:cNvSpPr/>
            <p:nvPr/>
          </p:nvSpPr>
          <p:spPr>
            <a:xfrm rot="20761418">
              <a:off x="11280262" y="2096947"/>
              <a:ext cx="162256" cy="119587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 title="triangles">
              <a:extLst>
                <a:ext uri="{FF2B5EF4-FFF2-40B4-BE49-F238E27FC236}">
                  <a16:creationId xmlns:a16="http://schemas.microsoft.com/office/drawing/2014/main" id="{5C7D7734-820D-40CE-BBBA-6E6D9452D308}"/>
                </a:ext>
              </a:extLst>
            </p:cNvPr>
            <p:cNvSpPr/>
            <p:nvPr/>
          </p:nvSpPr>
          <p:spPr>
            <a:xfrm rot="1160487">
              <a:off x="10059320" y="2226127"/>
              <a:ext cx="316887" cy="233554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0 w 692798"/>
                <a:gd name="connsiteY2" fmla="*/ 0 h 510610"/>
                <a:gd name="connsiteX3" fmla="*/ 692798 w 692798"/>
                <a:gd name="connsiteY3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 title="triangles">
              <a:extLst>
                <a:ext uri="{FF2B5EF4-FFF2-40B4-BE49-F238E27FC236}">
                  <a16:creationId xmlns:a16="http://schemas.microsoft.com/office/drawing/2014/main" id="{5BCE508A-E107-4075-9976-73D3ED8272C2}"/>
                </a:ext>
              </a:extLst>
            </p:cNvPr>
            <p:cNvSpPr/>
            <p:nvPr/>
          </p:nvSpPr>
          <p:spPr>
            <a:xfrm rot="803026">
              <a:off x="11353765" y="2627540"/>
              <a:ext cx="162256" cy="119587"/>
            </a:xfrm>
            <a:custGeom>
              <a:avLst/>
              <a:gdLst>
                <a:gd name="connsiteX0" fmla="*/ 692798 w 692798"/>
                <a:gd name="connsiteY0" fmla="*/ 224339 h 510610"/>
                <a:gd name="connsiteX1" fmla="*/ 308036 w 692798"/>
                <a:gd name="connsiteY1" fmla="*/ 510610 h 510610"/>
                <a:gd name="connsiteX2" fmla="*/ 64876 w 692798"/>
                <a:gd name="connsiteY2" fmla="*/ 168539 h 510610"/>
                <a:gd name="connsiteX3" fmla="*/ 0 w 692798"/>
                <a:gd name="connsiteY3" fmla="*/ 0 h 510610"/>
                <a:gd name="connsiteX4" fmla="*/ 692798 w 692798"/>
                <a:gd name="connsiteY4" fmla="*/ 224339 h 510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798" h="510610">
                  <a:moveTo>
                    <a:pt x="692798" y="224339"/>
                  </a:moveTo>
                  <a:lnTo>
                    <a:pt x="308036" y="510610"/>
                  </a:lnTo>
                  <a:lnTo>
                    <a:pt x="64876" y="168539"/>
                  </a:lnTo>
                  <a:lnTo>
                    <a:pt x="0" y="0"/>
                  </a:lnTo>
                  <a:lnTo>
                    <a:pt x="692798" y="224339"/>
                  </a:lnTo>
                  <a:close/>
                </a:path>
              </a:pathLst>
            </a:cu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" name="Picture Placeholder 9" descr="cartoon drawing of birds eating berries off the ground in a wintery wood area">
            <a:extLst>
              <a:ext uri="{FF2B5EF4-FFF2-40B4-BE49-F238E27FC236}">
                <a16:creationId xmlns:a16="http://schemas.microsoft.com/office/drawing/2014/main" id="{EE75983F-2708-4C39-B331-8F594511A3FA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000" y="86714"/>
            <a:ext cx="6009285" cy="397728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B1D87D-E475-451A-B36C-E4A4F63609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999" y="4064000"/>
            <a:ext cx="6009285" cy="2707286"/>
          </a:xfrm>
        </p:spPr>
        <p:txBody>
          <a:bodyPr/>
          <a:lstStyle/>
          <a:p>
            <a:r>
              <a:rPr lang="en-US" sz="4000"/>
              <a:t>Communication about Communication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45A1B7-8B88-4D90-983D-BAA2E9AAFFD3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304762" y="2163245"/>
            <a:ext cx="5307700" cy="4647668"/>
          </a:xfrm>
        </p:spPr>
        <p:txBody>
          <a:bodyPr/>
          <a:lstStyle/>
          <a:p>
            <a:pPr marL="0" indent="0">
              <a:buNone/>
            </a:pPr>
            <a:r>
              <a:rPr lang="en-US" sz="4400"/>
              <a:t>What is Metacommunication?</a:t>
            </a:r>
          </a:p>
          <a:p>
            <a:pPr>
              <a:lnSpc>
                <a:spcPct val="100000"/>
              </a:lnSpc>
            </a:pPr>
            <a:r>
              <a:rPr lang="en-US" sz="2000"/>
              <a:t>Communication about communication. (Villard and Whipple, 1976, cited in </a:t>
            </a:r>
            <a:r>
              <a:rPr lang="en-US" sz="2000" err="1"/>
              <a:t>Feltham</a:t>
            </a:r>
            <a:r>
              <a:rPr lang="en-US" sz="2000" dirty="0"/>
              <a:t> </a:t>
            </a:r>
            <a:r>
              <a:rPr lang="en-US" sz="2000" i="1"/>
              <a:t>et al</a:t>
            </a:r>
            <a:r>
              <a:rPr lang="en-US" sz="2000"/>
              <a:t>. 2017, p. 103)</a:t>
            </a:r>
            <a:endParaRPr lang="en-US" sz="2000">
              <a:cs typeface="Calibri Light"/>
            </a:endParaRPr>
          </a:p>
          <a:p>
            <a:pPr>
              <a:lnSpc>
                <a:spcPct val="100000"/>
              </a:lnSpc>
            </a:pPr>
            <a:r>
              <a:rPr lang="en-US" sz="2000"/>
              <a:t>An intervention discussing the ‘here-and-now’ interaction and relationship. (Li </a:t>
            </a:r>
            <a:r>
              <a:rPr lang="en-US" sz="2000" i="1"/>
              <a:t>et al</a:t>
            </a:r>
            <a:r>
              <a:rPr lang="en-US" sz="2000"/>
              <a:t>. 2016, p. 693) </a:t>
            </a:r>
            <a:endParaRPr lang="en-US" sz="2000">
              <a:cs typeface="Calibri Light"/>
            </a:endParaRPr>
          </a:p>
          <a:p>
            <a:pPr>
              <a:lnSpc>
                <a:spcPct val="100000"/>
              </a:lnSpc>
            </a:pPr>
            <a:r>
              <a:rPr lang="en-US" sz="2000"/>
              <a:t>Encompassing basic skills - clarifying, challenging, self-concept and questioning. (McLeod, 2011, p. 64)</a:t>
            </a:r>
            <a:endParaRPr lang="en-US" sz="2000">
              <a:cs typeface="Calibri Light"/>
            </a:endParaRPr>
          </a:p>
          <a:p>
            <a:pPr>
              <a:lnSpc>
                <a:spcPct val="100000"/>
              </a:lnSpc>
            </a:pPr>
            <a:r>
              <a:rPr lang="en-US" sz="2000"/>
              <a:t>A ‘higher-level’ concept – The bigger picture. </a:t>
            </a:r>
            <a:r>
              <a:rPr lang="en-US" sz="2000">
                <a:ea typeface="+mn-lt"/>
                <a:cs typeface="+mn-lt"/>
              </a:rPr>
              <a:t>(McLeod, 2011, p. 64)</a:t>
            </a:r>
          </a:p>
          <a:p>
            <a:pPr>
              <a:lnSpc>
                <a:spcPct val="100000"/>
              </a:lnSpc>
            </a:pPr>
            <a:r>
              <a:rPr lang="en-US" sz="2000"/>
              <a:t>Attunement and immediacy. (McLeod, 2011, p. 64) </a:t>
            </a:r>
            <a:endParaRPr lang="en-US" sz="2000">
              <a:cs typeface="Calibri Light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>
              <a:cs typeface="Calibri Ligh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AF16E1-87DB-4920-A90B-23E1C72DDC7F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754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1D442-6970-47B4-A367-3F706F1B98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000" y="3517901"/>
            <a:ext cx="6012000" cy="3253385"/>
          </a:xfrm>
        </p:spPr>
        <p:txBody>
          <a:bodyPr/>
          <a:lstStyle/>
          <a:p>
            <a:r>
              <a:rPr lang="en-GB" sz="4000" err="1"/>
              <a:t>Markin</a:t>
            </a:r>
            <a:r>
              <a:rPr lang="en-GB" sz="4000"/>
              <a:t> Highlights the Importance of this principle across all modalities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6EAFC-0D3D-46D8-A3E6-8BA9936151A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4</a:t>
            </a:fld>
            <a:endParaRPr lang="en-US" noProof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15AB312-BEE6-4AAA-84C1-1B7043119E4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t="24342" b="2434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24569B-7D66-4520-838F-22F026A8A503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290807" y="1951148"/>
            <a:ext cx="5307700" cy="4680000"/>
          </a:xfrm>
        </p:spPr>
        <p:txBody>
          <a:bodyPr/>
          <a:lstStyle/>
          <a:p>
            <a:pPr marL="0" indent="0">
              <a:buNone/>
            </a:pPr>
            <a:r>
              <a:rPr lang="en-GB" sz="4400"/>
              <a:t>What is Nonverbal and Emotional Meaning?</a:t>
            </a:r>
            <a:endParaRPr lang="en-GB" sz="3600"/>
          </a:p>
          <a:p>
            <a:r>
              <a:rPr lang="en-GB" sz="2400"/>
              <a:t>Attending skills taught to trainee counsellors.</a:t>
            </a:r>
            <a:endParaRPr lang="en-GB">
              <a:cs typeface="Calibri Light"/>
            </a:endParaRPr>
          </a:p>
          <a:p>
            <a:r>
              <a:rPr lang="en-GB" sz="2400"/>
              <a:t>Nonverbal abilities.</a:t>
            </a:r>
            <a:endParaRPr lang="en-GB" sz="2400">
              <a:cs typeface="Calibri Light"/>
            </a:endParaRPr>
          </a:p>
          <a:p>
            <a:r>
              <a:rPr lang="en-GB" sz="2400"/>
              <a:t>Nonverbal Behaviours.</a:t>
            </a:r>
            <a:endParaRPr lang="en-GB" sz="2400">
              <a:cs typeface="Calibri Light"/>
            </a:endParaRPr>
          </a:p>
          <a:p>
            <a:r>
              <a:rPr lang="en-GB" sz="2400"/>
              <a:t>Congruence between verbal and nonverbal channels.</a:t>
            </a:r>
            <a:endParaRPr lang="en-GB" sz="2400">
              <a:cs typeface="Calibri Light"/>
            </a:endParaRPr>
          </a:p>
          <a:p>
            <a:pPr marL="0" indent="0" algn="r">
              <a:buNone/>
            </a:pPr>
            <a:r>
              <a:rPr lang="en-GB" sz="2000"/>
              <a:t>(Hill </a:t>
            </a:r>
            <a:r>
              <a:rPr lang="en-GB" sz="2000" i="1"/>
              <a:t>et al</a:t>
            </a:r>
            <a:r>
              <a:rPr lang="en-GB" sz="2000"/>
              <a:t>. 1981, p. 203) </a:t>
            </a:r>
            <a:endParaRPr lang="en-GB" sz="2000">
              <a:cs typeface="Calibri Light"/>
            </a:endParaRPr>
          </a:p>
          <a:p>
            <a:pPr marL="0" indent="0">
              <a:buNone/>
            </a:pPr>
            <a:endParaRPr lang="en-GB" sz="3600">
              <a:cs typeface="Calibri Ligh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6CACED-D437-4B55-8739-B4ED052443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340000">
            <a:off x="10197531" y="293594"/>
            <a:ext cx="1702045" cy="179049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C1F9462-06B8-4C7D-8770-C1E45C7206FB}"/>
              </a:ext>
            </a:extLst>
          </p:cNvPr>
          <p:cNvSpPr/>
          <p:nvPr/>
        </p:nvSpPr>
        <p:spPr>
          <a:xfrm>
            <a:off x="9470887" y="6317973"/>
            <a:ext cx="1864138" cy="4947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994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BA7DD5-015E-4A1C-BFC0-2B40A78CB21E}"/>
              </a:ext>
            </a:extLst>
          </p:cNvPr>
          <p:cNvSpPr/>
          <p:nvPr/>
        </p:nvSpPr>
        <p:spPr>
          <a:xfrm>
            <a:off x="306821" y="270810"/>
            <a:ext cx="4332947" cy="8029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8395A5-9CDD-41CC-8926-2E9F35B7E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4207768" cy="432000"/>
          </a:xfrm>
          <a:solidFill>
            <a:schemeClr val="bg1"/>
          </a:solidFill>
        </p:spPr>
        <p:txBody>
          <a:bodyPr/>
          <a:lstStyle/>
          <a:p>
            <a:r>
              <a:rPr lang="en-GB"/>
              <a:t>How does it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2DBED-2B9D-410D-B2B1-4D020142B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6821" y="1617105"/>
            <a:ext cx="5472000" cy="4083599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+mj-lt"/>
              </a:rPr>
              <a:t>         </a:t>
            </a:r>
            <a:r>
              <a:rPr lang="en-GB" sz="2800">
                <a:latin typeface="+mj-lt"/>
              </a:rPr>
              <a:t>Metacommunication</a:t>
            </a:r>
            <a:r>
              <a:rPr lang="en-GB" sz="2000" dirty="0">
                <a:latin typeface="+mj-lt"/>
              </a:rPr>
              <a:t> </a:t>
            </a:r>
          </a:p>
          <a:p>
            <a:pPr marL="0" indent="0">
              <a:buNone/>
            </a:pPr>
            <a:endParaRPr lang="en-GB">
              <a:latin typeface="+mj-lt"/>
            </a:endParaRPr>
          </a:p>
          <a:p>
            <a:pPr>
              <a:lnSpc>
                <a:spcPct val="100000"/>
              </a:lnSpc>
            </a:pPr>
            <a:r>
              <a:rPr lang="en-GB" sz="2000"/>
              <a:t>The counsellor exposes the purpose of their own communication.</a:t>
            </a:r>
            <a:endParaRPr lang="en-GB" sz="2000">
              <a:cs typeface="Calibri Light"/>
            </a:endParaRPr>
          </a:p>
          <a:p>
            <a:pPr>
              <a:lnSpc>
                <a:spcPct val="100000"/>
              </a:lnSpc>
            </a:pPr>
            <a:r>
              <a:rPr lang="en-GB" sz="2000"/>
              <a:t>The counsellor exposes the impact the client's communication is having on the counsellor. </a:t>
            </a:r>
            <a:endParaRPr lang="en-GB" sz="2000">
              <a:cs typeface="Calibri Light"/>
            </a:endParaRPr>
          </a:p>
          <a:p>
            <a:pPr>
              <a:lnSpc>
                <a:spcPct val="100000"/>
              </a:lnSpc>
            </a:pPr>
            <a:r>
              <a:rPr lang="en-GB" sz="2000"/>
              <a:t>The counsellor seeks the purpose of the client's communication. </a:t>
            </a:r>
            <a:endParaRPr lang="en-GB" sz="2000">
              <a:cs typeface="Calibri Light"/>
            </a:endParaRPr>
          </a:p>
          <a:p>
            <a:pPr>
              <a:lnSpc>
                <a:spcPct val="100000"/>
              </a:lnSpc>
            </a:pPr>
            <a:r>
              <a:rPr lang="en-GB" sz="2000"/>
              <a:t>The counsellor seeks the impact on the client from the counsellor's communication. </a:t>
            </a:r>
            <a:endParaRPr lang="en-GB" sz="2000">
              <a:cs typeface="Calibri Light"/>
            </a:endParaRPr>
          </a:p>
          <a:p>
            <a:pPr marL="0" indent="0" algn="r">
              <a:lnSpc>
                <a:spcPct val="100000"/>
              </a:lnSpc>
              <a:buNone/>
            </a:pPr>
            <a:r>
              <a:rPr lang="en-GB" sz="2000">
                <a:cs typeface="Calibri Light"/>
              </a:rPr>
              <a:t>(Rennie, 1998, cited in Feltham </a:t>
            </a:r>
            <a:r>
              <a:rPr lang="en-GB" sz="2000" i="1" dirty="0">
                <a:cs typeface="Calibri Light"/>
              </a:rPr>
              <a:t>et al</a:t>
            </a:r>
            <a:r>
              <a:rPr lang="en-GB" sz="2000" dirty="0">
                <a:cs typeface="Calibri Light"/>
              </a:rPr>
              <a:t>. 2017 p. 103)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D5A030-8AEC-41EC-8E17-A0833DE54F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5</a:t>
            </a:fld>
            <a:endParaRPr lang="en-US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5E13EF1-3DE5-4801-94E1-67F979D0B3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49731" y="1617105"/>
            <a:ext cx="5471616" cy="5036116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GB" sz="2800">
                <a:latin typeface="+mj-lt"/>
              </a:rPr>
              <a:t>    Nonverbal communication</a:t>
            </a:r>
          </a:p>
          <a:p>
            <a:pPr marL="0" indent="0">
              <a:buNone/>
            </a:pPr>
            <a:endParaRPr lang="en-GB" sz="2400">
              <a:latin typeface="+mj-lt"/>
            </a:endParaRPr>
          </a:p>
          <a:p>
            <a:r>
              <a:rPr lang="en-GB" sz="2000"/>
              <a:t>Decoding – the inference of another's state, relation or attitude from subtle cues. (</a:t>
            </a:r>
            <a:r>
              <a:rPr lang="en-GB" sz="2000" err="1"/>
              <a:t>Merhabian</a:t>
            </a:r>
            <a:r>
              <a:rPr lang="en-GB" sz="2000"/>
              <a:t>, 1972, cited in Hill </a:t>
            </a:r>
            <a:r>
              <a:rPr lang="en-GB" sz="2000" i="1"/>
              <a:t>et al</a:t>
            </a:r>
            <a:r>
              <a:rPr lang="en-GB" sz="2000"/>
              <a:t>. 1981, p. 204</a:t>
            </a:r>
            <a:r>
              <a:rPr lang="en-GB" sz="2000" dirty="0"/>
              <a:t>)</a:t>
            </a:r>
            <a:endParaRPr lang="en-GB" sz="2000" dirty="0">
              <a:cs typeface="Calibri Light"/>
            </a:endParaRPr>
          </a:p>
          <a:p>
            <a:r>
              <a:rPr lang="en-GB" sz="2000"/>
              <a:t>Encoding – ability to transmit or send nonverbal cues of emotion. (Hill </a:t>
            </a:r>
            <a:r>
              <a:rPr lang="en-GB" sz="2000" i="1"/>
              <a:t>et al</a:t>
            </a:r>
            <a:r>
              <a:rPr lang="en-GB" sz="2000"/>
              <a:t>. 1981, p. 204)</a:t>
            </a:r>
            <a:endParaRPr lang="en-GB" sz="2000">
              <a:cs typeface="Calibri Light"/>
            </a:endParaRPr>
          </a:p>
          <a:p>
            <a:r>
              <a:rPr lang="en-GB" sz="2000"/>
              <a:t>The language of words and the language of nonverbal cues and gestures.</a:t>
            </a:r>
            <a:endParaRPr lang="en-GB" sz="2000">
              <a:cs typeface="Calibri Light"/>
            </a:endParaRPr>
          </a:p>
          <a:p>
            <a:r>
              <a:rPr lang="en-GB" sz="2000"/>
              <a:t>The music behind the lyrics. (Markin, 2014, p.330)</a:t>
            </a:r>
            <a:endParaRPr lang="en-GB" sz="2000">
              <a:cs typeface="Calibri Light"/>
            </a:endParaRPr>
          </a:p>
          <a:p>
            <a:pPr marL="0" indent="0" algn="r">
              <a:buNone/>
            </a:pPr>
            <a:endParaRPr lang="en-GB" sz="2000">
              <a:cs typeface="Calibri Light"/>
            </a:endParaRPr>
          </a:p>
          <a:p>
            <a:endParaRPr lang="en-GB" sz="2000">
              <a:cs typeface="Calibri Ligh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BCD3C2-9A17-4A78-8EB7-EE03B7F18A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8164" y="258276"/>
            <a:ext cx="815447" cy="815447"/>
          </a:xfrm>
          <a:prstGeom prst="rect">
            <a:avLst/>
          </a:prstGeom>
        </p:spPr>
      </p:pic>
      <p:pic>
        <p:nvPicPr>
          <p:cNvPr id="12" name="Graphic 11" descr="Head with gears">
            <a:extLst>
              <a:ext uri="{FF2B5EF4-FFF2-40B4-BE49-F238E27FC236}">
                <a16:creationId xmlns:a16="http://schemas.microsoft.com/office/drawing/2014/main" id="{069151BE-0B2F-4D1E-B6AD-63AC4EAE24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2842" y="1493366"/>
            <a:ext cx="666923" cy="666923"/>
          </a:xfrm>
          <a:prstGeom prst="rect">
            <a:avLst/>
          </a:prstGeom>
        </p:spPr>
      </p:pic>
      <p:pic>
        <p:nvPicPr>
          <p:cNvPr id="14" name="Graphic 13" descr="Hamster">
            <a:extLst>
              <a:ext uri="{FF2B5EF4-FFF2-40B4-BE49-F238E27FC236}">
                <a16:creationId xmlns:a16="http://schemas.microsoft.com/office/drawing/2014/main" id="{77DFFFF0-D899-45B2-8D99-85A33C6B87A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048784" y="1431496"/>
            <a:ext cx="728793" cy="72879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BBD8C75-B4F9-40D8-AC26-93E74BB09F10}"/>
              </a:ext>
            </a:extLst>
          </p:cNvPr>
          <p:cNvSpPr/>
          <p:nvPr/>
        </p:nvSpPr>
        <p:spPr>
          <a:xfrm>
            <a:off x="9492975" y="6163364"/>
            <a:ext cx="1842050" cy="6493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071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1979D89-F785-4777-B0B6-D479E055EE29}"/>
              </a:ext>
            </a:extLst>
          </p:cNvPr>
          <p:cNvSpPr/>
          <p:nvPr/>
        </p:nvSpPr>
        <p:spPr>
          <a:xfrm>
            <a:off x="9504017" y="6240668"/>
            <a:ext cx="1831008" cy="5720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D215A-7D9D-4B71-81A1-3220FCFE3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250001"/>
            <a:ext cx="7076147" cy="1036073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How to use: Metacommunication and </a:t>
            </a:r>
            <a:br>
              <a:rPr lang="en-US"/>
            </a:br>
            <a:r>
              <a:rPr lang="en-US"/>
              <a:t>Alliance Ruptures </a:t>
            </a:r>
          </a:p>
        </p:txBody>
      </p:sp>
      <p:pic>
        <p:nvPicPr>
          <p:cNvPr id="67" name="Picture Placeholder 66" descr="Cloud">
            <a:extLst>
              <a:ext uri="{FF2B5EF4-FFF2-40B4-BE49-F238E27FC236}">
                <a16:creationId xmlns:a16="http://schemas.microsoft.com/office/drawing/2014/main" id="{83A6FB07-C3E8-FC4B-818B-404D48DAF4FA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/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6B0E616-411B-4401-BC87-821D72B9D61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46229" y="3834183"/>
            <a:ext cx="2160000" cy="90000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1800"/>
              <a:t>When using metacommunication to repair such interpersonal tensions and alliance ruptures. </a:t>
            </a:r>
            <a:r>
              <a:rPr lang="en-GB"/>
              <a:t> </a:t>
            </a:r>
          </a:p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CEA89E-0B03-4727-AB47-73EA4E2DF94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86859" y="3834183"/>
            <a:ext cx="2160588" cy="900000"/>
          </a:xfrm>
        </p:spPr>
        <p:txBody>
          <a:bodyPr/>
          <a:lstStyle/>
          <a:p>
            <a:r>
              <a:rPr lang="en-GB"/>
              <a:t> </a:t>
            </a:r>
            <a:r>
              <a:rPr lang="en-GB" sz="1800"/>
              <a:t>Counsellor and client are regarded as co-participants engaging in a process of mutual influence.</a:t>
            </a:r>
            <a:endParaRPr lang="en-US" sz="1800"/>
          </a:p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F969E5-6F82-4658-A735-72D16DDDD1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57416" y="3833555"/>
            <a:ext cx="2160588" cy="900000"/>
          </a:xfrm>
        </p:spPr>
        <p:txBody>
          <a:bodyPr/>
          <a:lstStyle/>
          <a:p>
            <a:r>
              <a:rPr lang="en-GB" sz="1800"/>
              <a:t>A concentrated focus on the ‘here-and-now’ of the therapeutic relationship</a:t>
            </a:r>
            <a:r>
              <a:rPr lang="en-GB"/>
              <a:t>. </a:t>
            </a:r>
          </a:p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63F1F1-E70E-4823-905B-45B18FCD35F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37529" y="3833555"/>
            <a:ext cx="2160588" cy="900000"/>
          </a:xfrm>
        </p:spPr>
        <p:txBody>
          <a:bodyPr/>
          <a:lstStyle/>
          <a:p>
            <a:r>
              <a:rPr lang="en-GB" sz="1800"/>
              <a:t>Collaborative exploration of clients’ as well as counsellors’ contributions to the interaction. </a:t>
            </a:r>
            <a:endParaRPr lang="en-US" sz="180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938F1A8-AEA6-473B-9AF3-DA6DF3A5082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69191" y="3833555"/>
            <a:ext cx="2160588" cy="900000"/>
          </a:xfrm>
        </p:spPr>
        <p:txBody>
          <a:bodyPr/>
          <a:lstStyle/>
          <a:p>
            <a:r>
              <a:rPr lang="en-GB" sz="1800"/>
              <a:t>A concentrated focus on in-depth exploration within the context of the therapeutic interaction as it unfolds</a:t>
            </a:r>
            <a:endParaRPr lang="en-US" sz="18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A7A116-BC28-4E39-B586-25212F9948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28" name="Graphic 27" descr="Mountains">
            <a:extLst>
              <a:ext uri="{FF2B5EF4-FFF2-40B4-BE49-F238E27FC236}">
                <a16:creationId xmlns:a16="http://schemas.microsoft.com/office/drawing/2014/main" id="{B0C06B64-2931-4E9E-9D34-6A46053ECF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47039" y="2294356"/>
            <a:ext cx="914400" cy="914400"/>
          </a:xfrm>
          <a:prstGeom prst="rect">
            <a:avLst/>
          </a:prstGeom>
        </p:spPr>
      </p:pic>
      <p:pic>
        <p:nvPicPr>
          <p:cNvPr id="31" name="Graphic 30" descr="Deciduous tree">
            <a:extLst>
              <a:ext uri="{FF2B5EF4-FFF2-40B4-BE49-F238E27FC236}">
                <a16:creationId xmlns:a16="http://schemas.microsoft.com/office/drawing/2014/main" id="{F83EC130-FCD3-4B46-B8C0-3F76008C9E4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37457" y="2338235"/>
            <a:ext cx="914400" cy="914400"/>
          </a:xfrm>
          <a:prstGeom prst="rect">
            <a:avLst/>
          </a:prstGeom>
        </p:spPr>
      </p:pic>
      <p:pic>
        <p:nvPicPr>
          <p:cNvPr id="68" name="Graphic 67" descr="Butterfly">
            <a:extLst>
              <a:ext uri="{FF2B5EF4-FFF2-40B4-BE49-F238E27FC236}">
                <a16:creationId xmlns:a16="http://schemas.microsoft.com/office/drawing/2014/main" id="{CCF4380A-EBD1-4256-B722-6A167B77761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227875" y="2418127"/>
            <a:ext cx="914400" cy="914400"/>
          </a:xfrm>
          <a:prstGeom prst="rect">
            <a:avLst/>
          </a:prstGeom>
        </p:spPr>
      </p:pic>
      <p:pic>
        <p:nvPicPr>
          <p:cNvPr id="70" name="Graphic 69" descr="Cheers">
            <a:extLst>
              <a:ext uri="{FF2B5EF4-FFF2-40B4-BE49-F238E27FC236}">
                <a16:creationId xmlns:a16="http://schemas.microsoft.com/office/drawing/2014/main" id="{349254A6-4D29-4F01-8487-BEA500BD04B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336584" y="2418127"/>
            <a:ext cx="914400" cy="914400"/>
          </a:xfrm>
          <a:prstGeom prst="rect">
            <a:avLst/>
          </a:prstGeom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F31B167D-E837-4A1E-9A0A-289F37D92817}"/>
              </a:ext>
            </a:extLst>
          </p:cNvPr>
          <p:cNvSpPr txBox="1"/>
          <p:nvPr/>
        </p:nvSpPr>
        <p:spPr>
          <a:xfrm>
            <a:off x="8393769" y="6236480"/>
            <a:ext cx="2975788" cy="42095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(Safran and Kraus, 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2014, p. 381)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91939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C7A0458-F32A-49CF-9495-28592AEBA2F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71452" y="4014460"/>
            <a:ext cx="2160588" cy="90000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1800">
                <a:ea typeface="+mn-lt"/>
                <a:cs typeface="+mn-lt"/>
              </a:rPr>
              <a:t>The careful use of therapist self-disclosure</a:t>
            </a:r>
            <a:r>
              <a:rPr lang="en-GB"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FEB8D05-C4DC-4D45-A8B0-4428698040A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0543" y="4014460"/>
            <a:ext cx="2160588" cy="90000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1800">
                <a:ea typeface="+mn-lt"/>
                <a:cs typeface="+mn-lt"/>
              </a:rPr>
              <a:t>Subjectivity of the therapist’s perceptions and interpretations are recognised.</a:t>
            </a:r>
            <a:endParaRPr lang="en-US" sz="180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61B02380-86E2-479F-BE93-7A7EA97E0CA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69634" y="4009995"/>
            <a:ext cx="2160588" cy="90000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1800">
                <a:ea typeface="+mn-lt"/>
                <a:cs typeface="+mn-lt"/>
              </a:rPr>
              <a:t>To believe that the relational meaning of metacommunication is integral.</a:t>
            </a:r>
            <a:endParaRPr lang="en-US" sz="18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F05422-1112-470B-99A8-5D6041CBE9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BCF20-2EDF-4B00-85D9-41A5E5708048}"/>
              </a:ext>
            </a:extLst>
          </p:cNvPr>
          <p:cNvSpPr txBox="1">
            <a:spLocks/>
          </p:cNvSpPr>
          <p:nvPr/>
        </p:nvSpPr>
        <p:spPr>
          <a:xfrm>
            <a:off x="255104" y="338349"/>
            <a:ext cx="7076147" cy="1036073"/>
          </a:xfrm>
          <a:prstGeom prst="rect">
            <a:avLst/>
          </a:prstGeom>
          <a:solidFill>
            <a:schemeClr val="bg1"/>
          </a:solidFill>
        </p:spPr>
        <p:txBody>
          <a:bodyPr vert="horz" lIns="0" tIns="0" rIns="0" bIns="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How to use: Metacommunication and </a:t>
            </a:r>
            <a:br>
              <a:rPr lang="en-US"/>
            </a:br>
            <a:r>
              <a:rPr lang="en-US"/>
              <a:t>Alliance Ruptures Continued </a:t>
            </a:r>
          </a:p>
        </p:txBody>
      </p:sp>
      <p:pic>
        <p:nvPicPr>
          <p:cNvPr id="12" name="Picture Placeholder 92" descr="magnifying glass">
            <a:extLst>
              <a:ext uri="{FF2B5EF4-FFF2-40B4-BE49-F238E27FC236}">
                <a16:creationId xmlns:a16="http://schemas.microsoft.com/office/drawing/2014/main" id="{209B55E4-507E-4FB5-BA79-815CF5AFCA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2725825" y="2366839"/>
            <a:ext cx="854075" cy="854075"/>
          </a:xfrm>
          <a:prstGeom prst="rect">
            <a:avLst/>
          </a:prstGeom>
        </p:spPr>
      </p:pic>
      <p:pic>
        <p:nvPicPr>
          <p:cNvPr id="13" name="Picture Placeholder 94" descr="foliage">
            <a:extLst>
              <a:ext uri="{FF2B5EF4-FFF2-40B4-BE49-F238E27FC236}">
                <a16:creationId xmlns:a16="http://schemas.microsoft.com/office/drawing/2014/main" id="{74285FE8-AFB6-4600-A005-EDB44085FC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666176" y="2305341"/>
            <a:ext cx="854075" cy="854075"/>
          </a:xfrm>
          <a:prstGeom prst="rect">
            <a:avLst/>
          </a:prstGeom>
        </p:spPr>
      </p:pic>
      <p:pic>
        <p:nvPicPr>
          <p:cNvPr id="22" name="Picture Placeholder 96" descr="apple">
            <a:extLst>
              <a:ext uri="{FF2B5EF4-FFF2-40B4-BE49-F238E27FC236}">
                <a16:creationId xmlns:a16="http://schemas.microsoft.com/office/drawing/2014/main" id="{62E6AEC7-9CDF-4452-AB1C-0E02B9EF76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8617571" y="2301363"/>
            <a:ext cx="854075" cy="8540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AF115E8-DD55-4716-9FC5-6775B30E46A3}"/>
              </a:ext>
            </a:extLst>
          </p:cNvPr>
          <p:cNvSpPr/>
          <p:nvPr/>
        </p:nvSpPr>
        <p:spPr>
          <a:xfrm>
            <a:off x="9415671" y="6207538"/>
            <a:ext cx="1919354" cy="6051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8BECCF-8491-438A-A39D-2B62D52E907C}"/>
              </a:ext>
            </a:extLst>
          </p:cNvPr>
          <p:cNvSpPr txBox="1"/>
          <p:nvPr/>
        </p:nvSpPr>
        <p:spPr>
          <a:xfrm>
            <a:off x="8393769" y="6236480"/>
            <a:ext cx="2975788" cy="42095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(Safran and Kraus, 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2014, p. 381)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48153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17DE5BD-870F-412E-8513-76C4C3C9AB1C}"/>
              </a:ext>
            </a:extLst>
          </p:cNvPr>
          <p:cNvSpPr/>
          <p:nvPr/>
        </p:nvSpPr>
        <p:spPr>
          <a:xfrm>
            <a:off x="9481930" y="6207537"/>
            <a:ext cx="1831007" cy="4284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9C493-5207-4BA1-AE29-BBE19A9F5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sz="3000"/>
              <a:t>How to Use: Nonverbal Communication</a:t>
            </a:r>
            <a:endParaRPr lang="en-US" sz="3000"/>
          </a:p>
        </p:txBody>
      </p:sp>
      <p:pic>
        <p:nvPicPr>
          <p:cNvPr id="5" name="Picture Placeholder 104" descr="Placeholder Picture">
            <a:extLst>
              <a:ext uri="{FF2B5EF4-FFF2-40B4-BE49-F238E27FC236}">
                <a16:creationId xmlns:a16="http://schemas.microsoft.com/office/drawing/2014/main" id="{C5ADD62A-2224-4D36-9B1A-768F86586D6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408" r="-1" b="4407"/>
          <a:stretch/>
        </p:blipFill>
        <p:spPr>
          <a:xfrm>
            <a:off x="244260" y="1163043"/>
            <a:ext cx="5472000" cy="5040000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0BFF489-AD97-4F1F-B368-7451399F9E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496369" y="6155190"/>
            <a:ext cx="432000" cy="432000"/>
          </a:xfrm>
          <a:prstGeom prst="ellipse">
            <a:avLst/>
          </a:prstGeom>
          <a:noFill/>
          <a:ln w="3175">
            <a:solidFill>
              <a:schemeClr val="accent1"/>
            </a:solidFill>
          </a:ln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8AC5954D-33C7-4368-B469-3A2146EF3C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6558" y="1218151"/>
            <a:ext cx="5471616" cy="5643506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2000" b="1">
                <a:latin typeface="Rockwell"/>
                <a:ea typeface="+mn-lt"/>
                <a:cs typeface="+mn-lt"/>
              </a:rPr>
              <a:t>Nonverbal Behaviors - </a:t>
            </a:r>
            <a:endParaRPr lang="en-US" sz="2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Voice tone, facial expression and body movements. </a:t>
            </a:r>
          </a:p>
          <a:p>
            <a:pPr marL="0" indent="0" algn="r">
              <a:buNone/>
            </a:pPr>
            <a:r>
              <a:rPr lang="en-US" sz="2000">
                <a:ea typeface="+mn-lt"/>
                <a:cs typeface="+mn-lt"/>
              </a:rPr>
              <a:t>(Ekman, 1981, cited in Hill</a:t>
            </a:r>
            <a:r>
              <a:rPr lang="en-US" sz="2000" i="1">
                <a:ea typeface="+mn-lt"/>
                <a:cs typeface="+mn-lt"/>
              </a:rPr>
              <a:t> et al</a:t>
            </a:r>
            <a:r>
              <a:rPr lang="en-US" sz="2000">
                <a:ea typeface="+mn-lt"/>
                <a:cs typeface="+mn-lt"/>
              </a:rPr>
              <a:t>., p. 206)</a:t>
            </a:r>
          </a:p>
          <a:p>
            <a:pPr marL="0" indent="0">
              <a:buNone/>
            </a:pPr>
            <a:endParaRPr lang="en-US">
              <a:cs typeface="Calibri Light"/>
            </a:endParaRPr>
          </a:p>
          <a:p>
            <a:pPr marL="0" indent="0">
              <a:buNone/>
            </a:pPr>
            <a:r>
              <a:rPr lang="en-US" sz="2000" b="1">
                <a:latin typeface="Rockwell"/>
                <a:ea typeface="+mn-lt"/>
                <a:cs typeface="+mn-lt"/>
              </a:rPr>
              <a:t>Between the Channels of Nonverbal Communication - </a:t>
            </a: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Communication of meaning, leakage of information, deception and indication of change in the relationship. </a:t>
            </a:r>
            <a:endParaRPr lang="en-US" sz="2000">
              <a:ea typeface="+mn-lt"/>
              <a:cs typeface="+mn-lt"/>
            </a:endParaRPr>
          </a:p>
          <a:p>
            <a:pPr marL="0" indent="0" algn="r">
              <a:buNone/>
            </a:pPr>
            <a:r>
              <a:rPr lang="en-GB" sz="2000">
                <a:ea typeface="+mn-lt"/>
                <a:cs typeface="+mn-lt"/>
              </a:rPr>
              <a:t>(Hughey, 1981, cited in Hill </a:t>
            </a:r>
            <a:r>
              <a:rPr lang="en-GB" sz="2000" i="1">
                <a:ea typeface="+mn-lt"/>
                <a:cs typeface="+mn-lt"/>
              </a:rPr>
              <a:t>et al</a:t>
            </a:r>
            <a:r>
              <a:rPr lang="en-GB" sz="2000">
                <a:ea typeface="+mn-lt"/>
                <a:cs typeface="+mn-lt"/>
              </a:rPr>
              <a:t>., p. 207)</a:t>
            </a:r>
          </a:p>
          <a:p>
            <a:pPr marL="0" indent="0">
              <a:buNone/>
            </a:pPr>
            <a:r>
              <a:rPr lang="en-GB" sz="2000" b="1">
                <a:latin typeface="Rockwell"/>
                <a:ea typeface="+mn-lt"/>
                <a:cs typeface="+mn-lt"/>
              </a:rPr>
              <a:t>Nonverbal Abilities  -</a:t>
            </a:r>
            <a:endParaRPr lang="en-GB" sz="2000">
              <a:latin typeface="Rockwel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>
                <a:ea typeface="+mn-lt"/>
                <a:cs typeface="+mn-lt"/>
              </a:rPr>
              <a:t>Affirmative head nods, smiles, a body orientation directly facing the client and both vertical and horizontal arm movements.</a:t>
            </a:r>
            <a:endParaRPr lang="en-US" sz="2000">
              <a:ea typeface="+mn-lt"/>
              <a:cs typeface="+mn-lt"/>
            </a:endParaRPr>
          </a:p>
          <a:p>
            <a:pPr marL="0" indent="0" algn="r">
              <a:lnSpc>
                <a:spcPct val="100000"/>
              </a:lnSpc>
              <a:buNone/>
            </a:pPr>
            <a:r>
              <a:rPr lang="en-GB" sz="2000">
                <a:ea typeface="+mn-lt"/>
                <a:cs typeface="+mn-lt"/>
              </a:rPr>
              <a:t>(Hill </a:t>
            </a:r>
            <a:r>
              <a:rPr lang="en-GB" sz="2000" i="1">
                <a:ea typeface="+mn-lt"/>
                <a:cs typeface="+mn-lt"/>
              </a:rPr>
              <a:t>et al</a:t>
            </a:r>
            <a:r>
              <a:rPr lang="en-GB" sz="2000">
                <a:ea typeface="+mn-lt"/>
                <a:cs typeface="+mn-lt"/>
              </a:rPr>
              <a:t>. 1981, p. 207)</a:t>
            </a:r>
            <a:endParaRPr lang="en-US" sz="200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 b="1"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968059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4E6C1-B1C5-40C3-9B90-EF2666FB1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200087"/>
            <a:ext cx="2935914" cy="663913"/>
          </a:xfrm>
        </p:spPr>
        <p:txBody>
          <a:bodyPr/>
          <a:lstStyle/>
          <a:p>
            <a:r>
              <a:rPr lang="en-US" sz="4800"/>
              <a:t>To Use?...</a:t>
            </a:r>
            <a:endParaRPr lang="en-US" sz="440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DC64B4F-EF8E-442A-8D01-0AD7034A6823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20757" y="903304"/>
            <a:ext cx="11339513" cy="276561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400">
                <a:cs typeface="Calibri Light"/>
              </a:rPr>
              <a:t>Some Positives About Metacommunication</a:t>
            </a:r>
            <a:r>
              <a:rPr lang="en-US">
                <a:cs typeface="Calibri Light"/>
              </a:rPr>
              <a:t> 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869ACF9-B7F9-4774-B207-2EF78971151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744236" y="1260718"/>
            <a:ext cx="2975578" cy="648000"/>
          </a:xfrm>
        </p:spPr>
        <p:txBody>
          <a:bodyPr/>
          <a:lstStyle/>
          <a:p>
            <a:r>
              <a:rPr lang="en-US" sz="2400">
                <a:latin typeface="Rockwell"/>
                <a:cs typeface="Calibri Light"/>
              </a:rPr>
              <a:t>The constructs </a:t>
            </a:r>
            <a:endParaRPr lang="en-US" sz="2400">
              <a:latin typeface="+mn-l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0F641-F6F8-461C-9C2D-07E416875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396" y="2055326"/>
            <a:ext cx="3726003" cy="4650805"/>
          </a:xfrm>
        </p:spPr>
        <p:txBody>
          <a:bodyPr vert="horz" lIns="180000" tIns="180000" rIns="180000" bIns="0" rtlCol="0" anchor="t">
            <a:noAutofit/>
          </a:bodyPr>
          <a:lstStyle/>
          <a:p>
            <a:r>
              <a:rPr lang="en-US">
                <a:ea typeface="+mn-lt"/>
                <a:cs typeface="+mn-lt"/>
              </a:rPr>
              <a:t>Client expressing interests in making changes in relationships outside therapy.</a:t>
            </a:r>
            <a:endParaRPr lang="en-US">
              <a:cs typeface="Calibri Light"/>
            </a:endParaRPr>
          </a:p>
          <a:p>
            <a:r>
              <a:rPr lang="en-US">
                <a:ea typeface="+mn-lt"/>
                <a:cs typeface="+mn-lt"/>
              </a:rPr>
              <a:t>Metacommunication may also help enhance clients’ collaboration.</a:t>
            </a:r>
          </a:p>
          <a:p>
            <a:r>
              <a:rPr lang="en-US">
                <a:ea typeface="+mn-lt"/>
                <a:cs typeface="+mn-lt"/>
              </a:rPr>
              <a:t>Effectiveness of the therapeutic process is better.</a:t>
            </a:r>
          </a:p>
          <a:p>
            <a:pPr marL="0" indent="0" algn="r">
              <a:buNone/>
            </a:pPr>
            <a:endParaRPr lang="en-US">
              <a:ea typeface="+mn-lt"/>
              <a:cs typeface="+mn-lt"/>
            </a:endParaRPr>
          </a:p>
          <a:p>
            <a:pPr marL="0" indent="0" algn="r">
              <a:buNone/>
            </a:pPr>
            <a:r>
              <a:rPr lang="en-US">
                <a:ea typeface="+mn-lt"/>
                <a:cs typeface="+mn-lt"/>
              </a:rPr>
              <a:t>(Safran and Kraus, 2014, p. 281)</a:t>
            </a:r>
            <a:endParaRPr lang="en-US">
              <a:cs typeface="Calibri Light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A2613D7-9904-47E7-A848-78E09B4F4A05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4575206" y="1260518"/>
            <a:ext cx="2975578" cy="648000"/>
          </a:xfrm>
        </p:spPr>
        <p:txBody>
          <a:bodyPr/>
          <a:lstStyle/>
          <a:p>
            <a:r>
              <a:rPr lang="en-US" sz="2400">
                <a:latin typeface="Rockwell"/>
                <a:cs typeface="Calibri Light"/>
              </a:rPr>
              <a:t>Alliance Ruptures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9D7DA5-9DA5-4EDA-AAC1-B5A593D730C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69811" y="2055192"/>
            <a:ext cx="3726469" cy="4650459"/>
          </a:xfrm>
        </p:spPr>
        <p:txBody>
          <a:bodyPr vert="horz" lIns="180000" tIns="180000" rIns="180000" bIns="0" rtlCol="0" anchor="t">
            <a:noAutofit/>
          </a:bodyPr>
          <a:lstStyle/>
          <a:p>
            <a:r>
              <a:rPr lang="en-US">
                <a:ea typeface="+mn-lt"/>
                <a:cs typeface="+mn-lt"/>
              </a:rPr>
              <a:t>Improved alliances from acknowledging defense mechanisms. (Forman and </a:t>
            </a:r>
            <a:r>
              <a:rPr lang="en-US" err="1">
                <a:ea typeface="+mn-lt"/>
                <a:cs typeface="+mn-lt"/>
              </a:rPr>
              <a:t>Marmar</a:t>
            </a:r>
            <a:r>
              <a:rPr lang="en-US">
                <a:ea typeface="+mn-lt"/>
                <a:cs typeface="+mn-lt"/>
              </a:rPr>
              <a:t>, 1985, cited in Li </a:t>
            </a:r>
            <a:r>
              <a:rPr lang="en-US" i="1">
                <a:ea typeface="+mn-lt"/>
                <a:cs typeface="+mn-lt"/>
              </a:rPr>
              <a:t>et al</a:t>
            </a:r>
            <a:r>
              <a:rPr lang="en-US">
                <a:ea typeface="+mn-lt"/>
                <a:cs typeface="+mn-lt"/>
              </a:rPr>
              <a:t>. 2016, p. 694)</a:t>
            </a:r>
          </a:p>
          <a:p>
            <a:r>
              <a:rPr lang="en-US">
                <a:ea typeface="+mn-lt"/>
                <a:cs typeface="+mn-lt"/>
              </a:rPr>
              <a:t>Important component separating resolved from unresolved alliance ruptures. (Rhodes </a:t>
            </a:r>
            <a:r>
              <a:rPr lang="en-US" i="1">
                <a:ea typeface="+mn-lt"/>
                <a:cs typeface="+mn-lt"/>
              </a:rPr>
              <a:t>et al</a:t>
            </a:r>
            <a:r>
              <a:rPr lang="en-US">
                <a:ea typeface="+mn-lt"/>
                <a:cs typeface="+mn-lt"/>
              </a:rPr>
              <a:t>. 1994, cited in Li </a:t>
            </a:r>
            <a:r>
              <a:rPr lang="en-US" i="1">
                <a:ea typeface="+mn-lt"/>
                <a:cs typeface="+mn-lt"/>
              </a:rPr>
              <a:t>et al</a:t>
            </a:r>
            <a:r>
              <a:rPr lang="en-US">
                <a:ea typeface="+mn-lt"/>
                <a:cs typeface="+mn-lt"/>
              </a:rPr>
              <a:t>. 2016, p. </a:t>
            </a:r>
            <a:r>
              <a:rPr lang="en-US" dirty="0">
                <a:ea typeface="+mn-lt"/>
                <a:cs typeface="+mn-lt"/>
              </a:rPr>
              <a:t>694)</a:t>
            </a:r>
          </a:p>
          <a:p>
            <a:r>
              <a:rPr lang="en-US">
                <a:ea typeface="+mn-lt"/>
                <a:cs typeface="+mn-lt"/>
              </a:rPr>
              <a:t>Resolution gained engagement and acceptance of their role in rupture.</a:t>
            </a:r>
            <a:r>
              <a:rPr lang="en-US" i="1" dirty="0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</a:rPr>
              <a:t>(Rhodes </a:t>
            </a:r>
            <a:r>
              <a:rPr lang="en-US" i="1">
                <a:ea typeface="+mn-lt"/>
                <a:cs typeface="+mn-lt"/>
              </a:rPr>
              <a:t>et al</a:t>
            </a:r>
            <a:r>
              <a:rPr lang="en-US">
                <a:ea typeface="+mn-lt"/>
                <a:cs typeface="+mn-lt"/>
              </a:rPr>
              <a:t>. 1994, cited in Li</a:t>
            </a:r>
            <a:r>
              <a:rPr lang="en-US" i="1">
                <a:ea typeface="+mn-lt"/>
                <a:cs typeface="+mn-lt"/>
              </a:rPr>
              <a:t> et al</a:t>
            </a:r>
            <a:r>
              <a:rPr lang="en-US">
                <a:ea typeface="+mn-lt"/>
                <a:cs typeface="+mn-lt"/>
              </a:rPr>
              <a:t>. 2016 p. 694)</a:t>
            </a:r>
            <a:endParaRPr lang="en-US">
              <a:cs typeface="Calibri Light"/>
            </a:endParaRPr>
          </a:p>
          <a:p>
            <a:endParaRPr lang="en-US">
              <a:cs typeface="Calibri Light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CAA0F0E-6B7F-4145-A8E2-90DC4D675786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8428768" y="1260718"/>
            <a:ext cx="2975578" cy="648000"/>
          </a:xfrm>
        </p:spPr>
        <p:txBody>
          <a:bodyPr/>
          <a:lstStyle/>
          <a:p>
            <a:r>
              <a:rPr lang="en-US" sz="2400">
                <a:latin typeface="Rockwell"/>
                <a:cs typeface="Calibri Light"/>
              </a:rPr>
              <a:t>Immediacy</a:t>
            </a:r>
            <a:r>
              <a:rPr lang="en-US" sz="2800">
                <a:latin typeface="Rockwell"/>
                <a:cs typeface="Calibri Light"/>
              </a:rPr>
              <a:t> </a:t>
            </a:r>
            <a:endParaRPr lang="en-US" sz="2000">
              <a:latin typeface="+mn-lt"/>
              <a:cs typeface="Calibri Ligh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B29415E-FF87-4959-B427-0EA155C16B6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28768" y="2055191"/>
            <a:ext cx="2974662" cy="4650460"/>
          </a:xfrm>
        </p:spPr>
        <p:txBody>
          <a:bodyPr vert="horz" lIns="180000" tIns="180000" rIns="180000" bIns="0" rtlCol="0" anchor="t">
            <a:noAutofit/>
          </a:bodyPr>
          <a:lstStyle/>
          <a:p>
            <a:r>
              <a:rPr lang="en-US">
                <a:cs typeface="Calibri Light"/>
              </a:rPr>
              <a:t>Found as a solution to clients' anger.</a:t>
            </a:r>
          </a:p>
          <a:p>
            <a:r>
              <a:rPr lang="en-US">
                <a:ea typeface="+mn-lt"/>
                <a:cs typeface="+mn-lt"/>
              </a:rPr>
              <a:t>Emotional awareness, solving problems, enhancing the therapeutic relationship. </a:t>
            </a:r>
          </a:p>
          <a:p>
            <a:r>
              <a:rPr lang="en-US">
                <a:ea typeface="+mn-lt"/>
                <a:cs typeface="+mn-lt"/>
              </a:rPr>
              <a:t>Providing a model for how clients could resolve relationship problems outside.</a:t>
            </a:r>
          </a:p>
          <a:p>
            <a:pPr marL="0" indent="0" algn="r">
              <a:buNone/>
            </a:pPr>
            <a:endParaRPr lang="en-US">
              <a:cs typeface="Calibri Light"/>
            </a:endParaRPr>
          </a:p>
          <a:p>
            <a:pPr marL="0" indent="0" algn="r">
              <a:buNone/>
            </a:pPr>
            <a:r>
              <a:rPr lang="en-US" dirty="0">
                <a:cs typeface="Calibri Light"/>
              </a:rPr>
              <a:t>(Hill </a:t>
            </a:r>
            <a:r>
              <a:rPr lang="en-US" i="1" dirty="0">
                <a:cs typeface="Calibri Light"/>
              </a:rPr>
              <a:t>et al</a:t>
            </a:r>
            <a:r>
              <a:rPr lang="en-US">
                <a:cs typeface="Calibri Light"/>
              </a:rPr>
              <a:t>. 2014, cited in Li </a:t>
            </a:r>
            <a:r>
              <a:rPr lang="en-US" i="1" dirty="0">
                <a:cs typeface="Calibri Light"/>
              </a:rPr>
              <a:t>et al</a:t>
            </a:r>
            <a:r>
              <a:rPr lang="en-US" dirty="0">
                <a:cs typeface="Calibri Light"/>
              </a:rPr>
              <a:t>. 2016, p. 693)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B23B52-8351-4A05-ABAB-5A128EE689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933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384C9-3AF4-4895-91FF-BAA00B0C3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/>
              <a:t>To Use?... Continued 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4B26BB-DABC-438C-B5C0-4372AD74A5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10</a:t>
            </a:fld>
            <a:endParaRPr lang="en-US" noProof="0"/>
          </a:p>
        </p:txBody>
      </p:sp>
      <p:pic>
        <p:nvPicPr>
          <p:cNvPr id="5" name="Picture Placeholder 23" descr="cartoon drawing of flowers&#10;">
            <a:extLst>
              <a:ext uri="{FF2B5EF4-FFF2-40B4-BE49-F238E27FC236}">
                <a16:creationId xmlns:a16="http://schemas.microsoft.com/office/drawing/2014/main" id="{0C9C3489-0E3A-4C75-BE94-E9C879F973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51143" y="1762879"/>
            <a:ext cx="6333545" cy="4379625"/>
          </a:xfrm>
          <a:prstGeom prst="roundRect">
            <a:avLst>
              <a:gd name="adj" fmla="val 1356"/>
            </a:avLst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AC1CC4-E961-4409-8A3A-E3C5BCD7D57B}"/>
              </a:ext>
            </a:extLst>
          </p:cNvPr>
          <p:cNvSpPr txBox="1"/>
          <p:nvPr/>
        </p:nvSpPr>
        <p:spPr>
          <a:xfrm>
            <a:off x="428487" y="1024834"/>
            <a:ext cx="5117547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tx1">
                    <a:lumMod val="75000"/>
                    <a:lumOff val="25000"/>
                  </a:schemeClr>
                </a:solidFill>
              </a:rPr>
              <a:t>Some Positives About Nonverbal Communication</a:t>
            </a:r>
            <a:r>
              <a:rPr lang="en-GB" sz="2000">
                <a:solidFill>
                  <a:schemeClr val="tx1">
                    <a:lumMod val="75000"/>
                    <a:lumOff val="25000"/>
                  </a:schemeClr>
                </a:solidFill>
              </a:rPr>
              <a:t> </a:t>
            </a:r>
            <a:endParaRPr lang="en-GB" sz="2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524D9E-7BC8-4C10-AE43-AC34A0E719DA}"/>
              </a:ext>
            </a:extLst>
          </p:cNvPr>
          <p:cNvSpPr txBox="1"/>
          <p:nvPr/>
        </p:nvSpPr>
        <p:spPr>
          <a:xfrm>
            <a:off x="307008" y="1996659"/>
            <a:ext cx="2743200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tx1">
                    <a:lumMod val="75000"/>
                    <a:lumOff val="25000"/>
                  </a:schemeClr>
                </a:solidFill>
                <a:latin typeface="Rockwell"/>
              </a:rPr>
              <a:t>Congruence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B9FC28-369A-460E-AC41-B1A7DFA91F29}"/>
              </a:ext>
            </a:extLst>
          </p:cNvPr>
          <p:cNvSpPr txBox="1"/>
          <p:nvPr/>
        </p:nvSpPr>
        <p:spPr>
          <a:xfrm>
            <a:off x="96492" y="2526056"/>
            <a:ext cx="5448852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How much value the consistency between verbal and nonverbal channels of communication holds. </a:t>
            </a:r>
            <a:endParaRPr lang="en-US" sz="2400">
              <a:ea typeface="+mn-lt"/>
              <a:cs typeface="+mn-lt"/>
            </a:endParaRPr>
          </a:p>
          <a:p>
            <a:endParaRPr lang="en-GB" sz="240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Highly empathic verbal messages are undermined by inconsistent or contradictory nonverbal cues. </a:t>
            </a:r>
            <a:endParaRPr lang="en-US" sz="2400">
              <a:ea typeface="+mn-lt"/>
              <a:cs typeface="+mn-lt"/>
            </a:endParaRPr>
          </a:p>
          <a:p>
            <a:endParaRPr lang="en-GB" sz="240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Congruence may be an essential foundation for all core conditions. </a:t>
            </a:r>
          </a:p>
          <a:p>
            <a:pPr algn="r"/>
            <a:r>
              <a:rPr lang="en-GB" sz="2400">
                <a:solidFill>
                  <a:schemeClr val="tx1">
                    <a:lumMod val="75000"/>
                    <a:lumOff val="25000"/>
                  </a:schemeClr>
                </a:solidFill>
                <a:cs typeface="Calibri Light"/>
              </a:rPr>
              <a:t>(Hill </a:t>
            </a:r>
            <a:r>
              <a:rPr lang="en-GB" sz="2400" i="1">
                <a:solidFill>
                  <a:schemeClr val="tx1">
                    <a:lumMod val="75000"/>
                    <a:lumOff val="25000"/>
                  </a:schemeClr>
                </a:solidFill>
                <a:cs typeface="Calibri Light"/>
              </a:rPr>
              <a:t>et al</a:t>
            </a:r>
            <a:r>
              <a:rPr lang="en-GB" sz="2400">
                <a:solidFill>
                  <a:schemeClr val="tx1">
                    <a:lumMod val="75000"/>
                    <a:lumOff val="25000"/>
                  </a:schemeClr>
                </a:solidFill>
                <a:cs typeface="Calibri Light"/>
              </a:rPr>
              <a:t>. 1981)</a:t>
            </a:r>
          </a:p>
          <a:p>
            <a:pPr marL="171450" indent="-171450">
              <a:buFont typeface="Arial"/>
              <a:buChar char="•"/>
            </a:pPr>
            <a:endParaRPr lang="en-GB" sz="12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Calibri Ligh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5F7B4C0-A5C6-4F23-8DF3-DF0DA146586A}"/>
              </a:ext>
            </a:extLst>
          </p:cNvPr>
          <p:cNvSpPr/>
          <p:nvPr/>
        </p:nvSpPr>
        <p:spPr>
          <a:xfrm>
            <a:off x="9492974" y="6317973"/>
            <a:ext cx="1842051" cy="4947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327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30C3941-1792-4BC0-BBF1-67435ACFE449}"/>
              </a:ext>
            </a:extLst>
          </p:cNvPr>
          <p:cNvSpPr/>
          <p:nvPr/>
        </p:nvSpPr>
        <p:spPr>
          <a:xfrm>
            <a:off x="9504017" y="6295886"/>
            <a:ext cx="1831008" cy="51683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Placeholder 178" descr="Placeholder Picture">
            <a:extLst>
              <a:ext uri="{FF2B5EF4-FFF2-40B4-BE49-F238E27FC236}">
                <a16:creationId xmlns:a16="http://schemas.microsoft.com/office/drawing/2014/main" id="{BE8E5B87-3D56-4015-8506-824F44313B2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3246" r="1" b="1"/>
          <a:stretch/>
        </p:blipFill>
        <p:spPr>
          <a:xfrm>
            <a:off x="86714" y="86714"/>
            <a:ext cx="6009285" cy="6684572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F6CFB3-5BD9-4491-A8F7-C86110C52E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86714"/>
            <a:ext cx="6009287" cy="1351707"/>
          </a:xfrm>
          <a:prstGeom prst="rect">
            <a:avLst/>
          </a:prstGeom>
          <a:solidFill>
            <a:schemeClr val="tx1">
              <a:alpha val="80000"/>
            </a:schemeClr>
          </a:solidFill>
        </p:spPr>
        <p:txBody>
          <a:bodyPr anchor="b">
            <a:normAutofit/>
          </a:bodyPr>
          <a:lstStyle/>
          <a:p>
            <a:r>
              <a:rPr lang="en-GB"/>
              <a:t>...Or Not to Use?</a:t>
            </a:r>
          </a:p>
        </p:txBody>
      </p:sp>
      <p:sp>
        <p:nvSpPr>
          <p:cNvPr id="17" name="Subtitle 3">
            <a:extLst>
              <a:ext uri="{FF2B5EF4-FFF2-40B4-BE49-F238E27FC236}">
                <a16:creationId xmlns:a16="http://schemas.microsoft.com/office/drawing/2014/main" id="{EF94C6F7-39D2-4039-AD8A-27FE559C78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1435977"/>
            <a:ext cx="6009287" cy="4767029"/>
          </a:xfrm>
        </p:spPr>
        <p:txBody>
          <a:bodyPr vert="horz" lIns="288000" tIns="144000" rIns="432000" bIns="0" rtlCol="0" anchor="t">
            <a:noAutofit/>
          </a:bodyPr>
          <a:lstStyle/>
          <a:p>
            <a:pPr marL="342900" indent="-342900">
              <a:buChar char="•"/>
            </a:pPr>
            <a:r>
              <a:rPr lang="en-US">
                <a:cs typeface="Calibri Light"/>
              </a:rPr>
              <a:t>Must be a sense of client collaboration before metacommunication can be used.</a:t>
            </a:r>
          </a:p>
          <a:p>
            <a:pPr marL="342900" indent="-342900">
              <a:buChar char="•"/>
            </a:pPr>
            <a:r>
              <a:rPr lang="en-US">
                <a:cs typeface="Calibri Light"/>
              </a:rPr>
              <a:t>Clients reported feeling </a:t>
            </a:r>
            <a:r>
              <a:rPr lang="en-US">
                <a:ea typeface="+mn-lt"/>
                <a:cs typeface="+mn-lt"/>
              </a:rPr>
              <a:t>awkward and pressured when the therapist used immediacy.</a:t>
            </a:r>
            <a:r>
              <a:rPr lang="en-US">
                <a:cs typeface="Calibri Light"/>
              </a:rPr>
              <a:t> (Kasper </a:t>
            </a:r>
            <a:r>
              <a:rPr lang="en-US" i="1">
                <a:cs typeface="Calibri Light"/>
              </a:rPr>
              <a:t>et al</a:t>
            </a:r>
            <a:r>
              <a:rPr lang="en-US">
                <a:cs typeface="Calibri Light"/>
              </a:rPr>
              <a:t>. 2008, cited in Li </a:t>
            </a:r>
            <a:r>
              <a:rPr lang="en-US" i="1">
                <a:cs typeface="Calibri Light"/>
              </a:rPr>
              <a:t>et al. </a:t>
            </a:r>
            <a:r>
              <a:rPr lang="en-US">
                <a:cs typeface="Calibri Light"/>
              </a:rPr>
              <a:t>2016, p. 694</a:t>
            </a:r>
            <a:r>
              <a:rPr lang="en-US" dirty="0">
                <a:cs typeface="Calibri Light"/>
              </a:rPr>
              <a:t>)</a:t>
            </a:r>
            <a:endParaRPr lang="en-US">
              <a:cs typeface="Calibri Light"/>
            </a:endParaRPr>
          </a:p>
          <a:p>
            <a:pPr marL="342900" indent="-342900">
              <a:buChar char="•"/>
            </a:pPr>
            <a:r>
              <a:rPr lang="en-US">
                <a:ea typeface="+mn-lt"/>
                <a:cs typeface="+mn-lt"/>
              </a:rPr>
              <a:t>Feelings of blame, attack, confusion, and feeling worse were identified. (Hill, 2014, cited in Li </a:t>
            </a:r>
            <a:r>
              <a:rPr lang="en-US" i="1">
                <a:ea typeface="+mn-lt"/>
                <a:cs typeface="+mn-lt"/>
              </a:rPr>
              <a:t>et al</a:t>
            </a:r>
            <a:r>
              <a:rPr lang="en-US">
                <a:ea typeface="+mn-lt"/>
                <a:cs typeface="+mn-lt"/>
              </a:rPr>
              <a:t>. 2016, p. 694</a:t>
            </a:r>
            <a:r>
              <a:rPr lang="en-US" dirty="0">
                <a:ea typeface="+mn-lt"/>
                <a:cs typeface="+mn-lt"/>
              </a:rPr>
              <a:t>)</a:t>
            </a:r>
            <a:endParaRPr lang="en-US" dirty="0">
              <a:cs typeface="Calibri Light"/>
            </a:endParaRPr>
          </a:p>
          <a:p>
            <a:pPr marL="342900" indent="-342900">
              <a:buChar char="•"/>
            </a:pPr>
            <a:r>
              <a:rPr lang="en-US">
                <a:ea typeface="+mn-lt"/>
                <a:cs typeface="+mn-lt"/>
              </a:rPr>
              <a:t>Implication for choice of counsellors for training and choice of clients. </a:t>
            </a: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>
                <a:cs typeface="Calibri Light"/>
              </a:rPr>
              <a:t>Nonverbal communication as a whole is incredibly difficult to measure. </a:t>
            </a:r>
            <a:endParaRPr lang="en-US">
              <a:ea typeface="+mn-lt"/>
              <a:cs typeface="+mn-lt"/>
            </a:endParaRPr>
          </a:p>
          <a:p>
            <a:pPr marL="342900" indent="-342900">
              <a:buChar char="•"/>
            </a:pPr>
            <a:endParaRPr lang="en-US">
              <a:cs typeface="Calibri Light"/>
            </a:endParaRPr>
          </a:p>
          <a:p>
            <a:pPr marL="342900" indent="-342900">
              <a:buChar char="•"/>
            </a:pPr>
            <a:endParaRPr lang="en-US">
              <a:cs typeface="Calibri Ligh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44A127-F0DC-4A23-852A-F99B6698D80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1496369" y="6155190"/>
            <a:ext cx="432000" cy="432000"/>
          </a:xfrm>
          <a:prstGeom prst="ellipse">
            <a:avLst/>
          </a:prstGeom>
          <a:noFill/>
          <a:ln w="3175">
            <a:solidFill>
              <a:schemeClr val="accent1"/>
            </a:solidFill>
          </a:ln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noProof="0" smtClean="0"/>
              <a:pPr>
                <a:spcAft>
                  <a:spcPts val="600"/>
                </a:spcAft>
              </a:pPr>
              <a:t>11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245433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Summary slide image, top left">
            <a:extLst>
              <a:ext uri="{FF2B5EF4-FFF2-40B4-BE49-F238E27FC236}">
                <a16:creationId xmlns:a16="http://schemas.microsoft.com/office/drawing/2014/main" id="{AD40D937-B3C8-43EA-A0D3-6CE4BF447EC0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000" y="86714"/>
            <a:ext cx="6009285" cy="3890571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6542706-50AC-4B17-A704-143D94A799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288000" tIns="144000" rIns="432000" bIns="0" rtlCol="0" anchor="t">
            <a:noAutofit/>
          </a:bodyPr>
          <a:lstStyle/>
          <a:p>
            <a:endParaRPr lang="en-US">
              <a:cs typeface="Calibri Ligh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3A50-2819-40D9-A42F-D84F47928C94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464300" y="1428087"/>
            <a:ext cx="5307700" cy="4680000"/>
          </a:xfrm>
        </p:spPr>
        <p:txBody>
          <a:bodyPr/>
          <a:lstStyle/>
          <a:p>
            <a:r>
              <a:rPr lang="en-US" sz="2800">
                <a:cs typeface="Calibri Light"/>
              </a:rPr>
              <a:t>Aligns with the positives of the principle.</a:t>
            </a:r>
          </a:p>
          <a:p>
            <a:r>
              <a:rPr lang="en-US" sz="2800">
                <a:cs typeface="Calibri Light"/>
              </a:rPr>
              <a:t>Very little evidence around the effectiveness of nonverbal communication. </a:t>
            </a:r>
          </a:p>
          <a:p>
            <a:r>
              <a:rPr lang="en-US" sz="2800">
                <a:cs typeface="Calibri Light"/>
              </a:rPr>
              <a:t>Congruence of great valued which has been successfully measured.</a:t>
            </a:r>
          </a:p>
          <a:p>
            <a:r>
              <a:rPr lang="en-US" sz="2800">
                <a:cs typeface="Calibri Light"/>
              </a:rPr>
              <a:t>Metacommunication is well evidenced, however there are inconsistencies.</a:t>
            </a:r>
          </a:p>
          <a:p>
            <a:r>
              <a:rPr lang="en-US" sz="2800">
                <a:cs typeface="Calibri Light"/>
              </a:rPr>
              <a:t>Markin believes that the principle is of therapeutic importance. 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3CBA-6B58-475A-BAF2-04998BA4A5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000" y="3517901"/>
            <a:ext cx="6012000" cy="3265003"/>
          </a:xfrm>
          <a:solidFill>
            <a:schemeClr val="tx1"/>
          </a:solidFill>
        </p:spPr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249B8-A654-41FD-9724-45A3A5EE13F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32FC66-F0C5-4781-AEA8-66859C4BD4A3}"/>
              </a:ext>
            </a:extLst>
          </p:cNvPr>
          <p:cNvSpPr/>
          <p:nvPr/>
        </p:nvSpPr>
        <p:spPr>
          <a:xfrm>
            <a:off x="9548191" y="6207538"/>
            <a:ext cx="1786834" cy="6051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15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Environmental leaves">
            <a:extLst>
              <a:ext uri="{FF2B5EF4-FFF2-40B4-BE49-F238E27FC236}">
                <a16:creationId xmlns:a16="http://schemas.microsoft.com/office/drawing/2014/main" id="{C6EF0DE7-33B5-D141-BBF6-CAB5BBE6411B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1" r="11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BDC24D3-EEF0-4B69-A174-E4DFF78848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Thank You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CCCCDAD-0E0B-437F-8CAA-0536470B2E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94607" y="3684672"/>
            <a:ext cx="6475198" cy="1604172"/>
          </a:xfrm>
        </p:spPr>
        <p:txBody>
          <a:bodyPr vert="horz" lIns="216000" tIns="144000" rIns="576000" bIns="0" rtlCol="0" anchor="t">
            <a:noAutofit/>
          </a:bodyPr>
          <a:lstStyle/>
          <a:p>
            <a:r>
              <a:rPr lang="en-US" sz="2800" i="1">
                <a:ea typeface="+mj-lt"/>
                <a:cs typeface="+mj-lt"/>
              </a:rPr>
              <a:t>What you do speaks so loudly, I cannot hear what you say</a:t>
            </a:r>
          </a:p>
          <a:p>
            <a:r>
              <a:rPr lang="en-US" sz="2800" i="1"/>
              <a:t>(R. W. Emerson, 1875)</a:t>
            </a:r>
          </a:p>
        </p:txBody>
      </p:sp>
    </p:spTree>
    <p:extLst>
      <p:ext uri="{BB962C8B-B14F-4D97-AF65-F5344CB8AC3E}">
        <p14:creationId xmlns:p14="http://schemas.microsoft.com/office/powerpoint/2010/main" val="24901481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960C3AA-DD9B-4EDE-813B-C2F70BF54040}"/>
              </a:ext>
            </a:extLst>
          </p:cNvPr>
          <p:cNvSpPr/>
          <p:nvPr/>
        </p:nvSpPr>
        <p:spPr>
          <a:xfrm>
            <a:off x="9496425" y="5943600"/>
            <a:ext cx="2609850" cy="80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hlinkClick r:id="rId3"/>
            <a:extLst>
              <a:ext uri="{FF2B5EF4-FFF2-40B4-BE49-F238E27FC236}">
                <a16:creationId xmlns:a16="http://schemas.microsoft.com/office/drawing/2014/main" id="{5FC6C278-4035-446A-A94B-030E792FDDF5}"/>
              </a:ext>
            </a:extLst>
          </p:cNvPr>
          <p:cNvSpPr txBox="1"/>
          <p:nvPr/>
        </p:nvSpPr>
        <p:spPr>
          <a:xfrm>
            <a:off x="166688" y="106829"/>
            <a:ext cx="12030074" cy="80945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Descrtes, R. (1998) </a:t>
            </a:r>
            <a:r>
              <a:rPr lang="en-GB" sz="1600" i="1">
                <a:ea typeface="+mn-lt"/>
                <a:cs typeface="+mn-lt"/>
              </a:rPr>
              <a:t>Discourse on Method. </a:t>
            </a:r>
            <a:r>
              <a:rPr lang="en-GB" sz="1600">
                <a:ea typeface="+mn-lt"/>
                <a:cs typeface="+mn-lt"/>
              </a:rPr>
              <a:t>3rd edn. Indianapolis:</a:t>
            </a:r>
            <a:r>
              <a:rPr lang="en-GB" sz="1600" i="1" dirty="0">
                <a:ea typeface="+mn-lt"/>
                <a:cs typeface="+mn-lt"/>
              </a:rPr>
              <a:t> </a:t>
            </a:r>
            <a:r>
              <a:rPr lang="en-GB" sz="1600">
                <a:ea typeface="+mn-lt"/>
                <a:cs typeface="+mn-lt"/>
              </a:rPr>
              <a:t>Hackett Publishing Co.</a:t>
            </a:r>
            <a:endParaRPr lang="en-GB" sz="1600" dirty="0">
              <a:ea typeface="+mn-lt"/>
              <a:cs typeface="+mn-lt"/>
            </a:endParaRPr>
          </a:p>
          <a:p>
            <a:endParaRPr lang="en-GB" sz="16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Emerson, R. W. (1875) </a:t>
            </a:r>
            <a:r>
              <a:rPr lang="en-GB" sz="1600" i="1">
                <a:ea typeface="+mn-lt"/>
                <a:cs typeface="+mn-lt"/>
              </a:rPr>
              <a:t>Letters and Social Aims. </a:t>
            </a:r>
            <a:r>
              <a:rPr lang="en-GB" sz="1600">
                <a:ea typeface="+mn-lt"/>
                <a:cs typeface="+mn-lt"/>
              </a:rPr>
              <a:t>Pacific: University Press.</a:t>
            </a:r>
            <a:endParaRPr lang="en-GB" sz="16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Feltham, C., Hanley, T. and Winter, L. A. (2017) </a:t>
            </a:r>
            <a:r>
              <a:rPr lang="en-GB" sz="1600" i="1">
                <a:ea typeface="+mn-lt"/>
                <a:cs typeface="+mn-lt"/>
              </a:rPr>
              <a:t>The Sage Handbook of Counselling and Psychotherapy. </a:t>
            </a:r>
            <a:r>
              <a:rPr lang="en-GB" sz="1600">
                <a:ea typeface="+mn-lt"/>
                <a:cs typeface="+mn-lt"/>
              </a:rPr>
              <a:t>4th edn. London: Sage Publications Ltd.</a:t>
            </a:r>
            <a:endParaRPr lang="en-US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Gladstein, G. A. (1974) ‘Nonverbal Communication and Counselling/Psychotherapist: A review’, </a:t>
            </a:r>
            <a:r>
              <a:rPr lang="en-GB" sz="1600" i="1">
                <a:ea typeface="+mn-lt"/>
                <a:cs typeface="+mn-lt"/>
              </a:rPr>
              <a:t>The Counselling Psychologist, </a:t>
            </a:r>
            <a:r>
              <a:rPr lang="en-GB" sz="1600">
                <a:ea typeface="+mn-lt"/>
                <a:cs typeface="+mn-lt"/>
              </a:rPr>
              <a:t>4(3), pp. 34-57. DOI: 10.1177/001100007400400307</a:t>
            </a: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Greenberg, L. S. (2012) ‘Emotions, the Great Captains of Our Lives: Their Role in the Process of Change in Psychotherapy’, </a:t>
            </a:r>
            <a:r>
              <a:rPr lang="en-GB" sz="1600" i="1">
                <a:ea typeface="+mn-lt"/>
                <a:cs typeface="+mn-lt"/>
              </a:rPr>
              <a:t>American Psychologist, </a:t>
            </a:r>
            <a:r>
              <a:rPr lang="en-GB" sz="1600">
                <a:ea typeface="+mn-lt"/>
                <a:cs typeface="+mn-lt"/>
              </a:rPr>
              <a:t>67(8), pp. 607-707. DOI: 10.1037/a0029858</a:t>
            </a: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Hill, C. E. </a:t>
            </a:r>
            <a:r>
              <a:rPr lang="en-GB" sz="1600" i="1">
                <a:ea typeface="+mn-lt"/>
                <a:cs typeface="+mn-lt"/>
              </a:rPr>
              <a:t>et al. </a:t>
            </a:r>
            <a:r>
              <a:rPr lang="en-GB" sz="1600">
                <a:ea typeface="+mn-lt"/>
                <a:cs typeface="+mn-lt"/>
              </a:rPr>
              <a:t>(1981) ‘Nonverbal Communication and Counselling Outcome’, </a:t>
            </a:r>
            <a:r>
              <a:rPr lang="en-GB" sz="1600" i="1">
                <a:ea typeface="+mn-lt"/>
                <a:cs typeface="+mn-lt"/>
              </a:rPr>
              <a:t>Journal of Counselling Psychology, </a:t>
            </a:r>
            <a:r>
              <a:rPr lang="en-GB" sz="1600">
                <a:ea typeface="+mn-lt"/>
                <a:cs typeface="+mn-lt"/>
              </a:rPr>
              <a:t>28(3), pp. 203-212.</a:t>
            </a: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Li, X., Jauquet. C. A. and Kivlighan Jr. D. M. (2016) ‘When Is Therapist Metacommunication Followed by More Client Collaboration? The Moderation Effects of Timing and Contexts’, </a:t>
            </a:r>
            <a:r>
              <a:rPr lang="en-GB" sz="1600" i="1">
                <a:ea typeface="+mn-lt"/>
                <a:cs typeface="+mn-lt"/>
              </a:rPr>
              <a:t>Journal of Counselling Psychology’, </a:t>
            </a:r>
            <a:r>
              <a:rPr lang="en-GB" sz="1600">
                <a:ea typeface="+mn-lt"/>
                <a:cs typeface="+mn-lt"/>
              </a:rPr>
              <a:t>63(6), pp. 693-703. DOI: 10.1037/cou0000162</a:t>
            </a: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Markin, R. D. (2014) ‘Towards a Common Identity for Relationally Oriented Clinicians: A Place to Hang One’s Hat’, </a:t>
            </a:r>
            <a:r>
              <a:rPr lang="en-GB" sz="1600" i="1">
                <a:ea typeface="+mn-lt"/>
                <a:cs typeface="+mn-lt"/>
              </a:rPr>
              <a:t>Psychotherapy, </a:t>
            </a:r>
            <a:r>
              <a:rPr lang="en-GB" sz="1600">
                <a:ea typeface="+mn-lt"/>
                <a:cs typeface="+mn-lt"/>
              </a:rPr>
              <a:t>51(3), pp. 327-333.</a:t>
            </a: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McLeod, J. (2011) </a:t>
            </a:r>
            <a:r>
              <a:rPr lang="en-GB" sz="1600" i="1">
                <a:ea typeface="+mn-lt"/>
                <a:cs typeface="+mn-lt"/>
              </a:rPr>
              <a:t>Counselling Skills</a:t>
            </a:r>
            <a:r>
              <a:rPr lang="en-GB" sz="1600">
                <a:ea typeface="+mn-lt"/>
                <a:cs typeface="+mn-lt"/>
              </a:rPr>
              <a:t>: </a:t>
            </a:r>
            <a:r>
              <a:rPr lang="en-GB" sz="1600" i="1">
                <a:ea typeface="+mn-lt"/>
                <a:cs typeface="+mn-lt"/>
              </a:rPr>
              <a:t>A Practical Guide for Counsellors and Helping Professionals. </a:t>
            </a:r>
            <a:r>
              <a:rPr lang="en-GB" sz="1600">
                <a:ea typeface="+mn-lt"/>
                <a:cs typeface="+mn-lt"/>
              </a:rPr>
              <a:t>2nd edn. Maidenhead: Open University Press.</a:t>
            </a: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Rogers, C. R. (1992) ‘The necessary and sufficient conditions of therapeutic personality change’, </a:t>
            </a:r>
            <a:r>
              <a:rPr lang="en-GB" sz="1600" i="1">
                <a:ea typeface="+mn-lt"/>
                <a:cs typeface="+mn-lt"/>
              </a:rPr>
              <a:t>Journal of Consulting and clinical Psychology</a:t>
            </a:r>
            <a:r>
              <a:rPr lang="en-GB" sz="1600">
                <a:ea typeface="+mn-lt"/>
                <a:cs typeface="+mn-lt"/>
              </a:rPr>
              <a:t>, 60(6), pp. 827-832. DOI: 10.1037/0022-006X.60.6.827</a:t>
            </a: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Safran, J. D and Kraus. J. (2014) ‘Alliance Ruptures, Impasses, and Enactments: A Relational Perspective’, </a:t>
            </a:r>
            <a:r>
              <a:rPr lang="en-GB" sz="1600" i="1">
                <a:ea typeface="+mn-lt"/>
                <a:cs typeface="+mn-lt"/>
              </a:rPr>
              <a:t>Psychotherapy, </a:t>
            </a:r>
            <a:r>
              <a:rPr lang="en-GB" sz="1600">
                <a:ea typeface="+mn-lt"/>
                <a:cs typeface="+mn-lt"/>
              </a:rPr>
              <a:t>51(3), pp. 381-387. DOI: 10.1037/a0036815</a:t>
            </a: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endParaRPr lang="en-GB" sz="1600">
              <a:ea typeface="+mn-lt"/>
              <a:cs typeface="+mn-lt"/>
            </a:endParaRPr>
          </a:p>
          <a:p>
            <a:endParaRPr lang="en-GB" sz="1600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solidFill>
                <a:srgbClr val="000000"/>
              </a:solidFill>
              <a:cs typeface="Calibri Light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US" sz="2000" u="sng">
              <a:solidFill>
                <a:srgbClr val="0070C0"/>
              </a:solidFill>
              <a:cs typeface="Calibri Light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BD17F46-6485-4399-84D3-64F1720B62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at Pitch Decks - Environment">
      <a:dk1>
        <a:sysClr val="windowText" lastClr="000000"/>
      </a:dk1>
      <a:lt1>
        <a:sysClr val="window" lastClr="FFFFFF"/>
      </a:lt1>
      <a:dk2>
        <a:srgbClr val="375C1E"/>
      </a:dk2>
      <a:lt2>
        <a:srgbClr val="E2DFCC"/>
      </a:lt2>
      <a:accent1>
        <a:srgbClr val="9ACB39"/>
      </a:accent1>
      <a:accent2>
        <a:srgbClr val="64C24A"/>
      </a:accent2>
      <a:accent3>
        <a:srgbClr val="297D53"/>
      </a:accent3>
      <a:accent4>
        <a:srgbClr val="FECF3F"/>
      </a:accent4>
      <a:accent5>
        <a:srgbClr val="F99D40"/>
      </a:accent5>
      <a:accent6>
        <a:srgbClr val="715C21"/>
      </a:accent6>
      <a:hlink>
        <a:srgbClr val="63A537"/>
      </a:hlink>
      <a:folHlink>
        <a:srgbClr val="63A537"/>
      </a:folHlink>
    </a:clrScheme>
    <a:fontScheme name="Custom 143">
      <a:majorFont>
        <a:latin typeface="Rockwell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lIns="0" tIns="0" rIns="0" bIns="0" rtlCol="0">
        <a:noAutofit/>
      </a:bodyPr>
      <a:lstStyle>
        <a:defPPr algn="l">
          <a:defRPr sz="1200" dirty="0" smtClean="0">
            <a:solidFill>
              <a:schemeClr val="tx1">
                <a:lumMod val="75000"/>
                <a:lumOff val="25000"/>
              </a:schemeClr>
            </a:solidFill>
            <a:latin typeface="+mn-lt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TF16411174_Pitch deck_AAS_v5" id="{A82770BA-62BC-4528-9468-1207E61BFB64}" vid="{B7E69C18-93BB-4DCC-8C49-BE1813F33B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2" ma:contentTypeDescription="Create a new document." ma:contentTypeScope="" ma:versionID="0114a99373b1dc9f5bc36b6651fa5c9c">
  <xsd:schema xmlns:xsd="http://www.w3.org/2001/XMLSchema" xmlns:xs="http://www.w3.org/2001/XMLSchema" xmlns:p="http://schemas.microsoft.com/office/2006/metadata/properties" xmlns:ns3="ed25a739-d205-4a8f-b117-2566f909cb60" targetNamespace="http://schemas.microsoft.com/office/2006/metadata/properties" ma:root="true" ma:fieldsID="c42e70a4ef6fe05dfd280bf93111efcd" ns3:_="">
    <xsd:import namespace="ed25a739-d205-4a8f-b117-2566f909cb6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4299FFE-DEE5-424C-A2FD-E34990883DCD}">
  <ds:schemaRefs>
    <ds:schemaRef ds:uri="ed25a739-d205-4a8f-b117-2566f909cb6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BC5C908-4F22-4D49-B2AD-A48F9AB51175}">
  <ds:schemaRefs>
    <ds:schemaRef ds:uri="http://purl.org/dc/dcmitype/"/>
    <ds:schemaRef ds:uri="http://schemas.microsoft.com/office/infopath/2007/PartnerControls"/>
    <ds:schemaRef ds:uri="ed25a739-d205-4a8f-b117-2566f909cb60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6DB9DAA-588F-4E7A-A8D1-E2EBF048F1A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Pitch deck</Template>
  <TotalTime>0</TotalTime>
  <Words>1398</Words>
  <Application>Microsoft Office PowerPoint</Application>
  <PresentationFormat>Widescreen</PresentationFormat>
  <Paragraphs>141</Paragraphs>
  <Slides>14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Arial,Sans-Serif</vt:lpstr>
      <vt:lpstr>Calibri</vt:lpstr>
      <vt:lpstr>Calibri Light</vt:lpstr>
      <vt:lpstr>Rockwell</vt:lpstr>
      <vt:lpstr>Times New Roman</vt:lpstr>
      <vt:lpstr>Office Theme</vt:lpstr>
      <vt:lpstr>PowerPoint Presentation</vt:lpstr>
      <vt:lpstr>The Music Behind the Lyrics</vt:lpstr>
      <vt:lpstr>Communication about Communication</vt:lpstr>
      <vt:lpstr>Markin Highlights the Importance of this principle across all modalities </vt:lpstr>
      <vt:lpstr>How does it work</vt:lpstr>
      <vt:lpstr>How to use: Metacommunication and  Alliance Ruptures </vt:lpstr>
      <vt:lpstr>PowerPoint Presentation</vt:lpstr>
      <vt:lpstr>How to Use: Nonverbal Communication</vt:lpstr>
      <vt:lpstr>To Use?...</vt:lpstr>
      <vt:lpstr>To Use?... Continued </vt:lpstr>
      <vt:lpstr>...Or Not to Use?</vt:lpstr>
      <vt:lpstr>Conclusion</vt:lpstr>
      <vt:lpstr>Thank You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102</cp:revision>
  <dcterms:created xsi:type="dcterms:W3CDTF">2019-11-19T18:16:44Z</dcterms:created>
  <dcterms:modified xsi:type="dcterms:W3CDTF">2019-11-24T19:58:50Z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