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handoutMasterIdLst>
    <p:handoutMasterId r:id="rId14"/>
  </p:handoutMasterIdLst>
  <p:sldIdLst>
    <p:sldId id="272" r:id="rId2"/>
    <p:sldId id="259" r:id="rId3"/>
    <p:sldId id="261" r:id="rId4"/>
    <p:sldId id="262" r:id="rId5"/>
    <p:sldId id="283" r:id="rId6"/>
    <p:sldId id="264" r:id="rId7"/>
    <p:sldId id="279" r:id="rId8"/>
    <p:sldId id="266" r:id="rId9"/>
    <p:sldId id="267" r:id="rId10"/>
    <p:sldId id="281" r:id="rId11"/>
    <p:sldId id="282" r:id="rId12"/>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1D8B7"/>
    <a:srgbClr val="A09D79"/>
    <a:srgbClr val="AD5C4D"/>
    <a:srgbClr val="543E35"/>
    <a:srgbClr val="637700"/>
    <a:srgbClr val="FFF4ED"/>
    <a:srgbClr val="5E6A76"/>
    <a:srgbClr val="000000"/>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C85D0A-3EAA-D439-2A29-049391E6442D}" v="8" dt="2024-02-22T02:29:59.895"/>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528"/>
        <p:guide pos="3864"/>
        <p:guide orient="horz" pos="1272"/>
        <p:guide orient="horz" pos="2312"/>
        <p:guide orient="horz" pos="1944"/>
        <p:guide orient="horz" pos="2328"/>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21" Type="http://schemas.microsoft.com/office/2018/10/relationships/authors" Target="author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ucy Davies (2301297)" userId="9ca6b1e9-a7ae-455f-aed3-482c6fa679ce" providerId="ADAL" clId="{52DA6E81-CC1E-3D49-AC01-1D69199D7A74}"/>
    <pc:docChg chg="modSld">
      <pc:chgData name="Lucy Davies (2301297)" userId="9ca6b1e9-a7ae-455f-aed3-482c6fa679ce" providerId="ADAL" clId="{52DA6E81-CC1E-3D49-AC01-1D69199D7A74}" dt="2024-02-22T02:11:03.680" v="1" actId="113"/>
      <pc:docMkLst>
        <pc:docMk/>
      </pc:docMkLst>
      <pc:sldChg chg="modSp">
        <pc:chgData name="Lucy Davies (2301297)" userId="9ca6b1e9-a7ae-455f-aed3-482c6fa679ce" providerId="ADAL" clId="{52DA6E81-CC1E-3D49-AC01-1D69199D7A74}" dt="2024-02-21T11:52:40.075" v="0" actId="1076"/>
        <pc:sldMkLst>
          <pc:docMk/>
          <pc:sldMk cId="2577936335" sldId="281"/>
        </pc:sldMkLst>
        <pc:spChg chg="mod">
          <ac:chgData name="Lucy Davies (2301297)" userId="9ca6b1e9-a7ae-455f-aed3-482c6fa679ce" providerId="ADAL" clId="{52DA6E81-CC1E-3D49-AC01-1D69199D7A74}" dt="2024-02-21T11:52:40.075" v="0" actId="1076"/>
          <ac:spMkLst>
            <pc:docMk/>
            <pc:sldMk cId="2577936335" sldId="281"/>
            <ac:spMk id="3" creationId="{FF07BEBE-18E8-4025-FF6F-EC0130CB4F22}"/>
          </ac:spMkLst>
        </pc:spChg>
      </pc:sldChg>
      <pc:sldChg chg="modSp">
        <pc:chgData name="Lucy Davies (2301297)" userId="9ca6b1e9-a7ae-455f-aed3-482c6fa679ce" providerId="ADAL" clId="{52DA6E81-CC1E-3D49-AC01-1D69199D7A74}" dt="2024-02-22T02:11:03.680" v="1" actId="113"/>
        <pc:sldMkLst>
          <pc:docMk/>
          <pc:sldMk cId="1164941242" sldId="282"/>
        </pc:sldMkLst>
        <pc:spChg chg="mod">
          <ac:chgData name="Lucy Davies (2301297)" userId="9ca6b1e9-a7ae-455f-aed3-482c6fa679ce" providerId="ADAL" clId="{52DA6E81-CC1E-3D49-AC01-1D69199D7A74}" dt="2024-02-22T02:11:03.680" v="1" actId="113"/>
          <ac:spMkLst>
            <pc:docMk/>
            <pc:sldMk cId="1164941242" sldId="282"/>
            <ac:spMk id="3" creationId="{D92BF9C1-9009-C934-C11C-54570A5234B7}"/>
          </ac:spMkLst>
        </pc:spChg>
      </pc:sldChg>
    </pc:docChg>
  </pc:docChgLst>
  <pc:docChgLst>
    <pc:chgData name="Lucy Davies (2301297)" userId="S::2301297@student.uwtsd.ac.uk::9ca6b1e9-a7ae-455f-aed3-482c6fa679ce" providerId="AD" clId="Web-{46653EDC-CBE6-DEE2-E316-C75370F2131F}"/>
    <pc:docChg chg="delSld modSld">
      <pc:chgData name="Lucy Davies (2301297)" userId="S::2301297@student.uwtsd.ac.uk::9ca6b1e9-a7ae-455f-aed3-482c6fa679ce" providerId="AD" clId="Web-{46653EDC-CBE6-DEE2-E316-C75370F2131F}" dt="2024-02-07T13:45:06.991" v="11"/>
      <pc:docMkLst>
        <pc:docMk/>
      </pc:docMkLst>
      <pc:sldChg chg="addSp delSp modSp">
        <pc:chgData name="Lucy Davies (2301297)" userId="S::2301297@student.uwtsd.ac.uk::9ca6b1e9-a7ae-455f-aed3-482c6fa679ce" providerId="AD" clId="Web-{46653EDC-CBE6-DEE2-E316-C75370F2131F}" dt="2024-02-07T13:44:20.225" v="4"/>
        <pc:sldMkLst>
          <pc:docMk/>
          <pc:sldMk cId="3435077016" sldId="259"/>
        </pc:sldMkLst>
        <pc:graphicFrameChg chg="add del mod">
          <ac:chgData name="Lucy Davies (2301297)" userId="S::2301297@student.uwtsd.ac.uk::9ca6b1e9-a7ae-455f-aed3-482c6fa679ce" providerId="AD" clId="Web-{46653EDC-CBE6-DEE2-E316-C75370F2131F}" dt="2024-02-07T13:44:20.225" v="4"/>
          <ac:graphicFrameMkLst>
            <pc:docMk/>
            <pc:sldMk cId="3435077016" sldId="259"/>
            <ac:graphicFrameMk id="5" creationId="{ACF447A1-170E-6E59-3082-6A4DFB0489B7}"/>
          </ac:graphicFrameMkLst>
        </pc:graphicFrameChg>
      </pc:sldChg>
      <pc:sldChg chg="addSp delSp modSp">
        <pc:chgData name="Lucy Davies (2301297)" userId="S::2301297@student.uwtsd.ac.uk::9ca6b1e9-a7ae-455f-aed3-482c6fa679ce" providerId="AD" clId="Web-{46653EDC-CBE6-DEE2-E316-C75370F2131F}" dt="2024-02-07T13:44:57.538" v="8"/>
        <pc:sldMkLst>
          <pc:docMk/>
          <pc:sldMk cId="1699088621" sldId="261"/>
        </pc:sldMkLst>
        <pc:spChg chg="add mod">
          <ac:chgData name="Lucy Davies (2301297)" userId="S::2301297@student.uwtsd.ac.uk::9ca6b1e9-a7ae-455f-aed3-482c6fa679ce" providerId="AD" clId="Web-{46653EDC-CBE6-DEE2-E316-C75370F2131F}" dt="2024-02-07T13:44:57.538" v="8"/>
          <ac:spMkLst>
            <pc:docMk/>
            <pc:sldMk cId="1699088621" sldId="261"/>
            <ac:spMk id="3" creationId="{F2305521-2060-8F6C-6E9C-C1F385882343}"/>
          </ac:spMkLst>
        </pc:spChg>
        <pc:graphicFrameChg chg="del">
          <ac:chgData name="Lucy Davies (2301297)" userId="S::2301297@student.uwtsd.ac.uk::9ca6b1e9-a7ae-455f-aed3-482c6fa679ce" providerId="AD" clId="Web-{46653EDC-CBE6-DEE2-E316-C75370F2131F}" dt="2024-02-07T13:44:57.538" v="8"/>
          <ac:graphicFrameMkLst>
            <pc:docMk/>
            <pc:sldMk cId="1699088621" sldId="261"/>
            <ac:graphicFrameMk id="8" creationId="{19FBC95D-B600-B1AC-D5BA-3F204E3FE1DF}"/>
          </ac:graphicFrameMkLst>
        </pc:graphicFrameChg>
      </pc:sldChg>
      <pc:sldChg chg="addSp delSp modSp">
        <pc:chgData name="Lucy Davies (2301297)" userId="S::2301297@student.uwtsd.ac.uk::9ca6b1e9-a7ae-455f-aed3-482c6fa679ce" providerId="AD" clId="Web-{46653EDC-CBE6-DEE2-E316-C75370F2131F}" dt="2024-02-07T13:45:06.991" v="11"/>
        <pc:sldMkLst>
          <pc:docMk/>
          <pc:sldMk cId="2752853293" sldId="262"/>
        </pc:sldMkLst>
        <pc:spChg chg="add mod">
          <ac:chgData name="Lucy Davies (2301297)" userId="S::2301297@student.uwtsd.ac.uk::9ca6b1e9-a7ae-455f-aed3-482c6fa679ce" providerId="AD" clId="Web-{46653EDC-CBE6-DEE2-E316-C75370F2131F}" dt="2024-02-07T13:45:06.991" v="11"/>
          <ac:spMkLst>
            <pc:docMk/>
            <pc:sldMk cId="2752853293" sldId="262"/>
            <ac:spMk id="5" creationId="{88125309-B706-72E0-7A5F-17BA9411249C}"/>
          </ac:spMkLst>
        </pc:spChg>
        <pc:graphicFrameChg chg="del mod modGraphic">
          <ac:chgData name="Lucy Davies (2301297)" userId="S::2301297@student.uwtsd.ac.uk::9ca6b1e9-a7ae-455f-aed3-482c6fa679ce" providerId="AD" clId="Web-{46653EDC-CBE6-DEE2-E316-C75370F2131F}" dt="2024-02-07T13:45:06.991" v="11"/>
          <ac:graphicFrameMkLst>
            <pc:docMk/>
            <pc:sldMk cId="2752853293" sldId="262"/>
            <ac:graphicFrameMk id="9" creationId="{599C0C9D-9A88-B612-EE50-DB2991538472}"/>
          </ac:graphicFrameMkLst>
        </pc:graphicFrameChg>
      </pc:sldChg>
      <pc:sldChg chg="del">
        <pc:chgData name="Lucy Davies (2301297)" userId="S::2301297@student.uwtsd.ac.uk::9ca6b1e9-a7ae-455f-aed3-482c6fa679ce" providerId="AD" clId="Web-{46653EDC-CBE6-DEE2-E316-C75370F2131F}" dt="2024-02-07T13:43:27.364" v="3"/>
        <pc:sldMkLst>
          <pc:docMk/>
          <pc:sldMk cId="3474133943" sldId="273"/>
        </pc:sldMkLst>
      </pc:sldChg>
      <pc:sldChg chg="modSp del">
        <pc:chgData name="Lucy Davies (2301297)" userId="S::2301297@student.uwtsd.ac.uk::9ca6b1e9-a7ae-455f-aed3-482c6fa679ce" providerId="AD" clId="Web-{46653EDC-CBE6-DEE2-E316-C75370F2131F}" dt="2024-02-07T13:44:36.444" v="7"/>
        <pc:sldMkLst>
          <pc:docMk/>
          <pc:sldMk cId="520000563" sldId="278"/>
        </pc:sldMkLst>
        <pc:spChg chg="mod">
          <ac:chgData name="Lucy Davies (2301297)" userId="S::2301297@student.uwtsd.ac.uk::9ca6b1e9-a7ae-455f-aed3-482c6fa679ce" providerId="AD" clId="Web-{46653EDC-CBE6-DEE2-E316-C75370F2131F}" dt="2024-02-07T13:44:34.631" v="6" actId="20577"/>
          <ac:spMkLst>
            <pc:docMk/>
            <pc:sldMk cId="520000563" sldId="278"/>
            <ac:spMk id="3" creationId="{61377AF6-2477-81EC-D1BC-43FD72DF18F6}"/>
          </ac:spMkLst>
        </pc:spChg>
      </pc:sldChg>
    </pc:docChg>
  </pc:docChgLst>
  <pc:docChgLst>
    <pc:chgData name="Lucy Davies (2301297)" userId="S::2301297@student.uwtsd.ac.uk::9ca6b1e9-a7ae-455f-aed3-482c6fa679ce" providerId="AD" clId="Web-{0EC16423-7A2A-09C7-266E-FD401A6BE6D2}"/>
    <pc:docChg chg="modSld">
      <pc:chgData name="Lucy Davies (2301297)" userId="S::2301297@student.uwtsd.ac.uk::9ca6b1e9-a7ae-455f-aed3-482c6fa679ce" providerId="AD" clId="Web-{0EC16423-7A2A-09C7-266E-FD401A6BE6D2}" dt="2024-02-14T12:28:34.957" v="551" actId="14100"/>
      <pc:docMkLst>
        <pc:docMk/>
      </pc:docMkLst>
      <pc:sldChg chg="modSp">
        <pc:chgData name="Lucy Davies (2301297)" userId="S::2301297@student.uwtsd.ac.uk::9ca6b1e9-a7ae-455f-aed3-482c6fa679ce" providerId="AD" clId="Web-{0EC16423-7A2A-09C7-266E-FD401A6BE6D2}" dt="2024-02-14T12:28:34.957" v="551" actId="14100"/>
        <pc:sldMkLst>
          <pc:docMk/>
          <pc:sldMk cId="3435077016" sldId="259"/>
        </pc:sldMkLst>
        <pc:spChg chg="mod">
          <ac:chgData name="Lucy Davies (2301297)" userId="S::2301297@student.uwtsd.ac.uk::9ca6b1e9-a7ae-455f-aed3-482c6fa679ce" providerId="AD" clId="Web-{0EC16423-7A2A-09C7-266E-FD401A6BE6D2}" dt="2024-02-14T12:28:34.957" v="551" actId="14100"/>
          <ac:spMkLst>
            <pc:docMk/>
            <pc:sldMk cId="3435077016" sldId="259"/>
            <ac:spMk id="27" creationId="{64C89AC3-3D7A-65BB-C3F4-2B1CB19E78D1}"/>
          </ac:spMkLst>
        </pc:spChg>
      </pc:sldChg>
      <pc:sldChg chg="modSp">
        <pc:chgData name="Lucy Davies (2301297)" userId="S::2301297@student.uwtsd.ac.uk::9ca6b1e9-a7ae-455f-aed3-482c6fa679ce" providerId="AD" clId="Web-{0EC16423-7A2A-09C7-266E-FD401A6BE6D2}" dt="2024-02-14T12:26:03.108" v="538" actId="20577"/>
        <pc:sldMkLst>
          <pc:docMk/>
          <pc:sldMk cId="1699088621" sldId="261"/>
        </pc:sldMkLst>
        <pc:spChg chg="mod">
          <ac:chgData name="Lucy Davies (2301297)" userId="S::2301297@student.uwtsd.ac.uk::9ca6b1e9-a7ae-455f-aed3-482c6fa679ce" providerId="AD" clId="Web-{0EC16423-7A2A-09C7-266E-FD401A6BE6D2}" dt="2024-02-14T12:26:03.108" v="538" actId="20577"/>
          <ac:spMkLst>
            <pc:docMk/>
            <pc:sldMk cId="1699088621" sldId="261"/>
            <ac:spMk id="6" creationId="{0CE56F1D-3288-9F63-B471-69E0408838A2}"/>
          </ac:spMkLst>
        </pc:spChg>
      </pc:sldChg>
      <pc:sldChg chg="modSp">
        <pc:chgData name="Lucy Davies (2301297)" userId="S::2301297@student.uwtsd.ac.uk::9ca6b1e9-a7ae-455f-aed3-482c6fa679ce" providerId="AD" clId="Web-{0EC16423-7A2A-09C7-266E-FD401A6BE6D2}" dt="2024-02-14T12:27:10.923" v="539" actId="20577"/>
        <pc:sldMkLst>
          <pc:docMk/>
          <pc:sldMk cId="2752853293" sldId="262"/>
        </pc:sldMkLst>
        <pc:spChg chg="mod">
          <ac:chgData name="Lucy Davies (2301297)" userId="S::2301297@student.uwtsd.ac.uk::9ca6b1e9-a7ae-455f-aed3-482c6fa679ce" providerId="AD" clId="Web-{0EC16423-7A2A-09C7-266E-FD401A6BE6D2}" dt="2024-02-14T12:27:10.923" v="539" actId="20577"/>
          <ac:spMkLst>
            <pc:docMk/>
            <pc:sldMk cId="2752853293" sldId="262"/>
            <ac:spMk id="5" creationId="{88125309-B706-72E0-7A5F-17BA9411249C}"/>
          </ac:spMkLst>
        </pc:spChg>
      </pc:sldChg>
      <pc:sldChg chg="modSp modNotes">
        <pc:chgData name="Lucy Davies (2301297)" userId="S::2301297@student.uwtsd.ac.uk::9ca6b1e9-a7ae-455f-aed3-482c6fa679ce" providerId="AD" clId="Web-{0EC16423-7A2A-09C7-266E-FD401A6BE6D2}" dt="2024-02-14T12:27:42.377" v="542" actId="20577"/>
        <pc:sldMkLst>
          <pc:docMk/>
          <pc:sldMk cId="1002104821" sldId="264"/>
        </pc:sldMkLst>
        <pc:spChg chg="mod">
          <ac:chgData name="Lucy Davies (2301297)" userId="S::2301297@student.uwtsd.ac.uk::9ca6b1e9-a7ae-455f-aed3-482c6fa679ce" providerId="AD" clId="Web-{0EC16423-7A2A-09C7-266E-FD401A6BE6D2}" dt="2024-02-14T12:27:11.251" v="541" actId="20577"/>
          <ac:spMkLst>
            <pc:docMk/>
            <pc:sldMk cId="1002104821" sldId="264"/>
            <ac:spMk id="6" creationId="{5B356645-C192-B10D-947A-FA8422719ECD}"/>
          </ac:spMkLst>
        </pc:spChg>
        <pc:spChg chg="mod">
          <ac:chgData name="Lucy Davies (2301297)" userId="S::2301297@student.uwtsd.ac.uk::9ca6b1e9-a7ae-455f-aed3-482c6fa679ce" providerId="AD" clId="Web-{0EC16423-7A2A-09C7-266E-FD401A6BE6D2}" dt="2024-02-14T12:27:42.377" v="542" actId="20577"/>
          <ac:spMkLst>
            <pc:docMk/>
            <pc:sldMk cId="1002104821" sldId="264"/>
            <ac:spMk id="41" creationId="{81543335-FEEB-4189-8797-3B04E32C6433}"/>
          </ac:spMkLst>
        </pc:spChg>
      </pc:sldChg>
      <pc:sldChg chg="modSp modNotes">
        <pc:chgData name="Lucy Davies (2301297)" userId="S::2301297@student.uwtsd.ac.uk::9ca6b1e9-a7ae-455f-aed3-482c6fa679ce" providerId="AD" clId="Web-{0EC16423-7A2A-09C7-266E-FD401A6BE6D2}" dt="2024-02-14T12:27:42.424" v="543" actId="20577"/>
        <pc:sldMkLst>
          <pc:docMk/>
          <pc:sldMk cId="1234133501" sldId="266"/>
        </pc:sldMkLst>
        <pc:spChg chg="mod">
          <ac:chgData name="Lucy Davies (2301297)" userId="S::2301297@student.uwtsd.ac.uk::9ca6b1e9-a7ae-455f-aed3-482c6fa679ce" providerId="AD" clId="Web-{0EC16423-7A2A-09C7-266E-FD401A6BE6D2}" dt="2024-02-14T12:27:42.424" v="543" actId="20577"/>
          <ac:spMkLst>
            <pc:docMk/>
            <pc:sldMk cId="1234133501" sldId="266"/>
            <ac:spMk id="7" creationId="{3E252CC6-9322-F008-DE9C-49843232D90D}"/>
          </ac:spMkLst>
        </pc:spChg>
      </pc:sldChg>
      <pc:sldChg chg="modSp">
        <pc:chgData name="Lucy Davies (2301297)" userId="S::2301297@student.uwtsd.ac.uk::9ca6b1e9-a7ae-455f-aed3-482c6fa679ce" providerId="AD" clId="Web-{0EC16423-7A2A-09C7-266E-FD401A6BE6D2}" dt="2024-02-14T12:23:52.416" v="530" actId="20577"/>
        <pc:sldMkLst>
          <pc:docMk/>
          <pc:sldMk cId="417536504" sldId="272"/>
        </pc:sldMkLst>
        <pc:spChg chg="mod">
          <ac:chgData name="Lucy Davies (2301297)" userId="S::2301297@student.uwtsd.ac.uk::9ca6b1e9-a7ae-455f-aed3-482c6fa679ce" providerId="AD" clId="Web-{0EC16423-7A2A-09C7-266E-FD401A6BE6D2}" dt="2024-02-14T12:23:52.416" v="530" actId="20577"/>
          <ac:spMkLst>
            <pc:docMk/>
            <pc:sldMk cId="417536504" sldId="272"/>
            <ac:spMk id="3" creationId="{CA0D2251-7AFE-1B36-778C-D116EDBB7FDE}"/>
          </ac:spMkLst>
        </pc:spChg>
      </pc:sldChg>
      <pc:sldChg chg="addSp modSp modNotes">
        <pc:chgData name="Lucy Davies (2301297)" userId="S::2301297@student.uwtsd.ac.uk::9ca6b1e9-a7ae-455f-aed3-482c6fa679ce" providerId="AD" clId="Web-{0EC16423-7A2A-09C7-266E-FD401A6BE6D2}" dt="2024-02-14T12:27:42.471" v="544" actId="20577"/>
        <pc:sldMkLst>
          <pc:docMk/>
          <pc:sldMk cId="1445010188" sldId="279"/>
        </pc:sldMkLst>
        <pc:spChg chg="add mod">
          <ac:chgData name="Lucy Davies (2301297)" userId="S::2301297@student.uwtsd.ac.uk::9ca6b1e9-a7ae-455f-aed3-482c6fa679ce" providerId="AD" clId="Web-{0EC16423-7A2A-09C7-266E-FD401A6BE6D2}" dt="2024-02-14T12:27:42.471" v="544" actId="20577"/>
          <ac:spMkLst>
            <pc:docMk/>
            <pc:sldMk cId="1445010188" sldId="279"/>
            <ac:spMk id="3" creationId="{EA952927-7827-7C36-FC99-9D0CC4B2DB60}"/>
          </ac:spMkLst>
        </pc:spChg>
      </pc:sldChg>
      <pc:sldChg chg="modSp">
        <pc:chgData name="Lucy Davies (2301297)" userId="S::2301297@student.uwtsd.ac.uk::9ca6b1e9-a7ae-455f-aed3-482c6fa679ce" providerId="AD" clId="Web-{0EC16423-7A2A-09C7-266E-FD401A6BE6D2}" dt="2024-02-14T12:28:28.769" v="547" actId="14100"/>
        <pc:sldMkLst>
          <pc:docMk/>
          <pc:sldMk cId="2577936335" sldId="281"/>
        </pc:sldMkLst>
        <pc:spChg chg="mod">
          <ac:chgData name="Lucy Davies (2301297)" userId="S::2301297@student.uwtsd.ac.uk::9ca6b1e9-a7ae-455f-aed3-482c6fa679ce" providerId="AD" clId="Web-{0EC16423-7A2A-09C7-266E-FD401A6BE6D2}" dt="2024-02-14T12:01:41.685" v="471" actId="20577"/>
          <ac:spMkLst>
            <pc:docMk/>
            <pc:sldMk cId="2577936335" sldId="281"/>
            <ac:spMk id="2" creationId="{34096D4E-8B4F-62B8-F551-56379B923E78}"/>
          </ac:spMkLst>
        </pc:spChg>
        <pc:spChg chg="mod">
          <ac:chgData name="Lucy Davies (2301297)" userId="S::2301297@student.uwtsd.ac.uk::9ca6b1e9-a7ae-455f-aed3-482c6fa679ce" providerId="AD" clId="Web-{0EC16423-7A2A-09C7-266E-FD401A6BE6D2}" dt="2024-02-14T12:28:28.769" v="547" actId="14100"/>
          <ac:spMkLst>
            <pc:docMk/>
            <pc:sldMk cId="2577936335" sldId="281"/>
            <ac:spMk id="3" creationId="{FF07BEBE-18E8-4025-FF6F-EC0130CB4F22}"/>
          </ac:spMkLst>
        </pc:spChg>
      </pc:sldChg>
      <pc:sldChg chg="modSp">
        <pc:chgData name="Lucy Davies (2301297)" userId="S::2301297@student.uwtsd.ac.uk::9ca6b1e9-a7ae-455f-aed3-482c6fa679ce" providerId="AD" clId="Web-{0EC16423-7A2A-09C7-266E-FD401A6BE6D2}" dt="2024-02-14T12:23:04.524" v="528" actId="20577"/>
        <pc:sldMkLst>
          <pc:docMk/>
          <pc:sldMk cId="1164941242" sldId="282"/>
        </pc:sldMkLst>
        <pc:spChg chg="mod">
          <ac:chgData name="Lucy Davies (2301297)" userId="S::2301297@student.uwtsd.ac.uk::9ca6b1e9-a7ae-455f-aed3-482c6fa679ce" providerId="AD" clId="Web-{0EC16423-7A2A-09C7-266E-FD401A6BE6D2}" dt="2024-02-14T12:23:04.524" v="528" actId="20577"/>
          <ac:spMkLst>
            <pc:docMk/>
            <pc:sldMk cId="1164941242" sldId="282"/>
            <ac:spMk id="3" creationId="{D92BF9C1-9009-C934-C11C-54570A5234B7}"/>
          </ac:spMkLst>
        </pc:spChg>
      </pc:sldChg>
      <pc:sldChg chg="modSp">
        <pc:chgData name="Lucy Davies (2301297)" userId="S::2301297@student.uwtsd.ac.uk::9ca6b1e9-a7ae-455f-aed3-482c6fa679ce" providerId="AD" clId="Web-{0EC16423-7A2A-09C7-266E-FD401A6BE6D2}" dt="2024-02-14T12:27:11.111" v="540" actId="20577"/>
        <pc:sldMkLst>
          <pc:docMk/>
          <pc:sldMk cId="924523929" sldId="283"/>
        </pc:sldMkLst>
        <pc:spChg chg="mod">
          <ac:chgData name="Lucy Davies (2301297)" userId="S::2301297@student.uwtsd.ac.uk::9ca6b1e9-a7ae-455f-aed3-482c6fa679ce" providerId="AD" clId="Web-{0EC16423-7A2A-09C7-266E-FD401A6BE6D2}" dt="2024-02-14T12:27:11.111" v="540" actId="20577"/>
          <ac:spMkLst>
            <pc:docMk/>
            <pc:sldMk cId="924523929" sldId="283"/>
            <ac:spMk id="3" creationId="{4F64A910-6B32-EDDC-505B-D31D5651F3F0}"/>
          </ac:spMkLst>
        </pc:spChg>
      </pc:sldChg>
    </pc:docChg>
  </pc:docChgLst>
  <pc:docChgLst>
    <pc:chgData name="Lucy Davies (2301297)" userId="S::2301297@student.uwtsd.ac.uk::9ca6b1e9-a7ae-455f-aed3-482c6fa679ce" providerId="AD" clId="Web-{6237CF18-D06D-0670-E8A9-D3020A2189C9}"/>
    <pc:docChg chg="addSld delSld modSld">
      <pc:chgData name="Lucy Davies (2301297)" userId="S::2301297@student.uwtsd.ac.uk::9ca6b1e9-a7ae-455f-aed3-482c6fa679ce" providerId="AD" clId="Web-{6237CF18-D06D-0670-E8A9-D3020A2189C9}" dt="2024-02-13T16:43:17.507" v="2234"/>
      <pc:docMkLst>
        <pc:docMk/>
      </pc:docMkLst>
      <pc:sldChg chg="modSp modNotes">
        <pc:chgData name="Lucy Davies (2301297)" userId="S::2301297@student.uwtsd.ac.uk::9ca6b1e9-a7ae-455f-aed3-482c6fa679ce" providerId="AD" clId="Web-{6237CF18-D06D-0670-E8A9-D3020A2189C9}" dt="2024-02-13T16:23:45.853" v="1919"/>
        <pc:sldMkLst>
          <pc:docMk/>
          <pc:sldMk cId="3435077016" sldId="259"/>
        </pc:sldMkLst>
        <pc:spChg chg="mod">
          <ac:chgData name="Lucy Davies (2301297)" userId="S::2301297@student.uwtsd.ac.uk::9ca6b1e9-a7ae-455f-aed3-482c6fa679ce" providerId="AD" clId="Web-{6237CF18-D06D-0670-E8A9-D3020A2189C9}" dt="2024-02-13T13:29:02.637" v="2" actId="20577"/>
          <ac:spMkLst>
            <pc:docMk/>
            <pc:sldMk cId="3435077016" sldId="259"/>
            <ac:spMk id="26" creationId="{70BA96D9-2E56-3DBD-6315-048A1B2800FB}"/>
          </ac:spMkLst>
        </pc:spChg>
      </pc:sldChg>
      <pc:sldChg chg="addSp modSp modNotes">
        <pc:chgData name="Lucy Davies (2301297)" userId="S::2301297@student.uwtsd.ac.uk::9ca6b1e9-a7ae-455f-aed3-482c6fa679ce" providerId="AD" clId="Web-{6237CF18-D06D-0670-E8A9-D3020A2189C9}" dt="2024-02-13T16:27:37.768" v="2090"/>
        <pc:sldMkLst>
          <pc:docMk/>
          <pc:sldMk cId="1699088621" sldId="261"/>
        </pc:sldMkLst>
        <pc:spChg chg="mod">
          <ac:chgData name="Lucy Davies (2301297)" userId="S::2301297@student.uwtsd.ac.uk::9ca6b1e9-a7ae-455f-aed3-482c6fa679ce" providerId="AD" clId="Web-{6237CF18-D06D-0670-E8A9-D3020A2189C9}" dt="2024-02-13T14:19:42.369" v="740" actId="14100"/>
          <ac:spMkLst>
            <pc:docMk/>
            <pc:sldMk cId="1699088621" sldId="261"/>
            <ac:spMk id="3" creationId="{F2305521-2060-8F6C-6E9C-C1F385882343}"/>
          </ac:spMkLst>
        </pc:spChg>
        <pc:spChg chg="mod">
          <ac:chgData name="Lucy Davies (2301297)" userId="S::2301297@student.uwtsd.ac.uk::9ca6b1e9-a7ae-455f-aed3-482c6fa679ce" providerId="AD" clId="Web-{6237CF18-D06D-0670-E8A9-D3020A2189C9}" dt="2024-02-13T13:29:51.469" v="32" actId="20577"/>
          <ac:spMkLst>
            <pc:docMk/>
            <pc:sldMk cId="1699088621" sldId="261"/>
            <ac:spMk id="4" creationId="{BCD1D6FF-1122-B11D-0CE3-E62BA27376FA}"/>
          </ac:spMkLst>
        </pc:spChg>
        <pc:spChg chg="add mod">
          <ac:chgData name="Lucy Davies (2301297)" userId="S::2301297@student.uwtsd.ac.uk::9ca6b1e9-a7ae-455f-aed3-482c6fa679ce" providerId="AD" clId="Web-{6237CF18-D06D-0670-E8A9-D3020A2189C9}" dt="2024-02-13T14:20:37.980" v="767" actId="20577"/>
          <ac:spMkLst>
            <pc:docMk/>
            <pc:sldMk cId="1699088621" sldId="261"/>
            <ac:spMk id="6" creationId="{0CE56F1D-3288-9F63-B471-69E0408838A2}"/>
          </ac:spMkLst>
        </pc:spChg>
      </pc:sldChg>
      <pc:sldChg chg="addSp delSp modSp modNotes">
        <pc:chgData name="Lucy Davies (2301297)" userId="S::2301297@student.uwtsd.ac.uk::9ca6b1e9-a7ae-455f-aed3-482c6fa679ce" providerId="AD" clId="Web-{6237CF18-D06D-0670-E8A9-D3020A2189C9}" dt="2024-02-13T16:24:44.230" v="1959"/>
        <pc:sldMkLst>
          <pc:docMk/>
          <pc:sldMk cId="2752853293" sldId="262"/>
        </pc:sldMkLst>
        <pc:spChg chg="del mod">
          <ac:chgData name="Lucy Davies (2301297)" userId="S::2301297@student.uwtsd.ac.uk::9ca6b1e9-a7ae-455f-aed3-482c6fa679ce" providerId="AD" clId="Web-{6237CF18-D06D-0670-E8A9-D3020A2189C9}" dt="2024-02-13T14:30:43.859" v="1047"/>
          <ac:spMkLst>
            <pc:docMk/>
            <pc:sldMk cId="2752853293" sldId="262"/>
            <ac:spMk id="3" creationId="{79D4ADC4-01B6-AA8C-9B56-49464B100BE3}"/>
          </ac:spMkLst>
        </pc:spChg>
        <pc:spChg chg="mod">
          <ac:chgData name="Lucy Davies (2301297)" userId="S::2301297@student.uwtsd.ac.uk::9ca6b1e9-a7ae-455f-aed3-482c6fa679ce" providerId="AD" clId="Web-{6237CF18-D06D-0670-E8A9-D3020A2189C9}" dt="2024-02-13T15:58:45.107" v="1384" actId="20577"/>
          <ac:spMkLst>
            <pc:docMk/>
            <pc:sldMk cId="2752853293" sldId="262"/>
            <ac:spMk id="5" creationId="{88125309-B706-72E0-7A5F-17BA9411249C}"/>
          </ac:spMkLst>
        </pc:spChg>
        <pc:spChg chg="add del mod">
          <ac:chgData name="Lucy Davies (2301297)" userId="S::2301297@student.uwtsd.ac.uk::9ca6b1e9-a7ae-455f-aed3-482c6fa679ce" providerId="AD" clId="Web-{6237CF18-D06D-0670-E8A9-D3020A2189C9}" dt="2024-02-13T14:30:08.608" v="1031"/>
          <ac:spMkLst>
            <pc:docMk/>
            <pc:sldMk cId="2752853293" sldId="262"/>
            <ac:spMk id="7" creationId="{C19FDDD8-012E-F3C6-EBAF-86597564B75A}"/>
          </ac:spMkLst>
        </pc:spChg>
        <pc:spChg chg="add mod">
          <ac:chgData name="Lucy Davies (2301297)" userId="S::2301297@student.uwtsd.ac.uk::9ca6b1e9-a7ae-455f-aed3-482c6fa679ce" providerId="AD" clId="Web-{6237CF18-D06D-0670-E8A9-D3020A2189C9}" dt="2024-02-13T14:30:37.077" v="1046" actId="14100"/>
          <ac:spMkLst>
            <pc:docMk/>
            <pc:sldMk cId="2752853293" sldId="262"/>
            <ac:spMk id="10" creationId="{1B348D63-597D-1C2C-EADB-A9E6DAC49E75}"/>
          </ac:spMkLst>
        </pc:spChg>
        <pc:spChg chg="add del">
          <ac:chgData name="Lucy Davies (2301297)" userId="S::2301297@student.uwtsd.ac.uk::9ca6b1e9-a7ae-455f-aed3-482c6fa679ce" providerId="AD" clId="Web-{6237CF18-D06D-0670-E8A9-D3020A2189C9}" dt="2024-02-13T14:30:12.920" v="1033"/>
          <ac:spMkLst>
            <pc:docMk/>
            <pc:sldMk cId="2752853293" sldId="262"/>
            <ac:spMk id="12" creationId="{69801DEA-5A4D-7C85-FF85-F2206FFECD82}"/>
          </ac:spMkLst>
        </pc:spChg>
        <pc:spChg chg="add del">
          <ac:chgData name="Lucy Davies (2301297)" userId="S::2301297@student.uwtsd.ac.uk::9ca6b1e9-a7ae-455f-aed3-482c6fa679ce" providerId="AD" clId="Web-{6237CF18-D06D-0670-E8A9-D3020A2189C9}" dt="2024-02-13T14:30:10.811" v="1032"/>
          <ac:spMkLst>
            <pc:docMk/>
            <pc:sldMk cId="2752853293" sldId="262"/>
            <ac:spMk id="14" creationId="{5851E14B-68F1-9749-226C-FD5A27B8A24A}"/>
          </ac:spMkLst>
        </pc:spChg>
        <pc:spChg chg="add del mod">
          <ac:chgData name="Lucy Davies (2301297)" userId="S::2301297@student.uwtsd.ac.uk::9ca6b1e9-a7ae-455f-aed3-482c6fa679ce" providerId="AD" clId="Web-{6237CF18-D06D-0670-E8A9-D3020A2189C9}" dt="2024-02-13T14:31:31.204" v="1048"/>
          <ac:spMkLst>
            <pc:docMk/>
            <pc:sldMk cId="2752853293" sldId="262"/>
            <ac:spMk id="16" creationId="{EB554DBC-80CA-3CF4-F194-2A5426DA2ADD}"/>
          </ac:spMkLst>
        </pc:spChg>
      </pc:sldChg>
      <pc:sldChg chg="addSp delSp modSp del modNotes">
        <pc:chgData name="Lucy Davies (2301297)" userId="S::2301297@student.uwtsd.ac.uk::9ca6b1e9-a7ae-455f-aed3-482c6fa679ce" providerId="AD" clId="Web-{6237CF18-D06D-0670-E8A9-D3020A2189C9}" dt="2024-02-13T16:29:35.491" v="2107"/>
        <pc:sldMkLst>
          <pc:docMk/>
          <pc:sldMk cId="1096717490" sldId="263"/>
        </pc:sldMkLst>
        <pc:spChg chg="add mod">
          <ac:chgData name="Lucy Davies (2301297)" userId="S::2301297@student.uwtsd.ac.uk::9ca6b1e9-a7ae-455f-aed3-482c6fa679ce" providerId="AD" clId="Web-{6237CF18-D06D-0670-E8A9-D3020A2189C9}" dt="2024-02-13T16:29:12.897" v="2101" actId="14100"/>
          <ac:spMkLst>
            <pc:docMk/>
            <pc:sldMk cId="1096717490" sldId="263"/>
            <ac:spMk id="5" creationId="{F0E136D4-A4FA-CE0D-ED78-7B42B82AD8FC}"/>
          </ac:spMkLst>
        </pc:spChg>
        <pc:spChg chg="add del mod">
          <ac:chgData name="Lucy Davies (2301297)" userId="S::2301297@student.uwtsd.ac.uk::9ca6b1e9-a7ae-455f-aed3-482c6fa679ce" providerId="AD" clId="Web-{6237CF18-D06D-0670-E8A9-D3020A2189C9}" dt="2024-02-13T14:16:37.082" v="595"/>
          <ac:spMkLst>
            <pc:docMk/>
            <pc:sldMk cId="1096717490" sldId="263"/>
            <ac:spMk id="6" creationId="{7CDEB58E-9203-90C3-7BE6-E2A95841BEF6}"/>
          </ac:spMkLst>
        </pc:spChg>
        <pc:spChg chg="add mod">
          <ac:chgData name="Lucy Davies (2301297)" userId="S::2301297@student.uwtsd.ac.uk::9ca6b1e9-a7ae-455f-aed3-482c6fa679ce" providerId="AD" clId="Web-{6237CF18-D06D-0670-E8A9-D3020A2189C9}" dt="2024-02-13T14:16:41.863" v="596" actId="1076"/>
          <ac:spMkLst>
            <pc:docMk/>
            <pc:sldMk cId="1096717490" sldId="263"/>
            <ac:spMk id="8" creationId="{DA6AFAB3-E7DE-F699-FA05-C116F43BA7D8}"/>
          </ac:spMkLst>
        </pc:spChg>
        <pc:spChg chg="mod">
          <ac:chgData name="Lucy Davies (2301297)" userId="S::2301297@student.uwtsd.ac.uk::9ca6b1e9-a7ae-455f-aed3-482c6fa679ce" providerId="AD" clId="Web-{6237CF18-D06D-0670-E8A9-D3020A2189C9}" dt="2024-02-13T14:11:57.213" v="340" actId="20577"/>
          <ac:spMkLst>
            <pc:docMk/>
            <pc:sldMk cId="1096717490" sldId="263"/>
            <ac:spMk id="14" creationId="{F5768EFB-B317-47EA-C969-D365EB136882}"/>
          </ac:spMkLst>
        </pc:spChg>
        <pc:spChg chg="del mod">
          <ac:chgData name="Lucy Davies (2301297)" userId="S::2301297@student.uwtsd.ac.uk::9ca6b1e9-a7ae-455f-aed3-482c6fa679ce" providerId="AD" clId="Web-{6237CF18-D06D-0670-E8A9-D3020A2189C9}" dt="2024-02-13T14:16:15.597" v="587"/>
          <ac:spMkLst>
            <pc:docMk/>
            <pc:sldMk cId="1096717490" sldId="263"/>
            <ac:spMk id="16" creationId="{BB801EE7-C3C0-5B30-EB9B-2C995032EE99}"/>
          </ac:spMkLst>
        </pc:spChg>
      </pc:sldChg>
      <pc:sldChg chg="addSp delSp modSp modNotes">
        <pc:chgData name="Lucy Davies (2301297)" userId="S::2301297@student.uwtsd.ac.uk::9ca6b1e9-a7ae-455f-aed3-482c6fa679ce" providerId="AD" clId="Web-{6237CF18-D06D-0670-E8A9-D3020A2189C9}" dt="2024-02-13T14:16:07.300" v="586"/>
        <pc:sldMkLst>
          <pc:docMk/>
          <pc:sldMk cId="1002104821" sldId="264"/>
        </pc:sldMkLst>
        <pc:spChg chg="add del mod">
          <ac:chgData name="Lucy Davies (2301297)" userId="S::2301297@student.uwtsd.ac.uk::9ca6b1e9-a7ae-455f-aed3-482c6fa679ce" providerId="AD" clId="Web-{6237CF18-D06D-0670-E8A9-D3020A2189C9}" dt="2024-02-13T14:13:32.529" v="424"/>
          <ac:spMkLst>
            <pc:docMk/>
            <pc:sldMk cId="1002104821" sldId="264"/>
            <ac:spMk id="6" creationId="{6ABE3BDF-C79C-B58C-2879-6DDD8770781C}"/>
          </ac:spMkLst>
        </pc:spChg>
        <pc:spChg chg="add del mod">
          <ac:chgData name="Lucy Davies (2301297)" userId="S::2301297@student.uwtsd.ac.uk::9ca6b1e9-a7ae-455f-aed3-482c6fa679ce" providerId="AD" clId="Web-{6237CF18-D06D-0670-E8A9-D3020A2189C9}" dt="2024-02-13T14:13:35.076" v="425"/>
          <ac:spMkLst>
            <pc:docMk/>
            <pc:sldMk cId="1002104821" sldId="264"/>
            <ac:spMk id="8" creationId="{4E1FD91E-379A-6712-A1EA-426B3FB1A938}"/>
          </ac:spMkLst>
        </pc:spChg>
        <pc:spChg chg="add del mod">
          <ac:chgData name="Lucy Davies (2301297)" userId="S::2301297@student.uwtsd.ac.uk::9ca6b1e9-a7ae-455f-aed3-482c6fa679ce" providerId="AD" clId="Web-{6237CF18-D06D-0670-E8A9-D3020A2189C9}" dt="2024-02-13T14:13:35.842" v="426"/>
          <ac:spMkLst>
            <pc:docMk/>
            <pc:sldMk cId="1002104821" sldId="264"/>
            <ac:spMk id="10" creationId="{39691B85-5127-2511-FE2B-D34652E7275B}"/>
          </ac:spMkLst>
        </pc:spChg>
        <pc:spChg chg="add del mod">
          <ac:chgData name="Lucy Davies (2301297)" userId="S::2301297@student.uwtsd.ac.uk::9ca6b1e9-a7ae-455f-aed3-482c6fa679ce" providerId="AD" clId="Web-{6237CF18-D06D-0670-E8A9-D3020A2189C9}" dt="2024-02-13T14:13:42.826" v="427"/>
          <ac:spMkLst>
            <pc:docMk/>
            <pc:sldMk cId="1002104821" sldId="264"/>
            <ac:spMk id="12" creationId="{15F09763-FEA0-2019-6186-4D1C3E4ACBF4}"/>
          </ac:spMkLst>
        </pc:spChg>
        <pc:spChg chg="add mod">
          <ac:chgData name="Lucy Davies (2301297)" userId="S::2301297@student.uwtsd.ac.uk::9ca6b1e9-a7ae-455f-aed3-482c6fa679ce" providerId="AD" clId="Web-{6237CF18-D06D-0670-E8A9-D3020A2189C9}" dt="2024-02-13T14:14:32.437" v="451" actId="1076"/>
          <ac:spMkLst>
            <pc:docMk/>
            <pc:sldMk cId="1002104821" sldId="264"/>
            <ac:spMk id="14" creationId="{60AD06D5-4C86-4C7E-5954-0002F7BD6FC1}"/>
          </ac:spMkLst>
        </pc:spChg>
        <pc:spChg chg="add del mod">
          <ac:chgData name="Lucy Davies (2301297)" userId="S::2301297@student.uwtsd.ac.uk::9ca6b1e9-a7ae-455f-aed3-482c6fa679ce" providerId="AD" clId="Web-{6237CF18-D06D-0670-E8A9-D3020A2189C9}" dt="2024-02-13T14:14:10.624" v="447"/>
          <ac:spMkLst>
            <pc:docMk/>
            <pc:sldMk cId="1002104821" sldId="264"/>
            <ac:spMk id="16" creationId="{E3C02B13-2999-4044-A463-17993713010E}"/>
          </ac:spMkLst>
        </pc:spChg>
        <pc:spChg chg="add del mod">
          <ac:chgData name="Lucy Davies (2301297)" userId="S::2301297@student.uwtsd.ac.uk::9ca6b1e9-a7ae-455f-aed3-482c6fa679ce" providerId="AD" clId="Web-{6237CF18-D06D-0670-E8A9-D3020A2189C9}" dt="2024-02-13T14:14:10.624" v="446"/>
          <ac:spMkLst>
            <pc:docMk/>
            <pc:sldMk cId="1002104821" sldId="264"/>
            <ac:spMk id="18" creationId="{574C82D9-1C1C-B6D9-631D-167C3B326C4E}"/>
          </ac:spMkLst>
        </pc:spChg>
        <pc:spChg chg="add del mod">
          <ac:chgData name="Lucy Davies (2301297)" userId="S::2301297@student.uwtsd.ac.uk::9ca6b1e9-a7ae-455f-aed3-482c6fa679ce" providerId="AD" clId="Web-{6237CF18-D06D-0670-E8A9-D3020A2189C9}" dt="2024-02-13T14:14:10.624" v="445"/>
          <ac:spMkLst>
            <pc:docMk/>
            <pc:sldMk cId="1002104821" sldId="264"/>
            <ac:spMk id="20" creationId="{B941635E-42DD-26AD-7249-2397E5F18164}"/>
          </ac:spMkLst>
        </pc:spChg>
        <pc:spChg chg="add del mod">
          <ac:chgData name="Lucy Davies (2301297)" userId="S::2301297@student.uwtsd.ac.uk::9ca6b1e9-a7ae-455f-aed3-482c6fa679ce" providerId="AD" clId="Web-{6237CF18-D06D-0670-E8A9-D3020A2189C9}" dt="2024-02-13T14:14:10.624" v="444"/>
          <ac:spMkLst>
            <pc:docMk/>
            <pc:sldMk cId="1002104821" sldId="264"/>
            <ac:spMk id="22" creationId="{5C741766-6CDF-1B26-AAFD-8BFF41F9634E}"/>
          </ac:spMkLst>
        </pc:spChg>
        <pc:spChg chg="add del mod">
          <ac:chgData name="Lucy Davies (2301297)" userId="S::2301297@student.uwtsd.ac.uk::9ca6b1e9-a7ae-455f-aed3-482c6fa679ce" providerId="AD" clId="Web-{6237CF18-D06D-0670-E8A9-D3020A2189C9}" dt="2024-02-13T14:14:10.624" v="443"/>
          <ac:spMkLst>
            <pc:docMk/>
            <pc:sldMk cId="1002104821" sldId="264"/>
            <ac:spMk id="24" creationId="{1D9475A0-F4A4-14FA-FFAC-BC460F9C4F98}"/>
          </ac:spMkLst>
        </pc:spChg>
        <pc:spChg chg="del">
          <ac:chgData name="Lucy Davies (2301297)" userId="S::2301297@student.uwtsd.ac.uk::9ca6b1e9-a7ae-455f-aed3-482c6fa679ce" providerId="AD" clId="Web-{6237CF18-D06D-0670-E8A9-D3020A2189C9}" dt="2024-02-13T14:14:00.561" v="437"/>
          <ac:spMkLst>
            <pc:docMk/>
            <pc:sldMk cId="1002104821" sldId="264"/>
            <ac:spMk id="26" creationId="{F237C2FF-8AE7-02AF-7E17-D62F80F65FAA}"/>
          </ac:spMkLst>
        </pc:spChg>
        <pc:spChg chg="del">
          <ac:chgData name="Lucy Davies (2301297)" userId="S::2301297@student.uwtsd.ac.uk::9ca6b1e9-a7ae-455f-aed3-482c6fa679ce" providerId="AD" clId="Web-{6237CF18-D06D-0670-E8A9-D3020A2189C9}" dt="2024-02-13T14:14:00.405" v="436"/>
          <ac:spMkLst>
            <pc:docMk/>
            <pc:sldMk cId="1002104821" sldId="264"/>
            <ac:spMk id="27" creationId="{00C27F86-4C80-C4F3-6CE8-D40C84F64932}"/>
          </ac:spMkLst>
        </pc:spChg>
        <pc:spChg chg="del">
          <ac:chgData name="Lucy Davies (2301297)" userId="S::2301297@student.uwtsd.ac.uk::9ca6b1e9-a7ae-455f-aed3-482c6fa679ce" providerId="AD" clId="Web-{6237CF18-D06D-0670-E8A9-D3020A2189C9}" dt="2024-02-13T14:14:00.280" v="435"/>
          <ac:spMkLst>
            <pc:docMk/>
            <pc:sldMk cId="1002104821" sldId="264"/>
            <ac:spMk id="28" creationId="{437F270A-5AE8-3D7C-4649-C8CE5C3BBE73}"/>
          </ac:spMkLst>
        </pc:spChg>
        <pc:spChg chg="del">
          <ac:chgData name="Lucy Davies (2301297)" userId="S::2301297@student.uwtsd.ac.uk::9ca6b1e9-a7ae-455f-aed3-482c6fa679ce" providerId="AD" clId="Web-{6237CF18-D06D-0670-E8A9-D3020A2189C9}" dt="2024-02-13T14:14:00.139" v="434"/>
          <ac:spMkLst>
            <pc:docMk/>
            <pc:sldMk cId="1002104821" sldId="264"/>
            <ac:spMk id="29" creationId="{88C30139-2108-5DD5-D7B5-F4C5CA6CCBF3}"/>
          </ac:spMkLst>
        </pc:spChg>
        <pc:spChg chg="del">
          <ac:chgData name="Lucy Davies (2301297)" userId="S::2301297@student.uwtsd.ac.uk::9ca6b1e9-a7ae-455f-aed3-482c6fa679ce" providerId="AD" clId="Web-{6237CF18-D06D-0670-E8A9-D3020A2189C9}" dt="2024-02-13T14:14:00.014" v="433"/>
          <ac:spMkLst>
            <pc:docMk/>
            <pc:sldMk cId="1002104821" sldId="264"/>
            <ac:spMk id="30" creationId="{7E1DA776-AFFE-AE39-7F7B-59EB501D7E5F}"/>
          </ac:spMkLst>
        </pc:spChg>
        <pc:spChg chg="del">
          <ac:chgData name="Lucy Davies (2301297)" userId="S::2301297@student.uwtsd.ac.uk::9ca6b1e9-a7ae-455f-aed3-482c6fa679ce" providerId="AD" clId="Web-{6237CF18-D06D-0670-E8A9-D3020A2189C9}" dt="2024-02-13T14:13:59.874" v="432"/>
          <ac:spMkLst>
            <pc:docMk/>
            <pc:sldMk cId="1002104821" sldId="264"/>
            <ac:spMk id="31" creationId="{1F74C8AB-F847-F58A-7B89-FC1F3E125FB9}"/>
          </ac:spMkLst>
        </pc:spChg>
        <pc:spChg chg="del">
          <ac:chgData name="Lucy Davies (2301297)" userId="S::2301297@student.uwtsd.ac.uk::9ca6b1e9-a7ae-455f-aed3-482c6fa679ce" providerId="AD" clId="Web-{6237CF18-D06D-0670-E8A9-D3020A2189C9}" dt="2024-02-13T14:13:59.733" v="431"/>
          <ac:spMkLst>
            <pc:docMk/>
            <pc:sldMk cId="1002104821" sldId="264"/>
            <ac:spMk id="32" creationId="{0A4B179D-6ECE-CDC7-80E3-5E1843793A1D}"/>
          </ac:spMkLst>
        </pc:spChg>
        <pc:spChg chg="add del mod">
          <ac:chgData name="Lucy Davies (2301297)" userId="S::2301297@student.uwtsd.ac.uk::9ca6b1e9-a7ae-455f-aed3-482c6fa679ce" providerId="AD" clId="Web-{6237CF18-D06D-0670-E8A9-D3020A2189C9}" dt="2024-02-13T14:14:10.624" v="442"/>
          <ac:spMkLst>
            <pc:docMk/>
            <pc:sldMk cId="1002104821" sldId="264"/>
            <ac:spMk id="33" creationId="{656E744F-C1A0-E077-FB43-70B28FCE7649}"/>
          </ac:spMkLst>
        </pc:spChg>
        <pc:spChg chg="del">
          <ac:chgData name="Lucy Davies (2301297)" userId="S::2301297@student.uwtsd.ac.uk::9ca6b1e9-a7ae-455f-aed3-482c6fa679ce" providerId="AD" clId="Web-{6237CF18-D06D-0670-E8A9-D3020A2189C9}" dt="2024-02-13T14:13:59.608" v="430"/>
          <ac:spMkLst>
            <pc:docMk/>
            <pc:sldMk cId="1002104821" sldId="264"/>
            <ac:spMk id="34" creationId="{20510531-78E7-6DD4-B8ED-F8484240C2E1}"/>
          </ac:spMkLst>
        </pc:spChg>
        <pc:spChg chg="add del mod">
          <ac:chgData name="Lucy Davies (2301297)" userId="S::2301297@student.uwtsd.ac.uk::9ca6b1e9-a7ae-455f-aed3-482c6fa679ce" providerId="AD" clId="Web-{6237CF18-D06D-0670-E8A9-D3020A2189C9}" dt="2024-02-13T14:14:10.624" v="441"/>
          <ac:spMkLst>
            <pc:docMk/>
            <pc:sldMk cId="1002104821" sldId="264"/>
            <ac:spMk id="36" creationId="{CC45A0F4-5402-058D-F181-4926CC3C6CE3}"/>
          </ac:spMkLst>
        </pc:spChg>
        <pc:spChg chg="mod">
          <ac:chgData name="Lucy Davies (2301297)" userId="S::2301297@student.uwtsd.ac.uk::9ca6b1e9-a7ae-455f-aed3-482c6fa679ce" providerId="AD" clId="Web-{6237CF18-D06D-0670-E8A9-D3020A2189C9}" dt="2024-02-13T14:13:17.560" v="419" actId="20577"/>
          <ac:spMkLst>
            <pc:docMk/>
            <pc:sldMk cId="1002104821" sldId="264"/>
            <ac:spMk id="38" creationId="{BE14C3C8-CE39-133E-31F8-E2A69DFA914D}"/>
          </ac:spMkLst>
        </pc:spChg>
        <pc:spChg chg="add del mod">
          <ac:chgData name="Lucy Davies (2301297)" userId="S::2301297@student.uwtsd.ac.uk::9ca6b1e9-a7ae-455f-aed3-482c6fa679ce" providerId="AD" clId="Web-{6237CF18-D06D-0670-E8A9-D3020A2189C9}" dt="2024-02-13T14:14:10.624" v="440"/>
          <ac:spMkLst>
            <pc:docMk/>
            <pc:sldMk cId="1002104821" sldId="264"/>
            <ac:spMk id="39" creationId="{27FF734A-2533-E478-C0EE-2B898FDD9E03}"/>
          </ac:spMkLst>
        </pc:spChg>
        <pc:spChg chg="add mod">
          <ac:chgData name="Lucy Davies (2301297)" userId="S::2301297@student.uwtsd.ac.uk::9ca6b1e9-a7ae-455f-aed3-482c6fa679ce" providerId="AD" clId="Web-{6237CF18-D06D-0670-E8A9-D3020A2189C9}" dt="2024-02-13T14:14:46.203" v="458" actId="20577"/>
          <ac:spMkLst>
            <pc:docMk/>
            <pc:sldMk cId="1002104821" sldId="264"/>
            <ac:spMk id="41" creationId="{81543335-FEEB-4189-8797-3B04E32C6433}"/>
          </ac:spMkLst>
        </pc:spChg>
        <pc:picChg chg="del">
          <ac:chgData name="Lucy Davies (2301297)" userId="S::2301297@student.uwtsd.ac.uk::9ca6b1e9-a7ae-455f-aed3-482c6fa679ce" providerId="AD" clId="Web-{6237CF18-D06D-0670-E8A9-D3020A2189C9}" dt="2024-02-13T14:13:17.966" v="420"/>
          <ac:picMkLst>
            <pc:docMk/>
            <pc:sldMk cId="1002104821" sldId="264"/>
            <ac:picMk id="45" creationId="{BF83E8E2-2284-9684-FCF6-1A6EA943A1FB}"/>
          </ac:picMkLst>
        </pc:picChg>
        <pc:picChg chg="del">
          <ac:chgData name="Lucy Davies (2301297)" userId="S::2301297@student.uwtsd.ac.uk::9ca6b1e9-a7ae-455f-aed3-482c6fa679ce" providerId="AD" clId="Web-{6237CF18-D06D-0670-E8A9-D3020A2189C9}" dt="2024-02-13T14:13:18.513" v="421"/>
          <ac:picMkLst>
            <pc:docMk/>
            <pc:sldMk cId="1002104821" sldId="264"/>
            <ac:picMk id="48" creationId="{B0AC71BE-6C36-5953-EF84-04DB27D399EF}"/>
          </ac:picMkLst>
        </pc:picChg>
        <pc:picChg chg="del">
          <ac:chgData name="Lucy Davies (2301297)" userId="S::2301297@student.uwtsd.ac.uk::9ca6b1e9-a7ae-455f-aed3-482c6fa679ce" providerId="AD" clId="Web-{6237CF18-D06D-0670-E8A9-D3020A2189C9}" dt="2024-02-13T14:13:19.872" v="422"/>
          <ac:picMkLst>
            <pc:docMk/>
            <pc:sldMk cId="1002104821" sldId="264"/>
            <ac:picMk id="51" creationId="{E67A1306-8387-8408-FEAF-520A43BB1D8D}"/>
          </ac:picMkLst>
        </pc:picChg>
        <pc:picChg chg="del">
          <ac:chgData name="Lucy Davies (2301297)" userId="S::2301297@student.uwtsd.ac.uk::9ca6b1e9-a7ae-455f-aed3-482c6fa679ce" providerId="AD" clId="Web-{6237CF18-D06D-0670-E8A9-D3020A2189C9}" dt="2024-02-13T14:13:21.779" v="423"/>
          <ac:picMkLst>
            <pc:docMk/>
            <pc:sldMk cId="1002104821" sldId="264"/>
            <ac:picMk id="58" creationId="{A5E932A8-FB95-D4B9-7C31-E32737B02106}"/>
          </ac:picMkLst>
        </pc:picChg>
      </pc:sldChg>
      <pc:sldChg chg="modSp">
        <pc:chgData name="Lucy Davies (2301297)" userId="S::2301297@student.uwtsd.ac.uk::9ca6b1e9-a7ae-455f-aed3-482c6fa679ce" providerId="AD" clId="Web-{6237CF18-D06D-0670-E8A9-D3020A2189C9}" dt="2024-02-13T16:15:50.006" v="1606" actId="20577"/>
        <pc:sldMkLst>
          <pc:docMk/>
          <pc:sldMk cId="1234133501" sldId="266"/>
        </pc:sldMkLst>
        <pc:spChg chg="mod">
          <ac:chgData name="Lucy Davies (2301297)" userId="S::2301297@student.uwtsd.ac.uk::9ca6b1e9-a7ae-455f-aed3-482c6fa679ce" providerId="AD" clId="Web-{6237CF18-D06D-0670-E8A9-D3020A2189C9}" dt="2024-02-13T16:15:50.006" v="1606" actId="20577"/>
          <ac:spMkLst>
            <pc:docMk/>
            <pc:sldMk cId="1234133501" sldId="266"/>
            <ac:spMk id="10" creationId="{9645BD6E-D504-0AAE-E7AB-615D99588185}"/>
          </ac:spMkLst>
        </pc:spChg>
      </pc:sldChg>
      <pc:sldChg chg="modSp">
        <pc:chgData name="Lucy Davies (2301297)" userId="S::2301297@student.uwtsd.ac.uk::9ca6b1e9-a7ae-455f-aed3-482c6fa679ce" providerId="AD" clId="Web-{6237CF18-D06D-0670-E8A9-D3020A2189C9}" dt="2024-02-13T16:18:27.716" v="1664" actId="20577"/>
        <pc:sldMkLst>
          <pc:docMk/>
          <pc:sldMk cId="327257719" sldId="267"/>
        </pc:sldMkLst>
        <pc:spChg chg="mod">
          <ac:chgData name="Lucy Davies (2301297)" userId="S::2301297@student.uwtsd.ac.uk::9ca6b1e9-a7ae-455f-aed3-482c6fa679ce" providerId="AD" clId="Web-{6237CF18-D06D-0670-E8A9-D3020A2189C9}" dt="2024-02-13T16:16:14.414" v="1617" actId="20577"/>
          <ac:spMkLst>
            <pc:docMk/>
            <pc:sldMk cId="327257719" sldId="267"/>
            <ac:spMk id="2" creationId="{BFD7679D-DC49-184B-33D7-D460C700C85D}"/>
          </ac:spMkLst>
        </pc:spChg>
        <pc:spChg chg="mod">
          <ac:chgData name="Lucy Davies (2301297)" userId="S::2301297@student.uwtsd.ac.uk::9ca6b1e9-a7ae-455f-aed3-482c6fa679ce" providerId="AD" clId="Web-{6237CF18-D06D-0670-E8A9-D3020A2189C9}" dt="2024-02-13T16:17:27.838" v="1643" actId="20577"/>
          <ac:spMkLst>
            <pc:docMk/>
            <pc:sldMk cId="327257719" sldId="267"/>
            <ac:spMk id="8" creationId="{955CC3A7-DD9A-E887-A929-DE6D4C1E47B9}"/>
          </ac:spMkLst>
        </pc:spChg>
        <pc:spChg chg="mod">
          <ac:chgData name="Lucy Davies (2301297)" userId="S::2301297@student.uwtsd.ac.uk::9ca6b1e9-a7ae-455f-aed3-482c6fa679ce" providerId="AD" clId="Web-{6237CF18-D06D-0670-E8A9-D3020A2189C9}" dt="2024-02-13T16:17:43.870" v="1653" actId="20577"/>
          <ac:spMkLst>
            <pc:docMk/>
            <pc:sldMk cId="327257719" sldId="267"/>
            <ac:spMk id="9" creationId="{EE754D37-3AA6-7249-76D8-52F85F4C158A}"/>
          </ac:spMkLst>
        </pc:spChg>
        <pc:spChg chg="mod">
          <ac:chgData name="Lucy Davies (2301297)" userId="S::2301297@student.uwtsd.ac.uk::9ca6b1e9-a7ae-455f-aed3-482c6fa679ce" providerId="AD" clId="Web-{6237CF18-D06D-0670-E8A9-D3020A2189C9}" dt="2024-02-13T16:17:14.822" v="1638" actId="20577"/>
          <ac:spMkLst>
            <pc:docMk/>
            <pc:sldMk cId="327257719" sldId="267"/>
            <ac:spMk id="17" creationId="{21A076CC-9414-293E-8AB1-B8C2EA1C5FEE}"/>
          </ac:spMkLst>
        </pc:spChg>
        <pc:spChg chg="mod">
          <ac:chgData name="Lucy Davies (2301297)" userId="S::2301297@student.uwtsd.ac.uk::9ca6b1e9-a7ae-455f-aed3-482c6fa679ce" providerId="AD" clId="Web-{6237CF18-D06D-0670-E8A9-D3020A2189C9}" dt="2024-02-13T16:18:27.716" v="1664" actId="20577"/>
          <ac:spMkLst>
            <pc:docMk/>
            <pc:sldMk cId="327257719" sldId="267"/>
            <ac:spMk id="18" creationId="{871694C6-64CB-2042-D079-8D98D610EDB0}"/>
          </ac:spMkLst>
        </pc:spChg>
        <pc:spChg chg="mod">
          <ac:chgData name="Lucy Davies (2301297)" userId="S::2301297@student.uwtsd.ac.uk::9ca6b1e9-a7ae-455f-aed3-482c6fa679ce" providerId="AD" clId="Web-{6237CF18-D06D-0670-E8A9-D3020A2189C9}" dt="2024-02-13T16:18:20.997" v="1659" actId="20577"/>
          <ac:spMkLst>
            <pc:docMk/>
            <pc:sldMk cId="327257719" sldId="267"/>
            <ac:spMk id="26" creationId="{FFCA4FA2-1095-105E-5606-3D90E73136C3}"/>
          </ac:spMkLst>
        </pc:spChg>
      </pc:sldChg>
      <pc:sldChg chg="addSp delSp modSp">
        <pc:chgData name="Lucy Davies (2301297)" userId="S::2301297@student.uwtsd.ac.uk::9ca6b1e9-a7ae-455f-aed3-482c6fa679ce" providerId="AD" clId="Web-{6237CF18-D06D-0670-E8A9-D3020A2189C9}" dt="2024-02-13T16:36:23.273" v="2205"/>
        <pc:sldMkLst>
          <pc:docMk/>
          <pc:sldMk cId="1445010188" sldId="279"/>
        </pc:sldMkLst>
        <pc:spChg chg="add del mod">
          <ac:chgData name="Lucy Davies (2301297)" userId="S::2301297@student.uwtsd.ac.uk::9ca6b1e9-a7ae-455f-aed3-482c6fa679ce" providerId="AD" clId="Web-{6237CF18-D06D-0670-E8A9-D3020A2189C9}" dt="2024-02-13T16:36:23.273" v="2205"/>
          <ac:spMkLst>
            <pc:docMk/>
            <pc:sldMk cId="1445010188" sldId="279"/>
            <ac:spMk id="3" creationId="{DCA57957-81C1-045C-E877-046DBC31CB59}"/>
          </ac:spMkLst>
        </pc:spChg>
        <pc:spChg chg="add del mod">
          <ac:chgData name="Lucy Davies (2301297)" userId="S::2301297@student.uwtsd.ac.uk::9ca6b1e9-a7ae-455f-aed3-482c6fa679ce" providerId="AD" clId="Web-{6237CF18-D06D-0670-E8A9-D3020A2189C9}" dt="2024-02-13T16:36:23.273" v="2204"/>
          <ac:spMkLst>
            <pc:docMk/>
            <pc:sldMk cId="1445010188" sldId="279"/>
            <ac:spMk id="5" creationId="{1499F8AF-2AFB-BF12-8AF9-4CEAF3BDF057}"/>
          </ac:spMkLst>
        </pc:spChg>
        <pc:spChg chg="add del mod">
          <ac:chgData name="Lucy Davies (2301297)" userId="S::2301297@student.uwtsd.ac.uk::9ca6b1e9-a7ae-455f-aed3-482c6fa679ce" providerId="AD" clId="Web-{6237CF18-D06D-0670-E8A9-D3020A2189C9}" dt="2024-02-13T16:36:23.273" v="2203"/>
          <ac:spMkLst>
            <pc:docMk/>
            <pc:sldMk cId="1445010188" sldId="279"/>
            <ac:spMk id="7" creationId="{D748957B-678E-1D22-0FF0-EF4B7E0C8D28}"/>
          </ac:spMkLst>
        </pc:spChg>
        <pc:spChg chg="add del mod">
          <ac:chgData name="Lucy Davies (2301297)" userId="S::2301297@student.uwtsd.ac.uk::9ca6b1e9-a7ae-455f-aed3-482c6fa679ce" providerId="AD" clId="Web-{6237CF18-D06D-0670-E8A9-D3020A2189C9}" dt="2024-02-13T16:36:23.273" v="2202"/>
          <ac:spMkLst>
            <pc:docMk/>
            <pc:sldMk cId="1445010188" sldId="279"/>
            <ac:spMk id="9" creationId="{9917388B-5FDB-D428-E999-D8584B4A218E}"/>
          </ac:spMkLst>
        </pc:spChg>
        <pc:spChg chg="add del mod">
          <ac:chgData name="Lucy Davies (2301297)" userId="S::2301297@student.uwtsd.ac.uk::9ca6b1e9-a7ae-455f-aed3-482c6fa679ce" providerId="AD" clId="Web-{6237CF18-D06D-0670-E8A9-D3020A2189C9}" dt="2024-02-13T16:36:23.273" v="2201"/>
          <ac:spMkLst>
            <pc:docMk/>
            <pc:sldMk cId="1445010188" sldId="279"/>
            <ac:spMk id="11" creationId="{0033AF6A-C857-3F3D-A2E1-C9105AD73C5C}"/>
          </ac:spMkLst>
        </pc:spChg>
        <pc:spChg chg="add del mod">
          <ac:chgData name="Lucy Davies (2301297)" userId="S::2301297@student.uwtsd.ac.uk::9ca6b1e9-a7ae-455f-aed3-482c6fa679ce" providerId="AD" clId="Web-{6237CF18-D06D-0670-E8A9-D3020A2189C9}" dt="2024-02-13T16:36:23.273" v="2200"/>
          <ac:spMkLst>
            <pc:docMk/>
            <pc:sldMk cId="1445010188" sldId="279"/>
            <ac:spMk id="13" creationId="{7AE3CE30-861E-633A-BAC0-7D182C1F883F}"/>
          </ac:spMkLst>
        </pc:spChg>
        <pc:spChg chg="add del mod">
          <ac:chgData name="Lucy Davies (2301297)" userId="S::2301297@student.uwtsd.ac.uk::9ca6b1e9-a7ae-455f-aed3-482c6fa679ce" providerId="AD" clId="Web-{6237CF18-D06D-0670-E8A9-D3020A2189C9}" dt="2024-02-13T16:36:23.273" v="2199"/>
          <ac:spMkLst>
            <pc:docMk/>
            <pc:sldMk cId="1445010188" sldId="279"/>
            <ac:spMk id="15" creationId="{C659F1D9-C2D9-AB74-D92D-BACC6DCB3F57}"/>
          </ac:spMkLst>
        </pc:spChg>
        <pc:spChg chg="add del mod">
          <ac:chgData name="Lucy Davies (2301297)" userId="S::2301297@student.uwtsd.ac.uk::9ca6b1e9-a7ae-455f-aed3-482c6fa679ce" providerId="AD" clId="Web-{6237CF18-D06D-0670-E8A9-D3020A2189C9}" dt="2024-02-13T16:36:23.273" v="2198"/>
          <ac:spMkLst>
            <pc:docMk/>
            <pc:sldMk cId="1445010188" sldId="279"/>
            <ac:spMk id="17" creationId="{ADD64AFD-B64D-F958-E9FC-213F389BF417}"/>
          </ac:spMkLst>
        </pc:spChg>
        <pc:spChg chg="add del mod">
          <ac:chgData name="Lucy Davies (2301297)" userId="S::2301297@student.uwtsd.ac.uk::9ca6b1e9-a7ae-455f-aed3-482c6fa679ce" providerId="AD" clId="Web-{6237CF18-D06D-0670-E8A9-D3020A2189C9}" dt="2024-02-13T16:36:23.273" v="2197"/>
          <ac:spMkLst>
            <pc:docMk/>
            <pc:sldMk cId="1445010188" sldId="279"/>
            <ac:spMk id="21" creationId="{5F5DD4C4-4260-6F41-8486-22BEEF0871F0}"/>
          </ac:spMkLst>
        </pc:spChg>
        <pc:spChg chg="add del mod">
          <ac:chgData name="Lucy Davies (2301297)" userId="S::2301297@student.uwtsd.ac.uk::9ca6b1e9-a7ae-455f-aed3-482c6fa679ce" providerId="AD" clId="Web-{6237CF18-D06D-0670-E8A9-D3020A2189C9}" dt="2024-02-13T16:36:23.273" v="2196"/>
          <ac:spMkLst>
            <pc:docMk/>
            <pc:sldMk cId="1445010188" sldId="279"/>
            <ac:spMk id="25" creationId="{A2181533-6BC0-8E24-BD82-3E8A56F74D76}"/>
          </ac:spMkLst>
        </pc:spChg>
        <pc:spChg chg="del">
          <ac:chgData name="Lucy Davies (2301297)" userId="S::2301297@student.uwtsd.ac.uk::9ca6b1e9-a7ae-455f-aed3-482c6fa679ce" providerId="AD" clId="Web-{6237CF18-D06D-0670-E8A9-D3020A2189C9}" dt="2024-02-13T16:14:03.815" v="1590"/>
          <ac:spMkLst>
            <pc:docMk/>
            <pc:sldMk cId="1445010188" sldId="279"/>
            <ac:spMk id="26" creationId="{F237C2FF-8AE7-02AF-7E17-D62F80F65FAA}"/>
          </ac:spMkLst>
        </pc:spChg>
        <pc:spChg chg="del">
          <ac:chgData name="Lucy Davies (2301297)" userId="S::2301297@student.uwtsd.ac.uk::9ca6b1e9-a7ae-455f-aed3-482c6fa679ce" providerId="AD" clId="Web-{6237CF18-D06D-0670-E8A9-D3020A2189C9}" dt="2024-02-13T16:14:03.596" v="1589"/>
          <ac:spMkLst>
            <pc:docMk/>
            <pc:sldMk cId="1445010188" sldId="279"/>
            <ac:spMk id="27" creationId="{00C27F86-4C80-C4F3-6CE8-D40C84F64932}"/>
          </ac:spMkLst>
        </pc:spChg>
        <pc:spChg chg="del">
          <ac:chgData name="Lucy Davies (2301297)" userId="S::2301297@student.uwtsd.ac.uk::9ca6b1e9-a7ae-455f-aed3-482c6fa679ce" providerId="AD" clId="Web-{6237CF18-D06D-0670-E8A9-D3020A2189C9}" dt="2024-02-13T16:14:03.362" v="1588"/>
          <ac:spMkLst>
            <pc:docMk/>
            <pc:sldMk cId="1445010188" sldId="279"/>
            <ac:spMk id="28" creationId="{437F270A-5AE8-3D7C-4649-C8CE5C3BBE73}"/>
          </ac:spMkLst>
        </pc:spChg>
        <pc:spChg chg="del">
          <ac:chgData name="Lucy Davies (2301297)" userId="S::2301297@student.uwtsd.ac.uk::9ca6b1e9-a7ae-455f-aed3-482c6fa679ce" providerId="AD" clId="Web-{6237CF18-D06D-0670-E8A9-D3020A2189C9}" dt="2024-02-13T16:14:03.127" v="1587"/>
          <ac:spMkLst>
            <pc:docMk/>
            <pc:sldMk cId="1445010188" sldId="279"/>
            <ac:spMk id="29" creationId="{88C30139-2108-5DD5-D7B5-F4C5CA6CCBF3}"/>
          </ac:spMkLst>
        </pc:spChg>
        <pc:spChg chg="del">
          <ac:chgData name="Lucy Davies (2301297)" userId="S::2301297@student.uwtsd.ac.uk::9ca6b1e9-a7ae-455f-aed3-482c6fa679ce" providerId="AD" clId="Web-{6237CF18-D06D-0670-E8A9-D3020A2189C9}" dt="2024-02-13T16:14:02.893" v="1586"/>
          <ac:spMkLst>
            <pc:docMk/>
            <pc:sldMk cId="1445010188" sldId="279"/>
            <ac:spMk id="30" creationId="{7E1DA776-AFFE-AE39-7F7B-59EB501D7E5F}"/>
          </ac:spMkLst>
        </pc:spChg>
        <pc:spChg chg="del">
          <ac:chgData name="Lucy Davies (2301297)" userId="S::2301297@student.uwtsd.ac.uk::9ca6b1e9-a7ae-455f-aed3-482c6fa679ce" providerId="AD" clId="Web-{6237CF18-D06D-0670-E8A9-D3020A2189C9}" dt="2024-02-13T16:14:02.674" v="1585"/>
          <ac:spMkLst>
            <pc:docMk/>
            <pc:sldMk cId="1445010188" sldId="279"/>
            <ac:spMk id="31" creationId="{1F74C8AB-F847-F58A-7B89-FC1F3E125FB9}"/>
          </ac:spMkLst>
        </pc:spChg>
        <pc:spChg chg="del">
          <ac:chgData name="Lucy Davies (2301297)" userId="S::2301297@student.uwtsd.ac.uk::9ca6b1e9-a7ae-455f-aed3-482c6fa679ce" providerId="AD" clId="Web-{6237CF18-D06D-0670-E8A9-D3020A2189C9}" dt="2024-02-13T16:14:02.440" v="1584"/>
          <ac:spMkLst>
            <pc:docMk/>
            <pc:sldMk cId="1445010188" sldId="279"/>
            <ac:spMk id="32" creationId="{0A4B179D-6ECE-CDC7-80E3-5E1843793A1D}"/>
          </ac:spMkLst>
        </pc:spChg>
        <pc:spChg chg="del">
          <ac:chgData name="Lucy Davies (2301297)" userId="S::2301297@student.uwtsd.ac.uk::9ca6b1e9-a7ae-455f-aed3-482c6fa679ce" providerId="AD" clId="Web-{6237CF18-D06D-0670-E8A9-D3020A2189C9}" dt="2024-02-13T16:14:02.205" v="1583"/>
          <ac:spMkLst>
            <pc:docMk/>
            <pc:sldMk cId="1445010188" sldId="279"/>
            <ac:spMk id="34" creationId="{20510531-78E7-6DD4-B8ED-F8484240C2E1}"/>
          </ac:spMkLst>
        </pc:spChg>
        <pc:spChg chg="add del mod">
          <ac:chgData name="Lucy Davies (2301297)" userId="S::2301297@student.uwtsd.ac.uk::9ca6b1e9-a7ae-455f-aed3-482c6fa679ce" providerId="AD" clId="Web-{6237CF18-D06D-0670-E8A9-D3020A2189C9}" dt="2024-02-13T16:36:23.273" v="2195"/>
          <ac:spMkLst>
            <pc:docMk/>
            <pc:sldMk cId="1445010188" sldId="279"/>
            <ac:spMk id="35" creationId="{AE0B43A5-E624-7B58-DEB7-87604DE6AABA}"/>
          </ac:spMkLst>
        </pc:spChg>
        <pc:spChg chg="add del mod">
          <ac:chgData name="Lucy Davies (2301297)" userId="S::2301297@student.uwtsd.ac.uk::9ca6b1e9-a7ae-455f-aed3-482c6fa679ce" providerId="AD" clId="Web-{6237CF18-D06D-0670-E8A9-D3020A2189C9}" dt="2024-02-13T16:36:23.273" v="2194"/>
          <ac:spMkLst>
            <pc:docMk/>
            <pc:sldMk cId="1445010188" sldId="279"/>
            <ac:spMk id="37" creationId="{C33C9E3A-2EB5-066D-AAD0-7F06CFD963FD}"/>
          </ac:spMkLst>
        </pc:spChg>
        <pc:spChg chg="mod">
          <ac:chgData name="Lucy Davies (2301297)" userId="S::2301297@student.uwtsd.ac.uk::9ca6b1e9-a7ae-455f-aed3-482c6fa679ce" providerId="AD" clId="Web-{6237CF18-D06D-0670-E8A9-D3020A2189C9}" dt="2024-02-13T16:13:53.142" v="1570" actId="20577"/>
          <ac:spMkLst>
            <pc:docMk/>
            <pc:sldMk cId="1445010188" sldId="279"/>
            <ac:spMk id="38" creationId="{BE14C3C8-CE39-133E-31F8-E2A69DFA914D}"/>
          </ac:spMkLst>
        </pc:spChg>
        <pc:spChg chg="add del mod">
          <ac:chgData name="Lucy Davies (2301297)" userId="S::2301297@student.uwtsd.ac.uk::9ca6b1e9-a7ae-455f-aed3-482c6fa679ce" providerId="AD" clId="Web-{6237CF18-D06D-0670-E8A9-D3020A2189C9}" dt="2024-02-13T16:36:23.273" v="2193"/>
          <ac:spMkLst>
            <pc:docMk/>
            <pc:sldMk cId="1445010188" sldId="279"/>
            <ac:spMk id="40" creationId="{9191C64F-C011-D20A-9F2E-FD15287680D0}"/>
          </ac:spMkLst>
        </pc:spChg>
        <pc:spChg chg="add del mod">
          <ac:chgData name="Lucy Davies (2301297)" userId="S::2301297@student.uwtsd.ac.uk::9ca6b1e9-a7ae-455f-aed3-482c6fa679ce" providerId="AD" clId="Web-{6237CF18-D06D-0670-E8A9-D3020A2189C9}" dt="2024-02-13T16:36:23.273" v="2192"/>
          <ac:spMkLst>
            <pc:docMk/>
            <pc:sldMk cId="1445010188" sldId="279"/>
            <ac:spMk id="42" creationId="{511C1C90-C9E8-116A-73BB-E71F144A4D31}"/>
          </ac:spMkLst>
        </pc:spChg>
        <pc:spChg chg="add del mod">
          <ac:chgData name="Lucy Davies (2301297)" userId="S::2301297@student.uwtsd.ac.uk::9ca6b1e9-a7ae-455f-aed3-482c6fa679ce" providerId="AD" clId="Web-{6237CF18-D06D-0670-E8A9-D3020A2189C9}" dt="2024-02-13T16:36:23.273" v="2191"/>
          <ac:spMkLst>
            <pc:docMk/>
            <pc:sldMk cId="1445010188" sldId="279"/>
            <ac:spMk id="44" creationId="{8F7A9FC2-FA08-E253-15D9-EC683B6FF855}"/>
          </ac:spMkLst>
        </pc:spChg>
        <pc:spChg chg="add del mod">
          <ac:chgData name="Lucy Davies (2301297)" userId="S::2301297@student.uwtsd.ac.uk::9ca6b1e9-a7ae-455f-aed3-482c6fa679ce" providerId="AD" clId="Web-{6237CF18-D06D-0670-E8A9-D3020A2189C9}" dt="2024-02-13T16:36:23.273" v="2190"/>
          <ac:spMkLst>
            <pc:docMk/>
            <pc:sldMk cId="1445010188" sldId="279"/>
            <ac:spMk id="47" creationId="{732698E6-E092-7352-F383-6C58AB1CC3D7}"/>
          </ac:spMkLst>
        </pc:spChg>
        <pc:spChg chg="add del mod">
          <ac:chgData name="Lucy Davies (2301297)" userId="S::2301297@student.uwtsd.ac.uk::9ca6b1e9-a7ae-455f-aed3-482c6fa679ce" providerId="AD" clId="Web-{6237CF18-D06D-0670-E8A9-D3020A2189C9}" dt="2024-02-13T16:36:23.273" v="2189"/>
          <ac:spMkLst>
            <pc:docMk/>
            <pc:sldMk cId="1445010188" sldId="279"/>
            <ac:spMk id="50" creationId="{97E17848-1F8F-7150-DA38-40941AAC935C}"/>
          </ac:spMkLst>
        </pc:spChg>
        <pc:spChg chg="add del mod">
          <ac:chgData name="Lucy Davies (2301297)" userId="S::2301297@student.uwtsd.ac.uk::9ca6b1e9-a7ae-455f-aed3-482c6fa679ce" providerId="AD" clId="Web-{6237CF18-D06D-0670-E8A9-D3020A2189C9}" dt="2024-02-13T16:36:23.273" v="2188"/>
          <ac:spMkLst>
            <pc:docMk/>
            <pc:sldMk cId="1445010188" sldId="279"/>
            <ac:spMk id="53" creationId="{612D17FC-F82C-7155-C7B8-61AFA1A7310B}"/>
          </ac:spMkLst>
        </pc:spChg>
        <pc:spChg chg="add del mod">
          <ac:chgData name="Lucy Davies (2301297)" userId="S::2301297@student.uwtsd.ac.uk::9ca6b1e9-a7ae-455f-aed3-482c6fa679ce" providerId="AD" clId="Web-{6237CF18-D06D-0670-E8A9-D3020A2189C9}" dt="2024-02-13T16:36:23.273" v="2187"/>
          <ac:spMkLst>
            <pc:docMk/>
            <pc:sldMk cId="1445010188" sldId="279"/>
            <ac:spMk id="55" creationId="{1E7D9C0B-14E7-5028-2E5E-2C09B92A3BC4}"/>
          </ac:spMkLst>
        </pc:spChg>
        <pc:spChg chg="add del mod">
          <ac:chgData name="Lucy Davies (2301297)" userId="S::2301297@student.uwtsd.ac.uk::9ca6b1e9-a7ae-455f-aed3-482c6fa679ce" providerId="AD" clId="Web-{6237CF18-D06D-0670-E8A9-D3020A2189C9}" dt="2024-02-13T16:36:23.257" v="2186"/>
          <ac:spMkLst>
            <pc:docMk/>
            <pc:sldMk cId="1445010188" sldId="279"/>
            <ac:spMk id="57" creationId="{B5D61863-3380-2029-F866-737DE4D9848E}"/>
          </ac:spMkLst>
        </pc:spChg>
        <pc:spChg chg="add del mod">
          <ac:chgData name="Lucy Davies (2301297)" userId="S::2301297@student.uwtsd.ac.uk::9ca6b1e9-a7ae-455f-aed3-482c6fa679ce" providerId="AD" clId="Web-{6237CF18-D06D-0670-E8A9-D3020A2189C9}" dt="2024-02-13T16:36:23.257" v="2185"/>
          <ac:spMkLst>
            <pc:docMk/>
            <pc:sldMk cId="1445010188" sldId="279"/>
            <ac:spMk id="60" creationId="{5A9445D0-42B8-B318-BA2E-9A421E4B8ECD}"/>
          </ac:spMkLst>
        </pc:spChg>
        <pc:spChg chg="add del mod">
          <ac:chgData name="Lucy Davies (2301297)" userId="S::2301297@student.uwtsd.ac.uk::9ca6b1e9-a7ae-455f-aed3-482c6fa679ce" providerId="AD" clId="Web-{6237CF18-D06D-0670-E8A9-D3020A2189C9}" dt="2024-02-13T16:36:23.257" v="2184"/>
          <ac:spMkLst>
            <pc:docMk/>
            <pc:sldMk cId="1445010188" sldId="279"/>
            <ac:spMk id="62" creationId="{7314BE98-DDA4-1733-9192-D88C2F567FF7}"/>
          </ac:spMkLst>
        </pc:spChg>
        <pc:spChg chg="add del mod">
          <ac:chgData name="Lucy Davies (2301297)" userId="S::2301297@student.uwtsd.ac.uk::9ca6b1e9-a7ae-455f-aed3-482c6fa679ce" providerId="AD" clId="Web-{6237CF18-D06D-0670-E8A9-D3020A2189C9}" dt="2024-02-13T16:36:23.257" v="2183"/>
          <ac:spMkLst>
            <pc:docMk/>
            <pc:sldMk cId="1445010188" sldId="279"/>
            <ac:spMk id="64" creationId="{39C7B2F1-BD82-231B-FABB-26DED4FE0F94}"/>
          </ac:spMkLst>
        </pc:spChg>
        <pc:spChg chg="add del mod">
          <ac:chgData name="Lucy Davies (2301297)" userId="S::2301297@student.uwtsd.ac.uk::9ca6b1e9-a7ae-455f-aed3-482c6fa679ce" providerId="AD" clId="Web-{6237CF18-D06D-0670-E8A9-D3020A2189C9}" dt="2024-02-13T16:36:23.257" v="2182"/>
          <ac:spMkLst>
            <pc:docMk/>
            <pc:sldMk cId="1445010188" sldId="279"/>
            <ac:spMk id="66" creationId="{A33CDD16-F6F6-2BD2-420A-A9FCC4A9ACFA}"/>
          </ac:spMkLst>
        </pc:spChg>
        <pc:spChg chg="del">
          <ac:chgData name="Lucy Davies (2301297)" userId="S::2301297@student.uwtsd.ac.uk::9ca6b1e9-a7ae-455f-aed3-482c6fa679ce" providerId="AD" clId="Web-{6237CF18-D06D-0670-E8A9-D3020A2189C9}" dt="2024-02-13T16:14:00.924" v="1578"/>
          <ac:spMkLst>
            <pc:docMk/>
            <pc:sldMk cId="1445010188" sldId="279"/>
            <ac:spMk id="80" creationId="{291313D6-FDDE-A86D-0C8F-78A4DE610460}"/>
          </ac:spMkLst>
        </pc:spChg>
        <pc:spChg chg="del">
          <ac:chgData name="Lucy Davies (2301297)" userId="S::2301297@student.uwtsd.ac.uk::9ca6b1e9-a7ae-455f-aed3-482c6fa679ce" providerId="AD" clId="Web-{6237CF18-D06D-0670-E8A9-D3020A2189C9}" dt="2024-02-13T16:14:00.643" v="1577"/>
          <ac:spMkLst>
            <pc:docMk/>
            <pc:sldMk cId="1445010188" sldId="279"/>
            <ac:spMk id="81" creationId="{8A1BEF0A-BD3A-2F51-2B84-2C87759C857E}"/>
          </ac:spMkLst>
        </pc:spChg>
        <pc:spChg chg="del">
          <ac:chgData name="Lucy Davies (2301297)" userId="S::2301297@student.uwtsd.ac.uk::9ca6b1e9-a7ae-455f-aed3-482c6fa679ce" providerId="AD" clId="Web-{6237CF18-D06D-0670-E8A9-D3020A2189C9}" dt="2024-02-13T16:14:00.361" v="1576"/>
          <ac:spMkLst>
            <pc:docMk/>
            <pc:sldMk cId="1445010188" sldId="279"/>
            <ac:spMk id="82" creationId="{B68617DC-1253-7F81-E3EC-E2710973E731}"/>
          </ac:spMkLst>
        </pc:spChg>
        <pc:spChg chg="del">
          <ac:chgData name="Lucy Davies (2301297)" userId="S::2301297@student.uwtsd.ac.uk::9ca6b1e9-a7ae-455f-aed3-482c6fa679ce" providerId="AD" clId="Web-{6237CF18-D06D-0670-E8A9-D3020A2189C9}" dt="2024-02-13T16:14:00.065" v="1575"/>
          <ac:spMkLst>
            <pc:docMk/>
            <pc:sldMk cId="1445010188" sldId="279"/>
            <ac:spMk id="83" creationId="{A27FA48D-357F-EA80-0111-0C0A27182842}"/>
          </ac:spMkLst>
        </pc:spChg>
        <pc:spChg chg="del">
          <ac:chgData name="Lucy Davies (2301297)" userId="S::2301297@student.uwtsd.ac.uk::9ca6b1e9-a7ae-455f-aed3-482c6fa679ce" providerId="AD" clId="Web-{6237CF18-D06D-0670-E8A9-D3020A2189C9}" dt="2024-02-13T16:13:59.736" v="1574"/>
          <ac:spMkLst>
            <pc:docMk/>
            <pc:sldMk cId="1445010188" sldId="279"/>
            <ac:spMk id="84" creationId="{1950D586-9DF9-A100-E041-67FDDEBD7DA5}"/>
          </ac:spMkLst>
        </pc:spChg>
        <pc:spChg chg="del">
          <ac:chgData name="Lucy Davies (2301297)" userId="S::2301297@student.uwtsd.ac.uk::9ca6b1e9-a7ae-455f-aed3-482c6fa679ce" providerId="AD" clId="Web-{6237CF18-D06D-0670-E8A9-D3020A2189C9}" dt="2024-02-13T16:13:59.440" v="1573"/>
          <ac:spMkLst>
            <pc:docMk/>
            <pc:sldMk cId="1445010188" sldId="279"/>
            <ac:spMk id="85" creationId="{D57903CE-292D-8F9A-9BDD-7840423075D1}"/>
          </ac:spMkLst>
        </pc:spChg>
        <pc:spChg chg="del">
          <ac:chgData name="Lucy Davies (2301297)" userId="S::2301297@student.uwtsd.ac.uk::9ca6b1e9-a7ae-455f-aed3-482c6fa679ce" providerId="AD" clId="Web-{6237CF18-D06D-0670-E8A9-D3020A2189C9}" dt="2024-02-13T16:13:59.143" v="1572"/>
          <ac:spMkLst>
            <pc:docMk/>
            <pc:sldMk cId="1445010188" sldId="279"/>
            <ac:spMk id="86" creationId="{1CD211A9-30AF-B158-D3CD-640CBDA0A853}"/>
          </ac:spMkLst>
        </pc:spChg>
        <pc:spChg chg="del">
          <ac:chgData name="Lucy Davies (2301297)" userId="S::2301297@student.uwtsd.ac.uk::9ca6b1e9-a7ae-455f-aed3-482c6fa679ce" providerId="AD" clId="Web-{6237CF18-D06D-0670-E8A9-D3020A2189C9}" dt="2024-02-13T16:13:58.846" v="1571"/>
          <ac:spMkLst>
            <pc:docMk/>
            <pc:sldMk cId="1445010188" sldId="279"/>
            <ac:spMk id="87" creationId="{FE25E76F-DE56-E8CD-2546-5CDB57197BF5}"/>
          </ac:spMkLst>
        </pc:spChg>
        <pc:picChg chg="del">
          <ac:chgData name="Lucy Davies (2301297)" userId="S::2301297@student.uwtsd.ac.uk::9ca6b1e9-a7ae-455f-aed3-482c6fa679ce" providerId="AD" clId="Web-{6237CF18-D06D-0670-E8A9-D3020A2189C9}" dt="2024-02-13T16:14:01.971" v="1582"/>
          <ac:picMkLst>
            <pc:docMk/>
            <pc:sldMk cId="1445010188" sldId="279"/>
            <ac:picMk id="18" creationId="{251FF9F2-D148-7744-AD3C-DA1D842399EA}"/>
          </ac:picMkLst>
        </pc:picChg>
        <pc:picChg chg="del">
          <ac:chgData name="Lucy Davies (2301297)" userId="S::2301297@student.uwtsd.ac.uk::9ca6b1e9-a7ae-455f-aed3-482c6fa679ce" providerId="AD" clId="Web-{6237CF18-D06D-0670-E8A9-D3020A2189C9}" dt="2024-02-13T16:14:01.737" v="1581"/>
          <ac:picMkLst>
            <pc:docMk/>
            <pc:sldMk cId="1445010188" sldId="279"/>
            <ac:picMk id="20" creationId="{E889186A-9C62-A602-01B1-5D4D195D26CE}"/>
          </ac:picMkLst>
        </pc:picChg>
        <pc:picChg chg="del">
          <ac:chgData name="Lucy Davies (2301297)" userId="S::2301297@student.uwtsd.ac.uk::9ca6b1e9-a7ae-455f-aed3-482c6fa679ce" providerId="AD" clId="Web-{6237CF18-D06D-0670-E8A9-D3020A2189C9}" dt="2024-02-13T16:14:01.502" v="1580"/>
          <ac:picMkLst>
            <pc:docMk/>
            <pc:sldMk cId="1445010188" sldId="279"/>
            <ac:picMk id="22" creationId="{034ED1AA-BE4A-E267-C463-F20D3D8585E7}"/>
          </ac:picMkLst>
        </pc:picChg>
        <pc:picChg chg="del">
          <ac:chgData name="Lucy Davies (2301297)" userId="S::2301297@student.uwtsd.ac.uk::9ca6b1e9-a7ae-455f-aed3-482c6fa679ce" providerId="AD" clId="Web-{6237CF18-D06D-0670-E8A9-D3020A2189C9}" dt="2024-02-13T16:14:01.190" v="1579"/>
          <ac:picMkLst>
            <pc:docMk/>
            <pc:sldMk cId="1445010188" sldId="279"/>
            <ac:picMk id="24" creationId="{E288CC4E-15A7-7E6C-86BB-F6487D302F00}"/>
          </ac:picMkLst>
        </pc:picChg>
        <pc:picChg chg="del">
          <ac:chgData name="Lucy Davies (2301297)" userId="S::2301297@student.uwtsd.ac.uk::9ca6b1e9-a7ae-455f-aed3-482c6fa679ce" providerId="AD" clId="Web-{6237CF18-D06D-0670-E8A9-D3020A2189C9}" dt="2024-02-13T16:14:04.440" v="1594"/>
          <ac:picMkLst>
            <pc:docMk/>
            <pc:sldMk cId="1445010188" sldId="279"/>
            <ac:picMk id="45" creationId="{BF83E8E2-2284-9684-FCF6-1A6EA943A1FB}"/>
          </ac:picMkLst>
        </pc:picChg>
        <pc:picChg chg="del">
          <ac:chgData name="Lucy Davies (2301297)" userId="S::2301297@student.uwtsd.ac.uk::9ca6b1e9-a7ae-455f-aed3-482c6fa679ce" providerId="AD" clId="Web-{6237CF18-D06D-0670-E8A9-D3020A2189C9}" dt="2024-02-13T16:14:04.362" v="1593"/>
          <ac:picMkLst>
            <pc:docMk/>
            <pc:sldMk cId="1445010188" sldId="279"/>
            <ac:picMk id="48" creationId="{B0AC71BE-6C36-5953-EF84-04DB27D399EF}"/>
          </ac:picMkLst>
        </pc:picChg>
        <pc:picChg chg="del">
          <ac:chgData name="Lucy Davies (2301297)" userId="S::2301297@student.uwtsd.ac.uk::9ca6b1e9-a7ae-455f-aed3-482c6fa679ce" providerId="AD" clId="Web-{6237CF18-D06D-0670-E8A9-D3020A2189C9}" dt="2024-02-13T16:14:04.252" v="1592"/>
          <ac:picMkLst>
            <pc:docMk/>
            <pc:sldMk cId="1445010188" sldId="279"/>
            <ac:picMk id="51" creationId="{E67A1306-8387-8408-FEAF-520A43BB1D8D}"/>
          </ac:picMkLst>
        </pc:picChg>
        <pc:picChg chg="del">
          <ac:chgData name="Lucy Davies (2301297)" userId="S::2301297@student.uwtsd.ac.uk::9ca6b1e9-a7ae-455f-aed3-482c6fa679ce" providerId="AD" clId="Web-{6237CF18-D06D-0670-E8A9-D3020A2189C9}" dt="2024-02-13T16:14:04.096" v="1591"/>
          <ac:picMkLst>
            <pc:docMk/>
            <pc:sldMk cId="1445010188" sldId="279"/>
            <ac:picMk id="58" creationId="{A5E932A8-FB95-D4B9-7C31-E32737B02106}"/>
          </ac:picMkLst>
        </pc:picChg>
      </pc:sldChg>
      <pc:sldChg chg="modSp">
        <pc:chgData name="Lucy Davies (2301297)" userId="S::2301297@student.uwtsd.ac.uk::9ca6b1e9-a7ae-455f-aed3-482c6fa679ce" providerId="AD" clId="Web-{6237CF18-D06D-0670-E8A9-D3020A2189C9}" dt="2024-02-13T16:20:25.876" v="1701" actId="20577"/>
        <pc:sldMkLst>
          <pc:docMk/>
          <pc:sldMk cId="2577936335" sldId="281"/>
        </pc:sldMkLst>
        <pc:spChg chg="mod">
          <ac:chgData name="Lucy Davies (2301297)" userId="S::2301297@student.uwtsd.ac.uk::9ca6b1e9-a7ae-455f-aed3-482c6fa679ce" providerId="AD" clId="Web-{6237CF18-D06D-0670-E8A9-D3020A2189C9}" dt="2024-02-13T16:19:07.795" v="1677" actId="14100"/>
          <ac:spMkLst>
            <pc:docMk/>
            <pc:sldMk cId="2577936335" sldId="281"/>
            <ac:spMk id="2" creationId="{34096D4E-8B4F-62B8-F551-56379B923E78}"/>
          </ac:spMkLst>
        </pc:spChg>
        <pc:spChg chg="mod">
          <ac:chgData name="Lucy Davies (2301297)" userId="S::2301297@student.uwtsd.ac.uk::9ca6b1e9-a7ae-455f-aed3-482c6fa679ce" providerId="AD" clId="Web-{6237CF18-D06D-0670-E8A9-D3020A2189C9}" dt="2024-02-13T16:20:25.876" v="1701" actId="20577"/>
          <ac:spMkLst>
            <pc:docMk/>
            <pc:sldMk cId="2577936335" sldId="281"/>
            <ac:spMk id="3" creationId="{FF07BEBE-18E8-4025-FF6F-EC0130CB4F22}"/>
          </ac:spMkLst>
        </pc:spChg>
      </pc:sldChg>
      <pc:sldChg chg="addSp delSp modSp new modNotes">
        <pc:chgData name="Lucy Davies (2301297)" userId="S::2301297@student.uwtsd.ac.uk::9ca6b1e9-a7ae-455f-aed3-482c6fa679ce" providerId="AD" clId="Web-{6237CF18-D06D-0670-E8A9-D3020A2189C9}" dt="2024-02-13T16:43:17.507" v="2234"/>
        <pc:sldMkLst>
          <pc:docMk/>
          <pc:sldMk cId="924523929" sldId="283"/>
        </pc:sldMkLst>
        <pc:spChg chg="mod">
          <ac:chgData name="Lucy Davies (2301297)" userId="S::2301297@student.uwtsd.ac.uk::9ca6b1e9-a7ae-455f-aed3-482c6fa679ce" providerId="AD" clId="Web-{6237CF18-D06D-0670-E8A9-D3020A2189C9}" dt="2024-02-13T16:30:29.525" v="2118" actId="14100"/>
          <ac:spMkLst>
            <pc:docMk/>
            <pc:sldMk cId="924523929" sldId="283"/>
            <ac:spMk id="2" creationId="{898904EF-89CE-28A6-7AAB-20EE3F92A3B4}"/>
          </ac:spMkLst>
        </pc:spChg>
        <pc:spChg chg="mod">
          <ac:chgData name="Lucy Davies (2301297)" userId="S::2301297@student.uwtsd.ac.uk::9ca6b1e9-a7ae-455f-aed3-482c6fa679ce" providerId="AD" clId="Web-{6237CF18-D06D-0670-E8A9-D3020A2189C9}" dt="2024-02-13T16:35:27.239" v="2177" actId="20577"/>
          <ac:spMkLst>
            <pc:docMk/>
            <pc:sldMk cId="924523929" sldId="283"/>
            <ac:spMk id="3" creationId="{4F64A910-6B32-EDDC-505B-D31D5651F3F0}"/>
          </ac:spMkLst>
        </pc:spChg>
        <pc:spChg chg="del mod">
          <ac:chgData name="Lucy Davies (2301297)" userId="S::2301297@student.uwtsd.ac.uk::9ca6b1e9-a7ae-455f-aed3-482c6fa679ce" providerId="AD" clId="Web-{6237CF18-D06D-0670-E8A9-D3020A2189C9}" dt="2024-02-13T16:36:05.444" v="2180"/>
          <ac:spMkLst>
            <pc:docMk/>
            <pc:sldMk cId="924523929" sldId="283"/>
            <ac:spMk id="5" creationId="{48756B87-35B4-9806-8021-E5F763191F8A}"/>
          </ac:spMkLst>
        </pc:spChg>
        <pc:spChg chg="add mod">
          <ac:chgData name="Lucy Davies (2301297)" userId="S::2301297@student.uwtsd.ac.uk::9ca6b1e9-a7ae-455f-aed3-482c6fa679ce" providerId="AD" clId="Web-{6237CF18-D06D-0670-E8A9-D3020A2189C9}" dt="2024-02-13T16:36:07.288" v="2181" actId="1076"/>
          <ac:spMkLst>
            <pc:docMk/>
            <pc:sldMk cId="924523929" sldId="283"/>
            <ac:spMk id="8" creationId="{E8677481-687C-6702-09BD-28CC67981B6E}"/>
          </ac:spMkLst>
        </pc:spChg>
      </pc:sldChg>
    </pc:docChg>
  </pc:docChgLst>
  <pc:docChgLst>
    <pc:chgData name="Lucy Davies (2301297)" userId="S::2301297@student.uwtsd.ac.uk::9ca6b1e9-a7ae-455f-aed3-482c6fa679ce" providerId="AD" clId="Web-{0EC85D0A-3EAA-D439-2A29-049391E6442D}"/>
    <pc:docChg chg="modSld">
      <pc:chgData name="Lucy Davies (2301297)" userId="S::2301297@student.uwtsd.ac.uk::9ca6b1e9-a7ae-455f-aed3-482c6fa679ce" providerId="AD" clId="Web-{0EC85D0A-3EAA-D439-2A29-049391E6442D}" dt="2024-02-22T02:29:59.223" v="4" actId="20577"/>
      <pc:docMkLst>
        <pc:docMk/>
      </pc:docMkLst>
      <pc:sldChg chg="addSp modSp">
        <pc:chgData name="Lucy Davies (2301297)" userId="S::2301297@student.uwtsd.ac.uk::9ca6b1e9-a7ae-455f-aed3-482c6fa679ce" providerId="AD" clId="Web-{0EC85D0A-3EAA-D439-2A29-049391E6442D}" dt="2024-02-22T02:29:59.223" v="4" actId="20577"/>
        <pc:sldMkLst>
          <pc:docMk/>
          <pc:sldMk cId="1002104821" sldId="264"/>
        </pc:sldMkLst>
        <pc:spChg chg="add mod">
          <ac:chgData name="Lucy Davies (2301297)" userId="S::2301297@student.uwtsd.ac.uk::9ca6b1e9-a7ae-455f-aed3-482c6fa679ce" providerId="AD" clId="Web-{0EC85D0A-3EAA-D439-2A29-049391E6442D}" dt="2024-02-22T02:29:59.223" v="4" actId="20577"/>
          <ac:spMkLst>
            <pc:docMk/>
            <pc:sldMk cId="1002104821" sldId="264"/>
            <ac:spMk id="5" creationId="{36311270-2949-42F2-9946-09FE92CE24F4}"/>
          </ac:spMkLst>
        </pc:spChg>
      </pc:sldChg>
    </pc:docChg>
  </pc:docChgLst>
  <pc:docChgLst>
    <pc:chgData name="Lucy Davies (2301297)" userId="S::2301297@student.uwtsd.ac.uk::9ca6b1e9-a7ae-455f-aed3-482c6fa679ce" providerId="AD" clId="Web-{32CBEA5A-5B23-8A9F-236F-3E2D241B4F86}"/>
    <pc:docChg chg="modSld">
      <pc:chgData name="Lucy Davies (2301297)" userId="S::2301297@student.uwtsd.ac.uk::9ca6b1e9-a7ae-455f-aed3-482c6fa679ce" providerId="AD" clId="Web-{32CBEA5A-5B23-8A9F-236F-3E2D241B4F86}" dt="2024-02-17T22:17:09.797" v="1205"/>
      <pc:docMkLst>
        <pc:docMk/>
      </pc:docMkLst>
      <pc:sldChg chg="addSp modSp">
        <pc:chgData name="Lucy Davies (2301297)" userId="S::2301297@student.uwtsd.ac.uk::9ca6b1e9-a7ae-455f-aed3-482c6fa679ce" providerId="AD" clId="Web-{32CBEA5A-5B23-8A9F-236F-3E2D241B4F86}" dt="2024-02-17T21:45:54.246" v="865" actId="1076"/>
        <pc:sldMkLst>
          <pc:docMk/>
          <pc:sldMk cId="1699088621" sldId="261"/>
        </pc:sldMkLst>
        <pc:spChg chg="add mod">
          <ac:chgData name="Lucy Davies (2301297)" userId="S::2301297@student.uwtsd.ac.uk::9ca6b1e9-a7ae-455f-aed3-482c6fa679ce" providerId="AD" clId="Web-{32CBEA5A-5B23-8A9F-236F-3E2D241B4F86}" dt="2024-02-17T21:45:54.246" v="865" actId="1076"/>
          <ac:spMkLst>
            <pc:docMk/>
            <pc:sldMk cId="1699088621" sldId="261"/>
            <ac:spMk id="2" creationId="{C465FA66-39F0-6540-7E55-4A4DA52F97C2}"/>
          </ac:spMkLst>
        </pc:spChg>
      </pc:sldChg>
      <pc:sldChg chg="addSp modSp modNotes">
        <pc:chgData name="Lucy Davies (2301297)" userId="S::2301297@student.uwtsd.ac.uk::9ca6b1e9-a7ae-455f-aed3-482c6fa679ce" providerId="AD" clId="Web-{32CBEA5A-5B23-8A9F-236F-3E2D241B4F86}" dt="2024-02-17T22:17:09.797" v="1205"/>
        <pc:sldMkLst>
          <pc:docMk/>
          <pc:sldMk cId="2752853293" sldId="262"/>
        </pc:sldMkLst>
        <pc:spChg chg="add">
          <ac:chgData name="Lucy Davies (2301297)" userId="S::2301297@student.uwtsd.ac.uk::9ca6b1e9-a7ae-455f-aed3-482c6fa679ce" providerId="AD" clId="Web-{32CBEA5A-5B23-8A9F-236F-3E2D241B4F86}" dt="2024-02-17T21:50:45.034" v="888"/>
          <ac:spMkLst>
            <pc:docMk/>
            <pc:sldMk cId="2752853293" sldId="262"/>
            <ac:spMk id="3" creationId="{473114E8-65AC-2E15-94B9-6BA6BF45D8A5}"/>
          </ac:spMkLst>
        </pc:spChg>
        <pc:spChg chg="add mod">
          <ac:chgData name="Lucy Davies (2301297)" userId="S::2301297@student.uwtsd.ac.uk::9ca6b1e9-a7ae-455f-aed3-482c6fa679ce" providerId="AD" clId="Web-{32CBEA5A-5B23-8A9F-236F-3E2D241B4F86}" dt="2024-02-17T21:59:41.233" v="990" actId="14100"/>
          <ac:spMkLst>
            <pc:docMk/>
            <pc:sldMk cId="2752853293" sldId="262"/>
            <ac:spMk id="9" creationId="{75D020E0-655C-7FA8-73B6-F61C9BE87E8C}"/>
          </ac:spMkLst>
        </pc:spChg>
        <pc:spChg chg="add mod">
          <ac:chgData name="Lucy Davies (2301297)" userId="S::2301297@student.uwtsd.ac.uk::9ca6b1e9-a7ae-455f-aed3-482c6fa679ce" providerId="AD" clId="Web-{32CBEA5A-5B23-8A9F-236F-3E2D241B4F86}" dt="2024-02-17T22:02:30.581" v="1025" actId="1076"/>
          <ac:spMkLst>
            <pc:docMk/>
            <pc:sldMk cId="2752853293" sldId="262"/>
            <ac:spMk id="11" creationId="{713927F0-E5AF-DFA8-1712-271BC427667B}"/>
          </ac:spMkLst>
        </pc:spChg>
      </pc:sldChg>
      <pc:sldChg chg="addSp delSp modSp">
        <pc:chgData name="Lucy Davies (2301297)" userId="S::2301297@student.uwtsd.ac.uk::9ca6b1e9-a7ae-455f-aed3-482c6fa679ce" providerId="AD" clId="Web-{32CBEA5A-5B23-8A9F-236F-3E2D241B4F86}" dt="2024-02-17T21:48:49.265" v="887" actId="1076"/>
        <pc:sldMkLst>
          <pc:docMk/>
          <pc:sldMk cId="1234133501" sldId="266"/>
        </pc:sldMkLst>
        <pc:spChg chg="add del mod">
          <ac:chgData name="Lucy Davies (2301297)" userId="S::2301297@student.uwtsd.ac.uk::9ca6b1e9-a7ae-455f-aed3-482c6fa679ce" providerId="AD" clId="Web-{32CBEA5A-5B23-8A9F-236F-3E2D241B4F86}" dt="2024-02-17T21:05:37.829" v="94"/>
          <ac:spMkLst>
            <pc:docMk/>
            <pc:sldMk cId="1234133501" sldId="266"/>
            <ac:spMk id="2" creationId="{764024CC-976C-AC3E-A4D3-D5EB69A9AE1F}"/>
          </ac:spMkLst>
        </pc:spChg>
        <pc:spChg chg="add mod">
          <ac:chgData name="Lucy Davies (2301297)" userId="S::2301297@student.uwtsd.ac.uk::9ca6b1e9-a7ae-455f-aed3-482c6fa679ce" providerId="AD" clId="Web-{32CBEA5A-5B23-8A9F-236F-3E2D241B4F86}" dt="2024-02-17T21:06:13.814" v="109" actId="20577"/>
          <ac:spMkLst>
            <pc:docMk/>
            <pc:sldMk cId="1234133501" sldId="266"/>
            <ac:spMk id="5" creationId="{73C71644-A1DA-9966-5C0C-E72028C77788}"/>
          </ac:spMkLst>
        </pc:spChg>
        <pc:spChg chg="add mod">
          <ac:chgData name="Lucy Davies (2301297)" userId="S::2301297@student.uwtsd.ac.uk::9ca6b1e9-a7ae-455f-aed3-482c6fa679ce" providerId="AD" clId="Web-{32CBEA5A-5B23-8A9F-236F-3E2D241B4F86}" dt="2024-02-17T21:48:49.265" v="887" actId="1076"/>
          <ac:spMkLst>
            <pc:docMk/>
            <pc:sldMk cId="1234133501" sldId="266"/>
            <ac:spMk id="8" creationId="{C5340F38-2640-206A-EC67-F8F168675443}"/>
          </ac:spMkLst>
        </pc:spChg>
      </pc:sldChg>
      <pc:sldChg chg="addSp modSp">
        <pc:chgData name="Lucy Davies (2301297)" userId="S::2301297@student.uwtsd.ac.uk::9ca6b1e9-a7ae-455f-aed3-482c6fa679ce" providerId="AD" clId="Web-{32CBEA5A-5B23-8A9F-236F-3E2D241B4F86}" dt="2024-02-17T21:47:07.529" v="878" actId="1076"/>
        <pc:sldMkLst>
          <pc:docMk/>
          <pc:sldMk cId="327257719" sldId="267"/>
        </pc:sldMkLst>
        <pc:spChg chg="add mod">
          <ac:chgData name="Lucy Davies (2301297)" userId="S::2301297@student.uwtsd.ac.uk::9ca6b1e9-a7ae-455f-aed3-482c6fa679ce" providerId="AD" clId="Web-{32CBEA5A-5B23-8A9F-236F-3E2D241B4F86}" dt="2024-02-17T21:47:07.529" v="878" actId="1076"/>
          <ac:spMkLst>
            <pc:docMk/>
            <pc:sldMk cId="327257719" sldId="267"/>
            <ac:spMk id="3" creationId="{37100401-4BB1-D6EA-6525-76BF07ACD206}"/>
          </ac:spMkLst>
        </pc:spChg>
        <pc:spChg chg="mod">
          <ac:chgData name="Lucy Davies (2301297)" userId="S::2301297@student.uwtsd.ac.uk::9ca6b1e9-a7ae-455f-aed3-482c6fa679ce" providerId="AD" clId="Web-{32CBEA5A-5B23-8A9F-236F-3E2D241B4F86}" dt="2024-02-17T20:57:43.381" v="78" actId="20577"/>
          <ac:spMkLst>
            <pc:docMk/>
            <pc:sldMk cId="327257719" sldId="267"/>
            <ac:spMk id="8" creationId="{955CC3A7-DD9A-E887-A929-DE6D4C1E47B9}"/>
          </ac:spMkLst>
        </pc:spChg>
        <pc:spChg chg="mod">
          <ac:chgData name="Lucy Davies (2301297)" userId="S::2301297@student.uwtsd.ac.uk::9ca6b1e9-a7ae-455f-aed3-482c6fa679ce" providerId="AD" clId="Web-{32CBEA5A-5B23-8A9F-236F-3E2D241B4F86}" dt="2024-02-17T21:01:00.995" v="91" actId="20577"/>
          <ac:spMkLst>
            <pc:docMk/>
            <pc:sldMk cId="327257719" sldId="267"/>
            <ac:spMk id="18" creationId="{871694C6-64CB-2042-D079-8D98D610EDB0}"/>
          </ac:spMkLst>
        </pc:spChg>
      </pc:sldChg>
      <pc:sldChg chg="addSp delSp modSp">
        <pc:chgData name="Lucy Davies (2301297)" userId="S::2301297@student.uwtsd.ac.uk::9ca6b1e9-a7ae-455f-aed3-482c6fa679ce" providerId="AD" clId="Web-{32CBEA5A-5B23-8A9F-236F-3E2D241B4F86}" dt="2024-02-17T22:07:52.150" v="1064" actId="14100"/>
        <pc:sldMkLst>
          <pc:docMk/>
          <pc:sldMk cId="1445010188" sldId="279"/>
        </pc:sldMkLst>
        <pc:spChg chg="add mod">
          <ac:chgData name="Lucy Davies (2301297)" userId="S::2301297@student.uwtsd.ac.uk::9ca6b1e9-a7ae-455f-aed3-482c6fa679ce" providerId="AD" clId="Web-{32CBEA5A-5B23-8A9F-236F-3E2D241B4F86}" dt="2024-02-17T22:04:21.630" v="1036" actId="1076"/>
          <ac:spMkLst>
            <pc:docMk/>
            <pc:sldMk cId="1445010188" sldId="279"/>
            <ac:spMk id="2" creationId="{8C1810D8-2A4B-ED1C-DEF8-170A49219CC9}"/>
          </ac:spMkLst>
        </pc:spChg>
        <pc:spChg chg="add del mod">
          <ac:chgData name="Lucy Davies (2301297)" userId="S::2301297@student.uwtsd.ac.uk::9ca6b1e9-a7ae-455f-aed3-482c6fa679ce" providerId="AD" clId="Web-{32CBEA5A-5B23-8A9F-236F-3E2D241B4F86}" dt="2024-02-17T22:03:39.082" v="1032"/>
          <ac:spMkLst>
            <pc:docMk/>
            <pc:sldMk cId="1445010188" sldId="279"/>
            <ac:spMk id="5" creationId="{FA6F3E39-11BD-4359-4C07-E9BC39D5C388}"/>
          </ac:spMkLst>
        </pc:spChg>
        <pc:spChg chg="add mod">
          <ac:chgData name="Lucy Davies (2301297)" userId="S::2301297@student.uwtsd.ac.uk::9ca6b1e9-a7ae-455f-aed3-482c6fa679ce" providerId="AD" clId="Web-{32CBEA5A-5B23-8A9F-236F-3E2D241B4F86}" dt="2024-02-17T22:07:52.150" v="1064" actId="14100"/>
          <ac:spMkLst>
            <pc:docMk/>
            <pc:sldMk cId="1445010188" sldId="279"/>
            <ac:spMk id="7" creationId="{CF92EDEB-C7FC-A3B3-8321-FDD45F3C585E}"/>
          </ac:spMkLst>
        </pc:spChg>
        <pc:picChg chg="add mod">
          <ac:chgData name="Lucy Davies (2301297)" userId="S::2301297@student.uwtsd.ac.uk::9ca6b1e9-a7ae-455f-aed3-482c6fa679ce" providerId="AD" clId="Web-{32CBEA5A-5B23-8A9F-236F-3E2D241B4F86}" dt="2024-02-17T22:04:32.865" v="1038" actId="1076"/>
          <ac:picMkLst>
            <pc:docMk/>
            <pc:sldMk cId="1445010188" sldId="279"/>
            <ac:picMk id="6" creationId="{DC2FA78B-F58D-1CEF-6263-9FB4252B5270}"/>
          </ac:picMkLst>
        </pc:picChg>
      </pc:sldChg>
      <pc:sldChg chg="modSp">
        <pc:chgData name="Lucy Davies (2301297)" userId="S::2301297@student.uwtsd.ac.uk::9ca6b1e9-a7ae-455f-aed3-482c6fa679ce" providerId="AD" clId="Web-{32CBEA5A-5B23-8A9F-236F-3E2D241B4F86}" dt="2024-02-17T22:16:35.453" v="1201" actId="20577"/>
        <pc:sldMkLst>
          <pc:docMk/>
          <pc:sldMk cId="1164941242" sldId="282"/>
        </pc:sldMkLst>
        <pc:spChg chg="mod">
          <ac:chgData name="Lucy Davies (2301297)" userId="S::2301297@student.uwtsd.ac.uk::9ca6b1e9-a7ae-455f-aed3-482c6fa679ce" providerId="AD" clId="Web-{32CBEA5A-5B23-8A9F-236F-3E2D241B4F86}" dt="2024-02-17T22:16:35.453" v="1201" actId="20577"/>
          <ac:spMkLst>
            <pc:docMk/>
            <pc:sldMk cId="1164941242" sldId="282"/>
            <ac:spMk id="3" creationId="{D92BF9C1-9009-C934-C11C-54570A5234B7}"/>
          </ac:spMkLst>
        </pc:spChg>
      </pc:sldChg>
      <pc:sldChg chg="addSp modSp">
        <pc:chgData name="Lucy Davies (2301297)" userId="S::2301297@student.uwtsd.ac.uk::9ca6b1e9-a7ae-455f-aed3-482c6fa679ce" providerId="AD" clId="Web-{32CBEA5A-5B23-8A9F-236F-3E2D241B4F86}" dt="2024-02-17T22:02:49.941" v="1028" actId="1076"/>
        <pc:sldMkLst>
          <pc:docMk/>
          <pc:sldMk cId="924523929" sldId="283"/>
        </pc:sldMkLst>
        <pc:spChg chg="add mod">
          <ac:chgData name="Lucy Davies (2301297)" userId="S::2301297@student.uwtsd.ac.uk::9ca6b1e9-a7ae-455f-aed3-482c6fa679ce" providerId="AD" clId="Web-{32CBEA5A-5B23-8A9F-236F-3E2D241B4F86}" dt="2024-02-17T22:02:35.956" v="1026" actId="1076"/>
          <ac:spMkLst>
            <pc:docMk/>
            <pc:sldMk cId="924523929" sldId="283"/>
            <ac:spMk id="5" creationId="{02E3B34E-7561-638C-1174-15631052B16F}"/>
          </ac:spMkLst>
        </pc:spChg>
        <pc:spChg chg="add mod">
          <ac:chgData name="Lucy Davies (2301297)" userId="S::2301297@student.uwtsd.ac.uk::9ca6b1e9-a7ae-455f-aed3-482c6fa679ce" providerId="AD" clId="Web-{32CBEA5A-5B23-8A9F-236F-3E2D241B4F86}" dt="2024-02-17T22:02:49.941" v="1028" actId="1076"/>
          <ac:spMkLst>
            <pc:docMk/>
            <pc:sldMk cId="924523929" sldId="283"/>
            <ac:spMk id="7" creationId="{E5EB95ED-0DD4-A5D7-13C8-4EB81E763058}"/>
          </ac:spMkLst>
        </pc:spChg>
      </pc:sldChg>
    </pc:docChg>
  </pc:docChgLst>
  <pc:docChgLst>
    <pc:chgData name="Lucy Davies (2301297)" userId="S::2301297@student.uwtsd.ac.uk::9ca6b1e9-a7ae-455f-aed3-482c6fa679ce" providerId="AD" clId="Web-{E8C1259C-CE21-BA15-F3FD-278F9CE0FEDE}"/>
    <pc:docChg chg="modSld">
      <pc:chgData name="Lucy Davies (2301297)" userId="S::2301297@student.uwtsd.ac.uk::9ca6b1e9-a7ae-455f-aed3-482c6fa679ce" providerId="AD" clId="Web-{E8C1259C-CE21-BA15-F3FD-278F9CE0FEDE}" dt="2024-02-12T16:08:23.216" v="20"/>
      <pc:docMkLst>
        <pc:docMk/>
      </pc:docMkLst>
      <pc:sldChg chg="modNotes">
        <pc:chgData name="Lucy Davies (2301297)" userId="S::2301297@student.uwtsd.ac.uk::9ca6b1e9-a7ae-455f-aed3-482c6fa679ce" providerId="AD" clId="Web-{E8C1259C-CE21-BA15-F3FD-278F9CE0FEDE}" dt="2024-02-12T16:08:23.216" v="20"/>
        <pc:sldMkLst>
          <pc:docMk/>
          <pc:sldMk cId="3435077016" sldId="259"/>
        </pc:sldMkLst>
      </pc:sldChg>
    </pc:docChg>
  </pc:docChgLst>
  <pc:docChgLst>
    <pc:chgData name="Lucy Davies (2301297)" userId="S::2301297@student.uwtsd.ac.uk::9ca6b1e9-a7ae-455f-aed3-482c6fa679ce" providerId="AD" clId="Web-{B65E8CBA-AF1D-B2E8-AE81-CE8F8D018BBA}"/>
    <pc:docChg chg="modSld">
      <pc:chgData name="Lucy Davies (2301297)" userId="S::2301297@student.uwtsd.ac.uk::9ca6b1e9-a7ae-455f-aed3-482c6fa679ce" providerId="AD" clId="Web-{B65E8CBA-AF1D-B2E8-AE81-CE8F8D018BBA}" dt="2024-01-31T13:35:57.121" v="119" actId="20577"/>
      <pc:docMkLst>
        <pc:docMk/>
      </pc:docMkLst>
      <pc:sldChg chg="addSp delSp modSp">
        <pc:chgData name="Lucy Davies (2301297)" userId="S::2301297@student.uwtsd.ac.uk::9ca6b1e9-a7ae-455f-aed3-482c6fa679ce" providerId="AD" clId="Web-{B65E8CBA-AF1D-B2E8-AE81-CE8F8D018BBA}" dt="2024-01-31T13:30:43.065" v="101" actId="20577"/>
        <pc:sldMkLst>
          <pc:docMk/>
          <pc:sldMk cId="3435077016" sldId="259"/>
        </pc:sldMkLst>
        <pc:spChg chg="del mod">
          <ac:chgData name="Lucy Davies (2301297)" userId="S::2301297@student.uwtsd.ac.uk::9ca6b1e9-a7ae-455f-aed3-482c6fa679ce" providerId="AD" clId="Web-{B65E8CBA-AF1D-B2E8-AE81-CE8F8D018BBA}" dt="2024-01-31T13:30:33.002" v="97"/>
          <ac:spMkLst>
            <pc:docMk/>
            <pc:sldMk cId="3435077016" sldId="259"/>
            <ac:spMk id="3" creationId="{FAD9BE9C-B5EA-5DA0-9156-6E05D3882992}"/>
          </ac:spMkLst>
        </pc:spChg>
        <pc:spChg chg="add del mod">
          <ac:chgData name="Lucy Davies (2301297)" userId="S::2301297@student.uwtsd.ac.uk::9ca6b1e9-a7ae-455f-aed3-482c6fa679ce" providerId="AD" clId="Web-{B65E8CBA-AF1D-B2E8-AE81-CE8F8D018BBA}" dt="2024-01-31T13:27:53.591" v="34"/>
          <ac:spMkLst>
            <pc:docMk/>
            <pc:sldMk cId="3435077016" sldId="259"/>
            <ac:spMk id="6" creationId="{81FC28B4-D3BA-B7A6-1B29-A6E8DEC78187}"/>
          </ac:spMkLst>
        </pc:spChg>
        <pc:spChg chg="add mod">
          <ac:chgData name="Lucy Davies (2301297)" userId="S::2301297@student.uwtsd.ac.uk::9ca6b1e9-a7ae-455f-aed3-482c6fa679ce" providerId="AD" clId="Web-{B65E8CBA-AF1D-B2E8-AE81-CE8F8D018BBA}" dt="2024-01-31T13:30:43.065" v="101" actId="20577"/>
          <ac:spMkLst>
            <pc:docMk/>
            <pc:sldMk cId="3435077016" sldId="259"/>
            <ac:spMk id="7" creationId="{296AF595-6FA8-98B3-9B72-833B46FF68E5}"/>
          </ac:spMkLst>
        </pc:spChg>
        <pc:spChg chg="mod">
          <ac:chgData name="Lucy Davies (2301297)" userId="S::2301297@student.uwtsd.ac.uk::9ca6b1e9-a7ae-455f-aed3-482c6fa679ce" providerId="AD" clId="Web-{B65E8CBA-AF1D-B2E8-AE81-CE8F8D018BBA}" dt="2024-01-31T13:28:44.702" v="70" actId="20577"/>
          <ac:spMkLst>
            <pc:docMk/>
            <pc:sldMk cId="3435077016" sldId="259"/>
            <ac:spMk id="27" creationId="{64C89AC3-3D7A-65BB-C3F4-2B1CB19E78D1}"/>
          </ac:spMkLst>
        </pc:spChg>
        <pc:picChg chg="del">
          <ac:chgData name="Lucy Davies (2301297)" userId="S::2301297@student.uwtsd.ac.uk::9ca6b1e9-a7ae-455f-aed3-482c6fa679ce" providerId="AD" clId="Web-{B65E8CBA-AF1D-B2E8-AE81-CE8F8D018BBA}" dt="2024-01-31T13:27:40.107" v="33"/>
          <ac:picMkLst>
            <pc:docMk/>
            <pc:sldMk cId="3435077016" sldId="259"/>
            <ac:picMk id="22" creationId="{07415596-3C86-E792-A622-F817DB08D587}"/>
          </ac:picMkLst>
        </pc:picChg>
      </pc:sldChg>
      <pc:sldChg chg="modSp">
        <pc:chgData name="Lucy Davies (2301297)" userId="S::2301297@student.uwtsd.ac.uk::9ca6b1e9-a7ae-455f-aed3-482c6fa679ce" providerId="AD" clId="Web-{B65E8CBA-AF1D-B2E8-AE81-CE8F8D018BBA}" dt="2024-01-31T13:30:21.971" v="92" actId="14100"/>
        <pc:sldMkLst>
          <pc:docMk/>
          <pc:sldMk cId="1699088621" sldId="261"/>
        </pc:sldMkLst>
        <pc:spChg chg="mod">
          <ac:chgData name="Lucy Davies (2301297)" userId="S::2301297@student.uwtsd.ac.uk::9ca6b1e9-a7ae-455f-aed3-482c6fa679ce" providerId="AD" clId="Web-{B65E8CBA-AF1D-B2E8-AE81-CE8F8D018BBA}" dt="2024-01-31T13:30:21.971" v="92" actId="14100"/>
          <ac:spMkLst>
            <pc:docMk/>
            <pc:sldMk cId="1699088621" sldId="261"/>
            <ac:spMk id="7" creationId="{8FD92B98-444C-00D2-3246-91E7E1BFB673}"/>
          </ac:spMkLst>
        </pc:spChg>
      </pc:sldChg>
      <pc:sldChg chg="modSp">
        <pc:chgData name="Lucy Davies (2301297)" userId="S::2301297@student.uwtsd.ac.uk::9ca6b1e9-a7ae-455f-aed3-482c6fa679ce" providerId="AD" clId="Web-{B65E8CBA-AF1D-B2E8-AE81-CE8F8D018BBA}" dt="2024-01-31T13:30:28.174" v="95" actId="20577"/>
        <pc:sldMkLst>
          <pc:docMk/>
          <pc:sldMk cId="2752853293" sldId="262"/>
        </pc:sldMkLst>
        <pc:spChg chg="mod">
          <ac:chgData name="Lucy Davies (2301297)" userId="S::2301297@student.uwtsd.ac.uk::9ca6b1e9-a7ae-455f-aed3-482c6fa679ce" providerId="AD" clId="Web-{B65E8CBA-AF1D-B2E8-AE81-CE8F8D018BBA}" dt="2024-01-31T13:30:28.174" v="95" actId="20577"/>
          <ac:spMkLst>
            <pc:docMk/>
            <pc:sldMk cId="2752853293" sldId="262"/>
            <ac:spMk id="6" creationId="{8F9C73CF-CD73-39D0-D208-17D75BEB817B}"/>
          </ac:spMkLst>
        </pc:spChg>
      </pc:sldChg>
      <pc:sldChg chg="modSp">
        <pc:chgData name="Lucy Davies (2301297)" userId="S::2301297@student.uwtsd.ac.uk::9ca6b1e9-a7ae-455f-aed3-482c6fa679ce" providerId="AD" clId="Web-{B65E8CBA-AF1D-B2E8-AE81-CE8F8D018BBA}" dt="2024-01-31T13:30:50.487" v="104" actId="20577"/>
        <pc:sldMkLst>
          <pc:docMk/>
          <pc:sldMk cId="1096717490" sldId="263"/>
        </pc:sldMkLst>
        <pc:spChg chg="mod">
          <ac:chgData name="Lucy Davies (2301297)" userId="S::2301297@student.uwtsd.ac.uk::9ca6b1e9-a7ae-455f-aed3-482c6fa679ce" providerId="AD" clId="Web-{B65E8CBA-AF1D-B2E8-AE81-CE8F8D018BBA}" dt="2024-01-31T13:30:50.487" v="104" actId="20577"/>
          <ac:spMkLst>
            <pc:docMk/>
            <pc:sldMk cId="1096717490" sldId="263"/>
            <ac:spMk id="3" creationId="{B1EFDBE1-8C88-4D39-6BA3-537373DFA091}"/>
          </ac:spMkLst>
        </pc:spChg>
      </pc:sldChg>
      <pc:sldChg chg="modSp">
        <pc:chgData name="Lucy Davies (2301297)" userId="S::2301297@student.uwtsd.ac.uk::9ca6b1e9-a7ae-455f-aed3-482c6fa679ce" providerId="AD" clId="Web-{B65E8CBA-AF1D-B2E8-AE81-CE8F8D018BBA}" dt="2024-01-31T13:30:55.456" v="107" actId="20577"/>
        <pc:sldMkLst>
          <pc:docMk/>
          <pc:sldMk cId="1002104821" sldId="264"/>
        </pc:sldMkLst>
        <pc:spChg chg="mod">
          <ac:chgData name="Lucy Davies (2301297)" userId="S::2301297@student.uwtsd.ac.uk::9ca6b1e9-a7ae-455f-aed3-482c6fa679ce" providerId="AD" clId="Web-{B65E8CBA-AF1D-B2E8-AE81-CE8F8D018BBA}" dt="2024-01-31T13:30:55.456" v="107" actId="20577"/>
          <ac:spMkLst>
            <pc:docMk/>
            <pc:sldMk cId="1002104821" sldId="264"/>
            <ac:spMk id="3" creationId="{A29B6800-D0C2-8D9D-7F2C-5D0E41F51909}"/>
          </ac:spMkLst>
        </pc:spChg>
      </pc:sldChg>
      <pc:sldChg chg="modSp">
        <pc:chgData name="Lucy Davies (2301297)" userId="S::2301297@student.uwtsd.ac.uk::9ca6b1e9-a7ae-455f-aed3-482c6fa679ce" providerId="AD" clId="Web-{B65E8CBA-AF1D-B2E8-AE81-CE8F8D018BBA}" dt="2024-01-31T13:31:03.409" v="110" actId="20577"/>
        <pc:sldMkLst>
          <pc:docMk/>
          <pc:sldMk cId="1234133501" sldId="266"/>
        </pc:sldMkLst>
        <pc:spChg chg="mod">
          <ac:chgData name="Lucy Davies (2301297)" userId="S::2301297@student.uwtsd.ac.uk::9ca6b1e9-a7ae-455f-aed3-482c6fa679ce" providerId="AD" clId="Web-{B65E8CBA-AF1D-B2E8-AE81-CE8F8D018BBA}" dt="2024-01-31T13:31:03.409" v="110" actId="20577"/>
          <ac:spMkLst>
            <pc:docMk/>
            <pc:sldMk cId="1234133501" sldId="266"/>
            <ac:spMk id="4" creationId="{33D4406C-089C-C2FF-4CED-A1744760FE3A}"/>
          </ac:spMkLst>
        </pc:spChg>
      </pc:sldChg>
      <pc:sldChg chg="modSp">
        <pc:chgData name="Lucy Davies (2301297)" userId="S::2301297@student.uwtsd.ac.uk::9ca6b1e9-a7ae-455f-aed3-482c6fa679ce" providerId="AD" clId="Web-{B65E8CBA-AF1D-B2E8-AE81-CE8F8D018BBA}" dt="2024-01-31T13:31:08.988" v="113" actId="20577"/>
        <pc:sldMkLst>
          <pc:docMk/>
          <pc:sldMk cId="2759600390" sldId="268"/>
        </pc:sldMkLst>
        <pc:spChg chg="mod">
          <ac:chgData name="Lucy Davies (2301297)" userId="S::2301297@student.uwtsd.ac.uk::9ca6b1e9-a7ae-455f-aed3-482c6fa679ce" providerId="AD" clId="Web-{B65E8CBA-AF1D-B2E8-AE81-CE8F8D018BBA}" dt="2024-01-31T13:31:08.988" v="113" actId="20577"/>
          <ac:spMkLst>
            <pc:docMk/>
            <pc:sldMk cId="2759600390" sldId="268"/>
            <ac:spMk id="9" creationId="{B1185DEE-1419-7DB6-949B-929195894BC8}"/>
          </ac:spMkLst>
        </pc:spChg>
      </pc:sldChg>
      <pc:sldChg chg="modSp">
        <pc:chgData name="Lucy Davies (2301297)" userId="S::2301297@student.uwtsd.ac.uk::9ca6b1e9-a7ae-455f-aed3-482c6fa679ce" providerId="AD" clId="Web-{B65E8CBA-AF1D-B2E8-AE81-CE8F8D018BBA}" dt="2024-01-31T13:29:02.796" v="74" actId="20577"/>
        <pc:sldMkLst>
          <pc:docMk/>
          <pc:sldMk cId="520000563" sldId="278"/>
        </pc:sldMkLst>
        <pc:spChg chg="mod">
          <ac:chgData name="Lucy Davies (2301297)" userId="S::2301297@student.uwtsd.ac.uk::9ca6b1e9-a7ae-455f-aed3-482c6fa679ce" providerId="AD" clId="Web-{B65E8CBA-AF1D-B2E8-AE81-CE8F8D018BBA}" dt="2024-01-31T13:29:02.796" v="74" actId="20577"/>
          <ac:spMkLst>
            <pc:docMk/>
            <pc:sldMk cId="520000563" sldId="278"/>
            <ac:spMk id="3" creationId="{61377AF6-2477-81EC-D1BC-43FD72DF18F6}"/>
          </ac:spMkLst>
        </pc:spChg>
      </pc:sldChg>
      <pc:sldChg chg="modSp">
        <pc:chgData name="Lucy Davies (2301297)" userId="S::2301297@student.uwtsd.ac.uk::9ca6b1e9-a7ae-455f-aed3-482c6fa679ce" providerId="AD" clId="Web-{B65E8CBA-AF1D-B2E8-AE81-CE8F8D018BBA}" dt="2024-01-31T13:35:57.121" v="119" actId="20577"/>
        <pc:sldMkLst>
          <pc:docMk/>
          <pc:sldMk cId="3418206844" sldId="280"/>
        </pc:sldMkLst>
        <pc:spChg chg="mod">
          <ac:chgData name="Lucy Davies (2301297)" userId="S::2301297@student.uwtsd.ac.uk::9ca6b1e9-a7ae-455f-aed3-482c6fa679ce" providerId="AD" clId="Web-{B65E8CBA-AF1D-B2E8-AE81-CE8F8D018BBA}" dt="2024-01-31T13:35:57.121" v="119" actId="20577"/>
          <ac:spMkLst>
            <pc:docMk/>
            <pc:sldMk cId="3418206844" sldId="280"/>
            <ac:spMk id="5" creationId="{79E5D029-257A-C084-D723-B5E115AFEAF9}"/>
          </ac:spMkLst>
        </pc:spChg>
      </pc:sldChg>
      <pc:sldChg chg="modSp">
        <pc:chgData name="Lucy Davies (2301297)" userId="S::2301297@student.uwtsd.ac.uk::9ca6b1e9-a7ae-455f-aed3-482c6fa679ce" providerId="AD" clId="Web-{B65E8CBA-AF1D-B2E8-AE81-CE8F8D018BBA}" dt="2024-01-31T13:31:14.222" v="116" actId="20577"/>
        <pc:sldMkLst>
          <pc:docMk/>
          <pc:sldMk cId="1164941242" sldId="282"/>
        </pc:sldMkLst>
        <pc:spChg chg="mod">
          <ac:chgData name="Lucy Davies (2301297)" userId="S::2301297@student.uwtsd.ac.uk::9ca6b1e9-a7ae-455f-aed3-482c6fa679ce" providerId="AD" clId="Web-{B65E8CBA-AF1D-B2E8-AE81-CE8F8D018BBA}" dt="2024-01-31T13:31:14.222" v="116" actId="20577"/>
          <ac:spMkLst>
            <pc:docMk/>
            <pc:sldMk cId="1164941242" sldId="282"/>
            <ac:spMk id="10" creationId="{766CF5CA-318D-F6B1-504B-3DF8E9542316}"/>
          </ac:spMkLst>
        </pc:spChg>
      </pc:sldChg>
    </pc:docChg>
  </pc:docChgLst>
  <pc:docChgLst>
    <pc:chgData name="Nicola Mason" userId="S::nicola.mason@uwtsd.ac.uk::d5358182-a5f1-4a2f-8635-dba2992569f2" providerId="AD" clId="Web-{DF7239CE-F78A-C72A-DBD4-9DB18EF3A7CE}"/>
    <pc:docChg chg="modSld">
      <pc:chgData name="Nicola Mason" userId="S::nicola.mason@uwtsd.ac.uk::d5358182-a5f1-4a2f-8635-dba2992569f2" providerId="AD" clId="Web-{DF7239CE-F78A-C72A-DBD4-9DB18EF3A7CE}" dt="2024-02-14T14:13:36.785" v="3" actId="14100"/>
      <pc:docMkLst>
        <pc:docMk/>
      </pc:docMkLst>
      <pc:sldChg chg="modSp">
        <pc:chgData name="Nicola Mason" userId="S::nicola.mason@uwtsd.ac.uk::d5358182-a5f1-4a2f-8635-dba2992569f2" providerId="AD" clId="Web-{DF7239CE-F78A-C72A-DBD4-9DB18EF3A7CE}" dt="2024-02-14T14:13:36.785" v="3" actId="14100"/>
        <pc:sldMkLst>
          <pc:docMk/>
          <pc:sldMk cId="327257719" sldId="267"/>
        </pc:sldMkLst>
        <pc:spChg chg="mod">
          <ac:chgData name="Nicola Mason" userId="S::nicola.mason@uwtsd.ac.uk::d5358182-a5f1-4a2f-8635-dba2992569f2" providerId="AD" clId="Web-{DF7239CE-F78A-C72A-DBD4-9DB18EF3A7CE}" dt="2024-02-14T14:13:36.785" v="3" actId="14100"/>
          <ac:spMkLst>
            <pc:docMk/>
            <pc:sldMk cId="327257719" sldId="267"/>
            <ac:spMk id="17" creationId="{21A076CC-9414-293E-8AB1-B8C2EA1C5FEE}"/>
          </ac:spMkLst>
        </pc:spChg>
        <pc:spChg chg="mod">
          <ac:chgData name="Nicola Mason" userId="S::nicola.mason@uwtsd.ac.uk::d5358182-a5f1-4a2f-8635-dba2992569f2" providerId="AD" clId="Web-{DF7239CE-F78A-C72A-DBD4-9DB18EF3A7CE}" dt="2024-02-14T14:09:15.338" v="1" actId="14100"/>
          <ac:spMkLst>
            <pc:docMk/>
            <pc:sldMk cId="327257719" sldId="267"/>
            <ac:spMk id="26" creationId="{FFCA4FA2-1095-105E-5606-3D90E73136C3}"/>
          </ac:spMkLst>
        </pc:spChg>
      </pc:sldChg>
    </pc:docChg>
  </pc:docChgLst>
  <pc:docChgLst>
    <pc:chgData name="Lucy Davies (2301297)" userId="S::2301297@student.uwtsd.ac.uk::9ca6b1e9-a7ae-455f-aed3-482c6fa679ce" providerId="AD" clId="Web-{4193A42C-CF9D-EFC8-5D3A-5BE0A070846E}"/>
    <pc:docChg chg="modSld">
      <pc:chgData name="Lucy Davies (2301297)" userId="S::2301297@student.uwtsd.ac.uk::9ca6b1e9-a7ae-455f-aed3-482c6fa679ce" providerId="AD" clId="Web-{4193A42C-CF9D-EFC8-5D3A-5BE0A070846E}" dt="2024-02-12T16:32:29.247" v="58"/>
      <pc:docMkLst>
        <pc:docMk/>
      </pc:docMkLst>
      <pc:sldChg chg="modNotes">
        <pc:chgData name="Lucy Davies (2301297)" userId="S::2301297@student.uwtsd.ac.uk::9ca6b1e9-a7ae-455f-aed3-482c6fa679ce" providerId="AD" clId="Web-{4193A42C-CF9D-EFC8-5D3A-5BE0A070846E}" dt="2024-02-12T16:32:29.247" v="58"/>
        <pc:sldMkLst>
          <pc:docMk/>
          <pc:sldMk cId="3435077016" sldId="259"/>
        </pc:sldMkLst>
      </pc:sldChg>
    </pc:docChg>
  </pc:docChgLst>
  <pc:docChgLst>
    <pc:chgData name="Lucy Davies (2301297)" userId="S::2301297@student.uwtsd.ac.uk::9ca6b1e9-a7ae-455f-aed3-482c6fa679ce" providerId="AD" clId="Web-{2D7EFAC4-065F-6686-9783-D07AB11FD179}"/>
    <pc:docChg chg="delSld modSld sldOrd">
      <pc:chgData name="Lucy Davies (2301297)" userId="S::2301297@student.uwtsd.ac.uk::9ca6b1e9-a7ae-455f-aed3-482c6fa679ce" providerId="AD" clId="Web-{2D7EFAC4-065F-6686-9783-D07AB11FD179}" dt="2024-02-14T00:28:55.404" v="1706" actId="20577"/>
      <pc:docMkLst>
        <pc:docMk/>
      </pc:docMkLst>
      <pc:sldChg chg="modSp modNotes">
        <pc:chgData name="Lucy Davies (2301297)" userId="S::2301297@student.uwtsd.ac.uk::9ca6b1e9-a7ae-455f-aed3-482c6fa679ce" providerId="AD" clId="Web-{2D7EFAC4-065F-6686-9783-D07AB11FD179}" dt="2024-02-13T22:05:57.852" v="530" actId="20577"/>
        <pc:sldMkLst>
          <pc:docMk/>
          <pc:sldMk cId="1699088621" sldId="261"/>
        </pc:sldMkLst>
        <pc:spChg chg="mod">
          <ac:chgData name="Lucy Davies (2301297)" userId="S::2301297@student.uwtsd.ac.uk::9ca6b1e9-a7ae-455f-aed3-482c6fa679ce" providerId="AD" clId="Web-{2D7EFAC4-065F-6686-9783-D07AB11FD179}" dt="2024-02-13T22:05:57.852" v="530" actId="20577"/>
          <ac:spMkLst>
            <pc:docMk/>
            <pc:sldMk cId="1699088621" sldId="261"/>
            <ac:spMk id="6" creationId="{0CE56F1D-3288-9F63-B471-69E0408838A2}"/>
          </ac:spMkLst>
        </pc:spChg>
      </pc:sldChg>
      <pc:sldChg chg="addSp delSp modSp modNotes">
        <pc:chgData name="Lucy Davies (2301297)" userId="S::2301297@student.uwtsd.ac.uk::9ca6b1e9-a7ae-455f-aed3-482c6fa679ce" providerId="AD" clId="Web-{2D7EFAC4-065F-6686-9783-D07AB11FD179}" dt="2024-02-13T22:15:39.115" v="897"/>
        <pc:sldMkLst>
          <pc:docMk/>
          <pc:sldMk cId="1002104821" sldId="264"/>
        </pc:sldMkLst>
        <pc:spChg chg="add mod">
          <ac:chgData name="Lucy Davies (2301297)" userId="S::2301297@student.uwtsd.ac.uk::9ca6b1e9-a7ae-455f-aed3-482c6fa679ce" providerId="AD" clId="Web-{2D7EFAC4-065F-6686-9783-D07AB11FD179}" dt="2024-02-13T22:01:05.502" v="349" actId="1076"/>
          <ac:spMkLst>
            <pc:docMk/>
            <pc:sldMk cId="1002104821" sldId="264"/>
            <ac:spMk id="6" creationId="{5B356645-C192-B10D-947A-FA8422719ECD}"/>
          </ac:spMkLst>
        </pc:spChg>
        <pc:spChg chg="del mod">
          <ac:chgData name="Lucy Davies (2301297)" userId="S::2301297@student.uwtsd.ac.uk::9ca6b1e9-a7ae-455f-aed3-482c6fa679ce" providerId="AD" clId="Web-{2D7EFAC4-065F-6686-9783-D07AB11FD179}" dt="2024-02-13T22:00:57.517" v="348"/>
          <ac:spMkLst>
            <pc:docMk/>
            <pc:sldMk cId="1002104821" sldId="264"/>
            <ac:spMk id="14" creationId="{60AD06D5-4C86-4C7E-5954-0002F7BD6FC1}"/>
          </ac:spMkLst>
        </pc:spChg>
        <pc:spChg chg="mod">
          <ac:chgData name="Lucy Davies (2301297)" userId="S::2301297@student.uwtsd.ac.uk::9ca6b1e9-a7ae-455f-aed3-482c6fa679ce" providerId="AD" clId="Web-{2D7EFAC4-065F-6686-9783-D07AB11FD179}" dt="2024-02-13T22:13:26.424" v="761" actId="20577"/>
          <ac:spMkLst>
            <pc:docMk/>
            <pc:sldMk cId="1002104821" sldId="264"/>
            <ac:spMk id="41" creationId="{81543335-FEEB-4189-8797-3B04E32C6433}"/>
          </ac:spMkLst>
        </pc:spChg>
      </pc:sldChg>
      <pc:sldChg chg="addSp delSp modSp modNotes">
        <pc:chgData name="Lucy Davies (2301297)" userId="S::2301297@student.uwtsd.ac.uk::9ca6b1e9-a7ae-455f-aed3-482c6fa679ce" providerId="AD" clId="Web-{2D7EFAC4-065F-6686-9783-D07AB11FD179}" dt="2024-02-14T00:28:55.404" v="1706" actId="20577"/>
        <pc:sldMkLst>
          <pc:docMk/>
          <pc:sldMk cId="1234133501" sldId="266"/>
        </pc:sldMkLst>
        <pc:spChg chg="add del mod">
          <ac:chgData name="Lucy Davies (2301297)" userId="S::2301297@student.uwtsd.ac.uk::9ca6b1e9-a7ae-455f-aed3-482c6fa679ce" providerId="AD" clId="Web-{2D7EFAC4-065F-6686-9783-D07AB11FD179}" dt="2024-02-14T00:01:02.098" v="1637"/>
          <ac:spMkLst>
            <pc:docMk/>
            <pc:sldMk cId="1234133501" sldId="266"/>
            <ac:spMk id="5" creationId="{06D336C3-E6CB-1ABC-1C5E-51936990FB7B}"/>
          </ac:spMkLst>
        </pc:spChg>
        <pc:spChg chg="add mod">
          <ac:chgData name="Lucy Davies (2301297)" userId="S::2301297@student.uwtsd.ac.uk::9ca6b1e9-a7ae-455f-aed3-482c6fa679ce" providerId="AD" clId="Web-{2D7EFAC4-065F-6686-9783-D07AB11FD179}" dt="2024-02-14T00:28:55.404" v="1706" actId="20577"/>
          <ac:spMkLst>
            <pc:docMk/>
            <pc:sldMk cId="1234133501" sldId="266"/>
            <ac:spMk id="7" creationId="{3E252CC6-9322-F008-DE9C-49843232D90D}"/>
          </ac:spMkLst>
        </pc:spChg>
        <pc:spChg chg="add del mod">
          <ac:chgData name="Lucy Davies (2301297)" userId="S::2301297@student.uwtsd.ac.uk::9ca6b1e9-a7ae-455f-aed3-482c6fa679ce" providerId="AD" clId="Web-{2D7EFAC4-065F-6686-9783-D07AB11FD179}" dt="2024-02-13T22:20:47.137" v="1131"/>
          <ac:spMkLst>
            <pc:docMk/>
            <pc:sldMk cId="1234133501" sldId="266"/>
            <ac:spMk id="118" creationId="{AE83AF1E-A330-73D0-4FB6-52E0542F7E8C}"/>
          </ac:spMkLst>
        </pc:spChg>
        <pc:graphicFrameChg chg="del">
          <ac:chgData name="Lucy Davies (2301297)" userId="S::2301297@student.uwtsd.ac.uk::9ca6b1e9-a7ae-455f-aed3-482c6fa679ce" providerId="AD" clId="Web-{2D7EFAC4-065F-6686-9783-D07AB11FD179}" dt="2024-02-13T22:20:08.449" v="1130"/>
          <ac:graphicFrameMkLst>
            <pc:docMk/>
            <pc:sldMk cId="1234133501" sldId="266"/>
            <ac:graphicFrameMk id="14" creationId="{8B282638-605F-AABF-CB34-2453951B1089}"/>
          </ac:graphicFrameMkLst>
        </pc:graphicFrameChg>
        <pc:picChg chg="add mod ord">
          <ac:chgData name="Lucy Davies (2301297)" userId="S::2301297@student.uwtsd.ac.uk::9ca6b1e9-a7ae-455f-aed3-482c6fa679ce" providerId="AD" clId="Web-{2D7EFAC4-065F-6686-9783-D07AB11FD179}" dt="2024-02-13T22:21:10.013" v="1135" actId="1076"/>
          <ac:picMkLst>
            <pc:docMk/>
            <pc:sldMk cId="1234133501" sldId="266"/>
            <ac:picMk id="119" creationId="{6E981B7A-AA38-A540-BE7A-C2505B919E19}"/>
          </ac:picMkLst>
        </pc:picChg>
      </pc:sldChg>
      <pc:sldChg chg="modSp modNotes">
        <pc:chgData name="Lucy Davies (2301297)" userId="S::2301297@student.uwtsd.ac.uk::9ca6b1e9-a7ae-455f-aed3-482c6fa679ce" providerId="AD" clId="Web-{2D7EFAC4-065F-6686-9783-D07AB11FD179}" dt="2024-02-13T23:40:41.260" v="1632"/>
        <pc:sldMkLst>
          <pc:docMk/>
          <pc:sldMk cId="327257719" sldId="267"/>
        </pc:sldMkLst>
        <pc:spChg chg="mod">
          <ac:chgData name="Lucy Davies (2301297)" userId="S::2301297@student.uwtsd.ac.uk::9ca6b1e9-a7ae-455f-aed3-482c6fa679ce" providerId="AD" clId="Web-{2D7EFAC4-065F-6686-9783-D07AB11FD179}" dt="2024-02-13T23:29:28.246" v="1249" actId="20577"/>
          <ac:spMkLst>
            <pc:docMk/>
            <pc:sldMk cId="327257719" sldId="267"/>
            <ac:spMk id="8" creationId="{955CC3A7-DD9A-E887-A929-DE6D4C1E47B9}"/>
          </ac:spMkLst>
        </pc:spChg>
        <pc:spChg chg="mod">
          <ac:chgData name="Lucy Davies (2301297)" userId="S::2301297@student.uwtsd.ac.uk::9ca6b1e9-a7ae-455f-aed3-482c6fa679ce" providerId="AD" clId="Web-{2D7EFAC4-065F-6686-9783-D07AB11FD179}" dt="2024-02-13T23:33:44.392" v="1339" actId="20577"/>
          <ac:spMkLst>
            <pc:docMk/>
            <pc:sldMk cId="327257719" sldId="267"/>
            <ac:spMk id="9" creationId="{EE754D37-3AA6-7249-76D8-52F85F4C158A}"/>
          </ac:spMkLst>
        </pc:spChg>
        <pc:spChg chg="mod">
          <ac:chgData name="Lucy Davies (2301297)" userId="S::2301297@student.uwtsd.ac.uk::9ca6b1e9-a7ae-455f-aed3-482c6fa679ce" providerId="AD" clId="Web-{2D7EFAC4-065F-6686-9783-D07AB11FD179}" dt="2024-02-13T22:17:39.149" v="1043" actId="20577"/>
          <ac:spMkLst>
            <pc:docMk/>
            <pc:sldMk cId="327257719" sldId="267"/>
            <ac:spMk id="17" creationId="{21A076CC-9414-293E-8AB1-B8C2EA1C5FEE}"/>
          </ac:spMkLst>
        </pc:spChg>
        <pc:spChg chg="mod">
          <ac:chgData name="Lucy Davies (2301297)" userId="S::2301297@student.uwtsd.ac.uk::9ca6b1e9-a7ae-455f-aed3-482c6fa679ce" providerId="AD" clId="Web-{2D7EFAC4-065F-6686-9783-D07AB11FD179}" dt="2024-02-13T22:15:43.068" v="898" actId="20577"/>
          <ac:spMkLst>
            <pc:docMk/>
            <pc:sldMk cId="327257719" sldId="267"/>
            <ac:spMk id="18" creationId="{871694C6-64CB-2042-D079-8D98D610EDB0}"/>
          </ac:spMkLst>
        </pc:spChg>
        <pc:spChg chg="mod">
          <ac:chgData name="Lucy Davies (2301297)" userId="S::2301297@student.uwtsd.ac.uk::9ca6b1e9-a7ae-455f-aed3-482c6fa679ce" providerId="AD" clId="Web-{2D7EFAC4-065F-6686-9783-D07AB11FD179}" dt="2024-02-13T23:36:44.542" v="1486" actId="20577"/>
          <ac:spMkLst>
            <pc:docMk/>
            <pc:sldMk cId="327257719" sldId="267"/>
            <ac:spMk id="26" creationId="{FFCA4FA2-1095-105E-5606-3D90E73136C3}"/>
          </ac:spMkLst>
        </pc:spChg>
      </pc:sldChg>
      <pc:sldChg chg="del">
        <pc:chgData name="Lucy Davies (2301297)" userId="S::2301297@student.uwtsd.ac.uk::9ca6b1e9-a7ae-455f-aed3-482c6fa679ce" providerId="AD" clId="Web-{2D7EFAC4-065F-6686-9783-D07AB11FD179}" dt="2024-02-13T22:07:51.042" v="638"/>
        <pc:sldMkLst>
          <pc:docMk/>
          <pc:sldMk cId="2759600390" sldId="268"/>
        </pc:sldMkLst>
      </pc:sldChg>
      <pc:sldChg chg="del">
        <pc:chgData name="Lucy Davies (2301297)" userId="S::2301297@student.uwtsd.ac.uk::9ca6b1e9-a7ae-455f-aed3-482c6fa679ce" providerId="AD" clId="Web-{2D7EFAC4-065F-6686-9783-D07AB11FD179}" dt="2024-02-13T22:07:47.511" v="637"/>
        <pc:sldMkLst>
          <pc:docMk/>
          <pc:sldMk cId="3418206844" sldId="280"/>
        </pc:sldMkLst>
      </pc:sldChg>
      <pc:sldChg chg="addSp delSp modSp ord">
        <pc:chgData name="Lucy Davies (2301297)" userId="S::2301297@student.uwtsd.ac.uk::9ca6b1e9-a7ae-455f-aed3-482c6fa679ce" providerId="AD" clId="Web-{2D7EFAC4-065F-6686-9783-D07AB11FD179}" dt="2024-02-13T22:22:13.016" v="1140" actId="20577"/>
        <pc:sldMkLst>
          <pc:docMk/>
          <pc:sldMk cId="1164941242" sldId="282"/>
        </pc:sldMkLst>
        <pc:spChg chg="del">
          <ac:chgData name="Lucy Davies (2301297)" userId="S::2301297@student.uwtsd.ac.uk::9ca6b1e9-a7ae-455f-aed3-482c6fa679ce" providerId="AD" clId="Web-{2D7EFAC4-065F-6686-9783-D07AB11FD179}" dt="2024-02-13T21:26:36.597" v="114"/>
          <ac:spMkLst>
            <pc:docMk/>
            <pc:sldMk cId="1164941242" sldId="282"/>
            <ac:spMk id="2" creationId="{F1B8956B-A56B-EDCF-EBC0-2683C44A22AF}"/>
          </ac:spMkLst>
        </pc:spChg>
        <pc:spChg chg="mod">
          <ac:chgData name="Lucy Davies (2301297)" userId="S::2301297@student.uwtsd.ac.uk::9ca6b1e9-a7ae-455f-aed3-482c6fa679ce" providerId="AD" clId="Web-{2D7EFAC4-065F-6686-9783-D07AB11FD179}" dt="2024-02-13T22:22:13.016" v="1140" actId="20577"/>
          <ac:spMkLst>
            <pc:docMk/>
            <pc:sldMk cId="1164941242" sldId="282"/>
            <ac:spMk id="3" creationId="{D92BF9C1-9009-C934-C11C-54570A5234B7}"/>
          </ac:spMkLst>
        </pc:spChg>
        <pc:spChg chg="del">
          <ac:chgData name="Lucy Davies (2301297)" userId="S::2301297@student.uwtsd.ac.uk::9ca6b1e9-a7ae-455f-aed3-482c6fa679ce" providerId="AD" clId="Web-{2D7EFAC4-065F-6686-9783-D07AB11FD179}" dt="2024-02-13T21:26:40.987" v="118"/>
          <ac:spMkLst>
            <pc:docMk/>
            <pc:sldMk cId="1164941242" sldId="282"/>
            <ac:spMk id="4" creationId="{7027F3E1-56D0-3EB8-15CC-D50D6E0645C4}"/>
          </ac:spMkLst>
        </pc:spChg>
        <pc:spChg chg="del">
          <ac:chgData name="Lucy Davies (2301297)" userId="S::2301297@student.uwtsd.ac.uk::9ca6b1e9-a7ae-455f-aed3-482c6fa679ce" providerId="AD" clId="Web-{2D7EFAC4-065F-6686-9783-D07AB11FD179}" dt="2024-02-13T21:26:40.909" v="117"/>
          <ac:spMkLst>
            <pc:docMk/>
            <pc:sldMk cId="1164941242" sldId="282"/>
            <ac:spMk id="5" creationId="{A45EB57E-48A5-AA9B-7682-56298F1431CB}"/>
          </ac:spMkLst>
        </pc:spChg>
        <pc:spChg chg="mod">
          <ac:chgData name="Lucy Davies (2301297)" userId="S::2301297@student.uwtsd.ac.uk::9ca6b1e9-a7ae-455f-aed3-482c6fa679ce" providerId="AD" clId="Web-{2D7EFAC4-065F-6686-9783-D07AB11FD179}" dt="2024-02-13T21:26:26.159" v="108" actId="20577"/>
          <ac:spMkLst>
            <pc:docMk/>
            <pc:sldMk cId="1164941242" sldId="282"/>
            <ac:spMk id="6" creationId="{147179F7-8740-03DE-F133-BBA41988A64A}"/>
          </ac:spMkLst>
        </pc:spChg>
        <pc:spChg chg="del">
          <ac:chgData name="Lucy Davies (2301297)" userId="S::2301297@student.uwtsd.ac.uk::9ca6b1e9-a7ae-455f-aed3-482c6fa679ce" providerId="AD" clId="Web-{2D7EFAC4-065F-6686-9783-D07AB11FD179}" dt="2024-02-13T21:26:40.831" v="116"/>
          <ac:spMkLst>
            <pc:docMk/>
            <pc:sldMk cId="1164941242" sldId="282"/>
            <ac:spMk id="7" creationId="{94BC0BBB-72F7-8CAB-4F61-F84474773790}"/>
          </ac:spMkLst>
        </pc:spChg>
        <pc:spChg chg="del">
          <ac:chgData name="Lucy Davies (2301297)" userId="S::2301297@student.uwtsd.ac.uk::9ca6b1e9-a7ae-455f-aed3-482c6fa679ce" providerId="AD" clId="Web-{2D7EFAC4-065F-6686-9783-D07AB11FD179}" dt="2024-02-13T21:26:40.753" v="115"/>
          <ac:spMkLst>
            <pc:docMk/>
            <pc:sldMk cId="1164941242" sldId="282"/>
            <ac:spMk id="8" creationId="{98D6AC14-9AD9-9C42-046A-6E2B3E9561B7}"/>
          </ac:spMkLst>
        </pc:spChg>
        <pc:spChg chg="mod">
          <ac:chgData name="Lucy Davies (2301297)" userId="S::2301297@student.uwtsd.ac.uk::9ca6b1e9-a7ae-455f-aed3-482c6fa679ce" providerId="AD" clId="Web-{2D7EFAC4-065F-6686-9783-D07AB11FD179}" dt="2024-02-13T21:27:26.801" v="128" actId="20577"/>
          <ac:spMkLst>
            <pc:docMk/>
            <pc:sldMk cId="1164941242" sldId="282"/>
            <ac:spMk id="10" creationId="{766CF5CA-318D-F6B1-504B-3DF8E9542316}"/>
          </ac:spMkLst>
        </pc:spChg>
        <pc:spChg chg="add del mod">
          <ac:chgData name="Lucy Davies (2301297)" userId="S::2301297@student.uwtsd.ac.uk::9ca6b1e9-a7ae-455f-aed3-482c6fa679ce" providerId="AD" clId="Web-{2D7EFAC4-065F-6686-9783-D07AB11FD179}" dt="2024-02-13T21:27:00.441" v="124"/>
          <ac:spMkLst>
            <pc:docMk/>
            <pc:sldMk cId="1164941242" sldId="282"/>
            <ac:spMk id="13" creationId="{617D469F-EDAB-0634-7185-94BE1D05D87E}"/>
          </ac:spMkLst>
        </pc:spChg>
        <pc:spChg chg="add del mod">
          <ac:chgData name="Lucy Davies (2301297)" userId="S::2301297@student.uwtsd.ac.uk::9ca6b1e9-a7ae-455f-aed3-482c6fa679ce" providerId="AD" clId="Web-{2D7EFAC4-065F-6686-9783-D07AB11FD179}" dt="2024-02-13T21:26:48.925" v="122"/>
          <ac:spMkLst>
            <pc:docMk/>
            <pc:sldMk cId="1164941242" sldId="282"/>
            <ac:spMk id="15" creationId="{50962251-5842-38E1-6B7A-FFDEDBBFA4A9}"/>
          </ac:spMkLst>
        </pc:spChg>
        <pc:spChg chg="add del mod">
          <ac:chgData name="Lucy Davies (2301297)" userId="S::2301297@student.uwtsd.ac.uk::9ca6b1e9-a7ae-455f-aed3-482c6fa679ce" providerId="AD" clId="Web-{2D7EFAC4-065F-6686-9783-D07AB11FD179}" dt="2024-02-13T21:26:48.925" v="121"/>
          <ac:spMkLst>
            <pc:docMk/>
            <pc:sldMk cId="1164941242" sldId="282"/>
            <ac:spMk id="17" creationId="{9A5BA7E6-4A87-005C-C8DC-297CBA3EC9A8}"/>
          </ac:spMkLst>
        </pc:spChg>
        <pc:spChg chg="add del mod">
          <ac:chgData name="Lucy Davies (2301297)" userId="S::2301297@student.uwtsd.ac.uk::9ca6b1e9-a7ae-455f-aed3-482c6fa679ce" providerId="AD" clId="Web-{2D7EFAC4-065F-6686-9783-D07AB11FD179}" dt="2024-02-13T21:26:48.925" v="120"/>
          <ac:spMkLst>
            <pc:docMk/>
            <pc:sldMk cId="1164941242" sldId="282"/>
            <ac:spMk id="19" creationId="{4AF55044-142D-2156-0111-760EDFB4F8D1}"/>
          </ac:spMkLst>
        </pc:spChg>
        <pc:spChg chg="add del mod">
          <ac:chgData name="Lucy Davies (2301297)" userId="S::2301297@student.uwtsd.ac.uk::9ca6b1e9-a7ae-455f-aed3-482c6fa679ce" providerId="AD" clId="Web-{2D7EFAC4-065F-6686-9783-D07AB11FD179}" dt="2024-02-13T21:26:48.925" v="119"/>
          <ac:spMkLst>
            <pc:docMk/>
            <pc:sldMk cId="1164941242" sldId="282"/>
            <ac:spMk id="21" creationId="{6ED673D3-C31A-39F2-E14A-606ED6A1024D}"/>
          </ac:spMkLst>
        </pc:spChg>
      </pc:sldChg>
      <pc:sldChg chg="modNotes">
        <pc:chgData name="Lucy Davies (2301297)" userId="S::2301297@student.uwtsd.ac.uk::9ca6b1e9-a7ae-455f-aed3-482c6fa679ce" providerId="AD" clId="Web-{2D7EFAC4-065F-6686-9783-D07AB11FD179}" dt="2024-02-13T22:07:26.369" v="636"/>
        <pc:sldMkLst>
          <pc:docMk/>
          <pc:sldMk cId="924523929" sldId="283"/>
        </pc:sldMkLst>
      </pc:sldChg>
    </pc:docChg>
  </pc:docChgLst>
  <pc:docChgLst>
    <pc:chgData name="Lucy Davies (2301297)" userId="S::2301297@student.uwtsd.ac.uk::9ca6b1e9-a7ae-455f-aed3-482c6fa679ce" providerId="AD" clId="Web-{639ADDE5-4F9C-4E3A-9771-C77E44A54DAD}"/>
    <pc:docChg chg="modSld">
      <pc:chgData name="Lucy Davies (2301297)" userId="S::2301297@student.uwtsd.ac.uk::9ca6b1e9-a7ae-455f-aed3-482c6fa679ce" providerId="AD" clId="Web-{639ADDE5-4F9C-4E3A-9771-C77E44A54DAD}" dt="2024-02-17T16:11:17.829" v="222"/>
      <pc:docMkLst>
        <pc:docMk/>
      </pc:docMkLst>
      <pc:sldChg chg="modNotes">
        <pc:chgData name="Lucy Davies (2301297)" userId="S::2301297@student.uwtsd.ac.uk::9ca6b1e9-a7ae-455f-aed3-482c6fa679ce" providerId="AD" clId="Web-{639ADDE5-4F9C-4E3A-9771-C77E44A54DAD}" dt="2024-02-17T16:01:36.844" v="133"/>
        <pc:sldMkLst>
          <pc:docMk/>
          <pc:sldMk cId="2752853293" sldId="262"/>
        </pc:sldMkLst>
      </pc:sldChg>
      <pc:sldChg chg="modNotes">
        <pc:chgData name="Lucy Davies (2301297)" userId="S::2301297@student.uwtsd.ac.uk::9ca6b1e9-a7ae-455f-aed3-482c6fa679ce" providerId="AD" clId="Web-{639ADDE5-4F9C-4E3A-9771-C77E44A54DAD}" dt="2024-02-17T16:11:17.829" v="222"/>
        <pc:sldMkLst>
          <pc:docMk/>
          <pc:sldMk cId="1002104821" sldId="264"/>
        </pc:sldMkLst>
      </pc:sldChg>
    </pc:docChg>
  </pc:docChgLst>
  <pc:docChgLst>
    <pc:chgData name="Lucy Davies (2301297)" userId="S::2301297@student.uwtsd.ac.uk::9ca6b1e9-a7ae-455f-aed3-482c6fa679ce" providerId="AD" clId="Web-{66739981-ADA3-2C1A-BB47-0DDBDFD298B1}"/>
    <pc:docChg chg="modSld">
      <pc:chgData name="Lucy Davies (2301297)" userId="S::2301297@student.uwtsd.ac.uk::9ca6b1e9-a7ae-455f-aed3-482c6fa679ce" providerId="AD" clId="Web-{66739981-ADA3-2C1A-BB47-0DDBDFD298B1}" dt="2024-02-14T14:14:11.258" v="278" actId="1076"/>
      <pc:docMkLst>
        <pc:docMk/>
      </pc:docMkLst>
      <pc:sldChg chg="modSp modNotes">
        <pc:chgData name="Lucy Davies (2301297)" userId="S::2301297@student.uwtsd.ac.uk::9ca6b1e9-a7ae-455f-aed3-482c6fa679ce" providerId="AD" clId="Web-{66739981-ADA3-2C1A-BB47-0DDBDFD298B1}" dt="2024-02-14T13:37:03.289" v="100" actId="20577"/>
        <pc:sldMkLst>
          <pc:docMk/>
          <pc:sldMk cId="3435077016" sldId="259"/>
        </pc:sldMkLst>
        <pc:spChg chg="mod">
          <ac:chgData name="Lucy Davies (2301297)" userId="S::2301297@student.uwtsd.ac.uk::9ca6b1e9-a7ae-455f-aed3-482c6fa679ce" providerId="AD" clId="Web-{66739981-ADA3-2C1A-BB47-0DDBDFD298B1}" dt="2024-02-14T13:37:03.289" v="100" actId="20577"/>
          <ac:spMkLst>
            <pc:docMk/>
            <pc:sldMk cId="3435077016" sldId="259"/>
            <ac:spMk id="27" creationId="{64C89AC3-3D7A-65BB-C3F4-2B1CB19E78D1}"/>
          </ac:spMkLst>
        </pc:spChg>
      </pc:sldChg>
      <pc:sldChg chg="modSp modNotes">
        <pc:chgData name="Lucy Davies (2301297)" userId="S::2301297@student.uwtsd.ac.uk::9ca6b1e9-a7ae-455f-aed3-482c6fa679ce" providerId="AD" clId="Web-{66739981-ADA3-2C1A-BB47-0DDBDFD298B1}" dt="2024-02-14T13:39:41.938" v="134" actId="20577"/>
        <pc:sldMkLst>
          <pc:docMk/>
          <pc:sldMk cId="1699088621" sldId="261"/>
        </pc:sldMkLst>
        <pc:spChg chg="mod">
          <ac:chgData name="Lucy Davies (2301297)" userId="S::2301297@student.uwtsd.ac.uk::9ca6b1e9-a7ae-455f-aed3-482c6fa679ce" providerId="AD" clId="Web-{66739981-ADA3-2C1A-BB47-0DDBDFD298B1}" dt="2024-02-14T13:39:02.123" v="111" actId="20577"/>
          <ac:spMkLst>
            <pc:docMk/>
            <pc:sldMk cId="1699088621" sldId="261"/>
            <ac:spMk id="3" creationId="{F2305521-2060-8F6C-6E9C-C1F385882343}"/>
          </ac:spMkLst>
        </pc:spChg>
        <pc:spChg chg="mod">
          <ac:chgData name="Lucy Davies (2301297)" userId="S::2301297@student.uwtsd.ac.uk::9ca6b1e9-a7ae-455f-aed3-482c6fa679ce" providerId="AD" clId="Web-{66739981-ADA3-2C1A-BB47-0DDBDFD298B1}" dt="2024-02-14T13:39:41.938" v="134" actId="20577"/>
          <ac:spMkLst>
            <pc:docMk/>
            <pc:sldMk cId="1699088621" sldId="261"/>
            <ac:spMk id="6" creationId="{0CE56F1D-3288-9F63-B471-69E0408838A2}"/>
          </ac:spMkLst>
        </pc:spChg>
      </pc:sldChg>
      <pc:sldChg chg="modNotes">
        <pc:chgData name="Lucy Davies (2301297)" userId="S::2301297@student.uwtsd.ac.uk::9ca6b1e9-a7ae-455f-aed3-482c6fa679ce" providerId="AD" clId="Web-{66739981-ADA3-2C1A-BB47-0DDBDFD298B1}" dt="2024-02-14T13:22:31.771" v="11"/>
        <pc:sldMkLst>
          <pc:docMk/>
          <pc:sldMk cId="2752853293" sldId="262"/>
        </pc:sldMkLst>
      </pc:sldChg>
      <pc:sldChg chg="modSp">
        <pc:chgData name="Lucy Davies (2301297)" userId="S::2301297@student.uwtsd.ac.uk::9ca6b1e9-a7ae-455f-aed3-482c6fa679ce" providerId="AD" clId="Web-{66739981-ADA3-2C1A-BB47-0DDBDFD298B1}" dt="2024-02-14T13:43:11.106" v="146" actId="20577"/>
        <pc:sldMkLst>
          <pc:docMk/>
          <pc:sldMk cId="1002104821" sldId="264"/>
        </pc:sldMkLst>
        <pc:spChg chg="mod">
          <ac:chgData name="Lucy Davies (2301297)" userId="S::2301297@student.uwtsd.ac.uk::9ca6b1e9-a7ae-455f-aed3-482c6fa679ce" providerId="AD" clId="Web-{66739981-ADA3-2C1A-BB47-0DDBDFD298B1}" dt="2024-02-14T13:43:11.106" v="146" actId="20577"/>
          <ac:spMkLst>
            <pc:docMk/>
            <pc:sldMk cId="1002104821" sldId="264"/>
            <ac:spMk id="41" creationId="{81543335-FEEB-4189-8797-3B04E32C6433}"/>
          </ac:spMkLst>
        </pc:spChg>
      </pc:sldChg>
      <pc:sldChg chg="modNotes">
        <pc:chgData name="Lucy Davies (2301297)" userId="S::2301297@student.uwtsd.ac.uk::9ca6b1e9-a7ae-455f-aed3-482c6fa679ce" providerId="AD" clId="Web-{66739981-ADA3-2C1A-BB47-0DDBDFD298B1}" dt="2024-02-14T14:09:59.509" v="276"/>
        <pc:sldMkLst>
          <pc:docMk/>
          <pc:sldMk cId="1234133501" sldId="266"/>
        </pc:sldMkLst>
      </pc:sldChg>
      <pc:sldChg chg="modSp">
        <pc:chgData name="Lucy Davies (2301297)" userId="S::2301297@student.uwtsd.ac.uk::9ca6b1e9-a7ae-455f-aed3-482c6fa679ce" providerId="AD" clId="Web-{66739981-ADA3-2C1A-BB47-0DDBDFD298B1}" dt="2024-02-14T14:14:11.258" v="278" actId="1076"/>
        <pc:sldMkLst>
          <pc:docMk/>
          <pc:sldMk cId="327257719" sldId="267"/>
        </pc:sldMkLst>
        <pc:spChg chg="mod">
          <ac:chgData name="Lucy Davies (2301297)" userId="S::2301297@student.uwtsd.ac.uk::9ca6b1e9-a7ae-455f-aed3-482c6fa679ce" providerId="AD" clId="Web-{66739981-ADA3-2C1A-BB47-0DDBDFD298B1}" dt="2024-02-14T13:46:20.945" v="153" actId="20577"/>
          <ac:spMkLst>
            <pc:docMk/>
            <pc:sldMk cId="327257719" sldId="267"/>
            <ac:spMk id="9" creationId="{EE754D37-3AA6-7249-76D8-52F85F4C158A}"/>
          </ac:spMkLst>
        </pc:spChg>
        <pc:spChg chg="mod">
          <ac:chgData name="Lucy Davies (2301297)" userId="S::2301297@student.uwtsd.ac.uk::9ca6b1e9-a7ae-455f-aed3-482c6fa679ce" providerId="AD" clId="Web-{66739981-ADA3-2C1A-BB47-0DDBDFD298B1}" dt="2024-02-14T14:14:04.257" v="277" actId="1076"/>
          <ac:spMkLst>
            <pc:docMk/>
            <pc:sldMk cId="327257719" sldId="267"/>
            <ac:spMk id="17" creationId="{21A076CC-9414-293E-8AB1-B8C2EA1C5FEE}"/>
          </ac:spMkLst>
        </pc:spChg>
        <pc:spChg chg="mod">
          <ac:chgData name="Lucy Davies (2301297)" userId="S::2301297@student.uwtsd.ac.uk::9ca6b1e9-a7ae-455f-aed3-482c6fa679ce" providerId="AD" clId="Web-{66739981-ADA3-2C1A-BB47-0DDBDFD298B1}" dt="2024-02-14T14:14:11.258" v="278" actId="1076"/>
          <ac:spMkLst>
            <pc:docMk/>
            <pc:sldMk cId="327257719" sldId="267"/>
            <ac:spMk id="26" creationId="{FFCA4FA2-1095-105E-5606-3D90E73136C3}"/>
          </ac:spMkLst>
        </pc:spChg>
      </pc:sldChg>
      <pc:sldChg chg="modSp">
        <pc:chgData name="Lucy Davies (2301297)" userId="S::2301297@student.uwtsd.ac.uk::9ca6b1e9-a7ae-455f-aed3-482c6fa679ce" providerId="AD" clId="Web-{66739981-ADA3-2C1A-BB47-0DDBDFD298B1}" dt="2024-02-14T13:34:05.482" v="36" actId="14100"/>
        <pc:sldMkLst>
          <pc:docMk/>
          <pc:sldMk cId="417536504" sldId="272"/>
        </pc:sldMkLst>
        <pc:spChg chg="mod">
          <ac:chgData name="Lucy Davies (2301297)" userId="S::2301297@student.uwtsd.ac.uk::9ca6b1e9-a7ae-455f-aed3-482c6fa679ce" providerId="AD" clId="Web-{66739981-ADA3-2C1A-BB47-0DDBDFD298B1}" dt="2024-02-14T13:34:05.482" v="36" actId="14100"/>
          <ac:spMkLst>
            <pc:docMk/>
            <pc:sldMk cId="417536504" sldId="272"/>
            <ac:spMk id="3" creationId="{CA0D2251-7AFE-1B36-778C-D116EDBB7FDE}"/>
          </ac:spMkLst>
        </pc:spChg>
      </pc:sldChg>
      <pc:sldChg chg="modSp">
        <pc:chgData name="Lucy Davies (2301297)" userId="S::2301297@student.uwtsd.ac.uk::9ca6b1e9-a7ae-455f-aed3-482c6fa679ce" providerId="AD" clId="Web-{66739981-ADA3-2C1A-BB47-0DDBDFD298B1}" dt="2024-02-14T13:49:25.049" v="202" actId="20577"/>
        <pc:sldMkLst>
          <pc:docMk/>
          <pc:sldMk cId="2577936335" sldId="281"/>
        </pc:sldMkLst>
        <pc:spChg chg="mod">
          <ac:chgData name="Lucy Davies (2301297)" userId="S::2301297@student.uwtsd.ac.uk::9ca6b1e9-a7ae-455f-aed3-482c6fa679ce" providerId="AD" clId="Web-{66739981-ADA3-2C1A-BB47-0DDBDFD298B1}" dt="2024-02-14T13:49:25.049" v="202" actId="20577"/>
          <ac:spMkLst>
            <pc:docMk/>
            <pc:sldMk cId="2577936335" sldId="281"/>
            <ac:spMk id="2" creationId="{34096D4E-8B4F-62B8-F551-56379B923E78}"/>
          </ac:spMkLst>
        </pc:spChg>
        <pc:spChg chg="mod">
          <ac:chgData name="Lucy Davies (2301297)" userId="S::2301297@student.uwtsd.ac.uk::9ca6b1e9-a7ae-455f-aed3-482c6fa679ce" providerId="AD" clId="Web-{66739981-ADA3-2C1A-BB47-0DDBDFD298B1}" dt="2024-02-14T13:49:05.751" v="191" actId="20577"/>
          <ac:spMkLst>
            <pc:docMk/>
            <pc:sldMk cId="2577936335" sldId="281"/>
            <ac:spMk id="3" creationId="{FF07BEBE-18E8-4025-FF6F-EC0130CB4F22}"/>
          </ac:spMkLst>
        </pc:spChg>
      </pc:sldChg>
      <pc:sldChg chg="modSp">
        <pc:chgData name="Lucy Davies (2301297)" userId="S::2301297@student.uwtsd.ac.uk::9ca6b1e9-a7ae-455f-aed3-482c6fa679ce" providerId="AD" clId="Web-{66739981-ADA3-2C1A-BB47-0DDBDFD298B1}" dt="2024-02-14T13:42:11.853" v="141" actId="20577"/>
        <pc:sldMkLst>
          <pc:docMk/>
          <pc:sldMk cId="924523929" sldId="283"/>
        </pc:sldMkLst>
        <pc:spChg chg="mod">
          <ac:chgData name="Lucy Davies (2301297)" userId="S::2301297@student.uwtsd.ac.uk::9ca6b1e9-a7ae-455f-aed3-482c6fa679ce" providerId="AD" clId="Web-{66739981-ADA3-2C1A-BB47-0DDBDFD298B1}" dt="2024-02-14T13:42:11.853" v="141" actId="20577"/>
          <ac:spMkLst>
            <pc:docMk/>
            <pc:sldMk cId="924523929" sldId="283"/>
            <ac:spMk id="3" creationId="{4F64A910-6B32-EDDC-505B-D31D5651F3F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21/02/2024</a:t>
            </a:fld>
            <a:endParaRPr lang="en-GB"/>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21/02/2024</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musicgateway.com/blog/how-to/what-to-eat-and-drink-before-singing#:~:text=The%20best%20foods%20before%20singing,drinks%20without%20caffeine%20or%20milk.%E2%80%8B"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Within this presentation I will be discussing the things that we need in our diets in order to look after our voice effectively including what food and drinks to have or avoid, foods that can calm our nerves before singing, nutrients that provide beneficial things for us as performers, the effects of dehydration on us vocally and mentally. I will then discuss the nutrients needed to make sure we are mentally ready to perform, the effects of alcohol and caffeine and then other influences which have an effect on our mental health.</a:t>
            </a:r>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2</a:t>
            </a:fld>
            <a:endParaRPr lang="en-GB"/>
          </a:p>
        </p:txBody>
      </p:sp>
    </p:spTree>
    <p:extLst>
      <p:ext uri="{BB962C8B-B14F-4D97-AF65-F5344CB8AC3E}">
        <p14:creationId xmlns:p14="http://schemas.microsoft.com/office/powerpoint/2010/main" val="1075896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Here are some examples of good food and drinks to have before singing but more examples include, salads, fresh fruit, chicken, fish, turkey and kidney beans. Just going a bit further about water, warm or room temperature water will hydrate us vocally however cold water causes our vocal cords to tense up.  </a:t>
            </a:r>
          </a:p>
          <a:p>
            <a:r>
              <a:rPr lang="en-GB">
                <a:ea typeface="Calibri"/>
                <a:cs typeface="Calibri"/>
              </a:rPr>
              <a:t>These foods and drinks should be avoided the 3 hours leading up to a performance, hot substances lead to out vocal cords swelling and cold leading to constriction in the vocal cords. It is known that dairy thickens our mucous therefore it coats our vocal folds and makes singing difficult. Both caffeine and alcohol have a dehydrating effect therefore being a negative thing for a performer.</a:t>
            </a:r>
          </a:p>
          <a:p>
            <a:endParaRPr lang="en-GB">
              <a:ea typeface="Calibri"/>
              <a:cs typeface="Calibri"/>
            </a:endParaRPr>
          </a:p>
          <a:p>
            <a:r>
              <a:rPr lang="en-GB">
                <a:ea typeface="Calibri"/>
                <a:cs typeface="Calibri"/>
              </a:rPr>
              <a:t>However, these are generally the foods that we should avoid but "one size doesn’t fit all" which means not everybody is the same, even if scientific evidence shows food we should avoid they may benefit some people. </a:t>
            </a:r>
          </a:p>
          <a:p>
            <a:endParaRPr lang="en-GB">
              <a:ea typeface="Calibri"/>
              <a:cs typeface="Calibri"/>
            </a:endParaRPr>
          </a:p>
          <a:p>
            <a:r>
              <a:rPr lang="en-GB">
                <a:hlinkClick r:id="rId3"/>
              </a:rPr>
              <a:t>https://www.musicgateway.com/blog/how-to/what-to-eat-and-drink-before-singing#:~:text=The%20best%20foods%20before%20singing,drinks%20without%20caffeine%20or%20milk.%E2%80%8B</a:t>
            </a:r>
            <a:r>
              <a:rPr lang="en-GB"/>
              <a:t> </a:t>
            </a:r>
            <a:r>
              <a:rPr lang="en-GB">
                <a:ea typeface="Calibri"/>
                <a:cs typeface="Calibri"/>
              </a:rPr>
              <a:t> </a:t>
            </a:r>
          </a:p>
        </p:txBody>
      </p:sp>
      <p:sp>
        <p:nvSpPr>
          <p:cNvPr id="4" name="Slide Number Placeholder 3"/>
          <p:cNvSpPr>
            <a:spLocks noGrp="1"/>
          </p:cNvSpPr>
          <p:nvPr>
            <p:ph type="sldNum" sz="quarter" idx="5"/>
          </p:nvPr>
        </p:nvSpPr>
        <p:spPr/>
        <p:txBody>
          <a:bodyPr/>
          <a:lstStyle/>
          <a:p>
            <a:pPr rtl="0"/>
            <a:fld id="{7C366290-4595-5745-A50F-D5EC13BAC604}" type="slidenum">
              <a:rPr lang="en-GB" smtClean="0"/>
              <a:t>3</a:t>
            </a:fld>
            <a:endParaRPr lang="en-GB"/>
          </a:p>
        </p:txBody>
      </p:sp>
    </p:spTree>
    <p:extLst>
      <p:ext uri="{BB962C8B-B14F-4D97-AF65-F5344CB8AC3E}">
        <p14:creationId xmlns:p14="http://schemas.microsoft.com/office/powerpoint/2010/main" val="1234680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All of these can provide different things to our bodies helping calm nerves, spinach helps us to relax, basil has antibacterial and anti-inflammatory properties and it also contains magnesium. Also provided by </a:t>
            </a:r>
            <a:r>
              <a:rPr lang="en-GB" err="1">
                <a:ea typeface="Calibri"/>
                <a:cs typeface="Calibri"/>
              </a:rPr>
              <a:t>brazil</a:t>
            </a:r>
            <a:r>
              <a:rPr lang="en-GB">
                <a:ea typeface="Calibri"/>
                <a:cs typeface="Calibri"/>
              </a:rPr>
              <a:t> nuts is a source of selenium, known to fight anxiety, depression and fatigue, broccoli provides us with potassium which fights tiredness. Green tea holds an amino acid that reduces stress and promotes relaxation. Dark chocolate contains a component of serotonin which helps relax our brain which is beneficial for performers. I find this to be very controversial as we are told not to have too much caffeine as performers however dark chocolate is said to calm our nerves. The kiwi fruit contains vitamin c which converts tryptophan into serotonin. </a:t>
            </a:r>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8112712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Sources of fibre include vegetables, fruits and whole grains </a:t>
            </a:r>
          </a:p>
          <a:p>
            <a:r>
              <a:rPr lang="en-US">
                <a:cs typeface="Calibri"/>
              </a:rPr>
              <a:t>Vitamins can be sourced from fruits and vegetables</a:t>
            </a:r>
          </a:p>
          <a:p>
            <a:r>
              <a:rPr lang="en-US">
                <a:cs typeface="Calibri"/>
              </a:rPr>
              <a:t>Proteins can be found in meat, fish, seafood and eggs. </a:t>
            </a:r>
            <a:r>
              <a:rPr lang="en-US"/>
              <a:t>A good source of protein for vegetarians and vegans is pulses and beans.</a:t>
            </a:r>
            <a:endParaRPr lang="en-US">
              <a:cs typeface="Calibri" panose="020F0502020204030204"/>
            </a:endParaRPr>
          </a:p>
          <a:p>
            <a:r>
              <a:rPr lang="en-US">
                <a:ea typeface="Calibri"/>
                <a:cs typeface="Calibri"/>
              </a:rPr>
              <a:t>Some sources of vitamin A include leafy green vegetables, fish oils and tomatoes </a:t>
            </a:r>
          </a:p>
          <a:p>
            <a:r>
              <a:rPr lang="en-US">
                <a:ea typeface="Calibri"/>
                <a:cs typeface="Calibri"/>
              </a:rPr>
              <a:t>Carbohydrates can be found in rice, noodles, fruit, root vegetables, dry beans </a:t>
            </a:r>
          </a:p>
          <a:p>
            <a:endParaRPr lang="en-US">
              <a:ea typeface="Calibri"/>
              <a:cs typeface="Calibri"/>
            </a:endParaRPr>
          </a:p>
          <a:p>
            <a:r>
              <a:rPr lang="en-US">
                <a:ea typeface="Calibri"/>
                <a:cs typeface="Calibri"/>
              </a:rPr>
              <a:t>It is important to eat a balance of protein, fruits and vegetables, whole grains and beans, and moderate amounts of healthy fats and oils. </a:t>
            </a:r>
          </a:p>
          <a:p>
            <a:endParaRPr lang="en-US">
              <a:ea typeface="Calibri"/>
              <a:cs typeface="Calibri"/>
            </a:endParaRPr>
          </a:p>
        </p:txBody>
      </p:sp>
      <p:sp>
        <p:nvSpPr>
          <p:cNvPr id="4" name="Slide Number Placeholder 3"/>
          <p:cNvSpPr>
            <a:spLocks noGrp="1"/>
          </p:cNvSpPr>
          <p:nvPr>
            <p:ph type="sldNum" sz="quarter" idx="5"/>
          </p:nvPr>
        </p:nvSpPr>
        <p:spPr/>
        <p:txBody>
          <a:bodyPr/>
          <a:lstStyle/>
          <a:p>
            <a:pPr rtl="0"/>
            <a:fld id="{7C366290-4595-5745-A50F-D5EC13BAC604}" type="slidenum">
              <a:rPr lang="en-GB" noProof="0" smtClean="0"/>
              <a:t>5</a:t>
            </a:fld>
            <a:endParaRPr lang="en-GB" noProof="0"/>
          </a:p>
        </p:txBody>
      </p:sp>
    </p:spTree>
    <p:extLst>
      <p:ext uri="{BB962C8B-B14F-4D97-AF65-F5344CB8AC3E}">
        <p14:creationId xmlns:p14="http://schemas.microsoft.com/office/powerpoint/2010/main" val="16750385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ea typeface="Calibri"/>
                <a:cs typeface="Calibri"/>
              </a:rPr>
              <a:t>As we can see these are signs of dehydration, if we become dehydrated as singers it means there is no mucus surrounding our vocal folds, meaning the tissue become dry and even become permanently injured. For our voices it is important to drink water throughout the day before a performance not just before, if we are dehydrated our vocal fold tissues become dry which can lead to permanent injury.  It is recommended to drink eight to ten glasses of water daily.  </a:t>
            </a:r>
          </a:p>
          <a:p>
            <a:endParaRPr lang="en-GB">
              <a:cs typeface="Calibri" panose="020F0502020204030204"/>
            </a:endParaRPr>
          </a:p>
          <a:p>
            <a:r>
              <a:rPr lang="en-GB">
                <a:cs typeface="Calibri" panose="020F0502020204030204"/>
              </a:rPr>
              <a:t>Water, tea, coffee, juices and smoothies can make people feel hydrated however some of them contain caffeine or sugar which can effect how we feel mentally. Dehydration can affect our mood, energy and ability to concentrate in any situation.</a:t>
            </a:r>
          </a:p>
          <a:p>
            <a:r>
              <a:rPr lang="en-GB">
                <a:cs typeface="Calibri" panose="020F0502020204030204"/>
              </a:rPr>
              <a:t>An example of this is people who are depressed may not have the motivation to drink water.</a:t>
            </a:r>
          </a:p>
        </p:txBody>
      </p:sp>
      <p:sp>
        <p:nvSpPr>
          <p:cNvPr id="4" name="Slide Number Placeholder 3"/>
          <p:cNvSpPr>
            <a:spLocks noGrp="1"/>
          </p:cNvSpPr>
          <p:nvPr>
            <p:ph type="sldNum" sz="quarter" idx="5"/>
          </p:nvPr>
        </p:nvSpPr>
        <p:spPr/>
        <p:txBody>
          <a:bodyPr/>
          <a:lstStyle/>
          <a:p>
            <a:pPr rtl="0"/>
            <a:fld id="{7C366290-4595-5745-A50F-D5EC13BAC604}" type="slidenum">
              <a:rPr lang="en-GB" smtClean="0"/>
              <a:t>6</a:t>
            </a:fld>
            <a:endParaRPr lang="en-GB"/>
          </a:p>
        </p:txBody>
      </p:sp>
    </p:spTree>
    <p:extLst>
      <p:ext uri="{BB962C8B-B14F-4D97-AF65-F5344CB8AC3E}">
        <p14:creationId xmlns:p14="http://schemas.microsoft.com/office/powerpoint/2010/main" val="3629002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It is important for us as performers to have the right balance of healthy fats put into our bodies to feed our brains, healthy fats can be found in olive oil, rapeseed oil, nuts, seeds, oily fish, </a:t>
            </a:r>
            <a:r>
              <a:rPr lang="en-GB" err="1">
                <a:cs typeface="Calibri"/>
              </a:rPr>
              <a:t>avacados</a:t>
            </a:r>
            <a:r>
              <a:rPr lang="en-GB">
                <a:cs typeface="Calibri"/>
              </a:rPr>
              <a:t>, milk and eggs. Our brains need these fatty acids such as omega-3 and omega-6. It is also equally important for us to avoid trans fats which are often found in packaged foods as these can be bad for your mood and heart health.</a:t>
            </a:r>
          </a:p>
          <a:p>
            <a:r>
              <a:rPr lang="en-GB">
                <a:cs typeface="Calibri"/>
              </a:rPr>
              <a:t>Proteins contain a chemical called amino acids, these help our brain to produce chemicals such as neurotransmitters, which help regulate our mood, thoughts and feelings. As performers and in general it is important to have a high protein diet as this is said to support our mental health. </a:t>
            </a:r>
          </a:p>
          <a:p>
            <a:r>
              <a:rPr lang="en-GB">
                <a:cs typeface="Calibri"/>
              </a:rPr>
              <a:t>It is important for our brain and body to have vitamins and minerals which can be found in whole grains, and fruit and vegetables, which help us keep mentally and physically healthy. </a:t>
            </a:r>
          </a:p>
        </p:txBody>
      </p:sp>
      <p:sp>
        <p:nvSpPr>
          <p:cNvPr id="4" name="Slide Number Placeholder 3"/>
          <p:cNvSpPr>
            <a:spLocks noGrp="1"/>
          </p:cNvSpPr>
          <p:nvPr>
            <p:ph type="sldNum" sz="quarter" idx="5"/>
          </p:nvPr>
        </p:nvSpPr>
        <p:spPr/>
        <p:txBody>
          <a:bodyPr/>
          <a:lstStyle/>
          <a:p>
            <a:pPr rtl="0"/>
            <a:fld id="{7C366290-4595-5745-A50F-D5EC13BAC604}" type="slidenum">
              <a:rPr lang="en-GB" smtClean="0"/>
              <a:t>7</a:t>
            </a:fld>
            <a:endParaRPr lang="en-GB"/>
          </a:p>
        </p:txBody>
      </p:sp>
    </p:spTree>
    <p:extLst>
      <p:ext uri="{BB962C8B-B14F-4D97-AF65-F5344CB8AC3E}">
        <p14:creationId xmlns:p14="http://schemas.microsoft.com/office/powerpoint/2010/main" val="302303370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r>
              <a:rPr lang="en-GB">
                <a:cs typeface="Calibri"/>
              </a:rPr>
              <a:t>Drinking too much changes the chemical balance in our brains which affects our mental health. Due to this change in chemical balance some people begin to depends on alcohol. </a:t>
            </a:r>
          </a:p>
          <a:p>
            <a:r>
              <a:rPr lang="en-GB">
                <a:cs typeface="Calibri"/>
              </a:rPr>
              <a:t>Both of these act as stimulants in our body meaning it gives us short bursts of energy however they can make us feel anxious and depressed, disturbing our sleep if we have it too close to bed. With lack of sleep as a performer this can impact negatively on a performance. If we suddenly stopped having caffeine or alcohol we would go through a </a:t>
            </a:r>
            <a:r>
              <a:rPr lang="en-GB" err="1">
                <a:cs typeface="Calibri"/>
              </a:rPr>
              <a:t>withdrawl</a:t>
            </a:r>
            <a:r>
              <a:rPr lang="en-GB">
                <a:cs typeface="Calibri"/>
              </a:rPr>
              <a:t> making us become irritable or depressed. </a:t>
            </a:r>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8</a:t>
            </a:fld>
            <a:endParaRPr lang="en-GB"/>
          </a:p>
        </p:txBody>
      </p:sp>
    </p:spTree>
    <p:extLst>
      <p:ext uri="{BB962C8B-B14F-4D97-AF65-F5344CB8AC3E}">
        <p14:creationId xmlns:p14="http://schemas.microsoft.com/office/powerpoint/2010/main" val="1402747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r>
              <a:rPr lang="en-GB">
                <a:cs typeface="Calibri"/>
              </a:rPr>
              <a:t>People with eating disorders usually use food as a negative copying mechanism to deal with emotional pain, this could influence us as performers if there is a continued emotional strain on us. </a:t>
            </a:r>
          </a:p>
          <a:p>
            <a:r>
              <a:rPr lang="en-GB">
                <a:cs typeface="Calibri"/>
              </a:rPr>
              <a:t>Foods that can help with our digestion include, fruits and vegetables, </a:t>
            </a:r>
            <a:r>
              <a:rPr lang="en-GB" err="1">
                <a:cs typeface="Calibri"/>
              </a:rPr>
              <a:t>wholegrains</a:t>
            </a:r>
            <a:r>
              <a:rPr lang="en-GB">
                <a:cs typeface="Calibri"/>
              </a:rPr>
              <a:t>, pulses and probiotics. </a:t>
            </a:r>
          </a:p>
          <a:p>
            <a:r>
              <a:rPr lang="en-GB">
                <a:cs typeface="Calibri"/>
              </a:rPr>
              <a:t>Some signs of low blood sugar include feeling tired, irritable or depressed. Some foods that are slow releasers in energy include wholegrain bread or cereal, nuts and seeds, brown pasta and brown rice.</a:t>
            </a:r>
          </a:p>
          <a:p>
            <a:r>
              <a:rPr lang="en-GB">
                <a:cs typeface="Calibri"/>
              </a:rPr>
              <a:t>It is said that we should eat with family or friends and in our case maybe fellow performers at least once a week. Talking and listening to others while eating slows us down which also means we don't eat too fast.</a:t>
            </a:r>
          </a:p>
          <a:p>
            <a:r>
              <a:rPr lang="en-GB">
                <a:cs typeface="Calibri"/>
              </a:rPr>
              <a:t>Exercise is able to improve your sense of control, coping ability and self-esteem.</a:t>
            </a:r>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9</a:t>
            </a:fld>
            <a:endParaRPr lang="en-GB"/>
          </a:p>
        </p:txBody>
      </p:sp>
    </p:spTree>
    <p:extLst>
      <p:ext uri="{BB962C8B-B14F-4D97-AF65-F5344CB8AC3E}">
        <p14:creationId xmlns:p14="http://schemas.microsoft.com/office/powerpoint/2010/main" val="32772215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10</a:t>
            </a:fld>
            <a:endParaRPr lang="en-GB"/>
          </a:p>
        </p:txBody>
      </p:sp>
    </p:spTree>
    <p:extLst>
      <p:ext uri="{BB962C8B-B14F-4D97-AF65-F5344CB8AC3E}">
        <p14:creationId xmlns:p14="http://schemas.microsoft.com/office/powerpoint/2010/main" val="1798505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11</a:t>
            </a:fld>
            <a:endParaRPr lang="en-GB"/>
          </a:p>
        </p:txBody>
      </p:sp>
    </p:spTree>
    <p:extLst>
      <p:ext uri="{BB962C8B-B14F-4D97-AF65-F5344CB8AC3E}">
        <p14:creationId xmlns:p14="http://schemas.microsoft.com/office/powerpoint/2010/main" val="3191939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GB"/>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GB"/>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GB"/>
              <a:t>Click to edit Master title style</a:t>
            </a:r>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GB"/>
              <a:t>Click icon to add picture</a:t>
            </a:r>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GB"/>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GB"/>
              <a:t>Click to edit Master text styles</a:t>
            </a:r>
          </a:p>
          <a:p>
            <a:pPr lvl="1" rtl="0"/>
            <a:r>
              <a:rPr lang="en-GB"/>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rtl="0"/>
              <a:t>‹#›</a:t>
            </a:fld>
            <a:endParaRPr lang="en-GB"/>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rtl="0"/>
              <a:t>‹#›</a:t>
            </a:fld>
            <a:endParaRPr lang="en-GB"/>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GB"/>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GB"/>
              <a:t>Click icon to add picture</a:t>
            </a:r>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GB"/>
              <a:t>Click to edit Master subtitle style</a:t>
            </a:r>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GB"/>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GB"/>
              <a:t>Click to edit Master title style</a:t>
            </a:r>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rtl="0"/>
              <a:t>‹#›</a:t>
            </a:fld>
            <a:endParaRPr lang="en-GB"/>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video" Target="https://www.youtube.com/embed/IBtl3KxZEw8?feature=oembed" TargetMode="External"/><Relationship Id="rId4" Type="http://schemas.openxmlformats.org/officeDocument/2006/relationships/image" Target="../media/image5.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8" Type="http://schemas.openxmlformats.org/officeDocument/2006/relationships/hyperlink" Target="https://www.mentalhealth.org.uk/explore-mental-health/a-z-topics/diet-and-mental-health" TargetMode="External"/><Relationship Id="rId13" Type="http://schemas.openxmlformats.org/officeDocument/2006/relationships/hyperlink" Target="https://takelessons.com/blog/importance-hydration-singers" TargetMode="External"/><Relationship Id="rId3" Type="http://schemas.openxmlformats.org/officeDocument/2006/relationships/hyperlink" Target="http://bethttps/www.betterhealth.vic.gov.au/health/healthyliving/exercise-and-mental-health" TargetMode="External"/><Relationship Id="rId7" Type="http://schemas.openxmlformats.org/officeDocument/2006/relationships/hyperlink" Target="https://www.verywellfit.com/nutrients-what-they-are-and-why-you-need-them-2507078" TargetMode="External"/><Relationship Id="rId12" Type="http://schemas.openxmlformats.org/officeDocument/2006/relationships/hyperlink" Target="https://wp.stolaf.edu/musician-health/nutrition-eating-and-singing" TargetMode="External"/><Relationship Id="rId2" Type="http://schemas.openxmlformats.org/officeDocument/2006/relationships/notesSlide" Target="../notesSlides/notesSlide11.xml"/><Relationship Id="rId1" Type="http://schemas.openxmlformats.org/officeDocument/2006/relationships/slideLayout" Target="../slideLayouts/slideLayout13.xml"/><Relationship Id="rId6" Type="http://schemas.openxmlformats.org/officeDocument/2006/relationships/hyperlink" Target="https://www.musicgateway.com/blog/how-to/what-to-eat-and-drink-before-singing#:~:text=The%20best%20foods%20before%20singing,drinks%20without%20caffeine%20or%20milk.%E2%80%8B" TargetMode="External"/><Relationship Id="rId11" Type="http://schemas.openxmlformats.org/officeDocument/2006/relationships/hyperlink" Target="https://flypaper.soundfly.com/play/singers-diet-20-things-singers-shouldnt-eat-show/" TargetMode="External"/><Relationship Id="rId5" Type="http://schemas.openxmlformats.org/officeDocument/2006/relationships/hyperlink" Target="https://www.musicgateway.com/blog/how-to/what-to-eat-and-drink" TargetMode="External"/><Relationship Id="rId10" Type="http://schemas.openxmlformats.org/officeDocument/2006/relationships/hyperlink" Target="http://Shttps:/www.youtube.com/shorts/IBtl3KxZEw8" TargetMode="External"/><Relationship Id="rId4" Type="http://schemas.openxmlformats.org/officeDocument/2006/relationships/hyperlink" Target="https://www.hsph.harvard.edu/nutritionsource/carbohydrates/fiber/#:~:text=Great%20sources%20are%20whole%20grains,vegetables%2C%20legumes%2C%20and%20nuts" TargetMode="External"/><Relationship Id="rId9" Type="http://schemas.openxmlformats.org/officeDocument/2006/relationships/hyperlink" Target="https://www.mind.org.uk/information-support/tips-for-everyday-living/food-and-mental-health/#:~:text=Diets%20higher%20in%20protein%20can,regulate%20your%20thoughts%20and%20feeling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a:xfrm>
            <a:off x="1452562" y="988981"/>
            <a:ext cx="9286875" cy="3800078"/>
          </a:xfrm>
        </p:spPr>
        <p:txBody>
          <a:bodyPr rtlCol="0"/>
          <a:lstStyle>
            <a:defPPr>
              <a:defRPr lang="en-GB"/>
            </a:defPPr>
          </a:lstStyle>
          <a:p>
            <a:pPr rtl="0"/>
            <a:r>
              <a:rPr lang="en-GB"/>
              <a:t>HOW DOES FOOD AND NUTRITION INFLUENCE OUR VOCAL AND MENTAL HEALTH?</a:t>
            </a:r>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a:xfrm>
            <a:off x="1560289" y="4789059"/>
            <a:ext cx="9222827" cy="874906"/>
          </a:xfrm>
        </p:spPr>
        <p:txBody>
          <a:bodyPr vert="horz" lIns="91440" tIns="45720" rIns="91440" bIns="45720" rtlCol="0" anchor="t">
            <a:normAutofit lnSpcReduction="10000"/>
          </a:bodyPr>
          <a:lstStyle>
            <a:defPPr>
              <a:defRPr lang="en-GB"/>
            </a:defPPr>
          </a:lstStyle>
          <a:p>
            <a:r>
              <a:rPr lang="en-GB">
                <a:latin typeface="Sagona Book"/>
              </a:rPr>
              <a:t>Lucy Davies </a:t>
            </a:r>
            <a:endParaRPr lang="en-US">
              <a:latin typeface="Gill Sans Nova Light"/>
            </a:endParaRPr>
          </a:p>
          <a:p>
            <a:r>
              <a:rPr lang="en-GB">
                <a:latin typeface="Sagona Book"/>
              </a:rPr>
              <a:t>2301297</a:t>
            </a:r>
            <a:endParaRPr lang="en-US"/>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6" name="Title 25">
            <a:extLst>
              <a:ext uri="{FF2B5EF4-FFF2-40B4-BE49-F238E27FC236}">
                <a16:creationId xmlns:a16="http://schemas.microsoft.com/office/drawing/2014/main" id="{70BA96D9-2E56-3DBD-6315-048A1B2800FB}"/>
              </a:ext>
            </a:extLst>
          </p:cNvPr>
          <p:cNvSpPr>
            <a:spLocks noGrp="1"/>
          </p:cNvSpPr>
          <p:nvPr>
            <p:ph type="title"/>
          </p:nvPr>
        </p:nvSpPr>
        <p:spPr/>
        <p:txBody>
          <a:bodyPr rtlCol="0"/>
          <a:lstStyle>
            <a:defPPr>
              <a:defRPr lang="en-GB"/>
            </a:defPPr>
          </a:lstStyle>
          <a:p>
            <a:pPr rtl="0"/>
            <a:r>
              <a:rPr lang="en-GB"/>
              <a:t>Introduction</a:t>
            </a:r>
          </a:p>
        </p:txBody>
      </p:sp>
      <p:sp>
        <p:nvSpPr>
          <p:cNvPr id="27" name="Text Placeholder 26">
            <a:extLst>
              <a:ext uri="{FF2B5EF4-FFF2-40B4-BE49-F238E27FC236}">
                <a16:creationId xmlns:a16="http://schemas.microsoft.com/office/drawing/2014/main" id="{64C89AC3-3D7A-65BB-C3F4-2B1CB19E78D1}"/>
              </a:ext>
            </a:extLst>
          </p:cNvPr>
          <p:cNvSpPr>
            <a:spLocks noGrp="1"/>
          </p:cNvSpPr>
          <p:nvPr>
            <p:ph type="body" sz="half" idx="2"/>
          </p:nvPr>
        </p:nvSpPr>
        <p:spPr>
          <a:xfrm>
            <a:off x="576072" y="1947671"/>
            <a:ext cx="6043448" cy="3650316"/>
          </a:xfrm>
        </p:spPr>
        <p:txBody>
          <a:bodyPr vert="horz" lIns="91440" tIns="45720" rIns="91440" bIns="45720" rtlCol="0" anchor="t">
            <a:noAutofit/>
          </a:bodyPr>
          <a:lstStyle>
            <a:defPPr>
              <a:defRPr lang="en-GB"/>
            </a:defPPr>
          </a:lstStyle>
          <a:p>
            <a:r>
              <a:rPr lang="en-GB" sz="2600"/>
              <a:t>Food and nutrients influence us as performers; our vocal and mental health come hand in hand. Many foods have both positive and negative effects on our vocal and mental health and this presentation explores the connection.</a:t>
            </a:r>
          </a:p>
          <a:p>
            <a:pPr rtl="0"/>
            <a:endParaRPr lang="en-GB"/>
          </a:p>
        </p:txBody>
      </p:sp>
      <p:sp>
        <p:nvSpPr>
          <p:cNvPr id="2" name="Date Placeholder 1">
            <a:extLst>
              <a:ext uri="{FF2B5EF4-FFF2-40B4-BE49-F238E27FC236}">
                <a16:creationId xmlns:a16="http://schemas.microsoft.com/office/drawing/2014/main" id="{DA884D8B-635B-7402-1437-04A104C24B54}"/>
              </a:ext>
            </a:extLst>
          </p:cNvPr>
          <p:cNvSpPr>
            <a:spLocks noGrp="1"/>
          </p:cNvSpPr>
          <p:nvPr>
            <p:ph type="dt" sz="half" idx="10"/>
          </p:nvPr>
        </p:nvSpPr>
        <p:spPr/>
        <p:txBody>
          <a:bodyPr rtlCol="0"/>
          <a:lstStyle>
            <a:defPPr>
              <a:defRPr lang="en-GB"/>
            </a:defPPr>
          </a:lstStyle>
          <a:p>
            <a:pPr rtl="0"/>
            <a:r>
              <a:rPr lang="en-GB"/>
              <a:t>20XX</a:t>
            </a:r>
          </a:p>
        </p:txBody>
      </p:sp>
      <p:sp>
        <p:nvSpPr>
          <p:cNvPr id="4" name="Slide Number Placeholder 3">
            <a:extLst>
              <a:ext uri="{FF2B5EF4-FFF2-40B4-BE49-F238E27FC236}">
                <a16:creationId xmlns:a16="http://schemas.microsoft.com/office/drawing/2014/main" id="{3324E804-5D73-9996-1913-1EF77F2E53C5}"/>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2</a:t>
            </a:fld>
            <a:endParaRPr lang="en-GB"/>
          </a:p>
        </p:txBody>
      </p:sp>
      <p:sp>
        <p:nvSpPr>
          <p:cNvPr id="7" name="TextBox 6">
            <a:extLst>
              <a:ext uri="{FF2B5EF4-FFF2-40B4-BE49-F238E27FC236}">
                <a16:creationId xmlns:a16="http://schemas.microsoft.com/office/drawing/2014/main" id="{296AF595-6FA8-98B3-9B72-833B46FF68E5}"/>
              </a:ext>
            </a:extLst>
          </p:cNvPr>
          <p:cNvSpPr txBox="1"/>
          <p:nvPr/>
        </p:nvSpPr>
        <p:spPr>
          <a:xfrm>
            <a:off x="3873500" y="640715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900"/>
              <a:t>HOW DOES FOOD AND NUTRITION INFLUENCE OUR VOCAL AND MENTAL HEALTH?</a:t>
            </a:r>
            <a:endParaRPr lang="en-US"/>
          </a:p>
        </p:txBody>
      </p:sp>
    </p:spTree>
    <p:extLst>
      <p:ext uri="{BB962C8B-B14F-4D97-AF65-F5344CB8AC3E}">
        <p14:creationId xmlns:p14="http://schemas.microsoft.com/office/powerpoint/2010/main" val="34350770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CD1D6FF-1122-B11D-0CE3-E62BA27376FA}"/>
              </a:ext>
            </a:extLst>
          </p:cNvPr>
          <p:cNvSpPr>
            <a:spLocks noGrp="1"/>
          </p:cNvSpPr>
          <p:nvPr>
            <p:ph type="title"/>
          </p:nvPr>
        </p:nvSpPr>
        <p:spPr/>
        <p:txBody>
          <a:bodyPr rtlCol="0"/>
          <a:lstStyle>
            <a:defPPr>
              <a:defRPr lang="en-GB"/>
            </a:defPPr>
          </a:lstStyle>
          <a:p>
            <a:r>
              <a:rPr lang="en-GB"/>
              <a:t>Food and Drinks to have or avoid </a:t>
            </a:r>
          </a:p>
        </p:txBody>
      </p:sp>
      <p:sp>
        <p:nvSpPr>
          <p:cNvPr id="5" name="Date Placeholder 4">
            <a:extLst>
              <a:ext uri="{FF2B5EF4-FFF2-40B4-BE49-F238E27FC236}">
                <a16:creationId xmlns:a16="http://schemas.microsoft.com/office/drawing/2014/main" id="{623087F1-0A22-4E04-6B3F-B1DDA246A111}"/>
              </a:ext>
            </a:extLst>
          </p:cNvPr>
          <p:cNvSpPr>
            <a:spLocks noGrp="1"/>
          </p:cNvSpPr>
          <p:nvPr>
            <p:ph type="dt" sz="half" idx="10"/>
          </p:nvPr>
        </p:nvSpPr>
        <p:spPr/>
        <p:txBody>
          <a:bodyPr rtlCol="0"/>
          <a:lstStyle>
            <a:defPPr>
              <a:defRPr lang="en-GB"/>
            </a:defPPr>
          </a:lstStyle>
          <a:p>
            <a:pPr rtl="0"/>
            <a:r>
              <a:rPr lang="en-GB"/>
              <a:t>20XX</a:t>
            </a:r>
          </a:p>
        </p:txBody>
      </p:sp>
      <p:sp>
        <p:nvSpPr>
          <p:cNvPr id="7" name="Footer Placeholder 6">
            <a:extLst>
              <a:ext uri="{FF2B5EF4-FFF2-40B4-BE49-F238E27FC236}">
                <a16:creationId xmlns:a16="http://schemas.microsoft.com/office/drawing/2014/main" id="{8FD92B98-444C-00D2-3246-91E7E1BFB673}"/>
              </a:ext>
            </a:extLst>
          </p:cNvPr>
          <p:cNvSpPr>
            <a:spLocks noGrp="1"/>
          </p:cNvSpPr>
          <p:nvPr>
            <p:ph type="ftr" sz="quarter" idx="11"/>
          </p:nvPr>
        </p:nvSpPr>
        <p:spPr>
          <a:xfrm>
            <a:off x="4379976" y="6464808"/>
            <a:ext cx="3234944" cy="317246"/>
          </a:xfrm>
        </p:spPr>
        <p:txBody>
          <a:bodyPr rtlCol="0"/>
          <a:lstStyle>
            <a:defPPr>
              <a:defRPr lang="en-GB"/>
            </a:defPPr>
          </a:lstStyle>
          <a:p>
            <a:r>
              <a:rPr lang="en-GB" sz="900">
                <a:ea typeface="+mn-lt"/>
                <a:cs typeface="+mn-lt"/>
              </a:rPr>
              <a:t>HOW DOES FOOD AND NUTRITION INFLUENCE OUR VOCAL AND MENTAL HEALTH?</a:t>
            </a:r>
            <a:endParaRPr lang="en-US"/>
          </a:p>
        </p:txBody>
      </p:sp>
      <p:sp>
        <p:nvSpPr>
          <p:cNvPr id="9" name="Slide Number Placeholder 8">
            <a:extLst>
              <a:ext uri="{FF2B5EF4-FFF2-40B4-BE49-F238E27FC236}">
                <a16:creationId xmlns:a16="http://schemas.microsoft.com/office/drawing/2014/main" id="{CFCF8520-CF3A-DEEA-6A9F-571CC04E7ADA}"/>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3</a:t>
            </a:fld>
            <a:endParaRPr lang="en-GB"/>
          </a:p>
        </p:txBody>
      </p:sp>
      <p:sp>
        <p:nvSpPr>
          <p:cNvPr id="3" name="Content Placeholder 2">
            <a:extLst>
              <a:ext uri="{FF2B5EF4-FFF2-40B4-BE49-F238E27FC236}">
                <a16:creationId xmlns:a16="http://schemas.microsoft.com/office/drawing/2014/main" id="{F2305521-2060-8F6C-6E9C-C1F385882343}"/>
              </a:ext>
            </a:extLst>
          </p:cNvPr>
          <p:cNvSpPr>
            <a:spLocks noGrp="1"/>
          </p:cNvSpPr>
          <p:nvPr>
            <p:ph idx="1"/>
          </p:nvPr>
        </p:nvSpPr>
        <p:spPr>
          <a:xfrm>
            <a:off x="576072" y="1901952"/>
            <a:ext cx="5109508" cy="4314377"/>
          </a:xfrm>
        </p:spPr>
        <p:txBody>
          <a:bodyPr vert="horz" lIns="91440" tIns="45720" rIns="91440" bIns="45720" rtlCol="0" anchor="t">
            <a:normAutofit fontScale="92500"/>
          </a:bodyPr>
          <a:lstStyle/>
          <a:p>
            <a:pPr marL="0" indent="0">
              <a:buNone/>
            </a:pPr>
            <a:r>
              <a:rPr lang="en-US"/>
              <a:t>Good foods and drinks</a:t>
            </a:r>
          </a:p>
          <a:p>
            <a:pPr>
              <a:buFont typeface="Calibri" panose="020B0604020202020204" pitchFamily="34" charset="0"/>
              <a:buChar char="-"/>
            </a:pPr>
            <a:r>
              <a:rPr lang="en-US" b="1"/>
              <a:t>Warm Water </a:t>
            </a:r>
          </a:p>
          <a:p>
            <a:pPr>
              <a:buFont typeface="Calibri" panose="020B0604020202020204" pitchFamily="34" charset="0"/>
              <a:buChar char="-"/>
            </a:pPr>
            <a:r>
              <a:rPr lang="en-US" b="1"/>
              <a:t>Herbal Teas</a:t>
            </a:r>
          </a:p>
          <a:p>
            <a:pPr>
              <a:buFont typeface="Calibri" panose="020B0604020202020204" pitchFamily="34" charset="0"/>
              <a:buChar char="-"/>
            </a:pPr>
            <a:r>
              <a:rPr lang="en-US" b="1"/>
              <a:t>Lemon</a:t>
            </a:r>
          </a:p>
          <a:p>
            <a:pPr>
              <a:buFont typeface="Calibri" panose="020B0604020202020204" pitchFamily="34" charset="0"/>
              <a:buChar char="-"/>
            </a:pPr>
            <a:r>
              <a:rPr lang="en-US" b="1"/>
              <a:t>Ginger</a:t>
            </a:r>
          </a:p>
          <a:p>
            <a:pPr>
              <a:buFont typeface="Calibri" panose="020B0604020202020204" pitchFamily="34" charset="0"/>
              <a:buChar char="-"/>
            </a:pPr>
            <a:r>
              <a:rPr lang="en-US" b="1"/>
              <a:t>Cucumber</a:t>
            </a:r>
            <a:r>
              <a:rPr lang="en-US"/>
              <a:t> – high content of water</a:t>
            </a:r>
          </a:p>
          <a:p>
            <a:pPr>
              <a:buFont typeface="Calibri" panose="020B0604020202020204" pitchFamily="34" charset="0"/>
              <a:buChar char="-"/>
            </a:pPr>
            <a:r>
              <a:rPr lang="en-US" b="1"/>
              <a:t>Watermelon</a:t>
            </a:r>
            <a:r>
              <a:rPr lang="en-US"/>
              <a:t> – 90% water meaning hydration and snack </a:t>
            </a:r>
          </a:p>
          <a:p>
            <a:pPr>
              <a:buFont typeface="Calibri" panose="020B0604020202020204" pitchFamily="34" charset="0"/>
              <a:buChar char="-"/>
            </a:pPr>
            <a:r>
              <a:rPr lang="en-US" b="1"/>
              <a:t>Manuka Honey</a:t>
            </a:r>
          </a:p>
        </p:txBody>
      </p:sp>
      <p:sp>
        <p:nvSpPr>
          <p:cNvPr id="6" name="Content Placeholder 2">
            <a:extLst>
              <a:ext uri="{FF2B5EF4-FFF2-40B4-BE49-F238E27FC236}">
                <a16:creationId xmlns:a16="http://schemas.microsoft.com/office/drawing/2014/main" id="{0CE56F1D-3288-9F63-B471-69E0408838A2}"/>
              </a:ext>
            </a:extLst>
          </p:cNvPr>
          <p:cNvSpPr txBox="1">
            <a:spLocks/>
          </p:cNvSpPr>
          <p:nvPr/>
        </p:nvSpPr>
        <p:spPr>
          <a:xfrm>
            <a:off x="5936577" y="1901952"/>
            <a:ext cx="5361299" cy="3877056"/>
          </a:xfrm>
          <a:prstGeom prst="rect">
            <a:avLst/>
          </a:prstGeom>
        </p:spPr>
        <p:txBody>
          <a:bodyPr vert="horz" lIns="91440" tIns="45720" rIns="91440" bIns="45720" rtlCol="0" anchor="t">
            <a:normAutofit/>
          </a:bodyPr>
          <a:lstStyle>
            <a:defPPr>
              <a:defRPr lang="en-GB"/>
            </a:defPPr>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pPr marL="0" indent="0">
              <a:buNone/>
            </a:pPr>
            <a:r>
              <a:rPr lang="en-US" sz="2600"/>
              <a:t>Food and drinks to avoid</a:t>
            </a:r>
            <a:endParaRPr lang="en-US"/>
          </a:p>
          <a:p>
            <a:pPr marL="457200" indent="-457200">
              <a:buFont typeface="Calibri" panose="020B0604020202020204" pitchFamily="34" charset="0"/>
              <a:buChar char="-"/>
            </a:pPr>
            <a:r>
              <a:rPr lang="en-US" sz="2600" b="1"/>
              <a:t>Hot or freezing cold food or drinks </a:t>
            </a:r>
            <a:endParaRPr lang="en-US" sz="2600"/>
          </a:p>
          <a:p>
            <a:pPr marL="457200" indent="-457200">
              <a:buFont typeface="Calibri" panose="020B0604020202020204" pitchFamily="34" charset="0"/>
              <a:buChar char="-"/>
            </a:pPr>
            <a:r>
              <a:rPr lang="en-US" sz="2600" b="1"/>
              <a:t>Dairy </a:t>
            </a:r>
          </a:p>
          <a:p>
            <a:pPr marL="457200" indent="-457200">
              <a:buFont typeface="Calibri" panose="020B0604020202020204" pitchFamily="34" charset="0"/>
              <a:buChar char="-"/>
            </a:pPr>
            <a:r>
              <a:rPr lang="en-US" sz="2600" b="1"/>
              <a:t>Caffeine and Alcohol </a:t>
            </a:r>
          </a:p>
          <a:p>
            <a:pPr marL="457200" indent="-457200">
              <a:buFont typeface="Calibri" panose="020B0604020202020204" pitchFamily="34" charset="0"/>
              <a:buChar char="-"/>
            </a:pPr>
            <a:r>
              <a:rPr lang="en-US" sz="2600" b="1"/>
              <a:t>Spicy Foods </a:t>
            </a:r>
          </a:p>
        </p:txBody>
      </p:sp>
      <p:sp>
        <p:nvSpPr>
          <p:cNvPr id="2" name="TextBox 1">
            <a:extLst>
              <a:ext uri="{FF2B5EF4-FFF2-40B4-BE49-F238E27FC236}">
                <a16:creationId xmlns:a16="http://schemas.microsoft.com/office/drawing/2014/main" id="{C465FA66-39F0-6540-7E55-4A4DA52F97C2}"/>
              </a:ext>
            </a:extLst>
          </p:cNvPr>
          <p:cNvSpPr txBox="1"/>
          <p:nvPr/>
        </p:nvSpPr>
        <p:spPr>
          <a:xfrm>
            <a:off x="9867580" y="5609343"/>
            <a:ext cx="1805747" cy="5450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400">
              <a:solidFill>
                <a:srgbClr val="000000"/>
              </a:solidFill>
              <a:ea typeface="+mn-lt"/>
              <a:cs typeface="+mn-lt"/>
            </a:endParaRPr>
          </a:p>
          <a:p>
            <a:pPr marL="283210" indent="-283210"/>
            <a:r>
              <a:rPr lang="en-GB" sz="1500">
                <a:solidFill>
                  <a:schemeClr val="bg2">
                    <a:lumMod val="10000"/>
                  </a:schemeClr>
                </a:solidFill>
                <a:ea typeface="+mn-lt"/>
                <a:cs typeface="+mn-lt"/>
              </a:rPr>
              <a:t>Hope, Annika (2023)</a:t>
            </a:r>
            <a:endParaRPr lang="en-GB" sz="1500">
              <a:solidFill>
                <a:schemeClr val="bg2">
                  <a:lumMod val="10000"/>
                </a:schemeClr>
              </a:solidFill>
            </a:endParaRPr>
          </a:p>
        </p:txBody>
      </p:sp>
    </p:spTree>
    <p:extLst>
      <p:ext uri="{BB962C8B-B14F-4D97-AF65-F5344CB8AC3E}">
        <p14:creationId xmlns:p14="http://schemas.microsoft.com/office/powerpoint/2010/main" val="1699088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74CC35A-169D-2E87-6515-5E6B9D8F47EF}"/>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F9C73CF-CD73-39D0-D208-17D75BEB817B}"/>
              </a:ext>
            </a:extLst>
          </p:cNvPr>
          <p:cNvSpPr>
            <a:spLocks noGrp="1"/>
          </p:cNvSpPr>
          <p:nvPr>
            <p:ph type="ftr" sz="quarter" idx="11"/>
          </p:nvPr>
        </p:nvSpPr>
        <p:spPr/>
        <p:txBody>
          <a:bodyPr rtlCol="0"/>
          <a:lstStyle>
            <a:defPPr>
              <a:defRPr lang="en-GB"/>
            </a:defPPr>
          </a:lstStyle>
          <a:p>
            <a:r>
              <a:rPr lang="en-GB" sz="900">
                <a:ea typeface="+mn-lt"/>
                <a:cs typeface="+mn-lt"/>
              </a:rPr>
              <a:t>HOW DOES FOOD AND NUTRITION INFLUENCE OUR VOCAL AND MENTAL HEALTH?</a:t>
            </a:r>
            <a:endParaRPr lang="en-US"/>
          </a:p>
        </p:txBody>
      </p:sp>
      <p:sp>
        <p:nvSpPr>
          <p:cNvPr id="8" name="Slide Number Placeholder 7">
            <a:extLst>
              <a:ext uri="{FF2B5EF4-FFF2-40B4-BE49-F238E27FC236}">
                <a16:creationId xmlns:a16="http://schemas.microsoft.com/office/drawing/2014/main" id="{4F0540EB-6A4B-28A8-564F-BC45DFDE0883}"/>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4</a:t>
            </a:fld>
            <a:endParaRPr lang="en-GB"/>
          </a:p>
        </p:txBody>
      </p:sp>
      <p:sp>
        <p:nvSpPr>
          <p:cNvPr id="5" name="Content Placeholder 4">
            <a:extLst>
              <a:ext uri="{FF2B5EF4-FFF2-40B4-BE49-F238E27FC236}">
                <a16:creationId xmlns:a16="http://schemas.microsoft.com/office/drawing/2014/main" id="{88125309-B706-72E0-7A5F-17BA9411249C}"/>
              </a:ext>
            </a:extLst>
          </p:cNvPr>
          <p:cNvSpPr>
            <a:spLocks noGrp="1"/>
          </p:cNvSpPr>
          <p:nvPr>
            <p:ph idx="1"/>
          </p:nvPr>
        </p:nvSpPr>
        <p:spPr/>
        <p:txBody>
          <a:bodyPr vert="horz" lIns="91440" tIns="45720" rIns="91440" bIns="45720" rtlCol="0" anchor="t">
            <a:normAutofit/>
          </a:bodyPr>
          <a:lstStyle/>
          <a:p>
            <a:pPr>
              <a:buFont typeface="Calibri"/>
              <a:buChar char="-"/>
            </a:pPr>
            <a:r>
              <a:rPr lang="en-US" sz="2600" b="1"/>
              <a:t>Spinach</a:t>
            </a:r>
            <a:r>
              <a:rPr lang="en-US" sz="2600"/>
              <a:t> - Magnesium</a:t>
            </a:r>
          </a:p>
          <a:p>
            <a:pPr>
              <a:buFont typeface="Calibri" panose="020B0604020202020204" pitchFamily="34" charset="0"/>
              <a:buChar char="-"/>
            </a:pPr>
            <a:r>
              <a:rPr lang="en-US" sz="2600" b="1"/>
              <a:t>Basil </a:t>
            </a:r>
            <a:r>
              <a:rPr lang="en-US" sz="2600"/>
              <a:t>- Magnesium</a:t>
            </a:r>
          </a:p>
          <a:p>
            <a:pPr>
              <a:buFont typeface="Calibri" panose="020B0604020202020204" pitchFamily="34" charset="0"/>
              <a:buChar char="-"/>
            </a:pPr>
            <a:r>
              <a:rPr lang="en-US" sz="2600" b="1"/>
              <a:t>Brazil Nuts</a:t>
            </a:r>
            <a:r>
              <a:rPr lang="en-US" sz="2600"/>
              <a:t> – Selenium </a:t>
            </a:r>
          </a:p>
          <a:p>
            <a:pPr>
              <a:buFont typeface="Calibri" panose="020B0604020202020204" pitchFamily="34" charset="0"/>
              <a:buChar char="-"/>
            </a:pPr>
            <a:r>
              <a:rPr lang="en-US" sz="2600" b="1"/>
              <a:t>Broccoli </a:t>
            </a:r>
            <a:r>
              <a:rPr lang="en-US" sz="2600"/>
              <a:t>– Potassium </a:t>
            </a:r>
          </a:p>
          <a:p>
            <a:pPr>
              <a:buFont typeface="Calibri" panose="020B0604020202020204" pitchFamily="34" charset="0"/>
              <a:buChar char="-"/>
            </a:pPr>
            <a:r>
              <a:rPr lang="en-US" sz="2600" b="1"/>
              <a:t>Green Tea</a:t>
            </a:r>
            <a:r>
              <a:rPr lang="en-US" sz="2600"/>
              <a:t> – L - theanine</a:t>
            </a:r>
          </a:p>
          <a:p>
            <a:pPr>
              <a:buFont typeface="Calibri" panose="020B0604020202020204" pitchFamily="34" charset="0"/>
              <a:buChar char="-"/>
            </a:pPr>
            <a:r>
              <a:rPr lang="en-US" sz="2600" b="1"/>
              <a:t>Dark Chocolate</a:t>
            </a:r>
            <a:r>
              <a:rPr lang="en-US" sz="2600"/>
              <a:t> – Tryptophan </a:t>
            </a:r>
          </a:p>
          <a:p>
            <a:pPr>
              <a:buFont typeface="Calibri" panose="020B0604020202020204" pitchFamily="34" charset="0"/>
              <a:buChar char="-"/>
            </a:pPr>
            <a:r>
              <a:rPr lang="en-US" sz="2600" b="1"/>
              <a:t>Kiwi Fruits</a:t>
            </a:r>
            <a:r>
              <a:rPr lang="en-US" sz="2600"/>
              <a:t> – Vitamin C </a:t>
            </a:r>
          </a:p>
        </p:txBody>
      </p:sp>
      <p:sp>
        <p:nvSpPr>
          <p:cNvPr id="10" name="Title 3">
            <a:extLst>
              <a:ext uri="{FF2B5EF4-FFF2-40B4-BE49-F238E27FC236}">
                <a16:creationId xmlns:a16="http://schemas.microsoft.com/office/drawing/2014/main" id="{1B348D63-597D-1C2C-EADB-A9E6DAC49E75}"/>
              </a:ext>
            </a:extLst>
          </p:cNvPr>
          <p:cNvSpPr txBox="1">
            <a:spLocks/>
          </p:cNvSpPr>
          <p:nvPr/>
        </p:nvSpPr>
        <p:spPr>
          <a:xfrm>
            <a:off x="366133" y="501925"/>
            <a:ext cx="11285375" cy="1112084"/>
          </a:xfrm>
          <a:prstGeom prst="rect">
            <a:avLst/>
          </a:prstGeom>
        </p:spPr>
        <p:txBody>
          <a:bodyPr vert="horz" lIns="91440" tIns="45720" rIns="91440" bIns="45720" rtlCol="0" anchor="ctr">
            <a:noAutofit/>
          </a:bodyPr>
          <a:lstStyle>
            <a:defPPr>
              <a:defRPr lang="en-GB"/>
            </a:defPPr>
            <a:lvl1pPr algn="l" defTabSz="914400" rtl="0" eaLnBrk="1" latinLnBrk="0" hangingPunct="1">
              <a:lnSpc>
                <a:spcPct val="90000"/>
              </a:lnSpc>
              <a:spcBef>
                <a:spcPct val="0"/>
              </a:spcBef>
              <a:buNone/>
              <a:defRPr lang="en-GB" sz="4800" kern="1200">
                <a:solidFill>
                  <a:schemeClr val="tx1"/>
                </a:solidFill>
                <a:latin typeface="+mj-lt"/>
                <a:ea typeface="+mj-ea"/>
                <a:cs typeface="+mj-cs"/>
              </a:defRPr>
            </a:lvl1pPr>
          </a:lstStyle>
          <a:p>
            <a:r>
              <a:rPr lang="en-US"/>
              <a:t>Foods that can calm nerves before singing</a:t>
            </a:r>
          </a:p>
        </p:txBody>
      </p:sp>
      <p:sp>
        <p:nvSpPr>
          <p:cNvPr id="3" name="TextBox 2">
            <a:extLst>
              <a:ext uri="{FF2B5EF4-FFF2-40B4-BE49-F238E27FC236}">
                <a16:creationId xmlns:a16="http://schemas.microsoft.com/office/drawing/2014/main" id="{473114E8-65AC-2E15-94B9-6BA6BF45D8A5}"/>
              </a:ext>
            </a:extLst>
          </p:cNvPr>
          <p:cNvSpPr txBox="1"/>
          <p:nvPr/>
        </p:nvSpPr>
        <p:spPr>
          <a:xfrm>
            <a:off x="9867580" y="5609343"/>
            <a:ext cx="1805747" cy="5450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400">
              <a:solidFill>
                <a:srgbClr val="000000"/>
              </a:solidFill>
              <a:ea typeface="+mn-lt"/>
              <a:cs typeface="+mn-lt"/>
            </a:endParaRPr>
          </a:p>
          <a:p>
            <a:pPr marL="283210" indent="-283210"/>
            <a:r>
              <a:rPr lang="en-GB" sz="1500">
                <a:solidFill>
                  <a:schemeClr val="bg2">
                    <a:lumMod val="10000"/>
                  </a:schemeClr>
                </a:solidFill>
                <a:ea typeface="+mn-lt"/>
                <a:cs typeface="+mn-lt"/>
              </a:rPr>
              <a:t>Hope, Annika (2023)</a:t>
            </a:r>
            <a:endParaRPr lang="en-GB" sz="1500">
              <a:solidFill>
                <a:schemeClr val="bg2">
                  <a:lumMod val="10000"/>
                </a:schemeClr>
              </a:solidFill>
            </a:endParaRPr>
          </a:p>
        </p:txBody>
      </p:sp>
      <p:sp>
        <p:nvSpPr>
          <p:cNvPr id="9" name="Cloud 8">
            <a:extLst>
              <a:ext uri="{FF2B5EF4-FFF2-40B4-BE49-F238E27FC236}">
                <a16:creationId xmlns:a16="http://schemas.microsoft.com/office/drawing/2014/main" id="{75D020E0-655C-7FA8-73B6-F61C9BE87E8C}"/>
              </a:ext>
            </a:extLst>
          </p:cNvPr>
          <p:cNvSpPr/>
          <p:nvPr/>
        </p:nvSpPr>
        <p:spPr>
          <a:xfrm>
            <a:off x="8836638" y="3649915"/>
            <a:ext cx="2932738" cy="1953025"/>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bg2">
                    <a:lumMod val="10000"/>
                  </a:schemeClr>
                </a:solidFill>
              </a:rPr>
              <a:t>It is recommended to have smaller meals and snacks throughout the day.</a:t>
            </a:r>
          </a:p>
        </p:txBody>
      </p:sp>
      <p:sp>
        <p:nvSpPr>
          <p:cNvPr id="11" name="Cloud 10">
            <a:extLst>
              <a:ext uri="{FF2B5EF4-FFF2-40B4-BE49-F238E27FC236}">
                <a16:creationId xmlns:a16="http://schemas.microsoft.com/office/drawing/2014/main" id="{713927F0-E5AF-DFA8-1712-271BC427667B}"/>
              </a:ext>
            </a:extLst>
          </p:cNvPr>
          <p:cNvSpPr/>
          <p:nvPr/>
        </p:nvSpPr>
        <p:spPr>
          <a:xfrm>
            <a:off x="6416167" y="4347880"/>
            <a:ext cx="2932738" cy="1953025"/>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bg2">
                    <a:lumMod val="10000"/>
                  </a:schemeClr>
                </a:solidFill>
              </a:rPr>
              <a:t>Avoid big meals after performances as it increases the risk of acid reflux</a:t>
            </a:r>
          </a:p>
        </p:txBody>
      </p:sp>
    </p:spTree>
    <p:extLst>
      <p:ext uri="{BB962C8B-B14F-4D97-AF65-F5344CB8AC3E}">
        <p14:creationId xmlns:p14="http://schemas.microsoft.com/office/powerpoint/2010/main" val="27528532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904EF-89CE-28A6-7AAB-20EE3F92A3B4}"/>
              </a:ext>
            </a:extLst>
          </p:cNvPr>
          <p:cNvSpPr>
            <a:spLocks noGrp="1"/>
          </p:cNvSpPr>
          <p:nvPr>
            <p:ph type="title"/>
          </p:nvPr>
        </p:nvSpPr>
        <p:spPr>
          <a:xfrm>
            <a:off x="576072" y="704088"/>
            <a:ext cx="10515600" cy="1150504"/>
          </a:xfrm>
        </p:spPr>
        <p:txBody>
          <a:bodyPr/>
          <a:lstStyle/>
          <a:p>
            <a:r>
              <a:rPr lang="en-US"/>
              <a:t>What nutrients are required to be ready vocally?</a:t>
            </a:r>
          </a:p>
        </p:txBody>
      </p:sp>
      <p:sp>
        <p:nvSpPr>
          <p:cNvPr id="3" name="Content Placeholder 2">
            <a:extLst>
              <a:ext uri="{FF2B5EF4-FFF2-40B4-BE49-F238E27FC236}">
                <a16:creationId xmlns:a16="http://schemas.microsoft.com/office/drawing/2014/main" id="{4F64A910-6B32-EDDC-505B-D31D5651F3F0}"/>
              </a:ext>
            </a:extLst>
          </p:cNvPr>
          <p:cNvSpPr>
            <a:spLocks noGrp="1"/>
          </p:cNvSpPr>
          <p:nvPr>
            <p:ph idx="1"/>
          </p:nvPr>
        </p:nvSpPr>
        <p:spPr>
          <a:xfrm>
            <a:off x="576072" y="2158086"/>
            <a:ext cx="10951489" cy="3620922"/>
          </a:xfrm>
        </p:spPr>
        <p:txBody>
          <a:bodyPr vert="horz" lIns="91440" tIns="45720" rIns="91440" bIns="45720" rtlCol="0" anchor="t">
            <a:normAutofit/>
          </a:bodyPr>
          <a:lstStyle/>
          <a:p>
            <a:pPr>
              <a:buFont typeface="Calibri"/>
              <a:buChar char="-"/>
            </a:pPr>
            <a:r>
              <a:rPr lang="en-US" sz="2600" b="1" err="1"/>
              <a:t>Fibre</a:t>
            </a:r>
            <a:endParaRPr lang="en-US" sz="2600" b="1"/>
          </a:p>
          <a:p>
            <a:pPr>
              <a:buFont typeface="Calibri"/>
              <a:buChar char="-"/>
            </a:pPr>
            <a:r>
              <a:rPr lang="en-US" sz="2600" b="1"/>
              <a:t>Vitamins </a:t>
            </a:r>
          </a:p>
          <a:p>
            <a:pPr>
              <a:buFont typeface="Calibri"/>
              <a:buChar char="-"/>
            </a:pPr>
            <a:r>
              <a:rPr lang="en-US" sz="2600" b="1"/>
              <a:t>Water</a:t>
            </a:r>
          </a:p>
          <a:p>
            <a:pPr>
              <a:buFont typeface="Calibri"/>
              <a:buChar char="-"/>
            </a:pPr>
            <a:r>
              <a:rPr lang="en-US" sz="2600" b="1"/>
              <a:t>Protein</a:t>
            </a:r>
            <a:r>
              <a:rPr lang="en-US" sz="2600"/>
              <a:t> – fills us up and gives us energy </a:t>
            </a:r>
          </a:p>
          <a:p>
            <a:pPr>
              <a:buFont typeface="Calibri"/>
              <a:buChar char="-"/>
            </a:pPr>
            <a:r>
              <a:rPr lang="en-US" sz="2600" b="1"/>
              <a:t>Vitamin A – </a:t>
            </a:r>
            <a:r>
              <a:rPr lang="en-US" sz="2600"/>
              <a:t>keeps mucus membranes healthy</a:t>
            </a:r>
          </a:p>
          <a:p>
            <a:pPr>
              <a:buFont typeface="Calibri"/>
              <a:buChar char="-"/>
            </a:pPr>
            <a:r>
              <a:rPr lang="en-US" sz="2600" b="1"/>
              <a:t>Carbohydrates  </a:t>
            </a:r>
          </a:p>
        </p:txBody>
      </p:sp>
      <p:sp>
        <p:nvSpPr>
          <p:cNvPr id="4" name="Date Placeholder 3">
            <a:extLst>
              <a:ext uri="{FF2B5EF4-FFF2-40B4-BE49-F238E27FC236}">
                <a16:creationId xmlns:a16="http://schemas.microsoft.com/office/drawing/2014/main" id="{82C24A10-4E03-9159-51B6-51C0A61AF9AA}"/>
              </a:ext>
            </a:extLst>
          </p:cNvPr>
          <p:cNvSpPr>
            <a:spLocks noGrp="1"/>
          </p:cNvSpPr>
          <p:nvPr>
            <p:ph type="dt" sz="half" idx="10"/>
          </p:nvPr>
        </p:nvSpPr>
        <p:spPr/>
        <p:txBody>
          <a:bodyPr/>
          <a:lstStyle/>
          <a:p>
            <a:pPr rtl="0"/>
            <a:r>
              <a:rPr lang="en-GB"/>
              <a:t>20XX</a:t>
            </a:r>
          </a:p>
        </p:txBody>
      </p:sp>
      <p:sp>
        <p:nvSpPr>
          <p:cNvPr id="6" name="Slide Number Placeholder 5">
            <a:extLst>
              <a:ext uri="{FF2B5EF4-FFF2-40B4-BE49-F238E27FC236}">
                <a16:creationId xmlns:a16="http://schemas.microsoft.com/office/drawing/2014/main" id="{0062AA01-22AE-7200-48CE-1514F323B3E2}"/>
              </a:ext>
            </a:extLst>
          </p:cNvPr>
          <p:cNvSpPr>
            <a:spLocks noGrp="1"/>
          </p:cNvSpPr>
          <p:nvPr>
            <p:ph type="sldNum" sz="quarter" idx="12"/>
          </p:nvPr>
        </p:nvSpPr>
        <p:spPr/>
        <p:txBody>
          <a:bodyPr/>
          <a:lstStyle/>
          <a:p>
            <a:pPr rtl="0"/>
            <a:fld id="{58FB4751-880F-D840-AAA9-3A15815CC996}" type="slidenum">
              <a:rPr lang="en-GB" smtClean="0"/>
              <a:t>5</a:t>
            </a:fld>
            <a:endParaRPr lang="en-GB"/>
          </a:p>
        </p:txBody>
      </p:sp>
      <p:sp>
        <p:nvSpPr>
          <p:cNvPr id="8" name="Footer Placeholder 5">
            <a:extLst>
              <a:ext uri="{FF2B5EF4-FFF2-40B4-BE49-F238E27FC236}">
                <a16:creationId xmlns:a16="http://schemas.microsoft.com/office/drawing/2014/main" id="{E8677481-687C-6702-09BD-28CC67981B6E}"/>
              </a:ext>
            </a:extLst>
          </p:cNvPr>
          <p:cNvSpPr txBox="1">
            <a:spLocks/>
          </p:cNvSpPr>
          <p:nvPr/>
        </p:nvSpPr>
        <p:spPr>
          <a:xfrm>
            <a:off x="4442729" y="6412300"/>
            <a:ext cx="3438144" cy="310896"/>
          </a:xfrm>
          <a:prstGeom prst="rect">
            <a:avLst/>
          </a:prstGeom>
        </p:spPr>
        <p:txBody>
          <a:bodyPr vert="horz" lIns="91440" tIns="45720" rIns="91440" bIns="45720" rtlCol="0" anchor="ctr"/>
          <a:lstStyle>
            <a:defPPr rtl="0">
              <a:defRPr lang="en-GB"/>
            </a:defPPr>
            <a:lvl1pPr marL="0" algn="ctr" defTabSz="914400" rtl="0" eaLnBrk="1" latinLnBrk="0" hangingPunct="1">
              <a:defRPr lang="en-GB" sz="14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a:lstStyle>
          <a:p>
            <a:r>
              <a:rPr lang="en-US" sz="900">
                <a:ea typeface="+mn-lt"/>
                <a:cs typeface="+mn-lt"/>
              </a:rPr>
              <a:t>HOW DOES FOOD AND NUTRITION INFLUENCE OUR VOCAL AND MENTAL HEALTH?</a:t>
            </a:r>
            <a:endParaRPr lang="en-US"/>
          </a:p>
        </p:txBody>
      </p:sp>
      <p:sp>
        <p:nvSpPr>
          <p:cNvPr id="5" name="Cloud 4">
            <a:extLst>
              <a:ext uri="{FF2B5EF4-FFF2-40B4-BE49-F238E27FC236}">
                <a16:creationId xmlns:a16="http://schemas.microsoft.com/office/drawing/2014/main" id="{02E3B34E-7561-638C-1174-15631052B16F}"/>
              </a:ext>
            </a:extLst>
          </p:cNvPr>
          <p:cNvSpPr/>
          <p:nvPr/>
        </p:nvSpPr>
        <p:spPr>
          <a:xfrm>
            <a:off x="9131193" y="4251831"/>
            <a:ext cx="2919932" cy="1959428"/>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bg2">
                    <a:lumMod val="10000"/>
                  </a:schemeClr>
                </a:solidFill>
              </a:rPr>
              <a:t>Healthy Voice requires a strong body with good muscle tone and endurance.</a:t>
            </a:r>
          </a:p>
        </p:txBody>
      </p:sp>
      <p:sp>
        <p:nvSpPr>
          <p:cNvPr id="7" name="Cloud 6">
            <a:extLst>
              <a:ext uri="{FF2B5EF4-FFF2-40B4-BE49-F238E27FC236}">
                <a16:creationId xmlns:a16="http://schemas.microsoft.com/office/drawing/2014/main" id="{E5EB95ED-0DD4-A5D7-13C8-4EB81E763058}"/>
              </a:ext>
            </a:extLst>
          </p:cNvPr>
          <p:cNvSpPr/>
          <p:nvPr/>
        </p:nvSpPr>
        <p:spPr>
          <a:xfrm>
            <a:off x="6672301" y="3867629"/>
            <a:ext cx="2919932" cy="1959428"/>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bg2">
                    <a:lumMod val="10000"/>
                  </a:schemeClr>
                </a:solidFill>
              </a:rPr>
              <a:t>Our voices work best when the digestive system us comfortable not too full.</a:t>
            </a:r>
          </a:p>
        </p:txBody>
      </p:sp>
    </p:spTree>
    <p:extLst>
      <p:ext uri="{BB962C8B-B14F-4D97-AF65-F5344CB8AC3E}">
        <p14:creationId xmlns:p14="http://schemas.microsoft.com/office/powerpoint/2010/main" val="9245239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8" name="Title 37">
            <a:extLst>
              <a:ext uri="{FF2B5EF4-FFF2-40B4-BE49-F238E27FC236}">
                <a16:creationId xmlns:a16="http://schemas.microsoft.com/office/drawing/2014/main" id="{BE14C3C8-CE39-133E-31F8-E2A69DFA914D}"/>
              </a:ext>
            </a:extLst>
          </p:cNvPr>
          <p:cNvSpPr>
            <a:spLocks noGrp="1"/>
          </p:cNvSpPr>
          <p:nvPr>
            <p:ph type="title"/>
          </p:nvPr>
        </p:nvSpPr>
        <p:spPr/>
        <p:txBody>
          <a:bodyPr rtlCol="0"/>
          <a:lstStyle>
            <a:defPPr>
              <a:defRPr lang="en-GB"/>
            </a:defPPr>
          </a:lstStyle>
          <a:p>
            <a:pPr rtl="0"/>
            <a:r>
              <a:rPr lang="en-GB"/>
              <a:t>Dehydration</a:t>
            </a:r>
          </a:p>
        </p:txBody>
      </p:sp>
      <p:sp>
        <p:nvSpPr>
          <p:cNvPr id="2" name="Date Placeholder 1">
            <a:extLst>
              <a:ext uri="{FF2B5EF4-FFF2-40B4-BE49-F238E27FC236}">
                <a16:creationId xmlns:a16="http://schemas.microsoft.com/office/drawing/2014/main" id="{EB170A85-84B6-5E89-7F16-4811AE5FD44B}"/>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A29B6800-D0C2-8D9D-7F2C-5D0E41F51909}"/>
              </a:ext>
            </a:extLst>
          </p:cNvPr>
          <p:cNvSpPr>
            <a:spLocks noGrp="1"/>
          </p:cNvSpPr>
          <p:nvPr>
            <p:ph type="ftr" sz="quarter" idx="11"/>
          </p:nvPr>
        </p:nvSpPr>
        <p:spPr/>
        <p:txBody>
          <a:bodyPr rtlCol="0"/>
          <a:lstStyle>
            <a:defPPr>
              <a:defRPr lang="en-GB"/>
            </a:defPPr>
          </a:lstStyle>
          <a:p>
            <a:r>
              <a:rPr lang="en-GB" sz="900">
                <a:ea typeface="+mn-lt"/>
                <a:cs typeface="+mn-lt"/>
              </a:rPr>
              <a:t>HOW DOES FOOD AND NUTRITION INFLUENCE OUR VOCAL AND MENTAL HEALTH?</a:t>
            </a:r>
            <a:endParaRPr lang="en-US"/>
          </a:p>
        </p:txBody>
      </p:sp>
      <p:sp>
        <p:nvSpPr>
          <p:cNvPr id="4" name="Slide Number Placeholder 3">
            <a:extLst>
              <a:ext uri="{FF2B5EF4-FFF2-40B4-BE49-F238E27FC236}">
                <a16:creationId xmlns:a16="http://schemas.microsoft.com/office/drawing/2014/main" id="{9099A4E0-99CC-34E8-536B-35867E7C5AF2}"/>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6</a:t>
            </a:fld>
            <a:endParaRPr lang="en-GB"/>
          </a:p>
        </p:txBody>
      </p:sp>
      <p:sp>
        <p:nvSpPr>
          <p:cNvPr id="41" name="Content Placeholder 2">
            <a:extLst>
              <a:ext uri="{FF2B5EF4-FFF2-40B4-BE49-F238E27FC236}">
                <a16:creationId xmlns:a16="http://schemas.microsoft.com/office/drawing/2014/main" id="{81543335-FEEB-4189-8797-3B04E32C6433}"/>
              </a:ext>
            </a:extLst>
          </p:cNvPr>
          <p:cNvSpPr txBox="1">
            <a:spLocks/>
          </p:cNvSpPr>
          <p:nvPr/>
        </p:nvSpPr>
        <p:spPr>
          <a:xfrm>
            <a:off x="6141985" y="1636909"/>
            <a:ext cx="4349807" cy="4314377"/>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pPr marL="0" indent="0">
              <a:buNone/>
            </a:pPr>
            <a:r>
              <a:rPr lang="en-US" sz="2600"/>
              <a:t>Mentally </a:t>
            </a:r>
          </a:p>
          <a:p>
            <a:pPr>
              <a:buFont typeface="Calibri" panose="020B0604020202020204" pitchFamily="34" charset="0"/>
              <a:buChar char="-"/>
            </a:pPr>
            <a:r>
              <a:rPr lang="en-US" sz="2600"/>
              <a:t>Dehydration can lead to someone losing concentration or thinking less clearly </a:t>
            </a:r>
          </a:p>
          <a:p>
            <a:pPr>
              <a:buFont typeface="Calibri" panose="020B0604020202020204" pitchFamily="34" charset="0"/>
              <a:buChar char="-"/>
            </a:pPr>
            <a:r>
              <a:rPr lang="en-US" sz="2600"/>
              <a:t>Some people with mental health problems have less energy and motivation to drink fluids.</a:t>
            </a:r>
          </a:p>
        </p:txBody>
      </p:sp>
      <p:sp>
        <p:nvSpPr>
          <p:cNvPr id="6" name="Content Placeholder 4">
            <a:extLst>
              <a:ext uri="{FF2B5EF4-FFF2-40B4-BE49-F238E27FC236}">
                <a16:creationId xmlns:a16="http://schemas.microsoft.com/office/drawing/2014/main" id="{5B356645-C192-B10D-947A-FA8422719ECD}"/>
              </a:ext>
            </a:extLst>
          </p:cNvPr>
          <p:cNvSpPr txBox="1">
            <a:spLocks/>
          </p:cNvSpPr>
          <p:nvPr/>
        </p:nvSpPr>
        <p:spPr>
          <a:xfrm>
            <a:off x="576072" y="1637584"/>
            <a:ext cx="4356028" cy="387705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pPr marL="0" indent="0">
              <a:buNone/>
            </a:pPr>
            <a:r>
              <a:rPr lang="en-US" sz="2600"/>
              <a:t>Signs of Vocal Dehydration</a:t>
            </a:r>
          </a:p>
          <a:p>
            <a:pPr>
              <a:buFont typeface="Calibri" panose="020B0604020202020204" pitchFamily="34" charset="0"/>
              <a:buChar char="-"/>
            </a:pPr>
            <a:r>
              <a:rPr lang="en-US" sz="2600"/>
              <a:t>Dry/scratchy throat</a:t>
            </a:r>
          </a:p>
          <a:p>
            <a:pPr>
              <a:buFont typeface="Calibri" panose="020B0604020202020204" pitchFamily="34" charset="0"/>
              <a:buChar char="-"/>
            </a:pPr>
            <a:r>
              <a:rPr lang="en-US" sz="2600"/>
              <a:t>Need to clear throat often</a:t>
            </a:r>
          </a:p>
          <a:p>
            <a:pPr>
              <a:buFont typeface="Calibri" panose="020B0604020202020204" pitchFamily="34" charset="0"/>
              <a:buChar char="-"/>
            </a:pPr>
            <a:r>
              <a:rPr lang="en-US" sz="2600"/>
              <a:t>Dark yellow urine </a:t>
            </a:r>
          </a:p>
          <a:p>
            <a:pPr>
              <a:buFont typeface="Calibri" panose="020B0604020202020204" pitchFamily="34" charset="0"/>
              <a:buChar char="-"/>
            </a:pPr>
            <a:r>
              <a:rPr lang="en-US" sz="2600"/>
              <a:t>Requiring more effort to use your voice </a:t>
            </a:r>
          </a:p>
          <a:p>
            <a:pPr>
              <a:buFont typeface="Calibri" panose="020B0604020202020204" pitchFamily="34" charset="0"/>
              <a:buChar char="-"/>
            </a:pPr>
            <a:r>
              <a:rPr lang="en-US" sz="2600"/>
              <a:t>Excessive thirst </a:t>
            </a:r>
          </a:p>
        </p:txBody>
      </p:sp>
      <p:sp>
        <p:nvSpPr>
          <p:cNvPr id="5" name="TextBox 4">
            <a:extLst>
              <a:ext uri="{FF2B5EF4-FFF2-40B4-BE49-F238E27FC236}">
                <a16:creationId xmlns:a16="http://schemas.microsoft.com/office/drawing/2014/main" id="{36311270-2949-42F2-9946-09FE92CE24F4}"/>
              </a:ext>
            </a:extLst>
          </p:cNvPr>
          <p:cNvSpPr txBox="1"/>
          <p:nvPr/>
        </p:nvSpPr>
        <p:spPr>
          <a:xfrm>
            <a:off x="275166" y="5842000"/>
            <a:ext cx="168274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chemeClr val="tx1">
                    <a:lumMod val="50000"/>
                  </a:schemeClr>
                </a:solidFill>
                <a:ea typeface="+mn-lt"/>
                <a:cs typeface="+mn-lt"/>
              </a:rPr>
              <a:t>Take Lessons, 2018</a:t>
            </a:r>
            <a:endParaRPr lang="en-US">
              <a:solidFill>
                <a:schemeClr val="tx1">
                  <a:lumMod val="50000"/>
                </a:schemeClr>
              </a:solidFill>
            </a:endParaRPr>
          </a:p>
        </p:txBody>
      </p:sp>
    </p:spTree>
    <p:extLst>
      <p:ext uri="{BB962C8B-B14F-4D97-AF65-F5344CB8AC3E}">
        <p14:creationId xmlns:p14="http://schemas.microsoft.com/office/powerpoint/2010/main" val="10021048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38" name="Title 37">
            <a:extLst>
              <a:ext uri="{FF2B5EF4-FFF2-40B4-BE49-F238E27FC236}">
                <a16:creationId xmlns:a16="http://schemas.microsoft.com/office/drawing/2014/main" id="{BE14C3C8-CE39-133E-31F8-E2A69DFA914D}"/>
              </a:ext>
            </a:extLst>
          </p:cNvPr>
          <p:cNvSpPr>
            <a:spLocks noGrp="1"/>
          </p:cNvSpPr>
          <p:nvPr>
            <p:ph type="title"/>
          </p:nvPr>
        </p:nvSpPr>
        <p:spPr/>
        <p:txBody>
          <a:bodyPr rtlCol="0"/>
          <a:lstStyle>
            <a:defPPr>
              <a:defRPr lang="en-GB"/>
            </a:defPPr>
          </a:lstStyle>
          <a:p>
            <a:r>
              <a:rPr lang="en-GB"/>
              <a:t>Mental Health – Nutrients </a:t>
            </a:r>
          </a:p>
        </p:txBody>
      </p:sp>
      <p:sp>
        <p:nvSpPr>
          <p:cNvPr id="3" name="Content Placeholder 2">
            <a:extLst>
              <a:ext uri="{FF2B5EF4-FFF2-40B4-BE49-F238E27FC236}">
                <a16:creationId xmlns:a16="http://schemas.microsoft.com/office/drawing/2014/main" id="{EA952927-7827-7C36-FC99-9D0CC4B2DB60}"/>
              </a:ext>
            </a:extLst>
          </p:cNvPr>
          <p:cNvSpPr txBox="1">
            <a:spLocks/>
          </p:cNvSpPr>
          <p:nvPr/>
        </p:nvSpPr>
        <p:spPr>
          <a:xfrm>
            <a:off x="574720" y="2072337"/>
            <a:ext cx="11083398" cy="4438785"/>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pPr marL="457200" indent="-457200">
              <a:buFont typeface="Calibri" panose="020B0604020202020204" pitchFamily="34" charset="0"/>
              <a:buChar char="-"/>
            </a:pPr>
            <a:r>
              <a:rPr lang="en-US" sz="2600" b="1"/>
              <a:t>Fats </a:t>
            </a:r>
            <a:r>
              <a:rPr lang="en-US" sz="2600"/>
              <a:t>– Healthy and Trans fats </a:t>
            </a:r>
          </a:p>
          <a:p>
            <a:pPr marL="457200" indent="-457200">
              <a:buFont typeface="Calibri" panose="020B0604020202020204" pitchFamily="34" charset="0"/>
              <a:buChar char="-"/>
            </a:pPr>
            <a:r>
              <a:rPr lang="en-US" sz="2600" b="1"/>
              <a:t>Proteins – </a:t>
            </a:r>
            <a:r>
              <a:rPr lang="en-US" sz="2600"/>
              <a:t>Legumes, Nuts and Seeds, Milk, Fish, Eggs, Cheese, Lean Meat, Soya Products</a:t>
            </a:r>
          </a:p>
          <a:p>
            <a:pPr marL="457200" indent="-457200">
              <a:buFont typeface="Calibri" panose="020B0604020202020204" pitchFamily="34" charset="0"/>
              <a:buChar char="-"/>
            </a:pPr>
            <a:r>
              <a:rPr lang="en-US" sz="2600" b="1"/>
              <a:t>Vitamins and Minerals </a:t>
            </a:r>
          </a:p>
          <a:p>
            <a:pPr marL="457200" indent="-457200">
              <a:buFont typeface="Calibri" panose="020B0604020202020204" pitchFamily="34" charset="0"/>
              <a:buChar char="-"/>
            </a:pPr>
            <a:endParaRPr lang="en-US"/>
          </a:p>
        </p:txBody>
      </p:sp>
      <p:sp>
        <p:nvSpPr>
          <p:cNvPr id="2" name="TextBox 1">
            <a:extLst>
              <a:ext uri="{FF2B5EF4-FFF2-40B4-BE49-F238E27FC236}">
                <a16:creationId xmlns:a16="http://schemas.microsoft.com/office/drawing/2014/main" id="{8C1810D8-2A4B-ED1C-DEF8-170A49219CC9}"/>
              </a:ext>
            </a:extLst>
          </p:cNvPr>
          <p:cNvSpPr txBox="1"/>
          <p:nvPr/>
        </p:nvSpPr>
        <p:spPr>
          <a:xfrm>
            <a:off x="179293" y="6236873"/>
            <a:ext cx="20106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chemeClr val="bg2">
                    <a:lumMod val="10000"/>
                  </a:schemeClr>
                </a:solidFill>
              </a:rPr>
              <a:t> </a:t>
            </a:r>
            <a:r>
              <a:rPr lang="en-GB" sz="1400">
                <a:solidFill>
                  <a:schemeClr val="bg2">
                    <a:lumMod val="10000"/>
                  </a:schemeClr>
                </a:solidFill>
                <a:ea typeface="+mn-lt"/>
                <a:cs typeface="+mn-lt"/>
              </a:rPr>
              <a:t>Mind, (2023)</a:t>
            </a:r>
            <a:endParaRPr lang="en-US">
              <a:solidFill>
                <a:schemeClr val="bg2">
                  <a:lumMod val="10000"/>
                </a:schemeClr>
              </a:solidFill>
            </a:endParaRPr>
          </a:p>
        </p:txBody>
      </p:sp>
      <p:pic>
        <p:nvPicPr>
          <p:cNvPr id="6" name="Picture 5" descr="A group of foods with text&#10;&#10;Description automatically generated">
            <a:extLst>
              <a:ext uri="{FF2B5EF4-FFF2-40B4-BE49-F238E27FC236}">
                <a16:creationId xmlns:a16="http://schemas.microsoft.com/office/drawing/2014/main" id="{DC2FA78B-F58D-1CEF-6263-9FB4252B5270}"/>
              </a:ext>
            </a:extLst>
          </p:cNvPr>
          <p:cNvPicPr>
            <a:picLocks noChangeAspect="1"/>
          </p:cNvPicPr>
          <p:nvPr/>
        </p:nvPicPr>
        <p:blipFill>
          <a:blip r:embed="rId3"/>
          <a:stretch>
            <a:fillRect/>
          </a:stretch>
        </p:blipFill>
        <p:spPr>
          <a:xfrm>
            <a:off x="7345909" y="3291327"/>
            <a:ext cx="4659139" cy="3028790"/>
          </a:xfrm>
          <a:prstGeom prst="rect">
            <a:avLst/>
          </a:prstGeom>
        </p:spPr>
      </p:pic>
      <p:sp>
        <p:nvSpPr>
          <p:cNvPr id="7" name="TextBox 6">
            <a:extLst>
              <a:ext uri="{FF2B5EF4-FFF2-40B4-BE49-F238E27FC236}">
                <a16:creationId xmlns:a16="http://schemas.microsoft.com/office/drawing/2014/main" id="{CF92EDEB-C7FC-A3B3-8321-FDD45F3C585E}"/>
              </a:ext>
            </a:extLst>
          </p:cNvPr>
          <p:cNvSpPr txBox="1"/>
          <p:nvPr/>
        </p:nvSpPr>
        <p:spPr>
          <a:xfrm>
            <a:off x="10053277" y="6422571"/>
            <a:ext cx="1908201"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Lehman, Shereen (2021)</a:t>
            </a:r>
          </a:p>
        </p:txBody>
      </p:sp>
    </p:spTree>
    <p:extLst>
      <p:ext uri="{BB962C8B-B14F-4D97-AF65-F5344CB8AC3E}">
        <p14:creationId xmlns:p14="http://schemas.microsoft.com/office/powerpoint/2010/main" val="14450101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p:txBody>
          <a:bodyPr rtlCol="0"/>
          <a:lstStyle>
            <a:defPPr>
              <a:defRPr lang="en-GB"/>
            </a:defPPr>
          </a:lstStyle>
          <a:p>
            <a:r>
              <a:rPr lang="en-GB"/>
              <a:t>Alcohol and Caffeine </a:t>
            </a:r>
          </a:p>
        </p:txBody>
      </p:sp>
      <p:sp>
        <p:nvSpPr>
          <p:cNvPr id="3" name="Date Placeholder 2">
            <a:extLst>
              <a:ext uri="{FF2B5EF4-FFF2-40B4-BE49-F238E27FC236}">
                <a16:creationId xmlns:a16="http://schemas.microsoft.com/office/drawing/2014/main" id="{F4461112-1314-1F15-2239-5EFCF120CB67}"/>
              </a:ext>
            </a:extLst>
          </p:cNvPr>
          <p:cNvSpPr>
            <a:spLocks noGrp="1"/>
          </p:cNvSpPr>
          <p:nvPr>
            <p:ph type="dt" sz="half" idx="10"/>
          </p:nvPr>
        </p:nvSpPr>
        <p:spPr/>
        <p:txBody>
          <a:bodyPr rtlCol="0"/>
          <a:lstStyle>
            <a:defPPr>
              <a:defRPr lang="en-GB"/>
            </a:defPPr>
          </a:lstStyle>
          <a:p>
            <a:pPr rtl="0"/>
            <a:r>
              <a:rPr lang="en-GB"/>
              <a:t>20XX</a:t>
            </a:r>
          </a:p>
        </p:txBody>
      </p:sp>
      <p:sp>
        <p:nvSpPr>
          <p:cNvPr id="4" name="Footer Placeholder 3">
            <a:extLst>
              <a:ext uri="{FF2B5EF4-FFF2-40B4-BE49-F238E27FC236}">
                <a16:creationId xmlns:a16="http://schemas.microsoft.com/office/drawing/2014/main" id="{33D4406C-089C-C2FF-4CED-A1744760FE3A}"/>
              </a:ext>
            </a:extLst>
          </p:cNvPr>
          <p:cNvSpPr>
            <a:spLocks noGrp="1"/>
          </p:cNvSpPr>
          <p:nvPr>
            <p:ph type="ftr" sz="quarter" idx="11"/>
          </p:nvPr>
        </p:nvSpPr>
        <p:spPr/>
        <p:txBody>
          <a:bodyPr rtlCol="0"/>
          <a:lstStyle>
            <a:defPPr>
              <a:defRPr lang="en-GB"/>
            </a:defPPr>
          </a:lstStyle>
          <a:p>
            <a:r>
              <a:rPr lang="en-GB" sz="900">
                <a:ea typeface="+mn-lt"/>
                <a:cs typeface="+mn-lt"/>
              </a:rPr>
              <a:t>HOW DOES FOOD AND NUTRITION INFLUENCE OUR VOCAL AND MENTAL HEALTH?</a:t>
            </a:r>
            <a:endParaRPr lang="en-US">
              <a:ea typeface="+mn-lt"/>
              <a:cs typeface="+mn-lt"/>
            </a:endParaRPr>
          </a:p>
        </p:txBody>
      </p:sp>
      <p:sp>
        <p:nvSpPr>
          <p:cNvPr id="6" name="Slide Number Placeholder 5">
            <a:extLst>
              <a:ext uri="{FF2B5EF4-FFF2-40B4-BE49-F238E27FC236}">
                <a16:creationId xmlns:a16="http://schemas.microsoft.com/office/drawing/2014/main" id="{2705CC93-7672-B278-4A84-0AB0F7221F0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8</a:t>
            </a:fld>
            <a:endParaRPr lang="en-GB"/>
          </a:p>
        </p:txBody>
      </p:sp>
      <p:pic>
        <p:nvPicPr>
          <p:cNvPr id="119" name="Online Media 118" title="Tip 3 - Avoid Caffeine, Alcohol, &amp; Nicotine #sleepingtips #sleepbetter #caffeine #alcohol #nicotine">
            <a:hlinkClick r:id="" action="ppaction://media"/>
            <a:extLst>
              <a:ext uri="{FF2B5EF4-FFF2-40B4-BE49-F238E27FC236}">
                <a16:creationId xmlns:a16="http://schemas.microsoft.com/office/drawing/2014/main" id="{6E981B7A-AA38-A540-BE7A-C2505B919E19}"/>
              </a:ext>
            </a:extLst>
          </p:cNvPr>
          <p:cNvPicPr>
            <a:picLocks noGrp="1" noRot="1" noChangeAspect="1"/>
          </p:cNvPicPr>
          <p:nvPr>
            <p:ph idx="1"/>
            <a:videoFile r:link="rId1"/>
          </p:nvPr>
        </p:nvPicPr>
        <p:blipFill>
          <a:blip r:embed="rId4"/>
          <a:stretch>
            <a:fillRect/>
          </a:stretch>
        </p:blipFill>
        <p:spPr>
          <a:xfrm>
            <a:off x="8797506" y="844356"/>
            <a:ext cx="2873406" cy="5081879"/>
          </a:xfrm>
        </p:spPr>
      </p:pic>
      <p:sp>
        <p:nvSpPr>
          <p:cNvPr id="7" name="Content Placeholder 4">
            <a:extLst>
              <a:ext uri="{FF2B5EF4-FFF2-40B4-BE49-F238E27FC236}">
                <a16:creationId xmlns:a16="http://schemas.microsoft.com/office/drawing/2014/main" id="{3E252CC6-9322-F008-DE9C-49843232D90D}"/>
              </a:ext>
            </a:extLst>
          </p:cNvPr>
          <p:cNvSpPr txBox="1">
            <a:spLocks/>
          </p:cNvSpPr>
          <p:nvPr/>
        </p:nvSpPr>
        <p:spPr>
          <a:xfrm>
            <a:off x="576072" y="1637584"/>
            <a:ext cx="7357374" cy="4188076"/>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a:lstStyle>
          <a:p>
            <a:pPr marL="0" indent="0">
              <a:buNone/>
            </a:pPr>
            <a:r>
              <a:rPr lang="en-US" sz="2600"/>
              <a:t>Caffeine can be found in </a:t>
            </a:r>
          </a:p>
          <a:p>
            <a:pPr marL="457200" indent="-457200">
              <a:buFont typeface="Calibri" panose="020B0604020202020204" pitchFamily="34" charset="0"/>
              <a:buChar char="-"/>
            </a:pPr>
            <a:r>
              <a:rPr lang="en-US" sz="2600"/>
              <a:t>Tea </a:t>
            </a:r>
          </a:p>
          <a:p>
            <a:pPr marL="457200" indent="-457200">
              <a:buFont typeface="Calibri" panose="020B0604020202020204" pitchFamily="34" charset="0"/>
              <a:buChar char="-"/>
            </a:pPr>
            <a:r>
              <a:rPr lang="en-US" sz="2600"/>
              <a:t>Coffee</a:t>
            </a:r>
          </a:p>
          <a:p>
            <a:pPr marL="457200" indent="-457200">
              <a:buFont typeface="Calibri" panose="020B0604020202020204" pitchFamily="34" charset="0"/>
              <a:buChar char="-"/>
            </a:pPr>
            <a:r>
              <a:rPr lang="en-US" sz="2600"/>
              <a:t>Chocolate </a:t>
            </a:r>
          </a:p>
          <a:p>
            <a:pPr marL="457200" indent="-457200">
              <a:buFont typeface="Calibri" panose="020B0604020202020204" pitchFamily="34" charset="0"/>
              <a:buChar char="-"/>
            </a:pPr>
            <a:r>
              <a:rPr lang="en-US" sz="2600"/>
              <a:t>Coke</a:t>
            </a:r>
          </a:p>
          <a:p>
            <a:pPr marL="457200" indent="-457200">
              <a:buFont typeface="Calibri" panose="020B0604020202020204" pitchFamily="34" charset="0"/>
              <a:buChar char="-"/>
            </a:pPr>
            <a:r>
              <a:rPr lang="en-US" sz="2600"/>
              <a:t>Energy Drinks </a:t>
            </a:r>
          </a:p>
        </p:txBody>
      </p:sp>
      <p:sp>
        <p:nvSpPr>
          <p:cNvPr id="5" name="TextBox 4">
            <a:extLst>
              <a:ext uri="{FF2B5EF4-FFF2-40B4-BE49-F238E27FC236}">
                <a16:creationId xmlns:a16="http://schemas.microsoft.com/office/drawing/2014/main" id="{73C71644-A1DA-9966-5C0C-E72028C77788}"/>
              </a:ext>
            </a:extLst>
          </p:cNvPr>
          <p:cNvSpPr txBox="1"/>
          <p:nvPr/>
        </p:nvSpPr>
        <p:spPr>
          <a:xfrm>
            <a:off x="8836639" y="5967933"/>
            <a:ext cx="281747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Sandstone care (2023)</a:t>
            </a:r>
          </a:p>
        </p:txBody>
      </p:sp>
      <p:sp>
        <p:nvSpPr>
          <p:cNvPr id="8" name="TextBox 7">
            <a:extLst>
              <a:ext uri="{FF2B5EF4-FFF2-40B4-BE49-F238E27FC236}">
                <a16:creationId xmlns:a16="http://schemas.microsoft.com/office/drawing/2014/main" id="{C5340F38-2640-206A-EC67-F8F168675443}"/>
              </a:ext>
            </a:extLst>
          </p:cNvPr>
          <p:cNvSpPr txBox="1"/>
          <p:nvPr/>
        </p:nvSpPr>
        <p:spPr>
          <a:xfrm>
            <a:off x="229240" y="5787358"/>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1C160F"/>
                </a:solidFill>
              </a:rPr>
              <a:t> </a:t>
            </a:r>
            <a:r>
              <a:rPr lang="en-GB" sz="1400">
                <a:solidFill>
                  <a:srgbClr val="1C160F"/>
                </a:solidFill>
              </a:rPr>
              <a:t>Mind, (2023)</a:t>
            </a:r>
            <a:endParaRPr lang="en-US"/>
          </a:p>
        </p:txBody>
      </p:sp>
    </p:spTree>
    <p:extLst>
      <p:ext uri="{BB962C8B-B14F-4D97-AF65-F5344CB8AC3E}">
        <p14:creationId xmlns:p14="http://schemas.microsoft.com/office/powerpoint/2010/main" val="12341335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7679D-DC49-184B-33D7-D460C700C85D}"/>
              </a:ext>
            </a:extLst>
          </p:cNvPr>
          <p:cNvSpPr>
            <a:spLocks noGrp="1"/>
          </p:cNvSpPr>
          <p:nvPr>
            <p:ph type="title"/>
          </p:nvPr>
        </p:nvSpPr>
        <p:spPr>
          <a:xfrm>
            <a:off x="576071" y="704088"/>
            <a:ext cx="9144000" cy="676656"/>
          </a:xfrm>
        </p:spPr>
        <p:txBody>
          <a:bodyPr rtlCol="0"/>
          <a:lstStyle>
            <a:defPPr>
              <a:defRPr lang="en-GB"/>
            </a:defPPr>
          </a:lstStyle>
          <a:p>
            <a:r>
              <a:rPr lang="en-GB"/>
              <a:t>Influences on Mental health</a:t>
            </a:r>
          </a:p>
        </p:txBody>
      </p:sp>
      <p:sp>
        <p:nvSpPr>
          <p:cNvPr id="8" name="Text Placeholder 7">
            <a:extLst>
              <a:ext uri="{FF2B5EF4-FFF2-40B4-BE49-F238E27FC236}">
                <a16:creationId xmlns:a16="http://schemas.microsoft.com/office/drawing/2014/main" id="{955CC3A7-DD9A-E887-A929-DE6D4C1E47B9}"/>
              </a:ext>
            </a:extLst>
          </p:cNvPr>
          <p:cNvSpPr>
            <a:spLocks noGrp="1"/>
          </p:cNvSpPr>
          <p:nvPr>
            <p:ph type="body" sz="quarter" idx="13"/>
          </p:nvPr>
        </p:nvSpPr>
        <p:spPr/>
        <p:txBody>
          <a:bodyPr rtlCol="0"/>
          <a:lstStyle>
            <a:defPPr>
              <a:defRPr lang="en-GB"/>
            </a:defPPr>
          </a:lstStyle>
          <a:p>
            <a:r>
              <a:rPr lang="en-GB">
                <a:latin typeface="Gill Sans Nova"/>
              </a:rPr>
              <a:t>Eati</a:t>
            </a:r>
            <a:r>
              <a:rPr lang="en-GB" cap="none">
                <a:latin typeface="Gill Sans Nova"/>
              </a:rPr>
              <a:t>NG DISORDERS</a:t>
            </a:r>
            <a:endParaRPr lang="en-GB">
              <a:latin typeface="Gill Sans Nova"/>
            </a:endParaRPr>
          </a:p>
          <a:p>
            <a:r>
              <a:rPr lang="en-GB" sz="1800" cap="none">
                <a:latin typeface="Gill Sans Nova Light"/>
              </a:rPr>
              <a:t>Examples of eating disorders include Anorexia or Bulimia</a:t>
            </a:r>
          </a:p>
        </p:txBody>
      </p:sp>
      <p:sp>
        <p:nvSpPr>
          <p:cNvPr id="17" name="Text Placeholder 16">
            <a:extLst>
              <a:ext uri="{FF2B5EF4-FFF2-40B4-BE49-F238E27FC236}">
                <a16:creationId xmlns:a16="http://schemas.microsoft.com/office/drawing/2014/main" id="{21A076CC-9414-293E-8AB1-B8C2EA1C5FEE}"/>
              </a:ext>
            </a:extLst>
          </p:cNvPr>
          <p:cNvSpPr>
            <a:spLocks noGrp="1"/>
          </p:cNvSpPr>
          <p:nvPr>
            <p:ph type="body" sz="quarter" idx="15"/>
          </p:nvPr>
        </p:nvSpPr>
        <p:spPr>
          <a:xfrm>
            <a:off x="8546900" y="889825"/>
            <a:ext cx="3551111" cy="2834002"/>
          </a:xfrm>
        </p:spPr>
        <p:txBody>
          <a:bodyPr rtlCol="0"/>
          <a:lstStyle>
            <a:defPPr>
              <a:defRPr lang="en-GB"/>
            </a:defPPr>
          </a:lstStyle>
          <a:p>
            <a:r>
              <a:rPr lang="en-GB">
                <a:latin typeface="Gill Sans Nova"/>
              </a:rPr>
              <a:t>Gut Health</a:t>
            </a:r>
            <a:endParaRPr lang="en-GB"/>
          </a:p>
          <a:p>
            <a:pPr lvl="1"/>
            <a:r>
              <a:rPr lang="en-GB"/>
              <a:t>Stress or anxiety can make your gut slow down or speed up.</a:t>
            </a:r>
          </a:p>
        </p:txBody>
      </p:sp>
      <p:sp>
        <p:nvSpPr>
          <p:cNvPr id="9" name="Text Placeholder 8">
            <a:extLst>
              <a:ext uri="{FF2B5EF4-FFF2-40B4-BE49-F238E27FC236}">
                <a16:creationId xmlns:a16="http://schemas.microsoft.com/office/drawing/2014/main" id="{EE754D37-3AA6-7249-76D8-52F85F4C158A}"/>
              </a:ext>
            </a:extLst>
          </p:cNvPr>
          <p:cNvSpPr>
            <a:spLocks noGrp="1"/>
          </p:cNvSpPr>
          <p:nvPr>
            <p:ph type="body" sz="quarter" idx="14"/>
          </p:nvPr>
        </p:nvSpPr>
        <p:spPr/>
        <p:txBody>
          <a:bodyPr rtlCol="0"/>
          <a:lstStyle>
            <a:defPPr>
              <a:defRPr lang="en-GB"/>
            </a:defPPr>
          </a:lstStyle>
          <a:p>
            <a:r>
              <a:rPr lang="en-GB">
                <a:latin typeface="Gill Sans Nova"/>
              </a:rPr>
              <a:t>Blood sugar levels </a:t>
            </a:r>
          </a:p>
          <a:p>
            <a:pPr lvl="1"/>
            <a:r>
              <a:rPr lang="en-GB"/>
              <a:t>Eating foods regularly and that slowly releases energy helping to bring up your levels</a:t>
            </a:r>
          </a:p>
        </p:txBody>
      </p:sp>
      <p:sp>
        <p:nvSpPr>
          <p:cNvPr id="26" name="Text Placeholder 25">
            <a:extLst>
              <a:ext uri="{FF2B5EF4-FFF2-40B4-BE49-F238E27FC236}">
                <a16:creationId xmlns:a16="http://schemas.microsoft.com/office/drawing/2014/main" id="{FFCA4FA2-1095-105E-5606-3D90E73136C3}"/>
              </a:ext>
            </a:extLst>
          </p:cNvPr>
          <p:cNvSpPr>
            <a:spLocks noGrp="1"/>
          </p:cNvSpPr>
          <p:nvPr>
            <p:ph type="body" sz="quarter" idx="17"/>
          </p:nvPr>
        </p:nvSpPr>
        <p:spPr>
          <a:xfrm>
            <a:off x="644936" y="4253654"/>
            <a:ext cx="3551111" cy="2473784"/>
          </a:xfrm>
        </p:spPr>
        <p:txBody>
          <a:bodyPr rtlCol="0"/>
          <a:lstStyle>
            <a:defPPr>
              <a:defRPr lang="en-GB"/>
            </a:defPPr>
          </a:lstStyle>
          <a:p>
            <a:r>
              <a:rPr lang="en-GB">
                <a:latin typeface="Gill Sans Nova"/>
              </a:rPr>
              <a:t>Sharing meals </a:t>
            </a:r>
            <a:endParaRPr lang="en-GB"/>
          </a:p>
          <a:p>
            <a:pPr lvl="1"/>
            <a:r>
              <a:rPr lang="en-GB">
                <a:latin typeface="Gill Sans Nova Light"/>
              </a:rPr>
              <a:t>Has psychological, social and biological benefits </a:t>
            </a:r>
            <a:endParaRPr lang="en-GB" sz="2000" cap="all">
              <a:latin typeface="Gill Sans Nova" panose="020B0602020104020203" pitchFamily="34" charset="0"/>
            </a:endParaRPr>
          </a:p>
        </p:txBody>
      </p:sp>
      <p:sp>
        <p:nvSpPr>
          <p:cNvPr id="18" name="Text Placeholder 17">
            <a:extLst>
              <a:ext uri="{FF2B5EF4-FFF2-40B4-BE49-F238E27FC236}">
                <a16:creationId xmlns:a16="http://schemas.microsoft.com/office/drawing/2014/main" id="{871694C6-64CB-2042-D079-8D98D610EDB0}"/>
              </a:ext>
            </a:extLst>
          </p:cNvPr>
          <p:cNvSpPr>
            <a:spLocks noGrp="1"/>
          </p:cNvSpPr>
          <p:nvPr>
            <p:ph type="body" sz="quarter" idx="16"/>
          </p:nvPr>
        </p:nvSpPr>
        <p:spPr/>
        <p:txBody>
          <a:bodyPr rtlCol="0"/>
          <a:lstStyle>
            <a:defPPr>
              <a:defRPr lang="en-GB"/>
            </a:defPPr>
          </a:lstStyle>
          <a:p>
            <a:r>
              <a:rPr lang="en-GB">
                <a:latin typeface="Gill Sans Nova"/>
              </a:rPr>
              <a:t>Exercise </a:t>
            </a:r>
            <a:endParaRPr lang="en-GB"/>
          </a:p>
          <a:p>
            <a:pPr lvl="1"/>
            <a:r>
              <a:rPr lang="en-GB"/>
              <a:t>Realises endorphins into the body</a:t>
            </a:r>
          </a:p>
        </p:txBody>
      </p:sp>
      <p:sp>
        <p:nvSpPr>
          <p:cNvPr id="3" name="TextBox 2">
            <a:extLst>
              <a:ext uri="{FF2B5EF4-FFF2-40B4-BE49-F238E27FC236}">
                <a16:creationId xmlns:a16="http://schemas.microsoft.com/office/drawing/2014/main" id="{37100401-4BB1-D6EA-6525-76BF07ACD206}"/>
              </a:ext>
            </a:extLst>
          </p:cNvPr>
          <p:cNvSpPr txBox="1"/>
          <p:nvPr/>
        </p:nvSpPr>
        <p:spPr>
          <a:xfrm>
            <a:off x="9079966" y="6243277"/>
            <a:ext cx="290712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400">
              <a:solidFill>
                <a:schemeClr val="bg2">
                  <a:lumMod val="10000"/>
                </a:schemeClr>
              </a:solidFill>
              <a:ea typeface="+mn-lt"/>
              <a:cs typeface="+mn-lt"/>
            </a:endParaRPr>
          </a:p>
          <a:p>
            <a:r>
              <a:rPr lang="en-GB" sz="1400">
                <a:solidFill>
                  <a:schemeClr val="bg2">
                    <a:lumMod val="10000"/>
                  </a:schemeClr>
                </a:solidFill>
                <a:ea typeface="+mn-lt"/>
                <a:cs typeface="+mn-lt"/>
              </a:rPr>
              <a:t>Mental Health Foundation (2022)</a:t>
            </a:r>
            <a:endParaRPr lang="en-US">
              <a:solidFill>
                <a:schemeClr val="bg2">
                  <a:lumMod val="10000"/>
                </a:schemeClr>
              </a:solidFill>
            </a:endParaRPr>
          </a:p>
        </p:txBody>
      </p:sp>
    </p:spTree>
    <p:extLst>
      <p:ext uri="{BB962C8B-B14F-4D97-AF65-F5344CB8AC3E}">
        <p14:creationId xmlns:p14="http://schemas.microsoft.com/office/powerpoint/2010/main" val="32725771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a:xfrm>
            <a:off x="1467556" y="3917394"/>
            <a:ext cx="9144000" cy="1051749"/>
          </a:xfrm>
        </p:spPr>
        <p:txBody>
          <a:bodyPr rtlCol="0"/>
          <a:lstStyle>
            <a:defPPr>
              <a:defRPr lang="en-GB"/>
            </a:defPPr>
          </a:lstStyle>
          <a:p>
            <a:br>
              <a:rPr lang="en-GB"/>
            </a:br>
            <a:br>
              <a:rPr lang="en-GB"/>
            </a:br>
            <a:br>
              <a:rPr lang="en-GB"/>
            </a:br>
            <a:br>
              <a:rPr lang="en-GB"/>
            </a:br>
            <a:r>
              <a:rPr lang="en-GB"/>
              <a:t>Thank you for listening</a:t>
            </a:r>
          </a:p>
        </p:txBody>
      </p:sp>
      <p:sp>
        <p:nvSpPr>
          <p:cNvPr id="3" name="Subtitle 2">
            <a:extLst>
              <a:ext uri="{FF2B5EF4-FFF2-40B4-BE49-F238E27FC236}">
                <a16:creationId xmlns:a16="http://schemas.microsoft.com/office/drawing/2014/main" id="{FF07BEBE-18E8-4025-FF6F-EC0130CB4F22}"/>
              </a:ext>
            </a:extLst>
          </p:cNvPr>
          <p:cNvSpPr>
            <a:spLocks noGrp="1"/>
          </p:cNvSpPr>
          <p:nvPr>
            <p:ph type="subTitle" idx="1"/>
          </p:nvPr>
        </p:nvSpPr>
        <p:spPr>
          <a:xfrm>
            <a:off x="1524000" y="1092736"/>
            <a:ext cx="9144000" cy="2612149"/>
          </a:xfrm>
        </p:spPr>
        <p:txBody>
          <a:bodyPr vert="horz" lIns="91440" tIns="45720" rIns="91440" bIns="45720" rtlCol="0" anchor="t">
            <a:normAutofit/>
          </a:bodyPr>
          <a:lstStyle>
            <a:defPPr>
              <a:defRPr lang="en-GB"/>
            </a:defPPr>
          </a:lstStyle>
          <a:p>
            <a:r>
              <a:rPr lang="en-GB" sz="4800">
                <a:solidFill>
                  <a:schemeClr val="tx1"/>
                </a:solidFill>
                <a:latin typeface="Sagona Book"/>
                <a:ea typeface="+mn-lt"/>
                <a:cs typeface="+mn-lt"/>
              </a:rPr>
              <a:t>Conclusion</a:t>
            </a:r>
          </a:p>
          <a:p>
            <a:r>
              <a:rPr lang="en-GB" sz="2600">
                <a:latin typeface="Sagona Book"/>
              </a:rPr>
              <a:t>Overall, there are many factors which influence us vocally and mentally as performers, including the foods we eat, nutrients we consume, dehydration and other factors on our mental health.</a:t>
            </a:r>
          </a:p>
        </p:txBody>
      </p:sp>
    </p:spTree>
    <p:extLst>
      <p:ext uri="{BB962C8B-B14F-4D97-AF65-F5344CB8AC3E}">
        <p14:creationId xmlns:p14="http://schemas.microsoft.com/office/powerpoint/2010/main" val="25779363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47179F7-8740-03DE-F133-BBA41988A64A}"/>
              </a:ext>
            </a:extLst>
          </p:cNvPr>
          <p:cNvSpPr>
            <a:spLocks noGrp="1"/>
          </p:cNvSpPr>
          <p:nvPr>
            <p:ph type="title"/>
          </p:nvPr>
        </p:nvSpPr>
        <p:spPr/>
        <p:txBody>
          <a:bodyPr rtlCol="0"/>
          <a:lstStyle>
            <a:defPPr>
              <a:defRPr lang="en-GB"/>
            </a:defPPr>
          </a:lstStyle>
          <a:p>
            <a:r>
              <a:rPr lang="en-GB"/>
              <a:t>References </a:t>
            </a:r>
          </a:p>
        </p:txBody>
      </p:sp>
      <p:sp>
        <p:nvSpPr>
          <p:cNvPr id="3" name="Content Placeholder 2">
            <a:extLst>
              <a:ext uri="{FF2B5EF4-FFF2-40B4-BE49-F238E27FC236}">
                <a16:creationId xmlns:a16="http://schemas.microsoft.com/office/drawing/2014/main" id="{D92BF9C1-9009-C934-C11C-54570A5234B7}"/>
              </a:ext>
            </a:extLst>
          </p:cNvPr>
          <p:cNvSpPr>
            <a:spLocks noGrp="1"/>
          </p:cNvSpPr>
          <p:nvPr>
            <p:ph sz="half" idx="2"/>
          </p:nvPr>
        </p:nvSpPr>
        <p:spPr>
          <a:xfrm>
            <a:off x="202848" y="1389061"/>
            <a:ext cx="11813500" cy="4909161"/>
          </a:xfrm>
        </p:spPr>
        <p:txBody>
          <a:bodyPr vert="horz" lIns="91440" tIns="45720" rIns="91440" bIns="45720" rtlCol="0" anchor="t">
            <a:normAutofit fontScale="62500" lnSpcReduction="20000"/>
          </a:bodyPr>
          <a:lstStyle>
            <a:defPPr>
              <a:defRPr lang="en-GB"/>
            </a:defPPr>
          </a:lstStyle>
          <a:p>
            <a:pPr marL="0" indent="0">
              <a:buNone/>
            </a:pPr>
            <a:r>
              <a:rPr lang="en-GB">
                <a:solidFill>
                  <a:schemeClr val="bg1"/>
                </a:solidFill>
                <a:ea typeface="+mn-lt"/>
                <a:cs typeface="+mn-lt"/>
              </a:rPr>
              <a:t>Better Health Channel, 2021, </a:t>
            </a:r>
            <a:r>
              <a:rPr lang="en-GB" i="1">
                <a:solidFill>
                  <a:schemeClr val="bg1"/>
                </a:solidFill>
                <a:ea typeface="+mn-lt"/>
                <a:cs typeface="+mn-lt"/>
              </a:rPr>
              <a:t>Exercise and Mental Health. </a:t>
            </a:r>
            <a:r>
              <a:rPr lang="en-GB">
                <a:solidFill>
                  <a:schemeClr val="bg1"/>
                </a:solidFill>
                <a:ea typeface="+mn-lt"/>
                <a:cs typeface="+mn-lt"/>
              </a:rPr>
              <a:t>Available at:</a:t>
            </a:r>
            <a:endParaRPr lang="en-US">
              <a:solidFill>
                <a:srgbClr val="000000"/>
              </a:solidFill>
              <a:ea typeface="+mn-lt"/>
              <a:cs typeface="+mn-lt"/>
            </a:endParaRPr>
          </a:p>
          <a:p>
            <a:pPr marL="0" indent="0">
              <a:buNone/>
            </a:pPr>
            <a:r>
              <a:rPr lang="en-GB">
                <a:solidFill>
                  <a:schemeClr val="bg1"/>
                </a:solidFill>
                <a:ea typeface="+mn-lt"/>
                <a:cs typeface="+mn-lt"/>
                <a:hlinkClick r:id="rId3">
                  <a:extLst>
                    <a:ext uri="{A12FA001-AC4F-418D-AE19-62706E023703}">
                      <ahyp:hlinkClr xmlns:ahyp="http://schemas.microsoft.com/office/drawing/2018/hyperlinkcolor" val="tx"/>
                    </a:ext>
                  </a:extLst>
                </a:hlinkClick>
              </a:rPr>
              <a:t>https://www.betterhealth.vic.gov.au/health/healthyliving/exercise-and-mental-health</a:t>
            </a:r>
            <a:r>
              <a:rPr lang="en-GB">
                <a:solidFill>
                  <a:schemeClr val="bg1"/>
                </a:solidFill>
                <a:ea typeface="+mn-lt"/>
                <a:cs typeface="+mn-lt"/>
              </a:rPr>
              <a:t> (Accessed 4 November 2023)</a:t>
            </a:r>
            <a:endParaRPr lang="en-GB">
              <a:solidFill>
                <a:srgbClr val="000000"/>
              </a:solidFill>
              <a:ea typeface="+mn-lt"/>
              <a:cs typeface="+mn-lt"/>
            </a:endParaRPr>
          </a:p>
          <a:p>
            <a:pPr marL="0" indent="0">
              <a:buNone/>
            </a:pPr>
            <a:endParaRPr lang="en-GB">
              <a:solidFill>
                <a:schemeClr val="bg1"/>
              </a:solidFill>
              <a:ea typeface="+mn-lt"/>
              <a:cs typeface="+mn-lt"/>
            </a:endParaRPr>
          </a:p>
          <a:p>
            <a:pPr marL="0" indent="0">
              <a:buNone/>
            </a:pPr>
            <a:r>
              <a:rPr lang="en-GB">
                <a:solidFill>
                  <a:schemeClr val="bg1"/>
                </a:solidFill>
                <a:ea typeface="+mn-lt"/>
                <a:cs typeface="+mn-lt"/>
              </a:rPr>
              <a:t>Harvard T.H. Chan, 2022, </a:t>
            </a:r>
            <a:r>
              <a:rPr lang="en-GB" i="1"/>
              <a:t>The Nutrition Source,</a:t>
            </a:r>
            <a:r>
              <a:rPr lang="en-GB" i="1">
                <a:solidFill>
                  <a:schemeClr val="bg1"/>
                </a:solidFill>
                <a:ea typeface="+mn-lt"/>
                <a:cs typeface="+mn-lt"/>
              </a:rPr>
              <a:t> </a:t>
            </a:r>
            <a:r>
              <a:rPr lang="en-GB">
                <a:solidFill>
                  <a:schemeClr val="bg1"/>
                </a:solidFill>
                <a:ea typeface="+mn-lt"/>
                <a:cs typeface="+mn-lt"/>
              </a:rPr>
              <a:t>School of Public Health. Available at:</a:t>
            </a:r>
            <a:endParaRPr lang="en-US">
              <a:solidFill>
                <a:schemeClr val="bg1"/>
              </a:solidFill>
              <a:ea typeface="+mn-lt"/>
              <a:cs typeface="+mn-lt"/>
            </a:endParaRPr>
          </a:p>
          <a:p>
            <a:pPr marL="0" indent="0">
              <a:buNone/>
            </a:pPr>
            <a:r>
              <a:rPr lang="en-GB">
                <a:solidFill>
                  <a:schemeClr val="bg1"/>
                </a:solidFill>
                <a:ea typeface="+mn-lt"/>
                <a:cs typeface="+mn-lt"/>
                <a:hlinkClick r:id="rId4">
                  <a:extLst>
                    <a:ext uri="{A12FA001-AC4F-418D-AE19-62706E023703}">
                      <ahyp:hlinkClr xmlns:ahyp="http://schemas.microsoft.com/office/drawing/2018/hyperlinkcolor" val="tx"/>
                    </a:ext>
                  </a:extLst>
                </a:hlinkClick>
              </a:rPr>
              <a:t>https://www.hsph.harvard.edu/nutritionsource/carbohydrates/fiber/#:~:text=Great%20sources%20are%20whole%20grains,vegetables%2C%20legumes%2C%20and%20nuts</a:t>
            </a:r>
            <a:r>
              <a:rPr lang="en-GB">
                <a:solidFill>
                  <a:schemeClr val="bg1"/>
                </a:solidFill>
                <a:ea typeface="+mn-lt"/>
                <a:cs typeface="+mn-lt"/>
              </a:rPr>
              <a:t>. (Accessed 4 November 2023)</a:t>
            </a:r>
            <a:endParaRPr lang="en-US">
              <a:solidFill>
                <a:schemeClr val="bg1"/>
              </a:solidFill>
              <a:ea typeface="+mn-lt"/>
              <a:cs typeface="+mn-lt"/>
            </a:endParaRPr>
          </a:p>
          <a:p>
            <a:pPr marL="0" indent="0">
              <a:buNone/>
            </a:pPr>
            <a:endParaRPr lang="en-GB">
              <a:solidFill>
                <a:schemeClr val="bg1"/>
              </a:solidFill>
              <a:ea typeface="+mn-lt"/>
              <a:cs typeface="+mn-lt"/>
            </a:endParaRPr>
          </a:p>
          <a:p>
            <a:pPr marL="0" indent="0">
              <a:buNone/>
            </a:pPr>
            <a:endParaRPr lang="en-GB">
              <a:solidFill>
                <a:schemeClr val="bg1"/>
              </a:solidFill>
              <a:ea typeface="+mn-lt"/>
              <a:cs typeface="+mn-lt"/>
            </a:endParaRPr>
          </a:p>
          <a:p>
            <a:pPr marL="283210" indent="-283210">
              <a:buNone/>
            </a:pPr>
            <a:r>
              <a:rPr lang="en-GB" sz="2000">
                <a:solidFill>
                  <a:schemeClr val="bg1"/>
                </a:solidFill>
                <a:ea typeface="+mn-lt"/>
                <a:cs typeface="+mn-lt"/>
              </a:rPr>
              <a:t>Hope., Annika, 2023, </a:t>
            </a:r>
            <a:r>
              <a:rPr lang="en-GB" sz="2000" i="1">
                <a:solidFill>
                  <a:schemeClr val="bg1"/>
                </a:solidFill>
                <a:ea typeface="+mn-lt"/>
                <a:cs typeface="+mn-lt"/>
              </a:rPr>
              <a:t>What to Eat and Drink Before Singing, </a:t>
            </a:r>
            <a:r>
              <a:rPr lang="en-GB" sz="2000">
                <a:solidFill>
                  <a:schemeClr val="bg1"/>
                </a:solidFill>
                <a:ea typeface="+mn-lt"/>
                <a:cs typeface="+mn-lt"/>
              </a:rPr>
              <a:t>Music Gateway.</a:t>
            </a:r>
            <a:r>
              <a:rPr lang="en-GB" sz="2000" i="1">
                <a:solidFill>
                  <a:schemeClr val="bg1"/>
                </a:solidFill>
                <a:ea typeface="+mn-lt"/>
                <a:cs typeface="+mn-lt"/>
              </a:rPr>
              <a:t> </a:t>
            </a:r>
            <a:r>
              <a:rPr lang="en-GB" sz="2000">
                <a:solidFill>
                  <a:schemeClr val="bg1"/>
                </a:solidFill>
                <a:ea typeface="+mn-lt"/>
                <a:cs typeface="+mn-lt"/>
              </a:rPr>
              <a:t>Available at: </a:t>
            </a:r>
            <a:r>
              <a:rPr lang="en-GB" sz="2000">
                <a:solidFill>
                  <a:schemeClr val="bg1"/>
                </a:solidFill>
                <a:ea typeface="+mn-lt"/>
                <a:cs typeface="+mn-lt"/>
                <a:hlinkClick r:id="rId5">
                  <a:extLst>
                    <a:ext uri="{A12FA001-AC4F-418D-AE19-62706E023703}">
                      <ahyp:hlinkClr xmlns:ahyp="http://schemas.microsoft.com/office/drawing/2018/hyperlinkcolor" val="tx"/>
                    </a:ext>
                  </a:extLst>
                </a:hlinkClick>
              </a:rPr>
              <a:t>https://www.musicgateway.com/blog/how-to/what-to-eat-and-drink</a:t>
            </a:r>
          </a:p>
          <a:p>
            <a:pPr marL="283210" indent="-283210">
              <a:buNone/>
            </a:pPr>
            <a:r>
              <a:rPr lang="en-GB" sz="2000">
                <a:solidFill>
                  <a:schemeClr val="bg1"/>
                </a:solidFill>
                <a:ea typeface="+mn-lt"/>
                <a:cs typeface="+mn-lt"/>
              </a:rPr>
              <a:t>before-</a:t>
            </a:r>
            <a:r>
              <a:rPr lang="en-GB" sz="2000">
                <a:solidFill>
                  <a:schemeClr val="bg1"/>
                </a:solidFill>
                <a:ea typeface="+mn-lt"/>
                <a:cs typeface="+mn-lt"/>
                <a:hlinkClick r:id="rId6">
                  <a:extLst>
                    <a:ext uri="{A12FA001-AC4F-418D-AE19-62706E023703}">
                      <ahyp:hlinkClr xmlns:ahyp="http://schemas.microsoft.com/office/drawing/2018/hyperlinkcolor" val="tx"/>
                    </a:ext>
                  </a:extLst>
                </a:hlinkClick>
              </a:rPr>
              <a:t>singing#:~:text=The%20best%20foods%20before%20singing,drinks%20without%20caffeine%20or%20milk.%E2%80%8B</a:t>
            </a:r>
            <a:r>
              <a:rPr lang="en-GB" sz="2000">
                <a:solidFill>
                  <a:schemeClr val="bg1"/>
                </a:solidFill>
                <a:ea typeface="+mn-lt"/>
                <a:cs typeface="+mn-lt"/>
              </a:rPr>
              <a:t>  (Accessed 4</a:t>
            </a:r>
            <a:endParaRPr lang="en-GB">
              <a:solidFill>
                <a:schemeClr val="bg1"/>
              </a:solidFill>
            </a:endParaRPr>
          </a:p>
          <a:p>
            <a:pPr marL="283210" indent="-283210">
              <a:buNone/>
            </a:pPr>
            <a:r>
              <a:rPr lang="en-GB" sz="2000">
                <a:solidFill>
                  <a:schemeClr val="bg1"/>
                </a:solidFill>
                <a:ea typeface="+mn-lt"/>
                <a:cs typeface="+mn-lt"/>
              </a:rPr>
              <a:t>November 2023)</a:t>
            </a:r>
          </a:p>
          <a:p>
            <a:pPr marL="283210" indent="-283210">
              <a:buNone/>
            </a:pPr>
            <a:endParaRPr lang="en-GB" sz="2000">
              <a:solidFill>
                <a:schemeClr val="bg1"/>
              </a:solidFill>
              <a:ea typeface="+mn-lt"/>
              <a:cs typeface="+mn-lt"/>
            </a:endParaRPr>
          </a:p>
          <a:p>
            <a:pPr marL="283210" indent="-283210">
              <a:buNone/>
            </a:pPr>
            <a:r>
              <a:rPr lang="en-GB" sz="2000">
                <a:solidFill>
                  <a:schemeClr val="bg1"/>
                </a:solidFill>
                <a:ea typeface="+mn-lt"/>
                <a:cs typeface="+mn-lt"/>
              </a:rPr>
              <a:t>Lehman., Shereen, 2021, </a:t>
            </a:r>
            <a:r>
              <a:rPr lang="en-GB" sz="2000" i="1">
                <a:solidFill>
                  <a:schemeClr val="bg1"/>
                </a:solidFill>
                <a:ea typeface="+mn-lt"/>
                <a:cs typeface="+mn-lt"/>
              </a:rPr>
              <a:t>6 Categories of Nutrients and Why your Body Needs Them,</a:t>
            </a:r>
            <a:r>
              <a:rPr lang="en-GB" sz="2000">
                <a:solidFill>
                  <a:schemeClr val="bg1"/>
                </a:solidFill>
                <a:ea typeface="+mn-lt"/>
                <a:cs typeface="+mn-lt"/>
              </a:rPr>
              <a:t>  </a:t>
            </a:r>
            <a:r>
              <a:rPr lang="en-GB" sz="2000" err="1">
                <a:solidFill>
                  <a:schemeClr val="bg1"/>
                </a:solidFill>
                <a:ea typeface="+mn-lt"/>
                <a:cs typeface="+mn-lt"/>
              </a:rPr>
              <a:t>Verywell</a:t>
            </a:r>
            <a:r>
              <a:rPr lang="en-GB" sz="2000">
                <a:solidFill>
                  <a:schemeClr val="bg1"/>
                </a:solidFill>
                <a:ea typeface="+mn-lt"/>
                <a:cs typeface="+mn-lt"/>
              </a:rPr>
              <a:t> Fit. Available at: </a:t>
            </a:r>
            <a:r>
              <a:rPr lang="en-GB" sz="2000">
                <a:solidFill>
                  <a:schemeClr val="bg1"/>
                </a:solidFill>
                <a:ea typeface="+mn-lt"/>
                <a:cs typeface="+mn-lt"/>
                <a:hlinkClick r:id="rId7">
                  <a:extLst>
                    <a:ext uri="{A12FA001-AC4F-418D-AE19-62706E023703}">
                      <ahyp:hlinkClr xmlns:ahyp="http://schemas.microsoft.com/office/drawing/2018/hyperlinkcolor" val="tx"/>
                    </a:ext>
                  </a:extLst>
                </a:hlinkClick>
              </a:rPr>
              <a:t>https://www.verywellfit.com/nutrients-what-they-are-and-why-you-need-them-2507078</a:t>
            </a:r>
            <a:r>
              <a:rPr lang="en-GB" sz="2000">
                <a:solidFill>
                  <a:schemeClr val="bg1"/>
                </a:solidFill>
                <a:ea typeface="+mn-lt"/>
                <a:cs typeface="+mn-lt"/>
              </a:rPr>
              <a:t> (Accessed on 15 February 2023) </a:t>
            </a:r>
          </a:p>
          <a:p>
            <a:pPr marL="0" indent="0">
              <a:buNone/>
            </a:pPr>
            <a:endParaRPr lang="en-GB">
              <a:solidFill>
                <a:schemeClr val="bg1"/>
              </a:solidFill>
              <a:ea typeface="+mn-lt"/>
              <a:cs typeface="+mn-lt"/>
            </a:endParaRPr>
          </a:p>
          <a:p>
            <a:pPr marL="0" indent="0">
              <a:buNone/>
            </a:pPr>
            <a:r>
              <a:rPr lang="en-GB">
                <a:solidFill>
                  <a:schemeClr val="bg1"/>
                </a:solidFill>
                <a:ea typeface="+mn-lt"/>
                <a:cs typeface="+mn-lt"/>
              </a:rPr>
              <a:t>Mental Health Foundation, 2022, </a:t>
            </a:r>
            <a:r>
              <a:rPr lang="en-GB" i="1">
                <a:solidFill>
                  <a:schemeClr val="bg1"/>
                </a:solidFill>
                <a:ea typeface="+mn-lt"/>
                <a:cs typeface="+mn-lt"/>
              </a:rPr>
              <a:t>Diet and Mental Health. </a:t>
            </a:r>
            <a:r>
              <a:rPr lang="en-GB">
                <a:solidFill>
                  <a:schemeClr val="bg1"/>
                </a:solidFill>
                <a:ea typeface="+mn-lt"/>
                <a:cs typeface="+mn-lt"/>
              </a:rPr>
              <a:t>Available at: </a:t>
            </a:r>
            <a:endParaRPr lang="en-US">
              <a:solidFill>
                <a:schemeClr val="bg1"/>
              </a:solidFill>
              <a:ea typeface="+mn-lt"/>
              <a:cs typeface="+mn-lt"/>
            </a:endParaRPr>
          </a:p>
          <a:p>
            <a:pPr marL="0" indent="0">
              <a:buNone/>
            </a:pPr>
            <a:r>
              <a:rPr lang="en-GB">
                <a:solidFill>
                  <a:schemeClr val="bg1"/>
                </a:solidFill>
                <a:ea typeface="+mn-lt"/>
                <a:cs typeface="+mn-lt"/>
                <a:hlinkClick r:id="rId8">
                  <a:extLst>
                    <a:ext uri="{A12FA001-AC4F-418D-AE19-62706E023703}">
                      <ahyp:hlinkClr xmlns:ahyp="http://schemas.microsoft.com/office/drawing/2018/hyperlinkcolor" val="tx"/>
                    </a:ext>
                  </a:extLst>
                </a:hlinkClick>
              </a:rPr>
              <a:t>https://www.mentalhealth.org.uk/explore-mental-health/a-z-topics/diet-and-mental-health</a:t>
            </a:r>
            <a:r>
              <a:rPr lang="en-GB">
                <a:solidFill>
                  <a:schemeClr val="bg1"/>
                </a:solidFill>
                <a:ea typeface="+mn-lt"/>
                <a:cs typeface="+mn-lt"/>
              </a:rPr>
              <a:t> (Accessed 4 November 2023)</a:t>
            </a:r>
          </a:p>
          <a:p>
            <a:pPr marL="0" indent="0">
              <a:buNone/>
            </a:pPr>
            <a:endParaRPr lang="en-GB">
              <a:solidFill>
                <a:schemeClr val="bg1"/>
              </a:solidFill>
              <a:ea typeface="+mn-lt"/>
              <a:cs typeface="+mn-lt"/>
            </a:endParaRPr>
          </a:p>
          <a:p>
            <a:pPr marL="0" indent="0">
              <a:buNone/>
            </a:pPr>
            <a:r>
              <a:rPr lang="en-GB">
                <a:solidFill>
                  <a:schemeClr val="bg1"/>
                </a:solidFill>
                <a:ea typeface="+mn-lt"/>
                <a:cs typeface="+mn-lt"/>
              </a:rPr>
              <a:t>Mind, 2023, </a:t>
            </a:r>
            <a:r>
              <a:rPr lang="en-GB" b="1" i="1">
                <a:solidFill>
                  <a:schemeClr val="bg1"/>
                </a:solidFill>
                <a:ea typeface="+mn-lt"/>
                <a:cs typeface="+mn-lt"/>
              </a:rPr>
              <a:t>Food and Mental Health</a:t>
            </a:r>
            <a:r>
              <a:rPr lang="en-GB">
                <a:solidFill>
                  <a:schemeClr val="bg1"/>
                </a:solidFill>
                <a:ea typeface="+mn-lt"/>
                <a:cs typeface="+mn-lt"/>
              </a:rPr>
              <a:t>.</a:t>
            </a:r>
            <a:r>
              <a:rPr lang="en-GB" i="1">
                <a:solidFill>
                  <a:schemeClr val="bg1"/>
                </a:solidFill>
                <a:ea typeface="+mn-lt"/>
                <a:cs typeface="+mn-lt"/>
              </a:rPr>
              <a:t> </a:t>
            </a:r>
            <a:r>
              <a:rPr lang="en-GB">
                <a:solidFill>
                  <a:schemeClr val="bg1"/>
                </a:solidFill>
                <a:ea typeface="+mn-lt"/>
                <a:cs typeface="+mn-lt"/>
              </a:rPr>
              <a:t>Available at: </a:t>
            </a:r>
            <a:endParaRPr lang="en-US">
              <a:solidFill>
                <a:schemeClr val="bg1"/>
              </a:solidFill>
              <a:ea typeface="+mn-lt"/>
              <a:cs typeface="+mn-lt"/>
            </a:endParaRPr>
          </a:p>
          <a:p>
            <a:pPr marL="0" indent="0">
              <a:buNone/>
            </a:pPr>
            <a:r>
              <a:rPr lang="en-GB">
                <a:solidFill>
                  <a:schemeClr val="bg1"/>
                </a:solidFill>
                <a:ea typeface="+mn-lt"/>
                <a:cs typeface="+mn-lt"/>
                <a:hlinkClick r:id="rId9">
                  <a:extLst>
                    <a:ext uri="{A12FA001-AC4F-418D-AE19-62706E023703}">
                      <ahyp:hlinkClr xmlns:ahyp="http://schemas.microsoft.com/office/drawing/2018/hyperlinkcolor" val="tx"/>
                    </a:ext>
                  </a:extLst>
                </a:hlinkClick>
              </a:rPr>
              <a:t>https://www.mind.org.uk/information-support/tips-for-everyday-living/food-and-mental-health/#:~:text=Diets%20higher%20in%20protein%20can,regulate%20your%20thoughts%20and%20feelings</a:t>
            </a:r>
            <a:r>
              <a:rPr lang="en-GB">
                <a:solidFill>
                  <a:schemeClr val="bg1"/>
                </a:solidFill>
                <a:ea typeface="+mn-lt"/>
                <a:cs typeface="+mn-lt"/>
              </a:rPr>
              <a:t> (Accessed 4 November 2023)</a:t>
            </a:r>
            <a:endParaRPr lang="en-GB">
              <a:solidFill>
                <a:srgbClr val="000000"/>
              </a:solidFill>
              <a:ea typeface="+mn-lt"/>
              <a:cs typeface="+mn-lt"/>
            </a:endParaRPr>
          </a:p>
          <a:p>
            <a:pPr marL="0" indent="0">
              <a:buNone/>
            </a:pPr>
            <a:endParaRPr lang="en-GB">
              <a:solidFill>
                <a:schemeClr val="bg1"/>
              </a:solidFill>
              <a:ea typeface="+mn-lt"/>
              <a:cs typeface="+mn-lt"/>
            </a:endParaRPr>
          </a:p>
          <a:p>
            <a:pPr marL="0" indent="0">
              <a:buNone/>
            </a:pPr>
            <a:r>
              <a:rPr lang="en-GB">
                <a:solidFill>
                  <a:schemeClr val="bg1"/>
                </a:solidFill>
                <a:ea typeface="+mn-lt"/>
                <a:cs typeface="+mn-lt"/>
              </a:rPr>
              <a:t>Sandstone care, 2023, </a:t>
            </a:r>
            <a:r>
              <a:rPr lang="en-GB" i="1">
                <a:solidFill>
                  <a:schemeClr val="bg1"/>
                </a:solidFill>
                <a:ea typeface="+mn-lt"/>
                <a:cs typeface="+mn-lt"/>
              </a:rPr>
              <a:t>Tip 3 – Avoid Caffeine, Alcohol &amp; Nicotine</a:t>
            </a:r>
            <a:r>
              <a:rPr lang="en-GB">
                <a:solidFill>
                  <a:schemeClr val="bg1"/>
                </a:solidFill>
                <a:ea typeface="+mn-lt"/>
                <a:cs typeface="+mn-lt"/>
              </a:rPr>
              <a:t>. Available at: </a:t>
            </a:r>
            <a:r>
              <a:rPr lang="en-GB">
                <a:solidFill>
                  <a:schemeClr val="bg1"/>
                </a:solidFill>
                <a:ea typeface="+mn-lt"/>
                <a:cs typeface="+mn-lt"/>
                <a:hlinkClick r:id="rId10">
                  <a:extLst>
                    <a:ext uri="{A12FA001-AC4F-418D-AE19-62706E023703}">
                      <ahyp:hlinkClr xmlns:ahyp="http://schemas.microsoft.com/office/drawing/2018/hyperlinkcolor" val="tx"/>
                    </a:ext>
                  </a:extLst>
                </a:hlinkClick>
              </a:rPr>
              <a:t>https://www.youtube.com/shorts/IBtl3KxZEw8</a:t>
            </a:r>
            <a:r>
              <a:rPr lang="en-GB">
                <a:solidFill>
                  <a:schemeClr val="bg1"/>
                </a:solidFill>
                <a:ea typeface="+mn-lt"/>
                <a:cs typeface="+mn-lt"/>
              </a:rPr>
              <a:t> (Accessed 1 February 2024)</a:t>
            </a:r>
            <a:endParaRPr lang="en-GB">
              <a:solidFill>
                <a:schemeClr val="bg1"/>
              </a:solidFill>
            </a:endParaRPr>
          </a:p>
          <a:p>
            <a:pPr marL="0" indent="0">
              <a:buNone/>
            </a:pPr>
            <a:endParaRPr lang="en-GB">
              <a:solidFill>
                <a:schemeClr val="bg1"/>
              </a:solidFill>
              <a:ea typeface="+mn-lt"/>
              <a:cs typeface="+mn-lt"/>
            </a:endParaRPr>
          </a:p>
          <a:p>
            <a:pPr marL="0" indent="0">
              <a:buNone/>
            </a:pPr>
            <a:r>
              <a:rPr lang="en-GB">
                <a:solidFill>
                  <a:schemeClr val="bg1"/>
                </a:solidFill>
                <a:ea typeface="+mn-lt"/>
                <a:cs typeface="+mn-lt"/>
              </a:rPr>
              <a:t>Spencer., Sarah, 2016, </a:t>
            </a:r>
            <a:r>
              <a:rPr lang="en-GB" i="1">
                <a:solidFill>
                  <a:schemeClr val="bg1"/>
                </a:solidFill>
                <a:ea typeface="+mn-lt"/>
                <a:cs typeface="+mn-lt"/>
              </a:rPr>
              <a:t>The Singer's Diet: 20 Things Vocalists Should and Shouldn't Eat Before a Show and Why</a:t>
            </a:r>
            <a:r>
              <a:rPr lang="en-GB">
                <a:solidFill>
                  <a:schemeClr val="bg1"/>
                </a:solidFill>
                <a:ea typeface="+mn-lt"/>
                <a:cs typeface="+mn-lt"/>
              </a:rPr>
              <a:t>, Flypaper. Available at: </a:t>
            </a:r>
            <a:endParaRPr lang="en-US">
              <a:solidFill>
                <a:srgbClr val="000000"/>
              </a:solidFill>
              <a:ea typeface="+mn-lt"/>
              <a:cs typeface="+mn-lt"/>
            </a:endParaRPr>
          </a:p>
          <a:p>
            <a:pPr marL="0" indent="0">
              <a:buNone/>
            </a:pPr>
            <a:r>
              <a:rPr lang="en-GB">
                <a:solidFill>
                  <a:schemeClr val="bg1"/>
                </a:solidFill>
                <a:ea typeface="+mn-lt"/>
                <a:cs typeface="+mn-lt"/>
                <a:hlinkClick r:id="rId11">
                  <a:extLst>
                    <a:ext uri="{A12FA001-AC4F-418D-AE19-62706E023703}">
                      <ahyp:hlinkClr xmlns:ahyp="http://schemas.microsoft.com/office/drawing/2018/hyperlinkcolor" val="tx"/>
                    </a:ext>
                  </a:extLst>
                </a:hlinkClick>
              </a:rPr>
              <a:t>https://flypaper.soundfly.com/play/singers-diet-20-things-singers-shouldnt-eat-show/</a:t>
            </a:r>
            <a:r>
              <a:rPr lang="en-GB">
                <a:solidFill>
                  <a:schemeClr val="bg1"/>
                </a:solidFill>
                <a:ea typeface="+mn-lt"/>
                <a:cs typeface="+mn-lt"/>
              </a:rPr>
              <a:t> (Accessed 4 November 2023)</a:t>
            </a:r>
            <a:endParaRPr lang="en-GB">
              <a:solidFill>
                <a:srgbClr val="000000"/>
              </a:solidFill>
              <a:ea typeface="+mn-lt"/>
              <a:cs typeface="+mn-lt"/>
            </a:endParaRPr>
          </a:p>
          <a:p>
            <a:pPr marL="0" indent="0">
              <a:buNone/>
            </a:pPr>
            <a:endParaRPr lang="en-GB">
              <a:solidFill>
                <a:schemeClr val="bg1"/>
              </a:solidFill>
              <a:ea typeface="+mn-lt"/>
              <a:cs typeface="+mn-lt"/>
            </a:endParaRPr>
          </a:p>
          <a:p>
            <a:pPr marL="0" indent="0">
              <a:buNone/>
            </a:pPr>
            <a:r>
              <a:rPr lang="en-GB">
                <a:solidFill>
                  <a:schemeClr val="bg1"/>
                </a:solidFill>
                <a:ea typeface="+mn-lt"/>
                <a:cs typeface="+mn-lt"/>
              </a:rPr>
              <a:t>St.Olaf College, 2024, </a:t>
            </a:r>
            <a:r>
              <a:rPr lang="en-GB" i="1">
                <a:solidFill>
                  <a:schemeClr val="bg1"/>
                </a:solidFill>
                <a:ea typeface="+mn-lt"/>
                <a:cs typeface="+mn-lt"/>
              </a:rPr>
              <a:t>Nutrition: Eating and singing. </a:t>
            </a:r>
            <a:r>
              <a:rPr lang="en-GB">
                <a:solidFill>
                  <a:schemeClr val="bg1"/>
                </a:solidFill>
                <a:ea typeface="+mn-lt"/>
                <a:cs typeface="+mn-lt"/>
              </a:rPr>
              <a:t>Available at: </a:t>
            </a:r>
            <a:r>
              <a:rPr lang="en-GB">
                <a:solidFill>
                  <a:schemeClr val="bg1"/>
                </a:solidFill>
                <a:ea typeface="+mn-lt"/>
                <a:cs typeface="+mn-lt"/>
                <a:hlinkClick r:id="rId12">
                  <a:extLst>
                    <a:ext uri="{A12FA001-AC4F-418D-AE19-62706E023703}">
                      <ahyp:hlinkClr xmlns:ahyp="http://schemas.microsoft.com/office/drawing/2018/hyperlinkcolor" val="tx"/>
                    </a:ext>
                  </a:extLst>
                </a:hlinkClick>
              </a:rPr>
              <a:t>https://wp.stolaf.edu/musician-health/nutrition-eating-and-singing</a:t>
            </a:r>
            <a:r>
              <a:rPr lang="en-GB">
                <a:solidFill>
                  <a:schemeClr val="bg1"/>
                </a:solidFill>
                <a:ea typeface="+mn-lt"/>
                <a:cs typeface="+mn-lt"/>
              </a:rPr>
              <a:t> (Accessed on 4 November 2023)</a:t>
            </a:r>
          </a:p>
          <a:p>
            <a:pPr marL="0" indent="0">
              <a:buNone/>
            </a:pPr>
            <a:endParaRPr lang="en-GB">
              <a:solidFill>
                <a:schemeClr val="bg1"/>
              </a:solidFill>
              <a:ea typeface="+mn-lt"/>
              <a:cs typeface="+mn-lt"/>
            </a:endParaRPr>
          </a:p>
          <a:p>
            <a:pPr marL="0" indent="0">
              <a:buNone/>
            </a:pPr>
            <a:r>
              <a:rPr lang="en-GB">
                <a:solidFill>
                  <a:schemeClr val="bg1"/>
                </a:solidFill>
                <a:ea typeface="+mn-lt"/>
                <a:cs typeface="+mn-lt"/>
              </a:rPr>
              <a:t>Take Lessons, 2018, </a:t>
            </a:r>
            <a:r>
              <a:rPr lang="en-GB" i="1">
                <a:solidFill>
                  <a:schemeClr val="bg1"/>
                </a:solidFill>
                <a:ea typeface="+mn-lt"/>
                <a:cs typeface="+mn-lt"/>
              </a:rPr>
              <a:t>The Importance of Hydration for Singers. </a:t>
            </a:r>
            <a:r>
              <a:rPr lang="en-GB">
                <a:solidFill>
                  <a:schemeClr val="bg1"/>
                </a:solidFill>
                <a:ea typeface="+mn-lt"/>
                <a:cs typeface="+mn-lt"/>
              </a:rPr>
              <a:t>Available at: </a:t>
            </a:r>
            <a:r>
              <a:rPr lang="en-GB">
                <a:solidFill>
                  <a:schemeClr val="bg1"/>
                </a:solidFill>
                <a:ea typeface="+mn-lt"/>
                <a:cs typeface="+mn-lt"/>
                <a:hlinkClick r:id="rId13">
                  <a:extLst>
                    <a:ext uri="{A12FA001-AC4F-418D-AE19-62706E023703}">
                      <ahyp:hlinkClr xmlns:ahyp="http://schemas.microsoft.com/office/drawing/2018/hyperlinkcolor" val="tx"/>
                    </a:ext>
                  </a:extLst>
                </a:hlinkClick>
              </a:rPr>
              <a:t>https://takelessons.com/blog/importance-hydration-singers</a:t>
            </a:r>
            <a:r>
              <a:rPr lang="en-GB">
                <a:solidFill>
                  <a:schemeClr val="bg1"/>
                </a:solidFill>
                <a:ea typeface="+mn-lt"/>
                <a:cs typeface="+mn-lt"/>
              </a:rPr>
              <a:t> (Accessed on 4 November 2023)</a:t>
            </a:r>
            <a:endParaRPr lang="en-GB">
              <a:solidFill>
                <a:schemeClr val="bg1"/>
              </a:solidFill>
            </a:endParaRPr>
          </a:p>
          <a:p>
            <a:pPr marL="0" indent="0">
              <a:buNone/>
            </a:pPr>
            <a:endParaRPr lang="en-GB">
              <a:solidFill>
                <a:srgbClr val="FFFFFF"/>
              </a:solidFill>
            </a:endParaRPr>
          </a:p>
          <a:p>
            <a:pPr marL="0" indent="0">
              <a:buNone/>
            </a:pPr>
            <a:endParaRPr lang="en-GB">
              <a:solidFill>
                <a:srgbClr val="FFFFFF"/>
              </a:solidFill>
            </a:endParaRPr>
          </a:p>
          <a:p>
            <a:pPr marL="0" indent="0">
              <a:buNone/>
            </a:pPr>
            <a:endParaRPr lang="en-GB">
              <a:solidFill>
                <a:srgbClr val="FFFFFF"/>
              </a:solidFill>
            </a:endParaRPr>
          </a:p>
          <a:p>
            <a:pPr marL="0" indent="0">
              <a:buNone/>
            </a:pPr>
            <a:endParaRPr lang="en-GB">
              <a:solidFill>
                <a:srgbClr val="FFFFFF"/>
              </a:solidFill>
            </a:endParaRPr>
          </a:p>
          <a:p>
            <a:pPr marL="0" indent="0">
              <a:buNone/>
            </a:pPr>
            <a:endParaRPr lang="en-GB">
              <a:solidFill>
                <a:srgbClr val="FFFFFF"/>
              </a:solidFill>
            </a:endParaRPr>
          </a:p>
          <a:p>
            <a:pPr marL="283210" indent="-283210"/>
            <a:endParaRPr lang="en-GB">
              <a:solidFill>
                <a:srgbClr val="FEF3ED"/>
              </a:solidFill>
            </a:endParaRPr>
          </a:p>
        </p:txBody>
      </p:sp>
      <p:sp>
        <p:nvSpPr>
          <p:cNvPr id="9" name="Date Placeholder 8">
            <a:extLst>
              <a:ext uri="{FF2B5EF4-FFF2-40B4-BE49-F238E27FC236}">
                <a16:creationId xmlns:a16="http://schemas.microsoft.com/office/drawing/2014/main" id="{1B391B61-21BC-7309-D50E-A2FA872838C1}"/>
              </a:ext>
            </a:extLst>
          </p:cNvPr>
          <p:cNvSpPr>
            <a:spLocks noGrp="1"/>
          </p:cNvSpPr>
          <p:nvPr>
            <p:ph type="dt" sz="half" idx="10"/>
          </p:nvPr>
        </p:nvSpPr>
        <p:spPr/>
        <p:txBody>
          <a:bodyPr rtlCol="0"/>
          <a:lstStyle>
            <a:defPPr>
              <a:defRPr lang="en-GB"/>
            </a:defPPr>
          </a:lstStyle>
          <a:p>
            <a:pPr rtl="0"/>
            <a:r>
              <a:rPr lang="en-GB"/>
              <a:t>20XX</a:t>
            </a:r>
          </a:p>
        </p:txBody>
      </p:sp>
      <p:sp>
        <p:nvSpPr>
          <p:cNvPr id="10" name="Footer Placeholder 9">
            <a:extLst>
              <a:ext uri="{FF2B5EF4-FFF2-40B4-BE49-F238E27FC236}">
                <a16:creationId xmlns:a16="http://schemas.microsoft.com/office/drawing/2014/main" id="{766CF5CA-318D-F6B1-504B-3DF8E9542316}"/>
              </a:ext>
            </a:extLst>
          </p:cNvPr>
          <p:cNvSpPr>
            <a:spLocks noGrp="1"/>
          </p:cNvSpPr>
          <p:nvPr>
            <p:ph type="ftr" sz="quarter" idx="11"/>
          </p:nvPr>
        </p:nvSpPr>
        <p:spPr/>
        <p:txBody>
          <a:bodyPr rtlCol="0"/>
          <a:lstStyle>
            <a:defPPr>
              <a:defRPr lang="en-GB"/>
            </a:defPPr>
          </a:lstStyle>
          <a:p>
            <a:r>
              <a:rPr lang="en-GB" sz="900">
                <a:solidFill>
                  <a:schemeClr val="bg1"/>
                </a:solidFill>
                <a:ea typeface="+mn-lt"/>
                <a:cs typeface="+mn-lt"/>
              </a:rPr>
              <a:t>HOW DOES FOOD AND NUTRITION INFLUENCE OUR VOCAL AND MENTAL HEALTH?</a:t>
            </a:r>
            <a:endParaRPr lang="en-US">
              <a:solidFill>
                <a:schemeClr val="bg1"/>
              </a:solidFill>
              <a:ea typeface="+mn-lt"/>
              <a:cs typeface="+mn-lt"/>
            </a:endParaRPr>
          </a:p>
        </p:txBody>
      </p:sp>
      <p:sp>
        <p:nvSpPr>
          <p:cNvPr id="11" name="Slide Number Placeholder 10">
            <a:extLst>
              <a:ext uri="{FF2B5EF4-FFF2-40B4-BE49-F238E27FC236}">
                <a16:creationId xmlns:a16="http://schemas.microsoft.com/office/drawing/2014/main" id="{63AABF76-F42A-5213-B615-6C140041CC74}"/>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pPr rtl="0"/>
              <a:t>11</a:t>
            </a:fld>
            <a:endParaRPr lang="en-GB"/>
          </a:p>
        </p:txBody>
      </p:sp>
    </p:spTree>
    <p:extLst>
      <p:ext uri="{BB962C8B-B14F-4D97-AF65-F5344CB8AC3E}">
        <p14:creationId xmlns:p14="http://schemas.microsoft.com/office/powerpoint/2010/main" val="1164941242"/>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11</Slides>
  <Notes>11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HOW DOES FOOD AND NUTRITION INFLUENCE OUR VOCAL AND MENTAL HEALTH?</vt:lpstr>
      <vt:lpstr>Introduction</vt:lpstr>
      <vt:lpstr>Food and Drinks to have or avoid </vt:lpstr>
      <vt:lpstr>PowerPoint Presentation</vt:lpstr>
      <vt:lpstr>What nutrients are required to be ready vocally?</vt:lpstr>
      <vt:lpstr>Dehydration</vt:lpstr>
      <vt:lpstr>Mental Health – Nutrients </vt:lpstr>
      <vt:lpstr>Alcohol and Caffeine </vt:lpstr>
      <vt:lpstr>Influences on Mental health</vt:lpstr>
      <vt:lpstr>    Thank you for listening</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FOOD AND NUTRITION INFLUENCE OUR VOCAL AND MENTAL HEALTH?</dc:title>
  <dc:creator>Lucy Davies (2301297)</dc:creator>
  <cp:revision>1</cp:revision>
  <dcterms:created xsi:type="dcterms:W3CDTF">2023-12-28T22:00:13Z</dcterms:created>
  <dcterms:modified xsi:type="dcterms:W3CDTF">2024-02-22T02:30:19Z</dcterms:modified>
</cp:coreProperties>
</file>