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</p:sldIdLst>
  <p:sldSz cx="15113000" cy="21374100"/>
  <p:notesSz cx="6858000" cy="9144000"/>
  <p:embeddedFontLst>
    <p:embeddedFont>
      <p:font typeface="Times New Roman Bold" charset="1" panose="02030802070405020303"/>
      <p:regular r:id="rId7"/>
    </p:embeddedFont>
    <p:embeddedFont>
      <p:font typeface="Times New Roman" charset="1" panose="02030502070405020303"/>
      <p:regular r:id="rId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fonts/font7.fntdata" Type="http://schemas.openxmlformats.org/officeDocument/2006/relationships/font"/><Relationship Id="rId8" Target="fonts/font8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6BC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05673" y="0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3" y="0"/>
                </a:lnTo>
                <a:lnTo>
                  <a:pt x="3987133" y="2115621"/>
                </a:lnTo>
                <a:lnTo>
                  <a:pt x="0" y="21156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512000" y="-1871862"/>
            <a:ext cx="10825600" cy="5744196"/>
          </a:xfrm>
          <a:custGeom>
            <a:avLst/>
            <a:gdLst/>
            <a:ahLst/>
            <a:cxnLst/>
            <a:rect r="r" b="b" t="t" l="l"/>
            <a:pathLst>
              <a:path h="5744196" w="10825600">
                <a:moveTo>
                  <a:pt x="0" y="0"/>
                </a:moveTo>
                <a:lnTo>
                  <a:pt x="10825600" y="0"/>
                </a:lnTo>
                <a:lnTo>
                  <a:pt x="10825600" y="5744196"/>
                </a:lnTo>
                <a:lnTo>
                  <a:pt x="0" y="574419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-1293830" y="0"/>
            <a:ext cx="5611660" cy="2977616"/>
          </a:xfrm>
          <a:custGeom>
            <a:avLst/>
            <a:gdLst/>
            <a:ahLst/>
            <a:cxnLst/>
            <a:rect r="r" b="b" t="t" l="l"/>
            <a:pathLst>
              <a:path h="2977616" w="5611660">
                <a:moveTo>
                  <a:pt x="0" y="0"/>
                </a:moveTo>
                <a:lnTo>
                  <a:pt x="5611660" y="0"/>
                </a:lnTo>
                <a:lnTo>
                  <a:pt x="5611660" y="2977616"/>
                </a:lnTo>
                <a:lnTo>
                  <a:pt x="0" y="29776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11132868" y="2268021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2" y="0"/>
                </a:lnTo>
                <a:lnTo>
                  <a:pt x="3987132" y="2115622"/>
                </a:lnTo>
                <a:lnTo>
                  <a:pt x="0" y="211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512000" y="483672"/>
            <a:ext cx="11687240" cy="29495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1200"/>
              </a:lnSpc>
            </a:pPr>
            <a:r>
              <a:rPr lang="en-US" sz="8000" b="true">
                <a:solidFill>
                  <a:srgbClr val="38B6FF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How to share a file in Onedrive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11614434" y="4567940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2" y="0"/>
                </a:lnTo>
                <a:lnTo>
                  <a:pt x="3987132" y="2115621"/>
                </a:lnTo>
                <a:lnTo>
                  <a:pt x="0" y="21156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330698" y="5372635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2" y="0"/>
                </a:lnTo>
                <a:lnTo>
                  <a:pt x="3987132" y="2115622"/>
                </a:lnTo>
                <a:lnTo>
                  <a:pt x="0" y="21156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8552243" y="10936307"/>
            <a:ext cx="5611660" cy="2977616"/>
          </a:xfrm>
          <a:custGeom>
            <a:avLst/>
            <a:gdLst/>
            <a:ahLst/>
            <a:cxnLst/>
            <a:rect r="r" b="b" t="t" l="l"/>
            <a:pathLst>
              <a:path h="2977616" w="5611660">
                <a:moveTo>
                  <a:pt x="0" y="0"/>
                </a:moveTo>
                <a:lnTo>
                  <a:pt x="5611661" y="0"/>
                </a:lnTo>
                <a:lnTo>
                  <a:pt x="5611661" y="2977615"/>
                </a:lnTo>
                <a:lnTo>
                  <a:pt x="0" y="29776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0">
            <a:off x="7560000" y="5796903"/>
            <a:ext cx="7129044" cy="3782758"/>
          </a:xfrm>
          <a:custGeom>
            <a:avLst/>
            <a:gdLst/>
            <a:ahLst/>
            <a:cxnLst/>
            <a:rect r="r" b="b" t="t" l="l"/>
            <a:pathLst>
              <a:path h="3782758" w="7129044">
                <a:moveTo>
                  <a:pt x="0" y="0"/>
                </a:moveTo>
                <a:lnTo>
                  <a:pt x="7129044" y="0"/>
                </a:lnTo>
                <a:lnTo>
                  <a:pt x="7129044" y="3782758"/>
                </a:lnTo>
                <a:lnTo>
                  <a:pt x="0" y="378275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0">
            <a:off x="3886644" y="8361727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3" y="0"/>
                </a:lnTo>
                <a:lnTo>
                  <a:pt x="3987133" y="2115621"/>
                </a:lnTo>
                <a:lnTo>
                  <a:pt x="0" y="21156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0">
            <a:off x="-897064" y="10914622"/>
            <a:ext cx="8252684" cy="4378975"/>
          </a:xfrm>
          <a:custGeom>
            <a:avLst/>
            <a:gdLst/>
            <a:ahLst/>
            <a:cxnLst/>
            <a:rect r="r" b="b" t="t" l="l"/>
            <a:pathLst>
              <a:path h="4378975" w="8252684">
                <a:moveTo>
                  <a:pt x="0" y="0"/>
                </a:moveTo>
                <a:lnTo>
                  <a:pt x="8252684" y="0"/>
                </a:lnTo>
                <a:lnTo>
                  <a:pt x="8252684" y="4378976"/>
                </a:lnTo>
                <a:lnTo>
                  <a:pt x="0" y="43789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0">
            <a:off x="-897064" y="18406384"/>
            <a:ext cx="5611660" cy="2977616"/>
          </a:xfrm>
          <a:custGeom>
            <a:avLst/>
            <a:gdLst/>
            <a:ahLst/>
            <a:cxnLst/>
            <a:rect r="r" b="b" t="t" l="l"/>
            <a:pathLst>
              <a:path h="2977616" w="5611660">
                <a:moveTo>
                  <a:pt x="0" y="0"/>
                </a:moveTo>
                <a:lnTo>
                  <a:pt x="5611660" y="0"/>
                </a:lnTo>
                <a:lnTo>
                  <a:pt x="5611660" y="2977616"/>
                </a:lnTo>
                <a:lnTo>
                  <a:pt x="0" y="29776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4" id="14"/>
          <p:cNvSpPr/>
          <p:nvPr/>
        </p:nvSpPr>
        <p:spPr>
          <a:xfrm flipH="false" flipV="false" rot="0">
            <a:off x="11358073" y="152400"/>
            <a:ext cx="3987132" cy="2115621"/>
          </a:xfrm>
          <a:custGeom>
            <a:avLst/>
            <a:gdLst/>
            <a:ahLst/>
            <a:cxnLst/>
            <a:rect r="r" b="b" t="t" l="l"/>
            <a:pathLst>
              <a:path h="2115621" w="3987132">
                <a:moveTo>
                  <a:pt x="0" y="0"/>
                </a:moveTo>
                <a:lnTo>
                  <a:pt x="3987133" y="0"/>
                </a:lnTo>
                <a:lnTo>
                  <a:pt x="3987133" y="2115621"/>
                </a:lnTo>
                <a:lnTo>
                  <a:pt x="0" y="211562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5" id="15"/>
          <p:cNvSpPr/>
          <p:nvPr/>
        </p:nvSpPr>
        <p:spPr>
          <a:xfrm flipH="false" flipV="false" rot="0">
            <a:off x="8552243" y="16705017"/>
            <a:ext cx="7416583" cy="3935330"/>
          </a:xfrm>
          <a:custGeom>
            <a:avLst/>
            <a:gdLst/>
            <a:ahLst/>
            <a:cxnLst/>
            <a:rect r="r" b="b" t="t" l="l"/>
            <a:pathLst>
              <a:path h="3935330" w="7416583">
                <a:moveTo>
                  <a:pt x="0" y="0"/>
                </a:moveTo>
                <a:lnTo>
                  <a:pt x="7416583" y="0"/>
                </a:lnTo>
                <a:lnTo>
                  <a:pt x="7416583" y="3935330"/>
                </a:lnTo>
                <a:lnTo>
                  <a:pt x="0" y="39353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6" id="16"/>
          <p:cNvSpPr/>
          <p:nvPr/>
        </p:nvSpPr>
        <p:spPr>
          <a:xfrm flipH="false" flipV="false" rot="0">
            <a:off x="4714596" y="11353648"/>
            <a:ext cx="536029" cy="536029"/>
          </a:xfrm>
          <a:custGeom>
            <a:avLst/>
            <a:gdLst/>
            <a:ahLst/>
            <a:cxnLst/>
            <a:rect r="r" b="b" t="t" l="l"/>
            <a:pathLst>
              <a:path h="536029" w="536029">
                <a:moveTo>
                  <a:pt x="0" y="0"/>
                </a:moveTo>
                <a:lnTo>
                  <a:pt x="536029" y="0"/>
                </a:lnTo>
                <a:lnTo>
                  <a:pt x="536029" y="536030"/>
                </a:lnTo>
                <a:lnTo>
                  <a:pt x="0" y="53603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0">
            <a:off x="7355620" y="8545532"/>
            <a:ext cx="7638199" cy="9289672"/>
          </a:xfrm>
          <a:custGeom>
            <a:avLst/>
            <a:gdLst/>
            <a:ahLst/>
            <a:cxnLst/>
            <a:rect r="r" b="b" t="t" l="l"/>
            <a:pathLst>
              <a:path h="9289672" w="7638199">
                <a:moveTo>
                  <a:pt x="0" y="0"/>
                </a:moveTo>
                <a:lnTo>
                  <a:pt x="7638199" y="0"/>
                </a:lnTo>
                <a:lnTo>
                  <a:pt x="7638199" y="9289672"/>
                </a:lnTo>
                <a:lnTo>
                  <a:pt x="0" y="928967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-308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0">
            <a:off x="4055649" y="8863995"/>
            <a:ext cx="524362" cy="555543"/>
          </a:xfrm>
          <a:custGeom>
            <a:avLst/>
            <a:gdLst/>
            <a:ahLst/>
            <a:cxnLst/>
            <a:rect r="r" b="b" t="t" l="l"/>
            <a:pathLst>
              <a:path h="555543" w="524362">
                <a:moveTo>
                  <a:pt x="0" y="0"/>
                </a:moveTo>
                <a:lnTo>
                  <a:pt x="524362" y="0"/>
                </a:lnTo>
                <a:lnTo>
                  <a:pt x="524362" y="555543"/>
                </a:lnTo>
                <a:lnTo>
                  <a:pt x="0" y="55554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17687" t="0" r="-17687" b="0"/>
            </a:stretch>
          </a:blipFill>
        </p:spPr>
      </p:sp>
      <p:sp>
        <p:nvSpPr>
          <p:cNvPr name="TextBox 19" id="19"/>
          <p:cNvSpPr txBox="true"/>
          <p:nvPr/>
        </p:nvSpPr>
        <p:spPr>
          <a:xfrm rot="0">
            <a:off x="216000" y="3106757"/>
            <a:ext cx="14904000" cy="37782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900"/>
              </a:lnSpc>
            </a:pPr>
          </a:p>
          <a:p>
            <a:pPr algn="l">
              <a:lnSpc>
                <a:spcPts val="5599"/>
              </a:lnSpc>
            </a:pPr>
            <a:r>
              <a:rPr lang="en-US" sz="3999" b="tru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What is Onedrive ?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According to Microsoft website, “Onedrive is your storage place” witch comes with a few futures for the users. Out of witch one is sharing files, documents, photos and collaborate in the microsoft office. 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3886644" y="6732607"/>
            <a:ext cx="6937951" cy="7556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599"/>
              </a:lnSpc>
            </a:pPr>
            <a:r>
              <a:rPr lang="en-US" sz="3999" b="tru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Share with “Copy Link” 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417669" y="7545407"/>
            <a:ext cx="6937951" cy="118173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755651" indent="-377825" lvl="1">
              <a:lnSpc>
                <a:spcPts val="4900"/>
              </a:lnSpc>
              <a:buAutoNum type="arabicPeriod" startAt="1"/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Attached to the file you want to send you should find a share button, press it.</a:t>
            </a:r>
          </a:p>
          <a:p>
            <a:pPr algn="l" marL="755651" indent="-377825" lvl="1">
              <a:lnSpc>
                <a:spcPts val="4900"/>
              </a:lnSpc>
              <a:buAutoNum type="arabicPeriod" startAt="1"/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Press copy link.</a:t>
            </a:r>
          </a:p>
          <a:p>
            <a:pPr algn="l" marL="755651" indent="-377825" lvl="1">
              <a:lnSpc>
                <a:spcPts val="4900"/>
              </a:lnSpc>
              <a:buAutoNum type="arabicPeriod" startAt="1"/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 order to change the link permissions you will need  to find the gear icon ,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   Witch will give you the following options: anyone, people in your organization with the link, people with existing access and specific people.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4. Other settings will give you the options: allow editing, block download, det expiration date, set password, open in review mode only.</a:t>
            </a:r>
          </a:p>
          <a:p>
            <a:pPr algn="l">
              <a:lnSpc>
                <a:spcPts val="4900"/>
              </a:lnSpc>
            </a:pPr>
            <a:r>
              <a:rPr lang="en-US" sz="35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    5. Once you selected you preferences just press apply, copy and send.</a:t>
            </a:r>
          </a:p>
        </p:txBody>
      </p:sp>
      <p:sp>
        <p:nvSpPr>
          <p:cNvPr name="TextBox 22" id="22"/>
          <p:cNvSpPr txBox="true"/>
          <p:nvPr/>
        </p:nvSpPr>
        <p:spPr>
          <a:xfrm rot="0">
            <a:off x="108000" y="19305607"/>
            <a:ext cx="5070667" cy="22505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954"/>
              </a:lnSpc>
            </a:pPr>
            <a:r>
              <a:rPr lang="en-US" sz="1396" b="true">
                <a:solidFill>
                  <a:srgbClr val="00000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Bibliography:</a:t>
            </a:r>
          </a:p>
          <a:p>
            <a:pPr algn="ctr">
              <a:lnSpc>
                <a:spcPts val="1954"/>
              </a:lnSpc>
            </a:pPr>
          </a:p>
          <a:p>
            <a:pPr algn="ctr">
              <a:lnSpc>
                <a:spcPts val="1954"/>
              </a:lnSpc>
            </a:pPr>
            <a:r>
              <a:rPr lang="en-US" sz="139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https://support.microsoft.com/en-us/office/share-onedrive-files-and-folders-9fcc2f7d-de0c-4cec-93b0-a82024800c07</a:t>
            </a:r>
          </a:p>
          <a:p>
            <a:pPr algn="ctr">
              <a:lnSpc>
                <a:spcPts val="1954"/>
              </a:lnSpc>
            </a:pPr>
          </a:p>
          <a:p>
            <a:pPr algn="ctr">
              <a:lnSpc>
                <a:spcPts val="1954"/>
              </a:lnSpc>
            </a:pPr>
            <a:r>
              <a:rPr lang="en-US" sz="1396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https://support.microsoft.com/en-us/office/video-what-is-onedrive-personal-a7707a86-7a07-4147-839a-40928b7f1d2c</a:t>
            </a:r>
          </a:p>
          <a:p>
            <a:pPr algn="ctr">
              <a:lnSpc>
                <a:spcPts val="1954"/>
              </a:lnSpc>
            </a:pPr>
          </a:p>
          <a:p>
            <a:pPr algn="ctr">
              <a:lnSpc>
                <a:spcPts val="1954"/>
              </a:lnSpc>
            </a:pPr>
          </a:p>
        </p:txBody>
      </p:sp>
      <p:sp>
        <p:nvSpPr>
          <p:cNvPr name="TextBox 23" id="23"/>
          <p:cNvSpPr txBox="true"/>
          <p:nvPr/>
        </p:nvSpPr>
        <p:spPr>
          <a:xfrm rot="0">
            <a:off x="7873777" y="18282559"/>
            <a:ext cx="7319029" cy="27146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name: Vasile Hodinescu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Student Id: 2437120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Group 1 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Teacher: Gregory Cowan</a:t>
            </a: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Course: Digital Skills 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DAGue8170to</dc:identifier>
  <dcterms:modified xsi:type="dcterms:W3CDTF">2011-08-01T06:04:30Z</dcterms:modified>
  <cp:revision>1</cp:revision>
  <dc:title>how to share a file with Onedrive</dc:title>
</cp:coreProperties>
</file>