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ppm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3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4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4639" r:id="rId1"/>
  </p:sldMasterIdLst>
  <p:notesMasterIdLst>
    <p:notesMasterId r:id="rId13"/>
  </p:notesMasterIdLst>
  <p:sldIdLst>
    <p:sldId id="256" r:id="rId2"/>
    <p:sldId id="259" r:id="rId3"/>
    <p:sldId id="258" r:id="rId4"/>
    <p:sldId id="260" r:id="rId5"/>
    <p:sldId id="264" r:id="rId6"/>
    <p:sldId id="267" r:id="rId7"/>
    <p:sldId id="261" r:id="rId8"/>
    <p:sldId id="262" r:id="rId9"/>
    <p:sldId id="263" r:id="rId10"/>
    <p:sldId id="269" r:id="rId11"/>
    <p:sldId id="268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3ED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1EE149D-7515-1C41-86CB-EB65B2F9AAB5}" v="2053" dt="2022-09-18T23:33:46.64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/>
    <p:restoredTop sz="94993"/>
  </p:normalViewPr>
  <p:slideViewPr>
    <p:cSldViewPr snapToGrid="0" snapToObjects="1">
      <p:cViewPr varScale="1">
        <p:scale>
          <a:sx n="120" d="100"/>
          <a:sy n="120" d="100"/>
        </p:scale>
        <p:origin x="256" y="24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enisa Vonet (1908353)" userId="3ce3b23a-0960-466e-949d-dba522c6f972" providerId="ADAL" clId="{01EE149D-7515-1C41-86CB-EB65B2F9AAB5}"/>
    <pc:docChg chg="undo redo custSel addSld delSld modSld sldOrd">
      <pc:chgData name="Denisa Vonet (1908353)" userId="3ce3b23a-0960-466e-949d-dba522c6f972" providerId="ADAL" clId="{01EE149D-7515-1C41-86CB-EB65B2F9AAB5}" dt="2022-09-18T23:33:58.861" v="9204" actId="1076"/>
      <pc:docMkLst>
        <pc:docMk/>
      </pc:docMkLst>
      <pc:sldChg chg="addSp delSp modSp mod setBg addAnim delAnim setClrOvrMap delDesignElem">
        <pc:chgData name="Denisa Vonet (1908353)" userId="3ce3b23a-0960-466e-949d-dba522c6f972" providerId="ADAL" clId="{01EE149D-7515-1C41-86CB-EB65B2F9AAB5}" dt="2022-09-18T21:40:14.514" v="9060"/>
        <pc:sldMkLst>
          <pc:docMk/>
          <pc:sldMk cId="3658075553" sldId="256"/>
        </pc:sldMkLst>
        <pc:spChg chg="mod ord">
          <ac:chgData name="Denisa Vonet (1908353)" userId="3ce3b23a-0960-466e-949d-dba522c6f972" providerId="ADAL" clId="{01EE149D-7515-1C41-86CB-EB65B2F9AAB5}" dt="2022-09-17T16:32:22.949" v="6132" actId="1076"/>
          <ac:spMkLst>
            <pc:docMk/>
            <pc:sldMk cId="3658075553" sldId="256"/>
            <ac:spMk id="2" creationId="{3C238C72-314F-1663-38D3-D2B2C7F8CA29}"/>
          </ac:spMkLst>
        </pc:spChg>
        <pc:spChg chg="mod ord">
          <ac:chgData name="Denisa Vonet (1908353)" userId="3ce3b23a-0960-466e-949d-dba522c6f972" providerId="ADAL" clId="{01EE149D-7515-1C41-86CB-EB65B2F9AAB5}" dt="2022-09-17T16:26:56.404" v="6033" actId="27636"/>
          <ac:spMkLst>
            <pc:docMk/>
            <pc:sldMk cId="3658075553" sldId="256"/>
            <ac:spMk id="3" creationId="{C4E3E369-4EF9-69A5-190B-1BE972F1EB08}"/>
          </ac:spMkLst>
        </pc:spChg>
        <pc:spChg chg="add del">
          <ac:chgData name="Denisa Vonet (1908353)" userId="3ce3b23a-0960-466e-949d-dba522c6f972" providerId="ADAL" clId="{01EE149D-7515-1C41-86CB-EB65B2F9AAB5}" dt="2022-09-13T16:43:36.872" v="21" actId="26606"/>
          <ac:spMkLst>
            <pc:docMk/>
            <pc:sldMk cId="3658075553" sldId="256"/>
            <ac:spMk id="5" creationId="{9179DE42-5613-4B35-A1E6-6CCBAA13C743}"/>
          </ac:spMkLst>
        </pc:spChg>
        <pc:spChg chg="add del">
          <ac:chgData name="Denisa Vonet (1908353)" userId="3ce3b23a-0960-466e-949d-dba522c6f972" providerId="ADAL" clId="{01EE149D-7515-1C41-86CB-EB65B2F9AAB5}" dt="2022-09-13T16:43:15.282" v="5" actId="26606"/>
          <ac:spMkLst>
            <pc:docMk/>
            <pc:sldMk cId="3658075553" sldId="256"/>
            <ac:spMk id="8" creationId="{9179DE42-5613-4B35-A1E6-6CCBAA13C743}"/>
          </ac:spMkLst>
        </pc:spChg>
        <pc:spChg chg="add del">
          <ac:chgData name="Denisa Vonet (1908353)" userId="3ce3b23a-0960-466e-949d-dba522c6f972" providerId="ADAL" clId="{01EE149D-7515-1C41-86CB-EB65B2F9AAB5}" dt="2022-09-13T16:43:36.872" v="21" actId="26606"/>
          <ac:spMkLst>
            <pc:docMk/>
            <pc:sldMk cId="3658075553" sldId="256"/>
            <ac:spMk id="9" creationId="{52FB45E9-914E-4471-AC87-E475CD51767D}"/>
          </ac:spMkLst>
        </pc:spChg>
        <pc:spChg chg="add del">
          <ac:chgData name="Denisa Vonet (1908353)" userId="3ce3b23a-0960-466e-949d-dba522c6f972" providerId="ADAL" clId="{01EE149D-7515-1C41-86CB-EB65B2F9AAB5}" dt="2022-09-13T16:43:36.872" v="21" actId="26606"/>
          <ac:spMkLst>
            <pc:docMk/>
            <pc:sldMk cId="3658075553" sldId="256"/>
            <ac:spMk id="11" creationId="{C310626D-5743-49D4-8F7D-88C4F8F05774}"/>
          </ac:spMkLst>
        </pc:spChg>
        <pc:spChg chg="add del">
          <ac:chgData name="Denisa Vonet (1908353)" userId="3ce3b23a-0960-466e-949d-dba522c6f972" providerId="ADAL" clId="{01EE149D-7515-1C41-86CB-EB65B2F9AAB5}" dt="2022-09-13T16:43:36.872" v="21" actId="26606"/>
          <ac:spMkLst>
            <pc:docMk/>
            <pc:sldMk cId="3658075553" sldId="256"/>
            <ac:spMk id="13" creationId="{3C195FC1-B568-4C72-9902-34CB35DDD7A1}"/>
          </ac:spMkLst>
        </pc:spChg>
        <pc:spChg chg="add del">
          <ac:chgData name="Denisa Vonet (1908353)" userId="3ce3b23a-0960-466e-949d-dba522c6f972" providerId="ADAL" clId="{01EE149D-7515-1C41-86CB-EB65B2F9AAB5}" dt="2022-09-13T16:43:15.282" v="5" actId="26606"/>
          <ac:spMkLst>
            <pc:docMk/>
            <pc:sldMk cId="3658075553" sldId="256"/>
            <ac:spMk id="14" creationId="{52FB45E9-914E-4471-AC87-E475CD51767D}"/>
          </ac:spMkLst>
        </pc:spChg>
        <pc:spChg chg="add del">
          <ac:chgData name="Denisa Vonet (1908353)" userId="3ce3b23a-0960-466e-949d-dba522c6f972" providerId="ADAL" clId="{01EE149D-7515-1C41-86CB-EB65B2F9AAB5}" dt="2022-09-13T16:43:36.872" v="21" actId="26606"/>
          <ac:spMkLst>
            <pc:docMk/>
            <pc:sldMk cId="3658075553" sldId="256"/>
            <ac:spMk id="15" creationId="{EF2BDF77-362C-43F0-8CBB-A969EC2AE0C4}"/>
          </ac:spMkLst>
        </pc:spChg>
        <pc:spChg chg="add del">
          <ac:chgData name="Denisa Vonet (1908353)" userId="3ce3b23a-0960-466e-949d-dba522c6f972" providerId="ADAL" clId="{01EE149D-7515-1C41-86CB-EB65B2F9AAB5}" dt="2022-09-13T16:43:15.282" v="5" actId="26606"/>
          <ac:spMkLst>
            <pc:docMk/>
            <pc:sldMk cId="3658075553" sldId="256"/>
            <ac:spMk id="16" creationId="{C310626D-5743-49D4-8F7D-88C4F8F05774}"/>
          </ac:spMkLst>
        </pc:spChg>
        <pc:spChg chg="add del">
          <ac:chgData name="Denisa Vonet (1908353)" userId="3ce3b23a-0960-466e-949d-dba522c6f972" providerId="ADAL" clId="{01EE149D-7515-1C41-86CB-EB65B2F9AAB5}" dt="2022-09-13T16:43:36.872" v="21" actId="26606"/>
          <ac:spMkLst>
            <pc:docMk/>
            <pc:sldMk cId="3658075553" sldId="256"/>
            <ac:spMk id="17" creationId="{4BE96B01-3929-432D-B8C2-ADBCB74C2EF4}"/>
          </ac:spMkLst>
        </pc:spChg>
        <pc:spChg chg="add del">
          <ac:chgData name="Denisa Vonet (1908353)" userId="3ce3b23a-0960-466e-949d-dba522c6f972" providerId="ADAL" clId="{01EE149D-7515-1C41-86CB-EB65B2F9AAB5}" dt="2022-09-13T16:43:15.282" v="5" actId="26606"/>
          <ac:spMkLst>
            <pc:docMk/>
            <pc:sldMk cId="3658075553" sldId="256"/>
            <ac:spMk id="18" creationId="{3C195FC1-B568-4C72-9902-34CB35DDD7A1}"/>
          </ac:spMkLst>
        </pc:spChg>
        <pc:spChg chg="add del">
          <ac:chgData name="Denisa Vonet (1908353)" userId="3ce3b23a-0960-466e-949d-dba522c6f972" providerId="ADAL" clId="{01EE149D-7515-1C41-86CB-EB65B2F9AAB5}" dt="2022-09-13T16:43:19.899" v="11" actId="26606"/>
          <ac:spMkLst>
            <pc:docMk/>
            <pc:sldMk cId="3658075553" sldId="256"/>
            <ac:spMk id="19" creationId="{69370F01-B8C9-4CE4-824C-92B2792E6ED0}"/>
          </ac:spMkLst>
        </pc:spChg>
        <pc:spChg chg="add del">
          <ac:chgData name="Denisa Vonet (1908353)" userId="3ce3b23a-0960-466e-949d-dba522c6f972" providerId="ADAL" clId="{01EE149D-7515-1C41-86CB-EB65B2F9AAB5}" dt="2022-09-13T16:43:15.282" v="5" actId="26606"/>
          <ac:spMkLst>
            <pc:docMk/>
            <pc:sldMk cId="3658075553" sldId="256"/>
            <ac:spMk id="20" creationId="{EF2BDF77-362C-43F0-8CBB-A969EC2AE0C4}"/>
          </ac:spMkLst>
        </pc:spChg>
        <pc:spChg chg="add del">
          <ac:chgData name="Denisa Vonet (1908353)" userId="3ce3b23a-0960-466e-949d-dba522c6f972" providerId="ADAL" clId="{01EE149D-7515-1C41-86CB-EB65B2F9AAB5}" dt="2022-09-13T16:43:36.872" v="21" actId="26606"/>
          <ac:spMkLst>
            <pc:docMk/>
            <pc:sldMk cId="3658075553" sldId="256"/>
            <ac:spMk id="21" creationId="{2A6FCDE6-CDE2-4C51-B18E-A95CFB679714}"/>
          </ac:spMkLst>
        </pc:spChg>
        <pc:spChg chg="add del">
          <ac:chgData name="Denisa Vonet (1908353)" userId="3ce3b23a-0960-466e-949d-dba522c6f972" providerId="ADAL" clId="{01EE149D-7515-1C41-86CB-EB65B2F9AAB5}" dt="2022-09-13T16:43:15.282" v="5" actId="26606"/>
          <ac:spMkLst>
            <pc:docMk/>
            <pc:sldMk cId="3658075553" sldId="256"/>
            <ac:spMk id="22" creationId="{4BE96B01-3929-432D-B8C2-ADBCB74C2EF4}"/>
          </ac:spMkLst>
        </pc:spChg>
        <pc:spChg chg="add del">
          <ac:chgData name="Denisa Vonet (1908353)" userId="3ce3b23a-0960-466e-949d-dba522c6f972" providerId="ADAL" clId="{01EE149D-7515-1C41-86CB-EB65B2F9AAB5}" dt="2022-09-13T16:43:36.872" v="21" actId="26606"/>
          <ac:spMkLst>
            <pc:docMk/>
            <pc:sldMk cId="3658075553" sldId="256"/>
            <ac:spMk id="23" creationId="{9D2E8756-2465-473A-BA2A-2DB1D6224745}"/>
          </ac:spMkLst>
        </pc:spChg>
        <pc:spChg chg="add del">
          <ac:chgData name="Denisa Vonet (1908353)" userId="3ce3b23a-0960-466e-949d-dba522c6f972" providerId="ADAL" clId="{01EE149D-7515-1C41-86CB-EB65B2F9AAB5}" dt="2022-09-13T16:43:15.282" v="5" actId="26606"/>
          <ac:spMkLst>
            <pc:docMk/>
            <pc:sldMk cId="3658075553" sldId="256"/>
            <ac:spMk id="24" creationId="{2A6FCDE6-CDE2-4C51-B18E-A95CFB679714}"/>
          </ac:spMkLst>
        </pc:spChg>
        <pc:spChg chg="add del">
          <ac:chgData name="Denisa Vonet (1908353)" userId="3ce3b23a-0960-466e-949d-dba522c6f972" providerId="ADAL" clId="{01EE149D-7515-1C41-86CB-EB65B2F9AAB5}" dt="2022-09-13T16:43:37.543" v="25" actId="26606"/>
          <ac:spMkLst>
            <pc:docMk/>
            <pc:sldMk cId="3658075553" sldId="256"/>
            <ac:spMk id="25" creationId="{27577DEC-D9A5-404D-9789-702F4319BEC8}"/>
          </ac:spMkLst>
        </pc:spChg>
        <pc:spChg chg="add del">
          <ac:chgData name="Denisa Vonet (1908353)" userId="3ce3b23a-0960-466e-949d-dba522c6f972" providerId="ADAL" clId="{01EE149D-7515-1C41-86CB-EB65B2F9AAB5}" dt="2022-09-13T16:43:15.282" v="5" actId="26606"/>
          <ac:spMkLst>
            <pc:docMk/>
            <pc:sldMk cId="3658075553" sldId="256"/>
            <ac:spMk id="26" creationId="{9D2E8756-2465-473A-BA2A-2DB1D6224745}"/>
          </ac:spMkLst>
        </pc:spChg>
        <pc:spChg chg="add del">
          <ac:chgData name="Denisa Vonet (1908353)" userId="3ce3b23a-0960-466e-949d-dba522c6f972" providerId="ADAL" clId="{01EE149D-7515-1C41-86CB-EB65B2F9AAB5}" dt="2022-09-13T16:43:18.072" v="9" actId="26606"/>
          <ac:spMkLst>
            <pc:docMk/>
            <pc:sldMk cId="3658075553" sldId="256"/>
            <ac:spMk id="28" creationId="{DD6BC9EB-F181-48AB-BCA2-3D1DB20D2D87}"/>
          </ac:spMkLst>
        </pc:spChg>
        <pc:spChg chg="add del">
          <ac:chgData name="Denisa Vonet (1908353)" userId="3ce3b23a-0960-466e-949d-dba522c6f972" providerId="ADAL" clId="{01EE149D-7515-1C41-86CB-EB65B2F9AAB5}" dt="2022-09-13T16:43:18.072" v="9" actId="26606"/>
          <ac:spMkLst>
            <pc:docMk/>
            <pc:sldMk cId="3658075553" sldId="256"/>
            <ac:spMk id="29" creationId="{D33AAA80-39DC-4020-9BFF-0718F35C7661}"/>
          </ac:spMkLst>
        </pc:spChg>
        <pc:spChg chg="add del">
          <ac:chgData name="Denisa Vonet (1908353)" userId="3ce3b23a-0960-466e-949d-dba522c6f972" providerId="ADAL" clId="{01EE149D-7515-1C41-86CB-EB65B2F9AAB5}" dt="2022-09-13T16:43:18.072" v="9" actId="26606"/>
          <ac:spMkLst>
            <pc:docMk/>
            <pc:sldMk cId="3658075553" sldId="256"/>
            <ac:spMk id="31" creationId="{1177F295-741F-4EFF-B0CA-BE69295ADA07}"/>
          </ac:spMkLst>
        </pc:spChg>
        <pc:spChg chg="add del">
          <ac:chgData name="Denisa Vonet (1908353)" userId="3ce3b23a-0960-466e-949d-dba522c6f972" providerId="ADAL" clId="{01EE149D-7515-1C41-86CB-EB65B2F9AAB5}" dt="2022-09-13T16:44:19.313" v="40" actId="26606"/>
          <ac:spMkLst>
            <pc:docMk/>
            <pc:sldMk cId="3658075553" sldId="256"/>
            <ac:spMk id="32" creationId="{8F3CF990-ACB8-443A-BB74-D36EC8A00B02}"/>
          </ac:spMkLst>
        </pc:spChg>
        <pc:spChg chg="add del">
          <ac:chgData name="Denisa Vonet (1908353)" userId="3ce3b23a-0960-466e-949d-dba522c6f972" providerId="ADAL" clId="{01EE149D-7515-1C41-86CB-EB65B2F9AAB5}" dt="2022-09-13T16:43:19.899" v="11" actId="26606"/>
          <ac:spMkLst>
            <pc:docMk/>
            <pc:sldMk cId="3658075553" sldId="256"/>
            <ac:spMk id="33" creationId="{0ADFFC45-3DC9-4433-926F-043E879D9DFC}"/>
          </ac:spMkLst>
        </pc:spChg>
        <pc:spChg chg="add del">
          <ac:chgData name="Denisa Vonet (1908353)" userId="3ce3b23a-0960-466e-949d-dba522c6f972" providerId="ADAL" clId="{01EE149D-7515-1C41-86CB-EB65B2F9AAB5}" dt="2022-09-13T16:44:19.313" v="40" actId="26606"/>
          <ac:spMkLst>
            <pc:docMk/>
            <pc:sldMk cId="3658075553" sldId="256"/>
            <ac:spMk id="36" creationId="{65F94F98-3A57-49AA-838E-91AAF600B6EE}"/>
          </ac:spMkLst>
        </pc:spChg>
        <pc:spChg chg="add del">
          <ac:chgData name="Denisa Vonet (1908353)" userId="3ce3b23a-0960-466e-949d-dba522c6f972" providerId="ADAL" clId="{01EE149D-7515-1C41-86CB-EB65B2F9AAB5}" dt="2022-09-13T16:44:19.313" v="40" actId="26606"/>
          <ac:spMkLst>
            <pc:docMk/>
            <pc:sldMk cId="3658075553" sldId="256"/>
            <ac:spMk id="38" creationId="{A0B5529D-5CAA-4BF2-B5C9-34705E7661F9}"/>
          </ac:spMkLst>
        </pc:spChg>
        <pc:spChg chg="add del">
          <ac:chgData name="Denisa Vonet (1908353)" userId="3ce3b23a-0960-466e-949d-dba522c6f972" providerId="ADAL" clId="{01EE149D-7515-1C41-86CB-EB65B2F9AAB5}" dt="2022-09-13T16:43:24.223" v="14"/>
          <ac:spMkLst>
            <pc:docMk/>
            <pc:sldMk cId="3658075553" sldId="256"/>
            <ac:spMk id="39" creationId="{2783C067-F8BF-4755-B516-8A0CD74CF60C}"/>
          </ac:spMkLst>
        </pc:spChg>
        <pc:spChg chg="add del">
          <ac:chgData name="Denisa Vonet (1908353)" userId="3ce3b23a-0960-466e-949d-dba522c6f972" providerId="ADAL" clId="{01EE149D-7515-1C41-86CB-EB65B2F9AAB5}" dt="2022-09-13T16:43:24.223" v="14"/>
          <ac:spMkLst>
            <pc:docMk/>
            <pc:sldMk cId="3658075553" sldId="256"/>
            <ac:spMk id="40" creationId="{2ED796EC-E7FF-46DB-B912-FB08BF12AA6E}"/>
          </ac:spMkLst>
        </pc:spChg>
        <pc:spChg chg="add del">
          <ac:chgData name="Denisa Vonet (1908353)" userId="3ce3b23a-0960-466e-949d-dba522c6f972" providerId="ADAL" clId="{01EE149D-7515-1C41-86CB-EB65B2F9AAB5}" dt="2022-09-13T16:43:24.223" v="14"/>
          <ac:spMkLst>
            <pc:docMk/>
            <pc:sldMk cId="3658075553" sldId="256"/>
            <ac:spMk id="41" creationId="{549A2DAB-B431-487D-95AD-BB0FECB49E57}"/>
          </ac:spMkLst>
        </pc:spChg>
        <pc:spChg chg="add del">
          <ac:chgData name="Denisa Vonet (1908353)" userId="3ce3b23a-0960-466e-949d-dba522c6f972" providerId="ADAL" clId="{01EE149D-7515-1C41-86CB-EB65B2F9AAB5}" dt="2022-09-13T16:43:24.223" v="14"/>
          <ac:spMkLst>
            <pc:docMk/>
            <pc:sldMk cId="3658075553" sldId="256"/>
            <ac:spMk id="44" creationId="{0819F787-32B4-46A8-BC57-C6571BCEE243}"/>
          </ac:spMkLst>
        </pc:spChg>
        <pc:spChg chg="add del">
          <ac:chgData name="Denisa Vonet (1908353)" userId="3ce3b23a-0960-466e-949d-dba522c6f972" providerId="ADAL" clId="{01EE149D-7515-1C41-86CB-EB65B2F9AAB5}" dt="2022-09-13T16:44:19.313" v="40" actId="26606"/>
          <ac:spMkLst>
            <pc:docMk/>
            <pc:sldMk cId="3658075553" sldId="256"/>
            <ac:spMk id="45" creationId="{FBD68200-BC03-4015-860B-CD5C30CD76B8}"/>
          </ac:spMkLst>
        </pc:spChg>
        <pc:spChg chg="add del">
          <ac:chgData name="Denisa Vonet (1908353)" userId="3ce3b23a-0960-466e-949d-dba522c6f972" providerId="ADAL" clId="{01EE149D-7515-1C41-86CB-EB65B2F9AAB5}" dt="2022-09-13T16:44:19.313" v="40" actId="26606"/>
          <ac:spMkLst>
            <pc:docMk/>
            <pc:sldMk cId="3658075553" sldId="256"/>
            <ac:spMk id="46" creationId="{332A6F87-AC28-4AA8-B8A6-AEBC67BD0D64}"/>
          </ac:spMkLst>
        </pc:spChg>
        <pc:spChg chg="add del">
          <ac:chgData name="Denisa Vonet (1908353)" userId="3ce3b23a-0960-466e-949d-dba522c6f972" providerId="ADAL" clId="{01EE149D-7515-1C41-86CB-EB65B2F9AAB5}" dt="2022-09-13T16:45:17.601" v="56"/>
          <ac:spMkLst>
            <pc:docMk/>
            <pc:sldMk cId="3658075553" sldId="256"/>
            <ac:spMk id="47" creationId="{9179DE42-5613-4B35-A1E6-6CCBAA13C743}"/>
          </ac:spMkLst>
        </pc:spChg>
        <pc:spChg chg="add del">
          <ac:chgData name="Denisa Vonet (1908353)" userId="3ce3b23a-0960-466e-949d-dba522c6f972" providerId="ADAL" clId="{01EE149D-7515-1C41-86CB-EB65B2F9AAB5}" dt="2022-09-13T16:44:38.815" v="46"/>
          <ac:spMkLst>
            <pc:docMk/>
            <pc:sldMk cId="3658075553" sldId="256"/>
            <ac:spMk id="48" creationId="{D0BE3D13-5BE5-4B05-AFCF-2A2E059D29F8}"/>
          </ac:spMkLst>
        </pc:spChg>
        <pc:spChg chg="add del">
          <ac:chgData name="Denisa Vonet (1908353)" userId="3ce3b23a-0960-466e-949d-dba522c6f972" providerId="ADAL" clId="{01EE149D-7515-1C41-86CB-EB65B2F9AAB5}" dt="2022-09-13T16:44:38.815" v="46"/>
          <ac:spMkLst>
            <pc:docMk/>
            <pc:sldMk cId="3658075553" sldId="256"/>
            <ac:spMk id="49" creationId="{1AC85C80-0175-4214-A13D-03C224658C16}"/>
          </ac:spMkLst>
        </pc:spChg>
        <pc:spChg chg="add del">
          <ac:chgData name="Denisa Vonet (1908353)" userId="3ce3b23a-0960-466e-949d-dba522c6f972" providerId="ADAL" clId="{01EE149D-7515-1C41-86CB-EB65B2F9AAB5}" dt="2022-09-13T16:43:38.878" v="27" actId="26606"/>
          <ac:spMkLst>
            <pc:docMk/>
            <pc:sldMk cId="3658075553" sldId="256"/>
            <ac:spMk id="50" creationId="{0ADFFC45-3DC9-4433-926F-043E879D9DFC}"/>
          </ac:spMkLst>
        </pc:spChg>
        <pc:spChg chg="add del">
          <ac:chgData name="Denisa Vonet (1908353)" userId="3ce3b23a-0960-466e-949d-dba522c6f972" providerId="ADAL" clId="{01EE149D-7515-1C41-86CB-EB65B2F9AAB5}" dt="2022-09-13T16:44:38.815" v="46"/>
          <ac:spMkLst>
            <pc:docMk/>
            <pc:sldMk cId="3658075553" sldId="256"/>
            <ac:spMk id="53" creationId="{76562092-3AA7-4EF0-9007-C44F879A1308}"/>
          </ac:spMkLst>
        </pc:spChg>
        <pc:spChg chg="add del">
          <ac:chgData name="Denisa Vonet (1908353)" userId="3ce3b23a-0960-466e-949d-dba522c6f972" providerId="ADAL" clId="{01EE149D-7515-1C41-86CB-EB65B2F9AAB5}" dt="2022-09-13T16:44:38.815" v="46"/>
          <ac:spMkLst>
            <pc:docMk/>
            <pc:sldMk cId="3658075553" sldId="256"/>
            <ac:spMk id="54" creationId="{2663C086-1480-4E81-BD6F-3E43A4C38C62}"/>
          </ac:spMkLst>
        </pc:spChg>
        <pc:spChg chg="add del">
          <ac:chgData name="Denisa Vonet (1908353)" userId="3ce3b23a-0960-466e-949d-dba522c6f972" providerId="ADAL" clId="{01EE149D-7515-1C41-86CB-EB65B2F9AAB5}" dt="2022-09-13T16:45:17.601" v="56"/>
          <ac:spMkLst>
            <pc:docMk/>
            <pc:sldMk cId="3658075553" sldId="256"/>
            <ac:spMk id="57" creationId="{52FB45E9-914E-4471-AC87-E475CD51767D}"/>
          </ac:spMkLst>
        </pc:spChg>
        <pc:spChg chg="add del">
          <ac:chgData name="Denisa Vonet (1908353)" userId="3ce3b23a-0960-466e-949d-dba522c6f972" providerId="ADAL" clId="{01EE149D-7515-1C41-86CB-EB65B2F9AAB5}" dt="2022-09-13T16:45:17.601" v="56"/>
          <ac:spMkLst>
            <pc:docMk/>
            <pc:sldMk cId="3658075553" sldId="256"/>
            <ac:spMk id="58" creationId="{C310626D-5743-49D4-8F7D-88C4F8F05774}"/>
          </ac:spMkLst>
        </pc:spChg>
        <pc:spChg chg="add del">
          <ac:chgData name="Denisa Vonet (1908353)" userId="3ce3b23a-0960-466e-949d-dba522c6f972" providerId="ADAL" clId="{01EE149D-7515-1C41-86CB-EB65B2F9AAB5}" dt="2022-09-13T16:43:38.878" v="27" actId="26606"/>
          <ac:spMkLst>
            <pc:docMk/>
            <pc:sldMk cId="3658075553" sldId="256"/>
            <ac:spMk id="59" creationId="{69370F01-B8C9-4CE4-824C-92B2792E6ED0}"/>
          </ac:spMkLst>
        </pc:spChg>
        <pc:spChg chg="add del">
          <ac:chgData name="Denisa Vonet (1908353)" userId="3ce3b23a-0960-466e-949d-dba522c6f972" providerId="ADAL" clId="{01EE149D-7515-1C41-86CB-EB65B2F9AAB5}" dt="2022-09-13T16:45:17.601" v="56"/>
          <ac:spMkLst>
            <pc:docMk/>
            <pc:sldMk cId="3658075553" sldId="256"/>
            <ac:spMk id="60" creationId="{3C195FC1-B568-4C72-9902-34CB35DDD7A1}"/>
          </ac:spMkLst>
        </pc:spChg>
        <pc:spChg chg="add del">
          <ac:chgData name="Denisa Vonet (1908353)" userId="3ce3b23a-0960-466e-949d-dba522c6f972" providerId="ADAL" clId="{01EE149D-7515-1C41-86CB-EB65B2F9AAB5}" dt="2022-09-13T16:44:10.400" v="33"/>
          <ac:spMkLst>
            <pc:docMk/>
            <pc:sldMk cId="3658075553" sldId="256"/>
            <ac:spMk id="61" creationId="{DD6BC9EB-F181-48AB-BCA2-3D1DB20D2D87}"/>
          </ac:spMkLst>
        </pc:spChg>
        <pc:spChg chg="add del">
          <ac:chgData name="Denisa Vonet (1908353)" userId="3ce3b23a-0960-466e-949d-dba522c6f972" providerId="ADAL" clId="{01EE149D-7515-1C41-86CB-EB65B2F9AAB5}" dt="2022-09-13T16:44:10.400" v="33"/>
          <ac:spMkLst>
            <pc:docMk/>
            <pc:sldMk cId="3658075553" sldId="256"/>
            <ac:spMk id="62" creationId="{D33AAA80-39DC-4020-9BFF-0718F35C7661}"/>
          </ac:spMkLst>
        </pc:spChg>
        <pc:spChg chg="add del">
          <ac:chgData name="Denisa Vonet (1908353)" userId="3ce3b23a-0960-466e-949d-dba522c6f972" providerId="ADAL" clId="{01EE149D-7515-1C41-86CB-EB65B2F9AAB5}" dt="2022-09-13T16:44:10.400" v="33"/>
          <ac:spMkLst>
            <pc:docMk/>
            <pc:sldMk cId="3658075553" sldId="256"/>
            <ac:spMk id="64" creationId="{1177F295-741F-4EFF-B0CA-BE69295ADA07}"/>
          </ac:spMkLst>
        </pc:spChg>
        <pc:spChg chg="add del">
          <ac:chgData name="Denisa Vonet (1908353)" userId="3ce3b23a-0960-466e-949d-dba522c6f972" providerId="ADAL" clId="{01EE149D-7515-1C41-86CB-EB65B2F9AAB5}" dt="2022-09-13T16:45:17.601" v="56"/>
          <ac:spMkLst>
            <pc:docMk/>
            <pc:sldMk cId="3658075553" sldId="256"/>
            <ac:spMk id="65" creationId="{EF2BDF77-362C-43F0-8CBB-A969EC2AE0C4}"/>
          </ac:spMkLst>
        </pc:spChg>
        <pc:spChg chg="add del">
          <ac:chgData name="Denisa Vonet (1908353)" userId="3ce3b23a-0960-466e-949d-dba522c6f972" providerId="ADAL" clId="{01EE149D-7515-1C41-86CB-EB65B2F9AAB5}" dt="2022-09-13T16:45:17.601" v="56"/>
          <ac:spMkLst>
            <pc:docMk/>
            <pc:sldMk cId="3658075553" sldId="256"/>
            <ac:spMk id="66" creationId="{4BE96B01-3929-432D-B8C2-ADBCB74C2EF4}"/>
          </ac:spMkLst>
        </pc:spChg>
        <pc:spChg chg="add del">
          <ac:chgData name="Denisa Vonet (1908353)" userId="3ce3b23a-0960-466e-949d-dba522c6f972" providerId="ADAL" clId="{01EE149D-7515-1C41-86CB-EB65B2F9AAB5}" dt="2022-09-13T16:45:17.601" v="56"/>
          <ac:spMkLst>
            <pc:docMk/>
            <pc:sldMk cId="3658075553" sldId="256"/>
            <ac:spMk id="67" creationId="{2A6FCDE6-CDE2-4C51-B18E-A95CFB679714}"/>
          </ac:spMkLst>
        </pc:spChg>
        <pc:spChg chg="add del">
          <ac:chgData name="Denisa Vonet (1908353)" userId="3ce3b23a-0960-466e-949d-dba522c6f972" providerId="ADAL" clId="{01EE149D-7515-1C41-86CB-EB65B2F9AAB5}" dt="2022-09-13T16:45:17.601" v="56"/>
          <ac:spMkLst>
            <pc:docMk/>
            <pc:sldMk cId="3658075553" sldId="256"/>
            <ac:spMk id="68" creationId="{9D2E8756-2465-473A-BA2A-2DB1D6224745}"/>
          </ac:spMkLst>
        </pc:spChg>
        <pc:spChg chg="add del">
          <ac:chgData name="Denisa Vonet (1908353)" userId="3ce3b23a-0960-466e-949d-dba522c6f972" providerId="ADAL" clId="{01EE149D-7515-1C41-86CB-EB65B2F9AAB5}" dt="2022-09-13T16:45:20.251" v="58" actId="26606"/>
          <ac:spMkLst>
            <pc:docMk/>
            <pc:sldMk cId="3658075553" sldId="256"/>
            <ac:spMk id="69" creationId="{9179DE42-5613-4B35-A1E6-6CCBAA13C743}"/>
          </ac:spMkLst>
        </pc:spChg>
        <pc:spChg chg="add del">
          <ac:chgData name="Denisa Vonet (1908353)" userId="3ce3b23a-0960-466e-949d-dba522c6f972" providerId="ADAL" clId="{01EE149D-7515-1C41-86CB-EB65B2F9AAB5}" dt="2022-09-13T16:45:20.251" v="58" actId="26606"/>
          <ac:spMkLst>
            <pc:docMk/>
            <pc:sldMk cId="3658075553" sldId="256"/>
            <ac:spMk id="72" creationId="{52FB45E9-914E-4471-AC87-E475CD51767D}"/>
          </ac:spMkLst>
        </pc:spChg>
        <pc:spChg chg="add del">
          <ac:chgData name="Denisa Vonet (1908353)" userId="3ce3b23a-0960-466e-949d-dba522c6f972" providerId="ADAL" clId="{01EE149D-7515-1C41-86CB-EB65B2F9AAB5}" dt="2022-09-13T16:45:20.251" v="58" actId="26606"/>
          <ac:spMkLst>
            <pc:docMk/>
            <pc:sldMk cId="3658075553" sldId="256"/>
            <ac:spMk id="73" creationId="{C310626D-5743-49D4-8F7D-88C4F8F05774}"/>
          </ac:spMkLst>
        </pc:spChg>
        <pc:spChg chg="add del">
          <ac:chgData name="Denisa Vonet (1908353)" userId="3ce3b23a-0960-466e-949d-dba522c6f972" providerId="ADAL" clId="{01EE149D-7515-1C41-86CB-EB65B2F9AAB5}" dt="2022-09-13T16:45:20.251" v="58" actId="26606"/>
          <ac:spMkLst>
            <pc:docMk/>
            <pc:sldMk cId="3658075553" sldId="256"/>
            <ac:spMk id="74" creationId="{3C195FC1-B568-4C72-9902-34CB35DDD7A1}"/>
          </ac:spMkLst>
        </pc:spChg>
        <pc:spChg chg="add del">
          <ac:chgData name="Denisa Vonet (1908353)" userId="3ce3b23a-0960-466e-949d-dba522c6f972" providerId="ADAL" clId="{01EE149D-7515-1C41-86CB-EB65B2F9AAB5}" dt="2022-09-13T16:45:20.251" v="58" actId="26606"/>
          <ac:spMkLst>
            <pc:docMk/>
            <pc:sldMk cId="3658075553" sldId="256"/>
            <ac:spMk id="75" creationId="{EF2BDF77-362C-43F0-8CBB-A969EC2AE0C4}"/>
          </ac:spMkLst>
        </pc:spChg>
        <pc:spChg chg="add del">
          <ac:chgData name="Denisa Vonet (1908353)" userId="3ce3b23a-0960-466e-949d-dba522c6f972" providerId="ADAL" clId="{01EE149D-7515-1C41-86CB-EB65B2F9AAB5}" dt="2022-09-13T16:45:20.251" v="58" actId="26606"/>
          <ac:spMkLst>
            <pc:docMk/>
            <pc:sldMk cId="3658075553" sldId="256"/>
            <ac:spMk id="76" creationId="{4BE96B01-3929-432D-B8C2-ADBCB74C2EF4}"/>
          </ac:spMkLst>
        </pc:spChg>
        <pc:spChg chg="add del">
          <ac:chgData name="Denisa Vonet (1908353)" userId="3ce3b23a-0960-466e-949d-dba522c6f972" providerId="ADAL" clId="{01EE149D-7515-1C41-86CB-EB65B2F9AAB5}" dt="2022-09-13T16:45:20.251" v="58" actId="26606"/>
          <ac:spMkLst>
            <pc:docMk/>
            <pc:sldMk cId="3658075553" sldId="256"/>
            <ac:spMk id="77" creationId="{2A6FCDE6-CDE2-4C51-B18E-A95CFB679714}"/>
          </ac:spMkLst>
        </pc:spChg>
        <pc:spChg chg="add del">
          <ac:chgData name="Denisa Vonet (1908353)" userId="3ce3b23a-0960-466e-949d-dba522c6f972" providerId="ADAL" clId="{01EE149D-7515-1C41-86CB-EB65B2F9AAB5}" dt="2022-09-13T16:45:20.251" v="58" actId="26606"/>
          <ac:spMkLst>
            <pc:docMk/>
            <pc:sldMk cId="3658075553" sldId="256"/>
            <ac:spMk id="78" creationId="{9D2E8756-2465-473A-BA2A-2DB1D6224745}"/>
          </ac:spMkLst>
        </pc:spChg>
        <pc:spChg chg="add del">
          <ac:chgData name="Denisa Vonet (1908353)" userId="3ce3b23a-0960-466e-949d-dba522c6f972" providerId="ADAL" clId="{01EE149D-7515-1C41-86CB-EB65B2F9AAB5}" dt="2022-09-13T16:45:44.167" v="66" actId="26606"/>
          <ac:spMkLst>
            <pc:docMk/>
            <pc:sldMk cId="3658075553" sldId="256"/>
            <ac:spMk id="79" creationId="{2783C067-F8BF-4755-B516-8A0CD74CF60C}"/>
          </ac:spMkLst>
        </pc:spChg>
        <pc:spChg chg="add del">
          <ac:chgData name="Denisa Vonet (1908353)" userId="3ce3b23a-0960-466e-949d-dba522c6f972" providerId="ADAL" clId="{01EE149D-7515-1C41-86CB-EB65B2F9AAB5}" dt="2022-09-13T16:45:22.070" v="60" actId="26606"/>
          <ac:spMkLst>
            <pc:docMk/>
            <pc:sldMk cId="3658075553" sldId="256"/>
            <ac:spMk id="80" creationId="{DD6BC9EB-F181-48AB-BCA2-3D1DB20D2D87}"/>
          </ac:spMkLst>
        </pc:spChg>
        <pc:spChg chg="add del">
          <ac:chgData name="Denisa Vonet (1908353)" userId="3ce3b23a-0960-466e-949d-dba522c6f972" providerId="ADAL" clId="{01EE149D-7515-1C41-86CB-EB65B2F9AAB5}" dt="2022-09-13T16:45:22.070" v="60" actId="26606"/>
          <ac:spMkLst>
            <pc:docMk/>
            <pc:sldMk cId="3658075553" sldId="256"/>
            <ac:spMk id="81" creationId="{D33AAA80-39DC-4020-9BFF-0718F35C7661}"/>
          </ac:spMkLst>
        </pc:spChg>
        <pc:spChg chg="add del">
          <ac:chgData name="Denisa Vonet (1908353)" userId="3ce3b23a-0960-466e-949d-dba522c6f972" providerId="ADAL" clId="{01EE149D-7515-1C41-86CB-EB65B2F9AAB5}" dt="2022-09-13T16:45:22.070" v="60" actId="26606"/>
          <ac:spMkLst>
            <pc:docMk/>
            <pc:sldMk cId="3658075553" sldId="256"/>
            <ac:spMk id="83" creationId="{1177F295-741F-4EFF-B0CA-BE69295ADA07}"/>
          </ac:spMkLst>
        </pc:spChg>
        <pc:spChg chg="add del">
          <ac:chgData name="Denisa Vonet (1908353)" userId="3ce3b23a-0960-466e-949d-dba522c6f972" providerId="ADAL" clId="{01EE149D-7515-1C41-86CB-EB65B2F9AAB5}" dt="2022-09-13T16:45:44.167" v="66" actId="26606"/>
          <ac:spMkLst>
            <pc:docMk/>
            <pc:sldMk cId="3658075553" sldId="256"/>
            <ac:spMk id="84" creationId="{2ED796EC-E7FF-46DB-B912-FB08BF12AA6E}"/>
          </ac:spMkLst>
        </pc:spChg>
        <pc:spChg chg="add del">
          <ac:chgData name="Denisa Vonet (1908353)" userId="3ce3b23a-0960-466e-949d-dba522c6f972" providerId="ADAL" clId="{01EE149D-7515-1C41-86CB-EB65B2F9AAB5}" dt="2022-09-13T16:45:37.715" v="63"/>
          <ac:spMkLst>
            <pc:docMk/>
            <pc:sldMk cId="3658075553" sldId="256"/>
            <ac:spMk id="85" creationId="{9179DE42-5613-4B35-A1E6-6CCBAA13C743}"/>
          </ac:spMkLst>
        </pc:spChg>
        <pc:spChg chg="add del">
          <ac:chgData name="Denisa Vonet (1908353)" userId="3ce3b23a-0960-466e-949d-dba522c6f972" providerId="ADAL" clId="{01EE149D-7515-1C41-86CB-EB65B2F9AAB5}" dt="2022-09-13T16:45:37.715" v="63"/>
          <ac:spMkLst>
            <pc:docMk/>
            <pc:sldMk cId="3658075553" sldId="256"/>
            <ac:spMk id="88" creationId="{52FB45E9-914E-4471-AC87-E475CD51767D}"/>
          </ac:spMkLst>
        </pc:spChg>
        <pc:spChg chg="add del">
          <ac:chgData name="Denisa Vonet (1908353)" userId="3ce3b23a-0960-466e-949d-dba522c6f972" providerId="ADAL" clId="{01EE149D-7515-1C41-86CB-EB65B2F9AAB5}" dt="2022-09-13T16:45:37.715" v="63"/>
          <ac:spMkLst>
            <pc:docMk/>
            <pc:sldMk cId="3658075553" sldId="256"/>
            <ac:spMk id="89" creationId="{C310626D-5743-49D4-8F7D-88C4F8F05774}"/>
          </ac:spMkLst>
        </pc:spChg>
        <pc:spChg chg="add del">
          <ac:chgData name="Denisa Vonet (1908353)" userId="3ce3b23a-0960-466e-949d-dba522c6f972" providerId="ADAL" clId="{01EE149D-7515-1C41-86CB-EB65B2F9AAB5}" dt="2022-09-13T16:45:37.715" v="63"/>
          <ac:spMkLst>
            <pc:docMk/>
            <pc:sldMk cId="3658075553" sldId="256"/>
            <ac:spMk id="90" creationId="{3C195FC1-B568-4C72-9902-34CB35DDD7A1}"/>
          </ac:spMkLst>
        </pc:spChg>
        <pc:spChg chg="add del">
          <ac:chgData name="Denisa Vonet (1908353)" userId="3ce3b23a-0960-466e-949d-dba522c6f972" providerId="ADAL" clId="{01EE149D-7515-1C41-86CB-EB65B2F9AAB5}" dt="2022-09-13T16:45:37.715" v="63"/>
          <ac:spMkLst>
            <pc:docMk/>
            <pc:sldMk cId="3658075553" sldId="256"/>
            <ac:spMk id="91" creationId="{EF2BDF77-362C-43F0-8CBB-A969EC2AE0C4}"/>
          </ac:spMkLst>
        </pc:spChg>
        <pc:spChg chg="add del">
          <ac:chgData name="Denisa Vonet (1908353)" userId="3ce3b23a-0960-466e-949d-dba522c6f972" providerId="ADAL" clId="{01EE149D-7515-1C41-86CB-EB65B2F9AAB5}" dt="2022-09-13T16:45:37.715" v="63"/>
          <ac:spMkLst>
            <pc:docMk/>
            <pc:sldMk cId="3658075553" sldId="256"/>
            <ac:spMk id="92" creationId="{4BE96B01-3929-432D-B8C2-ADBCB74C2EF4}"/>
          </ac:spMkLst>
        </pc:spChg>
        <pc:spChg chg="add del">
          <ac:chgData name="Denisa Vonet (1908353)" userId="3ce3b23a-0960-466e-949d-dba522c6f972" providerId="ADAL" clId="{01EE149D-7515-1C41-86CB-EB65B2F9AAB5}" dt="2022-09-13T16:45:37.715" v="63"/>
          <ac:spMkLst>
            <pc:docMk/>
            <pc:sldMk cId="3658075553" sldId="256"/>
            <ac:spMk id="93" creationId="{2A6FCDE6-CDE2-4C51-B18E-A95CFB679714}"/>
          </ac:spMkLst>
        </pc:spChg>
        <pc:spChg chg="add del">
          <ac:chgData name="Denisa Vonet (1908353)" userId="3ce3b23a-0960-466e-949d-dba522c6f972" providerId="ADAL" clId="{01EE149D-7515-1C41-86CB-EB65B2F9AAB5}" dt="2022-09-13T16:45:37.715" v="63"/>
          <ac:spMkLst>
            <pc:docMk/>
            <pc:sldMk cId="3658075553" sldId="256"/>
            <ac:spMk id="94" creationId="{9D2E8756-2465-473A-BA2A-2DB1D6224745}"/>
          </ac:spMkLst>
        </pc:spChg>
        <pc:spChg chg="add del">
          <ac:chgData name="Denisa Vonet (1908353)" userId="3ce3b23a-0960-466e-949d-dba522c6f972" providerId="ADAL" clId="{01EE149D-7515-1C41-86CB-EB65B2F9AAB5}" dt="2022-09-13T16:45:44.167" v="66" actId="26606"/>
          <ac:spMkLst>
            <pc:docMk/>
            <pc:sldMk cId="3658075553" sldId="256"/>
            <ac:spMk id="95" creationId="{549A2DAB-B431-487D-95AD-BB0FECB49E57}"/>
          </ac:spMkLst>
        </pc:spChg>
        <pc:spChg chg="add del">
          <ac:chgData name="Denisa Vonet (1908353)" userId="3ce3b23a-0960-466e-949d-dba522c6f972" providerId="ADAL" clId="{01EE149D-7515-1C41-86CB-EB65B2F9AAB5}" dt="2022-09-13T16:45:44.167" v="66" actId="26606"/>
          <ac:spMkLst>
            <pc:docMk/>
            <pc:sldMk cId="3658075553" sldId="256"/>
            <ac:spMk id="98" creationId="{0819F787-32B4-46A8-BC57-C6571BCEE243}"/>
          </ac:spMkLst>
        </pc:spChg>
        <pc:spChg chg="add del">
          <ac:chgData name="Denisa Vonet (1908353)" userId="3ce3b23a-0960-466e-949d-dba522c6f972" providerId="ADAL" clId="{01EE149D-7515-1C41-86CB-EB65B2F9AAB5}" dt="2022-09-13T16:45:56.801" v="75" actId="26606"/>
          <ac:spMkLst>
            <pc:docMk/>
            <pc:sldMk cId="3658075553" sldId="256"/>
            <ac:spMk id="99" creationId="{DD6BC9EB-F181-48AB-BCA2-3D1DB20D2D87}"/>
          </ac:spMkLst>
        </pc:spChg>
        <pc:spChg chg="add del">
          <ac:chgData name="Denisa Vonet (1908353)" userId="3ce3b23a-0960-466e-949d-dba522c6f972" providerId="ADAL" clId="{01EE149D-7515-1C41-86CB-EB65B2F9AAB5}" dt="2022-09-13T16:45:44.766" v="68" actId="26606"/>
          <ac:spMkLst>
            <pc:docMk/>
            <pc:sldMk cId="3658075553" sldId="256"/>
            <ac:spMk id="100" creationId="{DD6BC9EB-F181-48AB-BCA2-3D1DB20D2D87}"/>
          </ac:spMkLst>
        </pc:spChg>
        <pc:spChg chg="add del">
          <ac:chgData name="Denisa Vonet (1908353)" userId="3ce3b23a-0960-466e-949d-dba522c6f972" providerId="ADAL" clId="{01EE149D-7515-1C41-86CB-EB65B2F9AAB5}" dt="2022-09-13T16:45:44.766" v="68" actId="26606"/>
          <ac:spMkLst>
            <pc:docMk/>
            <pc:sldMk cId="3658075553" sldId="256"/>
            <ac:spMk id="101" creationId="{D33AAA80-39DC-4020-9BFF-0718F35C7661}"/>
          </ac:spMkLst>
        </pc:spChg>
        <pc:spChg chg="add del">
          <ac:chgData name="Denisa Vonet (1908353)" userId="3ce3b23a-0960-466e-949d-dba522c6f972" providerId="ADAL" clId="{01EE149D-7515-1C41-86CB-EB65B2F9AAB5}" dt="2022-09-13T16:45:44.766" v="68" actId="26606"/>
          <ac:spMkLst>
            <pc:docMk/>
            <pc:sldMk cId="3658075553" sldId="256"/>
            <ac:spMk id="103" creationId="{1177F295-741F-4EFF-B0CA-BE69295ADA07}"/>
          </ac:spMkLst>
        </pc:spChg>
        <pc:spChg chg="add del">
          <ac:chgData name="Denisa Vonet (1908353)" userId="3ce3b23a-0960-466e-949d-dba522c6f972" providerId="ADAL" clId="{01EE149D-7515-1C41-86CB-EB65B2F9AAB5}" dt="2022-09-13T16:45:56.801" v="75" actId="26606"/>
          <ac:spMkLst>
            <pc:docMk/>
            <pc:sldMk cId="3658075553" sldId="256"/>
            <ac:spMk id="104" creationId="{D33AAA80-39DC-4020-9BFF-0718F35C7661}"/>
          </ac:spMkLst>
        </pc:spChg>
        <pc:spChg chg="add del">
          <ac:chgData name="Denisa Vonet (1908353)" userId="3ce3b23a-0960-466e-949d-dba522c6f972" providerId="ADAL" clId="{01EE149D-7515-1C41-86CB-EB65B2F9AAB5}" dt="2022-09-13T16:45:47.336" v="71"/>
          <ac:spMkLst>
            <pc:docMk/>
            <pc:sldMk cId="3658075553" sldId="256"/>
            <ac:spMk id="105" creationId="{9B8A5A16-7BE9-4AA1-9B5E-00FAFA5C8647}"/>
          </ac:spMkLst>
        </pc:spChg>
        <pc:spChg chg="add del">
          <ac:chgData name="Denisa Vonet (1908353)" userId="3ce3b23a-0960-466e-949d-dba522c6f972" providerId="ADAL" clId="{01EE149D-7515-1C41-86CB-EB65B2F9AAB5}" dt="2022-09-13T16:45:56.801" v="75" actId="26606"/>
          <ac:spMkLst>
            <pc:docMk/>
            <pc:sldMk cId="3658075553" sldId="256"/>
            <ac:spMk id="108" creationId="{1177F295-741F-4EFF-B0CA-BE69295ADA07}"/>
          </ac:spMkLst>
        </pc:spChg>
        <pc:spChg chg="add del">
          <ac:chgData name="Denisa Vonet (1908353)" userId="3ce3b23a-0960-466e-949d-dba522c6f972" providerId="ADAL" clId="{01EE149D-7515-1C41-86CB-EB65B2F9AAB5}" dt="2022-09-13T16:46:42.969" v="85" actId="26606"/>
          <ac:spMkLst>
            <pc:docMk/>
            <pc:sldMk cId="3658075553" sldId="256"/>
            <ac:spMk id="109" creationId="{9179DE42-5613-4B35-A1E6-6CCBAA13C743}"/>
          </ac:spMkLst>
        </pc:spChg>
        <pc:spChg chg="add del">
          <ac:chgData name="Denisa Vonet (1908353)" userId="3ce3b23a-0960-466e-949d-dba522c6f972" providerId="ADAL" clId="{01EE149D-7515-1C41-86CB-EB65B2F9AAB5}" dt="2022-09-13T16:46:00.717" v="77" actId="26606"/>
          <ac:spMkLst>
            <pc:docMk/>
            <pc:sldMk cId="3658075553" sldId="256"/>
            <ac:spMk id="110" creationId="{2783C067-F8BF-4755-B516-8A0CD74CF60C}"/>
          </ac:spMkLst>
        </pc:spChg>
        <pc:spChg chg="add del">
          <ac:chgData name="Denisa Vonet (1908353)" userId="3ce3b23a-0960-466e-949d-dba522c6f972" providerId="ADAL" clId="{01EE149D-7515-1C41-86CB-EB65B2F9AAB5}" dt="2022-09-13T16:46:00.717" v="77" actId="26606"/>
          <ac:spMkLst>
            <pc:docMk/>
            <pc:sldMk cId="3658075553" sldId="256"/>
            <ac:spMk id="111" creationId="{2ED796EC-E7FF-46DB-B912-FB08BF12AA6E}"/>
          </ac:spMkLst>
        </pc:spChg>
        <pc:spChg chg="add del">
          <ac:chgData name="Denisa Vonet (1908353)" userId="3ce3b23a-0960-466e-949d-dba522c6f972" providerId="ADAL" clId="{01EE149D-7515-1C41-86CB-EB65B2F9AAB5}" dt="2022-09-13T16:46:00.717" v="77" actId="26606"/>
          <ac:spMkLst>
            <pc:docMk/>
            <pc:sldMk cId="3658075553" sldId="256"/>
            <ac:spMk id="112" creationId="{549A2DAB-B431-487D-95AD-BB0FECB49E57}"/>
          </ac:spMkLst>
        </pc:spChg>
        <pc:spChg chg="add del">
          <ac:chgData name="Denisa Vonet (1908353)" userId="3ce3b23a-0960-466e-949d-dba522c6f972" providerId="ADAL" clId="{01EE149D-7515-1C41-86CB-EB65B2F9AAB5}" dt="2022-09-13T16:46:00.717" v="77" actId="26606"/>
          <ac:spMkLst>
            <pc:docMk/>
            <pc:sldMk cId="3658075553" sldId="256"/>
            <ac:spMk id="115" creationId="{0819F787-32B4-46A8-BC57-C6571BCEE243}"/>
          </ac:spMkLst>
        </pc:spChg>
        <pc:spChg chg="add del">
          <ac:chgData name="Denisa Vonet (1908353)" userId="3ce3b23a-0960-466e-949d-dba522c6f972" providerId="ADAL" clId="{01EE149D-7515-1C41-86CB-EB65B2F9AAB5}" dt="2022-09-13T16:48:08.779" v="134" actId="26606"/>
          <ac:spMkLst>
            <pc:docMk/>
            <pc:sldMk cId="3658075553" sldId="256"/>
            <ac:spMk id="117" creationId="{27577DEC-D9A5-404D-9789-702F4319BEC8}"/>
          </ac:spMkLst>
        </pc:spChg>
        <pc:spChg chg="add del">
          <ac:chgData name="Denisa Vonet (1908353)" userId="3ce3b23a-0960-466e-949d-dba522c6f972" providerId="ADAL" clId="{01EE149D-7515-1C41-86CB-EB65B2F9AAB5}" dt="2022-09-13T16:46:42.969" v="85" actId="26606"/>
          <ac:spMkLst>
            <pc:docMk/>
            <pc:sldMk cId="3658075553" sldId="256"/>
            <ac:spMk id="120" creationId="{52FB45E9-914E-4471-AC87-E475CD51767D}"/>
          </ac:spMkLst>
        </pc:spChg>
        <pc:spChg chg="add del">
          <ac:chgData name="Denisa Vonet (1908353)" userId="3ce3b23a-0960-466e-949d-dba522c6f972" providerId="ADAL" clId="{01EE149D-7515-1C41-86CB-EB65B2F9AAB5}" dt="2022-09-13T16:48:25.603" v="137" actId="26606"/>
          <ac:spMkLst>
            <pc:docMk/>
            <pc:sldMk cId="3658075553" sldId="256"/>
            <ac:spMk id="121" creationId="{DD6BC9EB-F181-48AB-BCA2-3D1DB20D2D87}"/>
          </ac:spMkLst>
        </pc:spChg>
        <pc:spChg chg="add del">
          <ac:chgData name="Denisa Vonet (1908353)" userId="3ce3b23a-0960-466e-949d-dba522c6f972" providerId="ADAL" clId="{01EE149D-7515-1C41-86CB-EB65B2F9AAB5}" dt="2022-09-13T16:48:25.603" v="137" actId="26606"/>
          <ac:spMkLst>
            <pc:docMk/>
            <pc:sldMk cId="3658075553" sldId="256"/>
            <ac:spMk id="122" creationId="{D33AAA80-39DC-4020-9BFF-0718F35C7661}"/>
          </ac:spMkLst>
        </pc:spChg>
        <pc:spChg chg="add del">
          <ac:chgData name="Denisa Vonet (1908353)" userId="3ce3b23a-0960-466e-949d-dba522c6f972" providerId="ADAL" clId="{01EE149D-7515-1C41-86CB-EB65B2F9AAB5}" dt="2022-09-13T16:48:25.603" v="137" actId="26606"/>
          <ac:spMkLst>
            <pc:docMk/>
            <pc:sldMk cId="3658075553" sldId="256"/>
            <ac:spMk id="124" creationId="{1177F295-741F-4EFF-B0CA-BE69295ADA07}"/>
          </ac:spMkLst>
        </pc:spChg>
        <pc:spChg chg="add del">
          <ac:chgData name="Denisa Vonet (1908353)" userId="3ce3b23a-0960-466e-949d-dba522c6f972" providerId="ADAL" clId="{01EE149D-7515-1C41-86CB-EB65B2F9AAB5}" dt="2022-09-13T16:49:24.542" v="182"/>
          <ac:spMkLst>
            <pc:docMk/>
            <pc:sldMk cId="3658075553" sldId="256"/>
            <ac:spMk id="125" creationId="{864672EB-02A8-48AB-BCFB-00B78DBA6A1E}"/>
          </ac:spMkLst>
        </pc:spChg>
        <pc:spChg chg="add del">
          <ac:chgData name="Denisa Vonet (1908353)" userId="3ce3b23a-0960-466e-949d-dba522c6f972" providerId="ADAL" clId="{01EE149D-7515-1C41-86CB-EB65B2F9AAB5}" dt="2022-09-13T16:48:28.354" v="139" actId="26606"/>
          <ac:spMkLst>
            <pc:docMk/>
            <pc:sldMk cId="3658075553" sldId="256"/>
            <ac:spMk id="126" creationId="{0ADFFC45-3DC9-4433-926F-043E879D9DFC}"/>
          </ac:spMkLst>
        </pc:spChg>
        <pc:spChg chg="add del">
          <ac:chgData name="Denisa Vonet (1908353)" userId="3ce3b23a-0960-466e-949d-dba522c6f972" providerId="ADAL" clId="{01EE149D-7515-1C41-86CB-EB65B2F9AAB5}" dt="2022-09-13T16:46:42.969" v="85" actId="26606"/>
          <ac:spMkLst>
            <pc:docMk/>
            <pc:sldMk cId="3658075553" sldId="256"/>
            <ac:spMk id="128" creationId="{C310626D-5743-49D4-8F7D-88C4F8F05774}"/>
          </ac:spMkLst>
        </pc:spChg>
        <pc:spChg chg="add del">
          <ac:chgData name="Denisa Vonet (1908353)" userId="3ce3b23a-0960-466e-949d-dba522c6f972" providerId="ADAL" clId="{01EE149D-7515-1C41-86CB-EB65B2F9AAB5}" dt="2022-09-13T16:46:42.969" v="85" actId="26606"/>
          <ac:spMkLst>
            <pc:docMk/>
            <pc:sldMk cId="3658075553" sldId="256"/>
            <ac:spMk id="129" creationId="{3C195FC1-B568-4C72-9902-34CB35DDD7A1}"/>
          </ac:spMkLst>
        </pc:spChg>
        <pc:spChg chg="add del">
          <ac:chgData name="Denisa Vonet (1908353)" userId="3ce3b23a-0960-466e-949d-dba522c6f972" providerId="ADAL" clId="{01EE149D-7515-1C41-86CB-EB65B2F9AAB5}" dt="2022-09-13T16:46:42.969" v="85" actId="26606"/>
          <ac:spMkLst>
            <pc:docMk/>
            <pc:sldMk cId="3658075553" sldId="256"/>
            <ac:spMk id="130" creationId="{EF2BDF77-362C-43F0-8CBB-A969EC2AE0C4}"/>
          </ac:spMkLst>
        </pc:spChg>
        <pc:spChg chg="add del">
          <ac:chgData name="Denisa Vonet (1908353)" userId="3ce3b23a-0960-466e-949d-dba522c6f972" providerId="ADAL" clId="{01EE149D-7515-1C41-86CB-EB65B2F9AAB5}" dt="2022-09-13T16:46:42.969" v="85" actId="26606"/>
          <ac:spMkLst>
            <pc:docMk/>
            <pc:sldMk cId="3658075553" sldId="256"/>
            <ac:spMk id="131" creationId="{4BE96B01-3929-432D-B8C2-ADBCB74C2EF4}"/>
          </ac:spMkLst>
        </pc:spChg>
        <pc:spChg chg="add del">
          <ac:chgData name="Denisa Vonet (1908353)" userId="3ce3b23a-0960-466e-949d-dba522c6f972" providerId="ADAL" clId="{01EE149D-7515-1C41-86CB-EB65B2F9AAB5}" dt="2022-09-13T16:46:42.969" v="85" actId="26606"/>
          <ac:spMkLst>
            <pc:docMk/>
            <pc:sldMk cId="3658075553" sldId="256"/>
            <ac:spMk id="132" creationId="{2A6FCDE6-CDE2-4C51-B18E-A95CFB679714}"/>
          </ac:spMkLst>
        </pc:spChg>
        <pc:spChg chg="add del">
          <ac:chgData name="Denisa Vonet (1908353)" userId="3ce3b23a-0960-466e-949d-dba522c6f972" providerId="ADAL" clId="{01EE149D-7515-1C41-86CB-EB65B2F9AAB5}" dt="2022-09-13T16:46:42.969" v="85" actId="26606"/>
          <ac:spMkLst>
            <pc:docMk/>
            <pc:sldMk cId="3658075553" sldId="256"/>
            <ac:spMk id="133" creationId="{9D2E8756-2465-473A-BA2A-2DB1D6224745}"/>
          </ac:spMkLst>
        </pc:spChg>
        <pc:spChg chg="add del">
          <ac:chgData name="Denisa Vonet (1908353)" userId="3ce3b23a-0960-466e-949d-dba522c6f972" providerId="ADAL" clId="{01EE149D-7515-1C41-86CB-EB65B2F9AAB5}" dt="2022-09-13T16:49:24.542" v="182"/>
          <ac:spMkLst>
            <pc:docMk/>
            <pc:sldMk cId="3658075553" sldId="256"/>
            <ac:spMk id="134" creationId="{7255A803-13A1-44E9-ACA9-889A5CC39BB5}"/>
          </ac:spMkLst>
        </pc:spChg>
        <pc:spChg chg="add del">
          <ac:chgData name="Denisa Vonet (1908353)" userId="3ce3b23a-0960-466e-949d-dba522c6f972" providerId="ADAL" clId="{01EE149D-7515-1C41-86CB-EB65B2F9AAB5}" dt="2022-09-13T16:48:02.427" v="129" actId="26606"/>
          <ac:spMkLst>
            <pc:docMk/>
            <pc:sldMk cId="3658075553" sldId="256"/>
            <ac:spMk id="135" creationId="{DD6BC9EB-F181-48AB-BCA2-3D1DB20D2D87}"/>
          </ac:spMkLst>
        </pc:spChg>
        <pc:spChg chg="add del">
          <ac:chgData name="Denisa Vonet (1908353)" userId="3ce3b23a-0960-466e-949d-dba522c6f972" providerId="ADAL" clId="{01EE149D-7515-1C41-86CB-EB65B2F9AAB5}" dt="2022-09-13T16:48:02.427" v="129" actId="26606"/>
          <ac:spMkLst>
            <pc:docMk/>
            <pc:sldMk cId="3658075553" sldId="256"/>
            <ac:spMk id="136" creationId="{D33AAA80-39DC-4020-9BFF-0718F35C7661}"/>
          </ac:spMkLst>
        </pc:spChg>
        <pc:spChg chg="add del">
          <ac:chgData name="Denisa Vonet (1908353)" userId="3ce3b23a-0960-466e-949d-dba522c6f972" providerId="ADAL" clId="{01EE149D-7515-1C41-86CB-EB65B2F9AAB5}" dt="2022-09-13T16:48:02.427" v="129" actId="26606"/>
          <ac:spMkLst>
            <pc:docMk/>
            <pc:sldMk cId="3658075553" sldId="256"/>
            <ac:spMk id="138" creationId="{1177F295-741F-4EFF-B0CA-BE69295ADA07}"/>
          </ac:spMkLst>
        </pc:spChg>
        <pc:spChg chg="add del">
          <ac:chgData name="Denisa Vonet (1908353)" userId="3ce3b23a-0960-466e-949d-dba522c6f972" providerId="ADAL" clId="{01EE149D-7515-1C41-86CB-EB65B2F9AAB5}" dt="2022-09-13T16:49:24.542" v="182"/>
          <ac:spMkLst>
            <pc:docMk/>
            <pc:sldMk cId="3658075553" sldId="256"/>
            <ac:spMk id="139" creationId="{BC82C52F-0333-430E-AF00-FA48A518A1A5}"/>
          </ac:spMkLst>
        </pc:spChg>
        <pc:spChg chg="add del">
          <ac:chgData name="Denisa Vonet (1908353)" userId="3ce3b23a-0960-466e-949d-dba522c6f972" providerId="ADAL" clId="{01EE149D-7515-1C41-86CB-EB65B2F9AAB5}" dt="2022-09-13T16:50:00.086" v="192" actId="26606"/>
          <ac:spMkLst>
            <pc:docMk/>
            <pc:sldMk cId="3658075553" sldId="256"/>
            <ac:spMk id="144" creationId="{B63B6C0C-65BB-4F38-9C8A-0892266F8BC3}"/>
          </ac:spMkLst>
        </pc:spChg>
        <pc:spChg chg="add del">
          <ac:chgData name="Denisa Vonet (1908353)" userId="3ce3b23a-0960-466e-949d-dba522c6f972" providerId="ADAL" clId="{01EE149D-7515-1C41-86CB-EB65B2F9AAB5}" dt="2022-09-13T16:48:28.354" v="139" actId="26606"/>
          <ac:spMkLst>
            <pc:docMk/>
            <pc:sldMk cId="3658075553" sldId="256"/>
            <ac:spMk id="145" creationId="{69370F01-B8C9-4CE4-824C-92B2792E6ED0}"/>
          </ac:spMkLst>
        </pc:spChg>
        <pc:spChg chg="add del">
          <ac:chgData name="Denisa Vonet (1908353)" userId="3ce3b23a-0960-466e-949d-dba522c6f972" providerId="ADAL" clId="{01EE149D-7515-1C41-86CB-EB65B2F9AAB5}" dt="2022-09-13T16:48:32.291" v="142"/>
          <ac:spMkLst>
            <pc:docMk/>
            <pc:sldMk cId="3658075553" sldId="256"/>
            <ac:spMk id="147" creationId="{2783C067-F8BF-4755-B516-8A0CD74CF60C}"/>
          </ac:spMkLst>
        </pc:spChg>
        <pc:spChg chg="add del">
          <ac:chgData name="Denisa Vonet (1908353)" userId="3ce3b23a-0960-466e-949d-dba522c6f972" providerId="ADAL" clId="{01EE149D-7515-1C41-86CB-EB65B2F9AAB5}" dt="2022-09-13T16:48:32.291" v="142"/>
          <ac:spMkLst>
            <pc:docMk/>
            <pc:sldMk cId="3658075553" sldId="256"/>
            <ac:spMk id="148" creationId="{2ED796EC-E7FF-46DB-B912-FB08BF12AA6E}"/>
          </ac:spMkLst>
        </pc:spChg>
        <pc:spChg chg="add del">
          <ac:chgData name="Denisa Vonet (1908353)" userId="3ce3b23a-0960-466e-949d-dba522c6f972" providerId="ADAL" clId="{01EE149D-7515-1C41-86CB-EB65B2F9AAB5}" dt="2022-09-13T16:48:32.291" v="142"/>
          <ac:spMkLst>
            <pc:docMk/>
            <pc:sldMk cId="3658075553" sldId="256"/>
            <ac:spMk id="149" creationId="{549A2DAB-B431-487D-95AD-BB0FECB49E57}"/>
          </ac:spMkLst>
        </pc:spChg>
        <pc:spChg chg="add del">
          <ac:chgData name="Denisa Vonet (1908353)" userId="3ce3b23a-0960-466e-949d-dba522c6f972" providerId="ADAL" clId="{01EE149D-7515-1C41-86CB-EB65B2F9AAB5}" dt="2022-09-13T16:48:32.291" v="142"/>
          <ac:spMkLst>
            <pc:docMk/>
            <pc:sldMk cId="3658075553" sldId="256"/>
            <ac:spMk id="150" creationId="{0819F787-32B4-46A8-BC57-C6571BCEE243}"/>
          </ac:spMkLst>
        </pc:spChg>
        <pc:spChg chg="add del">
          <ac:chgData name="Denisa Vonet (1908353)" userId="3ce3b23a-0960-466e-949d-dba522c6f972" providerId="ADAL" clId="{01EE149D-7515-1C41-86CB-EB65B2F9AAB5}" dt="2022-09-13T16:50:03.421" v="194" actId="26606"/>
          <ac:spMkLst>
            <pc:docMk/>
            <pc:sldMk cId="3658075553" sldId="256"/>
            <ac:spMk id="153" creationId="{4E50CAEE-CAC0-4F18-9593-F09A3338C1A8}"/>
          </ac:spMkLst>
        </pc:spChg>
        <pc:spChg chg="add del">
          <ac:chgData name="Denisa Vonet (1908353)" userId="3ce3b23a-0960-466e-949d-dba522c6f972" providerId="ADAL" clId="{01EE149D-7515-1C41-86CB-EB65B2F9AAB5}" dt="2022-09-13T16:56:14.705" v="239" actId="26606"/>
          <ac:spMkLst>
            <pc:docMk/>
            <pc:sldMk cId="3658075553" sldId="256"/>
            <ac:spMk id="158" creationId="{E8035907-EB9C-4E11-8A9B-D25B0AD8D749}"/>
          </ac:spMkLst>
        </pc:spChg>
        <pc:spChg chg="add del">
          <ac:chgData name="Denisa Vonet (1908353)" userId="3ce3b23a-0960-466e-949d-dba522c6f972" providerId="ADAL" clId="{01EE149D-7515-1C41-86CB-EB65B2F9AAB5}" dt="2022-09-13T16:50:06.070" v="196" actId="26606"/>
          <ac:spMkLst>
            <pc:docMk/>
            <pc:sldMk cId="3658075553" sldId="256"/>
            <ac:spMk id="159" creationId="{4E50CAEE-CAC0-4F18-9593-F09A3338C1A8}"/>
          </ac:spMkLst>
        </pc:spChg>
        <pc:spChg chg="add del">
          <ac:chgData name="Denisa Vonet (1908353)" userId="3ce3b23a-0960-466e-949d-dba522c6f972" providerId="ADAL" clId="{01EE149D-7515-1C41-86CB-EB65B2F9AAB5}" dt="2022-09-13T16:50:08.484" v="198" actId="26606"/>
          <ac:spMkLst>
            <pc:docMk/>
            <pc:sldMk cId="3658075553" sldId="256"/>
            <ac:spMk id="165" creationId="{37CCBFA6-32E5-4FFD-A52A-9EA1CBF9D49D}"/>
          </ac:spMkLst>
        </pc:spChg>
        <pc:spChg chg="add del">
          <ac:chgData name="Denisa Vonet (1908353)" userId="3ce3b23a-0960-466e-949d-dba522c6f972" providerId="ADAL" clId="{01EE149D-7515-1C41-86CB-EB65B2F9AAB5}" dt="2022-09-13T16:50:08.484" v="198" actId="26606"/>
          <ac:spMkLst>
            <pc:docMk/>
            <pc:sldMk cId="3658075553" sldId="256"/>
            <ac:spMk id="167" creationId="{88C8491E-818C-4AE7-BBAA-80BE32FD99EB}"/>
          </ac:spMkLst>
        </pc:spChg>
        <pc:spChg chg="add del">
          <ac:chgData name="Denisa Vonet (1908353)" userId="3ce3b23a-0960-466e-949d-dba522c6f972" providerId="ADAL" clId="{01EE149D-7515-1C41-86CB-EB65B2F9AAB5}" dt="2022-09-13T16:50:13.009" v="201"/>
          <ac:spMkLst>
            <pc:docMk/>
            <pc:sldMk cId="3658075553" sldId="256"/>
            <ac:spMk id="169" creationId="{A4921F60-5118-4274-90FB-B9934DC833E8}"/>
          </ac:spMkLst>
        </pc:spChg>
        <pc:spChg chg="add del">
          <ac:chgData name="Denisa Vonet (1908353)" userId="3ce3b23a-0960-466e-949d-dba522c6f972" providerId="ADAL" clId="{01EE149D-7515-1C41-86CB-EB65B2F9AAB5}" dt="2022-09-13T16:56:14.705" v="239" actId="26606"/>
          <ac:spMkLst>
            <pc:docMk/>
            <pc:sldMk cId="3658075553" sldId="256"/>
            <ac:spMk id="171" creationId="{D9C69FA7-0958-4ED9-A0DF-E87A0C137BF5}"/>
          </ac:spMkLst>
        </pc:spChg>
        <pc:spChg chg="add del">
          <ac:chgData name="Denisa Vonet (1908353)" userId="3ce3b23a-0960-466e-949d-dba522c6f972" providerId="ADAL" clId="{01EE149D-7515-1C41-86CB-EB65B2F9AAB5}" dt="2022-09-13T16:56:42.572" v="246" actId="26606"/>
          <ac:spMkLst>
            <pc:docMk/>
            <pc:sldMk cId="3658075553" sldId="256"/>
            <ac:spMk id="174" creationId="{5C28659E-412C-4600-B45E-BAE370BC24B9}"/>
          </ac:spMkLst>
        </pc:spChg>
        <pc:spChg chg="add del">
          <ac:chgData name="Denisa Vonet (1908353)" userId="3ce3b23a-0960-466e-949d-dba522c6f972" providerId="ADAL" clId="{01EE149D-7515-1C41-86CB-EB65B2F9AAB5}" dt="2022-09-13T16:56:42.572" v="246" actId="26606"/>
          <ac:spMkLst>
            <pc:docMk/>
            <pc:sldMk cId="3658075553" sldId="256"/>
            <ac:spMk id="175" creationId="{55BE2824-A619-43D4-8CEE-814E76EACEFF}"/>
          </ac:spMkLst>
        </pc:spChg>
        <pc:spChg chg="add del">
          <ac:chgData name="Denisa Vonet (1908353)" userId="3ce3b23a-0960-466e-949d-dba522c6f972" providerId="ADAL" clId="{01EE149D-7515-1C41-86CB-EB65B2F9AAB5}" dt="2022-09-13T16:56:42.572" v="246" actId="26606"/>
          <ac:spMkLst>
            <pc:docMk/>
            <pc:sldMk cId="3658075553" sldId="256"/>
            <ac:spMk id="176" creationId="{7F757314-8028-429F-A691-15514DF1133C}"/>
          </ac:spMkLst>
        </pc:spChg>
        <pc:spChg chg="add del">
          <ac:chgData name="Denisa Vonet (1908353)" userId="3ce3b23a-0960-466e-949d-dba522c6f972" providerId="ADAL" clId="{01EE149D-7515-1C41-86CB-EB65B2F9AAB5}" dt="2022-09-13T16:55:44.774" v="219" actId="26606"/>
          <ac:spMkLst>
            <pc:docMk/>
            <pc:sldMk cId="3658075553" sldId="256"/>
            <ac:spMk id="177" creationId="{0E2D3DCD-4716-40AA-90C0-6F2F9F116CF3}"/>
          </ac:spMkLst>
        </pc:spChg>
        <pc:spChg chg="add del">
          <ac:chgData name="Denisa Vonet (1908353)" userId="3ce3b23a-0960-466e-949d-dba522c6f972" providerId="ADAL" clId="{01EE149D-7515-1C41-86CB-EB65B2F9AAB5}" dt="2022-09-13T16:56:42.572" v="246" actId="26606"/>
          <ac:spMkLst>
            <pc:docMk/>
            <pc:sldMk cId="3658075553" sldId="256"/>
            <ac:spMk id="178" creationId="{CCFB0F09-9A6D-4393-94DE-D19BB32FF3B2}"/>
          </ac:spMkLst>
        </pc:spChg>
        <pc:spChg chg="add del">
          <ac:chgData name="Denisa Vonet (1908353)" userId="3ce3b23a-0960-466e-949d-dba522c6f972" providerId="ADAL" clId="{01EE149D-7515-1C41-86CB-EB65B2F9AAB5}" dt="2022-09-13T16:55:44.774" v="219" actId="26606"/>
          <ac:spMkLst>
            <pc:docMk/>
            <pc:sldMk cId="3658075553" sldId="256"/>
            <ac:spMk id="179" creationId="{037BACED-9574-4AAE-9D04-5100308350B6}"/>
          </ac:spMkLst>
        </pc:spChg>
        <pc:spChg chg="add del">
          <ac:chgData name="Denisa Vonet (1908353)" userId="3ce3b23a-0960-466e-949d-dba522c6f972" providerId="ADAL" clId="{01EE149D-7515-1C41-86CB-EB65B2F9AAB5}" dt="2022-09-13T16:56:42.572" v="246" actId="26606"/>
          <ac:spMkLst>
            <pc:docMk/>
            <pc:sldMk cId="3658075553" sldId="256"/>
            <ac:spMk id="180" creationId="{C1A8FF86-3729-44D9-9029-E0816A7E245C}"/>
          </ac:spMkLst>
        </pc:spChg>
        <pc:spChg chg="add del">
          <ac:chgData name="Denisa Vonet (1908353)" userId="3ce3b23a-0960-466e-949d-dba522c6f972" providerId="ADAL" clId="{01EE149D-7515-1C41-86CB-EB65B2F9AAB5}" dt="2022-09-13T16:55:54.273" v="230" actId="26606"/>
          <ac:spMkLst>
            <pc:docMk/>
            <pc:sldMk cId="3658075553" sldId="256"/>
            <ac:spMk id="183" creationId="{CCFB0F09-9A6D-4393-94DE-D19BB32FF3B2}"/>
          </ac:spMkLst>
        </pc:spChg>
        <pc:spChg chg="add del">
          <ac:chgData name="Denisa Vonet (1908353)" userId="3ce3b23a-0960-466e-949d-dba522c6f972" providerId="ADAL" clId="{01EE149D-7515-1C41-86CB-EB65B2F9AAB5}" dt="2022-09-13T16:55:47.721" v="221" actId="26606"/>
          <ac:spMkLst>
            <pc:docMk/>
            <pc:sldMk cId="3658075553" sldId="256"/>
            <ac:spMk id="185" creationId="{5C28659E-412C-4600-B45E-BAE370BC24B9}"/>
          </ac:spMkLst>
        </pc:spChg>
        <pc:spChg chg="add del">
          <ac:chgData name="Denisa Vonet (1908353)" userId="3ce3b23a-0960-466e-949d-dba522c6f972" providerId="ADAL" clId="{01EE149D-7515-1C41-86CB-EB65B2F9AAB5}" dt="2022-09-13T16:55:47.721" v="221" actId="26606"/>
          <ac:spMkLst>
            <pc:docMk/>
            <pc:sldMk cId="3658075553" sldId="256"/>
            <ac:spMk id="186" creationId="{AE95896B-6905-4618-A7DF-DED8A61FBC83}"/>
          </ac:spMkLst>
        </pc:spChg>
        <pc:spChg chg="add del">
          <ac:chgData name="Denisa Vonet (1908353)" userId="3ce3b23a-0960-466e-949d-dba522c6f972" providerId="ADAL" clId="{01EE149D-7515-1C41-86CB-EB65B2F9AAB5}" dt="2022-09-13T16:55:47.721" v="221" actId="26606"/>
          <ac:spMkLst>
            <pc:docMk/>
            <pc:sldMk cId="3658075553" sldId="256"/>
            <ac:spMk id="187" creationId="{7748BD8C-4984-4138-94CA-2DC5F39DC379}"/>
          </ac:spMkLst>
        </pc:spChg>
        <pc:spChg chg="add del">
          <ac:chgData name="Denisa Vonet (1908353)" userId="3ce3b23a-0960-466e-949d-dba522c6f972" providerId="ADAL" clId="{01EE149D-7515-1C41-86CB-EB65B2F9AAB5}" dt="2022-09-13T16:55:49.104" v="223" actId="26606"/>
          <ac:spMkLst>
            <pc:docMk/>
            <pc:sldMk cId="3658075553" sldId="256"/>
            <ac:spMk id="189" creationId="{CD60390C-0E4C-4682-8246-AFA2E49856DA}"/>
          </ac:spMkLst>
        </pc:spChg>
        <pc:spChg chg="add del">
          <ac:chgData name="Denisa Vonet (1908353)" userId="3ce3b23a-0960-466e-949d-dba522c6f972" providerId="ADAL" clId="{01EE149D-7515-1C41-86CB-EB65B2F9AAB5}" dt="2022-09-13T16:55:49.104" v="223" actId="26606"/>
          <ac:spMkLst>
            <pc:docMk/>
            <pc:sldMk cId="3658075553" sldId="256"/>
            <ac:spMk id="190" creationId="{CEBA87F4-FB8A-4D91-B3F3-DFA78E0CC64D}"/>
          </ac:spMkLst>
        </pc:spChg>
        <pc:spChg chg="add del">
          <ac:chgData name="Denisa Vonet (1908353)" userId="3ce3b23a-0960-466e-949d-dba522c6f972" providerId="ADAL" clId="{01EE149D-7515-1C41-86CB-EB65B2F9AAB5}" dt="2022-09-13T16:55:49.104" v="223" actId="26606"/>
          <ac:spMkLst>
            <pc:docMk/>
            <pc:sldMk cId="3658075553" sldId="256"/>
            <ac:spMk id="191" creationId="{D012A90F-45C2-4C9B-BAF6-9CE1F546C7EA}"/>
          </ac:spMkLst>
        </pc:spChg>
        <pc:spChg chg="add del">
          <ac:chgData name="Denisa Vonet (1908353)" userId="3ce3b23a-0960-466e-949d-dba522c6f972" providerId="ADAL" clId="{01EE149D-7515-1C41-86CB-EB65B2F9AAB5}" dt="2022-09-13T16:55:50.107" v="226" actId="26606"/>
          <ac:spMkLst>
            <pc:docMk/>
            <pc:sldMk cId="3658075553" sldId="256"/>
            <ac:spMk id="193" creationId="{0E2D3DCD-4716-40AA-90C0-6F2F9F116CF3}"/>
          </ac:spMkLst>
        </pc:spChg>
        <pc:spChg chg="add del">
          <ac:chgData name="Denisa Vonet (1908353)" userId="3ce3b23a-0960-466e-949d-dba522c6f972" providerId="ADAL" clId="{01EE149D-7515-1C41-86CB-EB65B2F9AAB5}" dt="2022-09-13T16:55:50.107" v="226" actId="26606"/>
          <ac:spMkLst>
            <pc:docMk/>
            <pc:sldMk cId="3658075553" sldId="256"/>
            <ac:spMk id="194" creationId="{037BACED-9574-4AAE-9D04-5100308350B6}"/>
          </ac:spMkLst>
        </pc:spChg>
        <pc:spChg chg="add del">
          <ac:chgData name="Denisa Vonet (1908353)" userId="3ce3b23a-0960-466e-949d-dba522c6f972" providerId="ADAL" clId="{01EE149D-7515-1C41-86CB-EB65B2F9AAB5}" dt="2022-09-13T16:56:44.321" v="249" actId="26606"/>
          <ac:spMkLst>
            <pc:docMk/>
            <pc:sldMk cId="3658075553" sldId="256"/>
            <ac:spMk id="196" creationId="{0E2D3DCD-4716-40AA-90C0-6F2F9F116CF3}"/>
          </ac:spMkLst>
        </pc:spChg>
        <pc:spChg chg="add del">
          <ac:chgData name="Denisa Vonet (1908353)" userId="3ce3b23a-0960-466e-949d-dba522c6f972" providerId="ADAL" clId="{01EE149D-7515-1C41-86CB-EB65B2F9AAB5}" dt="2022-09-13T16:55:52.375" v="228" actId="26606"/>
          <ac:spMkLst>
            <pc:docMk/>
            <pc:sldMk cId="3658075553" sldId="256"/>
            <ac:spMk id="197" creationId="{2A0E4E09-FC02-4ADC-951A-3FFA90B6FE39}"/>
          </ac:spMkLst>
        </pc:spChg>
        <pc:spChg chg="add del">
          <ac:chgData name="Denisa Vonet (1908353)" userId="3ce3b23a-0960-466e-949d-dba522c6f972" providerId="ADAL" clId="{01EE149D-7515-1C41-86CB-EB65B2F9AAB5}" dt="2022-09-13T16:55:52.375" v="228" actId="26606"/>
          <ac:spMkLst>
            <pc:docMk/>
            <pc:sldMk cId="3658075553" sldId="256"/>
            <ac:spMk id="198" creationId="{0060CE1A-A2ED-43AC-857D-05822177FAD1}"/>
          </ac:spMkLst>
        </pc:spChg>
        <pc:spChg chg="add del">
          <ac:chgData name="Denisa Vonet (1908353)" userId="3ce3b23a-0960-466e-949d-dba522c6f972" providerId="ADAL" clId="{01EE149D-7515-1C41-86CB-EB65B2F9AAB5}" dt="2022-09-13T16:56:44.321" v="249" actId="26606"/>
          <ac:spMkLst>
            <pc:docMk/>
            <pc:sldMk cId="3658075553" sldId="256"/>
            <ac:spMk id="199" creationId="{037BACED-9574-4AAE-9D04-5100308350B6}"/>
          </ac:spMkLst>
        </pc:spChg>
        <pc:spChg chg="add del">
          <ac:chgData name="Denisa Vonet (1908353)" userId="3ce3b23a-0960-466e-949d-dba522c6f972" providerId="ADAL" clId="{01EE149D-7515-1C41-86CB-EB65B2F9AAB5}" dt="2022-09-13T16:55:54.273" v="230" actId="26606"/>
          <ac:spMkLst>
            <pc:docMk/>
            <pc:sldMk cId="3658075553" sldId="256"/>
            <ac:spMk id="200" creationId="{5C28659E-412C-4600-B45E-BAE370BC24B9}"/>
          </ac:spMkLst>
        </pc:spChg>
        <pc:spChg chg="add del">
          <ac:chgData name="Denisa Vonet (1908353)" userId="3ce3b23a-0960-466e-949d-dba522c6f972" providerId="ADAL" clId="{01EE149D-7515-1C41-86CB-EB65B2F9AAB5}" dt="2022-09-13T16:55:54.273" v="230" actId="26606"/>
          <ac:spMkLst>
            <pc:docMk/>
            <pc:sldMk cId="3658075553" sldId="256"/>
            <ac:spMk id="201" creationId="{55BE2824-A619-43D4-8CEE-814E76EACEFF}"/>
          </ac:spMkLst>
        </pc:spChg>
        <pc:spChg chg="add del">
          <ac:chgData name="Denisa Vonet (1908353)" userId="3ce3b23a-0960-466e-949d-dba522c6f972" providerId="ADAL" clId="{01EE149D-7515-1C41-86CB-EB65B2F9AAB5}" dt="2022-09-13T16:55:54.273" v="230" actId="26606"/>
          <ac:spMkLst>
            <pc:docMk/>
            <pc:sldMk cId="3658075553" sldId="256"/>
            <ac:spMk id="202" creationId="{7F757314-8028-429F-A691-15514DF1133C}"/>
          </ac:spMkLst>
        </pc:spChg>
        <pc:spChg chg="add del">
          <ac:chgData name="Denisa Vonet (1908353)" userId="3ce3b23a-0960-466e-949d-dba522c6f972" providerId="ADAL" clId="{01EE149D-7515-1C41-86CB-EB65B2F9AAB5}" dt="2022-09-13T16:55:54.273" v="230" actId="26606"/>
          <ac:spMkLst>
            <pc:docMk/>
            <pc:sldMk cId="3658075553" sldId="256"/>
            <ac:spMk id="203" creationId="{C1A8FF86-3729-44D9-9029-E0816A7E245C}"/>
          </ac:spMkLst>
        </pc:spChg>
        <pc:spChg chg="add del">
          <ac:chgData name="Denisa Vonet (1908353)" userId="3ce3b23a-0960-466e-949d-dba522c6f972" providerId="ADAL" clId="{01EE149D-7515-1C41-86CB-EB65B2F9AAB5}" dt="2022-09-13T16:56:00.156" v="232" actId="26606"/>
          <ac:spMkLst>
            <pc:docMk/>
            <pc:sldMk cId="3658075553" sldId="256"/>
            <ac:spMk id="207" creationId="{0E2D3DCD-4716-40AA-90C0-6F2F9F116CF3}"/>
          </ac:spMkLst>
        </pc:spChg>
        <pc:spChg chg="add del">
          <ac:chgData name="Denisa Vonet (1908353)" userId="3ce3b23a-0960-466e-949d-dba522c6f972" providerId="ADAL" clId="{01EE149D-7515-1C41-86CB-EB65B2F9AAB5}" dt="2022-09-13T16:56:00.156" v="232" actId="26606"/>
          <ac:spMkLst>
            <pc:docMk/>
            <pc:sldMk cId="3658075553" sldId="256"/>
            <ac:spMk id="208" creationId="{037BACED-9574-4AAE-9D04-5100308350B6}"/>
          </ac:spMkLst>
        </pc:spChg>
        <pc:spChg chg="add del">
          <ac:chgData name="Denisa Vonet (1908353)" userId="3ce3b23a-0960-466e-949d-dba522c6f972" providerId="ADAL" clId="{01EE149D-7515-1C41-86CB-EB65B2F9AAB5}" dt="2022-09-13T16:56:01.825" v="234" actId="26606"/>
          <ac:spMkLst>
            <pc:docMk/>
            <pc:sldMk cId="3658075553" sldId="256"/>
            <ac:spMk id="210" creationId="{19A1D830-E73C-47A9-A534-323CEEFF5B32}"/>
          </ac:spMkLst>
        </pc:spChg>
        <pc:spChg chg="add del">
          <ac:chgData name="Denisa Vonet (1908353)" userId="3ce3b23a-0960-466e-949d-dba522c6f972" providerId="ADAL" clId="{01EE149D-7515-1C41-86CB-EB65B2F9AAB5}" dt="2022-09-13T16:56:01.825" v="234" actId="26606"/>
          <ac:spMkLst>
            <pc:docMk/>
            <pc:sldMk cId="3658075553" sldId="256"/>
            <ac:spMk id="211" creationId="{8F69FBEC-4C47-4288-962D-3FC20C79F3F5}"/>
          </ac:spMkLst>
        </pc:spChg>
        <pc:spChg chg="add del">
          <ac:chgData name="Denisa Vonet (1908353)" userId="3ce3b23a-0960-466e-949d-dba522c6f972" providerId="ADAL" clId="{01EE149D-7515-1C41-86CB-EB65B2F9AAB5}" dt="2022-09-13T16:56:46.172" v="251" actId="26606"/>
          <ac:spMkLst>
            <pc:docMk/>
            <pc:sldMk cId="3658075553" sldId="256"/>
            <ac:spMk id="213" creationId="{0E2D3DCD-4716-40AA-90C0-6F2F9F116CF3}"/>
          </ac:spMkLst>
        </pc:spChg>
        <pc:spChg chg="add del">
          <ac:chgData name="Denisa Vonet (1908353)" userId="3ce3b23a-0960-466e-949d-dba522c6f972" providerId="ADAL" clId="{01EE149D-7515-1C41-86CB-EB65B2F9AAB5}" dt="2022-09-13T16:56:46.172" v="251" actId="26606"/>
          <ac:spMkLst>
            <pc:docMk/>
            <pc:sldMk cId="3658075553" sldId="256"/>
            <ac:spMk id="214" creationId="{037BACED-9574-4AAE-9D04-5100308350B6}"/>
          </ac:spMkLst>
        </pc:spChg>
        <pc:spChg chg="add del">
          <ac:chgData name="Denisa Vonet (1908353)" userId="3ce3b23a-0960-466e-949d-dba522c6f972" providerId="ADAL" clId="{01EE149D-7515-1C41-86CB-EB65B2F9AAB5}" dt="2022-09-13T16:56:12.989" v="236" actId="26606"/>
          <ac:spMkLst>
            <pc:docMk/>
            <pc:sldMk cId="3658075553" sldId="256"/>
            <ac:spMk id="215" creationId="{0680B5D0-24EC-465A-A0E6-C4DF951E0043}"/>
          </ac:spMkLst>
        </pc:spChg>
        <pc:spChg chg="add del">
          <ac:chgData name="Denisa Vonet (1908353)" userId="3ce3b23a-0960-466e-949d-dba522c6f972" providerId="ADAL" clId="{01EE149D-7515-1C41-86CB-EB65B2F9AAB5}" dt="2022-09-13T16:56:12.989" v="236" actId="26606"/>
          <ac:spMkLst>
            <pc:docMk/>
            <pc:sldMk cId="3658075553" sldId="256"/>
            <ac:spMk id="216" creationId="{30BF1B50-A83E-4ED6-A2AA-C943C1F89F85}"/>
          </ac:spMkLst>
        </pc:spChg>
        <pc:spChg chg="add del">
          <ac:chgData name="Denisa Vonet (1908353)" userId="3ce3b23a-0960-466e-949d-dba522c6f972" providerId="ADAL" clId="{01EE149D-7515-1C41-86CB-EB65B2F9AAB5}" dt="2022-09-13T16:56:12.989" v="236" actId="26606"/>
          <ac:spMkLst>
            <pc:docMk/>
            <pc:sldMk cId="3658075553" sldId="256"/>
            <ac:spMk id="217" creationId="{1F31E8B2-210B-4B90-83BB-3B180732EF38}"/>
          </ac:spMkLst>
        </pc:spChg>
        <pc:spChg chg="add del">
          <ac:chgData name="Denisa Vonet (1908353)" userId="3ce3b23a-0960-466e-949d-dba522c6f972" providerId="ADAL" clId="{01EE149D-7515-1C41-86CB-EB65B2F9AAB5}" dt="2022-09-13T16:56:12.989" v="236" actId="26606"/>
          <ac:spMkLst>
            <pc:docMk/>
            <pc:sldMk cId="3658075553" sldId="256"/>
            <ac:spMk id="218" creationId="{6B387409-2B98-40F8-A65F-EF7CF989512F}"/>
          </ac:spMkLst>
        </pc:spChg>
        <pc:spChg chg="add del">
          <ac:chgData name="Denisa Vonet (1908353)" userId="3ce3b23a-0960-466e-949d-dba522c6f972" providerId="ADAL" clId="{01EE149D-7515-1C41-86CB-EB65B2F9AAB5}" dt="2022-09-13T16:56:48.321" v="253" actId="26606"/>
          <ac:spMkLst>
            <pc:docMk/>
            <pc:sldMk cId="3658075553" sldId="256"/>
            <ac:spMk id="220" creationId="{CD60390C-0E4C-4682-8246-AFA2E49856DA}"/>
          </ac:spMkLst>
        </pc:spChg>
        <pc:spChg chg="add del">
          <ac:chgData name="Denisa Vonet (1908353)" userId="3ce3b23a-0960-466e-949d-dba522c6f972" providerId="ADAL" clId="{01EE149D-7515-1C41-86CB-EB65B2F9AAB5}" dt="2022-09-13T16:56:48.321" v="253" actId="26606"/>
          <ac:spMkLst>
            <pc:docMk/>
            <pc:sldMk cId="3658075553" sldId="256"/>
            <ac:spMk id="221" creationId="{CEBA87F4-FB8A-4D91-B3F3-DFA78E0CC64D}"/>
          </ac:spMkLst>
        </pc:spChg>
        <pc:spChg chg="add del">
          <ac:chgData name="Denisa Vonet (1908353)" userId="3ce3b23a-0960-466e-949d-dba522c6f972" providerId="ADAL" clId="{01EE149D-7515-1C41-86CB-EB65B2F9AAB5}" dt="2022-09-13T16:56:48.321" v="253" actId="26606"/>
          <ac:spMkLst>
            <pc:docMk/>
            <pc:sldMk cId="3658075553" sldId="256"/>
            <ac:spMk id="222" creationId="{D012A90F-45C2-4C9B-BAF6-9CE1F546C7EA}"/>
          </ac:spMkLst>
        </pc:spChg>
        <pc:spChg chg="add del">
          <ac:chgData name="Denisa Vonet (1908353)" userId="3ce3b23a-0960-466e-949d-dba522c6f972" providerId="ADAL" clId="{01EE149D-7515-1C41-86CB-EB65B2F9AAB5}" dt="2022-09-13T16:56:14.672" v="238" actId="26606"/>
          <ac:spMkLst>
            <pc:docMk/>
            <pc:sldMk cId="3658075553" sldId="256"/>
            <ac:spMk id="223" creationId="{CD60390C-0E4C-4682-8246-AFA2E49856DA}"/>
          </ac:spMkLst>
        </pc:spChg>
        <pc:spChg chg="add del">
          <ac:chgData name="Denisa Vonet (1908353)" userId="3ce3b23a-0960-466e-949d-dba522c6f972" providerId="ADAL" clId="{01EE149D-7515-1C41-86CB-EB65B2F9AAB5}" dt="2022-09-13T16:56:14.672" v="238" actId="26606"/>
          <ac:spMkLst>
            <pc:docMk/>
            <pc:sldMk cId="3658075553" sldId="256"/>
            <ac:spMk id="224" creationId="{CEBA87F4-FB8A-4D91-B3F3-DFA78E0CC64D}"/>
          </ac:spMkLst>
        </pc:spChg>
        <pc:spChg chg="add del">
          <ac:chgData name="Denisa Vonet (1908353)" userId="3ce3b23a-0960-466e-949d-dba522c6f972" providerId="ADAL" clId="{01EE149D-7515-1C41-86CB-EB65B2F9AAB5}" dt="2022-09-13T16:56:14.672" v="238" actId="26606"/>
          <ac:spMkLst>
            <pc:docMk/>
            <pc:sldMk cId="3658075553" sldId="256"/>
            <ac:spMk id="225" creationId="{D012A90F-45C2-4C9B-BAF6-9CE1F546C7EA}"/>
          </ac:spMkLst>
        </pc:spChg>
        <pc:spChg chg="add del">
          <ac:chgData name="Denisa Vonet (1908353)" userId="3ce3b23a-0960-466e-949d-dba522c6f972" providerId="ADAL" clId="{01EE149D-7515-1C41-86CB-EB65B2F9AAB5}" dt="2022-09-13T16:56:49.621" v="255" actId="26606"/>
          <ac:spMkLst>
            <pc:docMk/>
            <pc:sldMk cId="3658075553" sldId="256"/>
            <ac:spMk id="226" creationId="{5C28659E-412C-4600-B45E-BAE370BC24B9}"/>
          </ac:spMkLst>
        </pc:spChg>
        <pc:spChg chg="add del">
          <ac:chgData name="Denisa Vonet (1908353)" userId="3ce3b23a-0960-466e-949d-dba522c6f972" providerId="ADAL" clId="{01EE149D-7515-1C41-86CB-EB65B2F9AAB5}" dt="2022-09-13T16:56:35.554" v="243"/>
          <ac:spMkLst>
            <pc:docMk/>
            <pc:sldMk cId="3658075553" sldId="256"/>
            <ac:spMk id="227" creationId="{0E2D3DCD-4716-40AA-90C0-6F2F9F116CF3}"/>
          </ac:spMkLst>
        </pc:spChg>
        <pc:spChg chg="add del">
          <ac:chgData name="Denisa Vonet (1908353)" userId="3ce3b23a-0960-466e-949d-dba522c6f972" providerId="ADAL" clId="{01EE149D-7515-1C41-86CB-EB65B2F9AAB5}" dt="2022-09-13T16:56:35.554" v="243"/>
          <ac:spMkLst>
            <pc:docMk/>
            <pc:sldMk cId="3658075553" sldId="256"/>
            <ac:spMk id="228" creationId="{037BACED-9574-4AAE-9D04-5100308350B6}"/>
          </ac:spMkLst>
        </pc:spChg>
        <pc:spChg chg="add del">
          <ac:chgData name="Denisa Vonet (1908353)" userId="3ce3b23a-0960-466e-949d-dba522c6f972" providerId="ADAL" clId="{01EE149D-7515-1C41-86CB-EB65B2F9AAB5}" dt="2022-09-13T16:56:49.621" v="255" actId="26606"/>
          <ac:spMkLst>
            <pc:docMk/>
            <pc:sldMk cId="3658075553" sldId="256"/>
            <ac:spMk id="231" creationId="{55BE2824-A619-43D4-8CEE-814E76EACEFF}"/>
          </ac:spMkLst>
        </pc:spChg>
        <pc:spChg chg="add del">
          <ac:chgData name="Denisa Vonet (1908353)" userId="3ce3b23a-0960-466e-949d-dba522c6f972" providerId="ADAL" clId="{01EE149D-7515-1C41-86CB-EB65B2F9AAB5}" dt="2022-09-13T16:56:49.621" v="255" actId="26606"/>
          <ac:spMkLst>
            <pc:docMk/>
            <pc:sldMk cId="3658075553" sldId="256"/>
            <ac:spMk id="232" creationId="{7F757314-8028-429F-A691-15514DF1133C}"/>
          </ac:spMkLst>
        </pc:spChg>
        <pc:spChg chg="add del">
          <ac:chgData name="Denisa Vonet (1908353)" userId="3ce3b23a-0960-466e-949d-dba522c6f972" providerId="ADAL" clId="{01EE149D-7515-1C41-86CB-EB65B2F9AAB5}" dt="2022-09-13T16:56:49.621" v="255" actId="26606"/>
          <ac:spMkLst>
            <pc:docMk/>
            <pc:sldMk cId="3658075553" sldId="256"/>
            <ac:spMk id="233" creationId="{CCFB0F09-9A6D-4393-94DE-D19BB32FF3B2}"/>
          </ac:spMkLst>
        </pc:spChg>
        <pc:spChg chg="add del">
          <ac:chgData name="Denisa Vonet (1908353)" userId="3ce3b23a-0960-466e-949d-dba522c6f972" providerId="ADAL" clId="{01EE149D-7515-1C41-86CB-EB65B2F9AAB5}" dt="2022-09-13T16:56:49.621" v="255" actId="26606"/>
          <ac:spMkLst>
            <pc:docMk/>
            <pc:sldMk cId="3658075553" sldId="256"/>
            <ac:spMk id="234" creationId="{C1A8FF86-3729-44D9-9029-E0816A7E245C}"/>
          </ac:spMkLst>
        </pc:spChg>
        <pc:spChg chg="add del">
          <ac:chgData name="Denisa Vonet (1908353)" userId="3ce3b23a-0960-466e-949d-dba522c6f972" providerId="ADAL" clId="{01EE149D-7515-1C41-86CB-EB65B2F9AAB5}" dt="2022-09-13T16:56:52.423" v="257" actId="26606"/>
          <ac:spMkLst>
            <pc:docMk/>
            <pc:sldMk cId="3658075553" sldId="256"/>
            <ac:spMk id="238" creationId="{0E2D3DCD-4716-40AA-90C0-6F2F9F116CF3}"/>
          </ac:spMkLst>
        </pc:spChg>
        <pc:spChg chg="add del">
          <ac:chgData name="Denisa Vonet (1908353)" userId="3ce3b23a-0960-466e-949d-dba522c6f972" providerId="ADAL" clId="{01EE149D-7515-1C41-86CB-EB65B2F9AAB5}" dt="2022-09-13T16:56:52.423" v="257" actId="26606"/>
          <ac:spMkLst>
            <pc:docMk/>
            <pc:sldMk cId="3658075553" sldId="256"/>
            <ac:spMk id="239" creationId="{037BACED-9574-4AAE-9D04-5100308350B6}"/>
          </ac:spMkLst>
        </pc:spChg>
        <pc:spChg chg="add del">
          <ac:chgData name="Denisa Vonet (1908353)" userId="3ce3b23a-0960-466e-949d-dba522c6f972" providerId="ADAL" clId="{01EE149D-7515-1C41-86CB-EB65B2F9AAB5}" dt="2022-09-13T16:57:16.419" v="262"/>
          <ac:spMkLst>
            <pc:docMk/>
            <pc:sldMk cId="3658075553" sldId="256"/>
            <ac:spMk id="241" creationId="{EB384DB2-5DBE-4000-BBD8-68F4A6F35310}"/>
          </ac:spMkLst>
        </pc:spChg>
        <pc:spChg chg="add del">
          <ac:chgData name="Denisa Vonet (1908353)" userId="3ce3b23a-0960-466e-949d-dba522c6f972" providerId="ADAL" clId="{01EE149D-7515-1C41-86CB-EB65B2F9AAB5}" dt="2022-09-13T16:57:16.419" v="262"/>
          <ac:spMkLst>
            <pc:docMk/>
            <pc:sldMk cId="3658075553" sldId="256"/>
            <ac:spMk id="242" creationId="{F8497EEB-0DDE-4044-AAB7-899504057148}"/>
          </ac:spMkLst>
        </pc:spChg>
        <pc:grpChg chg="add del">
          <ac:chgData name="Denisa Vonet (1908353)" userId="3ce3b23a-0960-466e-949d-dba522c6f972" providerId="ADAL" clId="{01EE149D-7515-1C41-86CB-EB65B2F9AAB5}" dt="2022-09-13T16:43:37.543" v="25" actId="26606"/>
          <ac:grpSpMkLst>
            <pc:docMk/>
            <pc:sldMk cId="3658075553" sldId="256"/>
            <ac:grpSpMk id="27" creationId="{CEEA9366-CEA8-4F23-B065-4337F0D836FE}"/>
          </ac:grpSpMkLst>
        </pc:grpChg>
        <pc:grpChg chg="add del">
          <ac:chgData name="Denisa Vonet (1908353)" userId="3ce3b23a-0960-466e-949d-dba522c6f972" providerId="ADAL" clId="{01EE149D-7515-1C41-86CB-EB65B2F9AAB5}" dt="2022-09-13T16:43:19.899" v="11" actId="26606"/>
          <ac:grpSpMkLst>
            <pc:docMk/>
            <pc:sldMk cId="3658075553" sldId="256"/>
            <ac:grpSpMk id="34" creationId="{B5F26A87-0610-435F-AA13-BD658385C9D9}"/>
          </ac:grpSpMkLst>
        </pc:grpChg>
        <pc:grpChg chg="add del">
          <ac:chgData name="Denisa Vonet (1908353)" userId="3ce3b23a-0960-466e-949d-dba522c6f972" providerId="ADAL" clId="{01EE149D-7515-1C41-86CB-EB65B2F9AAB5}" dt="2022-09-13T16:43:38.878" v="27" actId="26606"/>
          <ac:grpSpMkLst>
            <pc:docMk/>
            <pc:sldMk cId="3658075553" sldId="256"/>
            <ac:grpSpMk id="51" creationId="{B5F26A87-0610-435F-AA13-BD658385C9D9}"/>
          </ac:grpSpMkLst>
        </pc:grpChg>
        <pc:grpChg chg="add del">
          <ac:chgData name="Denisa Vonet (1908353)" userId="3ce3b23a-0960-466e-949d-dba522c6f972" providerId="ADAL" clId="{01EE149D-7515-1C41-86CB-EB65B2F9AAB5}" dt="2022-09-13T16:45:47.336" v="71"/>
          <ac:grpSpMkLst>
            <pc:docMk/>
            <pc:sldMk cId="3658075553" sldId="256"/>
            <ac:grpSpMk id="106" creationId="{A93528F3-EFCB-4F9C-AC6F-A130BC6FAC9E}"/>
          </ac:grpSpMkLst>
        </pc:grpChg>
        <pc:grpChg chg="add del">
          <ac:chgData name="Denisa Vonet (1908353)" userId="3ce3b23a-0960-466e-949d-dba522c6f972" providerId="ADAL" clId="{01EE149D-7515-1C41-86CB-EB65B2F9AAB5}" dt="2022-09-13T16:48:08.779" v="134" actId="26606"/>
          <ac:grpSpMkLst>
            <pc:docMk/>
            <pc:sldMk cId="3658075553" sldId="256"/>
            <ac:grpSpMk id="118" creationId="{CEEA9366-CEA8-4F23-B065-4337F0D836FE}"/>
          </ac:grpSpMkLst>
        </pc:grpChg>
        <pc:grpChg chg="add del">
          <ac:chgData name="Denisa Vonet (1908353)" userId="3ce3b23a-0960-466e-949d-dba522c6f972" providerId="ADAL" clId="{01EE149D-7515-1C41-86CB-EB65B2F9AAB5}" dt="2022-09-13T16:48:28.354" v="139" actId="26606"/>
          <ac:grpSpMkLst>
            <pc:docMk/>
            <pc:sldMk cId="3658075553" sldId="256"/>
            <ac:grpSpMk id="127" creationId="{B5F26A87-0610-435F-AA13-BD658385C9D9}"/>
          </ac:grpSpMkLst>
        </pc:grpChg>
        <pc:grpChg chg="add del">
          <ac:chgData name="Denisa Vonet (1908353)" userId="3ce3b23a-0960-466e-949d-dba522c6f972" providerId="ADAL" clId="{01EE149D-7515-1C41-86CB-EB65B2F9AAB5}" dt="2022-09-13T16:56:14.705" v="239" actId="26606"/>
          <ac:grpSpMkLst>
            <pc:docMk/>
            <pc:sldMk cId="3658075553" sldId="256"/>
            <ac:grpSpMk id="164" creationId="{B4CFDD4A-4FA1-4CD9-90D5-E253C2040BA3}"/>
          </ac:grpSpMkLst>
        </pc:grpChg>
        <pc:grpChg chg="add del">
          <ac:chgData name="Denisa Vonet (1908353)" userId="3ce3b23a-0960-466e-949d-dba522c6f972" providerId="ADAL" clId="{01EE149D-7515-1C41-86CB-EB65B2F9AAB5}" dt="2022-09-13T16:55:44.774" v="219" actId="26606"/>
          <ac:grpSpMkLst>
            <pc:docMk/>
            <pc:sldMk cId="3658075553" sldId="256"/>
            <ac:grpSpMk id="181" creationId="{FA08BC01-A289-44B6-9133-2814052F97D2}"/>
          </ac:grpSpMkLst>
        </pc:grpChg>
        <pc:grpChg chg="add del">
          <ac:chgData name="Denisa Vonet (1908353)" userId="3ce3b23a-0960-466e-949d-dba522c6f972" providerId="ADAL" clId="{01EE149D-7515-1C41-86CB-EB65B2F9AAB5}" dt="2022-09-13T16:56:42.572" v="246" actId="26606"/>
          <ac:grpSpMkLst>
            <pc:docMk/>
            <pc:sldMk cId="3658075553" sldId="256"/>
            <ac:grpSpMk id="184" creationId="{A924F705-30C0-4ED8-9364-62609FAD44D2}"/>
          </ac:grpSpMkLst>
        </pc:grpChg>
        <pc:grpChg chg="add del">
          <ac:chgData name="Denisa Vonet (1908353)" userId="3ce3b23a-0960-466e-949d-dba522c6f972" providerId="ADAL" clId="{01EE149D-7515-1C41-86CB-EB65B2F9AAB5}" dt="2022-09-13T16:55:50.107" v="226" actId="26606"/>
          <ac:grpSpMkLst>
            <pc:docMk/>
            <pc:sldMk cId="3658075553" sldId="256"/>
            <ac:grpSpMk id="195" creationId="{FA08BC01-A289-44B6-9133-2814052F97D2}"/>
          </ac:grpSpMkLst>
        </pc:grpChg>
        <pc:grpChg chg="add del">
          <ac:chgData name="Denisa Vonet (1908353)" userId="3ce3b23a-0960-466e-949d-dba522c6f972" providerId="ADAL" clId="{01EE149D-7515-1C41-86CB-EB65B2F9AAB5}" dt="2022-09-13T16:55:54.273" v="230" actId="26606"/>
          <ac:grpSpMkLst>
            <pc:docMk/>
            <pc:sldMk cId="3658075553" sldId="256"/>
            <ac:grpSpMk id="204" creationId="{A924F705-30C0-4ED8-9364-62609FAD44D2}"/>
          </ac:grpSpMkLst>
        </pc:grpChg>
        <pc:grpChg chg="add del">
          <ac:chgData name="Denisa Vonet (1908353)" userId="3ce3b23a-0960-466e-949d-dba522c6f972" providerId="ADAL" clId="{01EE149D-7515-1C41-86CB-EB65B2F9AAB5}" dt="2022-09-13T16:56:44.321" v="249" actId="26606"/>
          <ac:grpSpMkLst>
            <pc:docMk/>
            <pc:sldMk cId="3658075553" sldId="256"/>
            <ac:grpSpMk id="205" creationId="{FA08BC01-A289-44B6-9133-2814052F97D2}"/>
          </ac:grpSpMkLst>
        </pc:grpChg>
        <pc:grpChg chg="add del">
          <ac:chgData name="Denisa Vonet (1908353)" userId="3ce3b23a-0960-466e-949d-dba522c6f972" providerId="ADAL" clId="{01EE149D-7515-1C41-86CB-EB65B2F9AAB5}" dt="2022-09-13T16:56:01.825" v="234" actId="26606"/>
          <ac:grpSpMkLst>
            <pc:docMk/>
            <pc:sldMk cId="3658075553" sldId="256"/>
            <ac:grpSpMk id="212" creationId="{54F6FC82-E588-4DA0-8096-0C3BD54F17B5}"/>
          </ac:grpSpMkLst>
        </pc:grpChg>
        <pc:grpChg chg="add del">
          <ac:chgData name="Denisa Vonet (1908353)" userId="3ce3b23a-0960-466e-949d-dba522c6f972" providerId="ADAL" clId="{01EE149D-7515-1C41-86CB-EB65B2F9AAB5}" dt="2022-09-13T16:56:12.989" v="236" actId="26606"/>
          <ac:grpSpMkLst>
            <pc:docMk/>
            <pc:sldMk cId="3658075553" sldId="256"/>
            <ac:grpSpMk id="219" creationId="{C9E5F284-A588-4AE7-A36D-1C93E4FD0241}"/>
          </ac:grpSpMkLst>
        </pc:grpChg>
        <pc:grpChg chg="add del">
          <ac:chgData name="Denisa Vonet (1908353)" userId="3ce3b23a-0960-466e-949d-dba522c6f972" providerId="ADAL" clId="{01EE149D-7515-1C41-86CB-EB65B2F9AAB5}" dt="2022-09-13T16:56:35.554" v="243"/>
          <ac:grpSpMkLst>
            <pc:docMk/>
            <pc:sldMk cId="3658075553" sldId="256"/>
            <ac:grpSpMk id="229" creationId="{FA08BC01-A289-44B6-9133-2814052F97D2}"/>
          </ac:grpSpMkLst>
        </pc:grpChg>
        <pc:grpChg chg="add del">
          <ac:chgData name="Denisa Vonet (1908353)" userId="3ce3b23a-0960-466e-949d-dba522c6f972" providerId="ADAL" clId="{01EE149D-7515-1C41-86CB-EB65B2F9AAB5}" dt="2022-09-13T16:56:49.621" v="255" actId="26606"/>
          <ac:grpSpMkLst>
            <pc:docMk/>
            <pc:sldMk cId="3658075553" sldId="256"/>
            <ac:grpSpMk id="235" creationId="{A924F705-30C0-4ED8-9364-62609FAD44D2}"/>
          </ac:grpSpMkLst>
        </pc:grpChg>
        <pc:grpChg chg="add del">
          <ac:chgData name="Denisa Vonet (1908353)" userId="3ce3b23a-0960-466e-949d-dba522c6f972" providerId="ADAL" clId="{01EE149D-7515-1C41-86CB-EB65B2F9AAB5}" dt="2022-09-13T16:57:16.419" v="262"/>
          <ac:grpSpMkLst>
            <pc:docMk/>
            <pc:sldMk cId="3658075553" sldId="256"/>
            <ac:grpSpMk id="243" creationId="{291D5588-0A43-44F8-8BF9-4BD0CB07312F}"/>
          </ac:grpSpMkLst>
        </pc:grpChg>
        <pc:picChg chg="add del">
          <ac:chgData name="Denisa Vonet (1908353)" userId="3ce3b23a-0960-466e-949d-dba522c6f972" providerId="ADAL" clId="{01EE149D-7515-1C41-86CB-EB65B2F9AAB5}" dt="2022-09-13T16:44:19.313" v="40" actId="26606"/>
          <ac:picMkLst>
            <pc:docMk/>
            <pc:sldMk cId="3658075553" sldId="256"/>
            <ac:picMk id="35" creationId="{00B98862-BEE1-44FB-A335-A1B9106B445E}"/>
          </ac:picMkLst>
        </pc:picChg>
        <pc:picChg chg="add del">
          <ac:chgData name="Denisa Vonet (1908353)" userId="3ce3b23a-0960-466e-949d-dba522c6f972" providerId="ADAL" clId="{01EE149D-7515-1C41-86CB-EB65B2F9AAB5}" dt="2022-09-13T16:44:19.313" v="40" actId="26606"/>
          <ac:picMkLst>
            <pc:docMk/>
            <pc:sldMk cId="3658075553" sldId="256"/>
            <ac:picMk id="37" creationId="{7185CF21-0594-48C0-9F3E-254D6BCE9D9B}"/>
          </ac:picMkLst>
        </pc:picChg>
        <pc:picChg chg="add del">
          <ac:chgData name="Denisa Vonet (1908353)" userId="3ce3b23a-0960-466e-949d-dba522c6f972" providerId="ADAL" clId="{01EE149D-7515-1C41-86CB-EB65B2F9AAB5}" dt="2022-09-13T16:44:38.815" v="46"/>
          <ac:picMkLst>
            <pc:docMk/>
            <pc:sldMk cId="3658075553" sldId="256"/>
            <ac:picMk id="52" creationId="{15ADB788-8569-409E-862D-665AD53C9904}"/>
          </ac:picMkLst>
        </pc:picChg>
        <pc:picChg chg="add del">
          <ac:chgData name="Denisa Vonet (1908353)" userId="3ce3b23a-0960-466e-949d-dba522c6f972" providerId="ADAL" clId="{01EE149D-7515-1C41-86CB-EB65B2F9AAB5}" dt="2022-09-13T16:49:24.542" v="182"/>
          <ac:picMkLst>
            <pc:docMk/>
            <pc:sldMk cId="3658075553" sldId="256"/>
            <ac:picMk id="140" creationId="{BE9CCFFE-A385-4D35-8504-960F050EF7F8}"/>
          </ac:picMkLst>
        </pc:picChg>
        <pc:picChg chg="add del">
          <ac:chgData name="Denisa Vonet (1908353)" userId="3ce3b23a-0960-466e-949d-dba522c6f972" providerId="ADAL" clId="{01EE149D-7515-1C41-86CB-EB65B2F9AAB5}" dt="2022-09-13T16:49:24.542" v="182"/>
          <ac:picMkLst>
            <pc:docMk/>
            <pc:sldMk cId="3658075553" sldId="256"/>
            <ac:picMk id="141" creationId="{1AD41804-3572-46FD-8124-D3079B642712}"/>
          </ac:picMkLst>
        </pc:picChg>
        <pc:picChg chg="add del">
          <ac:chgData name="Denisa Vonet (1908353)" userId="3ce3b23a-0960-466e-949d-dba522c6f972" providerId="ADAL" clId="{01EE149D-7515-1C41-86CB-EB65B2F9AAB5}" dt="2022-09-13T16:49:24.542" v="182"/>
          <ac:picMkLst>
            <pc:docMk/>
            <pc:sldMk cId="3658075553" sldId="256"/>
            <ac:picMk id="142" creationId="{5316A1D8-3445-4B94-B595-2285C05EEEBE}"/>
          </ac:picMkLst>
        </pc:picChg>
        <pc:picChg chg="add del">
          <ac:chgData name="Denisa Vonet (1908353)" userId="3ce3b23a-0960-466e-949d-dba522c6f972" providerId="ADAL" clId="{01EE149D-7515-1C41-86CB-EB65B2F9AAB5}" dt="2022-09-13T16:49:24.542" v="182"/>
          <ac:picMkLst>
            <pc:docMk/>
            <pc:sldMk cId="3658075553" sldId="256"/>
            <ac:picMk id="143" creationId="{2FA7483C-C90B-453F-AB53-60D8FDE6D3F6}"/>
          </ac:picMkLst>
        </pc:picChg>
        <pc:picChg chg="add del">
          <ac:chgData name="Denisa Vonet (1908353)" userId="3ce3b23a-0960-466e-949d-dba522c6f972" providerId="ADAL" clId="{01EE149D-7515-1C41-86CB-EB65B2F9AAB5}" dt="2022-09-13T16:50:00.086" v="192" actId="26606"/>
          <ac:picMkLst>
            <pc:docMk/>
            <pc:sldMk cId="3658075553" sldId="256"/>
            <ac:picMk id="146" creationId="{09D77137-01B7-45E4-AA14-CD9E779B443C}"/>
          </ac:picMkLst>
        </pc:picChg>
        <pc:picChg chg="add del">
          <ac:chgData name="Denisa Vonet (1908353)" userId="3ce3b23a-0960-466e-949d-dba522c6f972" providerId="ADAL" clId="{01EE149D-7515-1C41-86CB-EB65B2F9AAB5}" dt="2022-09-13T16:50:03.421" v="194" actId="26606"/>
          <ac:picMkLst>
            <pc:docMk/>
            <pc:sldMk cId="3658075553" sldId="256"/>
            <ac:picMk id="154" creationId="{D2DA77D5-12C4-446D-AC72-A514960A553E}"/>
          </ac:picMkLst>
        </pc:picChg>
        <pc:picChg chg="add del">
          <ac:chgData name="Denisa Vonet (1908353)" userId="3ce3b23a-0960-466e-949d-dba522c6f972" providerId="ADAL" clId="{01EE149D-7515-1C41-86CB-EB65B2F9AAB5}" dt="2022-09-13T16:50:03.421" v="194" actId="26606"/>
          <ac:picMkLst>
            <pc:docMk/>
            <pc:sldMk cId="3658075553" sldId="256"/>
            <ac:picMk id="155" creationId="{19E04E4F-6B32-4651-ACE0-DACABF1FC254}"/>
          </ac:picMkLst>
        </pc:picChg>
        <pc:picChg chg="add del">
          <ac:chgData name="Denisa Vonet (1908353)" userId="3ce3b23a-0960-466e-949d-dba522c6f972" providerId="ADAL" clId="{01EE149D-7515-1C41-86CB-EB65B2F9AAB5}" dt="2022-09-13T16:50:03.421" v="194" actId="26606"/>
          <ac:picMkLst>
            <pc:docMk/>
            <pc:sldMk cId="3658075553" sldId="256"/>
            <ac:picMk id="156" creationId="{13D4F2B0-7771-46FC-9763-240E8F55F14D}"/>
          </ac:picMkLst>
        </pc:picChg>
        <pc:picChg chg="add del">
          <ac:chgData name="Denisa Vonet (1908353)" userId="3ce3b23a-0960-466e-949d-dba522c6f972" providerId="ADAL" clId="{01EE149D-7515-1C41-86CB-EB65B2F9AAB5}" dt="2022-09-13T16:50:03.421" v="194" actId="26606"/>
          <ac:picMkLst>
            <pc:docMk/>
            <pc:sldMk cId="3658075553" sldId="256"/>
            <ac:picMk id="157" creationId="{6164F387-6750-4AFF-8A10-65C64D31ECA3}"/>
          </ac:picMkLst>
        </pc:picChg>
        <pc:picChg chg="add del">
          <ac:chgData name="Denisa Vonet (1908353)" userId="3ce3b23a-0960-466e-949d-dba522c6f972" providerId="ADAL" clId="{01EE149D-7515-1C41-86CB-EB65B2F9AAB5}" dt="2022-09-13T16:50:06.070" v="196" actId="26606"/>
          <ac:picMkLst>
            <pc:docMk/>
            <pc:sldMk cId="3658075553" sldId="256"/>
            <ac:picMk id="160" creationId="{D2DA77D5-12C4-446D-AC72-A514960A553E}"/>
          </ac:picMkLst>
        </pc:picChg>
        <pc:picChg chg="add del">
          <ac:chgData name="Denisa Vonet (1908353)" userId="3ce3b23a-0960-466e-949d-dba522c6f972" providerId="ADAL" clId="{01EE149D-7515-1C41-86CB-EB65B2F9AAB5}" dt="2022-09-13T16:50:06.070" v="196" actId="26606"/>
          <ac:picMkLst>
            <pc:docMk/>
            <pc:sldMk cId="3658075553" sldId="256"/>
            <ac:picMk id="161" creationId="{19E04E4F-6B32-4651-ACE0-DACABF1FC254}"/>
          </ac:picMkLst>
        </pc:picChg>
        <pc:picChg chg="add del">
          <ac:chgData name="Denisa Vonet (1908353)" userId="3ce3b23a-0960-466e-949d-dba522c6f972" providerId="ADAL" clId="{01EE149D-7515-1C41-86CB-EB65B2F9AAB5}" dt="2022-09-13T16:50:06.070" v="196" actId="26606"/>
          <ac:picMkLst>
            <pc:docMk/>
            <pc:sldMk cId="3658075553" sldId="256"/>
            <ac:picMk id="162" creationId="{13D4F2B0-7771-46FC-9763-240E8F55F14D}"/>
          </ac:picMkLst>
        </pc:picChg>
        <pc:picChg chg="add del">
          <ac:chgData name="Denisa Vonet (1908353)" userId="3ce3b23a-0960-466e-949d-dba522c6f972" providerId="ADAL" clId="{01EE149D-7515-1C41-86CB-EB65B2F9AAB5}" dt="2022-09-13T16:50:06.070" v="196" actId="26606"/>
          <ac:picMkLst>
            <pc:docMk/>
            <pc:sldMk cId="3658075553" sldId="256"/>
            <ac:picMk id="163" creationId="{6164F387-6750-4AFF-8A10-65C64D31ECA3}"/>
          </ac:picMkLst>
        </pc:picChg>
        <pc:picChg chg="add del">
          <ac:chgData name="Denisa Vonet (1908353)" userId="3ce3b23a-0960-466e-949d-dba522c6f972" providerId="ADAL" clId="{01EE149D-7515-1C41-86CB-EB65B2F9AAB5}" dt="2022-09-13T16:50:08.484" v="198" actId="26606"/>
          <ac:picMkLst>
            <pc:docMk/>
            <pc:sldMk cId="3658075553" sldId="256"/>
            <ac:picMk id="166" creationId="{8B3A8DA3-6E81-4BA8-A084-FE4E32A32BB6}"/>
          </ac:picMkLst>
        </pc:picChg>
        <pc:picChg chg="add mod ord">
          <ac:chgData name="Denisa Vonet (1908353)" userId="3ce3b23a-0960-466e-949d-dba522c6f972" providerId="ADAL" clId="{01EE149D-7515-1C41-86CB-EB65B2F9AAB5}" dt="2022-09-17T16:32:26.968" v="6133" actId="1076"/>
          <ac:picMkLst>
            <pc:docMk/>
            <pc:sldMk cId="3658075553" sldId="256"/>
            <ac:picMk id="172" creationId="{6FA4DA68-6283-E944-96DC-6F15E1E82D30}"/>
          </ac:picMkLst>
        </pc:picChg>
        <pc:cxnChg chg="add del">
          <ac:chgData name="Denisa Vonet (1908353)" userId="3ce3b23a-0960-466e-949d-dba522c6f972" providerId="ADAL" clId="{01EE149D-7515-1C41-86CB-EB65B2F9AAB5}" dt="2022-09-13T16:43:36.872" v="21" actId="26606"/>
          <ac:cxnSpMkLst>
            <pc:docMk/>
            <pc:sldMk cId="3658075553" sldId="256"/>
            <ac:cxnSpMk id="6" creationId="{EB898B32-3891-4C3A-8F58-C5969D2E9033}"/>
          </ac:cxnSpMkLst>
        </pc:cxnChg>
        <pc:cxnChg chg="add del">
          <ac:chgData name="Denisa Vonet (1908353)" userId="3ce3b23a-0960-466e-949d-dba522c6f972" providerId="ADAL" clId="{01EE149D-7515-1C41-86CB-EB65B2F9AAB5}" dt="2022-09-13T16:43:36.872" v="21" actId="26606"/>
          <ac:cxnSpMkLst>
            <pc:docMk/>
            <pc:sldMk cId="3658075553" sldId="256"/>
            <ac:cxnSpMk id="7" creationId="{4AE4806D-B8F9-4679-A68A-9BD21C01A301}"/>
          </ac:cxnSpMkLst>
        </pc:cxnChg>
        <pc:cxnChg chg="add del">
          <ac:chgData name="Denisa Vonet (1908353)" userId="3ce3b23a-0960-466e-949d-dba522c6f972" providerId="ADAL" clId="{01EE149D-7515-1C41-86CB-EB65B2F9AAB5}" dt="2022-09-13T16:43:15.282" v="5" actId="26606"/>
          <ac:cxnSpMkLst>
            <pc:docMk/>
            <pc:sldMk cId="3658075553" sldId="256"/>
            <ac:cxnSpMk id="10" creationId="{EB898B32-3891-4C3A-8F58-C5969D2E9033}"/>
          </ac:cxnSpMkLst>
        </pc:cxnChg>
        <pc:cxnChg chg="add del">
          <ac:chgData name="Denisa Vonet (1908353)" userId="3ce3b23a-0960-466e-949d-dba522c6f972" providerId="ADAL" clId="{01EE149D-7515-1C41-86CB-EB65B2F9AAB5}" dt="2022-09-13T16:43:15.282" v="5" actId="26606"/>
          <ac:cxnSpMkLst>
            <pc:docMk/>
            <pc:sldMk cId="3658075553" sldId="256"/>
            <ac:cxnSpMk id="12" creationId="{4AE4806D-B8F9-4679-A68A-9BD21C01A301}"/>
          </ac:cxnSpMkLst>
        </pc:cxnChg>
        <pc:cxnChg chg="add del">
          <ac:chgData name="Denisa Vonet (1908353)" userId="3ce3b23a-0960-466e-949d-dba522c6f972" providerId="ADAL" clId="{01EE149D-7515-1C41-86CB-EB65B2F9AAB5}" dt="2022-09-13T16:43:18.072" v="9" actId="26606"/>
          <ac:cxnSpMkLst>
            <pc:docMk/>
            <pc:sldMk cId="3658075553" sldId="256"/>
            <ac:cxnSpMk id="30" creationId="{C9C5D90B-7EE3-4D26-AB7D-A5A3A6E11203}"/>
          </ac:cxnSpMkLst>
        </pc:cxnChg>
        <pc:cxnChg chg="add del">
          <ac:chgData name="Denisa Vonet (1908353)" userId="3ce3b23a-0960-466e-949d-dba522c6f972" providerId="ADAL" clId="{01EE149D-7515-1C41-86CB-EB65B2F9AAB5}" dt="2022-09-13T16:43:24.223" v="14"/>
          <ac:cxnSpMkLst>
            <pc:docMk/>
            <pc:sldMk cId="3658075553" sldId="256"/>
            <ac:cxnSpMk id="42" creationId="{C5ECDEE1-7093-418F-9CF5-24EEB115C1C1}"/>
          </ac:cxnSpMkLst>
        </pc:cxnChg>
        <pc:cxnChg chg="add del">
          <ac:chgData name="Denisa Vonet (1908353)" userId="3ce3b23a-0960-466e-949d-dba522c6f972" providerId="ADAL" clId="{01EE149D-7515-1C41-86CB-EB65B2F9AAB5}" dt="2022-09-13T16:43:24.223" v="14"/>
          <ac:cxnSpMkLst>
            <pc:docMk/>
            <pc:sldMk cId="3658075553" sldId="256"/>
            <ac:cxnSpMk id="43" creationId="{045062AF-EB11-4651-BC4A-4DA21768DE8E}"/>
          </ac:cxnSpMkLst>
        </pc:cxnChg>
        <pc:cxnChg chg="add del">
          <ac:chgData name="Denisa Vonet (1908353)" userId="3ce3b23a-0960-466e-949d-dba522c6f972" providerId="ADAL" clId="{01EE149D-7515-1C41-86CB-EB65B2F9AAB5}" dt="2022-09-13T16:45:17.601" v="56"/>
          <ac:cxnSpMkLst>
            <pc:docMk/>
            <pc:sldMk cId="3658075553" sldId="256"/>
            <ac:cxnSpMk id="55" creationId="{EB898B32-3891-4C3A-8F58-C5969D2E9033}"/>
          </ac:cxnSpMkLst>
        </pc:cxnChg>
        <pc:cxnChg chg="add del">
          <ac:chgData name="Denisa Vonet (1908353)" userId="3ce3b23a-0960-466e-949d-dba522c6f972" providerId="ADAL" clId="{01EE149D-7515-1C41-86CB-EB65B2F9AAB5}" dt="2022-09-13T16:45:17.601" v="56"/>
          <ac:cxnSpMkLst>
            <pc:docMk/>
            <pc:sldMk cId="3658075553" sldId="256"/>
            <ac:cxnSpMk id="56" creationId="{4AE4806D-B8F9-4679-A68A-9BD21C01A301}"/>
          </ac:cxnSpMkLst>
        </pc:cxnChg>
        <pc:cxnChg chg="add del">
          <ac:chgData name="Denisa Vonet (1908353)" userId="3ce3b23a-0960-466e-949d-dba522c6f972" providerId="ADAL" clId="{01EE149D-7515-1C41-86CB-EB65B2F9AAB5}" dt="2022-09-13T16:44:10.400" v="33"/>
          <ac:cxnSpMkLst>
            <pc:docMk/>
            <pc:sldMk cId="3658075553" sldId="256"/>
            <ac:cxnSpMk id="63" creationId="{C9C5D90B-7EE3-4D26-AB7D-A5A3A6E11203}"/>
          </ac:cxnSpMkLst>
        </pc:cxnChg>
        <pc:cxnChg chg="add del">
          <ac:chgData name="Denisa Vonet (1908353)" userId="3ce3b23a-0960-466e-949d-dba522c6f972" providerId="ADAL" clId="{01EE149D-7515-1C41-86CB-EB65B2F9AAB5}" dt="2022-09-13T16:45:20.251" v="58" actId="26606"/>
          <ac:cxnSpMkLst>
            <pc:docMk/>
            <pc:sldMk cId="3658075553" sldId="256"/>
            <ac:cxnSpMk id="70" creationId="{EB898B32-3891-4C3A-8F58-C5969D2E9033}"/>
          </ac:cxnSpMkLst>
        </pc:cxnChg>
        <pc:cxnChg chg="add del">
          <ac:chgData name="Denisa Vonet (1908353)" userId="3ce3b23a-0960-466e-949d-dba522c6f972" providerId="ADAL" clId="{01EE149D-7515-1C41-86CB-EB65B2F9AAB5}" dt="2022-09-13T16:45:20.251" v="58" actId="26606"/>
          <ac:cxnSpMkLst>
            <pc:docMk/>
            <pc:sldMk cId="3658075553" sldId="256"/>
            <ac:cxnSpMk id="71" creationId="{4AE4806D-B8F9-4679-A68A-9BD21C01A301}"/>
          </ac:cxnSpMkLst>
        </pc:cxnChg>
        <pc:cxnChg chg="add del">
          <ac:chgData name="Denisa Vonet (1908353)" userId="3ce3b23a-0960-466e-949d-dba522c6f972" providerId="ADAL" clId="{01EE149D-7515-1C41-86CB-EB65B2F9AAB5}" dt="2022-09-13T16:45:22.070" v="60" actId="26606"/>
          <ac:cxnSpMkLst>
            <pc:docMk/>
            <pc:sldMk cId="3658075553" sldId="256"/>
            <ac:cxnSpMk id="82" creationId="{C9C5D90B-7EE3-4D26-AB7D-A5A3A6E11203}"/>
          </ac:cxnSpMkLst>
        </pc:cxnChg>
        <pc:cxnChg chg="add del">
          <ac:chgData name="Denisa Vonet (1908353)" userId="3ce3b23a-0960-466e-949d-dba522c6f972" providerId="ADAL" clId="{01EE149D-7515-1C41-86CB-EB65B2F9AAB5}" dt="2022-09-13T16:45:37.715" v="63"/>
          <ac:cxnSpMkLst>
            <pc:docMk/>
            <pc:sldMk cId="3658075553" sldId="256"/>
            <ac:cxnSpMk id="86" creationId="{EB898B32-3891-4C3A-8F58-C5969D2E9033}"/>
          </ac:cxnSpMkLst>
        </pc:cxnChg>
        <pc:cxnChg chg="add del">
          <ac:chgData name="Denisa Vonet (1908353)" userId="3ce3b23a-0960-466e-949d-dba522c6f972" providerId="ADAL" clId="{01EE149D-7515-1C41-86CB-EB65B2F9AAB5}" dt="2022-09-13T16:45:37.715" v="63"/>
          <ac:cxnSpMkLst>
            <pc:docMk/>
            <pc:sldMk cId="3658075553" sldId="256"/>
            <ac:cxnSpMk id="87" creationId="{4AE4806D-B8F9-4679-A68A-9BD21C01A301}"/>
          </ac:cxnSpMkLst>
        </pc:cxnChg>
        <pc:cxnChg chg="add del">
          <ac:chgData name="Denisa Vonet (1908353)" userId="3ce3b23a-0960-466e-949d-dba522c6f972" providerId="ADAL" clId="{01EE149D-7515-1C41-86CB-EB65B2F9AAB5}" dt="2022-09-13T16:45:44.167" v="66" actId="26606"/>
          <ac:cxnSpMkLst>
            <pc:docMk/>
            <pc:sldMk cId="3658075553" sldId="256"/>
            <ac:cxnSpMk id="96" creationId="{C5ECDEE1-7093-418F-9CF5-24EEB115C1C1}"/>
          </ac:cxnSpMkLst>
        </pc:cxnChg>
        <pc:cxnChg chg="add del">
          <ac:chgData name="Denisa Vonet (1908353)" userId="3ce3b23a-0960-466e-949d-dba522c6f972" providerId="ADAL" clId="{01EE149D-7515-1C41-86CB-EB65B2F9AAB5}" dt="2022-09-13T16:45:44.167" v="66" actId="26606"/>
          <ac:cxnSpMkLst>
            <pc:docMk/>
            <pc:sldMk cId="3658075553" sldId="256"/>
            <ac:cxnSpMk id="97" creationId="{045062AF-EB11-4651-BC4A-4DA21768DE8E}"/>
          </ac:cxnSpMkLst>
        </pc:cxnChg>
        <pc:cxnChg chg="add del">
          <ac:chgData name="Denisa Vonet (1908353)" userId="3ce3b23a-0960-466e-949d-dba522c6f972" providerId="ADAL" clId="{01EE149D-7515-1C41-86CB-EB65B2F9AAB5}" dt="2022-09-13T16:45:44.766" v="68" actId="26606"/>
          <ac:cxnSpMkLst>
            <pc:docMk/>
            <pc:sldMk cId="3658075553" sldId="256"/>
            <ac:cxnSpMk id="102" creationId="{C9C5D90B-7EE3-4D26-AB7D-A5A3A6E11203}"/>
          </ac:cxnSpMkLst>
        </pc:cxnChg>
        <pc:cxnChg chg="add del">
          <ac:chgData name="Denisa Vonet (1908353)" userId="3ce3b23a-0960-466e-949d-dba522c6f972" providerId="ADAL" clId="{01EE149D-7515-1C41-86CB-EB65B2F9AAB5}" dt="2022-09-13T16:45:56.801" v="75" actId="26606"/>
          <ac:cxnSpMkLst>
            <pc:docMk/>
            <pc:sldMk cId="3658075553" sldId="256"/>
            <ac:cxnSpMk id="107" creationId="{C9C5D90B-7EE3-4D26-AB7D-A5A3A6E11203}"/>
          </ac:cxnSpMkLst>
        </pc:cxnChg>
        <pc:cxnChg chg="add del">
          <ac:chgData name="Denisa Vonet (1908353)" userId="3ce3b23a-0960-466e-949d-dba522c6f972" providerId="ADAL" clId="{01EE149D-7515-1C41-86CB-EB65B2F9AAB5}" dt="2022-09-13T16:46:00.717" v="77" actId="26606"/>
          <ac:cxnSpMkLst>
            <pc:docMk/>
            <pc:sldMk cId="3658075553" sldId="256"/>
            <ac:cxnSpMk id="113" creationId="{C5ECDEE1-7093-418F-9CF5-24EEB115C1C1}"/>
          </ac:cxnSpMkLst>
        </pc:cxnChg>
        <pc:cxnChg chg="add del">
          <ac:chgData name="Denisa Vonet (1908353)" userId="3ce3b23a-0960-466e-949d-dba522c6f972" providerId="ADAL" clId="{01EE149D-7515-1C41-86CB-EB65B2F9AAB5}" dt="2022-09-13T16:46:00.717" v="77" actId="26606"/>
          <ac:cxnSpMkLst>
            <pc:docMk/>
            <pc:sldMk cId="3658075553" sldId="256"/>
            <ac:cxnSpMk id="114" creationId="{045062AF-EB11-4651-BC4A-4DA21768DE8E}"/>
          </ac:cxnSpMkLst>
        </pc:cxnChg>
        <pc:cxnChg chg="add del">
          <ac:chgData name="Denisa Vonet (1908353)" userId="3ce3b23a-0960-466e-949d-dba522c6f972" providerId="ADAL" clId="{01EE149D-7515-1C41-86CB-EB65B2F9AAB5}" dt="2022-09-13T16:46:42.969" v="85" actId="26606"/>
          <ac:cxnSpMkLst>
            <pc:docMk/>
            <pc:sldMk cId="3658075553" sldId="256"/>
            <ac:cxnSpMk id="116" creationId="{EB898B32-3891-4C3A-8F58-C5969D2E9033}"/>
          </ac:cxnSpMkLst>
        </pc:cxnChg>
        <pc:cxnChg chg="add del">
          <ac:chgData name="Denisa Vonet (1908353)" userId="3ce3b23a-0960-466e-949d-dba522c6f972" providerId="ADAL" clId="{01EE149D-7515-1C41-86CB-EB65B2F9AAB5}" dt="2022-09-13T16:46:42.969" v="85" actId="26606"/>
          <ac:cxnSpMkLst>
            <pc:docMk/>
            <pc:sldMk cId="3658075553" sldId="256"/>
            <ac:cxnSpMk id="119" creationId="{4AE4806D-B8F9-4679-A68A-9BD21C01A301}"/>
          </ac:cxnSpMkLst>
        </pc:cxnChg>
        <pc:cxnChg chg="add del">
          <ac:chgData name="Denisa Vonet (1908353)" userId="3ce3b23a-0960-466e-949d-dba522c6f972" providerId="ADAL" clId="{01EE149D-7515-1C41-86CB-EB65B2F9AAB5}" dt="2022-09-13T16:48:25.603" v="137" actId="26606"/>
          <ac:cxnSpMkLst>
            <pc:docMk/>
            <pc:sldMk cId="3658075553" sldId="256"/>
            <ac:cxnSpMk id="123" creationId="{C9C5D90B-7EE3-4D26-AB7D-A5A3A6E11203}"/>
          </ac:cxnSpMkLst>
        </pc:cxnChg>
        <pc:cxnChg chg="add del">
          <ac:chgData name="Denisa Vonet (1908353)" userId="3ce3b23a-0960-466e-949d-dba522c6f972" providerId="ADAL" clId="{01EE149D-7515-1C41-86CB-EB65B2F9AAB5}" dt="2022-09-13T16:48:02.427" v="129" actId="26606"/>
          <ac:cxnSpMkLst>
            <pc:docMk/>
            <pc:sldMk cId="3658075553" sldId="256"/>
            <ac:cxnSpMk id="137" creationId="{C9C5D90B-7EE3-4D26-AB7D-A5A3A6E11203}"/>
          </ac:cxnSpMkLst>
        </pc:cxnChg>
        <pc:cxnChg chg="add del">
          <ac:chgData name="Denisa Vonet (1908353)" userId="3ce3b23a-0960-466e-949d-dba522c6f972" providerId="ADAL" clId="{01EE149D-7515-1C41-86CB-EB65B2F9AAB5}" dt="2022-09-13T16:48:32.291" v="142"/>
          <ac:cxnSpMkLst>
            <pc:docMk/>
            <pc:sldMk cId="3658075553" sldId="256"/>
            <ac:cxnSpMk id="151" creationId="{C5ECDEE1-7093-418F-9CF5-24EEB115C1C1}"/>
          </ac:cxnSpMkLst>
        </pc:cxnChg>
        <pc:cxnChg chg="add del">
          <ac:chgData name="Denisa Vonet (1908353)" userId="3ce3b23a-0960-466e-949d-dba522c6f972" providerId="ADAL" clId="{01EE149D-7515-1C41-86CB-EB65B2F9AAB5}" dt="2022-09-13T16:48:32.291" v="142"/>
          <ac:cxnSpMkLst>
            <pc:docMk/>
            <pc:sldMk cId="3658075553" sldId="256"/>
            <ac:cxnSpMk id="152" creationId="{045062AF-EB11-4651-BC4A-4DA21768DE8E}"/>
          </ac:cxnSpMkLst>
        </pc:cxnChg>
      </pc:sldChg>
      <pc:sldChg chg="addSp delSp modSp del mod ord setBg delDesignElem">
        <pc:chgData name="Denisa Vonet (1908353)" userId="3ce3b23a-0960-466e-949d-dba522c6f972" providerId="ADAL" clId="{01EE149D-7515-1C41-86CB-EB65B2F9AAB5}" dt="2022-09-13T17:00:44.066" v="301" actId="2696"/>
        <pc:sldMkLst>
          <pc:docMk/>
          <pc:sldMk cId="3678675813" sldId="257"/>
        </pc:sldMkLst>
        <pc:spChg chg="mod">
          <ac:chgData name="Denisa Vonet (1908353)" userId="3ce3b23a-0960-466e-949d-dba522c6f972" providerId="ADAL" clId="{01EE149D-7515-1C41-86CB-EB65B2F9AAB5}" dt="2022-09-13T16:58:34.091" v="295" actId="14100"/>
          <ac:spMkLst>
            <pc:docMk/>
            <pc:sldMk cId="3678675813" sldId="257"/>
            <ac:spMk id="2" creationId="{DC3BF196-9EA5-BDAC-152E-A27CF7C066DA}"/>
          </ac:spMkLst>
        </pc:spChg>
        <pc:spChg chg="del mod">
          <ac:chgData name="Denisa Vonet (1908353)" userId="3ce3b23a-0960-466e-949d-dba522c6f972" providerId="ADAL" clId="{01EE149D-7515-1C41-86CB-EB65B2F9AAB5}" dt="2022-09-13T16:44:27.476" v="44" actId="26606"/>
          <ac:spMkLst>
            <pc:docMk/>
            <pc:sldMk cId="3678675813" sldId="257"/>
            <ac:spMk id="3" creationId="{D17637AA-874A-878F-B0A1-75606F377F03}"/>
          </ac:spMkLst>
        </pc:spChg>
        <pc:spChg chg="add del">
          <ac:chgData name="Denisa Vonet (1908353)" userId="3ce3b23a-0960-466e-949d-dba522c6f972" providerId="ADAL" clId="{01EE149D-7515-1C41-86CB-EB65B2F9AAB5}" dt="2022-09-13T16:47:06.571" v="97" actId="26606"/>
          <ac:spMkLst>
            <pc:docMk/>
            <pc:sldMk cId="3678675813" sldId="257"/>
            <ac:spMk id="7" creationId="{45B71F80-1F92-4074-84D9-16A062B215B3}"/>
          </ac:spMkLst>
        </pc:spChg>
        <pc:spChg chg="add del">
          <ac:chgData name="Denisa Vonet (1908353)" userId="3ce3b23a-0960-466e-949d-dba522c6f972" providerId="ADAL" clId="{01EE149D-7515-1C41-86CB-EB65B2F9AAB5}" dt="2022-09-13T16:47:06.571" v="97" actId="26606"/>
          <ac:spMkLst>
            <pc:docMk/>
            <pc:sldMk cId="3678675813" sldId="257"/>
            <ac:spMk id="8" creationId="{7209C9DA-6E0D-46D9-8275-C52222D8CCAC}"/>
          </ac:spMkLst>
        </pc:spChg>
        <pc:spChg chg="add del">
          <ac:chgData name="Denisa Vonet (1908353)" userId="3ce3b23a-0960-466e-949d-dba522c6f972" providerId="ADAL" clId="{01EE149D-7515-1C41-86CB-EB65B2F9AAB5}" dt="2022-09-13T16:47:34.609" v="110" actId="26606"/>
          <ac:spMkLst>
            <pc:docMk/>
            <pc:sldMk cId="3678675813" sldId="257"/>
            <ac:spMk id="9" creationId="{2D94F95D-89EF-455B-9F54-0F4231363A8B}"/>
          </ac:spMkLst>
        </pc:spChg>
        <pc:spChg chg="add del">
          <ac:chgData name="Denisa Vonet (1908353)" userId="3ce3b23a-0960-466e-949d-dba522c6f972" providerId="ADAL" clId="{01EE149D-7515-1C41-86CB-EB65B2F9AAB5}" dt="2022-09-13T16:46:56.345" v="90" actId="26606"/>
          <ac:spMkLst>
            <pc:docMk/>
            <pc:sldMk cId="3678675813" sldId="257"/>
            <ac:spMk id="10" creationId="{CB5AA8A5-25CC-4295-892F-367FCDAF2BF6}"/>
          </ac:spMkLst>
        </pc:spChg>
        <pc:spChg chg="add del">
          <ac:chgData name="Denisa Vonet (1908353)" userId="3ce3b23a-0960-466e-949d-dba522c6f972" providerId="ADAL" clId="{01EE149D-7515-1C41-86CB-EB65B2F9AAB5}" dt="2022-09-13T16:57:26.557" v="265" actId="26606"/>
          <ac:spMkLst>
            <pc:docMk/>
            <pc:sldMk cId="3678675813" sldId="257"/>
            <ac:spMk id="13" creationId="{3FD711E9-7F79-40A9-8D9E-4AE293C154A5}"/>
          </ac:spMkLst>
        </pc:spChg>
        <pc:spChg chg="add del">
          <ac:chgData name="Denisa Vonet (1908353)" userId="3ce3b23a-0960-466e-949d-dba522c6f972" providerId="ADAL" clId="{01EE149D-7515-1C41-86CB-EB65B2F9AAB5}" dt="2022-09-13T16:47:06.571" v="97" actId="26606"/>
          <ac:spMkLst>
            <pc:docMk/>
            <pc:sldMk cId="3678675813" sldId="257"/>
            <ac:spMk id="14" creationId="{3EB57A4D-E0D0-46DA-B339-F24CA46FA70B}"/>
          </ac:spMkLst>
        </pc:spChg>
        <pc:spChg chg="add del">
          <ac:chgData name="Denisa Vonet (1908353)" userId="3ce3b23a-0960-466e-949d-dba522c6f972" providerId="ADAL" clId="{01EE149D-7515-1C41-86CB-EB65B2F9AAB5}" dt="2022-09-13T16:57:28.007" v="267" actId="26606"/>
          <ac:spMkLst>
            <pc:docMk/>
            <pc:sldMk cId="3678675813" sldId="257"/>
            <ac:spMk id="15" creationId="{3FD711E9-7F79-40A9-8D9E-4AE293C154A5}"/>
          </ac:spMkLst>
        </pc:spChg>
        <pc:spChg chg="add del">
          <ac:chgData name="Denisa Vonet (1908353)" userId="3ce3b23a-0960-466e-949d-dba522c6f972" providerId="ADAL" clId="{01EE149D-7515-1C41-86CB-EB65B2F9AAB5}" dt="2022-09-13T16:47:59.026" v="126" actId="26606"/>
          <ac:spMkLst>
            <pc:docMk/>
            <pc:sldMk cId="3678675813" sldId="257"/>
            <ac:spMk id="16" creationId="{45B71F80-1F92-4074-84D9-16A062B215B3}"/>
          </ac:spMkLst>
        </pc:spChg>
        <pc:spChg chg="add del">
          <ac:chgData name="Denisa Vonet (1908353)" userId="3ce3b23a-0960-466e-949d-dba522c6f972" providerId="ADAL" clId="{01EE149D-7515-1C41-86CB-EB65B2F9AAB5}" dt="2022-09-13T16:47:59.026" v="126" actId="26606"/>
          <ac:spMkLst>
            <pc:docMk/>
            <pc:sldMk cId="3678675813" sldId="257"/>
            <ac:spMk id="17" creationId="{7209C9DA-6E0D-46D9-8275-C52222D8CCAC}"/>
          </ac:spMkLst>
        </pc:spChg>
        <pc:spChg chg="add del">
          <ac:chgData name="Denisa Vonet (1908353)" userId="3ce3b23a-0960-466e-949d-dba522c6f972" providerId="ADAL" clId="{01EE149D-7515-1C41-86CB-EB65B2F9AAB5}" dt="2022-09-13T16:47:59.026" v="126" actId="26606"/>
          <ac:spMkLst>
            <pc:docMk/>
            <pc:sldMk cId="3678675813" sldId="257"/>
            <ac:spMk id="18" creationId="{3EB57A4D-E0D0-46DA-B339-F24CA46FA70B}"/>
          </ac:spMkLst>
        </pc:spChg>
        <pc:spChg chg="add del">
          <ac:chgData name="Denisa Vonet (1908353)" userId="3ce3b23a-0960-466e-949d-dba522c6f972" providerId="ADAL" clId="{01EE149D-7515-1C41-86CB-EB65B2F9AAB5}" dt="2022-09-13T16:57:31.382" v="269" actId="26606"/>
          <ac:spMkLst>
            <pc:docMk/>
            <pc:sldMk cId="3678675813" sldId="257"/>
            <ac:spMk id="19" creationId="{3FD711E9-7F79-40A9-8D9E-4AE293C154A5}"/>
          </ac:spMkLst>
        </pc:spChg>
        <pc:spChg chg="add del">
          <ac:chgData name="Denisa Vonet (1908353)" userId="3ce3b23a-0960-466e-949d-dba522c6f972" providerId="ADAL" clId="{01EE149D-7515-1C41-86CB-EB65B2F9AAB5}" dt="2022-09-13T16:57:45.766" v="281" actId="26606"/>
          <ac:spMkLst>
            <pc:docMk/>
            <pc:sldMk cId="3678675813" sldId="257"/>
            <ac:spMk id="20" creationId="{7F436110-A18F-4051-A35C-BC7FA676BE66}"/>
          </ac:spMkLst>
        </pc:spChg>
        <pc:spChg chg="add del">
          <ac:chgData name="Denisa Vonet (1908353)" userId="3ce3b23a-0960-466e-949d-dba522c6f972" providerId="ADAL" clId="{01EE149D-7515-1C41-86CB-EB65B2F9AAB5}" dt="2022-09-13T16:57:32.702" v="271" actId="26606"/>
          <ac:spMkLst>
            <pc:docMk/>
            <pc:sldMk cId="3678675813" sldId="257"/>
            <ac:spMk id="21" creationId="{7F436110-A18F-4051-A35C-BC7FA676BE66}"/>
          </ac:spMkLst>
        </pc:spChg>
        <pc:spChg chg="add del">
          <ac:chgData name="Denisa Vonet (1908353)" userId="3ce3b23a-0960-466e-949d-dba522c6f972" providerId="ADAL" clId="{01EE149D-7515-1C41-86CB-EB65B2F9AAB5}" dt="2022-09-13T16:47:53.720" v="118" actId="26606"/>
          <ac:spMkLst>
            <pc:docMk/>
            <pc:sldMk cId="3678675813" sldId="257"/>
            <ac:spMk id="22" creationId="{CB5AA8A5-25CC-4295-892F-367FCDAF2BF6}"/>
          </ac:spMkLst>
        </pc:spChg>
        <pc:spChg chg="add del">
          <ac:chgData name="Denisa Vonet (1908353)" userId="3ce3b23a-0960-466e-949d-dba522c6f972" providerId="ADAL" clId="{01EE149D-7515-1C41-86CB-EB65B2F9AAB5}" dt="2022-09-13T16:46:56.345" v="90" actId="26606"/>
          <ac:spMkLst>
            <pc:docMk/>
            <pc:sldMk cId="3678675813" sldId="257"/>
            <ac:spMk id="23" creationId="{24C6BC13-FB1E-48CC-B421-3D06039728B4}"/>
          </ac:spMkLst>
        </pc:spChg>
        <pc:spChg chg="add del">
          <ac:chgData name="Denisa Vonet (1908353)" userId="3ce3b23a-0960-466e-949d-dba522c6f972" providerId="ADAL" clId="{01EE149D-7515-1C41-86CB-EB65B2F9AAB5}" dt="2022-09-13T16:47:01.576" v="92" actId="26606"/>
          <ac:spMkLst>
            <pc:docMk/>
            <pc:sldMk cId="3678675813" sldId="257"/>
            <ac:spMk id="25" creationId="{2D94F95D-89EF-455B-9F54-0F4231363A8B}"/>
          </ac:spMkLst>
        </pc:spChg>
        <pc:spChg chg="add del">
          <ac:chgData name="Denisa Vonet (1908353)" userId="3ce3b23a-0960-466e-949d-dba522c6f972" providerId="ADAL" clId="{01EE149D-7515-1C41-86CB-EB65B2F9AAB5}" dt="2022-09-13T16:47:01.576" v="92" actId="26606"/>
          <ac:spMkLst>
            <pc:docMk/>
            <pc:sldMk cId="3678675813" sldId="257"/>
            <ac:spMk id="27" creationId="{A1AE21A0-AA96-4557-AB48-66255CF0AD7F}"/>
          </ac:spMkLst>
        </pc:spChg>
        <pc:spChg chg="add del">
          <ac:chgData name="Denisa Vonet (1908353)" userId="3ce3b23a-0960-466e-949d-dba522c6f972" providerId="ADAL" clId="{01EE149D-7515-1C41-86CB-EB65B2F9AAB5}" dt="2022-09-13T16:57:33.456" v="273" actId="26606"/>
          <ac:spMkLst>
            <pc:docMk/>
            <pc:sldMk cId="3678675813" sldId="257"/>
            <ac:spMk id="28" creationId="{5FB4329C-BF98-421E-8A0D-43A2CF95E1DC}"/>
          </ac:spMkLst>
        </pc:spChg>
        <pc:spChg chg="add del">
          <ac:chgData name="Denisa Vonet (1908353)" userId="3ce3b23a-0960-466e-949d-dba522c6f972" providerId="ADAL" clId="{01EE149D-7515-1C41-86CB-EB65B2F9AAB5}" dt="2022-09-13T16:57:33.456" v="273" actId="26606"/>
          <ac:spMkLst>
            <pc:docMk/>
            <pc:sldMk cId="3678675813" sldId="257"/>
            <ac:spMk id="29" creationId="{F3CDC6B8-20F2-4C8D-8599-EC572C0BFF59}"/>
          </ac:spMkLst>
        </pc:spChg>
        <pc:spChg chg="add del">
          <ac:chgData name="Denisa Vonet (1908353)" userId="3ce3b23a-0960-466e-949d-dba522c6f972" providerId="ADAL" clId="{01EE149D-7515-1C41-86CB-EB65B2F9AAB5}" dt="2022-09-13T16:47:34.609" v="110" actId="26606"/>
          <ac:spMkLst>
            <pc:docMk/>
            <pc:sldMk cId="3678675813" sldId="257"/>
            <ac:spMk id="30" creationId="{A1AE21A0-AA96-4557-AB48-66255CF0AD7F}"/>
          </ac:spMkLst>
        </pc:spChg>
        <pc:spChg chg="add del">
          <ac:chgData name="Denisa Vonet (1908353)" userId="3ce3b23a-0960-466e-949d-dba522c6f972" providerId="ADAL" clId="{01EE149D-7515-1C41-86CB-EB65B2F9AAB5}" dt="2022-09-13T16:47:35.243" v="112" actId="26606"/>
          <ac:spMkLst>
            <pc:docMk/>
            <pc:sldMk cId="3678675813" sldId="257"/>
            <ac:spMk id="32" creationId="{2D94F95D-89EF-455B-9F54-0F4231363A8B}"/>
          </ac:spMkLst>
        </pc:spChg>
        <pc:spChg chg="add del">
          <ac:chgData name="Denisa Vonet (1908353)" userId="3ce3b23a-0960-466e-949d-dba522c6f972" providerId="ADAL" clId="{01EE149D-7515-1C41-86CB-EB65B2F9AAB5}" dt="2022-09-13T16:57:54.454" v="284"/>
          <ac:spMkLst>
            <pc:docMk/>
            <pc:sldMk cId="3678675813" sldId="257"/>
            <ac:spMk id="34" creationId="{3FD711E9-7F79-40A9-8D9E-4AE293C154A5}"/>
          </ac:spMkLst>
        </pc:spChg>
        <pc:spChg chg="add del">
          <ac:chgData name="Denisa Vonet (1908353)" userId="3ce3b23a-0960-466e-949d-dba522c6f972" providerId="ADAL" clId="{01EE149D-7515-1C41-86CB-EB65B2F9AAB5}" dt="2022-09-13T16:47:53.720" v="118" actId="26606"/>
          <ac:spMkLst>
            <pc:docMk/>
            <pc:sldMk cId="3678675813" sldId="257"/>
            <ac:spMk id="35" creationId="{24C6BC13-FB1E-48CC-B421-3D06039728B4}"/>
          </ac:spMkLst>
        </pc:spChg>
        <pc:spChg chg="add del">
          <ac:chgData name="Denisa Vonet (1908353)" userId="3ce3b23a-0960-466e-949d-dba522c6f972" providerId="ADAL" clId="{01EE149D-7515-1C41-86CB-EB65B2F9AAB5}" dt="2022-09-13T16:47:35.243" v="112" actId="26606"/>
          <ac:spMkLst>
            <pc:docMk/>
            <pc:sldMk cId="3678675813" sldId="257"/>
            <ac:spMk id="38" creationId="{A1AE21A0-AA96-4557-AB48-66255CF0AD7F}"/>
          </ac:spMkLst>
        </pc:spChg>
        <pc:spChg chg="add del">
          <ac:chgData name="Denisa Vonet (1908353)" userId="3ce3b23a-0960-466e-949d-dba522c6f972" providerId="ADAL" clId="{01EE149D-7515-1C41-86CB-EB65B2F9AAB5}" dt="2022-09-13T16:57:34.867" v="275" actId="26606"/>
          <ac:spMkLst>
            <pc:docMk/>
            <pc:sldMk cId="3678675813" sldId="257"/>
            <ac:spMk id="39" creationId="{7F436110-A18F-4051-A35C-BC7FA676BE66}"/>
          </ac:spMkLst>
        </pc:spChg>
        <pc:spChg chg="add del">
          <ac:chgData name="Denisa Vonet (1908353)" userId="3ce3b23a-0960-466e-949d-dba522c6f972" providerId="ADAL" clId="{01EE149D-7515-1C41-86CB-EB65B2F9AAB5}" dt="2022-09-13T16:47:36.875" v="114" actId="26606"/>
          <ac:spMkLst>
            <pc:docMk/>
            <pc:sldMk cId="3678675813" sldId="257"/>
            <ac:spMk id="40" creationId="{2D94F95D-89EF-455B-9F54-0F4231363A8B}"/>
          </ac:spMkLst>
        </pc:spChg>
        <pc:spChg chg="add del">
          <ac:chgData name="Denisa Vonet (1908353)" userId="3ce3b23a-0960-466e-949d-dba522c6f972" providerId="ADAL" clId="{01EE149D-7515-1C41-86CB-EB65B2F9AAB5}" dt="2022-09-13T16:47:36.875" v="114" actId="26606"/>
          <ac:spMkLst>
            <pc:docMk/>
            <pc:sldMk cId="3678675813" sldId="257"/>
            <ac:spMk id="46" creationId="{A1AE21A0-AA96-4557-AB48-66255CF0AD7F}"/>
          </ac:spMkLst>
        </pc:spChg>
        <pc:grpChg chg="add del">
          <ac:chgData name="Denisa Vonet (1908353)" userId="3ce3b23a-0960-466e-949d-dba522c6f972" providerId="ADAL" clId="{01EE149D-7515-1C41-86CB-EB65B2F9AAB5}" dt="2022-09-13T16:47:34.609" v="110" actId="26606"/>
          <ac:grpSpMkLst>
            <pc:docMk/>
            <pc:sldMk cId="3678675813" sldId="257"/>
            <ac:grpSpMk id="11" creationId="{612B9F8D-6DD1-481E-8CCE-81A7EEB15F57}"/>
          </ac:grpSpMkLst>
        </pc:grpChg>
        <pc:grpChg chg="add del">
          <ac:chgData name="Denisa Vonet (1908353)" userId="3ce3b23a-0960-466e-949d-dba522c6f972" providerId="ADAL" clId="{01EE149D-7515-1C41-86CB-EB65B2F9AAB5}" dt="2022-09-13T16:46:56.345" v="90" actId="26606"/>
          <ac:grpSpMkLst>
            <pc:docMk/>
            <pc:sldMk cId="3678675813" sldId="257"/>
            <ac:grpSpMk id="12" creationId="{09DD65AA-8280-4962-92F3-DF1CB53349DB}"/>
          </ac:grpSpMkLst>
        </pc:grpChg>
        <pc:grpChg chg="add del">
          <ac:chgData name="Denisa Vonet (1908353)" userId="3ce3b23a-0960-466e-949d-dba522c6f972" providerId="ADAL" clId="{01EE149D-7515-1C41-86CB-EB65B2F9AAB5}" dt="2022-09-13T16:47:53.720" v="118" actId="26606"/>
          <ac:grpSpMkLst>
            <pc:docMk/>
            <pc:sldMk cId="3678675813" sldId="257"/>
            <ac:grpSpMk id="24" creationId="{09DD65AA-8280-4962-92F3-DF1CB53349DB}"/>
          </ac:grpSpMkLst>
        </pc:grpChg>
        <pc:grpChg chg="add del">
          <ac:chgData name="Denisa Vonet (1908353)" userId="3ce3b23a-0960-466e-949d-dba522c6f972" providerId="ADAL" clId="{01EE149D-7515-1C41-86CB-EB65B2F9AAB5}" dt="2022-09-13T16:47:01.576" v="92" actId="26606"/>
          <ac:grpSpMkLst>
            <pc:docMk/>
            <pc:sldMk cId="3678675813" sldId="257"/>
            <ac:grpSpMk id="26" creationId="{612B9F8D-6DD1-481E-8CCE-81A7EEB15F57}"/>
          </ac:grpSpMkLst>
        </pc:grpChg>
        <pc:grpChg chg="add del">
          <ac:chgData name="Denisa Vonet (1908353)" userId="3ce3b23a-0960-466e-949d-dba522c6f972" providerId="ADAL" clId="{01EE149D-7515-1C41-86CB-EB65B2F9AAB5}" dt="2022-09-13T16:57:33.456" v="273" actId="26606"/>
          <ac:grpSpMkLst>
            <pc:docMk/>
            <pc:sldMk cId="3678675813" sldId="257"/>
            <ac:grpSpMk id="31" creationId="{B4342043-9755-451A-9341-6461ADE858EA}"/>
          </ac:grpSpMkLst>
        </pc:grpChg>
        <pc:grpChg chg="add del">
          <ac:chgData name="Denisa Vonet (1908353)" userId="3ce3b23a-0960-466e-949d-dba522c6f972" providerId="ADAL" clId="{01EE149D-7515-1C41-86CB-EB65B2F9AAB5}" dt="2022-09-13T16:47:35.243" v="112" actId="26606"/>
          <ac:grpSpMkLst>
            <pc:docMk/>
            <pc:sldMk cId="3678675813" sldId="257"/>
            <ac:grpSpMk id="33" creationId="{612B9F8D-6DD1-481E-8CCE-81A7EEB15F57}"/>
          </ac:grpSpMkLst>
        </pc:grpChg>
        <pc:grpChg chg="add del">
          <ac:chgData name="Denisa Vonet (1908353)" userId="3ce3b23a-0960-466e-949d-dba522c6f972" providerId="ADAL" clId="{01EE149D-7515-1C41-86CB-EB65B2F9AAB5}" dt="2022-09-13T16:47:36.875" v="114" actId="26606"/>
          <ac:grpSpMkLst>
            <pc:docMk/>
            <pc:sldMk cId="3678675813" sldId="257"/>
            <ac:grpSpMk id="41" creationId="{612B9F8D-6DD1-481E-8CCE-81A7EEB15F57}"/>
          </ac:grpSpMkLst>
        </pc:grpChg>
        <pc:graphicFrameChg chg="add mod modGraphic">
          <ac:chgData name="Denisa Vonet (1908353)" userId="3ce3b23a-0960-466e-949d-dba522c6f972" providerId="ADAL" clId="{01EE149D-7515-1C41-86CB-EB65B2F9AAB5}" dt="2022-09-13T16:59:46.581" v="299" actId="14100"/>
          <ac:graphicFrameMkLst>
            <pc:docMk/>
            <pc:sldMk cId="3678675813" sldId="257"/>
            <ac:graphicFrameMk id="5" creationId="{70D3C076-E8AC-5973-B88A-D5F7FFAE8E47}"/>
          </ac:graphicFrameMkLst>
        </pc:graphicFrameChg>
      </pc:sldChg>
      <pc:sldChg chg="addSp delSp modSp mod setBg delDesignElem">
        <pc:chgData name="Denisa Vonet (1908353)" userId="3ce3b23a-0960-466e-949d-dba522c6f972" providerId="ADAL" clId="{01EE149D-7515-1C41-86CB-EB65B2F9AAB5}" dt="2022-09-18T21:27:48.395" v="8770" actId="27636"/>
        <pc:sldMkLst>
          <pc:docMk/>
          <pc:sldMk cId="2077235760" sldId="258"/>
        </pc:sldMkLst>
        <pc:spChg chg="mod">
          <ac:chgData name="Denisa Vonet (1908353)" userId="3ce3b23a-0960-466e-949d-dba522c6f972" providerId="ADAL" clId="{01EE149D-7515-1C41-86CB-EB65B2F9AAB5}" dt="2022-09-17T16:37:07.157" v="6195" actId="20577"/>
          <ac:spMkLst>
            <pc:docMk/>
            <pc:sldMk cId="2077235760" sldId="258"/>
            <ac:spMk id="2" creationId="{9B4F15FD-58D9-30D2-EB34-581AC315D7BB}"/>
          </ac:spMkLst>
        </pc:spChg>
        <pc:spChg chg="mod">
          <ac:chgData name="Denisa Vonet (1908353)" userId="3ce3b23a-0960-466e-949d-dba522c6f972" providerId="ADAL" clId="{01EE149D-7515-1C41-86CB-EB65B2F9AAB5}" dt="2022-09-18T21:27:48.395" v="8770" actId="27636"/>
          <ac:spMkLst>
            <pc:docMk/>
            <pc:sldMk cId="2077235760" sldId="258"/>
            <ac:spMk id="3" creationId="{22DA60EB-3C89-25BB-4614-11A686E8FCEB}"/>
          </ac:spMkLst>
        </pc:spChg>
        <pc:spChg chg="add mod">
          <ac:chgData name="Denisa Vonet (1908353)" userId="3ce3b23a-0960-466e-949d-dba522c6f972" providerId="ADAL" clId="{01EE149D-7515-1C41-86CB-EB65B2F9AAB5}" dt="2022-09-18T00:54:40.635" v="7726" actId="2711"/>
          <ac:spMkLst>
            <pc:docMk/>
            <pc:sldMk cId="2077235760" sldId="258"/>
            <ac:spMk id="4" creationId="{0084D28B-9E77-3240-B83B-900B16A22B2F}"/>
          </ac:spMkLst>
        </pc:spChg>
        <pc:spChg chg="add del mod">
          <ac:chgData name="Denisa Vonet (1908353)" userId="3ce3b23a-0960-466e-949d-dba522c6f972" providerId="ADAL" clId="{01EE149D-7515-1C41-86CB-EB65B2F9AAB5}" dt="2022-09-18T00:55:04.188" v="7729" actId="2711"/>
          <ac:spMkLst>
            <pc:docMk/>
            <pc:sldMk cId="2077235760" sldId="258"/>
            <ac:spMk id="5" creationId="{E2AE5CD2-5694-4F40-8D91-43049445B830}"/>
          </ac:spMkLst>
        </pc:spChg>
        <pc:spChg chg="add del">
          <ac:chgData name="Denisa Vonet (1908353)" userId="3ce3b23a-0960-466e-949d-dba522c6f972" providerId="ADAL" clId="{01EE149D-7515-1C41-86CB-EB65B2F9AAB5}" dt="2022-09-13T18:13:58.019" v="3359" actId="11529"/>
          <ac:spMkLst>
            <pc:docMk/>
            <pc:sldMk cId="2077235760" sldId="258"/>
            <ac:spMk id="6" creationId="{B681E8E5-EDA0-E14E-A52F-4DB5136FEAEE}"/>
          </ac:spMkLst>
        </pc:spChg>
        <pc:spChg chg="add del">
          <ac:chgData name="Denisa Vonet (1908353)" userId="3ce3b23a-0960-466e-949d-dba522c6f972" providerId="ADAL" clId="{01EE149D-7515-1C41-86CB-EB65B2F9AAB5}" dt="2022-09-13T18:00:14.366" v="2182" actId="26606"/>
          <ac:spMkLst>
            <pc:docMk/>
            <pc:sldMk cId="2077235760" sldId="258"/>
            <ac:spMk id="8" creationId="{5118BA95-03E7-41B7-B442-0AF8C0A7FF68}"/>
          </ac:spMkLst>
        </pc:spChg>
        <pc:spChg chg="add del">
          <ac:chgData name="Denisa Vonet (1908353)" userId="3ce3b23a-0960-466e-949d-dba522c6f972" providerId="ADAL" clId="{01EE149D-7515-1C41-86CB-EB65B2F9AAB5}" dt="2022-09-13T18:00:28.651" v="2188" actId="26606"/>
          <ac:spMkLst>
            <pc:docMk/>
            <pc:sldMk cId="2077235760" sldId="258"/>
            <ac:spMk id="12" creationId="{BA218FBC-B2D6-48CA-9289-C4110162EDAD}"/>
          </ac:spMkLst>
        </pc:spChg>
        <pc:spChg chg="add del">
          <ac:chgData name="Denisa Vonet (1908353)" userId="3ce3b23a-0960-466e-949d-dba522c6f972" providerId="ADAL" clId="{01EE149D-7515-1C41-86CB-EB65B2F9AAB5}" dt="2022-09-13T18:00:14.366" v="2182" actId="26606"/>
          <ac:spMkLst>
            <pc:docMk/>
            <pc:sldMk cId="2077235760" sldId="258"/>
            <ac:spMk id="14" creationId="{AD9B3EAD-A2B3-42C4-927C-3455E3E69EE6}"/>
          </ac:spMkLst>
        </pc:spChg>
        <pc:spChg chg="add del">
          <ac:chgData name="Denisa Vonet (1908353)" userId="3ce3b23a-0960-466e-949d-dba522c6f972" providerId="ADAL" clId="{01EE149D-7515-1C41-86CB-EB65B2F9AAB5}" dt="2022-09-13T18:00:15.381" v="2184" actId="26606"/>
          <ac:spMkLst>
            <pc:docMk/>
            <pc:sldMk cId="2077235760" sldId="258"/>
            <ac:spMk id="16" creationId="{3C06EAFD-0C69-4B3B-BEA7-E7E11DDF9C43}"/>
          </ac:spMkLst>
        </pc:spChg>
        <pc:spChg chg="add del">
          <ac:chgData name="Denisa Vonet (1908353)" userId="3ce3b23a-0960-466e-949d-dba522c6f972" providerId="ADAL" clId="{01EE149D-7515-1C41-86CB-EB65B2F9AAB5}" dt="2022-09-13T18:00:15.381" v="2184" actId="26606"/>
          <ac:spMkLst>
            <pc:docMk/>
            <pc:sldMk cId="2077235760" sldId="258"/>
            <ac:spMk id="17" creationId="{A4066C89-42FB-4624-9AFE-3A31B36491B5}"/>
          </ac:spMkLst>
        </pc:spChg>
        <pc:spChg chg="add del">
          <ac:chgData name="Denisa Vonet (1908353)" userId="3ce3b23a-0960-466e-949d-dba522c6f972" providerId="ADAL" clId="{01EE149D-7515-1C41-86CB-EB65B2F9AAB5}" dt="2022-09-13T18:00:15.381" v="2184" actId="26606"/>
          <ac:spMkLst>
            <pc:docMk/>
            <pc:sldMk cId="2077235760" sldId="258"/>
            <ac:spMk id="18" creationId="{BA218FBC-B2D6-48CA-9289-C4110162EDAD}"/>
          </ac:spMkLst>
        </pc:spChg>
        <pc:spChg chg="add del">
          <ac:chgData name="Denisa Vonet (1908353)" userId="3ce3b23a-0960-466e-949d-dba522c6f972" providerId="ADAL" clId="{01EE149D-7515-1C41-86CB-EB65B2F9AAB5}" dt="2022-09-13T18:00:15.381" v="2184" actId="26606"/>
          <ac:spMkLst>
            <pc:docMk/>
            <pc:sldMk cId="2077235760" sldId="258"/>
            <ac:spMk id="19" creationId="{2DED9084-49DA-4911-ACB7-5F9E4DEFA039}"/>
          </ac:spMkLst>
        </pc:spChg>
        <pc:spChg chg="add del">
          <ac:chgData name="Denisa Vonet (1908353)" userId="3ce3b23a-0960-466e-949d-dba522c6f972" providerId="ADAL" clId="{01EE149D-7515-1C41-86CB-EB65B2F9AAB5}" dt="2022-09-13T18:00:25.333" v="2186" actId="26606"/>
          <ac:spMkLst>
            <pc:docMk/>
            <pc:sldMk cId="2077235760" sldId="258"/>
            <ac:spMk id="21" creationId="{4FCA88C2-C73C-4062-A097-8FBCE3090BEA}"/>
          </ac:spMkLst>
        </pc:spChg>
        <pc:spChg chg="add del">
          <ac:chgData name="Denisa Vonet (1908353)" userId="3ce3b23a-0960-466e-949d-dba522c6f972" providerId="ADAL" clId="{01EE149D-7515-1C41-86CB-EB65B2F9AAB5}" dt="2022-09-13T18:00:25.333" v="2186" actId="26606"/>
          <ac:spMkLst>
            <pc:docMk/>
            <pc:sldMk cId="2077235760" sldId="258"/>
            <ac:spMk id="22" creationId="{83981C21-E132-4402-B31B-D725C1CE77D2}"/>
          </ac:spMkLst>
        </pc:spChg>
        <pc:spChg chg="add del">
          <ac:chgData name="Denisa Vonet (1908353)" userId="3ce3b23a-0960-466e-949d-dba522c6f972" providerId="ADAL" clId="{01EE149D-7515-1C41-86CB-EB65B2F9AAB5}" dt="2022-09-13T18:00:25.333" v="2186" actId="26606"/>
          <ac:spMkLst>
            <pc:docMk/>
            <pc:sldMk cId="2077235760" sldId="258"/>
            <ac:spMk id="23" creationId="{6A685C77-4E84-486A-9AE5-F3635BE98EFB}"/>
          </ac:spMkLst>
        </pc:spChg>
        <pc:spChg chg="add del">
          <ac:chgData name="Denisa Vonet (1908353)" userId="3ce3b23a-0960-466e-949d-dba522c6f972" providerId="ADAL" clId="{01EE149D-7515-1C41-86CB-EB65B2F9AAB5}" dt="2022-09-13T18:00:25.333" v="2186" actId="26606"/>
          <ac:spMkLst>
            <pc:docMk/>
            <pc:sldMk cId="2077235760" sldId="258"/>
            <ac:spMk id="24" creationId="{E55C1C3E-5158-47F3-8FD9-14B22C3E6EAD}"/>
          </ac:spMkLst>
        </pc:spChg>
        <pc:spChg chg="add del">
          <ac:chgData name="Denisa Vonet (1908353)" userId="3ce3b23a-0960-466e-949d-dba522c6f972" providerId="ADAL" clId="{01EE149D-7515-1C41-86CB-EB65B2F9AAB5}" dt="2022-09-13T18:00:28.651" v="2188" actId="26606"/>
          <ac:spMkLst>
            <pc:docMk/>
            <pc:sldMk cId="2077235760" sldId="258"/>
            <ac:spMk id="26" creationId="{3C06EAFD-0C69-4B3B-BEA7-E7E11DDF9C43}"/>
          </ac:spMkLst>
        </pc:spChg>
        <pc:spChg chg="add del">
          <ac:chgData name="Denisa Vonet (1908353)" userId="3ce3b23a-0960-466e-949d-dba522c6f972" providerId="ADAL" clId="{01EE149D-7515-1C41-86CB-EB65B2F9AAB5}" dt="2022-09-13T18:00:28.651" v="2188" actId="26606"/>
          <ac:spMkLst>
            <pc:docMk/>
            <pc:sldMk cId="2077235760" sldId="258"/>
            <ac:spMk id="27" creationId="{A4066C89-42FB-4624-9AFE-3A31B36491B5}"/>
          </ac:spMkLst>
        </pc:spChg>
        <pc:spChg chg="add del">
          <ac:chgData name="Denisa Vonet (1908353)" userId="3ce3b23a-0960-466e-949d-dba522c6f972" providerId="ADAL" clId="{01EE149D-7515-1C41-86CB-EB65B2F9AAB5}" dt="2022-09-13T18:00:28.651" v="2188" actId="26606"/>
          <ac:spMkLst>
            <pc:docMk/>
            <pc:sldMk cId="2077235760" sldId="258"/>
            <ac:spMk id="28" creationId="{2DED9084-49DA-4911-ACB7-5F9E4DEFA039}"/>
          </ac:spMkLst>
        </pc:spChg>
        <pc:spChg chg="add del">
          <ac:chgData name="Denisa Vonet (1908353)" userId="3ce3b23a-0960-466e-949d-dba522c6f972" providerId="ADAL" clId="{01EE149D-7515-1C41-86CB-EB65B2F9AAB5}" dt="2022-09-13T18:01:25.680" v="2271" actId="26606"/>
          <ac:spMkLst>
            <pc:docMk/>
            <pc:sldMk cId="2077235760" sldId="258"/>
            <ac:spMk id="30" creationId="{E009DD9B-5EE2-4C0D-8B2B-351C8C102205}"/>
          </ac:spMkLst>
        </pc:spChg>
        <pc:spChg chg="add del">
          <ac:chgData name="Denisa Vonet (1908353)" userId="3ce3b23a-0960-466e-949d-dba522c6f972" providerId="ADAL" clId="{01EE149D-7515-1C41-86CB-EB65B2F9AAB5}" dt="2022-09-13T18:01:25.680" v="2271" actId="26606"/>
          <ac:spMkLst>
            <pc:docMk/>
            <pc:sldMk cId="2077235760" sldId="258"/>
            <ac:spMk id="31" creationId="{E720DB99-7745-4E75-9D96-AAB6D55C531E}"/>
          </ac:spMkLst>
        </pc:spChg>
        <pc:spChg chg="add del">
          <ac:chgData name="Denisa Vonet (1908353)" userId="3ce3b23a-0960-466e-949d-dba522c6f972" providerId="ADAL" clId="{01EE149D-7515-1C41-86CB-EB65B2F9AAB5}" dt="2022-09-13T18:01:25.680" v="2271" actId="26606"/>
          <ac:spMkLst>
            <pc:docMk/>
            <pc:sldMk cId="2077235760" sldId="258"/>
            <ac:spMk id="32" creationId="{D68803C4-E159-4360-B7BB-74205C8F782D}"/>
          </ac:spMkLst>
        </pc:spChg>
        <pc:spChg chg="add del">
          <ac:chgData name="Denisa Vonet (1908353)" userId="3ce3b23a-0960-466e-949d-dba522c6f972" providerId="ADAL" clId="{01EE149D-7515-1C41-86CB-EB65B2F9AAB5}" dt="2022-09-13T18:01:25.680" v="2271" actId="26606"/>
          <ac:spMkLst>
            <pc:docMk/>
            <pc:sldMk cId="2077235760" sldId="258"/>
            <ac:spMk id="33" creationId="{504B0465-3B07-49BF-BEA7-D81476246293}"/>
          </ac:spMkLst>
        </pc:spChg>
        <pc:spChg chg="add del">
          <ac:chgData name="Denisa Vonet (1908353)" userId="3ce3b23a-0960-466e-949d-dba522c6f972" providerId="ADAL" clId="{01EE149D-7515-1C41-86CB-EB65B2F9AAB5}" dt="2022-09-13T18:01:25.680" v="2271" actId="26606"/>
          <ac:spMkLst>
            <pc:docMk/>
            <pc:sldMk cId="2077235760" sldId="258"/>
            <ac:spMk id="34" creationId="{49B7FFA5-14CB-4A4F-9BCC-CA3AA5D9D276}"/>
          </ac:spMkLst>
        </pc:spChg>
        <pc:spChg chg="add del">
          <ac:chgData name="Denisa Vonet (1908353)" userId="3ce3b23a-0960-466e-949d-dba522c6f972" providerId="ADAL" clId="{01EE149D-7515-1C41-86CB-EB65B2F9AAB5}" dt="2022-09-13T18:01:25.680" v="2271" actId="26606"/>
          <ac:spMkLst>
            <pc:docMk/>
            <pc:sldMk cId="2077235760" sldId="258"/>
            <ac:spMk id="35" creationId="{04E48745-7512-4EC2-9E20-9092D12150CA}"/>
          </ac:spMkLst>
        </pc:spChg>
        <pc:spChg chg="add del">
          <ac:chgData name="Denisa Vonet (1908353)" userId="3ce3b23a-0960-466e-949d-dba522c6f972" providerId="ADAL" clId="{01EE149D-7515-1C41-86CB-EB65B2F9AAB5}" dt="2022-09-13T18:01:17.316" v="2266" actId="26606"/>
          <ac:spMkLst>
            <pc:docMk/>
            <pc:sldMk cId="2077235760" sldId="258"/>
            <ac:spMk id="40" creationId="{5118BA95-03E7-41B7-B442-0AF8C0A7FF68}"/>
          </ac:spMkLst>
        </pc:spChg>
        <pc:spChg chg="add del">
          <ac:chgData name="Denisa Vonet (1908353)" userId="3ce3b23a-0960-466e-949d-dba522c6f972" providerId="ADAL" clId="{01EE149D-7515-1C41-86CB-EB65B2F9AAB5}" dt="2022-09-13T18:01:25.633" v="2270" actId="26606"/>
          <ac:spMkLst>
            <pc:docMk/>
            <pc:sldMk cId="2077235760" sldId="258"/>
            <ac:spMk id="41" creationId="{3964958D-AF5D-4863-B5FB-83F6B8CB12A0}"/>
          </ac:spMkLst>
        </pc:spChg>
        <pc:spChg chg="add del">
          <ac:chgData name="Denisa Vonet (1908353)" userId="3ce3b23a-0960-466e-949d-dba522c6f972" providerId="ADAL" clId="{01EE149D-7515-1C41-86CB-EB65B2F9AAB5}" dt="2022-09-13T18:01:17.316" v="2266" actId="26606"/>
          <ac:spMkLst>
            <pc:docMk/>
            <pc:sldMk cId="2077235760" sldId="258"/>
            <ac:spMk id="46" creationId="{AD9B3EAD-A2B3-42C4-927C-3455E3E69EE6}"/>
          </ac:spMkLst>
        </pc:spChg>
        <pc:spChg chg="add del">
          <ac:chgData name="Denisa Vonet (1908353)" userId="3ce3b23a-0960-466e-949d-dba522c6f972" providerId="ADAL" clId="{01EE149D-7515-1C41-86CB-EB65B2F9AAB5}" dt="2022-09-13T18:11:15.349" v="2969"/>
          <ac:spMkLst>
            <pc:docMk/>
            <pc:sldMk cId="2077235760" sldId="258"/>
            <ac:spMk id="47" creationId="{E009DD9B-5EE2-4C0D-8B2B-351C8C102205}"/>
          </ac:spMkLst>
        </pc:spChg>
        <pc:spChg chg="add del">
          <ac:chgData name="Denisa Vonet (1908353)" userId="3ce3b23a-0960-466e-949d-dba522c6f972" providerId="ADAL" clId="{01EE149D-7515-1C41-86CB-EB65B2F9AAB5}" dt="2022-09-13T18:11:15.349" v="2969"/>
          <ac:spMkLst>
            <pc:docMk/>
            <pc:sldMk cId="2077235760" sldId="258"/>
            <ac:spMk id="48" creationId="{49B7FFA5-14CB-4A4F-9BCC-CA3AA5D9D276}"/>
          </ac:spMkLst>
        </pc:spChg>
        <pc:spChg chg="add del">
          <ac:chgData name="Denisa Vonet (1908353)" userId="3ce3b23a-0960-466e-949d-dba522c6f972" providerId="ADAL" clId="{01EE149D-7515-1C41-86CB-EB65B2F9AAB5}" dt="2022-09-13T18:11:15.349" v="2969"/>
          <ac:spMkLst>
            <pc:docMk/>
            <pc:sldMk cId="2077235760" sldId="258"/>
            <ac:spMk id="49" creationId="{E720DB99-7745-4E75-9D96-AAB6D55C531E}"/>
          </ac:spMkLst>
        </pc:spChg>
        <pc:spChg chg="add del">
          <ac:chgData name="Denisa Vonet (1908353)" userId="3ce3b23a-0960-466e-949d-dba522c6f972" providerId="ADAL" clId="{01EE149D-7515-1C41-86CB-EB65B2F9AAB5}" dt="2022-09-13T18:11:15.349" v="2969"/>
          <ac:spMkLst>
            <pc:docMk/>
            <pc:sldMk cId="2077235760" sldId="258"/>
            <ac:spMk id="50" creationId="{04E48745-7512-4EC2-9E20-9092D12150CA}"/>
          </ac:spMkLst>
        </pc:spChg>
        <pc:spChg chg="add del">
          <ac:chgData name="Denisa Vonet (1908353)" userId="3ce3b23a-0960-466e-949d-dba522c6f972" providerId="ADAL" clId="{01EE149D-7515-1C41-86CB-EB65B2F9AAB5}" dt="2022-09-13T18:11:15.349" v="2969"/>
          <ac:spMkLst>
            <pc:docMk/>
            <pc:sldMk cId="2077235760" sldId="258"/>
            <ac:spMk id="51" creationId="{D68803C4-E159-4360-B7BB-74205C8F782D}"/>
          </ac:spMkLst>
        </pc:spChg>
        <pc:spChg chg="add del">
          <ac:chgData name="Denisa Vonet (1908353)" userId="3ce3b23a-0960-466e-949d-dba522c6f972" providerId="ADAL" clId="{01EE149D-7515-1C41-86CB-EB65B2F9AAB5}" dt="2022-09-13T18:11:15.349" v="2969"/>
          <ac:spMkLst>
            <pc:docMk/>
            <pc:sldMk cId="2077235760" sldId="258"/>
            <ac:spMk id="52" creationId="{504B0465-3B07-49BF-BEA7-D81476246293}"/>
          </ac:spMkLst>
        </pc:spChg>
        <pc:spChg chg="add del mod">
          <ac:chgData name="Denisa Vonet (1908353)" userId="3ce3b23a-0960-466e-949d-dba522c6f972" providerId="ADAL" clId="{01EE149D-7515-1C41-86CB-EB65B2F9AAB5}" dt="2022-09-13T18:44:39.455" v="3789"/>
          <ac:spMkLst>
            <pc:docMk/>
            <pc:sldMk cId="2077235760" sldId="258"/>
            <ac:spMk id="57" creationId="{63D2E504-FD38-BF49-A364-D2B0B952994B}"/>
          </ac:spMkLst>
        </pc:spChg>
        <pc:grpChg chg="add del">
          <ac:chgData name="Denisa Vonet (1908353)" userId="3ce3b23a-0960-466e-949d-dba522c6f972" providerId="ADAL" clId="{01EE149D-7515-1C41-86CB-EB65B2F9AAB5}" dt="2022-09-13T18:00:14.366" v="2182" actId="26606"/>
          <ac:grpSpMkLst>
            <pc:docMk/>
            <pc:sldMk cId="2077235760" sldId="258"/>
            <ac:grpSpMk id="10" creationId="{E799C3D5-7D55-4046-808C-F290F456D6EF}"/>
          </ac:grpSpMkLst>
        </pc:grpChg>
        <pc:grpChg chg="add del">
          <ac:chgData name="Denisa Vonet (1908353)" userId="3ce3b23a-0960-466e-949d-dba522c6f972" providerId="ADAL" clId="{01EE149D-7515-1C41-86CB-EB65B2F9AAB5}" dt="2022-09-13T18:01:17.316" v="2266" actId="26606"/>
          <ac:grpSpMkLst>
            <pc:docMk/>
            <pc:sldMk cId="2077235760" sldId="258"/>
            <ac:grpSpMk id="42" creationId="{E799C3D5-7D55-4046-808C-F290F456D6EF}"/>
          </ac:grpSpMkLst>
        </pc:grpChg>
        <pc:grpChg chg="add del">
          <ac:chgData name="Denisa Vonet (1908353)" userId="3ce3b23a-0960-466e-949d-dba522c6f972" providerId="ADAL" clId="{01EE149D-7515-1C41-86CB-EB65B2F9AAB5}" dt="2022-09-13T18:01:25.633" v="2270" actId="26606"/>
          <ac:grpSpMkLst>
            <pc:docMk/>
            <pc:sldMk cId="2077235760" sldId="258"/>
            <ac:grpSpMk id="43" creationId="{11002ACD-3B0C-4885-8754-8A00E926FE4B}"/>
          </ac:grpSpMkLst>
        </pc:grpChg>
        <pc:graphicFrameChg chg="add del">
          <ac:chgData name="Denisa Vonet (1908353)" userId="3ce3b23a-0960-466e-949d-dba522c6f972" providerId="ADAL" clId="{01EE149D-7515-1C41-86CB-EB65B2F9AAB5}" dt="2022-09-13T18:28:45.512" v="3557" actId="26606"/>
          <ac:graphicFrameMkLst>
            <pc:docMk/>
            <pc:sldMk cId="2077235760" sldId="258"/>
            <ac:graphicFrameMk id="7" creationId="{2C944F9A-E090-2E68-AEAC-940699590C6B}"/>
          </ac:graphicFrameMkLst>
        </pc:graphicFrameChg>
        <pc:graphicFrameChg chg="add del">
          <ac:chgData name="Denisa Vonet (1908353)" userId="3ce3b23a-0960-466e-949d-dba522c6f972" providerId="ADAL" clId="{01EE149D-7515-1C41-86CB-EB65B2F9AAB5}" dt="2022-09-13T18:28:52.890" v="3559" actId="26606"/>
          <ac:graphicFrameMkLst>
            <pc:docMk/>
            <pc:sldMk cId="2077235760" sldId="258"/>
            <ac:graphicFrameMk id="11" creationId="{947A075A-8D50-1030-9395-E6F4842179AB}"/>
          </ac:graphicFrameMkLst>
        </pc:graphicFrameChg>
        <pc:graphicFrameChg chg="add del">
          <ac:chgData name="Denisa Vonet (1908353)" userId="3ce3b23a-0960-466e-949d-dba522c6f972" providerId="ADAL" clId="{01EE149D-7515-1C41-86CB-EB65B2F9AAB5}" dt="2022-09-13T18:28:54.208" v="3561" actId="26606"/>
          <ac:graphicFrameMkLst>
            <pc:docMk/>
            <pc:sldMk cId="2077235760" sldId="258"/>
            <ac:graphicFrameMk id="13" creationId="{4C984BF2-467A-4705-24C8-31CF6D6C5A87}"/>
          </ac:graphicFrameMkLst>
        </pc:graphicFrameChg>
        <pc:graphicFrameChg chg="add del">
          <ac:chgData name="Denisa Vonet (1908353)" userId="3ce3b23a-0960-466e-949d-dba522c6f972" providerId="ADAL" clId="{01EE149D-7515-1C41-86CB-EB65B2F9AAB5}" dt="2022-09-13T18:29:06.684" v="3563" actId="26606"/>
          <ac:graphicFrameMkLst>
            <pc:docMk/>
            <pc:sldMk cId="2077235760" sldId="258"/>
            <ac:graphicFrameMk id="20" creationId="{94C21DF8-ACA5-120B-956C-7D9E67FAD5CD}"/>
          </ac:graphicFrameMkLst>
        </pc:graphicFrameChg>
        <pc:graphicFrameChg chg="add del">
          <ac:chgData name="Denisa Vonet (1908353)" userId="3ce3b23a-0960-466e-949d-dba522c6f972" providerId="ADAL" clId="{01EE149D-7515-1C41-86CB-EB65B2F9AAB5}" dt="2022-09-13T18:29:36.686" v="3567" actId="26606"/>
          <ac:graphicFrameMkLst>
            <pc:docMk/>
            <pc:sldMk cId="2077235760" sldId="258"/>
            <ac:graphicFrameMk id="25" creationId="{9392F39C-0730-BA8E-EEB6-71C203AEC9C8}"/>
          </ac:graphicFrameMkLst>
        </pc:graphicFrameChg>
        <pc:graphicFrameChg chg="add del">
          <ac:chgData name="Denisa Vonet (1908353)" userId="3ce3b23a-0960-466e-949d-dba522c6f972" providerId="ADAL" clId="{01EE149D-7515-1C41-86CB-EB65B2F9AAB5}" dt="2022-09-13T18:29:38.943" v="3569" actId="26606"/>
          <ac:graphicFrameMkLst>
            <pc:docMk/>
            <pc:sldMk cId="2077235760" sldId="258"/>
            <ac:graphicFrameMk id="29" creationId="{70E04AB0-0784-8752-36D5-683C87B7F825}"/>
          </ac:graphicFrameMkLst>
        </pc:graphicFrameChg>
        <pc:graphicFrameChg chg="add del">
          <ac:chgData name="Denisa Vonet (1908353)" userId="3ce3b23a-0960-466e-949d-dba522c6f972" providerId="ADAL" clId="{01EE149D-7515-1C41-86CB-EB65B2F9AAB5}" dt="2022-09-13T18:29:39.972" v="3571" actId="26606"/>
          <ac:graphicFrameMkLst>
            <pc:docMk/>
            <pc:sldMk cId="2077235760" sldId="258"/>
            <ac:graphicFrameMk id="36" creationId="{F29984DB-EA40-AEDD-225E-A6D58470FE55}"/>
          </ac:graphicFrameMkLst>
        </pc:graphicFrameChg>
        <pc:graphicFrameChg chg="add del">
          <ac:chgData name="Denisa Vonet (1908353)" userId="3ce3b23a-0960-466e-949d-dba522c6f972" providerId="ADAL" clId="{01EE149D-7515-1C41-86CB-EB65B2F9AAB5}" dt="2022-09-13T18:29:40.905" v="3573" actId="26606"/>
          <ac:graphicFrameMkLst>
            <pc:docMk/>
            <pc:sldMk cId="2077235760" sldId="258"/>
            <ac:graphicFrameMk id="38" creationId="{A1F599F1-A6BF-0CC3-B3B4-F06FE39D3A92}"/>
          </ac:graphicFrameMkLst>
        </pc:graphicFrameChg>
        <pc:graphicFrameChg chg="add del">
          <ac:chgData name="Denisa Vonet (1908353)" userId="3ce3b23a-0960-466e-949d-dba522c6f972" providerId="ADAL" clId="{01EE149D-7515-1C41-86CB-EB65B2F9AAB5}" dt="2022-09-13T18:29:41.717" v="3575" actId="26606"/>
          <ac:graphicFrameMkLst>
            <pc:docMk/>
            <pc:sldMk cId="2077235760" sldId="258"/>
            <ac:graphicFrameMk id="44" creationId="{70E04AB0-0784-8752-36D5-683C87B7F825}"/>
          </ac:graphicFrameMkLst>
        </pc:graphicFrameChg>
        <pc:graphicFrameChg chg="add del">
          <ac:chgData name="Denisa Vonet (1908353)" userId="3ce3b23a-0960-466e-949d-dba522c6f972" providerId="ADAL" clId="{01EE149D-7515-1C41-86CB-EB65B2F9AAB5}" dt="2022-09-13T18:31:00.766" v="3594" actId="26606"/>
          <ac:graphicFrameMkLst>
            <pc:docMk/>
            <pc:sldMk cId="2077235760" sldId="258"/>
            <ac:graphicFrameMk id="45" creationId="{3CAA1BE3-4731-01FF-81FC-88AC802C08F6}"/>
          </ac:graphicFrameMkLst>
        </pc:graphicFrameChg>
        <pc:graphicFrameChg chg="add del">
          <ac:chgData name="Denisa Vonet (1908353)" userId="3ce3b23a-0960-466e-949d-dba522c6f972" providerId="ADAL" clId="{01EE149D-7515-1C41-86CB-EB65B2F9AAB5}" dt="2022-09-13T18:29:46.398" v="3577" actId="26606"/>
          <ac:graphicFrameMkLst>
            <pc:docMk/>
            <pc:sldMk cId="2077235760" sldId="258"/>
            <ac:graphicFrameMk id="53" creationId="{9392F39C-0730-BA8E-EEB6-71C203AEC9C8}"/>
          </ac:graphicFrameMkLst>
        </pc:graphicFrameChg>
        <pc:graphicFrameChg chg="add del">
          <ac:chgData name="Denisa Vonet (1908353)" userId="3ce3b23a-0960-466e-949d-dba522c6f972" providerId="ADAL" clId="{01EE149D-7515-1C41-86CB-EB65B2F9AAB5}" dt="2022-09-13T18:29:49.885" v="3579" actId="26606"/>
          <ac:graphicFrameMkLst>
            <pc:docMk/>
            <pc:sldMk cId="2077235760" sldId="258"/>
            <ac:graphicFrameMk id="55" creationId="{70E04AB0-0784-8752-36D5-683C87B7F825}"/>
          </ac:graphicFrameMkLst>
        </pc:graphicFrameChg>
        <pc:picChg chg="add del mod">
          <ac:chgData name="Denisa Vonet (1908353)" userId="3ce3b23a-0960-466e-949d-dba522c6f972" providerId="ADAL" clId="{01EE149D-7515-1C41-86CB-EB65B2F9AAB5}" dt="2022-09-13T18:16:59.715" v="3522" actId="931"/>
          <ac:picMkLst>
            <pc:docMk/>
            <pc:sldMk cId="2077235760" sldId="258"/>
            <ac:picMk id="9" creationId="{E9DBB273-EB36-A34A-9668-49B41108DA4E}"/>
          </ac:picMkLst>
        </pc:picChg>
        <pc:picChg chg="add del mod">
          <ac:chgData name="Denisa Vonet (1908353)" userId="3ce3b23a-0960-466e-949d-dba522c6f972" providerId="ADAL" clId="{01EE149D-7515-1C41-86CB-EB65B2F9AAB5}" dt="2022-09-13T18:16:57.066" v="3520" actId="931"/>
          <ac:picMkLst>
            <pc:docMk/>
            <pc:sldMk cId="2077235760" sldId="258"/>
            <ac:picMk id="15" creationId="{6E94887F-CC4E-114C-A4CB-76959BFF0ED5}"/>
          </ac:picMkLst>
        </pc:picChg>
        <pc:picChg chg="add del">
          <ac:chgData name="Denisa Vonet (1908353)" userId="3ce3b23a-0960-466e-949d-dba522c6f972" providerId="ADAL" clId="{01EE149D-7515-1C41-86CB-EB65B2F9AAB5}" dt="2022-09-13T18:01:18.651" v="2268" actId="26606"/>
          <ac:picMkLst>
            <pc:docMk/>
            <pc:sldMk cId="2077235760" sldId="258"/>
            <ac:picMk id="37" creationId="{5FE50148-0203-BC19-F1D3-703F22D1138D}"/>
          </ac:picMkLst>
        </pc:picChg>
        <pc:picChg chg="add del">
          <ac:chgData name="Denisa Vonet (1908353)" userId="3ce3b23a-0960-466e-949d-dba522c6f972" providerId="ADAL" clId="{01EE149D-7515-1C41-86CB-EB65B2F9AAB5}" dt="2022-09-13T18:01:25.633" v="2270" actId="26606"/>
          <ac:picMkLst>
            <pc:docMk/>
            <pc:sldMk cId="2077235760" sldId="258"/>
            <ac:picMk id="39" creationId="{E24AE20C-83FB-F5FE-46E4-F14BC9F4D41D}"/>
          </ac:picMkLst>
        </pc:picChg>
        <pc:picChg chg="add del mod">
          <ac:chgData name="Denisa Vonet (1908353)" userId="3ce3b23a-0960-466e-949d-dba522c6f972" providerId="ADAL" clId="{01EE149D-7515-1C41-86CB-EB65B2F9AAB5}" dt="2022-09-13T18:39:29.364" v="3603"/>
          <ac:picMkLst>
            <pc:docMk/>
            <pc:sldMk cId="2077235760" sldId="258"/>
            <ac:picMk id="56" creationId="{8E267FE8-82D8-BA48-BB07-582229061F79}"/>
          </ac:picMkLst>
        </pc:picChg>
      </pc:sldChg>
      <pc:sldChg chg="addSp delSp modSp new mod setBg">
        <pc:chgData name="Denisa Vonet (1908353)" userId="3ce3b23a-0960-466e-949d-dba522c6f972" providerId="ADAL" clId="{01EE149D-7515-1C41-86CB-EB65B2F9AAB5}" dt="2022-09-18T23:20:50.680" v="9122" actId="14100"/>
        <pc:sldMkLst>
          <pc:docMk/>
          <pc:sldMk cId="941927970" sldId="259"/>
        </pc:sldMkLst>
        <pc:spChg chg="mod">
          <ac:chgData name="Denisa Vonet (1908353)" userId="3ce3b23a-0960-466e-949d-dba522c6f972" providerId="ADAL" clId="{01EE149D-7515-1C41-86CB-EB65B2F9AAB5}" dt="2022-09-17T16:35:56.163" v="6164" actId="20577"/>
          <ac:spMkLst>
            <pc:docMk/>
            <pc:sldMk cId="941927970" sldId="259"/>
            <ac:spMk id="2" creationId="{680705A3-3A5A-BA4B-9ECA-49D2E00424BF}"/>
          </ac:spMkLst>
        </pc:spChg>
        <pc:spChg chg="mod">
          <ac:chgData name="Denisa Vonet (1908353)" userId="3ce3b23a-0960-466e-949d-dba522c6f972" providerId="ADAL" clId="{01EE149D-7515-1C41-86CB-EB65B2F9AAB5}" dt="2022-09-18T00:52:12.998" v="7706"/>
          <ac:spMkLst>
            <pc:docMk/>
            <pc:sldMk cId="941927970" sldId="259"/>
            <ac:spMk id="3" creationId="{73B958E7-1E79-D04D-B399-935A0FE02973}"/>
          </ac:spMkLst>
        </pc:spChg>
        <pc:spChg chg="add mod">
          <ac:chgData name="Denisa Vonet (1908353)" userId="3ce3b23a-0960-466e-949d-dba522c6f972" providerId="ADAL" clId="{01EE149D-7515-1C41-86CB-EB65B2F9AAB5}" dt="2022-09-18T23:19:54.098" v="9102" actId="1076"/>
          <ac:spMkLst>
            <pc:docMk/>
            <pc:sldMk cId="941927970" sldId="259"/>
            <ac:spMk id="4" creationId="{E1B1AB6D-94A3-E74A-87BD-2946F68CAE71}"/>
          </ac:spMkLst>
        </pc:spChg>
        <pc:spChg chg="add mod">
          <ac:chgData name="Denisa Vonet (1908353)" userId="3ce3b23a-0960-466e-949d-dba522c6f972" providerId="ADAL" clId="{01EE149D-7515-1C41-86CB-EB65B2F9AAB5}" dt="2022-09-18T23:20:39.395" v="9120" actId="1076"/>
          <ac:spMkLst>
            <pc:docMk/>
            <pc:sldMk cId="941927970" sldId="259"/>
            <ac:spMk id="5" creationId="{57DB3A01-2E5B-D349-925A-2085DFDFE2A6}"/>
          </ac:spMkLst>
        </pc:spChg>
        <pc:spChg chg="add mod">
          <ac:chgData name="Denisa Vonet (1908353)" userId="3ce3b23a-0960-466e-949d-dba522c6f972" providerId="ADAL" clId="{01EE149D-7515-1C41-86CB-EB65B2F9AAB5}" dt="2022-09-13T18:27:07.149" v="3543" actId="1076"/>
          <ac:spMkLst>
            <pc:docMk/>
            <pc:sldMk cId="941927970" sldId="259"/>
            <ac:spMk id="8" creationId="{D51302CC-CA2C-9C4D-8C88-CFDC743D9813}"/>
          </ac:spMkLst>
        </pc:spChg>
        <pc:spChg chg="add del mod">
          <ac:chgData name="Denisa Vonet (1908353)" userId="3ce3b23a-0960-466e-949d-dba522c6f972" providerId="ADAL" clId="{01EE149D-7515-1C41-86CB-EB65B2F9AAB5}" dt="2022-09-13T17:37:22.986" v="1235"/>
          <ac:spMkLst>
            <pc:docMk/>
            <pc:sldMk cId="941927970" sldId="259"/>
            <ac:spMk id="9" creationId="{412C7AEA-1A53-2A49-9BF1-E6DDC04229F4}"/>
          </ac:spMkLst>
        </pc:spChg>
        <pc:spChg chg="add mod">
          <ac:chgData name="Denisa Vonet (1908353)" userId="3ce3b23a-0960-466e-949d-dba522c6f972" providerId="ADAL" clId="{01EE149D-7515-1C41-86CB-EB65B2F9AAB5}" dt="2022-09-13T17:37:30.421" v="1237" actId="1076"/>
          <ac:spMkLst>
            <pc:docMk/>
            <pc:sldMk cId="941927970" sldId="259"/>
            <ac:spMk id="10" creationId="{8991F5BF-E66F-0F46-B977-6419AB63E4DC}"/>
          </ac:spMkLst>
        </pc:spChg>
        <pc:graphicFrameChg chg="add del mod">
          <ac:chgData name="Denisa Vonet (1908353)" userId="3ce3b23a-0960-466e-949d-dba522c6f972" providerId="ADAL" clId="{01EE149D-7515-1C41-86CB-EB65B2F9AAB5}" dt="2022-09-13T17:15:46.276" v="818" actId="1957"/>
          <ac:graphicFrameMkLst>
            <pc:docMk/>
            <pc:sldMk cId="941927970" sldId="259"/>
            <ac:graphicFrameMk id="5" creationId="{2E1A91CC-7174-E849-BB8C-A21ABFF8E655}"/>
          </ac:graphicFrameMkLst>
        </pc:graphicFrameChg>
        <pc:picChg chg="add del mod">
          <ac:chgData name="Denisa Vonet (1908353)" userId="3ce3b23a-0960-466e-949d-dba522c6f972" providerId="ADAL" clId="{01EE149D-7515-1C41-86CB-EB65B2F9AAB5}" dt="2022-09-18T23:18:11.885" v="9067" actId="478"/>
          <ac:picMkLst>
            <pc:docMk/>
            <pc:sldMk cId="941927970" sldId="259"/>
            <ac:picMk id="7" creationId="{858A882F-65C8-3542-844E-3D1DEFD974D0}"/>
          </ac:picMkLst>
        </pc:picChg>
        <pc:picChg chg="add del mod">
          <ac:chgData name="Denisa Vonet (1908353)" userId="3ce3b23a-0960-466e-949d-dba522c6f972" providerId="ADAL" clId="{01EE149D-7515-1C41-86CB-EB65B2F9AAB5}" dt="2022-09-13T17:27:11.113" v="845"/>
          <ac:picMkLst>
            <pc:docMk/>
            <pc:sldMk cId="941927970" sldId="259"/>
            <ac:picMk id="7" creationId="{97D1D0B9-4F4E-A646-ADAF-003CE9906663}"/>
          </ac:picMkLst>
        </pc:picChg>
        <pc:picChg chg="add del mod">
          <ac:chgData name="Denisa Vonet (1908353)" userId="3ce3b23a-0960-466e-949d-dba522c6f972" providerId="ADAL" clId="{01EE149D-7515-1C41-86CB-EB65B2F9AAB5}" dt="2022-09-18T23:18:58.888" v="9072" actId="478"/>
          <ac:picMkLst>
            <pc:docMk/>
            <pc:sldMk cId="941927970" sldId="259"/>
            <ac:picMk id="11" creationId="{850BE196-6124-504C-8AC7-8B1427BF0D01}"/>
          </ac:picMkLst>
        </pc:picChg>
        <pc:picChg chg="add del mod">
          <ac:chgData name="Denisa Vonet (1908353)" userId="3ce3b23a-0960-466e-949d-dba522c6f972" providerId="ADAL" clId="{01EE149D-7515-1C41-86CB-EB65B2F9AAB5}" dt="2022-09-13T18:17:12.520" v="3524" actId="478"/>
          <ac:picMkLst>
            <pc:docMk/>
            <pc:sldMk cId="941927970" sldId="259"/>
            <ac:picMk id="12" creationId="{17B21B63-843E-C04A-A8EF-A01A06AB3FA8}"/>
          </ac:picMkLst>
        </pc:picChg>
        <pc:picChg chg="add mod">
          <ac:chgData name="Denisa Vonet (1908353)" userId="3ce3b23a-0960-466e-949d-dba522c6f972" providerId="ADAL" clId="{01EE149D-7515-1C41-86CB-EB65B2F9AAB5}" dt="2022-09-18T23:20:50.680" v="9122" actId="14100"/>
          <ac:picMkLst>
            <pc:docMk/>
            <pc:sldMk cId="941927970" sldId="259"/>
            <ac:picMk id="13" creationId="{862569D5-EF2B-C644-A7E3-BAC55BE627D4}"/>
          </ac:picMkLst>
        </pc:picChg>
        <pc:picChg chg="add del mod">
          <ac:chgData name="Denisa Vonet (1908353)" userId="3ce3b23a-0960-466e-949d-dba522c6f972" providerId="ADAL" clId="{01EE149D-7515-1C41-86CB-EB65B2F9AAB5}" dt="2022-09-18T23:17:15.714" v="9063" actId="478"/>
          <ac:picMkLst>
            <pc:docMk/>
            <pc:sldMk cId="941927970" sldId="259"/>
            <ac:picMk id="14" creationId="{4973BF7F-59B8-7B49-8A59-A082493B7354}"/>
          </ac:picMkLst>
        </pc:picChg>
      </pc:sldChg>
      <pc:sldChg chg="addSp delSp modSp new mod setBg setClrOvrMap delDesignElem">
        <pc:chgData name="Denisa Vonet (1908353)" userId="3ce3b23a-0960-466e-949d-dba522c6f972" providerId="ADAL" clId="{01EE149D-7515-1C41-86CB-EB65B2F9AAB5}" dt="2022-09-17T15:29:25.340" v="5487"/>
        <pc:sldMkLst>
          <pc:docMk/>
          <pc:sldMk cId="2412475593" sldId="260"/>
        </pc:sldMkLst>
        <pc:spChg chg="mod">
          <ac:chgData name="Denisa Vonet (1908353)" userId="3ce3b23a-0960-466e-949d-dba522c6f972" providerId="ADAL" clId="{01EE149D-7515-1C41-86CB-EB65B2F9AAB5}" dt="2022-09-14T12:12:46.144" v="4144" actId="1076"/>
          <ac:spMkLst>
            <pc:docMk/>
            <pc:sldMk cId="2412475593" sldId="260"/>
            <ac:spMk id="2" creationId="{2CF6D5D4-2B91-0F4A-932F-5DA0E295FE2D}"/>
          </ac:spMkLst>
        </pc:spChg>
        <pc:spChg chg="add del mod ord">
          <ac:chgData name="Denisa Vonet (1908353)" userId="3ce3b23a-0960-466e-949d-dba522c6f972" providerId="ADAL" clId="{01EE149D-7515-1C41-86CB-EB65B2F9AAB5}" dt="2022-09-17T14:36:16.541" v="4869" actId="26606"/>
          <ac:spMkLst>
            <pc:docMk/>
            <pc:sldMk cId="2412475593" sldId="260"/>
            <ac:spMk id="3" creationId="{51C07277-2B2D-7944-9B99-F25DBB8B9D49}"/>
          </ac:spMkLst>
        </pc:spChg>
        <pc:spChg chg="add mod">
          <ac:chgData name="Denisa Vonet (1908353)" userId="3ce3b23a-0960-466e-949d-dba522c6f972" providerId="ADAL" clId="{01EE149D-7515-1C41-86CB-EB65B2F9AAB5}" dt="2022-09-14T12:15:35.744" v="4175" actId="1076"/>
          <ac:spMkLst>
            <pc:docMk/>
            <pc:sldMk cId="2412475593" sldId="260"/>
            <ac:spMk id="7" creationId="{23FAFE33-990F-7743-BCC3-FE50F8C78A1D}"/>
          </ac:spMkLst>
        </pc:spChg>
        <pc:spChg chg="add del">
          <ac:chgData name="Denisa Vonet (1908353)" userId="3ce3b23a-0960-466e-949d-dba522c6f972" providerId="ADAL" clId="{01EE149D-7515-1C41-86CB-EB65B2F9AAB5}" dt="2022-09-13T18:49:11.330" v="3852" actId="26606"/>
          <ac:spMkLst>
            <pc:docMk/>
            <pc:sldMk cId="2412475593" sldId="260"/>
            <ac:spMk id="8" creationId="{E009DD9B-5EE2-4C0D-8B2B-351C8C102205}"/>
          </ac:spMkLst>
        </pc:spChg>
        <pc:spChg chg="add del">
          <ac:chgData name="Denisa Vonet (1908353)" userId="3ce3b23a-0960-466e-949d-dba522c6f972" providerId="ADAL" clId="{01EE149D-7515-1C41-86CB-EB65B2F9AAB5}" dt="2022-09-13T18:49:13.516" v="3856" actId="26606"/>
          <ac:spMkLst>
            <pc:docMk/>
            <pc:sldMk cId="2412475593" sldId="260"/>
            <ac:spMk id="9" creationId="{D8AFD15B-CF29-4306-884F-47675092F91F}"/>
          </ac:spMkLst>
        </pc:spChg>
        <pc:spChg chg="add del">
          <ac:chgData name="Denisa Vonet (1908353)" userId="3ce3b23a-0960-466e-949d-dba522c6f972" providerId="ADAL" clId="{01EE149D-7515-1C41-86CB-EB65B2F9AAB5}" dt="2022-09-13T18:49:11.330" v="3852" actId="26606"/>
          <ac:spMkLst>
            <pc:docMk/>
            <pc:sldMk cId="2412475593" sldId="260"/>
            <ac:spMk id="10" creationId="{E720DB99-7745-4E75-9D96-AAB6D55C531E}"/>
          </ac:spMkLst>
        </pc:spChg>
        <pc:spChg chg="add del">
          <ac:chgData name="Denisa Vonet (1908353)" userId="3ce3b23a-0960-466e-949d-dba522c6f972" providerId="ADAL" clId="{01EE149D-7515-1C41-86CB-EB65B2F9AAB5}" dt="2022-09-13T18:49:17.595" v="3860" actId="26606"/>
          <ac:spMkLst>
            <pc:docMk/>
            <pc:sldMk cId="2412475593" sldId="260"/>
            <ac:spMk id="11" creationId="{96349AB3-1BD3-41E1-8979-1DBDCB5CDCF9}"/>
          </ac:spMkLst>
        </pc:spChg>
        <pc:spChg chg="add del">
          <ac:chgData name="Denisa Vonet (1908353)" userId="3ce3b23a-0960-466e-949d-dba522c6f972" providerId="ADAL" clId="{01EE149D-7515-1C41-86CB-EB65B2F9AAB5}" dt="2022-09-13T18:49:11.330" v="3852" actId="26606"/>
          <ac:spMkLst>
            <pc:docMk/>
            <pc:sldMk cId="2412475593" sldId="260"/>
            <ac:spMk id="12" creationId="{D68803C4-E159-4360-B7BB-74205C8F782D}"/>
          </ac:spMkLst>
        </pc:spChg>
        <pc:spChg chg="add del">
          <ac:chgData name="Denisa Vonet (1908353)" userId="3ce3b23a-0960-466e-949d-dba522c6f972" providerId="ADAL" clId="{01EE149D-7515-1C41-86CB-EB65B2F9AAB5}" dt="2022-09-13T18:49:11.330" v="3852" actId="26606"/>
          <ac:spMkLst>
            <pc:docMk/>
            <pc:sldMk cId="2412475593" sldId="260"/>
            <ac:spMk id="14" creationId="{504B0465-3B07-49BF-BEA7-D81476246293}"/>
          </ac:spMkLst>
        </pc:spChg>
        <pc:spChg chg="add del">
          <ac:chgData name="Denisa Vonet (1908353)" userId="3ce3b23a-0960-466e-949d-dba522c6f972" providerId="ADAL" clId="{01EE149D-7515-1C41-86CB-EB65B2F9AAB5}" dt="2022-09-13T18:49:11.330" v="3852" actId="26606"/>
          <ac:spMkLst>
            <pc:docMk/>
            <pc:sldMk cId="2412475593" sldId="260"/>
            <ac:spMk id="16" creationId="{49B7FFA5-14CB-4A4F-9BCC-CA3AA5D9D276}"/>
          </ac:spMkLst>
        </pc:spChg>
        <pc:spChg chg="add del">
          <ac:chgData name="Denisa Vonet (1908353)" userId="3ce3b23a-0960-466e-949d-dba522c6f972" providerId="ADAL" clId="{01EE149D-7515-1C41-86CB-EB65B2F9AAB5}" dt="2022-09-13T18:49:11.330" v="3852" actId="26606"/>
          <ac:spMkLst>
            <pc:docMk/>
            <pc:sldMk cId="2412475593" sldId="260"/>
            <ac:spMk id="18" creationId="{04E48745-7512-4EC2-9E20-9092D12150CA}"/>
          </ac:spMkLst>
        </pc:spChg>
        <pc:spChg chg="add del">
          <ac:chgData name="Denisa Vonet (1908353)" userId="3ce3b23a-0960-466e-949d-dba522c6f972" providerId="ADAL" clId="{01EE149D-7515-1C41-86CB-EB65B2F9AAB5}" dt="2022-09-13T18:49:12.198" v="3854" actId="26606"/>
          <ac:spMkLst>
            <pc:docMk/>
            <pc:sldMk cId="2412475593" sldId="260"/>
            <ac:spMk id="20" creationId="{5118BA95-03E7-41B7-B442-0AF8C0A7FF68}"/>
          </ac:spMkLst>
        </pc:spChg>
        <pc:spChg chg="add del">
          <ac:chgData name="Denisa Vonet (1908353)" userId="3ce3b23a-0960-466e-949d-dba522c6f972" providerId="ADAL" clId="{01EE149D-7515-1C41-86CB-EB65B2F9AAB5}" dt="2022-09-13T18:49:12.198" v="3854" actId="26606"/>
          <ac:spMkLst>
            <pc:docMk/>
            <pc:sldMk cId="2412475593" sldId="260"/>
            <ac:spMk id="23" creationId="{AD9B3EAD-A2B3-42C4-927C-3455E3E69EE6}"/>
          </ac:spMkLst>
        </pc:spChg>
        <pc:spChg chg="add del">
          <ac:chgData name="Denisa Vonet (1908353)" userId="3ce3b23a-0960-466e-949d-dba522c6f972" providerId="ADAL" clId="{01EE149D-7515-1C41-86CB-EB65B2F9AAB5}" dt="2022-09-13T18:49:13.516" v="3856" actId="26606"/>
          <ac:spMkLst>
            <pc:docMk/>
            <pc:sldMk cId="2412475593" sldId="260"/>
            <ac:spMk id="25" creationId="{96349AB3-1BD3-41E1-8979-1DBDCB5CDCF9}"/>
          </ac:spMkLst>
        </pc:spChg>
        <pc:spChg chg="add del">
          <ac:chgData name="Denisa Vonet (1908353)" userId="3ce3b23a-0960-466e-949d-dba522c6f972" providerId="ADAL" clId="{01EE149D-7515-1C41-86CB-EB65B2F9AAB5}" dt="2022-09-13T18:49:16.130" v="3858" actId="26606"/>
          <ac:spMkLst>
            <pc:docMk/>
            <pc:sldMk cId="2412475593" sldId="260"/>
            <ac:spMk id="28" creationId="{2427CF8A-A1AE-4DA2-B4D3-DD0D215DEABB}"/>
          </ac:spMkLst>
        </pc:spChg>
        <pc:spChg chg="add del">
          <ac:chgData name="Denisa Vonet (1908353)" userId="3ce3b23a-0960-466e-949d-dba522c6f972" providerId="ADAL" clId="{01EE149D-7515-1C41-86CB-EB65B2F9AAB5}" dt="2022-09-13T18:49:16.130" v="3858" actId="26606"/>
          <ac:spMkLst>
            <pc:docMk/>
            <pc:sldMk cId="2412475593" sldId="260"/>
            <ac:spMk id="29" creationId="{A4D3DE63-E06B-473D-8144-78398E35178B}"/>
          </ac:spMkLst>
        </pc:spChg>
        <pc:spChg chg="add del">
          <ac:chgData name="Denisa Vonet (1908353)" userId="3ce3b23a-0960-466e-949d-dba522c6f972" providerId="ADAL" clId="{01EE149D-7515-1C41-86CB-EB65B2F9AAB5}" dt="2022-09-13T18:49:16.130" v="3858" actId="26606"/>
          <ac:spMkLst>
            <pc:docMk/>
            <pc:sldMk cId="2412475593" sldId="260"/>
            <ac:spMk id="30" creationId="{838C5F6C-2147-447F-84CB-47BEB813B80C}"/>
          </ac:spMkLst>
        </pc:spChg>
        <pc:spChg chg="add del">
          <ac:chgData name="Denisa Vonet (1908353)" userId="3ce3b23a-0960-466e-949d-dba522c6f972" providerId="ADAL" clId="{01EE149D-7515-1C41-86CB-EB65B2F9AAB5}" dt="2022-09-13T18:49:17.595" v="3860" actId="26606"/>
          <ac:spMkLst>
            <pc:docMk/>
            <pc:sldMk cId="2412475593" sldId="260"/>
            <ac:spMk id="34" creationId="{D8AFD15B-CF29-4306-884F-47675092F91F}"/>
          </ac:spMkLst>
        </pc:spChg>
        <pc:spChg chg="add del">
          <ac:chgData name="Denisa Vonet (1908353)" userId="3ce3b23a-0960-466e-949d-dba522c6f972" providerId="ADAL" clId="{01EE149D-7515-1C41-86CB-EB65B2F9AAB5}" dt="2022-09-13T18:49:19.595" v="3862" actId="26606"/>
          <ac:spMkLst>
            <pc:docMk/>
            <pc:sldMk cId="2412475593" sldId="260"/>
            <ac:spMk id="40" creationId="{3C06EAFD-0C69-4B3B-BEA7-E7E11DDF9C43}"/>
          </ac:spMkLst>
        </pc:spChg>
        <pc:spChg chg="add del">
          <ac:chgData name="Denisa Vonet (1908353)" userId="3ce3b23a-0960-466e-949d-dba522c6f972" providerId="ADAL" clId="{01EE149D-7515-1C41-86CB-EB65B2F9AAB5}" dt="2022-09-13T18:49:19.595" v="3862" actId="26606"/>
          <ac:spMkLst>
            <pc:docMk/>
            <pc:sldMk cId="2412475593" sldId="260"/>
            <ac:spMk id="41" creationId="{A4066C89-42FB-4624-9AFE-3A31B36491B5}"/>
          </ac:spMkLst>
        </pc:spChg>
        <pc:spChg chg="add del">
          <ac:chgData name="Denisa Vonet (1908353)" userId="3ce3b23a-0960-466e-949d-dba522c6f972" providerId="ADAL" clId="{01EE149D-7515-1C41-86CB-EB65B2F9AAB5}" dt="2022-09-13T18:49:19.595" v="3862" actId="26606"/>
          <ac:spMkLst>
            <pc:docMk/>
            <pc:sldMk cId="2412475593" sldId="260"/>
            <ac:spMk id="42" creationId="{BA218FBC-B2D6-48CA-9289-C4110162EDAD}"/>
          </ac:spMkLst>
        </pc:spChg>
        <pc:spChg chg="add del">
          <ac:chgData name="Denisa Vonet (1908353)" userId="3ce3b23a-0960-466e-949d-dba522c6f972" providerId="ADAL" clId="{01EE149D-7515-1C41-86CB-EB65B2F9AAB5}" dt="2022-09-13T18:49:19.595" v="3862" actId="26606"/>
          <ac:spMkLst>
            <pc:docMk/>
            <pc:sldMk cId="2412475593" sldId="260"/>
            <ac:spMk id="43" creationId="{2DED9084-49DA-4911-ACB7-5F9E4DEFA039}"/>
          </ac:spMkLst>
        </pc:spChg>
        <pc:spChg chg="add del">
          <ac:chgData name="Denisa Vonet (1908353)" userId="3ce3b23a-0960-466e-949d-dba522c6f972" providerId="ADAL" clId="{01EE149D-7515-1C41-86CB-EB65B2F9AAB5}" dt="2022-09-13T18:49:20.902" v="3864" actId="26606"/>
          <ac:spMkLst>
            <pc:docMk/>
            <pc:sldMk cId="2412475593" sldId="260"/>
            <ac:spMk id="45" creationId="{4FCA88C2-C73C-4062-A097-8FBCE3090BEA}"/>
          </ac:spMkLst>
        </pc:spChg>
        <pc:spChg chg="add del">
          <ac:chgData name="Denisa Vonet (1908353)" userId="3ce3b23a-0960-466e-949d-dba522c6f972" providerId="ADAL" clId="{01EE149D-7515-1C41-86CB-EB65B2F9AAB5}" dt="2022-09-13T18:49:20.902" v="3864" actId="26606"/>
          <ac:spMkLst>
            <pc:docMk/>
            <pc:sldMk cId="2412475593" sldId="260"/>
            <ac:spMk id="46" creationId="{83981C21-E132-4402-B31B-D725C1CE77D2}"/>
          </ac:spMkLst>
        </pc:spChg>
        <pc:spChg chg="add del">
          <ac:chgData name="Denisa Vonet (1908353)" userId="3ce3b23a-0960-466e-949d-dba522c6f972" providerId="ADAL" clId="{01EE149D-7515-1C41-86CB-EB65B2F9AAB5}" dt="2022-09-13T18:49:20.902" v="3864" actId="26606"/>
          <ac:spMkLst>
            <pc:docMk/>
            <pc:sldMk cId="2412475593" sldId="260"/>
            <ac:spMk id="47" creationId="{6A685C77-4E84-486A-9AE5-F3635BE98EFB}"/>
          </ac:spMkLst>
        </pc:spChg>
        <pc:spChg chg="add del">
          <ac:chgData name="Denisa Vonet (1908353)" userId="3ce3b23a-0960-466e-949d-dba522c6f972" providerId="ADAL" clId="{01EE149D-7515-1C41-86CB-EB65B2F9AAB5}" dt="2022-09-13T18:49:20.902" v="3864" actId="26606"/>
          <ac:spMkLst>
            <pc:docMk/>
            <pc:sldMk cId="2412475593" sldId="260"/>
            <ac:spMk id="48" creationId="{E55C1C3E-5158-47F3-8FD9-14B22C3E6EAD}"/>
          </ac:spMkLst>
        </pc:spChg>
        <pc:spChg chg="add del">
          <ac:chgData name="Denisa Vonet (1908353)" userId="3ce3b23a-0960-466e-949d-dba522c6f972" providerId="ADAL" clId="{01EE149D-7515-1C41-86CB-EB65B2F9AAB5}" dt="2022-09-13T18:49:25.264" v="3866" actId="26606"/>
          <ac:spMkLst>
            <pc:docMk/>
            <pc:sldMk cId="2412475593" sldId="260"/>
            <ac:spMk id="50" creationId="{463E2FE9-FAF3-450E-861A-54D0A8CFBECB}"/>
          </ac:spMkLst>
        </pc:spChg>
        <pc:spChg chg="add del">
          <ac:chgData name="Denisa Vonet (1908353)" userId="3ce3b23a-0960-466e-949d-dba522c6f972" providerId="ADAL" clId="{01EE149D-7515-1C41-86CB-EB65B2F9AAB5}" dt="2022-09-13T18:49:25.264" v="3866" actId="26606"/>
          <ac:spMkLst>
            <pc:docMk/>
            <pc:sldMk cId="2412475593" sldId="260"/>
            <ac:spMk id="51" creationId="{B4CD5EDE-D3EC-49C1-9A9B-88C47606DB4B}"/>
          </ac:spMkLst>
        </pc:spChg>
        <pc:spChg chg="add del">
          <ac:chgData name="Denisa Vonet (1908353)" userId="3ce3b23a-0960-466e-949d-dba522c6f972" providerId="ADAL" clId="{01EE149D-7515-1C41-86CB-EB65B2F9AAB5}" dt="2022-09-13T18:49:25.264" v="3866" actId="26606"/>
          <ac:spMkLst>
            <pc:docMk/>
            <pc:sldMk cId="2412475593" sldId="260"/>
            <ac:spMk id="52" creationId="{C33E4ED5-D66B-4F39-9509-117636F0BDD2}"/>
          </ac:spMkLst>
        </pc:spChg>
        <pc:spChg chg="add del">
          <ac:chgData name="Denisa Vonet (1908353)" userId="3ce3b23a-0960-466e-949d-dba522c6f972" providerId="ADAL" clId="{01EE149D-7515-1C41-86CB-EB65B2F9AAB5}" dt="2022-09-13T18:49:25.264" v="3866" actId="26606"/>
          <ac:spMkLst>
            <pc:docMk/>
            <pc:sldMk cId="2412475593" sldId="260"/>
            <ac:spMk id="53" creationId="{8573AAF9-111A-4C2F-A36D-746158924E9C}"/>
          </ac:spMkLst>
        </pc:spChg>
        <pc:spChg chg="add del">
          <ac:chgData name="Denisa Vonet (1908353)" userId="3ce3b23a-0960-466e-949d-dba522c6f972" providerId="ADAL" clId="{01EE149D-7515-1C41-86CB-EB65B2F9AAB5}" dt="2022-09-14T10:14:10.760" v="3870" actId="26606"/>
          <ac:spMkLst>
            <pc:docMk/>
            <pc:sldMk cId="2412475593" sldId="260"/>
            <ac:spMk id="55" creationId="{E009DD9B-5EE2-4C0D-8B2B-351C8C102205}"/>
          </ac:spMkLst>
        </pc:spChg>
        <pc:spChg chg="add del">
          <ac:chgData name="Denisa Vonet (1908353)" userId="3ce3b23a-0960-466e-949d-dba522c6f972" providerId="ADAL" clId="{01EE149D-7515-1C41-86CB-EB65B2F9AAB5}" dt="2022-09-14T10:14:10.760" v="3870" actId="26606"/>
          <ac:spMkLst>
            <pc:docMk/>
            <pc:sldMk cId="2412475593" sldId="260"/>
            <ac:spMk id="56" creationId="{E720DB99-7745-4E75-9D96-AAB6D55C531E}"/>
          </ac:spMkLst>
        </pc:spChg>
        <pc:spChg chg="add del">
          <ac:chgData name="Denisa Vonet (1908353)" userId="3ce3b23a-0960-466e-949d-dba522c6f972" providerId="ADAL" clId="{01EE149D-7515-1C41-86CB-EB65B2F9AAB5}" dt="2022-09-14T10:14:10.760" v="3870" actId="26606"/>
          <ac:spMkLst>
            <pc:docMk/>
            <pc:sldMk cId="2412475593" sldId="260"/>
            <ac:spMk id="57" creationId="{D68803C4-E159-4360-B7BB-74205C8F782D}"/>
          </ac:spMkLst>
        </pc:spChg>
        <pc:spChg chg="add del">
          <ac:chgData name="Denisa Vonet (1908353)" userId="3ce3b23a-0960-466e-949d-dba522c6f972" providerId="ADAL" clId="{01EE149D-7515-1C41-86CB-EB65B2F9AAB5}" dt="2022-09-14T10:14:10.760" v="3870" actId="26606"/>
          <ac:spMkLst>
            <pc:docMk/>
            <pc:sldMk cId="2412475593" sldId="260"/>
            <ac:spMk id="58" creationId="{504B0465-3B07-49BF-BEA7-D81476246293}"/>
          </ac:spMkLst>
        </pc:spChg>
        <pc:spChg chg="add del">
          <ac:chgData name="Denisa Vonet (1908353)" userId="3ce3b23a-0960-466e-949d-dba522c6f972" providerId="ADAL" clId="{01EE149D-7515-1C41-86CB-EB65B2F9AAB5}" dt="2022-09-14T10:14:10.760" v="3870" actId="26606"/>
          <ac:spMkLst>
            <pc:docMk/>
            <pc:sldMk cId="2412475593" sldId="260"/>
            <ac:spMk id="59" creationId="{49B7FFA5-14CB-4A4F-9BCC-CA3AA5D9D276}"/>
          </ac:spMkLst>
        </pc:spChg>
        <pc:spChg chg="add del">
          <ac:chgData name="Denisa Vonet (1908353)" userId="3ce3b23a-0960-466e-949d-dba522c6f972" providerId="ADAL" clId="{01EE149D-7515-1C41-86CB-EB65B2F9AAB5}" dt="2022-09-14T10:14:10.760" v="3870" actId="26606"/>
          <ac:spMkLst>
            <pc:docMk/>
            <pc:sldMk cId="2412475593" sldId="260"/>
            <ac:spMk id="60" creationId="{04E48745-7512-4EC2-9E20-9092D12150CA}"/>
          </ac:spMkLst>
        </pc:spChg>
        <pc:spChg chg="add del">
          <ac:chgData name="Denisa Vonet (1908353)" userId="3ce3b23a-0960-466e-949d-dba522c6f972" providerId="ADAL" clId="{01EE149D-7515-1C41-86CB-EB65B2F9AAB5}" dt="2022-09-14T10:14:10.733" v="3869" actId="26606"/>
          <ac:spMkLst>
            <pc:docMk/>
            <pc:sldMk cId="2412475593" sldId="260"/>
            <ac:spMk id="66" creationId="{D8AFD15B-CF29-4306-884F-47675092F91F}"/>
          </ac:spMkLst>
        </pc:spChg>
        <pc:spChg chg="add del">
          <ac:chgData name="Denisa Vonet (1908353)" userId="3ce3b23a-0960-466e-949d-dba522c6f972" providerId="ADAL" clId="{01EE149D-7515-1C41-86CB-EB65B2F9AAB5}" dt="2022-09-14T10:14:10.733" v="3869" actId="26606"/>
          <ac:spMkLst>
            <pc:docMk/>
            <pc:sldMk cId="2412475593" sldId="260"/>
            <ac:spMk id="68" creationId="{96349AB3-1BD3-41E1-8979-1DBDCB5CDCF9}"/>
          </ac:spMkLst>
        </pc:spChg>
        <pc:spChg chg="add del">
          <ac:chgData name="Denisa Vonet (1908353)" userId="3ce3b23a-0960-466e-949d-dba522c6f972" providerId="ADAL" clId="{01EE149D-7515-1C41-86CB-EB65B2F9AAB5}" dt="2022-09-14T12:08:05.967" v="4124" actId="26606"/>
          <ac:spMkLst>
            <pc:docMk/>
            <pc:sldMk cId="2412475593" sldId="260"/>
            <ac:spMk id="74" creationId="{A943D298-0548-4C7A-870B-7594104F8214}"/>
          </ac:spMkLst>
        </pc:spChg>
        <pc:spChg chg="add del">
          <ac:chgData name="Denisa Vonet (1908353)" userId="3ce3b23a-0960-466e-949d-dba522c6f972" providerId="ADAL" clId="{01EE149D-7515-1C41-86CB-EB65B2F9AAB5}" dt="2022-09-14T12:08:05.967" v="4124" actId="26606"/>
          <ac:spMkLst>
            <pc:docMk/>
            <pc:sldMk cId="2412475593" sldId="260"/>
            <ac:spMk id="76" creationId="{FF7B26C5-D249-4988-B86B-5A3D9E7BD900}"/>
          </ac:spMkLst>
        </pc:spChg>
        <pc:spChg chg="add del">
          <ac:chgData name="Denisa Vonet (1908353)" userId="3ce3b23a-0960-466e-949d-dba522c6f972" providerId="ADAL" clId="{01EE149D-7515-1C41-86CB-EB65B2F9AAB5}" dt="2022-09-14T12:07:55.614" v="4121" actId="26606"/>
          <ac:spMkLst>
            <pc:docMk/>
            <pc:sldMk cId="2412475593" sldId="260"/>
            <ac:spMk id="82" creationId="{CCF043BA-0C52-4068-BCF5-2B2D89BA9D36}"/>
          </ac:spMkLst>
        </pc:spChg>
        <pc:spChg chg="add del">
          <ac:chgData name="Denisa Vonet (1908353)" userId="3ce3b23a-0960-466e-949d-dba522c6f972" providerId="ADAL" clId="{01EE149D-7515-1C41-86CB-EB65B2F9AAB5}" dt="2022-09-14T12:08:05.948" v="4123" actId="26606"/>
          <ac:spMkLst>
            <pc:docMk/>
            <pc:sldMk cId="2412475593" sldId="260"/>
            <ac:spMk id="89" creationId="{F79FF99C-BAA9-404F-9C96-6DD456B4F795}"/>
          </ac:spMkLst>
        </pc:spChg>
        <pc:spChg chg="add del">
          <ac:chgData name="Denisa Vonet (1908353)" userId="3ce3b23a-0960-466e-949d-dba522c6f972" providerId="ADAL" clId="{01EE149D-7515-1C41-86CB-EB65B2F9AAB5}" dt="2022-09-14T12:08:05.948" v="4123" actId="26606"/>
          <ac:spMkLst>
            <pc:docMk/>
            <pc:sldMk cId="2412475593" sldId="260"/>
            <ac:spMk id="90" creationId="{49C44AFD-C72D-4D9C-84C6-73E615CED884}"/>
          </ac:spMkLst>
        </pc:spChg>
        <pc:spChg chg="add del">
          <ac:chgData name="Denisa Vonet (1908353)" userId="3ce3b23a-0960-466e-949d-dba522c6f972" providerId="ADAL" clId="{01EE149D-7515-1C41-86CB-EB65B2F9AAB5}" dt="2022-09-14T12:11:08.597" v="4132" actId="26606"/>
          <ac:spMkLst>
            <pc:docMk/>
            <pc:sldMk cId="2412475593" sldId="260"/>
            <ac:spMk id="93" creationId="{A943D298-0548-4C7A-870B-7594104F8214}"/>
          </ac:spMkLst>
        </pc:spChg>
        <pc:spChg chg="add del">
          <ac:chgData name="Denisa Vonet (1908353)" userId="3ce3b23a-0960-466e-949d-dba522c6f972" providerId="ADAL" clId="{01EE149D-7515-1C41-86CB-EB65B2F9AAB5}" dt="2022-09-14T12:11:08.597" v="4132" actId="26606"/>
          <ac:spMkLst>
            <pc:docMk/>
            <pc:sldMk cId="2412475593" sldId="260"/>
            <ac:spMk id="94" creationId="{FF7B26C5-D249-4988-B86B-5A3D9E7BD900}"/>
          </ac:spMkLst>
        </pc:spChg>
        <pc:spChg chg="add del">
          <ac:chgData name="Denisa Vonet (1908353)" userId="3ce3b23a-0960-466e-949d-dba522c6f972" providerId="ADAL" clId="{01EE149D-7515-1C41-86CB-EB65B2F9AAB5}" dt="2022-09-14T12:11:27.193" v="4140" actId="26606"/>
          <ac:spMkLst>
            <pc:docMk/>
            <pc:sldMk cId="2412475593" sldId="260"/>
            <ac:spMk id="101" creationId="{2A0E4E09-FC02-4ADC-951A-3FFA90B6FE39}"/>
          </ac:spMkLst>
        </pc:spChg>
        <pc:spChg chg="add del">
          <ac:chgData name="Denisa Vonet (1908353)" userId="3ce3b23a-0960-466e-949d-dba522c6f972" providerId="ADAL" clId="{01EE149D-7515-1C41-86CB-EB65B2F9AAB5}" dt="2022-09-14T12:11:27.193" v="4140" actId="26606"/>
          <ac:spMkLst>
            <pc:docMk/>
            <pc:sldMk cId="2412475593" sldId="260"/>
            <ac:spMk id="103" creationId="{F6A67491-8DC4-4A39-8A37-58B2F086343B}"/>
          </ac:spMkLst>
        </pc:spChg>
        <pc:spChg chg="add del">
          <ac:chgData name="Denisa Vonet (1908353)" userId="3ce3b23a-0960-466e-949d-dba522c6f972" providerId="ADAL" clId="{01EE149D-7515-1C41-86CB-EB65B2F9AAB5}" dt="2022-09-14T12:11:27.193" v="4140" actId="26606"/>
          <ac:spMkLst>
            <pc:docMk/>
            <pc:sldMk cId="2412475593" sldId="260"/>
            <ac:spMk id="105" creationId="{9453FF84-60C1-4EA8-B49B-1B8C2D0C589F}"/>
          </ac:spMkLst>
        </pc:spChg>
        <pc:spChg chg="add del">
          <ac:chgData name="Denisa Vonet (1908353)" userId="3ce3b23a-0960-466e-949d-dba522c6f972" providerId="ADAL" clId="{01EE149D-7515-1C41-86CB-EB65B2F9AAB5}" dt="2022-09-14T12:11:17.656" v="4135" actId="26606"/>
          <ac:spMkLst>
            <pc:docMk/>
            <pc:sldMk cId="2412475593" sldId="260"/>
            <ac:spMk id="114" creationId="{472095BC-C06B-45BD-A206-0F75C6A4A963}"/>
          </ac:spMkLst>
        </pc:spChg>
        <pc:spChg chg="add del">
          <ac:chgData name="Denisa Vonet (1908353)" userId="3ce3b23a-0960-466e-949d-dba522c6f972" providerId="ADAL" clId="{01EE149D-7515-1C41-86CB-EB65B2F9AAB5}" dt="2022-09-14T12:11:17.656" v="4135" actId="26606"/>
          <ac:spMkLst>
            <pc:docMk/>
            <pc:sldMk cId="2412475593" sldId="260"/>
            <ac:spMk id="116" creationId="{4D40AAF3-394B-453B-8AF1-B796F8F9F977}"/>
          </ac:spMkLst>
        </pc:spChg>
        <pc:spChg chg="add del">
          <ac:chgData name="Denisa Vonet (1908353)" userId="3ce3b23a-0960-466e-949d-dba522c6f972" providerId="ADAL" clId="{01EE149D-7515-1C41-86CB-EB65B2F9AAB5}" dt="2022-09-14T12:11:17.656" v="4135" actId="26606"/>
          <ac:spMkLst>
            <pc:docMk/>
            <pc:sldMk cId="2412475593" sldId="260"/>
            <ac:spMk id="118" creationId="{A4D0672D-43C7-420C-A186-48122D7CD59D}"/>
          </ac:spMkLst>
        </pc:spChg>
        <pc:spChg chg="add del">
          <ac:chgData name="Denisa Vonet (1908353)" userId="3ce3b23a-0960-466e-949d-dba522c6f972" providerId="ADAL" clId="{01EE149D-7515-1C41-86CB-EB65B2F9AAB5}" dt="2022-09-14T12:11:19.473" v="4137" actId="26606"/>
          <ac:spMkLst>
            <pc:docMk/>
            <pc:sldMk cId="2412475593" sldId="260"/>
            <ac:spMk id="124" creationId="{BCE5EFF9-B12A-4A10-94DD-F33EDBCD2707}"/>
          </ac:spMkLst>
        </pc:spChg>
        <pc:spChg chg="add del">
          <ac:chgData name="Denisa Vonet (1908353)" userId="3ce3b23a-0960-466e-949d-dba522c6f972" providerId="ADAL" clId="{01EE149D-7515-1C41-86CB-EB65B2F9AAB5}" dt="2022-09-14T12:11:19.473" v="4137" actId="26606"/>
          <ac:spMkLst>
            <pc:docMk/>
            <pc:sldMk cId="2412475593" sldId="260"/>
            <ac:spMk id="125" creationId="{426EEE46-1E2E-459B-85C5-B12A77BED95B}"/>
          </ac:spMkLst>
        </pc:spChg>
        <pc:spChg chg="add del">
          <ac:chgData name="Denisa Vonet (1908353)" userId="3ce3b23a-0960-466e-949d-dba522c6f972" providerId="ADAL" clId="{01EE149D-7515-1C41-86CB-EB65B2F9AAB5}" dt="2022-09-14T12:11:27.157" v="4139" actId="26606"/>
          <ac:spMkLst>
            <pc:docMk/>
            <pc:sldMk cId="2412475593" sldId="260"/>
            <ac:spMk id="129" creationId="{F79FF99C-BAA9-404F-9C96-6DD456B4F795}"/>
          </ac:spMkLst>
        </pc:spChg>
        <pc:spChg chg="add del">
          <ac:chgData name="Denisa Vonet (1908353)" userId="3ce3b23a-0960-466e-949d-dba522c6f972" providerId="ADAL" clId="{01EE149D-7515-1C41-86CB-EB65B2F9AAB5}" dt="2022-09-14T12:11:27.157" v="4139" actId="26606"/>
          <ac:spMkLst>
            <pc:docMk/>
            <pc:sldMk cId="2412475593" sldId="260"/>
            <ac:spMk id="130" creationId="{49C44AFD-C72D-4D9C-84C6-73E615CED884}"/>
          </ac:spMkLst>
        </pc:spChg>
        <pc:spChg chg="add del">
          <ac:chgData name="Denisa Vonet (1908353)" userId="3ce3b23a-0960-466e-949d-dba522c6f972" providerId="ADAL" clId="{01EE149D-7515-1C41-86CB-EB65B2F9AAB5}" dt="2022-09-17T15:29:25.340" v="5487"/>
          <ac:spMkLst>
            <pc:docMk/>
            <pc:sldMk cId="2412475593" sldId="260"/>
            <ac:spMk id="135" creationId="{2A0E4E09-FC02-4ADC-951A-3FFA90B6FE39}"/>
          </ac:spMkLst>
        </pc:spChg>
        <pc:spChg chg="add del">
          <ac:chgData name="Denisa Vonet (1908353)" userId="3ce3b23a-0960-466e-949d-dba522c6f972" providerId="ADAL" clId="{01EE149D-7515-1C41-86CB-EB65B2F9AAB5}" dt="2022-09-17T15:29:25.340" v="5487"/>
          <ac:spMkLst>
            <pc:docMk/>
            <pc:sldMk cId="2412475593" sldId="260"/>
            <ac:spMk id="136" creationId="{F6A67491-8DC4-4A39-8A37-58B2F086343B}"/>
          </ac:spMkLst>
        </pc:spChg>
        <pc:spChg chg="add del">
          <ac:chgData name="Denisa Vonet (1908353)" userId="3ce3b23a-0960-466e-949d-dba522c6f972" providerId="ADAL" clId="{01EE149D-7515-1C41-86CB-EB65B2F9AAB5}" dt="2022-09-17T15:29:25.340" v="5487"/>
          <ac:spMkLst>
            <pc:docMk/>
            <pc:sldMk cId="2412475593" sldId="260"/>
            <ac:spMk id="137" creationId="{9453FF84-60C1-4EA8-B49B-1B8C2D0C589F}"/>
          </ac:spMkLst>
        </pc:spChg>
        <pc:grpChg chg="add del">
          <ac:chgData name="Denisa Vonet (1908353)" userId="3ce3b23a-0960-466e-949d-dba522c6f972" providerId="ADAL" clId="{01EE149D-7515-1C41-86CB-EB65B2F9AAB5}" dt="2022-09-13T18:49:13.516" v="3856" actId="26606"/>
          <ac:grpSpMkLst>
            <pc:docMk/>
            <pc:sldMk cId="2412475593" sldId="260"/>
            <ac:grpSpMk id="13" creationId="{54CA915D-BDF0-41F8-B00E-FB186EFF7BD6}"/>
          </ac:grpSpMkLst>
        </pc:grpChg>
        <pc:grpChg chg="add del">
          <ac:chgData name="Denisa Vonet (1908353)" userId="3ce3b23a-0960-466e-949d-dba522c6f972" providerId="ADAL" clId="{01EE149D-7515-1C41-86CB-EB65B2F9AAB5}" dt="2022-09-13T18:49:12.198" v="3854" actId="26606"/>
          <ac:grpSpMkLst>
            <pc:docMk/>
            <pc:sldMk cId="2412475593" sldId="260"/>
            <ac:grpSpMk id="21" creationId="{E799C3D5-7D55-4046-808C-F290F456D6EF}"/>
          </ac:grpSpMkLst>
        </pc:grpChg>
        <pc:grpChg chg="add del">
          <ac:chgData name="Denisa Vonet (1908353)" userId="3ce3b23a-0960-466e-949d-dba522c6f972" providerId="ADAL" clId="{01EE149D-7515-1C41-86CB-EB65B2F9AAB5}" dt="2022-09-13T18:49:16.130" v="3858" actId="26606"/>
          <ac:grpSpMkLst>
            <pc:docMk/>
            <pc:sldMk cId="2412475593" sldId="260"/>
            <ac:grpSpMk id="31" creationId="{4B0F093A-F2F4-4674-8265-42FC6DAFD0DB}"/>
          </ac:grpSpMkLst>
        </pc:grpChg>
        <pc:grpChg chg="add del">
          <ac:chgData name="Denisa Vonet (1908353)" userId="3ce3b23a-0960-466e-949d-dba522c6f972" providerId="ADAL" clId="{01EE149D-7515-1C41-86CB-EB65B2F9AAB5}" dt="2022-09-13T18:49:17.595" v="3860" actId="26606"/>
          <ac:grpSpMkLst>
            <pc:docMk/>
            <pc:sldMk cId="2412475593" sldId="260"/>
            <ac:grpSpMk id="36" creationId="{54CA915D-BDF0-41F8-B00E-FB186EFF7BD6}"/>
          </ac:grpSpMkLst>
        </pc:grpChg>
        <pc:grpChg chg="add del">
          <ac:chgData name="Denisa Vonet (1908353)" userId="3ce3b23a-0960-466e-949d-dba522c6f972" providerId="ADAL" clId="{01EE149D-7515-1C41-86CB-EB65B2F9AAB5}" dt="2022-09-14T10:14:10.733" v="3869" actId="26606"/>
          <ac:grpSpMkLst>
            <pc:docMk/>
            <pc:sldMk cId="2412475593" sldId="260"/>
            <ac:grpSpMk id="70" creationId="{54CA915D-BDF0-41F8-B00E-FB186EFF7BD6}"/>
          </ac:grpSpMkLst>
        </pc:grpChg>
        <pc:grpChg chg="add del">
          <ac:chgData name="Denisa Vonet (1908353)" userId="3ce3b23a-0960-466e-949d-dba522c6f972" providerId="ADAL" clId="{01EE149D-7515-1C41-86CB-EB65B2F9AAB5}" dt="2022-09-14T12:08:05.967" v="4124" actId="26606"/>
          <ac:grpSpMkLst>
            <pc:docMk/>
            <pc:sldMk cId="2412475593" sldId="260"/>
            <ac:grpSpMk id="77" creationId="{46FDAED0-8B04-4181-B3D3-EA0A93C6659B}"/>
          </ac:grpSpMkLst>
        </pc:grpChg>
        <pc:grpChg chg="add del">
          <ac:chgData name="Denisa Vonet (1908353)" userId="3ce3b23a-0960-466e-949d-dba522c6f972" providerId="ADAL" clId="{01EE149D-7515-1C41-86CB-EB65B2F9AAB5}" dt="2022-09-14T12:07:55.614" v="4121" actId="26606"/>
          <ac:grpSpMkLst>
            <pc:docMk/>
            <pc:sldMk cId="2412475593" sldId="260"/>
            <ac:grpSpMk id="84" creationId="{789ACCC8-A635-400E-B9C0-AD9CA57109CE}"/>
          </ac:grpSpMkLst>
        </pc:grpChg>
        <pc:grpChg chg="add del">
          <ac:chgData name="Denisa Vonet (1908353)" userId="3ce3b23a-0960-466e-949d-dba522c6f972" providerId="ADAL" clId="{01EE149D-7515-1C41-86CB-EB65B2F9AAB5}" dt="2022-09-14T12:11:08.597" v="4132" actId="26606"/>
          <ac:grpSpMkLst>
            <pc:docMk/>
            <pc:sldMk cId="2412475593" sldId="260"/>
            <ac:grpSpMk id="86" creationId="{46FDAED0-8B04-4181-B3D3-EA0A93C6659B}"/>
          </ac:grpSpMkLst>
        </pc:grpChg>
        <pc:grpChg chg="add del">
          <ac:chgData name="Denisa Vonet (1908353)" userId="3ce3b23a-0960-466e-949d-dba522c6f972" providerId="ADAL" clId="{01EE149D-7515-1C41-86CB-EB65B2F9AAB5}" dt="2022-09-14T12:08:05.948" v="4123" actId="26606"/>
          <ac:grpSpMkLst>
            <pc:docMk/>
            <pc:sldMk cId="2412475593" sldId="260"/>
            <ac:grpSpMk id="91" creationId="{1D25B14F-36E0-41E8-956F-CABEF1ADD65F}"/>
          </ac:grpSpMkLst>
        </pc:grpChg>
        <pc:grpChg chg="add del">
          <ac:chgData name="Denisa Vonet (1908353)" userId="3ce3b23a-0960-466e-949d-dba522c6f972" providerId="ADAL" clId="{01EE149D-7515-1C41-86CB-EB65B2F9AAB5}" dt="2022-09-14T12:11:27.193" v="4140" actId="26606"/>
          <ac:grpSpMkLst>
            <pc:docMk/>
            <pc:sldMk cId="2412475593" sldId="260"/>
            <ac:grpSpMk id="107" creationId="{987D9359-6216-4C32-9A60-D601E5582DB3}"/>
          </ac:grpSpMkLst>
        </pc:grpChg>
        <pc:grpChg chg="add del">
          <ac:chgData name="Denisa Vonet (1908353)" userId="3ce3b23a-0960-466e-949d-dba522c6f972" providerId="ADAL" clId="{01EE149D-7515-1C41-86CB-EB65B2F9AAB5}" dt="2022-09-14T12:11:17.656" v="4135" actId="26606"/>
          <ac:grpSpMkLst>
            <pc:docMk/>
            <pc:sldMk cId="2412475593" sldId="260"/>
            <ac:grpSpMk id="120" creationId="{D96E3E53-A85C-4F1C-8D49-274B28584203}"/>
          </ac:grpSpMkLst>
        </pc:grpChg>
        <pc:grpChg chg="add del">
          <ac:chgData name="Denisa Vonet (1908353)" userId="3ce3b23a-0960-466e-949d-dba522c6f972" providerId="ADAL" clId="{01EE149D-7515-1C41-86CB-EB65B2F9AAB5}" dt="2022-09-14T12:11:19.473" v="4137" actId="26606"/>
          <ac:grpSpMkLst>
            <pc:docMk/>
            <pc:sldMk cId="2412475593" sldId="260"/>
            <ac:grpSpMk id="126" creationId="{BB3C3B5B-B6A2-4C52-831F-3D4FBEF9254F}"/>
          </ac:grpSpMkLst>
        </pc:grpChg>
        <pc:grpChg chg="add del">
          <ac:chgData name="Denisa Vonet (1908353)" userId="3ce3b23a-0960-466e-949d-dba522c6f972" providerId="ADAL" clId="{01EE149D-7515-1C41-86CB-EB65B2F9AAB5}" dt="2022-09-14T12:11:27.157" v="4139" actId="26606"/>
          <ac:grpSpMkLst>
            <pc:docMk/>
            <pc:sldMk cId="2412475593" sldId="260"/>
            <ac:grpSpMk id="131" creationId="{1D25B14F-36E0-41E8-956F-CABEF1ADD65F}"/>
          </ac:grpSpMkLst>
        </pc:grpChg>
        <pc:grpChg chg="add del">
          <ac:chgData name="Denisa Vonet (1908353)" userId="3ce3b23a-0960-466e-949d-dba522c6f972" providerId="ADAL" clId="{01EE149D-7515-1C41-86CB-EB65B2F9AAB5}" dt="2022-09-17T15:29:25.340" v="5487"/>
          <ac:grpSpMkLst>
            <pc:docMk/>
            <pc:sldMk cId="2412475593" sldId="260"/>
            <ac:grpSpMk id="138" creationId="{987D9359-6216-4C32-9A60-D601E5582DB3}"/>
          </ac:grpSpMkLst>
        </pc:grpChg>
        <pc:graphicFrameChg chg="add del">
          <ac:chgData name="Denisa Vonet (1908353)" userId="3ce3b23a-0960-466e-949d-dba522c6f972" providerId="ADAL" clId="{01EE149D-7515-1C41-86CB-EB65B2F9AAB5}" dt="2022-09-17T14:36:03.058" v="4862" actId="26606"/>
          <ac:graphicFrameMkLst>
            <pc:docMk/>
            <pc:sldMk cId="2412475593" sldId="260"/>
            <ac:graphicFrameMk id="140" creationId="{6129008B-3D41-6890-5C98-E5EFBC6C7392}"/>
          </ac:graphicFrameMkLst>
        </pc:graphicFrameChg>
        <pc:graphicFrameChg chg="add del">
          <ac:chgData name="Denisa Vonet (1908353)" userId="3ce3b23a-0960-466e-949d-dba522c6f972" providerId="ADAL" clId="{01EE149D-7515-1C41-86CB-EB65B2F9AAB5}" dt="2022-09-17T14:36:06.433" v="4864" actId="26606"/>
          <ac:graphicFrameMkLst>
            <pc:docMk/>
            <pc:sldMk cId="2412475593" sldId="260"/>
            <ac:graphicFrameMk id="142" creationId="{56D8D603-D22A-2E40-AF7A-7E7B95E356D2}"/>
          </ac:graphicFrameMkLst>
        </pc:graphicFrameChg>
        <pc:graphicFrameChg chg="add del">
          <ac:chgData name="Denisa Vonet (1908353)" userId="3ce3b23a-0960-466e-949d-dba522c6f972" providerId="ADAL" clId="{01EE149D-7515-1C41-86CB-EB65B2F9AAB5}" dt="2022-09-17T14:36:11.598" v="4866" actId="26606"/>
          <ac:graphicFrameMkLst>
            <pc:docMk/>
            <pc:sldMk cId="2412475593" sldId="260"/>
            <ac:graphicFrameMk id="144" creationId="{99A8A461-1B8B-24ED-67F3-99C6EE60E84A}"/>
          </ac:graphicFrameMkLst>
        </pc:graphicFrameChg>
        <pc:graphicFrameChg chg="add del">
          <ac:chgData name="Denisa Vonet (1908353)" userId="3ce3b23a-0960-466e-949d-dba522c6f972" providerId="ADAL" clId="{01EE149D-7515-1C41-86CB-EB65B2F9AAB5}" dt="2022-09-17T14:36:16.529" v="4868" actId="26606"/>
          <ac:graphicFrameMkLst>
            <pc:docMk/>
            <pc:sldMk cId="2412475593" sldId="260"/>
            <ac:graphicFrameMk id="146" creationId="{2C30F3FD-8A46-CA16-BB44-B38809932242}"/>
          </ac:graphicFrameMkLst>
        </pc:graphicFrameChg>
        <pc:graphicFrameChg chg="add">
          <ac:chgData name="Denisa Vonet (1908353)" userId="3ce3b23a-0960-466e-949d-dba522c6f972" providerId="ADAL" clId="{01EE149D-7515-1C41-86CB-EB65B2F9AAB5}" dt="2022-09-17T14:36:16.541" v="4869" actId="26606"/>
          <ac:graphicFrameMkLst>
            <pc:docMk/>
            <pc:sldMk cId="2412475593" sldId="260"/>
            <ac:graphicFrameMk id="148" creationId="{56D8D603-D22A-2E40-AF7A-7E7B95E356D2}"/>
          </ac:graphicFrameMkLst>
        </pc:graphicFrameChg>
        <pc:picChg chg="add del">
          <ac:chgData name="Denisa Vonet (1908353)" userId="3ce3b23a-0960-466e-949d-dba522c6f972" providerId="ADAL" clId="{01EE149D-7515-1C41-86CB-EB65B2F9AAB5}" dt="2022-09-13T18:49:13.516" v="3856" actId="26606"/>
          <ac:picMkLst>
            <pc:docMk/>
            <pc:sldMk cId="2412475593" sldId="260"/>
            <ac:picMk id="5" creationId="{CC5E0F7B-2F45-00BF-7933-D23EEC9D85AC}"/>
          </ac:picMkLst>
        </pc:picChg>
        <pc:picChg chg="add mod ord">
          <ac:chgData name="Denisa Vonet (1908353)" userId="3ce3b23a-0960-466e-949d-dba522c6f972" providerId="ADAL" clId="{01EE149D-7515-1C41-86CB-EB65B2F9AAB5}" dt="2022-09-14T12:11:27.193" v="4140" actId="26606"/>
          <ac:picMkLst>
            <pc:docMk/>
            <pc:sldMk cId="2412475593" sldId="260"/>
            <ac:picMk id="6" creationId="{D8FD5E03-6B51-C64F-9FC8-E1F683BABD45}"/>
          </ac:picMkLst>
        </pc:picChg>
        <pc:picChg chg="add del">
          <ac:chgData name="Denisa Vonet (1908353)" userId="3ce3b23a-0960-466e-949d-dba522c6f972" providerId="ADAL" clId="{01EE149D-7515-1C41-86CB-EB65B2F9AAB5}" dt="2022-09-13T18:49:17.595" v="3860" actId="26606"/>
          <ac:picMkLst>
            <pc:docMk/>
            <pc:sldMk cId="2412475593" sldId="260"/>
            <ac:picMk id="35" creationId="{6B9BAD69-4312-136B-D176-53B29BF45CF2}"/>
          </ac:picMkLst>
        </pc:picChg>
        <pc:picChg chg="add del">
          <ac:chgData name="Denisa Vonet (1908353)" userId="3ce3b23a-0960-466e-949d-dba522c6f972" providerId="ADAL" clId="{01EE149D-7515-1C41-86CB-EB65B2F9AAB5}" dt="2022-09-14T10:14:10.733" v="3869" actId="26606"/>
          <ac:picMkLst>
            <pc:docMk/>
            <pc:sldMk cId="2412475593" sldId="260"/>
            <ac:picMk id="62" creationId="{91AD57CB-5F27-6006-EB80-66C92A025424}"/>
          </ac:picMkLst>
        </pc:picChg>
        <pc:picChg chg="add mod ord">
          <ac:chgData name="Denisa Vonet (1908353)" userId="3ce3b23a-0960-466e-949d-dba522c6f972" providerId="ADAL" clId="{01EE149D-7515-1C41-86CB-EB65B2F9AAB5}" dt="2022-09-14T12:21:12.833" v="4236" actId="1076"/>
          <ac:picMkLst>
            <pc:docMk/>
            <pc:sldMk cId="2412475593" sldId="260"/>
            <ac:picMk id="75" creationId="{F12CA3A6-8BAB-CEF1-11B7-DB4D71905459}"/>
          </ac:picMkLst>
        </pc:picChg>
      </pc:sldChg>
      <pc:sldChg chg="addSp delSp modSp new mod setBg setClrOvrMap delDesignElem">
        <pc:chgData name="Denisa Vonet (1908353)" userId="3ce3b23a-0960-466e-949d-dba522c6f972" providerId="ADAL" clId="{01EE149D-7515-1C41-86CB-EB65B2F9AAB5}" dt="2022-09-18T22:15:50.060" v="9062" actId="20577"/>
        <pc:sldMkLst>
          <pc:docMk/>
          <pc:sldMk cId="437092442" sldId="261"/>
        </pc:sldMkLst>
        <pc:spChg chg="mod">
          <ac:chgData name="Denisa Vonet (1908353)" userId="3ce3b23a-0960-466e-949d-dba522c6f972" providerId="ADAL" clId="{01EE149D-7515-1C41-86CB-EB65B2F9AAB5}" dt="2022-09-18T01:02:16.268" v="7733" actId="1076"/>
          <ac:spMkLst>
            <pc:docMk/>
            <pc:sldMk cId="437092442" sldId="261"/>
            <ac:spMk id="2" creationId="{A7B2884B-7921-E946-B2F5-0985300D6BBB}"/>
          </ac:spMkLst>
        </pc:spChg>
        <pc:spChg chg="del mod">
          <ac:chgData name="Denisa Vonet (1908353)" userId="3ce3b23a-0960-466e-949d-dba522c6f972" providerId="ADAL" clId="{01EE149D-7515-1C41-86CB-EB65B2F9AAB5}" dt="2022-09-16T12:17:15.122" v="4312" actId="931"/>
          <ac:spMkLst>
            <pc:docMk/>
            <pc:sldMk cId="437092442" sldId="261"/>
            <ac:spMk id="3" creationId="{B54FE1F7-705C-0F41-850C-E101260618D5}"/>
          </ac:spMkLst>
        </pc:spChg>
        <pc:spChg chg="add del mod">
          <ac:chgData name="Denisa Vonet (1908353)" userId="3ce3b23a-0960-466e-949d-dba522c6f972" providerId="ADAL" clId="{01EE149D-7515-1C41-86CB-EB65B2F9AAB5}" dt="2022-09-17T15:59:12.917" v="5769" actId="26606"/>
          <ac:spMkLst>
            <pc:docMk/>
            <pc:sldMk cId="437092442" sldId="261"/>
            <ac:spMk id="6" creationId="{11ECB743-F80C-FC49-AEBF-AAEA6338A0B8}"/>
          </ac:spMkLst>
        </pc:spChg>
        <pc:spChg chg="add del">
          <ac:chgData name="Denisa Vonet (1908353)" userId="3ce3b23a-0960-466e-949d-dba522c6f972" providerId="ADAL" clId="{01EE149D-7515-1C41-86CB-EB65B2F9AAB5}" dt="2022-09-16T12:17:29.742" v="4317" actId="26606"/>
          <ac:spMkLst>
            <pc:docMk/>
            <pc:sldMk cId="437092442" sldId="261"/>
            <ac:spMk id="9" creationId="{D6D1C87C-EF53-DC67-0513-A0DAE26C2C6E}"/>
          </ac:spMkLst>
        </pc:spChg>
        <pc:spChg chg="add del">
          <ac:chgData name="Denisa Vonet (1908353)" userId="3ce3b23a-0960-466e-949d-dba522c6f972" providerId="ADAL" clId="{01EE149D-7515-1C41-86CB-EB65B2F9AAB5}" dt="2022-09-16T12:17:29.742" v="4317" actId="26606"/>
          <ac:spMkLst>
            <pc:docMk/>
            <pc:sldMk cId="437092442" sldId="261"/>
            <ac:spMk id="12" creationId="{F3AF35CD-DA30-4E34-B0F3-32C27766DA05}"/>
          </ac:spMkLst>
        </pc:spChg>
        <pc:spChg chg="add del">
          <ac:chgData name="Denisa Vonet (1908353)" userId="3ce3b23a-0960-466e-949d-dba522c6f972" providerId="ADAL" clId="{01EE149D-7515-1C41-86CB-EB65B2F9AAB5}" dt="2022-09-16T12:17:32.811" v="4321" actId="26606"/>
          <ac:spMkLst>
            <pc:docMk/>
            <pc:sldMk cId="437092442" sldId="261"/>
            <ac:spMk id="16" creationId="{D68803C4-E159-4360-B7BB-74205C8F782D}"/>
          </ac:spMkLst>
        </pc:spChg>
        <pc:spChg chg="add del">
          <ac:chgData name="Denisa Vonet (1908353)" userId="3ce3b23a-0960-466e-949d-dba522c6f972" providerId="ADAL" clId="{01EE149D-7515-1C41-86CB-EB65B2F9AAB5}" dt="2022-09-16T12:17:30.429" v="4319" actId="26606"/>
          <ac:spMkLst>
            <pc:docMk/>
            <pc:sldMk cId="437092442" sldId="261"/>
            <ac:spMk id="18" creationId="{D993B809-DF4E-E9C9-BCBB-A14B992D0AE2}"/>
          </ac:spMkLst>
        </pc:spChg>
        <pc:spChg chg="add del">
          <ac:chgData name="Denisa Vonet (1908353)" userId="3ce3b23a-0960-466e-949d-dba522c6f972" providerId="ADAL" clId="{01EE149D-7515-1C41-86CB-EB65B2F9AAB5}" dt="2022-09-16T12:17:32.811" v="4321" actId="26606"/>
          <ac:spMkLst>
            <pc:docMk/>
            <pc:sldMk cId="437092442" sldId="261"/>
            <ac:spMk id="20" creationId="{49B7FFA5-14CB-4A4F-9BCC-CA3AA5D9D276}"/>
          </ac:spMkLst>
        </pc:spChg>
        <pc:spChg chg="add del">
          <ac:chgData name="Denisa Vonet (1908353)" userId="3ce3b23a-0960-466e-949d-dba522c6f972" providerId="ADAL" clId="{01EE149D-7515-1C41-86CB-EB65B2F9AAB5}" dt="2022-09-16T12:17:32.811" v="4321" actId="26606"/>
          <ac:spMkLst>
            <pc:docMk/>
            <pc:sldMk cId="437092442" sldId="261"/>
            <ac:spMk id="21" creationId="{E009DD9B-5EE2-4C0D-8B2B-351C8C102205}"/>
          </ac:spMkLst>
        </pc:spChg>
        <pc:spChg chg="add del">
          <ac:chgData name="Denisa Vonet (1908353)" userId="3ce3b23a-0960-466e-949d-dba522c6f972" providerId="ADAL" clId="{01EE149D-7515-1C41-86CB-EB65B2F9AAB5}" dt="2022-09-16T12:17:32.811" v="4321" actId="26606"/>
          <ac:spMkLst>
            <pc:docMk/>
            <pc:sldMk cId="437092442" sldId="261"/>
            <ac:spMk id="22" creationId="{04E48745-7512-4EC2-9E20-9092D12150CA}"/>
          </ac:spMkLst>
        </pc:spChg>
        <pc:spChg chg="add del">
          <ac:chgData name="Denisa Vonet (1908353)" userId="3ce3b23a-0960-466e-949d-dba522c6f972" providerId="ADAL" clId="{01EE149D-7515-1C41-86CB-EB65B2F9AAB5}" dt="2022-09-16T12:17:32.811" v="4321" actId="26606"/>
          <ac:spMkLst>
            <pc:docMk/>
            <pc:sldMk cId="437092442" sldId="261"/>
            <ac:spMk id="23" creationId="{E720DB99-7745-4E75-9D96-AAB6D55C531E}"/>
          </ac:spMkLst>
        </pc:spChg>
        <pc:spChg chg="add del">
          <ac:chgData name="Denisa Vonet (1908353)" userId="3ce3b23a-0960-466e-949d-dba522c6f972" providerId="ADAL" clId="{01EE149D-7515-1C41-86CB-EB65B2F9AAB5}" dt="2022-09-16T12:17:32.811" v="4321" actId="26606"/>
          <ac:spMkLst>
            <pc:docMk/>
            <pc:sldMk cId="437092442" sldId="261"/>
            <ac:spMk id="24" creationId="{504B0465-3B07-49BF-BEA7-D81476246293}"/>
          </ac:spMkLst>
        </pc:spChg>
        <pc:spChg chg="add del">
          <ac:chgData name="Denisa Vonet (1908353)" userId="3ce3b23a-0960-466e-949d-dba522c6f972" providerId="ADAL" clId="{01EE149D-7515-1C41-86CB-EB65B2F9AAB5}" dt="2022-09-16T12:17:32.811" v="4321" actId="26606"/>
          <ac:spMkLst>
            <pc:docMk/>
            <pc:sldMk cId="437092442" sldId="261"/>
            <ac:spMk id="25" creationId="{5DF3C11C-8C4D-10A9-C8CB-97FABB9D4C02}"/>
          </ac:spMkLst>
        </pc:spChg>
        <pc:spChg chg="add del">
          <ac:chgData name="Denisa Vonet (1908353)" userId="3ce3b23a-0960-466e-949d-dba522c6f972" providerId="ADAL" clId="{01EE149D-7515-1C41-86CB-EB65B2F9AAB5}" dt="2022-09-16T12:17:34.777" v="4323" actId="26606"/>
          <ac:spMkLst>
            <pc:docMk/>
            <pc:sldMk cId="437092442" sldId="261"/>
            <ac:spMk id="27" creationId="{2A0E4E09-FC02-4ADC-951A-3FFA90B6FE39}"/>
          </ac:spMkLst>
        </pc:spChg>
        <pc:spChg chg="add del">
          <ac:chgData name="Denisa Vonet (1908353)" userId="3ce3b23a-0960-466e-949d-dba522c6f972" providerId="ADAL" clId="{01EE149D-7515-1C41-86CB-EB65B2F9AAB5}" dt="2022-09-16T12:17:34.777" v="4323" actId="26606"/>
          <ac:spMkLst>
            <pc:docMk/>
            <pc:sldMk cId="437092442" sldId="261"/>
            <ac:spMk id="28" creationId="{E5821A2D-F010-4C2B-8819-23281D9C770F}"/>
          </ac:spMkLst>
        </pc:spChg>
        <pc:spChg chg="add del">
          <ac:chgData name="Denisa Vonet (1908353)" userId="3ce3b23a-0960-466e-949d-dba522c6f972" providerId="ADAL" clId="{01EE149D-7515-1C41-86CB-EB65B2F9AAB5}" dt="2022-09-16T12:17:34.777" v="4323" actId="26606"/>
          <ac:spMkLst>
            <pc:docMk/>
            <pc:sldMk cId="437092442" sldId="261"/>
            <ac:spMk id="29" creationId="{B4368C22-654D-32D3-19B0-3B007EB9408C}"/>
          </ac:spMkLst>
        </pc:spChg>
        <pc:spChg chg="add del">
          <ac:chgData name="Denisa Vonet (1908353)" userId="3ce3b23a-0960-466e-949d-dba522c6f972" providerId="ADAL" clId="{01EE149D-7515-1C41-86CB-EB65B2F9AAB5}" dt="2022-09-16T12:17:45.494" v="4325" actId="26606"/>
          <ac:spMkLst>
            <pc:docMk/>
            <pc:sldMk cId="437092442" sldId="261"/>
            <ac:spMk id="33" creationId="{1C7FF924-8DA0-4BE9-8C7E-095B0EC13A44}"/>
          </ac:spMkLst>
        </pc:spChg>
        <pc:spChg chg="add del">
          <ac:chgData name="Denisa Vonet (1908353)" userId="3ce3b23a-0960-466e-949d-dba522c6f972" providerId="ADAL" clId="{01EE149D-7515-1C41-86CB-EB65B2F9AAB5}" dt="2022-09-16T12:17:45.494" v="4325" actId="26606"/>
          <ac:spMkLst>
            <pc:docMk/>
            <pc:sldMk cId="437092442" sldId="261"/>
            <ac:spMk id="34" creationId="{C39F7B57-75DF-9BF4-F1F9-23E76C443F48}"/>
          </ac:spMkLst>
        </pc:spChg>
        <pc:spChg chg="add del">
          <ac:chgData name="Denisa Vonet (1908353)" userId="3ce3b23a-0960-466e-949d-dba522c6f972" providerId="ADAL" clId="{01EE149D-7515-1C41-86CB-EB65B2F9AAB5}" dt="2022-09-16T12:17:51.210" v="4327" actId="26606"/>
          <ac:spMkLst>
            <pc:docMk/>
            <pc:sldMk cId="437092442" sldId="261"/>
            <ac:spMk id="38" creationId="{F3AF35CD-DA30-4E34-B0F3-32C27766DA05}"/>
          </ac:spMkLst>
        </pc:spChg>
        <pc:spChg chg="add del">
          <ac:chgData name="Denisa Vonet (1908353)" userId="3ce3b23a-0960-466e-949d-dba522c6f972" providerId="ADAL" clId="{01EE149D-7515-1C41-86CB-EB65B2F9AAB5}" dt="2022-09-16T12:17:51.210" v="4327" actId="26606"/>
          <ac:spMkLst>
            <pc:docMk/>
            <pc:sldMk cId="437092442" sldId="261"/>
            <ac:spMk id="39" creationId="{D6D1C87C-EF53-DC67-0513-A0DAE26C2C6E}"/>
          </ac:spMkLst>
        </pc:spChg>
        <pc:spChg chg="add del">
          <ac:chgData name="Denisa Vonet (1908353)" userId="3ce3b23a-0960-466e-949d-dba522c6f972" providerId="ADAL" clId="{01EE149D-7515-1C41-86CB-EB65B2F9AAB5}" dt="2022-09-17T15:29:25.340" v="5487"/>
          <ac:spMkLst>
            <pc:docMk/>
            <pc:sldMk cId="437092442" sldId="261"/>
            <ac:spMk id="44" creationId="{1C7FF924-8DA0-4BE9-8C7E-095B0EC13A44}"/>
          </ac:spMkLst>
        </pc:spChg>
        <pc:spChg chg="add mod ord">
          <ac:chgData name="Denisa Vonet (1908353)" userId="3ce3b23a-0960-466e-949d-dba522c6f972" providerId="ADAL" clId="{01EE149D-7515-1C41-86CB-EB65B2F9AAB5}" dt="2022-09-18T22:15:50.060" v="9062" actId="20577"/>
          <ac:spMkLst>
            <pc:docMk/>
            <pc:sldMk cId="437092442" sldId="261"/>
            <ac:spMk id="45" creationId="{C39F7B57-75DF-9BF4-F1F9-23E76C443F48}"/>
          </ac:spMkLst>
        </pc:spChg>
        <pc:spChg chg="add del">
          <ac:chgData name="Denisa Vonet (1908353)" userId="3ce3b23a-0960-466e-949d-dba522c6f972" providerId="ADAL" clId="{01EE149D-7515-1C41-86CB-EB65B2F9AAB5}" dt="2022-09-17T15:59:05.575" v="5757" actId="26606"/>
          <ac:spMkLst>
            <pc:docMk/>
            <pc:sldMk cId="437092442" sldId="261"/>
            <ac:spMk id="47" creationId="{D8AFD15B-CF29-4306-884F-47675092F91F}"/>
          </ac:spMkLst>
        </pc:spChg>
        <pc:spChg chg="add del">
          <ac:chgData name="Denisa Vonet (1908353)" userId="3ce3b23a-0960-466e-949d-dba522c6f972" providerId="ADAL" clId="{01EE149D-7515-1C41-86CB-EB65B2F9AAB5}" dt="2022-09-17T15:59:05.575" v="5757" actId="26606"/>
          <ac:spMkLst>
            <pc:docMk/>
            <pc:sldMk cId="437092442" sldId="261"/>
            <ac:spMk id="48" creationId="{7EC0D68F-F813-4414-800D-F8D4F0AB80BD}"/>
          </ac:spMkLst>
        </pc:spChg>
        <pc:spChg chg="add del">
          <ac:chgData name="Denisa Vonet (1908353)" userId="3ce3b23a-0960-466e-949d-dba522c6f972" providerId="ADAL" clId="{01EE149D-7515-1C41-86CB-EB65B2F9AAB5}" dt="2022-09-17T15:58:46.825" v="5733" actId="26606"/>
          <ac:spMkLst>
            <pc:docMk/>
            <pc:sldMk cId="437092442" sldId="261"/>
            <ac:spMk id="50" creationId="{E009DD9B-5EE2-4C0D-8B2B-351C8C102205}"/>
          </ac:spMkLst>
        </pc:spChg>
        <pc:spChg chg="add del">
          <ac:chgData name="Denisa Vonet (1908353)" userId="3ce3b23a-0960-466e-949d-dba522c6f972" providerId="ADAL" clId="{01EE149D-7515-1C41-86CB-EB65B2F9AAB5}" dt="2022-09-17T15:58:46.825" v="5733" actId="26606"/>
          <ac:spMkLst>
            <pc:docMk/>
            <pc:sldMk cId="437092442" sldId="261"/>
            <ac:spMk id="52" creationId="{E720DB99-7745-4E75-9D96-AAB6D55C531E}"/>
          </ac:spMkLst>
        </pc:spChg>
        <pc:spChg chg="add del">
          <ac:chgData name="Denisa Vonet (1908353)" userId="3ce3b23a-0960-466e-949d-dba522c6f972" providerId="ADAL" clId="{01EE149D-7515-1C41-86CB-EB65B2F9AAB5}" dt="2022-09-17T15:58:46.825" v="5733" actId="26606"/>
          <ac:spMkLst>
            <pc:docMk/>
            <pc:sldMk cId="437092442" sldId="261"/>
            <ac:spMk id="54" creationId="{D68803C4-E159-4360-B7BB-74205C8F782D}"/>
          </ac:spMkLst>
        </pc:spChg>
        <pc:spChg chg="add del">
          <ac:chgData name="Denisa Vonet (1908353)" userId="3ce3b23a-0960-466e-949d-dba522c6f972" providerId="ADAL" clId="{01EE149D-7515-1C41-86CB-EB65B2F9AAB5}" dt="2022-09-17T15:58:46.825" v="5733" actId="26606"/>
          <ac:spMkLst>
            <pc:docMk/>
            <pc:sldMk cId="437092442" sldId="261"/>
            <ac:spMk id="56" creationId="{504B0465-3B07-49BF-BEA7-D81476246293}"/>
          </ac:spMkLst>
        </pc:spChg>
        <pc:spChg chg="add del">
          <ac:chgData name="Denisa Vonet (1908353)" userId="3ce3b23a-0960-466e-949d-dba522c6f972" providerId="ADAL" clId="{01EE149D-7515-1C41-86CB-EB65B2F9AAB5}" dt="2022-09-17T15:59:06.208" v="5759" actId="26606"/>
          <ac:spMkLst>
            <pc:docMk/>
            <pc:sldMk cId="437092442" sldId="261"/>
            <ac:spMk id="57" creationId="{F3AF35CD-DA30-4E34-B0F3-32C27766DA05}"/>
          </ac:spMkLst>
        </pc:spChg>
        <pc:spChg chg="add del">
          <ac:chgData name="Denisa Vonet (1908353)" userId="3ce3b23a-0960-466e-949d-dba522c6f972" providerId="ADAL" clId="{01EE149D-7515-1C41-86CB-EB65B2F9AAB5}" dt="2022-09-17T15:58:46.825" v="5733" actId="26606"/>
          <ac:spMkLst>
            <pc:docMk/>
            <pc:sldMk cId="437092442" sldId="261"/>
            <ac:spMk id="58" creationId="{49B7FFA5-14CB-4A4F-9BCC-CA3AA5D9D276}"/>
          </ac:spMkLst>
        </pc:spChg>
        <pc:spChg chg="add del">
          <ac:chgData name="Denisa Vonet (1908353)" userId="3ce3b23a-0960-466e-949d-dba522c6f972" providerId="ADAL" clId="{01EE149D-7515-1C41-86CB-EB65B2F9AAB5}" dt="2022-09-17T15:58:46.825" v="5733" actId="26606"/>
          <ac:spMkLst>
            <pc:docMk/>
            <pc:sldMk cId="437092442" sldId="261"/>
            <ac:spMk id="60" creationId="{04E48745-7512-4EC2-9E20-9092D12150CA}"/>
          </ac:spMkLst>
        </pc:spChg>
        <pc:spChg chg="add del">
          <ac:chgData name="Denisa Vonet (1908353)" userId="3ce3b23a-0960-466e-949d-dba522c6f972" providerId="ADAL" clId="{01EE149D-7515-1C41-86CB-EB65B2F9AAB5}" dt="2022-09-17T15:58:51.158" v="5735" actId="26606"/>
          <ac:spMkLst>
            <pc:docMk/>
            <pc:sldMk cId="437092442" sldId="261"/>
            <ac:spMk id="62" creationId="{F3AF35CD-DA30-4E34-B0F3-32C27766DA05}"/>
          </ac:spMkLst>
        </pc:spChg>
        <pc:spChg chg="add del">
          <ac:chgData name="Denisa Vonet (1908353)" userId="3ce3b23a-0960-466e-949d-dba522c6f972" providerId="ADAL" clId="{01EE149D-7515-1C41-86CB-EB65B2F9AAB5}" dt="2022-09-17T15:59:06.826" v="5761" actId="26606"/>
          <ac:spMkLst>
            <pc:docMk/>
            <pc:sldMk cId="437092442" sldId="261"/>
            <ac:spMk id="64" creationId="{B16070FD-9EB8-4AC8-A8E2-267228385B79}"/>
          </ac:spMkLst>
        </pc:spChg>
        <pc:spChg chg="add del">
          <ac:chgData name="Denisa Vonet (1908353)" userId="3ce3b23a-0960-466e-949d-dba522c6f972" providerId="ADAL" clId="{01EE149D-7515-1C41-86CB-EB65B2F9AAB5}" dt="2022-09-17T15:58:51.725" v="5737" actId="26606"/>
          <ac:spMkLst>
            <pc:docMk/>
            <pc:sldMk cId="437092442" sldId="261"/>
            <ac:spMk id="66" creationId="{B16070FD-9EB8-4AC8-A8E2-267228385B79}"/>
          </ac:spMkLst>
        </pc:spChg>
        <pc:spChg chg="add del">
          <ac:chgData name="Denisa Vonet (1908353)" userId="3ce3b23a-0960-466e-949d-dba522c6f972" providerId="ADAL" clId="{01EE149D-7515-1C41-86CB-EB65B2F9AAB5}" dt="2022-09-17T15:59:08.291" v="5763" actId="26606"/>
          <ac:spMkLst>
            <pc:docMk/>
            <pc:sldMk cId="437092442" sldId="261"/>
            <ac:spMk id="67" creationId="{CCF043BA-0C52-4068-BCF5-2B2D89BA9D36}"/>
          </ac:spMkLst>
        </pc:spChg>
        <pc:spChg chg="add del">
          <ac:chgData name="Denisa Vonet (1908353)" userId="3ce3b23a-0960-466e-949d-dba522c6f972" providerId="ADAL" clId="{01EE149D-7515-1C41-86CB-EB65B2F9AAB5}" dt="2022-09-17T15:58:52.867" v="5739" actId="26606"/>
          <ac:spMkLst>
            <pc:docMk/>
            <pc:sldMk cId="437092442" sldId="261"/>
            <ac:spMk id="68" creationId="{CCF043BA-0C52-4068-BCF5-2B2D89BA9D36}"/>
          </ac:spMkLst>
        </pc:spChg>
        <pc:spChg chg="add del">
          <ac:chgData name="Denisa Vonet (1908353)" userId="3ce3b23a-0960-466e-949d-dba522c6f972" providerId="ADAL" clId="{01EE149D-7515-1C41-86CB-EB65B2F9AAB5}" dt="2022-09-17T15:58:53.509" v="5741" actId="26606"/>
          <ac:spMkLst>
            <pc:docMk/>
            <pc:sldMk cId="437092442" sldId="261"/>
            <ac:spMk id="72" creationId="{B16070FD-9EB8-4AC8-A8E2-267228385B79}"/>
          </ac:spMkLst>
        </pc:spChg>
        <pc:spChg chg="add del">
          <ac:chgData name="Denisa Vonet (1908353)" userId="3ce3b23a-0960-466e-949d-dba522c6f972" providerId="ADAL" clId="{01EE149D-7515-1C41-86CB-EB65B2F9AAB5}" dt="2022-09-17T15:58:54.110" v="5743" actId="26606"/>
          <ac:spMkLst>
            <pc:docMk/>
            <pc:sldMk cId="437092442" sldId="261"/>
            <ac:spMk id="74" creationId="{F3AF35CD-DA30-4E34-B0F3-32C27766DA05}"/>
          </ac:spMkLst>
        </pc:spChg>
        <pc:spChg chg="add del">
          <ac:chgData name="Denisa Vonet (1908353)" userId="3ce3b23a-0960-466e-949d-dba522c6f972" providerId="ADAL" clId="{01EE149D-7515-1C41-86CB-EB65B2F9AAB5}" dt="2022-09-17T15:59:09.075" v="5765" actId="26606"/>
          <ac:spMkLst>
            <pc:docMk/>
            <pc:sldMk cId="437092442" sldId="261"/>
            <ac:spMk id="76" creationId="{B16070FD-9EB8-4AC8-A8E2-267228385B79}"/>
          </ac:spMkLst>
        </pc:spChg>
        <pc:spChg chg="add del">
          <ac:chgData name="Denisa Vonet (1908353)" userId="3ce3b23a-0960-466e-949d-dba522c6f972" providerId="ADAL" clId="{01EE149D-7515-1C41-86CB-EB65B2F9AAB5}" dt="2022-09-17T15:58:54.992" v="5745" actId="26606"/>
          <ac:spMkLst>
            <pc:docMk/>
            <pc:sldMk cId="437092442" sldId="261"/>
            <ac:spMk id="78" creationId="{E009DD9B-5EE2-4C0D-8B2B-351C8C102205}"/>
          </ac:spMkLst>
        </pc:spChg>
        <pc:spChg chg="add del">
          <ac:chgData name="Denisa Vonet (1908353)" userId="3ce3b23a-0960-466e-949d-dba522c6f972" providerId="ADAL" clId="{01EE149D-7515-1C41-86CB-EB65B2F9AAB5}" dt="2022-09-17T15:58:54.992" v="5745" actId="26606"/>
          <ac:spMkLst>
            <pc:docMk/>
            <pc:sldMk cId="437092442" sldId="261"/>
            <ac:spMk id="79" creationId="{E720DB99-7745-4E75-9D96-AAB6D55C531E}"/>
          </ac:spMkLst>
        </pc:spChg>
        <pc:spChg chg="add del">
          <ac:chgData name="Denisa Vonet (1908353)" userId="3ce3b23a-0960-466e-949d-dba522c6f972" providerId="ADAL" clId="{01EE149D-7515-1C41-86CB-EB65B2F9AAB5}" dt="2022-09-17T15:58:54.992" v="5745" actId="26606"/>
          <ac:spMkLst>
            <pc:docMk/>
            <pc:sldMk cId="437092442" sldId="261"/>
            <ac:spMk id="80" creationId="{D68803C4-E159-4360-B7BB-74205C8F782D}"/>
          </ac:spMkLst>
        </pc:spChg>
        <pc:spChg chg="add del">
          <ac:chgData name="Denisa Vonet (1908353)" userId="3ce3b23a-0960-466e-949d-dba522c6f972" providerId="ADAL" clId="{01EE149D-7515-1C41-86CB-EB65B2F9AAB5}" dt="2022-09-17T15:58:54.992" v="5745" actId="26606"/>
          <ac:spMkLst>
            <pc:docMk/>
            <pc:sldMk cId="437092442" sldId="261"/>
            <ac:spMk id="81" creationId="{504B0465-3B07-49BF-BEA7-D81476246293}"/>
          </ac:spMkLst>
        </pc:spChg>
        <pc:spChg chg="add del">
          <ac:chgData name="Denisa Vonet (1908353)" userId="3ce3b23a-0960-466e-949d-dba522c6f972" providerId="ADAL" clId="{01EE149D-7515-1C41-86CB-EB65B2F9AAB5}" dt="2022-09-17T15:58:54.992" v="5745" actId="26606"/>
          <ac:spMkLst>
            <pc:docMk/>
            <pc:sldMk cId="437092442" sldId="261"/>
            <ac:spMk id="82" creationId="{49B7FFA5-14CB-4A4F-9BCC-CA3AA5D9D276}"/>
          </ac:spMkLst>
        </pc:spChg>
        <pc:spChg chg="add del">
          <ac:chgData name="Denisa Vonet (1908353)" userId="3ce3b23a-0960-466e-949d-dba522c6f972" providerId="ADAL" clId="{01EE149D-7515-1C41-86CB-EB65B2F9AAB5}" dt="2022-09-17T15:58:54.992" v="5745" actId="26606"/>
          <ac:spMkLst>
            <pc:docMk/>
            <pc:sldMk cId="437092442" sldId="261"/>
            <ac:spMk id="83" creationId="{04E48745-7512-4EC2-9E20-9092D12150CA}"/>
          </ac:spMkLst>
        </pc:spChg>
        <pc:spChg chg="add del">
          <ac:chgData name="Denisa Vonet (1908353)" userId="3ce3b23a-0960-466e-949d-dba522c6f972" providerId="ADAL" clId="{01EE149D-7515-1C41-86CB-EB65B2F9AAB5}" dt="2022-09-17T15:59:09.962" v="5767" actId="26606"/>
          <ac:spMkLst>
            <pc:docMk/>
            <pc:sldMk cId="437092442" sldId="261"/>
            <ac:spMk id="84" creationId="{F3AF35CD-DA30-4E34-B0F3-32C27766DA05}"/>
          </ac:spMkLst>
        </pc:spChg>
        <pc:spChg chg="add del">
          <ac:chgData name="Denisa Vonet (1908353)" userId="3ce3b23a-0960-466e-949d-dba522c6f972" providerId="ADAL" clId="{01EE149D-7515-1C41-86CB-EB65B2F9AAB5}" dt="2022-09-17T15:58:55.542" v="5747" actId="26606"/>
          <ac:spMkLst>
            <pc:docMk/>
            <pc:sldMk cId="437092442" sldId="261"/>
            <ac:spMk id="85" creationId="{B16070FD-9EB8-4AC8-A8E2-267228385B79}"/>
          </ac:spMkLst>
        </pc:spChg>
        <pc:spChg chg="add del">
          <ac:chgData name="Denisa Vonet (1908353)" userId="3ce3b23a-0960-466e-949d-dba522c6f972" providerId="ADAL" clId="{01EE149D-7515-1C41-86CB-EB65B2F9AAB5}" dt="2022-09-17T15:58:57.226" v="5749" actId="26606"/>
          <ac:spMkLst>
            <pc:docMk/>
            <pc:sldMk cId="437092442" sldId="261"/>
            <ac:spMk id="87" creationId="{CCF043BA-0C52-4068-BCF5-2B2D89BA9D36}"/>
          </ac:spMkLst>
        </pc:spChg>
        <pc:spChg chg="add del">
          <ac:chgData name="Denisa Vonet (1908353)" userId="3ce3b23a-0960-466e-949d-dba522c6f972" providerId="ADAL" clId="{01EE149D-7515-1C41-86CB-EB65B2F9AAB5}" dt="2022-09-17T15:59:12.917" v="5769" actId="26606"/>
          <ac:spMkLst>
            <pc:docMk/>
            <pc:sldMk cId="437092442" sldId="261"/>
            <ac:spMk id="91" creationId="{E009DD9B-5EE2-4C0D-8B2B-351C8C102205}"/>
          </ac:spMkLst>
        </pc:spChg>
        <pc:spChg chg="add del">
          <ac:chgData name="Denisa Vonet (1908353)" userId="3ce3b23a-0960-466e-949d-dba522c6f972" providerId="ADAL" clId="{01EE149D-7515-1C41-86CB-EB65B2F9AAB5}" dt="2022-09-17T15:58:58.309" v="5751" actId="26606"/>
          <ac:spMkLst>
            <pc:docMk/>
            <pc:sldMk cId="437092442" sldId="261"/>
            <ac:spMk id="92" creationId="{2A0E4E09-FC02-4ADC-951A-3FFA90B6FE39}"/>
          </ac:spMkLst>
        </pc:spChg>
        <pc:spChg chg="add del">
          <ac:chgData name="Denisa Vonet (1908353)" userId="3ce3b23a-0960-466e-949d-dba522c6f972" providerId="ADAL" clId="{01EE149D-7515-1C41-86CB-EB65B2F9AAB5}" dt="2022-09-17T15:58:58.309" v="5751" actId="26606"/>
          <ac:spMkLst>
            <pc:docMk/>
            <pc:sldMk cId="437092442" sldId="261"/>
            <ac:spMk id="93" creationId="{E5821A2D-F010-4C2B-8819-23281D9C770F}"/>
          </ac:spMkLst>
        </pc:spChg>
        <pc:spChg chg="add del">
          <ac:chgData name="Denisa Vonet (1908353)" userId="3ce3b23a-0960-466e-949d-dba522c6f972" providerId="ADAL" clId="{01EE149D-7515-1C41-86CB-EB65B2F9AAB5}" dt="2022-09-17T15:59:12.917" v="5769" actId="26606"/>
          <ac:spMkLst>
            <pc:docMk/>
            <pc:sldMk cId="437092442" sldId="261"/>
            <ac:spMk id="95" creationId="{E720DB99-7745-4E75-9D96-AAB6D55C531E}"/>
          </ac:spMkLst>
        </pc:spChg>
        <pc:spChg chg="add del">
          <ac:chgData name="Denisa Vonet (1908353)" userId="3ce3b23a-0960-466e-949d-dba522c6f972" providerId="ADAL" clId="{01EE149D-7515-1C41-86CB-EB65B2F9AAB5}" dt="2022-09-17T15:59:12.917" v="5769" actId="26606"/>
          <ac:spMkLst>
            <pc:docMk/>
            <pc:sldMk cId="437092442" sldId="261"/>
            <ac:spMk id="96" creationId="{D68803C4-E159-4360-B7BB-74205C8F782D}"/>
          </ac:spMkLst>
        </pc:spChg>
        <pc:spChg chg="add del">
          <ac:chgData name="Denisa Vonet (1908353)" userId="3ce3b23a-0960-466e-949d-dba522c6f972" providerId="ADAL" clId="{01EE149D-7515-1C41-86CB-EB65B2F9AAB5}" dt="2022-09-17T15:59:00.207" v="5753" actId="26606"/>
          <ac:spMkLst>
            <pc:docMk/>
            <pc:sldMk cId="437092442" sldId="261"/>
            <ac:spMk id="97" creationId="{1C7FF924-8DA0-4BE9-8C7E-095B0EC13A44}"/>
          </ac:spMkLst>
        </pc:spChg>
        <pc:spChg chg="add del">
          <ac:chgData name="Denisa Vonet (1908353)" userId="3ce3b23a-0960-466e-949d-dba522c6f972" providerId="ADAL" clId="{01EE149D-7515-1C41-86CB-EB65B2F9AAB5}" dt="2022-09-17T15:59:12.917" v="5769" actId="26606"/>
          <ac:spMkLst>
            <pc:docMk/>
            <pc:sldMk cId="437092442" sldId="261"/>
            <ac:spMk id="99" creationId="{504B0465-3B07-49BF-BEA7-D81476246293}"/>
          </ac:spMkLst>
        </pc:spChg>
        <pc:spChg chg="add del">
          <ac:chgData name="Denisa Vonet (1908353)" userId="3ce3b23a-0960-466e-949d-dba522c6f972" providerId="ADAL" clId="{01EE149D-7515-1C41-86CB-EB65B2F9AAB5}" dt="2022-09-17T15:59:12.917" v="5769" actId="26606"/>
          <ac:spMkLst>
            <pc:docMk/>
            <pc:sldMk cId="437092442" sldId="261"/>
            <ac:spMk id="100" creationId="{49B7FFA5-14CB-4A4F-9BCC-CA3AA5D9D276}"/>
          </ac:spMkLst>
        </pc:spChg>
        <pc:spChg chg="add del">
          <ac:chgData name="Denisa Vonet (1908353)" userId="3ce3b23a-0960-466e-949d-dba522c6f972" providerId="ADAL" clId="{01EE149D-7515-1C41-86CB-EB65B2F9AAB5}" dt="2022-09-17T15:59:12.917" v="5769" actId="26606"/>
          <ac:spMkLst>
            <pc:docMk/>
            <pc:sldMk cId="437092442" sldId="261"/>
            <ac:spMk id="101" creationId="{04E48745-7512-4EC2-9E20-9092D12150CA}"/>
          </ac:spMkLst>
        </pc:spChg>
        <pc:grpChg chg="add del">
          <ac:chgData name="Denisa Vonet (1908353)" userId="3ce3b23a-0960-466e-949d-dba522c6f972" providerId="ADAL" clId="{01EE149D-7515-1C41-86CB-EB65B2F9AAB5}" dt="2022-09-16T12:17:29.742" v="4317" actId="26606"/>
          <ac:grpSpMkLst>
            <pc:docMk/>
            <pc:sldMk cId="437092442" sldId="261"/>
            <ac:grpSpMk id="14" creationId="{BCFC42DC-2C46-47C4-BC61-530557385DBD}"/>
          </ac:grpSpMkLst>
        </pc:grpChg>
        <pc:grpChg chg="add del">
          <ac:chgData name="Denisa Vonet (1908353)" userId="3ce3b23a-0960-466e-949d-dba522c6f972" providerId="ADAL" clId="{01EE149D-7515-1C41-86CB-EB65B2F9AAB5}" dt="2022-09-16T12:17:34.777" v="4323" actId="26606"/>
          <ac:grpSpMkLst>
            <pc:docMk/>
            <pc:sldMk cId="437092442" sldId="261"/>
            <ac:grpSpMk id="30" creationId="{D68B9961-F007-40D1-AF51-61B6DE5106CE}"/>
          </ac:grpSpMkLst>
        </pc:grpChg>
        <pc:grpChg chg="add del">
          <ac:chgData name="Denisa Vonet (1908353)" userId="3ce3b23a-0960-466e-949d-dba522c6f972" providerId="ADAL" clId="{01EE149D-7515-1C41-86CB-EB65B2F9AAB5}" dt="2022-09-16T12:17:45.494" v="4325" actId="26606"/>
          <ac:grpSpMkLst>
            <pc:docMk/>
            <pc:sldMk cId="437092442" sldId="261"/>
            <ac:grpSpMk id="35" creationId="{5029B4A8-2CF0-48DC-B29E-F3B62EDDC445}"/>
          </ac:grpSpMkLst>
        </pc:grpChg>
        <pc:grpChg chg="add del">
          <ac:chgData name="Denisa Vonet (1908353)" userId="3ce3b23a-0960-466e-949d-dba522c6f972" providerId="ADAL" clId="{01EE149D-7515-1C41-86CB-EB65B2F9AAB5}" dt="2022-09-16T12:17:51.210" v="4327" actId="26606"/>
          <ac:grpSpMkLst>
            <pc:docMk/>
            <pc:sldMk cId="437092442" sldId="261"/>
            <ac:grpSpMk id="40" creationId="{BCFC42DC-2C46-47C4-BC61-530557385DBD}"/>
          </ac:grpSpMkLst>
        </pc:grpChg>
        <pc:grpChg chg="add del">
          <ac:chgData name="Denisa Vonet (1908353)" userId="3ce3b23a-0960-466e-949d-dba522c6f972" providerId="ADAL" clId="{01EE149D-7515-1C41-86CB-EB65B2F9AAB5}" dt="2022-09-17T15:29:25.340" v="5487"/>
          <ac:grpSpMkLst>
            <pc:docMk/>
            <pc:sldMk cId="437092442" sldId="261"/>
            <ac:grpSpMk id="46" creationId="{5029B4A8-2CF0-48DC-B29E-F3B62EDDC445}"/>
          </ac:grpSpMkLst>
        </pc:grpChg>
        <pc:grpChg chg="add del">
          <ac:chgData name="Denisa Vonet (1908353)" userId="3ce3b23a-0960-466e-949d-dba522c6f972" providerId="ADAL" clId="{01EE149D-7515-1C41-86CB-EB65B2F9AAB5}" dt="2022-09-17T15:59:05.575" v="5757" actId="26606"/>
          <ac:grpSpMkLst>
            <pc:docMk/>
            <pc:sldMk cId="437092442" sldId="261"/>
            <ac:grpSpMk id="49" creationId="{54CA915D-BDF0-41F8-B00E-FB186EFF7BD6}"/>
          </ac:grpSpMkLst>
        </pc:grpChg>
        <pc:grpChg chg="add del">
          <ac:chgData name="Denisa Vonet (1908353)" userId="3ce3b23a-0960-466e-949d-dba522c6f972" providerId="ADAL" clId="{01EE149D-7515-1C41-86CB-EB65B2F9AAB5}" dt="2022-09-17T15:59:06.208" v="5759" actId="26606"/>
          <ac:grpSpMkLst>
            <pc:docMk/>
            <pc:sldMk cId="437092442" sldId="261"/>
            <ac:grpSpMk id="59" creationId="{BCFC42DC-2C46-47C4-BC61-530557385DBD}"/>
          </ac:grpSpMkLst>
        </pc:grpChg>
        <pc:grpChg chg="add del">
          <ac:chgData name="Denisa Vonet (1908353)" userId="3ce3b23a-0960-466e-949d-dba522c6f972" providerId="ADAL" clId="{01EE149D-7515-1C41-86CB-EB65B2F9AAB5}" dt="2022-09-17T15:58:51.158" v="5735" actId="26606"/>
          <ac:grpSpMkLst>
            <pc:docMk/>
            <pc:sldMk cId="437092442" sldId="261"/>
            <ac:grpSpMk id="63" creationId="{BCFC42DC-2C46-47C4-BC61-530557385DBD}"/>
          </ac:grpSpMkLst>
        </pc:grpChg>
        <pc:grpChg chg="add del">
          <ac:chgData name="Denisa Vonet (1908353)" userId="3ce3b23a-0960-466e-949d-dba522c6f972" providerId="ADAL" clId="{01EE149D-7515-1C41-86CB-EB65B2F9AAB5}" dt="2022-09-17T15:58:52.867" v="5739" actId="26606"/>
          <ac:grpSpMkLst>
            <pc:docMk/>
            <pc:sldMk cId="437092442" sldId="261"/>
            <ac:grpSpMk id="69" creationId="{789ACCC8-A635-400E-B9C0-AD9CA57109CE}"/>
          </ac:grpSpMkLst>
        </pc:grpChg>
        <pc:grpChg chg="add del">
          <ac:chgData name="Denisa Vonet (1908353)" userId="3ce3b23a-0960-466e-949d-dba522c6f972" providerId="ADAL" clId="{01EE149D-7515-1C41-86CB-EB65B2F9AAB5}" dt="2022-09-17T15:59:08.291" v="5763" actId="26606"/>
          <ac:grpSpMkLst>
            <pc:docMk/>
            <pc:sldMk cId="437092442" sldId="261"/>
            <ac:grpSpMk id="70" creationId="{789ACCC8-A635-400E-B9C0-AD9CA57109CE}"/>
          </ac:grpSpMkLst>
        </pc:grpChg>
        <pc:grpChg chg="add del">
          <ac:chgData name="Denisa Vonet (1908353)" userId="3ce3b23a-0960-466e-949d-dba522c6f972" providerId="ADAL" clId="{01EE149D-7515-1C41-86CB-EB65B2F9AAB5}" dt="2022-09-17T15:58:54.110" v="5743" actId="26606"/>
          <ac:grpSpMkLst>
            <pc:docMk/>
            <pc:sldMk cId="437092442" sldId="261"/>
            <ac:grpSpMk id="75" creationId="{BCFC42DC-2C46-47C4-BC61-530557385DBD}"/>
          </ac:grpSpMkLst>
        </pc:grpChg>
        <pc:grpChg chg="add del">
          <ac:chgData name="Denisa Vonet (1908353)" userId="3ce3b23a-0960-466e-949d-dba522c6f972" providerId="ADAL" clId="{01EE149D-7515-1C41-86CB-EB65B2F9AAB5}" dt="2022-09-17T15:59:09.962" v="5767" actId="26606"/>
          <ac:grpSpMkLst>
            <pc:docMk/>
            <pc:sldMk cId="437092442" sldId="261"/>
            <ac:grpSpMk id="86" creationId="{BCFC42DC-2C46-47C4-BC61-530557385DBD}"/>
          </ac:grpSpMkLst>
        </pc:grpChg>
        <pc:grpChg chg="add del">
          <ac:chgData name="Denisa Vonet (1908353)" userId="3ce3b23a-0960-466e-949d-dba522c6f972" providerId="ADAL" clId="{01EE149D-7515-1C41-86CB-EB65B2F9AAB5}" dt="2022-09-17T15:58:57.226" v="5749" actId="26606"/>
          <ac:grpSpMkLst>
            <pc:docMk/>
            <pc:sldMk cId="437092442" sldId="261"/>
            <ac:grpSpMk id="88" creationId="{789ACCC8-A635-400E-B9C0-AD9CA57109CE}"/>
          </ac:grpSpMkLst>
        </pc:grpChg>
        <pc:grpChg chg="add del">
          <ac:chgData name="Denisa Vonet (1908353)" userId="3ce3b23a-0960-466e-949d-dba522c6f972" providerId="ADAL" clId="{01EE149D-7515-1C41-86CB-EB65B2F9AAB5}" dt="2022-09-17T15:58:58.309" v="5751" actId="26606"/>
          <ac:grpSpMkLst>
            <pc:docMk/>
            <pc:sldMk cId="437092442" sldId="261"/>
            <ac:grpSpMk id="94" creationId="{D68B9961-F007-40D1-AF51-61B6DE5106CE}"/>
          </ac:grpSpMkLst>
        </pc:grpChg>
        <pc:grpChg chg="add del">
          <ac:chgData name="Denisa Vonet (1908353)" userId="3ce3b23a-0960-466e-949d-dba522c6f972" providerId="ADAL" clId="{01EE149D-7515-1C41-86CB-EB65B2F9AAB5}" dt="2022-09-17T15:59:00.207" v="5753" actId="26606"/>
          <ac:grpSpMkLst>
            <pc:docMk/>
            <pc:sldMk cId="437092442" sldId="261"/>
            <ac:grpSpMk id="98" creationId="{5029B4A8-2CF0-48DC-B29E-F3B62EDDC445}"/>
          </ac:grpSpMkLst>
        </pc:grpChg>
        <pc:picChg chg="add mod">
          <ac:chgData name="Denisa Vonet (1908353)" userId="3ce3b23a-0960-466e-949d-dba522c6f972" providerId="ADAL" clId="{01EE149D-7515-1C41-86CB-EB65B2F9AAB5}" dt="2022-09-18T00:31:14.498" v="7359" actId="1076"/>
          <ac:picMkLst>
            <pc:docMk/>
            <pc:sldMk cId="437092442" sldId="261"/>
            <ac:picMk id="5" creationId="{FDC08A2E-9330-6F4E-A58B-1B43D505AEAA}"/>
          </ac:picMkLst>
        </pc:picChg>
      </pc:sldChg>
      <pc:sldChg chg="addSp delSp modSp new mod setBg modAnim setClrOvrMap delDesignElem">
        <pc:chgData name="Denisa Vonet (1908353)" userId="3ce3b23a-0960-466e-949d-dba522c6f972" providerId="ADAL" clId="{01EE149D-7515-1C41-86CB-EB65B2F9AAB5}" dt="2022-09-18T23:33:58.861" v="9204" actId="1076"/>
        <pc:sldMkLst>
          <pc:docMk/>
          <pc:sldMk cId="1512405464" sldId="262"/>
        </pc:sldMkLst>
        <pc:spChg chg="mod">
          <ac:chgData name="Denisa Vonet (1908353)" userId="3ce3b23a-0960-466e-949d-dba522c6f972" providerId="ADAL" clId="{01EE149D-7515-1C41-86CB-EB65B2F9AAB5}" dt="2022-09-18T23:33:58.861" v="9204" actId="1076"/>
          <ac:spMkLst>
            <pc:docMk/>
            <pc:sldMk cId="1512405464" sldId="262"/>
            <ac:spMk id="2" creationId="{2EA1AD75-DD4C-9748-A035-65E272E44312}"/>
          </ac:spMkLst>
        </pc:spChg>
        <pc:spChg chg="add del mod">
          <ac:chgData name="Denisa Vonet (1908353)" userId="3ce3b23a-0960-466e-949d-dba522c6f972" providerId="ADAL" clId="{01EE149D-7515-1C41-86CB-EB65B2F9AAB5}" dt="2022-09-16T12:36:09.647" v="4860" actId="26606"/>
          <ac:spMkLst>
            <pc:docMk/>
            <pc:sldMk cId="1512405464" sldId="262"/>
            <ac:spMk id="3" creationId="{28ACDF04-0042-E644-B153-85C98E7EBA98}"/>
          </ac:spMkLst>
        </pc:spChg>
        <pc:spChg chg="add del mod">
          <ac:chgData name="Denisa Vonet (1908353)" userId="3ce3b23a-0960-466e-949d-dba522c6f972" providerId="ADAL" clId="{01EE149D-7515-1C41-86CB-EB65B2F9AAB5}" dt="2022-09-16T12:35:48.655" v="4853" actId="478"/>
          <ac:spMkLst>
            <pc:docMk/>
            <pc:sldMk cId="1512405464" sldId="262"/>
            <ac:spMk id="4" creationId="{65AAD851-60D2-114D-8F21-93750A1748CE}"/>
          </ac:spMkLst>
        </pc:spChg>
        <pc:spChg chg="add del mod">
          <ac:chgData name="Denisa Vonet (1908353)" userId="3ce3b23a-0960-466e-949d-dba522c6f972" providerId="ADAL" clId="{01EE149D-7515-1C41-86CB-EB65B2F9AAB5}" dt="2022-09-18T23:26:37.764" v="9146" actId="931"/>
          <ac:spMkLst>
            <pc:docMk/>
            <pc:sldMk cId="1512405464" sldId="262"/>
            <ac:spMk id="5" creationId="{781720EC-9A3F-DC47-AE80-8FEDD43E2C4E}"/>
          </ac:spMkLst>
        </pc:spChg>
        <pc:spChg chg="add del">
          <ac:chgData name="Denisa Vonet (1908353)" userId="3ce3b23a-0960-466e-949d-dba522c6f972" providerId="ADAL" clId="{01EE149D-7515-1C41-86CB-EB65B2F9AAB5}" dt="2022-09-16T12:36:02.774" v="4855" actId="26606"/>
          <ac:spMkLst>
            <pc:docMk/>
            <pc:sldMk cId="1512405464" sldId="262"/>
            <ac:spMk id="6" creationId="{3FD711E9-7F79-40A9-8D9E-4AE293C154A5}"/>
          </ac:spMkLst>
        </pc:spChg>
        <pc:spChg chg="add del">
          <ac:chgData name="Denisa Vonet (1908353)" userId="3ce3b23a-0960-466e-949d-dba522c6f972" providerId="ADAL" clId="{01EE149D-7515-1C41-86CB-EB65B2F9AAB5}" dt="2022-09-16T12:36:06.272" v="4857" actId="26606"/>
          <ac:spMkLst>
            <pc:docMk/>
            <pc:sldMk cId="1512405464" sldId="262"/>
            <ac:spMk id="8" creationId="{3FD711E9-7F79-40A9-8D9E-4AE293C154A5}"/>
          </ac:spMkLst>
        </pc:spChg>
        <pc:spChg chg="add del">
          <ac:chgData name="Denisa Vonet (1908353)" userId="3ce3b23a-0960-466e-949d-dba522c6f972" providerId="ADAL" clId="{01EE149D-7515-1C41-86CB-EB65B2F9AAB5}" dt="2022-09-16T12:14:25.033" v="4301" actId="26606"/>
          <ac:spMkLst>
            <pc:docMk/>
            <pc:sldMk cId="1512405464" sldId="262"/>
            <ac:spMk id="9" creationId="{E009DD9B-5EE2-4C0D-8B2B-351C8C102205}"/>
          </ac:spMkLst>
        </pc:spChg>
        <pc:spChg chg="add del">
          <ac:chgData name="Denisa Vonet (1908353)" userId="3ce3b23a-0960-466e-949d-dba522c6f972" providerId="ADAL" clId="{01EE149D-7515-1C41-86CB-EB65B2F9AAB5}" dt="2022-09-16T12:14:25.033" v="4301" actId="26606"/>
          <ac:spMkLst>
            <pc:docMk/>
            <pc:sldMk cId="1512405464" sldId="262"/>
            <ac:spMk id="11" creationId="{E720DB99-7745-4E75-9D96-AAB6D55C531E}"/>
          </ac:spMkLst>
        </pc:spChg>
        <pc:spChg chg="add del">
          <ac:chgData name="Denisa Vonet (1908353)" userId="3ce3b23a-0960-466e-949d-dba522c6f972" providerId="ADAL" clId="{01EE149D-7515-1C41-86CB-EB65B2F9AAB5}" dt="2022-09-16T12:36:09.609" v="4859" actId="26606"/>
          <ac:spMkLst>
            <pc:docMk/>
            <pc:sldMk cId="1512405464" sldId="262"/>
            <ac:spMk id="12" creationId="{5118BA95-03E7-41B7-B442-0AF8C0A7FF68}"/>
          </ac:spMkLst>
        </pc:spChg>
        <pc:spChg chg="add del">
          <ac:chgData name="Denisa Vonet (1908353)" userId="3ce3b23a-0960-466e-949d-dba522c6f972" providerId="ADAL" clId="{01EE149D-7515-1C41-86CB-EB65B2F9AAB5}" dt="2022-09-16T12:14:25.033" v="4301" actId="26606"/>
          <ac:spMkLst>
            <pc:docMk/>
            <pc:sldMk cId="1512405464" sldId="262"/>
            <ac:spMk id="13" creationId="{D68803C4-E159-4360-B7BB-74205C8F782D}"/>
          </ac:spMkLst>
        </pc:spChg>
        <pc:spChg chg="add del">
          <ac:chgData name="Denisa Vonet (1908353)" userId="3ce3b23a-0960-466e-949d-dba522c6f972" providerId="ADAL" clId="{01EE149D-7515-1C41-86CB-EB65B2F9AAB5}" dt="2022-09-16T12:36:09.609" v="4859" actId="26606"/>
          <ac:spMkLst>
            <pc:docMk/>
            <pc:sldMk cId="1512405464" sldId="262"/>
            <ac:spMk id="14" creationId="{059D8741-EAD6-41B1-A882-70D70FC35821}"/>
          </ac:spMkLst>
        </pc:spChg>
        <pc:spChg chg="add del">
          <ac:chgData name="Denisa Vonet (1908353)" userId="3ce3b23a-0960-466e-949d-dba522c6f972" providerId="ADAL" clId="{01EE149D-7515-1C41-86CB-EB65B2F9AAB5}" dt="2022-09-16T12:14:25.033" v="4301" actId="26606"/>
          <ac:spMkLst>
            <pc:docMk/>
            <pc:sldMk cId="1512405464" sldId="262"/>
            <ac:spMk id="15" creationId="{504B0465-3B07-49BF-BEA7-D81476246293}"/>
          </ac:spMkLst>
        </pc:spChg>
        <pc:spChg chg="add del">
          <ac:chgData name="Denisa Vonet (1908353)" userId="3ce3b23a-0960-466e-949d-dba522c6f972" providerId="ADAL" clId="{01EE149D-7515-1C41-86CB-EB65B2F9AAB5}" dt="2022-09-16T12:36:09.609" v="4859" actId="26606"/>
          <ac:spMkLst>
            <pc:docMk/>
            <pc:sldMk cId="1512405464" sldId="262"/>
            <ac:spMk id="16" creationId="{45444F36-3103-4D11-A25F-C054D4606DA4}"/>
          </ac:spMkLst>
        </pc:spChg>
        <pc:spChg chg="add del">
          <ac:chgData name="Denisa Vonet (1908353)" userId="3ce3b23a-0960-466e-949d-dba522c6f972" providerId="ADAL" clId="{01EE149D-7515-1C41-86CB-EB65B2F9AAB5}" dt="2022-09-16T12:14:25.033" v="4301" actId="26606"/>
          <ac:spMkLst>
            <pc:docMk/>
            <pc:sldMk cId="1512405464" sldId="262"/>
            <ac:spMk id="17" creationId="{49B7FFA5-14CB-4A4F-9BCC-CA3AA5D9D276}"/>
          </ac:spMkLst>
        </pc:spChg>
        <pc:spChg chg="add del">
          <ac:chgData name="Denisa Vonet (1908353)" userId="3ce3b23a-0960-466e-949d-dba522c6f972" providerId="ADAL" clId="{01EE149D-7515-1C41-86CB-EB65B2F9AAB5}" dt="2022-09-16T12:36:09.609" v="4859" actId="26606"/>
          <ac:spMkLst>
            <pc:docMk/>
            <pc:sldMk cId="1512405464" sldId="262"/>
            <ac:spMk id="18" creationId="{AD9B3EAD-A2B3-42C4-927C-3455E3E69EE6}"/>
          </ac:spMkLst>
        </pc:spChg>
        <pc:spChg chg="add del">
          <ac:chgData name="Denisa Vonet (1908353)" userId="3ce3b23a-0960-466e-949d-dba522c6f972" providerId="ADAL" clId="{01EE149D-7515-1C41-86CB-EB65B2F9AAB5}" dt="2022-09-16T12:14:25.033" v="4301" actId="26606"/>
          <ac:spMkLst>
            <pc:docMk/>
            <pc:sldMk cId="1512405464" sldId="262"/>
            <ac:spMk id="19" creationId="{04E48745-7512-4EC2-9E20-9092D12150CA}"/>
          </ac:spMkLst>
        </pc:spChg>
        <pc:spChg chg="add del">
          <ac:chgData name="Denisa Vonet (1908353)" userId="3ce3b23a-0960-466e-949d-dba522c6f972" providerId="ADAL" clId="{01EE149D-7515-1C41-86CB-EB65B2F9AAB5}" dt="2022-09-17T15:29:25.340" v="5487"/>
          <ac:spMkLst>
            <pc:docMk/>
            <pc:sldMk cId="1512405464" sldId="262"/>
            <ac:spMk id="22" creationId="{3FD711E9-7F79-40A9-8D9E-4AE293C154A5}"/>
          </ac:spMkLst>
        </pc:spChg>
        <pc:spChg chg="add del">
          <ac:chgData name="Denisa Vonet (1908353)" userId="3ce3b23a-0960-466e-949d-dba522c6f972" providerId="ADAL" clId="{01EE149D-7515-1C41-86CB-EB65B2F9AAB5}" dt="2022-09-18T23:26:32.032" v="9140" actId="26606"/>
          <ac:spMkLst>
            <pc:docMk/>
            <pc:sldMk cId="1512405464" sldId="262"/>
            <ac:spMk id="25" creationId="{F79FF99C-BAA9-404F-9C96-6DD456B4F795}"/>
          </ac:spMkLst>
        </pc:spChg>
        <pc:spChg chg="add del">
          <ac:chgData name="Denisa Vonet (1908353)" userId="3ce3b23a-0960-466e-949d-dba522c6f972" providerId="ADAL" clId="{01EE149D-7515-1C41-86CB-EB65B2F9AAB5}" dt="2022-09-18T23:29:18.089" v="9177" actId="26606"/>
          <ac:spMkLst>
            <pc:docMk/>
            <pc:sldMk cId="1512405464" sldId="262"/>
            <ac:spMk id="26" creationId="{47F26634-9FA8-4679-B619-B9DFA21E0D15}"/>
          </ac:spMkLst>
        </pc:spChg>
        <pc:spChg chg="add del">
          <ac:chgData name="Denisa Vonet (1908353)" userId="3ce3b23a-0960-466e-949d-dba522c6f972" providerId="ADAL" clId="{01EE149D-7515-1C41-86CB-EB65B2F9AAB5}" dt="2022-09-17T22:57:38.164" v="6697"/>
          <ac:spMkLst>
            <pc:docMk/>
            <pc:sldMk cId="1512405464" sldId="262"/>
            <ac:spMk id="28" creationId="{3DFE545D-86C5-4F48-897C-C3AA8FBE3DE1}"/>
          </ac:spMkLst>
        </pc:spChg>
        <pc:spChg chg="add del">
          <ac:chgData name="Denisa Vonet (1908353)" userId="3ce3b23a-0960-466e-949d-dba522c6f972" providerId="ADAL" clId="{01EE149D-7515-1C41-86CB-EB65B2F9AAB5}" dt="2022-09-18T23:26:32.032" v="9140" actId="26606"/>
          <ac:spMkLst>
            <pc:docMk/>
            <pc:sldMk cId="1512405464" sldId="262"/>
            <ac:spMk id="30" creationId="{49C44AFD-C72D-4D9C-84C6-73E615CED884}"/>
          </ac:spMkLst>
        </pc:spChg>
        <pc:spChg chg="add del">
          <ac:chgData name="Denisa Vonet (1908353)" userId="3ce3b23a-0960-466e-949d-dba522c6f972" providerId="ADAL" clId="{01EE149D-7515-1C41-86CB-EB65B2F9AAB5}" dt="2022-09-18T23:26:35.307" v="9142" actId="26606"/>
          <ac:spMkLst>
            <pc:docMk/>
            <pc:sldMk cId="1512405464" sldId="262"/>
            <ac:spMk id="36" creationId="{47F26634-9FA8-4679-B619-B9DFA21E0D15}"/>
          </ac:spMkLst>
        </pc:spChg>
        <pc:grpChg chg="add del">
          <ac:chgData name="Denisa Vonet (1908353)" userId="3ce3b23a-0960-466e-949d-dba522c6f972" providerId="ADAL" clId="{01EE149D-7515-1C41-86CB-EB65B2F9AAB5}" dt="2022-09-18T23:29:18.089" v="9177" actId="26606"/>
          <ac:grpSpMkLst>
            <pc:docMk/>
            <pc:sldMk cId="1512405464" sldId="262"/>
            <ac:grpSpMk id="27" creationId="{79456847-F660-4ED4-9541-E8AB51FCAF6F}"/>
          </ac:grpSpMkLst>
        </pc:grpChg>
        <pc:grpChg chg="add del">
          <ac:chgData name="Denisa Vonet (1908353)" userId="3ce3b23a-0960-466e-949d-dba522c6f972" providerId="ADAL" clId="{01EE149D-7515-1C41-86CB-EB65B2F9AAB5}" dt="2022-09-18T23:26:32.032" v="9140" actId="26606"/>
          <ac:grpSpMkLst>
            <pc:docMk/>
            <pc:sldMk cId="1512405464" sldId="262"/>
            <ac:grpSpMk id="32" creationId="{1D25B14F-36E0-41E8-956F-CABEF1ADD65F}"/>
          </ac:grpSpMkLst>
        </pc:grpChg>
        <pc:grpChg chg="add del">
          <ac:chgData name="Denisa Vonet (1908353)" userId="3ce3b23a-0960-466e-949d-dba522c6f972" providerId="ADAL" clId="{01EE149D-7515-1C41-86CB-EB65B2F9AAB5}" dt="2022-09-18T23:26:35.307" v="9142" actId="26606"/>
          <ac:grpSpMkLst>
            <pc:docMk/>
            <pc:sldMk cId="1512405464" sldId="262"/>
            <ac:grpSpMk id="37" creationId="{79456847-F660-4ED4-9541-E8AB51FCAF6F}"/>
          </ac:grpSpMkLst>
        </pc:grpChg>
        <pc:graphicFrameChg chg="add del">
          <ac:chgData name="Denisa Vonet (1908353)" userId="3ce3b23a-0960-466e-949d-dba522c6f972" providerId="ADAL" clId="{01EE149D-7515-1C41-86CB-EB65B2F9AAB5}" dt="2022-09-16T12:36:02.774" v="4855" actId="26606"/>
          <ac:graphicFrameMkLst>
            <pc:docMk/>
            <pc:sldMk cId="1512405464" sldId="262"/>
            <ac:graphicFrameMk id="5" creationId="{C143545C-22DE-90AE-FFFA-2A0F29DD3B8D}"/>
          </ac:graphicFrameMkLst>
        </pc:graphicFrameChg>
        <pc:graphicFrameChg chg="add del">
          <ac:chgData name="Denisa Vonet (1908353)" userId="3ce3b23a-0960-466e-949d-dba522c6f972" providerId="ADAL" clId="{01EE149D-7515-1C41-86CB-EB65B2F9AAB5}" dt="2022-09-16T12:36:06.272" v="4857" actId="26606"/>
          <ac:graphicFrameMkLst>
            <pc:docMk/>
            <pc:sldMk cId="1512405464" sldId="262"/>
            <ac:graphicFrameMk id="10" creationId="{2A6E0597-004D-2388-FCA7-50A30CA996AF}"/>
          </ac:graphicFrameMkLst>
        </pc:graphicFrameChg>
        <pc:graphicFrameChg chg="add del">
          <ac:chgData name="Denisa Vonet (1908353)" userId="3ce3b23a-0960-466e-949d-dba522c6f972" providerId="ADAL" clId="{01EE149D-7515-1C41-86CB-EB65B2F9AAB5}" dt="2022-09-16T12:36:09.609" v="4859" actId="26606"/>
          <ac:graphicFrameMkLst>
            <pc:docMk/>
            <pc:sldMk cId="1512405464" sldId="262"/>
            <ac:graphicFrameMk id="20" creationId="{4E4D4764-A1F4-B836-AA1C-BB2D1E9B9606}"/>
          </ac:graphicFrameMkLst>
        </pc:graphicFrameChg>
        <pc:graphicFrameChg chg="add mod ord modGraphic">
          <ac:chgData name="Denisa Vonet (1908353)" userId="3ce3b23a-0960-466e-949d-dba522c6f972" providerId="ADAL" clId="{01EE149D-7515-1C41-86CB-EB65B2F9AAB5}" dt="2022-09-18T23:33:53.169" v="9203" actId="1076"/>
          <ac:graphicFrameMkLst>
            <pc:docMk/>
            <pc:sldMk cId="1512405464" sldId="262"/>
            <ac:graphicFrameMk id="23" creationId="{2A6E0597-004D-2388-FCA7-50A30CA996AF}"/>
          </ac:graphicFrameMkLst>
        </pc:graphicFrameChg>
        <pc:picChg chg="add del mod ord">
          <ac:chgData name="Denisa Vonet (1908353)" userId="3ce3b23a-0960-466e-949d-dba522c6f972" providerId="ADAL" clId="{01EE149D-7515-1C41-86CB-EB65B2F9AAB5}" dt="2022-09-18T23:26:37.764" v="9146" actId="931"/>
          <ac:picMkLst>
            <pc:docMk/>
            <pc:sldMk cId="1512405464" sldId="262"/>
            <ac:picMk id="4" creationId="{B372A496-7925-2948-828E-E41F11615F06}"/>
          </ac:picMkLst>
        </pc:picChg>
        <pc:picChg chg="add mod">
          <ac:chgData name="Denisa Vonet (1908353)" userId="3ce3b23a-0960-466e-949d-dba522c6f972" providerId="ADAL" clId="{01EE149D-7515-1C41-86CB-EB65B2F9AAB5}" dt="2022-09-18T23:33:46.643" v="9202" actId="339"/>
          <ac:picMkLst>
            <pc:docMk/>
            <pc:sldMk cId="1512405464" sldId="262"/>
            <ac:picMk id="7" creationId="{824A83FD-BFF0-8749-BCFE-19A248B0098E}"/>
          </ac:picMkLst>
        </pc:picChg>
      </pc:sldChg>
      <pc:sldChg chg="new del">
        <pc:chgData name="Denisa Vonet (1908353)" userId="3ce3b23a-0960-466e-949d-dba522c6f972" providerId="ADAL" clId="{01EE149D-7515-1C41-86CB-EB65B2F9AAB5}" dt="2022-09-16T12:11:37.086" v="4253" actId="680"/>
        <pc:sldMkLst>
          <pc:docMk/>
          <pc:sldMk cId="4012620088" sldId="262"/>
        </pc:sldMkLst>
      </pc:sldChg>
      <pc:sldChg chg="addSp delSp modSp new mod setBg">
        <pc:chgData name="Denisa Vonet (1908353)" userId="3ce3b23a-0960-466e-949d-dba522c6f972" providerId="ADAL" clId="{01EE149D-7515-1C41-86CB-EB65B2F9AAB5}" dt="2022-09-18T20:43:58.727" v="7835" actId="1076"/>
        <pc:sldMkLst>
          <pc:docMk/>
          <pc:sldMk cId="2753218472" sldId="263"/>
        </pc:sldMkLst>
        <pc:spChg chg="mod">
          <ac:chgData name="Denisa Vonet (1908353)" userId="3ce3b23a-0960-466e-949d-dba522c6f972" providerId="ADAL" clId="{01EE149D-7515-1C41-86CB-EB65B2F9AAB5}" dt="2022-09-18T20:43:51.962" v="7833" actId="14100"/>
          <ac:spMkLst>
            <pc:docMk/>
            <pc:sldMk cId="2753218472" sldId="263"/>
            <ac:spMk id="2" creationId="{B4D49AB9-BC77-E744-AF00-CEF13A4465DE}"/>
          </ac:spMkLst>
        </pc:spChg>
        <pc:spChg chg="add del mod">
          <ac:chgData name="Denisa Vonet (1908353)" userId="3ce3b23a-0960-466e-949d-dba522c6f972" providerId="ADAL" clId="{01EE149D-7515-1C41-86CB-EB65B2F9AAB5}" dt="2022-09-18T20:41:54.293" v="7824" actId="26606"/>
          <ac:spMkLst>
            <pc:docMk/>
            <pc:sldMk cId="2753218472" sldId="263"/>
            <ac:spMk id="3" creationId="{65381FC5-2EE9-4044-8F1F-A5C6E22A356F}"/>
          </ac:spMkLst>
        </pc:spChg>
        <pc:spChg chg="add del">
          <ac:chgData name="Denisa Vonet (1908353)" userId="3ce3b23a-0960-466e-949d-dba522c6f972" providerId="ADAL" clId="{01EE149D-7515-1C41-86CB-EB65B2F9AAB5}" dt="2022-09-18T20:41:43.818" v="7815" actId="26606"/>
          <ac:spMkLst>
            <pc:docMk/>
            <pc:sldMk cId="2753218472" sldId="263"/>
            <ac:spMk id="8" creationId="{5118BA95-03E7-41B7-B442-0AF8C0A7FF68}"/>
          </ac:spMkLst>
        </pc:spChg>
        <pc:spChg chg="add del">
          <ac:chgData name="Denisa Vonet (1908353)" userId="3ce3b23a-0960-466e-949d-dba522c6f972" providerId="ADAL" clId="{01EE149D-7515-1C41-86CB-EB65B2F9AAB5}" dt="2022-09-18T20:41:48.218" v="7817" actId="26606"/>
          <ac:spMkLst>
            <pc:docMk/>
            <pc:sldMk cId="2753218472" sldId="263"/>
            <ac:spMk id="9" creationId="{3DFE545D-86C5-4F48-897C-C3AA8FBE3DE1}"/>
          </ac:spMkLst>
        </pc:spChg>
        <pc:spChg chg="add del">
          <ac:chgData name="Denisa Vonet (1908353)" userId="3ce3b23a-0960-466e-949d-dba522c6f972" providerId="ADAL" clId="{01EE149D-7515-1C41-86CB-EB65B2F9AAB5}" dt="2022-09-18T20:41:43.818" v="7815" actId="26606"/>
          <ac:spMkLst>
            <pc:docMk/>
            <pc:sldMk cId="2753218472" sldId="263"/>
            <ac:spMk id="14" creationId="{AD9B3EAD-A2B3-42C4-927C-3455E3E69EE6}"/>
          </ac:spMkLst>
        </pc:spChg>
        <pc:spChg chg="add del">
          <ac:chgData name="Denisa Vonet (1908353)" userId="3ce3b23a-0960-466e-949d-dba522c6f972" providerId="ADAL" clId="{01EE149D-7515-1C41-86CB-EB65B2F9AAB5}" dt="2022-09-18T20:41:50.480" v="7819" actId="26606"/>
          <ac:spMkLst>
            <pc:docMk/>
            <pc:sldMk cId="2753218472" sldId="263"/>
            <ac:spMk id="15" creationId="{E9DD6D25-73D7-4E21-A25F-56BC6E3B33FC}"/>
          </ac:spMkLst>
        </pc:spChg>
        <pc:grpChg chg="add del">
          <ac:chgData name="Denisa Vonet (1908353)" userId="3ce3b23a-0960-466e-949d-dba522c6f972" providerId="ADAL" clId="{01EE149D-7515-1C41-86CB-EB65B2F9AAB5}" dt="2022-09-18T20:41:43.818" v="7815" actId="26606"/>
          <ac:grpSpMkLst>
            <pc:docMk/>
            <pc:sldMk cId="2753218472" sldId="263"/>
            <ac:grpSpMk id="10" creationId="{E799C3D5-7D55-4046-808C-F290F456D6EF}"/>
          </ac:grpSpMkLst>
        </pc:grpChg>
        <pc:grpChg chg="add del">
          <ac:chgData name="Denisa Vonet (1908353)" userId="3ce3b23a-0960-466e-949d-dba522c6f972" providerId="ADAL" clId="{01EE149D-7515-1C41-86CB-EB65B2F9AAB5}" dt="2022-09-18T20:41:50.480" v="7819" actId="26606"/>
          <ac:grpSpMkLst>
            <pc:docMk/>
            <pc:sldMk cId="2753218472" sldId="263"/>
            <ac:grpSpMk id="11" creationId="{35B8894B-4A72-427A-B1D1-C5AF5CBB23D7}"/>
          </ac:grpSpMkLst>
        </pc:grpChg>
        <pc:graphicFrameChg chg="add del">
          <ac:chgData name="Denisa Vonet (1908353)" userId="3ce3b23a-0960-466e-949d-dba522c6f972" providerId="ADAL" clId="{01EE149D-7515-1C41-86CB-EB65B2F9AAB5}" dt="2022-09-18T20:41:48.218" v="7817" actId="26606"/>
          <ac:graphicFrameMkLst>
            <pc:docMk/>
            <pc:sldMk cId="2753218472" sldId="263"/>
            <ac:graphicFrameMk id="5" creationId="{258E6DE7-4796-96C6-D177-AF8BD79DCAF1}"/>
          </ac:graphicFrameMkLst>
        </pc:graphicFrameChg>
        <pc:graphicFrameChg chg="add del">
          <ac:chgData name="Denisa Vonet (1908353)" userId="3ce3b23a-0960-466e-949d-dba522c6f972" providerId="ADAL" clId="{01EE149D-7515-1C41-86CB-EB65B2F9AAB5}" dt="2022-09-18T20:41:50.480" v="7819" actId="26606"/>
          <ac:graphicFrameMkLst>
            <pc:docMk/>
            <pc:sldMk cId="2753218472" sldId="263"/>
            <ac:graphicFrameMk id="16" creationId="{71CB2449-B21D-ED20-0988-A671C1A4ED0F}"/>
          </ac:graphicFrameMkLst>
        </pc:graphicFrameChg>
        <pc:graphicFrameChg chg="add del">
          <ac:chgData name="Denisa Vonet (1908353)" userId="3ce3b23a-0960-466e-949d-dba522c6f972" providerId="ADAL" clId="{01EE149D-7515-1C41-86CB-EB65B2F9AAB5}" dt="2022-09-18T20:41:51.700" v="7821" actId="26606"/>
          <ac:graphicFrameMkLst>
            <pc:docMk/>
            <pc:sldMk cId="2753218472" sldId="263"/>
            <ac:graphicFrameMk id="18" creationId="{72F01D44-E792-B231-49CD-CAA09CCEB178}"/>
          </ac:graphicFrameMkLst>
        </pc:graphicFrameChg>
        <pc:graphicFrameChg chg="add del">
          <ac:chgData name="Denisa Vonet (1908353)" userId="3ce3b23a-0960-466e-949d-dba522c6f972" providerId="ADAL" clId="{01EE149D-7515-1C41-86CB-EB65B2F9AAB5}" dt="2022-09-18T20:41:54.273" v="7823" actId="26606"/>
          <ac:graphicFrameMkLst>
            <pc:docMk/>
            <pc:sldMk cId="2753218472" sldId="263"/>
            <ac:graphicFrameMk id="20" creationId="{A8F6DC9F-539C-27A6-74BA-0432A950EEF4}"/>
          </ac:graphicFrameMkLst>
        </pc:graphicFrameChg>
        <pc:graphicFrameChg chg="add mod modGraphic">
          <ac:chgData name="Denisa Vonet (1908353)" userId="3ce3b23a-0960-466e-949d-dba522c6f972" providerId="ADAL" clId="{01EE149D-7515-1C41-86CB-EB65B2F9AAB5}" dt="2022-09-18T20:43:58.727" v="7835" actId="1076"/>
          <ac:graphicFrameMkLst>
            <pc:docMk/>
            <pc:sldMk cId="2753218472" sldId="263"/>
            <ac:graphicFrameMk id="22" creationId="{1036910C-46F9-641A-0A1A-DB6FAB9D73C2}"/>
          </ac:graphicFrameMkLst>
        </pc:graphicFrameChg>
      </pc:sldChg>
      <pc:sldChg chg="addSp delSp modSp new mod setBg delDesignElem">
        <pc:chgData name="Denisa Vonet (1908353)" userId="3ce3b23a-0960-466e-949d-dba522c6f972" providerId="ADAL" clId="{01EE149D-7515-1C41-86CB-EB65B2F9AAB5}" dt="2022-09-18T00:10:49.404" v="7316" actId="20577"/>
        <pc:sldMkLst>
          <pc:docMk/>
          <pc:sldMk cId="3355239848" sldId="264"/>
        </pc:sldMkLst>
        <pc:spChg chg="mod">
          <ac:chgData name="Denisa Vonet (1908353)" userId="3ce3b23a-0960-466e-949d-dba522c6f972" providerId="ADAL" clId="{01EE149D-7515-1C41-86CB-EB65B2F9AAB5}" dt="2022-09-17T23:00:41.899" v="6771" actId="1076"/>
          <ac:spMkLst>
            <pc:docMk/>
            <pc:sldMk cId="3355239848" sldId="264"/>
            <ac:spMk id="2" creationId="{78C2484E-19D9-1A4A-A542-AC4986D2DF65}"/>
          </ac:spMkLst>
        </pc:spChg>
        <pc:spChg chg="mod ord">
          <ac:chgData name="Denisa Vonet (1908353)" userId="3ce3b23a-0960-466e-949d-dba522c6f972" providerId="ADAL" clId="{01EE149D-7515-1C41-86CB-EB65B2F9AAB5}" dt="2022-09-18T00:10:49.404" v="7316" actId="20577"/>
          <ac:spMkLst>
            <pc:docMk/>
            <pc:sldMk cId="3355239848" sldId="264"/>
            <ac:spMk id="3" creationId="{F99F10E0-A691-C543-8A22-445FE98F5A9E}"/>
          </ac:spMkLst>
        </pc:spChg>
        <pc:spChg chg="add del">
          <ac:chgData name="Denisa Vonet (1908353)" userId="3ce3b23a-0960-466e-949d-dba522c6f972" providerId="ADAL" clId="{01EE149D-7515-1C41-86CB-EB65B2F9AAB5}" dt="2022-09-17T16:28:56.812" v="6090" actId="26606"/>
          <ac:spMkLst>
            <pc:docMk/>
            <pc:sldMk cId="3355239848" sldId="264"/>
            <ac:spMk id="9" creationId="{47F26634-9FA8-4679-B619-B9DFA21E0D15}"/>
          </ac:spMkLst>
        </pc:spChg>
        <pc:spChg chg="add del">
          <ac:chgData name="Denisa Vonet (1908353)" userId="3ce3b23a-0960-466e-949d-dba522c6f972" providerId="ADAL" clId="{01EE149D-7515-1C41-86CB-EB65B2F9AAB5}" dt="2022-09-17T16:29:09.428" v="6093" actId="26606"/>
          <ac:spMkLst>
            <pc:docMk/>
            <pc:sldMk cId="3355239848" sldId="264"/>
            <ac:spMk id="11" creationId="{47F26634-9FA8-4679-B619-B9DFA21E0D15}"/>
          </ac:spMkLst>
        </pc:spChg>
        <pc:spChg chg="add del">
          <ac:chgData name="Denisa Vonet (1908353)" userId="3ce3b23a-0960-466e-949d-dba522c6f972" providerId="ADAL" clId="{01EE149D-7515-1C41-86CB-EB65B2F9AAB5}" dt="2022-09-17T15:06:17.076" v="5031" actId="26606"/>
          <ac:spMkLst>
            <pc:docMk/>
            <pc:sldMk cId="3355239848" sldId="264"/>
            <ac:spMk id="12" creationId="{CCF043BA-0C52-4068-BCF5-2B2D89BA9D36}"/>
          </ac:spMkLst>
        </pc:spChg>
        <pc:spChg chg="add del">
          <ac:chgData name="Denisa Vonet (1908353)" userId="3ce3b23a-0960-466e-949d-dba522c6f972" providerId="ADAL" clId="{01EE149D-7515-1C41-86CB-EB65B2F9AAB5}" dt="2022-09-17T16:29:17.719" v="6101" actId="26606"/>
          <ac:spMkLst>
            <pc:docMk/>
            <pc:sldMk cId="3355239848" sldId="264"/>
            <ac:spMk id="17" creationId="{DB7A51A1-84E3-4D44-A07A-5C7CCCE6A057}"/>
          </ac:spMkLst>
        </pc:spChg>
        <pc:spChg chg="add del">
          <ac:chgData name="Denisa Vonet (1908353)" userId="3ce3b23a-0960-466e-949d-dba522c6f972" providerId="ADAL" clId="{01EE149D-7515-1C41-86CB-EB65B2F9AAB5}" dt="2022-09-17T16:28:51.278" v="6083" actId="26606"/>
          <ac:spMkLst>
            <pc:docMk/>
            <pc:sldMk cId="3355239848" sldId="264"/>
            <ac:spMk id="18" creationId="{DB7A51A1-84E3-4D44-A07A-5C7CCCE6A057}"/>
          </ac:spMkLst>
        </pc:spChg>
        <pc:spChg chg="add del">
          <ac:chgData name="Denisa Vonet (1908353)" userId="3ce3b23a-0960-466e-949d-dba522c6f972" providerId="ADAL" clId="{01EE149D-7515-1C41-86CB-EB65B2F9AAB5}" dt="2022-09-17T16:28:56.129" v="6087" actId="26606"/>
          <ac:spMkLst>
            <pc:docMk/>
            <pc:sldMk cId="3355239848" sldId="264"/>
            <ac:spMk id="20" creationId="{829B68D6-C6CC-4D1D-92F1-5FE2522D57AA}"/>
          </ac:spMkLst>
        </pc:spChg>
        <pc:spChg chg="add del">
          <ac:chgData name="Denisa Vonet (1908353)" userId="3ce3b23a-0960-466e-949d-dba522c6f972" providerId="ADAL" clId="{01EE149D-7515-1C41-86CB-EB65B2F9AAB5}" dt="2022-09-17T15:06:06.877" v="5024" actId="26606"/>
          <ac:spMkLst>
            <pc:docMk/>
            <pc:sldMk cId="3355239848" sldId="264"/>
            <ac:spMk id="21" creationId="{E009DD9B-5EE2-4C0D-8B2B-351C8C102205}"/>
          </ac:spMkLst>
        </pc:spChg>
        <pc:spChg chg="add del">
          <ac:chgData name="Denisa Vonet (1908353)" userId="3ce3b23a-0960-466e-949d-dba522c6f972" providerId="ADAL" clId="{01EE149D-7515-1C41-86CB-EB65B2F9AAB5}" dt="2022-09-17T15:06:06.877" v="5024" actId="26606"/>
          <ac:spMkLst>
            <pc:docMk/>
            <pc:sldMk cId="3355239848" sldId="264"/>
            <ac:spMk id="23" creationId="{E720DB99-7745-4E75-9D96-AAB6D55C531E}"/>
          </ac:spMkLst>
        </pc:spChg>
        <pc:spChg chg="add del">
          <ac:chgData name="Denisa Vonet (1908353)" userId="3ce3b23a-0960-466e-949d-dba522c6f972" providerId="ADAL" clId="{01EE149D-7515-1C41-86CB-EB65B2F9AAB5}" dt="2022-09-17T15:06:06.877" v="5024" actId="26606"/>
          <ac:spMkLst>
            <pc:docMk/>
            <pc:sldMk cId="3355239848" sldId="264"/>
            <ac:spMk id="25" creationId="{D68803C4-E159-4360-B7BB-74205C8F782D}"/>
          </ac:spMkLst>
        </pc:spChg>
        <pc:spChg chg="add del">
          <ac:chgData name="Denisa Vonet (1908353)" userId="3ce3b23a-0960-466e-949d-dba522c6f972" providerId="ADAL" clId="{01EE149D-7515-1C41-86CB-EB65B2F9AAB5}" dt="2022-09-17T16:29:10.211" v="6095" actId="26606"/>
          <ac:spMkLst>
            <pc:docMk/>
            <pc:sldMk cId="3355239848" sldId="264"/>
            <ac:spMk id="26" creationId="{DB7A51A1-84E3-4D44-A07A-5C7CCCE6A057}"/>
          </ac:spMkLst>
        </pc:spChg>
        <pc:spChg chg="add del">
          <ac:chgData name="Denisa Vonet (1908353)" userId="3ce3b23a-0960-466e-949d-dba522c6f972" providerId="ADAL" clId="{01EE149D-7515-1C41-86CB-EB65B2F9AAB5}" dt="2022-09-17T15:06:06.877" v="5024" actId="26606"/>
          <ac:spMkLst>
            <pc:docMk/>
            <pc:sldMk cId="3355239848" sldId="264"/>
            <ac:spMk id="27" creationId="{504B0465-3B07-49BF-BEA7-D81476246293}"/>
          </ac:spMkLst>
        </pc:spChg>
        <pc:spChg chg="add del">
          <ac:chgData name="Denisa Vonet (1908353)" userId="3ce3b23a-0960-466e-949d-dba522c6f972" providerId="ADAL" clId="{01EE149D-7515-1C41-86CB-EB65B2F9AAB5}" dt="2022-09-17T15:06:06.877" v="5024" actId="26606"/>
          <ac:spMkLst>
            <pc:docMk/>
            <pc:sldMk cId="3355239848" sldId="264"/>
            <ac:spMk id="29" creationId="{49B7FFA5-14CB-4A4F-9BCC-CA3AA5D9D276}"/>
          </ac:spMkLst>
        </pc:spChg>
        <pc:spChg chg="add del">
          <ac:chgData name="Denisa Vonet (1908353)" userId="3ce3b23a-0960-466e-949d-dba522c6f972" providerId="ADAL" clId="{01EE149D-7515-1C41-86CB-EB65B2F9AAB5}" dt="2022-09-17T15:06:06.877" v="5024" actId="26606"/>
          <ac:spMkLst>
            <pc:docMk/>
            <pc:sldMk cId="3355239848" sldId="264"/>
            <ac:spMk id="31" creationId="{04E48745-7512-4EC2-9E20-9092D12150CA}"/>
          </ac:spMkLst>
        </pc:spChg>
        <pc:spChg chg="add del">
          <ac:chgData name="Denisa Vonet (1908353)" userId="3ce3b23a-0960-466e-949d-dba522c6f972" providerId="ADAL" clId="{01EE149D-7515-1C41-86CB-EB65B2F9AAB5}" dt="2022-09-17T15:06:08.359" v="5026" actId="26606"/>
          <ac:spMkLst>
            <pc:docMk/>
            <pc:sldMk cId="3355239848" sldId="264"/>
            <ac:spMk id="33" creationId="{1C7FF924-8DA0-4BE9-8C7E-095B0EC13A44}"/>
          </ac:spMkLst>
        </pc:spChg>
        <pc:spChg chg="add del">
          <ac:chgData name="Denisa Vonet (1908353)" userId="3ce3b23a-0960-466e-949d-dba522c6f972" providerId="ADAL" clId="{01EE149D-7515-1C41-86CB-EB65B2F9AAB5}" dt="2022-09-17T22:57:38.164" v="6697"/>
          <ac:spMkLst>
            <pc:docMk/>
            <pc:sldMk cId="3355239848" sldId="264"/>
            <ac:spMk id="35" creationId="{47F26634-9FA8-4679-B619-B9DFA21E0D15}"/>
          </ac:spMkLst>
        </pc:spChg>
        <pc:spChg chg="add del">
          <ac:chgData name="Denisa Vonet (1908353)" userId="3ce3b23a-0960-466e-949d-dba522c6f972" providerId="ADAL" clId="{01EE149D-7515-1C41-86CB-EB65B2F9AAB5}" dt="2022-09-17T15:06:12.990" v="5028" actId="26606"/>
          <ac:spMkLst>
            <pc:docMk/>
            <pc:sldMk cId="3355239848" sldId="264"/>
            <ac:spMk id="37" creationId="{F3AF35CD-DA30-4E34-B0F3-32C27766DA05}"/>
          </ac:spMkLst>
        </pc:spChg>
        <pc:spChg chg="add del">
          <ac:chgData name="Denisa Vonet (1908353)" userId="3ce3b23a-0960-466e-949d-dba522c6f972" providerId="ADAL" clId="{01EE149D-7515-1C41-86CB-EB65B2F9AAB5}" dt="2022-09-17T15:06:17.038" v="5030" actId="26606"/>
          <ac:spMkLst>
            <pc:docMk/>
            <pc:sldMk cId="3355239848" sldId="264"/>
            <ac:spMk id="42" creationId="{1C7FF924-8DA0-4BE9-8C7E-095B0EC13A44}"/>
          </ac:spMkLst>
        </pc:spChg>
        <pc:spChg chg="add mod">
          <ac:chgData name="Denisa Vonet (1908353)" userId="3ce3b23a-0960-466e-949d-dba522c6f972" providerId="ADAL" clId="{01EE149D-7515-1C41-86CB-EB65B2F9AAB5}" dt="2022-09-17T23:00:52.219" v="6773" actId="1076"/>
          <ac:spMkLst>
            <pc:docMk/>
            <pc:sldMk cId="3355239848" sldId="264"/>
            <ac:spMk id="45" creationId="{4D4902D8-272F-F54A-9596-EF9A8BDEBFC4}"/>
          </ac:spMkLst>
        </pc:spChg>
        <pc:spChg chg="add del">
          <ac:chgData name="Denisa Vonet (1908353)" userId="3ce3b23a-0960-466e-949d-dba522c6f972" providerId="ADAL" clId="{01EE149D-7515-1C41-86CB-EB65B2F9AAB5}" dt="2022-09-17T15:29:25.340" v="5487"/>
          <ac:spMkLst>
            <pc:docMk/>
            <pc:sldMk cId="3355239848" sldId="264"/>
            <ac:spMk id="46" creationId="{E009DD9B-5EE2-4C0D-8B2B-351C8C102205}"/>
          </ac:spMkLst>
        </pc:spChg>
        <pc:spChg chg="add del">
          <ac:chgData name="Denisa Vonet (1908353)" userId="3ce3b23a-0960-466e-949d-dba522c6f972" providerId="ADAL" clId="{01EE149D-7515-1C41-86CB-EB65B2F9AAB5}" dt="2022-09-17T15:29:25.340" v="5487"/>
          <ac:spMkLst>
            <pc:docMk/>
            <pc:sldMk cId="3355239848" sldId="264"/>
            <ac:spMk id="47" creationId="{E720DB99-7745-4E75-9D96-AAB6D55C531E}"/>
          </ac:spMkLst>
        </pc:spChg>
        <pc:spChg chg="add del">
          <ac:chgData name="Denisa Vonet (1908353)" userId="3ce3b23a-0960-466e-949d-dba522c6f972" providerId="ADAL" clId="{01EE149D-7515-1C41-86CB-EB65B2F9AAB5}" dt="2022-09-17T15:29:25.340" v="5487"/>
          <ac:spMkLst>
            <pc:docMk/>
            <pc:sldMk cId="3355239848" sldId="264"/>
            <ac:spMk id="48" creationId="{D68803C4-E159-4360-B7BB-74205C8F782D}"/>
          </ac:spMkLst>
        </pc:spChg>
        <pc:spChg chg="add del">
          <ac:chgData name="Denisa Vonet (1908353)" userId="3ce3b23a-0960-466e-949d-dba522c6f972" providerId="ADAL" clId="{01EE149D-7515-1C41-86CB-EB65B2F9AAB5}" dt="2022-09-17T15:29:25.340" v="5487"/>
          <ac:spMkLst>
            <pc:docMk/>
            <pc:sldMk cId="3355239848" sldId="264"/>
            <ac:spMk id="49" creationId="{504B0465-3B07-49BF-BEA7-D81476246293}"/>
          </ac:spMkLst>
        </pc:spChg>
        <pc:spChg chg="add del">
          <ac:chgData name="Denisa Vonet (1908353)" userId="3ce3b23a-0960-466e-949d-dba522c6f972" providerId="ADAL" clId="{01EE149D-7515-1C41-86CB-EB65B2F9AAB5}" dt="2022-09-17T15:29:25.340" v="5487"/>
          <ac:spMkLst>
            <pc:docMk/>
            <pc:sldMk cId="3355239848" sldId="264"/>
            <ac:spMk id="50" creationId="{49B7FFA5-14CB-4A4F-9BCC-CA3AA5D9D276}"/>
          </ac:spMkLst>
        </pc:spChg>
        <pc:spChg chg="add del">
          <ac:chgData name="Denisa Vonet (1908353)" userId="3ce3b23a-0960-466e-949d-dba522c6f972" providerId="ADAL" clId="{01EE149D-7515-1C41-86CB-EB65B2F9AAB5}" dt="2022-09-17T15:29:25.340" v="5487"/>
          <ac:spMkLst>
            <pc:docMk/>
            <pc:sldMk cId="3355239848" sldId="264"/>
            <ac:spMk id="51" creationId="{04E48745-7512-4EC2-9E20-9092D12150CA}"/>
          </ac:spMkLst>
        </pc:spChg>
        <pc:spChg chg="add del">
          <ac:chgData name="Denisa Vonet (1908353)" userId="3ce3b23a-0960-466e-949d-dba522c6f972" providerId="ADAL" clId="{01EE149D-7515-1C41-86CB-EB65B2F9AAB5}" dt="2022-09-17T22:59:49.497" v="6753" actId="26606"/>
          <ac:spMkLst>
            <pc:docMk/>
            <pc:sldMk cId="3355239848" sldId="264"/>
            <ac:spMk id="55" creationId="{DB7A51A1-84E3-4D44-A07A-5C7CCCE6A057}"/>
          </ac:spMkLst>
        </pc:spChg>
        <pc:spChg chg="add del">
          <ac:chgData name="Denisa Vonet (1908353)" userId="3ce3b23a-0960-466e-949d-dba522c6f972" providerId="ADAL" clId="{01EE149D-7515-1C41-86CB-EB65B2F9AAB5}" dt="2022-09-17T22:59:59.317" v="6763" actId="26606"/>
          <ac:spMkLst>
            <pc:docMk/>
            <pc:sldMk cId="3355239848" sldId="264"/>
            <ac:spMk id="56" creationId="{829B68D6-C6CC-4D1D-92F1-5FE2522D57AA}"/>
          </ac:spMkLst>
        </pc:spChg>
        <pc:spChg chg="add del">
          <ac:chgData name="Denisa Vonet (1908353)" userId="3ce3b23a-0960-466e-949d-dba522c6f972" providerId="ADAL" clId="{01EE149D-7515-1C41-86CB-EB65B2F9AAB5}" dt="2022-09-17T22:59:51.530" v="6755" actId="26606"/>
          <ac:spMkLst>
            <pc:docMk/>
            <pc:sldMk cId="3355239848" sldId="264"/>
            <ac:spMk id="57" creationId="{47F26634-9FA8-4679-B619-B9DFA21E0D15}"/>
          </ac:spMkLst>
        </pc:spChg>
        <pc:spChg chg="add del">
          <ac:chgData name="Denisa Vonet (1908353)" userId="3ce3b23a-0960-466e-949d-dba522c6f972" providerId="ADAL" clId="{01EE149D-7515-1C41-86CB-EB65B2F9AAB5}" dt="2022-09-17T23:00:00.682" v="6765" actId="26606"/>
          <ac:spMkLst>
            <pc:docMk/>
            <pc:sldMk cId="3355239848" sldId="264"/>
            <ac:spMk id="61" creationId="{06A34260-5B8F-475C-82B7-2D4257A02C85}"/>
          </ac:spMkLst>
        </pc:spChg>
        <pc:spChg chg="add del">
          <ac:chgData name="Denisa Vonet (1908353)" userId="3ce3b23a-0960-466e-949d-dba522c6f972" providerId="ADAL" clId="{01EE149D-7515-1C41-86CB-EB65B2F9AAB5}" dt="2022-09-17T23:00:12.865" v="6767" actId="26606"/>
          <ac:spMkLst>
            <pc:docMk/>
            <pc:sldMk cId="3355239848" sldId="264"/>
            <ac:spMk id="66" creationId="{CD508391-0C7C-4FC3-B566-1D7584AB55F5}"/>
          </ac:spMkLst>
        </pc:spChg>
        <pc:spChg chg="add">
          <ac:chgData name="Denisa Vonet (1908353)" userId="3ce3b23a-0960-466e-949d-dba522c6f972" providerId="ADAL" clId="{01EE149D-7515-1C41-86CB-EB65B2F9AAB5}" dt="2022-09-17T23:00:12.893" v="6768" actId="26606"/>
          <ac:spMkLst>
            <pc:docMk/>
            <pc:sldMk cId="3355239848" sldId="264"/>
            <ac:spMk id="69" creationId="{47F26634-9FA8-4679-B619-B9DFA21E0D15}"/>
          </ac:spMkLst>
        </pc:spChg>
        <pc:grpChg chg="add del">
          <ac:chgData name="Denisa Vonet (1908353)" userId="3ce3b23a-0960-466e-949d-dba522c6f972" providerId="ADAL" clId="{01EE149D-7515-1C41-86CB-EB65B2F9AAB5}" dt="2022-09-17T16:28:56.812" v="6090" actId="26606"/>
          <ac:grpSpMkLst>
            <pc:docMk/>
            <pc:sldMk cId="3355239848" sldId="264"/>
            <ac:grpSpMk id="10" creationId="{79456847-F660-4ED4-9541-E8AB51FCAF6F}"/>
          </ac:grpSpMkLst>
        </pc:grpChg>
        <pc:grpChg chg="add del">
          <ac:chgData name="Denisa Vonet (1908353)" userId="3ce3b23a-0960-466e-949d-dba522c6f972" providerId="ADAL" clId="{01EE149D-7515-1C41-86CB-EB65B2F9AAB5}" dt="2022-09-17T16:29:09.428" v="6093" actId="26606"/>
          <ac:grpSpMkLst>
            <pc:docMk/>
            <pc:sldMk cId="3355239848" sldId="264"/>
            <ac:grpSpMk id="13" creationId="{79456847-F660-4ED4-9541-E8AB51FCAF6F}"/>
          </ac:grpSpMkLst>
        </pc:grpChg>
        <pc:grpChg chg="add del">
          <ac:chgData name="Denisa Vonet (1908353)" userId="3ce3b23a-0960-466e-949d-dba522c6f972" providerId="ADAL" clId="{01EE149D-7515-1C41-86CB-EB65B2F9AAB5}" dt="2022-09-17T15:06:17.076" v="5031" actId="26606"/>
          <ac:grpSpMkLst>
            <pc:docMk/>
            <pc:sldMk cId="3355239848" sldId="264"/>
            <ac:grpSpMk id="14" creationId="{789ACCC8-A635-400E-B9C0-AD9CA57109CE}"/>
          </ac:grpSpMkLst>
        </pc:grpChg>
        <pc:grpChg chg="add del">
          <ac:chgData name="Denisa Vonet (1908353)" userId="3ce3b23a-0960-466e-949d-dba522c6f972" providerId="ADAL" clId="{01EE149D-7515-1C41-86CB-EB65B2F9AAB5}" dt="2022-09-17T16:28:51.278" v="6083" actId="26606"/>
          <ac:grpSpMkLst>
            <pc:docMk/>
            <pc:sldMk cId="3355239848" sldId="264"/>
            <ac:grpSpMk id="19" creationId="{E402651C-E31B-4C7D-B593-1FD6014C1B58}"/>
          </ac:grpSpMkLst>
        </pc:grpChg>
        <pc:grpChg chg="add del">
          <ac:chgData name="Denisa Vonet (1908353)" userId="3ce3b23a-0960-466e-949d-dba522c6f972" providerId="ADAL" clId="{01EE149D-7515-1C41-86CB-EB65B2F9AAB5}" dt="2022-09-17T16:28:56.129" v="6087" actId="26606"/>
          <ac:grpSpMkLst>
            <pc:docMk/>
            <pc:sldMk cId="3355239848" sldId="264"/>
            <ac:grpSpMk id="22" creationId="{4732A386-7C2A-439A-BB1D-5CC2440E6519}"/>
          </ac:grpSpMkLst>
        </pc:grpChg>
        <pc:grpChg chg="add del">
          <ac:chgData name="Denisa Vonet (1908353)" userId="3ce3b23a-0960-466e-949d-dba522c6f972" providerId="ADAL" clId="{01EE149D-7515-1C41-86CB-EB65B2F9AAB5}" dt="2022-09-17T16:29:17.719" v="6101" actId="26606"/>
          <ac:grpSpMkLst>
            <pc:docMk/>
            <pc:sldMk cId="3355239848" sldId="264"/>
            <ac:grpSpMk id="24" creationId="{E402651C-E31B-4C7D-B593-1FD6014C1B58}"/>
          </ac:grpSpMkLst>
        </pc:grpChg>
        <pc:grpChg chg="add del">
          <ac:chgData name="Denisa Vonet (1908353)" userId="3ce3b23a-0960-466e-949d-dba522c6f972" providerId="ADAL" clId="{01EE149D-7515-1C41-86CB-EB65B2F9AAB5}" dt="2022-09-17T16:29:10.211" v="6095" actId="26606"/>
          <ac:grpSpMkLst>
            <pc:docMk/>
            <pc:sldMk cId="3355239848" sldId="264"/>
            <ac:grpSpMk id="28" creationId="{E402651C-E31B-4C7D-B593-1FD6014C1B58}"/>
          </ac:grpSpMkLst>
        </pc:grpChg>
        <pc:grpChg chg="add del">
          <ac:chgData name="Denisa Vonet (1908353)" userId="3ce3b23a-0960-466e-949d-dba522c6f972" providerId="ADAL" clId="{01EE149D-7515-1C41-86CB-EB65B2F9AAB5}" dt="2022-09-17T15:06:08.359" v="5026" actId="26606"/>
          <ac:grpSpMkLst>
            <pc:docMk/>
            <pc:sldMk cId="3355239848" sldId="264"/>
            <ac:grpSpMk id="34" creationId="{5029B4A8-2CF0-48DC-B29E-F3B62EDDC445}"/>
          </ac:grpSpMkLst>
        </pc:grpChg>
        <pc:grpChg chg="add del">
          <ac:chgData name="Denisa Vonet (1908353)" userId="3ce3b23a-0960-466e-949d-dba522c6f972" providerId="ADAL" clId="{01EE149D-7515-1C41-86CB-EB65B2F9AAB5}" dt="2022-09-17T22:57:38.164" v="6697"/>
          <ac:grpSpMkLst>
            <pc:docMk/>
            <pc:sldMk cId="3355239848" sldId="264"/>
            <ac:grpSpMk id="36" creationId="{79456847-F660-4ED4-9541-E8AB51FCAF6F}"/>
          </ac:grpSpMkLst>
        </pc:grpChg>
        <pc:grpChg chg="add del">
          <ac:chgData name="Denisa Vonet (1908353)" userId="3ce3b23a-0960-466e-949d-dba522c6f972" providerId="ADAL" clId="{01EE149D-7515-1C41-86CB-EB65B2F9AAB5}" dt="2022-09-17T15:06:12.990" v="5028" actId="26606"/>
          <ac:grpSpMkLst>
            <pc:docMk/>
            <pc:sldMk cId="3355239848" sldId="264"/>
            <ac:grpSpMk id="38" creationId="{BCFC42DC-2C46-47C4-BC61-530557385DBD}"/>
          </ac:grpSpMkLst>
        </pc:grpChg>
        <pc:grpChg chg="add del">
          <ac:chgData name="Denisa Vonet (1908353)" userId="3ce3b23a-0960-466e-949d-dba522c6f972" providerId="ADAL" clId="{01EE149D-7515-1C41-86CB-EB65B2F9AAB5}" dt="2022-09-17T15:06:17.038" v="5030" actId="26606"/>
          <ac:grpSpMkLst>
            <pc:docMk/>
            <pc:sldMk cId="3355239848" sldId="264"/>
            <ac:grpSpMk id="43" creationId="{5029B4A8-2CF0-48DC-B29E-F3B62EDDC445}"/>
          </ac:grpSpMkLst>
        </pc:grpChg>
        <pc:grpChg chg="add del">
          <ac:chgData name="Denisa Vonet (1908353)" userId="3ce3b23a-0960-466e-949d-dba522c6f972" providerId="ADAL" clId="{01EE149D-7515-1C41-86CB-EB65B2F9AAB5}" dt="2022-09-17T22:59:49.497" v="6753" actId="26606"/>
          <ac:grpSpMkLst>
            <pc:docMk/>
            <pc:sldMk cId="3355239848" sldId="264"/>
            <ac:grpSpMk id="52" creationId="{E402651C-E31B-4C7D-B593-1FD6014C1B58}"/>
          </ac:grpSpMkLst>
        </pc:grpChg>
        <pc:grpChg chg="add del">
          <ac:chgData name="Denisa Vonet (1908353)" userId="3ce3b23a-0960-466e-949d-dba522c6f972" providerId="ADAL" clId="{01EE149D-7515-1C41-86CB-EB65B2F9AAB5}" dt="2022-09-17T22:59:51.530" v="6755" actId="26606"/>
          <ac:grpSpMkLst>
            <pc:docMk/>
            <pc:sldMk cId="3355239848" sldId="264"/>
            <ac:grpSpMk id="58" creationId="{79456847-F660-4ED4-9541-E8AB51FCAF6F}"/>
          </ac:grpSpMkLst>
        </pc:grpChg>
        <pc:grpChg chg="add del">
          <ac:chgData name="Denisa Vonet (1908353)" userId="3ce3b23a-0960-466e-949d-dba522c6f972" providerId="ADAL" clId="{01EE149D-7515-1C41-86CB-EB65B2F9AAB5}" dt="2022-09-17T22:59:59.317" v="6763" actId="26606"/>
          <ac:grpSpMkLst>
            <pc:docMk/>
            <pc:sldMk cId="3355239848" sldId="264"/>
            <ac:grpSpMk id="59" creationId="{4732A386-7C2A-439A-BB1D-5CC2440E6519}"/>
          </ac:grpSpMkLst>
        </pc:grpChg>
        <pc:grpChg chg="add del">
          <ac:chgData name="Denisa Vonet (1908353)" userId="3ce3b23a-0960-466e-949d-dba522c6f972" providerId="ADAL" clId="{01EE149D-7515-1C41-86CB-EB65B2F9AAB5}" dt="2022-09-17T23:00:00.682" v="6765" actId="26606"/>
          <ac:grpSpMkLst>
            <pc:docMk/>
            <pc:sldMk cId="3355239848" sldId="264"/>
            <ac:grpSpMk id="62" creationId="{A27DB3B6-A2D5-48D2-A788-91160F4792A6}"/>
          </ac:grpSpMkLst>
        </pc:grpChg>
        <pc:grpChg chg="add del">
          <ac:chgData name="Denisa Vonet (1908353)" userId="3ce3b23a-0960-466e-949d-dba522c6f972" providerId="ADAL" clId="{01EE149D-7515-1C41-86CB-EB65B2F9AAB5}" dt="2022-09-17T23:00:12.865" v="6767" actId="26606"/>
          <ac:grpSpMkLst>
            <pc:docMk/>
            <pc:sldMk cId="3355239848" sldId="264"/>
            <ac:grpSpMk id="67" creationId="{BDCAC16B-C491-4A46-9272-A272F8DE18A5}"/>
          </ac:grpSpMkLst>
        </pc:grpChg>
        <pc:grpChg chg="add">
          <ac:chgData name="Denisa Vonet (1908353)" userId="3ce3b23a-0960-466e-949d-dba522c6f972" providerId="ADAL" clId="{01EE149D-7515-1C41-86CB-EB65B2F9AAB5}" dt="2022-09-17T23:00:12.893" v="6768" actId="26606"/>
          <ac:grpSpMkLst>
            <pc:docMk/>
            <pc:sldMk cId="3355239848" sldId="264"/>
            <ac:grpSpMk id="70" creationId="{79456847-F660-4ED4-9541-E8AB51FCAF6F}"/>
          </ac:grpSpMkLst>
        </pc:grpChg>
        <pc:picChg chg="add del mod">
          <ac:chgData name="Denisa Vonet (1908353)" userId="3ce3b23a-0960-466e-949d-dba522c6f972" providerId="ADAL" clId="{01EE149D-7515-1C41-86CB-EB65B2F9AAB5}" dt="2022-09-17T15:05:08.254" v="5014" actId="931"/>
          <ac:picMkLst>
            <pc:docMk/>
            <pc:sldMk cId="3355239848" sldId="264"/>
            <ac:picMk id="5" creationId="{7E1D497C-27A6-8049-9553-7582C596BEB5}"/>
          </ac:picMkLst>
        </pc:picChg>
        <pc:picChg chg="add del mod ord">
          <ac:chgData name="Denisa Vonet (1908353)" userId="3ce3b23a-0960-466e-949d-dba522c6f972" providerId="ADAL" clId="{01EE149D-7515-1C41-86CB-EB65B2F9AAB5}" dt="2022-09-17T16:29:27.868" v="6103" actId="478"/>
          <ac:picMkLst>
            <pc:docMk/>
            <pc:sldMk cId="3355239848" sldId="264"/>
            <ac:picMk id="7" creationId="{21F10417-26B2-3F4F-817D-392670807769}"/>
          </ac:picMkLst>
        </pc:picChg>
        <pc:picChg chg="add mod">
          <ac:chgData name="Denisa Vonet (1908353)" userId="3ce3b23a-0960-466e-949d-dba522c6f972" providerId="ADAL" clId="{01EE149D-7515-1C41-86CB-EB65B2F9AAB5}" dt="2022-09-17T23:00:47.336" v="6772" actId="1076"/>
          <ac:picMkLst>
            <pc:docMk/>
            <pc:sldMk cId="3355239848" sldId="264"/>
            <ac:picMk id="41" creationId="{665E855D-0EC7-AA44-9FFC-BE86E8A6B524}"/>
          </ac:picMkLst>
        </pc:picChg>
      </pc:sldChg>
      <pc:sldChg chg="addSp delSp modSp new del mod setBg">
        <pc:chgData name="Denisa Vonet (1908353)" userId="3ce3b23a-0960-466e-949d-dba522c6f972" providerId="ADAL" clId="{01EE149D-7515-1C41-86CB-EB65B2F9AAB5}" dt="2022-09-17T15:32:55.118" v="5621" actId="2696"/>
        <pc:sldMkLst>
          <pc:docMk/>
          <pc:sldMk cId="1449352259" sldId="265"/>
        </pc:sldMkLst>
        <pc:spChg chg="mod">
          <ac:chgData name="Denisa Vonet (1908353)" userId="3ce3b23a-0960-466e-949d-dba522c6f972" providerId="ADAL" clId="{01EE149D-7515-1C41-86CB-EB65B2F9AAB5}" dt="2022-09-17T15:31:29.169" v="5520" actId="27636"/>
          <ac:spMkLst>
            <pc:docMk/>
            <pc:sldMk cId="1449352259" sldId="265"/>
            <ac:spMk id="2" creationId="{6C074787-7F79-E047-9F74-CAD26A5B2EFE}"/>
          </ac:spMkLst>
        </pc:spChg>
        <pc:spChg chg="add del mod">
          <ac:chgData name="Denisa Vonet (1908353)" userId="3ce3b23a-0960-466e-949d-dba522c6f972" providerId="ADAL" clId="{01EE149D-7515-1C41-86CB-EB65B2F9AAB5}" dt="2022-09-17T15:07:43.062" v="5052" actId="26606"/>
          <ac:spMkLst>
            <pc:docMk/>
            <pc:sldMk cId="1449352259" sldId="265"/>
            <ac:spMk id="3" creationId="{62081EFE-A34A-E44E-858B-ADF7BD9B7ECC}"/>
          </ac:spMkLst>
        </pc:spChg>
        <pc:spChg chg="add del mod">
          <ac:chgData name="Denisa Vonet (1908353)" userId="3ce3b23a-0960-466e-949d-dba522c6f972" providerId="ADAL" clId="{01EE149D-7515-1C41-86CB-EB65B2F9AAB5}" dt="2022-09-17T15:24:56.307" v="5341" actId="478"/>
          <ac:spMkLst>
            <pc:docMk/>
            <pc:sldMk cId="1449352259" sldId="265"/>
            <ac:spMk id="6" creationId="{EBFC7AE5-606A-7B47-A51A-3849D613DB11}"/>
          </ac:spMkLst>
        </pc:spChg>
        <pc:spChg chg="add mod">
          <ac:chgData name="Denisa Vonet (1908353)" userId="3ce3b23a-0960-466e-949d-dba522c6f972" providerId="ADAL" clId="{01EE149D-7515-1C41-86CB-EB65B2F9AAB5}" dt="2022-09-17T15:32:43.987" v="5620" actId="20577"/>
          <ac:spMkLst>
            <pc:docMk/>
            <pc:sldMk cId="1449352259" sldId="265"/>
            <ac:spMk id="7" creationId="{FFF0D4F8-747E-0A40-9B2B-16451EA5243A}"/>
          </ac:spMkLst>
        </pc:spChg>
        <pc:spChg chg="add del mod">
          <ac:chgData name="Denisa Vonet (1908353)" userId="3ce3b23a-0960-466e-949d-dba522c6f972" providerId="ADAL" clId="{01EE149D-7515-1C41-86CB-EB65B2F9AAB5}" dt="2022-09-17T15:31:45.581" v="5525" actId="767"/>
          <ac:spMkLst>
            <pc:docMk/>
            <pc:sldMk cId="1449352259" sldId="265"/>
            <ac:spMk id="8" creationId="{E17D9F72-6A16-094C-BAEE-AD625E6DD007}"/>
          </ac:spMkLst>
        </pc:spChg>
        <pc:spChg chg="add del">
          <ac:chgData name="Denisa Vonet (1908353)" userId="3ce3b23a-0960-466e-949d-dba522c6f972" providerId="ADAL" clId="{01EE149D-7515-1C41-86CB-EB65B2F9AAB5}" dt="2022-09-17T15:07:33.195" v="5047" actId="26606"/>
          <ac:spMkLst>
            <pc:docMk/>
            <pc:sldMk cId="1449352259" sldId="265"/>
            <ac:spMk id="9" creationId="{5118BA95-03E7-41B7-B442-0AF8C0A7FF68}"/>
          </ac:spMkLst>
        </pc:spChg>
        <pc:spChg chg="add del mod">
          <ac:chgData name="Denisa Vonet (1908353)" userId="3ce3b23a-0960-466e-949d-dba522c6f972" providerId="ADAL" clId="{01EE149D-7515-1C41-86CB-EB65B2F9AAB5}" dt="2022-09-17T15:32:41.605" v="5616" actId="767"/>
          <ac:spMkLst>
            <pc:docMk/>
            <pc:sldMk cId="1449352259" sldId="265"/>
            <ac:spMk id="10" creationId="{326FE0D5-3B6F-A04E-B6EF-576EAD21AC8A}"/>
          </ac:spMkLst>
        </pc:spChg>
        <pc:spChg chg="add del">
          <ac:chgData name="Denisa Vonet (1908353)" userId="3ce3b23a-0960-466e-949d-dba522c6f972" providerId="ADAL" clId="{01EE149D-7515-1C41-86CB-EB65B2F9AAB5}" dt="2022-09-17T15:07:33.195" v="5047" actId="26606"/>
          <ac:spMkLst>
            <pc:docMk/>
            <pc:sldMk cId="1449352259" sldId="265"/>
            <ac:spMk id="11" creationId="{059D8741-EAD6-41B1-A882-70D70FC35821}"/>
          </ac:spMkLst>
        </pc:spChg>
        <pc:spChg chg="add del">
          <ac:chgData name="Denisa Vonet (1908353)" userId="3ce3b23a-0960-466e-949d-dba522c6f972" providerId="ADAL" clId="{01EE149D-7515-1C41-86CB-EB65B2F9AAB5}" dt="2022-09-17T15:07:33.195" v="5047" actId="26606"/>
          <ac:spMkLst>
            <pc:docMk/>
            <pc:sldMk cId="1449352259" sldId="265"/>
            <ac:spMk id="13" creationId="{45444F36-3103-4D11-A25F-C054D4606DA4}"/>
          </ac:spMkLst>
        </pc:spChg>
        <pc:spChg chg="add del">
          <ac:chgData name="Denisa Vonet (1908353)" userId="3ce3b23a-0960-466e-949d-dba522c6f972" providerId="ADAL" clId="{01EE149D-7515-1C41-86CB-EB65B2F9AAB5}" dt="2022-09-17T15:07:33.195" v="5047" actId="26606"/>
          <ac:spMkLst>
            <pc:docMk/>
            <pc:sldMk cId="1449352259" sldId="265"/>
            <ac:spMk id="15" creationId="{AD9B3EAD-A2B3-42C4-927C-3455E3E69EE6}"/>
          </ac:spMkLst>
        </pc:spChg>
        <pc:spChg chg="add del">
          <ac:chgData name="Denisa Vonet (1908353)" userId="3ce3b23a-0960-466e-949d-dba522c6f972" providerId="ADAL" clId="{01EE149D-7515-1C41-86CB-EB65B2F9AAB5}" dt="2022-09-17T15:07:34.512" v="5049" actId="26606"/>
          <ac:spMkLst>
            <pc:docMk/>
            <pc:sldMk cId="1449352259" sldId="265"/>
            <ac:spMk id="17" creationId="{3FD711E9-7F79-40A9-8D9E-4AE293C154A5}"/>
          </ac:spMkLst>
        </pc:spChg>
        <pc:spChg chg="add del">
          <ac:chgData name="Denisa Vonet (1908353)" userId="3ce3b23a-0960-466e-949d-dba522c6f972" providerId="ADAL" clId="{01EE149D-7515-1C41-86CB-EB65B2F9AAB5}" dt="2022-09-17T15:07:43.048" v="5051" actId="26606"/>
          <ac:spMkLst>
            <pc:docMk/>
            <pc:sldMk cId="1449352259" sldId="265"/>
            <ac:spMk id="20" creationId="{3FD711E9-7F79-40A9-8D9E-4AE293C154A5}"/>
          </ac:spMkLst>
        </pc:spChg>
        <pc:spChg chg="add del">
          <ac:chgData name="Denisa Vonet (1908353)" userId="3ce3b23a-0960-466e-949d-dba522c6f972" providerId="ADAL" clId="{01EE149D-7515-1C41-86CB-EB65B2F9AAB5}" dt="2022-09-17T15:26:38.455" v="5412" actId="26606"/>
          <ac:spMkLst>
            <pc:docMk/>
            <pc:sldMk cId="1449352259" sldId="265"/>
            <ac:spMk id="25" creationId="{3FD711E9-7F79-40A9-8D9E-4AE293C154A5}"/>
          </ac:spMkLst>
        </pc:spChg>
        <pc:spChg chg="add del">
          <ac:chgData name="Denisa Vonet (1908353)" userId="3ce3b23a-0960-466e-949d-dba522c6f972" providerId="ADAL" clId="{01EE149D-7515-1C41-86CB-EB65B2F9AAB5}" dt="2022-09-17T15:27:02.065" v="5436" actId="26606"/>
          <ac:spMkLst>
            <pc:docMk/>
            <pc:sldMk cId="1449352259" sldId="265"/>
            <ac:spMk id="26" creationId="{3FD711E9-7F79-40A9-8D9E-4AE293C154A5}"/>
          </ac:spMkLst>
        </pc:spChg>
        <pc:spChg chg="add del">
          <ac:chgData name="Denisa Vonet (1908353)" userId="3ce3b23a-0960-466e-949d-dba522c6f972" providerId="ADAL" clId="{01EE149D-7515-1C41-86CB-EB65B2F9AAB5}" dt="2022-09-17T15:26:42.715" v="5414" actId="26606"/>
          <ac:spMkLst>
            <pc:docMk/>
            <pc:sldMk cId="1449352259" sldId="265"/>
            <ac:spMk id="27" creationId="{3FD711E9-7F79-40A9-8D9E-4AE293C154A5}"/>
          </ac:spMkLst>
        </pc:spChg>
        <pc:spChg chg="add del">
          <ac:chgData name="Denisa Vonet (1908353)" userId="3ce3b23a-0960-466e-949d-dba522c6f972" providerId="ADAL" clId="{01EE149D-7515-1C41-86CB-EB65B2F9AAB5}" dt="2022-09-17T15:24:24.973" v="5328" actId="26606"/>
          <ac:spMkLst>
            <pc:docMk/>
            <pc:sldMk cId="1449352259" sldId="265"/>
            <ac:spMk id="28" creationId="{3FD711E9-7F79-40A9-8D9E-4AE293C154A5}"/>
          </ac:spMkLst>
        </pc:spChg>
        <pc:spChg chg="add del">
          <ac:chgData name="Denisa Vonet (1908353)" userId="3ce3b23a-0960-466e-949d-dba522c6f972" providerId="ADAL" clId="{01EE149D-7515-1C41-86CB-EB65B2F9AAB5}" dt="2022-09-17T15:26:43.788" v="5416" actId="26606"/>
          <ac:spMkLst>
            <pc:docMk/>
            <pc:sldMk cId="1449352259" sldId="265"/>
            <ac:spMk id="29" creationId="{3FD711E9-7F79-40A9-8D9E-4AE293C154A5}"/>
          </ac:spMkLst>
        </pc:spChg>
        <pc:spChg chg="add del">
          <ac:chgData name="Denisa Vonet (1908353)" userId="3ce3b23a-0960-466e-949d-dba522c6f972" providerId="ADAL" clId="{01EE149D-7515-1C41-86CB-EB65B2F9AAB5}" dt="2022-09-17T15:24:28.103" v="5330" actId="26606"/>
          <ac:spMkLst>
            <pc:docMk/>
            <pc:sldMk cId="1449352259" sldId="265"/>
            <ac:spMk id="30" creationId="{059D8741-EAD6-41B1-A882-70D70FC35821}"/>
          </ac:spMkLst>
        </pc:spChg>
        <pc:spChg chg="add del">
          <ac:chgData name="Denisa Vonet (1908353)" userId="3ce3b23a-0960-466e-949d-dba522c6f972" providerId="ADAL" clId="{01EE149D-7515-1C41-86CB-EB65B2F9AAB5}" dt="2022-09-17T15:24:28.103" v="5330" actId="26606"/>
          <ac:spMkLst>
            <pc:docMk/>
            <pc:sldMk cId="1449352259" sldId="265"/>
            <ac:spMk id="31" creationId="{5118BA95-03E7-41B7-B442-0AF8C0A7FF68}"/>
          </ac:spMkLst>
        </pc:spChg>
        <pc:spChg chg="add del">
          <ac:chgData name="Denisa Vonet (1908353)" userId="3ce3b23a-0960-466e-949d-dba522c6f972" providerId="ADAL" clId="{01EE149D-7515-1C41-86CB-EB65B2F9AAB5}" dt="2022-09-17T15:24:28.103" v="5330" actId="26606"/>
          <ac:spMkLst>
            <pc:docMk/>
            <pc:sldMk cId="1449352259" sldId="265"/>
            <ac:spMk id="32" creationId="{45444F36-3103-4D11-A25F-C054D4606DA4}"/>
          </ac:spMkLst>
        </pc:spChg>
        <pc:spChg chg="add del">
          <ac:chgData name="Denisa Vonet (1908353)" userId="3ce3b23a-0960-466e-949d-dba522c6f972" providerId="ADAL" clId="{01EE149D-7515-1C41-86CB-EB65B2F9AAB5}" dt="2022-09-17T15:26:46.137" v="5418" actId="26606"/>
          <ac:spMkLst>
            <pc:docMk/>
            <pc:sldMk cId="1449352259" sldId="265"/>
            <ac:spMk id="33" creationId="{5118BA95-03E7-41B7-B442-0AF8C0A7FF68}"/>
          </ac:spMkLst>
        </pc:spChg>
        <pc:spChg chg="add del">
          <ac:chgData name="Denisa Vonet (1908353)" userId="3ce3b23a-0960-466e-949d-dba522c6f972" providerId="ADAL" clId="{01EE149D-7515-1C41-86CB-EB65B2F9AAB5}" dt="2022-09-17T15:24:28.103" v="5330" actId="26606"/>
          <ac:spMkLst>
            <pc:docMk/>
            <pc:sldMk cId="1449352259" sldId="265"/>
            <ac:spMk id="34" creationId="{AD9B3EAD-A2B3-42C4-927C-3455E3E69EE6}"/>
          </ac:spMkLst>
        </pc:spChg>
        <pc:spChg chg="add del">
          <ac:chgData name="Denisa Vonet (1908353)" userId="3ce3b23a-0960-466e-949d-dba522c6f972" providerId="ADAL" clId="{01EE149D-7515-1C41-86CB-EB65B2F9AAB5}" dt="2022-09-17T15:26:46.137" v="5418" actId="26606"/>
          <ac:spMkLst>
            <pc:docMk/>
            <pc:sldMk cId="1449352259" sldId="265"/>
            <ac:spMk id="35" creationId="{059D8741-EAD6-41B1-A882-70D70FC35821}"/>
          </ac:spMkLst>
        </pc:spChg>
        <pc:spChg chg="add del">
          <ac:chgData name="Denisa Vonet (1908353)" userId="3ce3b23a-0960-466e-949d-dba522c6f972" providerId="ADAL" clId="{01EE149D-7515-1C41-86CB-EB65B2F9AAB5}" dt="2022-09-17T15:24:29.942" v="5332" actId="26606"/>
          <ac:spMkLst>
            <pc:docMk/>
            <pc:sldMk cId="1449352259" sldId="265"/>
            <ac:spMk id="36" creationId="{3FD711E9-7F79-40A9-8D9E-4AE293C154A5}"/>
          </ac:spMkLst>
        </pc:spChg>
        <pc:spChg chg="add del">
          <ac:chgData name="Denisa Vonet (1908353)" userId="3ce3b23a-0960-466e-949d-dba522c6f972" providerId="ADAL" clId="{01EE149D-7515-1C41-86CB-EB65B2F9AAB5}" dt="2022-09-17T15:26:46.137" v="5418" actId="26606"/>
          <ac:spMkLst>
            <pc:docMk/>
            <pc:sldMk cId="1449352259" sldId="265"/>
            <ac:spMk id="37" creationId="{45444F36-3103-4D11-A25F-C054D4606DA4}"/>
          </ac:spMkLst>
        </pc:spChg>
        <pc:spChg chg="add del">
          <ac:chgData name="Denisa Vonet (1908353)" userId="3ce3b23a-0960-466e-949d-dba522c6f972" providerId="ADAL" clId="{01EE149D-7515-1C41-86CB-EB65B2F9AAB5}" dt="2022-09-17T15:24:33.584" v="5334" actId="26606"/>
          <ac:spMkLst>
            <pc:docMk/>
            <pc:sldMk cId="1449352259" sldId="265"/>
            <ac:spMk id="38" creationId="{5118BA95-03E7-41B7-B442-0AF8C0A7FF68}"/>
          </ac:spMkLst>
        </pc:spChg>
        <pc:spChg chg="add del">
          <ac:chgData name="Denisa Vonet (1908353)" userId="3ce3b23a-0960-466e-949d-dba522c6f972" providerId="ADAL" clId="{01EE149D-7515-1C41-86CB-EB65B2F9AAB5}" dt="2022-09-17T15:24:33.584" v="5334" actId="26606"/>
          <ac:spMkLst>
            <pc:docMk/>
            <pc:sldMk cId="1449352259" sldId="265"/>
            <ac:spMk id="39" creationId="{059D8741-EAD6-41B1-A882-70D70FC35821}"/>
          </ac:spMkLst>
        </pc:spChg>
        <pc:spChg chg="add del">
          <ac:chgData name="Denisa Vonet (1908353)" userId="3ce3b23a-0960-466e-949d-dba522c6f972" providerId="ADAL" clId="{01EE149D-7515-1C41-86CB-EB65B2F9AAB5}" dt="2022-09-17T15:24:33.584" v="5334" actId="26606"/>
          <ac:spMkLst>
            <pc:docMk/>
            <pc:sldMk cId="1449352259" sldId="265"/>
            <ac:spMk id="40" creationId="{45444F36-3103-4D11-A25F-C054D4606DA4}"/>
          </ac:spMkLst>
        </pc:spChg>
        <pc:spChg chg="add del">
          <ac:chgData name="Denisa Vonet (1908353)" userId="3ce3b23a-0960-466e-949d-dba522c6f972" providerId="ADAL" clId="{01EE149D-7515-1C41-86CB-EB65B2F9AAB5}" dt="2022-09-17T15:24:33.584" v="5334" actId="26606"/>
          <ac:spMkLst>
            <pc:docMk/>
            <pc:sldMk cId="1449352259" sldId="265"/>
            <ac:spMk id="41" creationId="{AD9B3EAD-A2B3-42C4-927C-3455E3E69EE6}"/>
          </ac:spMkLst>
        </pc:spChg>
        <pc:spChg chg="add del">
          <ac:chgData name="Denisa Vonet (1908353)" userId="3ce3b23a-0960-466e-949d-dba522c6f972" providerId="ADAL" clId="{01EE149D-7515-1C41-86CB-EB65B2F9AAB5}" dt="2022-09-17T15:26:46.137" v="5418" actId="26606"/>
          <ac:spMkLst>
            <pc:docMk/>
            <pc:sldMk cId="1449352259" sldId="265"/>
            <ac:spMk id="42" creationId="{AD9B3EAD-A2B3-42C4-927C-3455E3E69EE6}"/>
          </ac:spMkLst>
        </pc:spChg>
        <pc:spChg chg="add del">
          <ac:chgData name="Denisa Vonet (1908353)" userId="3ce3b23a-0960-466e-949d-dba522c6f972" providerId="ADAL" clId="{01EE149D-7515-1C41-86CB-EB65B2F9AAB5}" dt="2022-09-17T15:24:41.853" v="5336" actId="26606"/>
          <ac:spMkLst>
            <pc:docMk/>
            <pc:sldMk cId="1449352259" sldId="265"/>
            <ac:spMk id="43" creationId="{7F436110-A18F-4051-A35C-BC7FA676BE66}"/>
          </ac:spMkLst>
        </pc:spChg>
        <pc:spChg chg="add del">
          <ac:chgData name="Denisa Vonet (1908353)" userId="3ce3b23a-0960-466e-949d-dba522c6f972" providerId="ADAL" clId="{01EE149D-7515-1C41-86CB-EB65B2F9AAB5}" dt="2022-09-17T15:26:47.586" v="5420" actId="26606"/>
          <ac:spMkLst>
            <pc:docMk/>
            <pc:sldMk cId="1449352259" sldId="265"/>
            <ac:spMk id="44" creationId="{5FB4329C-BF98-421E-8A0D-43A2CF95E1DC}"/>
          </ac:spMkLst>
        </pc:spChg>
        <pc:spChg chg="add del">
          <ac:chgData name="Denisa Vonet (1908353)" userId="3ce3b23a-0960-466e-949d-dba522c6f972" providerId="ADAL" clId="{01EE149D-7515-1C41-86CB-EB65B2F9AAB5}" dt="2022-09-17T15:24:50.355" v="5338" actId="26606"/>
          <ac:spMkLst>
            <pc:docMk/>
            <pc:sldMk cId="1449352259" sldId="265"/>
            <ac:spMk id="45" creationId="{7F436110-A18F-4051-A35C-BC7FA676BE66}"/>
          </ac:spMkLst>
        </pc:spChg>
        <pc:spChg chg="add del">
          <ac:chgData name="Denisa Vonet (1908353)" userId="3ce3b23a-0960-466e-949d-dba522c6f972" providerId="ADAL" clId="{01EE149D-7515-1C41-86CB-EB65B2F9AAB5}" dt="2022-09-17T15:26:47.586" v="5420" actId="26606"/>
          <ac:spMkLst>
            <pc:docMk/>
            <pc:sldMk cId="1449352259" sldId="265"/>
            <ac:spMk id="46" creationId="{F3CDC6B8-20F2-4C8D-8599-EC572C0BFF59}"/>
          </ac:spMkLst>
        </pc:spChg>
        <pc:spChg chg="add del">
          <ac:chgData name="Denisa Vonet (1908353)" userId="3ce3b23a-0960-466e-949d-dba522c6f972" providerId="ADAL" clId="{01EE149D-7515-1C41-86CB-EB65B2F9AAB5}" dt="2022-09-17T15:28:57.482" v="5482" actId="26606"/>
          <ac:spMkLst>
            <pc:docMk/>
            <pc:sldMk cId="1449352259" sldId="265"/>
            <ac:spMk id="48" creationId="{3FD711E9-7F79-40A9-8D9E-4AE293C154A5}"/>
          </ac:spMkLst>
        </pc:spChg>
        <pc:spChg chg="add del">
          <ac:chgData name="Denisa Vonet (1908353)" userId="3ce3b23a-0960-466e-949d-dba522c6f972" providerId="ADAL" clId="{01EE149D-7515-1C41-86CB-EB65B2F9AAB5}" dt="2022-09-17T15:29:58.729" v="5503" actId="26606"/>
          <ac:spMkLst>
            <pc:docMk/>
            <pc:sldMk cId="1449352259" sldId="265"/>
            <ac:spMk id="49" creationId="{7301F447-EEF7-48F5-AF73-7566EE7F64AD}"/>
          </ac:spMkLst>
        </pc:spChg>
        <pc:spChg chg="add del">
          <ac:chgData name="Denisa Vonet (1908353)" userId="3ce3b23a-0960-466e-949d-dba522c6f972" providerId="ADAL" clId="{01EE149D-7515-1C41-86CB-EB65B2F9AAB5}" dt="2022-09-17T15:27:25.704" v="5442" actId="26606"/>
          <ac:spMkLst>
            <pc:docMk/>
            <pc:sldMk cId="1449352259" sldId="265"/>
            <ac:spMk id="50" creationId="{5118BA95-03E7-41B7-B442-0AF8C0A7FF68}"/>
          </ac:spMkLst>
        </pc:spChg>
        <pc:spChg chg="add del">
          <ac:chgData name="Denisa Vonet (1908353)" userId="3ce3b23a-0960-466e-949d-dba522c6f972" providerId="ADAL" clId="{01EE149D-7515-1C41-86CB-EB65B2F9AAB5}" dt="2022-09-17T15:26:49.084" v="5422" actId="26606"/>
          <ac:spMkLst>
            <pc:docMk/>
            <pc:sldMk cId="1449352259" sldId="265"/>
            <ac:spMk id="51" creationId="{5118BA95-03E7-41B7-B442-0AF8C0A7FF68}"/>
          </ac:spMkLst>
        </pc:spChg>
        <pc:spChg chg="add del">
          <ac:chgData name="Denisa Vonet (1908353)" userId="3ce3b23a-0960-466e-949d-dba522c6f972" providerId="ADAL" clId="{01EE149D-7515-1C41-86CB-EB65B2F9AAB5}" dt="2022-09-17T15:26:49.084" v="5422" actId="26606"/>
          <ac:spMkLst>
            <pc:docMk/>
            <pc:sldMk cId="1449352259" sldId="265"/>
            <ac:spMk id="52" creationId="{059D8741-EAD6-41B1-A882-70D70FC35821}"/>
          </ac:spMkLst>
        </pc:spChg>
        <pc:spChg chg="add del">
          <ac:chgData name="Denisa Vonet (1908353)" userId="3ce3b23a-0960-466e-949d-dba522c6f972" providerId="ADAL" clId="{01EE149D-7515-1C41-86CB-EB65B2F9AAB5}" dt="2022-09-17T15:26:49.084" v="5422" actId="26606"/>
          <ac:spMkLst>
            <pc:docMk/>
            <pc:sldMk cId="1449352259" sldId="265"/>
            <ac:spMk id="53" creationId="{45444F36-3103-4D11-A25F-C054D4606DA4}"/>
          </ac:spMkLst>
        </pc:spChg>
        <pc:spChg chg="add del">
          <ac:chgData name="Denisa Vonet (1908353)" userId="3ce3b23a-0960-466e-949d-dba522c6f972" providerId="ADAL" clId="{01EE149D-7515-1C41-86CB-EB65B2F9AAB5}" dt="2022-09-17T15:26:49.084" v="5422" actId="26606"/>
          <ac:spMkLst>
            <pc:docMk/>
            <pc:sldMk cId="1449352259" sldId="265"/>
            <ac:spMk id="54" creationId="{AD9B3EAD-A2B3-42C4-927C-3455E3E69EE6}"/>
          </ac:spMkLst>
        </pc:spChg>
        <pc:spChg chg="add del">
          <ac:chgData name="Denisa Vonet (1908353)" userId="3ce3b23a-0960-466e-949d-dba522c6f972" providerId="ADAL" clId="{01EE149D-7515-1C41-86CB-EB65B2F9AAB5}" dt="2022-09-17T15:27:25.704" v="5442" actId="26606"/>
          <ac:spMkLst>
            <pc:docMk/>
            <pc:sldMk cId="1449352259" sldId="265"/>
            <ac:spMk id="55" creationId="{059D8741-EAD6-41B1-A882-70D70FC35821}"/>
          </ac:spMkLst>
        </pc:spChg>
        <pc:spChg chg="add del">
          <ac:chgData name="Denisa Vonet (1908353)" userId="3ce3b23a-0960-466e-949d-dba522c6f972" providerId="ADAL" clId="{01EE149D-7515-1C41-86CB-EB65B2F9AAB5}" dt="2022-09-17T15:26:50.635" v="5424" actId="26606"/>
          <ac:spMkLst>
            <pc:docMk/>
            <pc:sldMk cId="1449352259" sldId="265"/>
            <ac:spMk id="56" creationId="{796EAE45-4A7F-4104-BDC2-49728B6C4F31}"/>
          </ac:spMkLst>
        </pc:spChg>
        <pc:spChg chg="add del">
          <ac:chgData name="Denisa Vonet (1908353)" userId="3ce3b23a-0960-466e-949d-dba522c6f972" providerId="ADAL" clId="{01EE149D-7515-1C41-86CB-EB65B2F9AAB5}" dt="2022-09-17T15:27:25.704" v="5442" actId="26606"/>
          <ac:spMkLst>
            <pc:docMk/>
            <pc:sldMk cId="1449352259" sldId="265"/>
            <ac:spMk id="58" creationId="{45444F36-3103-4D11-A25F-C054D4606DA4}"/>
          </ac:spMkLst>
        </pc:spChg>
        <pc:spChg chg="add del">
          <ac:chgData name="Denisa Vonet (1908353)" userId="3ce3b23a-0960-466e-949d-dba522c6f972" providerId="ADAL" clId="{01EE149D-7515-1C41-86CB-EB65B2F9AAB5}" dt="2022-09-17T15:27:25.704" v="5442" actId="26606"/>
          <ac:spMkLst>
            <pc:docMk/>
            <pc:sldMk cId="1449352259" sldId="265"/>
            <ac:spMk id="59" creationId="{AD9B3EAD-A2B3-42C4-927C-3455E3E69EE6}"/>
          </ac:spMkLst>
        </pc:spChg>
        <pc:spChg chg="add del">
          <ac:chgData name="Denisa Vonet (1908353)" userId="3ce3b23a-0960-466e-949d-dba522c6f972" providerId="ADAL" clId="{01EE149D-7515-1C41-86CB-EB65B2F9AAB5}" dt="2022-09-17T15:29:58.729" v="5503" actId="26606"/>
          <ac:spMkLst>
            <pc:docMk/>
            <pc:sldMk cId="1449352259" sldId="265"/>
            <ac:spMk id="60" creationId="{F7117410-A2A4-4085-9ADC-46744551DBDE}"/>
          </ac:spMkLst>
        </pc:spChg>
        <pc:spChg chg="add del">
          <ac:chgData name="Denisa Vonet (1908353)" userId="3ce3b23a-0960-466e-949d-dba522c6f972" providerId="ADAL" clId="{01EE149D-7515-1C41-86CB-EB65B2F9AAB5}" dt="2022-09-17T15:26:52.082" v="5426" actId="26606"/>
          <ac:spMkLst>
            <pc:docMk/>
            <pc:sldMk cId="1449352259" sldId="265"/>
            <ac:spMk id="61" creationId="{7F436110-A18F-4051-A35C-BC7FA676BE66}"/>
          </ac:spMkLst>
        </pc:spChg>
        <pc:spChg chg="add del">
          <ac:chgData name="Denisa Vonet (1908353)" userId="3ce3b23a-0960-466e-949d-dba522c6f972" providerId="ADAL" clId="{01EE149D-7515-1C41-86CB-EB65B2F9AAB5}" dt="2022-09-17T15:28:56.616" v="5479" actId="26606"/>
          <ac:spMkLst>
            <pc:docMk/>
            <pc:sldMk cId="1449352259" sldId="265"/>
            <ac:spMk id="62" creationId="{3FD711E9-7F79-40A9-8D9E-4AE293C154A5}"/>
          </ac:spMkLst>
        </pc:spChg>
        <pc:spChg chg="add del">
          <ac:chgData name="Denisa Vonet (1908353)" userId="3ce3b23a-0960-466e-949d-dba522c6f972" providerId="ADAL" clId="{01EE149D-7515-1C41-86CB-EB65B2F9AAB5}" dt="2022-09-17T15:29:58.729" v="5503" actId="26606"/>
          <ac:spMkLst>
            <pc:docMk/>
            <pc:sldMk cId="1449352259" sldId="265"/>
            <ac:spMk id="63" creationId="{99F74EB5-E547-4FB4-95F5-BCC788F3C4A0}"/>
          </ac:spMkLst>
        </pc:spChg>
        <pc:spChg chg="add">
          <ac:chgData name="Denisa Vonet (1908353)" userId="3ce3b23a-0960-466e-949d-dba522c6f972" providerId="ADAL" clId="{01EE149D-7515-1C41-86CB-EB65B2F9AAB5}" dt="2022-09-17T15:29:58.775" v="5504" actId="26606"/>
          <ac:spMkLst>
            <pc:docMk/>
            <pc:sldMk cId="1449352259" sldId="265"/>
            <ac:spMk id="65" creationId="{2B566528-1B12-4246-9431-5C2D7D081168}"/>
          </ac:spMkLst>
        </pc:spChg>
        <pc:spChg chg="add del">
          <ac:chgData name="Denisa Vonet (1908353)" userId="3ce3b23a-0960-466e-949d-dba522c6f972" providerId="ADAL" clId="{01EE149D-7515-1C41-86CB-EB65B2F9AAB5}" dt="2022-09-17T15:27:53.769" v="5451" actId="26606"/>
          <ac:spMkLst>
            <pc:docMk/>
            <pc:sldMk cId="1449352259" sldId="265"/>
            <ac:spMk id="67" creationId="{3FD711E9-7F79-40A9-8D9E-4AE293C154A5}"/>
          </ac:spMkLst>
        </pc:spChg>
        <pc:spChg chg="add">
          <ac:chgData name="Denisa Vonet (1908353)" userId="3ce3b23a-0960-466e-949d-dba522c6f972" providerId="ADAL" clId="{01EE149D-7515-1C41-86CB-EB65B2F9AAB5}" dt="2022-09-17T15:29:58.775" v="5504" actId="26606"/>
          <ac:spMkLst>
            <pc:docMk/>
            <pc:sldMk cId="1449352259" sldId="265"/>
            <ac:spMk id="68" creationId="{2E80C965-DB6D-4F81-9E9E-B027384D0BD6}"/>
          </ac:spMkLst>
        </pc:spChg>
        <pc:spChg chg="add del">
          <ac:chgData name="Denisa Vonet (1908353)" userId="3ce3b23a-0960-466e-949d-dba522c6f972" providerId="ADAL" clId="{01EE149D-7515-1C41-86CB-EB65B2F9AAB5}" dt="2022-09-17T15:28:55.165" v="5474" actId="26606"/>
          <ac:spMkLst>
            <pc:docMk/>
            <pc:sldMk cId="1449352259" sldId="265"/>
            <ac:spMk id="69" creationId="{3FD711E9-7F79-40A9-8D9E-4AE293C154A5}"/>
          </ac:spMkLst>
        </pc:spChg>
        <pc:spChg chg="add">
          <ac:chgData name="Denisa Vonet (1908353)" userId="3ce3b23a-0960-466e-949d-dba522c6f972" providerId="ADAL" clId="{01EE149D-7515-1C41-86CB-EB65B2F9AAB5}" dt="2022-09-17T15:29:58.775" v="5504" actId="26606"/>
          <ac:spMkLst>
            <pc:docMk/>
            <pc:sldMk cId="1449352259" sldId="265"/>
            <ac:spMk id="70" creationId="{A580F890-B085-4E95-96AA-55AEBEC5CE6E}"/>
          </ac:spMkLst>
        </pc:spChg>
        <pc:spChg chg="add">
          <ac:chgData name="Denisa Vonet (1908353)" userId="3ce3b23a-0960-466e-949d-dba522c6f972" providerId="ADAL" clId="{01EE149D-7515-1C41-86CB-EB65B2F9AAB5}" dt="2022-09-17T15:29:58.775" v="5504" actId="26606"/>
          <ac:spMkLst>
            <pc:docMk/>
            <pc:sldMk cId="1449352259" sldId="265"/>
            <ac:spMk id="71" creationId="{D3F51FEB-38FB-4F6C-9F7B-2F2AFAB65463}"/>
          </ac:spMkLst>
        </pc:spChg>
        <pc:spChg chg="add">
          <ac:chgData name="Denisa Vonet (1908353)" userId="3ce3b23a-0960-466e-949d-dba522c6f972" providerId="ADAL" clId="{01EE149D-7515-1C41-86CB-EB65B2F9AAB5}" dt="2022-09-17T15:29:58.775" v="5504" actId="26606"/>
          <ac:spMkLst>
            <pc:docMk/>
            <pc:sldMk cId="1449352259" sldId="265"/>
            <ac:spMk id="72" creationId="{1E547BA6-BAE0-43BB-A7CA-60F69CE252F0}"/>
          </ac:spMkLst>
        </pc:spChg>
        <pc:spChg chg="add del">
          <ac:chgData name="Denisa Vonet (1908353)" userId="3ce3b23a-0960-466e-949d-dba522c6f972" providerId="ADAL" clId="{01EE149D-7515-1C41-86CB-EB65B2F9AAB5}" dt="2022-09-17T15:28:15.836" v="5457" actId="26606"/>
          <ac:spMkLst>
            <pc:docMk/>
            <pc:sldMk cId="1449352259" sldId="265"/>
            <ac:spMk id="74" creationId="{3FD711E9-7F79-40A9-8D9E-4AE293C154A5}"/>
          </ac:spMkLst>
        </pc:spChg>
        <pc:spChg chg="add del">
          <ac:chgData name="Denisa Vonet (1908353)" userId="3ce3b23a-0960-466e-949d-dba522c6f972" providerId="ADAL" clId="{01EE149D-7515-1C41-86CB-EB65B2F9AAB5}" dt="2022-09-17T15:28:16.889" v="5459" actId="26606"/>
          <ac:spMkLst>
            <pc:docMk/>
            <pc:sldMk cId="1449352259" sldId="265"/>
            <ac:spMk id="76" creationId="{059D8741-EAD6-41B1-A882-70D70FC35821}"/>
          </ac:spMkLst>
        </pc:spChg>
        <pc:spChg chg="add del">
          <ac:chgData name="Denisa Vonet (1908353)" userId="3ce3b23a-0960-466e-949d-dba522c6f972" providerId="ADAL" clId="{01EE149D-7515-1C41-86CB-EB65B2F9AAB5}" dt="2022-09-17T15:28:16.889" v="5459" actId="26606"/>
          <ac:spMkLst>
            <pc:docMk/>
            <pc:sldMk cId="1449352259" sldId="265"/>
            <ac:spMk id="77" creationId="{5118BA95-03E7-41B7-B442-0AF8C0A7FF68}"/>
          </ac:spMkLst>
        </pc:spChg>
        <pc:spChg chg="add del">
          <ac:chgData name="Denisa Vonet (1908353)" userId="3ce3b23a-0960-466e-949d-dba522c6f972" providerId="ADAL" clId="{01EE149D-7515-1C41-86CB-EB65B2F9AAB5}" dt="2022-09-17T15:28:16.889" v="5459" actId="26606"/>
          <ac:spMkLst>
            <pc:docMk/>
            <pc:sldMk cId="1449352259" sldId="265"/>
            <ac:spMk id="78" creationId="{45444F36-3103-4D11-A25F-C054D4606DA4}"/>
          </ac:spMkLst>
        </pc:spChg>
        <pc:spChg chg="add del">
          <ac:chgData name="Denisa Vonet (1908353)" userId="3ce3b23a-0960-466e-949d-dba522c6f972" providerId="ADAL" clId="{01EE149D-7515-1C41-86CB-EB65B2F9AAB5}" dt="2022-09-17T15:28:16.889" v="5459" actId="26606"/>
          <ac:spMkLst>
            <pc:docMk/>
            <pc:sldMk cId="1449352259" sldId="265"/>
            <ac:spMk id="80" creationId="{AD9B3EAD-A2B3-42C4-927C-3455E3E69EE6}"/>
          </ac:spMkLst>
        </pc:spChg>
        <pc:spChg chg="add del">
          <ac:chgData name="Denisa Vonet (1908353)" userId="3ce3b23a-0960-466e-949d-dba522c6f972" providerId="ADAL" clId="{01EE149D-7515-1C41-86CB-EB65B2F9AAB5}" dt="2022-09-17T15:28:54.978" v="5473" actId="26606"/>
          <ac:spMkLst>
            <pc:docMk/>
            <pc:sldMk cId="1449352259" sldId="265"/>
            <ac:spMk id="82" creationId="{3FD711E9-7F79-40A9-8D9E-4AE293C154A5}"/>
          </ac:spMkLst>
        </pc:spChg>
        <pc:spChg chg="add del">
          <ac:chgData name="Denisa Vonet (1908353)" userId="3ce3b23a-0960-466e-949d-dba522c6f972" providerId="ADAL" clId="{01EE149D-7515-1C41-86CB-EB65B2F9AAB5}" dt="2022-09-17T15:28:42.433" v="5465" actId="26606"/>
          <ac:spMkLst>
            <pc:docMk/>
            <pc:sldMk cId="1449352259" sldId="265"/>
            <ac:spMk id="87" creationId="{5118BA95-03E7-41B7-B442-0AF8C0A7FF68}"/>
          </ac:spMkLst>
        </pc:spChg>
        <pc:spChg chg="add del">
          <ac:chgData name="Denisa Vonet (1908353)" userId="3ce3b23a-0960-466e-949d-dba522c6f972" providerId="ADAL" clId="{01EE149D-7515-1C41-86CB-EB65B2F9AAB5}" dt="2022-09-17T15:28:42.433" v="5465" actId="26606"/>
          <ac:spMkLst>
            <pc:docMk/>
            <pc:sldMk cId="1449352259" sldId="265"/>
            <ac:spMk id="89" creationId="{059D8741-EAD6-41B1-A882-70D70FC35821}"/>
          </ac:spMkLst>
        </pc:spChg>
        <pc:spChg chg="add del">
          <ac:chgData name="Denisa Vonet (1908353)" userId="3ce3b23a-0960-466e-949d-dba522c6f972" providerId="ADAL" clId="{01EE149D-7515-1C41-86CB-EB65B2F9AAB5}" dt="2022-09-17T15:28:42.433" v="5465" actId="26606"/>
          <ac:spMkLst>
            <pc:docMk/>
            <pc:sldMk cId="1449352259" sldId="265"/>
            <ac:spMk id="91" creationId="{45444F36-3103-4D11-A25F-C054D4606DA4}"/>
          </ac:spMkLst>
        </pc:spChg>
        <pc:spChg chg="add del">
          <ac:chgData name="Denisa Vonet (1908353)" userId="3ce3b23a-0960-466e-949d-dba522c6f972" providerId="ADAL" clId="{01EE149D-7515-1C41-86CB-EB65B2F9AAB5}" dt="2022-09-17T15:28:42.433" v="5465" actId="26606"/>
          <ac:spMkLst>
            <pc:docMk/>
            <pc:sldMk cId="1449352259" sldId="265"/>
            <ac:spMk id="93" creationId="{AD9B3EAD-A2B3-42C4-927C-3455E3E69EE6}"/>
          </ac:spMkLst>
        </pc:spChg>
        <pc:spChg chg="add del">
          <ac:chgData name="Denisa Vonet (1908353)" userId="3ce3b23a-0960-466e-949d-dba522c6f972" providerId="ADAL" clId="{01EE149D-7515-1C41-86CB-EB65B2F9AAB5}" dt="2022-09-17T15:28:52.866" v="5469" actId="26606"/>
          <ac:spMkLst>
            <pc:docMk/>
            <pc:sldMk cId="1449352259" sldId="265"/>
            <ac:spMk id="95" creationId="{3FD711E9-7F79-40A9-8D9E-4AE293C154A5}"/>
          </ac:spMkLst>
        </pc:spChg>
        <pc:grpChg chg="add del">
          <ac:chgData name="Denisa Vonet (1908353)" userId="3ce3b23a-0960-466e-949d-dba522c6f972" providerId="ADAL" clId="{01EE149D-7515-1C41-86CB-EB65B2F9AAB5}" dt="2022-09-17T15:26:47.586" v="5420" actId="26606"/>
          <ac:grpSpMkLst>
            <pc:docMk/>
            <pc:sldMk cId="1449352259" sldId="265"/>
            <ac:grpSpMk id="47" creationId="{B4342043-9755-451A-9341-6461ADE858EA}"/>
          </ac:grpSpMkLst>
        </pc:grpChg>
        <pc:grpChg chg="add del">
          <ac:chgData name="Denisa Vonet (1908353)" userId="3ce3b23a-0960-466e-949d-dba522c6f972" providerId="ADAL" clId="{01EE149D-7515-1C41-86CB-EB65B2F9AAB5}" dt="2022-09-17T15:26:50.635" v="5424" actId="26606"/>
          <ac:grpSpMkLst>
            <pc:docMk/>
            <pc:sldMk cId="1449352259" sldId="265"/>
            <ac:grpSpMk id="57" creationId="{57C42483-9FB4-4C1A-B319-1B129FD65319}"/>
          </ac:grpSpMkLst>
        </pc:grpChg>
        <pc:graphicFrameChg chg="add del">
          <ac:chgData name="Denisa Vonet (1908353)" userId="3ce3b23a-0960-466e-949d-dba522c6f972" providerId="ADAL" clId="{01EE149D-7515-1C41-86CB-EB65B2F9AAB5}" dt="2022-09-17T15:07:33.195" v="5047" actId="26606"/>
          <ac:graphicFrameMkLst>
            <pc:docMk/>
            <pc:sldMk cId="1449352259" sldId="265"/>
            <ac:graphicFrameMk id="5" creationId="{1D216005-A6D9-33B0-6698-CDE1EFCAC019}"/>
          </ac:graphicFrameMkLst>
        </pc:graphicFrameChg>
        <pc:graphicFrameChg chg="add del">
          <ac:chgData name="Denisa Vonet (1908353)" userId="3ce3b23a-0960-466e-949d-dba522c6f972" providerId="ADAL" clId="{01EE149D-7515-1C41-86CB-EB65B2F9AAB5}" dt="2022-09-17T15:07:34.512" v="5049" actId="26606"/>
          <ac:graphicFrameMkLst>
            <pc:docMk/>
            <pc:sldMk cId="1449352259" sldId="265"/>
            <ac:graphicFrameMk id="18" creationId="{91EE394A-0D78-6DFD-BF72-639842F2D654}"/>
          </ac:graphicFrameMkLst>
        </pc:graphicFrameChg>
        <pc:graphicFrameChg chg="add del">
          <ac:chgData name="Denisa Vonet (1908353)" userId="3ce3b23a-0960-466e-949d-dba522c6f972" providerId="ADAL" clId="{01EE149D-7515-1C41-86CB-EB65B2F9AAB5}" dt="2022-09-17T15:07:43.048" v="5051" actId="26606"/>
          <ac:graphicFrameMkLst>
            <pc:docMk/>
            <pc:sldMk cId="1449352259" sldId="265"/>
            <ac:graphicFrameMk id="21" creationId="{78F3C019-91E0-0083-60AC-B0CCB6356E5D}"/>
          </ac:graphicFrameMkLst>
        </pc:graphicFrameChg>
        <pc:graphicFrameChg chg="add del mod modGraphic">
          <ac:chgData name="Denisa Vonet (1908353)" userId="3ce3b23a-0960-466e-949d-dba522c6f972" providerId="ADAL" clId="{01EE149D-7515-1C41-86CB-EB65B2F9AAB5}" dt="2022-09-17T15:31:12.411" v="5512" actId="11529"/>
          <ac:graphicFrameMkLst>
            <pc:docMk/>
            <pc:sldMk cId="1449352259" sldId="265"/>
            <ac:graphicFrameMk id="23" creationId="{1C30BC6B-F3BD-5EEE-C57D-F980B5A4C60F}"/>
          </ac:graphicFrameMkLst>
        </pc:graphicFrameChg>
        <pc:picChg chg="add mod">
          <ac:chgData name="Denisa Vonet (1908353)" userId="3ce3b23a-0960-466e-949d-dba522c6f972" providerId="ADAL" clId="{01EE149D-7515-1C41-86CB-EB65B2F9AAB5}" dt="2022-09-17T15:31:36.465" v="5523" actId="1076"/>
          <ac:picMkLst>
            <pc:docMk/>
            <pc:sldMk cId="1449352259" sldId="265"/>
            <ac:picMk id="66" creationId="{4F51065F-E33C-5356-554D-ADA98B54C9D2}"/>
          </ac:picMkLst>
        </pc:picChg>
      </pc:sldChg>
      <pc:sldChg chg="addSp delSp modSp new del mod setBg delDesignElem">
        <pc:chgData name="Denisa Vonet (1908353)" userId="3ce3b23a-0960-466e-949d-dba522c6f972" providerId="ADAL" clId="{01EE149D-7515-1C41-86CB-EB65B2F9AAB5}" dt="2022-09-17T16:12:12.960" v="5920" actId="2696"/>
        <pc:sldMkLst>
          <pc:docMk/>
          <pc:sldMk cId="3647016587" sldId="265"/>
        </pc:sldMkLst>
        <pc:spChg chg="mod">
          <ac:chgData name="Denisa Vonet (1908353)" userId="3ce3b23a-0960-466e-949d-dba522c6f972" providerId="ADAL" clId="{01EE149D-7515-1C41-86CB-EB65B2F9AAB5}" dt="2022-09-17T16:00:04.981" v="5784" actId="14100"/>
          <ac:spMkLst>
            <pc:docMk/>
            <pc:sldMk cId="3647016587" sldId="265"/>
            <ac:spMk id="2" creationId="{A50B1817-6209-BD48-A884-FB2FBB20EFDA}"/>
          </ac:spMkLst>
        </pc:spChg>
        <pc:spChg chg="add del mod">
          <ac:chgData name="Denisa Vonet (1908353)" userId="3ce3b23a-0960-466e-949d-dba522c6f972" providerId="ADAL" clId="{01EE149D-7515-1C41-86CB-EB65B2F9AAB5}" dt="2022-09-17T15:35:33.668" v="5720" actId="26606"/>
          <ac:spMkLst>
            <pc:docMk/>
            <pc:sldMk cId="3647016587" sldId="265"/>
            <ac:spMk id="3" creationId="{03CD3BEA-A667-304C-B1C8-B88DD4DF1F7C}"/>
          </ac:spMkLst>
        </pc:spChg>
        <pc:spChg chg="add del mod">
          <ac:chgData name="Denisa Vonet (1908353)" userId="3ce3b23a-0960-466e-949d-dba522c6f972" providerId="ADAL" clId="{01EE149D-7515-1C41-86CB-EB65B2F9AAB5}" dt="2022-09-17T15:33:54.382" v="5644"/>
          <ac:spMkLst>
            <pc:docMk/>
            <pc:sldMk cId="3647016587" sldId="265"/>
            <ac:spMk id="4" creationId="{F7CDB6D0-07FA-CB45-A1A8-5F1BF29A8430}"/>
          </ac:spMkLst>
        </pc:spChg>
        <pc:spChg chg="add mod">
          <ac:chgData name="Denisa Vonet (1908353)" userId="3ce3b23a-0960-466e-949d-dba522c6f972" providerId="ADAL" clId="{01EE149D-7515-1C41-86CB-EB65B2F9AAB5}" dt="2022-09-17T15:34:59.281" v="5680" actId="20577"/>
          <ac:spMkLst>
            <pc:docMk/>
            <pc:sldMk cId="3647016587" sldId="265"/>
            <ac:spMk id="5" creationId="{7F1F2EBD-0F5B-7B48-BC13-6C48A713789B}"/>
          </ac:spMkLst>
        </pc:spChg>
        <pc:spChg chg="add del">
          <ac:chgData name="Denisa Vonet (1908353)" userId="3ce3b23a-0960-466e-949d-dba522c6f972" providerId="ADAL" clId="{01EE149D-7515-1C41-86CB-EB65B2F9AAB5}" dt="2022-09-17T15:35:31.659" v="5715" actId="26606"/>
          <ac:spMkLst>
            <pc:docMk/>
            <pc:sldMk cId="3647016587" sldId="265"/>
            <ac:spMk id="8" creationId="{7301F447-EEF7-48F5-AF73-7566EE7F64AD}"/>
          </ac:spMkLst>
        </pc:spChg>
        <pc:spChg chg="add del">
          <ac:chgData name="Denisa Vonet (1908353)" userId="3ce3b23a-0960-466e-949d-dba522c6f972" providerId="ADAL" clId="{01EE149D-7515-1C41-86CB-EB65B2F9AAB5}" dt="2022-09-17T15:35:31.659" v="5715" actId="26606"/>
          <ac:spMkLst>
            <pc:docMk/>
            <pc:sldMk cId="3647016587" sldId="265"/>
            <ac:spMk id="10" creationId="{F7117410-A2A4-4085-9ADC-46744551DBDE}"/>
          </ac:spMkLst>
        </pc:spChg>
        <pc:spChg chg="add del">
          <ac:chgData name="Denisa Vonet (1908353)" userId="3ce3b23a-0960-466e-949d-dba522c6f972" providerId="ADAL" clId="{01EE149D-7515-1C41-86CB-EB65B2F9AAB5}" dt="2022-09-17T15:35:31.659" v="5715" actId="26606"/>
          <ac:spMkLst>
            <pc:docMk/>
            <pc:sldMk cId="3647016587" sldId="265"/>
            <ac:spMk id="12" creationId="{99F74EB5-E547-4FB4-95F5-BCC788F3C4A0}"/>
          </ac:spMkLst>
        </pc:spChg>
        <pc:spChg chg="add del">
          <ac:chgData name="Denisa Vonet (1908353)" userId="3ce3b23a-0960-466e-949d-dba522c6f972" providerId="ADAL" clId="{01EE149D-7515-1C41-86CB-EB65B2F9AAB5}" dt="2022-09-17T15:35:32.408" v="5717" actId="26606"/>
          <ac:spMkLst>
            <pc:docMk/>
            <pc:sldMk cId="3647016587" sldId="265"/>
            <ac:spMk id="16" creationId="{D3F51FEB-38FB-4F6C-9F7B-2F2AFAB65463}"/>
          </ac:spMkLst>
        </pc:spChg>
        <pc:spChg chg="add del">
          <ac:chgData name="Denisa Vonet (1908353)" userId="3ce3b23a-0960-466e-949d-dba522c6f972" providerId="ADAL" clId="{01EE149D-7515-1C41-86CB-EB65B2F9AAB5}" dt="2022-09-17T15:35:32.408" v="5717" actId="26606"/>
          <ac:spMkLst>
            <pc:docMk/>
            <pc:sldMk cId="3647016587" sldId="265"/>
            <ac:spMk id="17" creationId="{2B566528-1B12-4246-9431-5C2D7D081168}"/>
          </ac:spMkLst>
        </pc:spChg>
        <pc:spChg chg="add del">
          <ac:chgData name="Denisa Vonet (1908353)" userId="3ce3b23a-0960-466e-949d-dba522c6f972" providerId="ADAL" clId="{01EE149D-7515-1C41-86CB-EB65B2F9AAB5}" dt="2022-09-17T15:35:32.408" v="5717" actId="26606"/>
          <ac:spMkLst>
            <pc:docMk/>
            <pc:sldMk cId="3647016587" sldId="265"/>
            <ac:spMk id="18" creationId="{1E547BA6-BAE0-43BB-A7CA-60F69CE252F0}"/>
          </ac:spMkLst>
        </pc:spChg>
        <pc:spChg chg="add del">
          <ac:chgData name="Denisa Vonet (1908353)" userId="3ce3b23a-0960-466e-949d-dba522c6f972" providerId="ADAL" clId="{01EE149D-7515-1C41-86CB-EB65B2F9AAB5}" dt="2022-09-17T15:35:32.408" v="5717" actId="26606"/>
          <ac:spMkLst>
            <pc:docMk/>
            <pc:sldMk cId="3647016587" sldId="265"/>
            <ac:spMk id="19" creationId="{03CD3BEA-A667-304C-B1C8-B88DD4DF1F7C}"/>
          </ac:spMkLst>
        </pc:spChg>
        <pc:spChg chg="add del">
          <ac:chgData name="Denisa Vonet (1908353)" userId="3ce3b23a-0960-466e-949d-dba522c6f972" providerId="ADAL" clId="{01EE149D-7515-1C41-86CB-EB65B2F9AAB5}" dt="2022-09-17T15:35:32.408" v="5717" actId="26606"/>
          <ac:spMkLst>
            <pc:docMk/>
            <pc:sldMk cId="3647016587" sldId="265"/>
            <ac:spMk id="20" creationId="{2E80C965-DB6D-4F81-9E9E-B027384D0BD6}"/>
          </ac:spMkLst>
        </pc:spChg>
        <pc:spChg chg="add del">
          <ac:chgData name="Denisa Vonet (1908353)" userId="3ce3b23a-0960-466e-949d-dba522c6f972" providerId="ADAL" clId="{01EE149D-7515-1C41-86CB-EB65B2F9AAB5}" dt="2022-09-17T15:35:32.408" v="5717" actId="26606"/>
          <ac:spMkLst>
            <pc:docMk/>
            <pc:sldMk cId="3647016587" sldId="265"/>
            <ac:spMk id="21" creationId="{A580F890-B085-4E95-96AA-55AEBEC5CE6E}"/>
          </ac:spMkLst>
        </pc:spChg>
        <pc:spChg chg="add del">
          <ac:chgData name="Denisa Vonet (1908353)" userId="3ce3b23a-0960-466e-949d-dba522c6f972" providerId="ADAL" clId="{01EE149D-7515-1C41-86CB-EB65B2F9AAB5}" dt="2022-09-17T15:35:33.657" v="5719" actId="26606"/>
          <ac:spMkLst>
            <pc:docMk/>
            <pc:sldMk cId="3647016587" sldId="265"/>
            <ac:spMk id="22" creationId="{8D71EDA1-87BF-4D5D-AB79-F346FD19278A}"/>
          </ac:spMkLst>
        </pc:spChg>
        <pc:spChg chg="add del">
          <ac:chgData name="Denisa Vonet (1908353)" userId="3ce3b23a-0960-466e-949d-dba522c6f972" providerId="ADAL" clId="{01EE149D-7515-1C41-86CB-EB65B2F9AAB5}" dt="2022-09-17T15:35:33.657" v="5719" actId="26606"/>
          <ac:spMkLst>
            <pc:docMk/>
            <pc:sldMk cId="3647016587" sldId="265"/>
            <ac:spMk id="23" creationId="{09588DA8-065E-4F6F-8EFD-43104AB2E0CF}"/>
          </ac:spMkLst>
        </pc:spChg>
        <pc:spChg chg="add del">
          <ac:chgData name="Denisa Vonet (1908353)" userId="3ce3b23a-0960-466e-949d-dba522c6f972" providerId="ADAL" clId="{01EE149D-7515-1C41-86CB-EB65B2F9AAB5}" dt="2022-09-17T15:35:33.657" v="5719" actId="26606"/>
          <ac:spMkLst>
            <pc:docMk/>
            <pc:sldMk cId="3647016587" sldId="265"/>
            <ac:spMk id="24" creationId="{C4285719-470E-454C-AF62-8323075F1F5B}"/>
          </ac:spMkLst>
        </pc:spChg>
        <pc:spChg chg="add del">
          <ac:chgData name="Denisa Vonet (1908353)" userId="3ce3b23a-0960-466e-949d-dba522c6f972" providerId="ADAL" clId="{01EE149D-7515-1C41-86CB-EB65B2F9AAB5}" dt="2022-09-17T15:35:33.657" v="5719" actId="26606"/>
          <ac:spMkLst>
            <pc:docMk/>
            <pc:sldMk cId="3647016587" sldId="265"/>
            <ac:spMk id="25" creationId="{CD9FE4EF-C4D8-49A0-B2FF-81D8DB7D8A24}"/>
          </ac:spMkLst>
        </pc:spChg>
        <pc:spChg chg="add del">
          <ac:chgData name="Denisa Vonet (1908353)" userId="3ce3b23a-0960-466e-949d-dba522c6f972" providerId="ADAL" clId="{01EE149D-7515-1C41-86CB-EB65B2F9AAB5}" dt="2022-09-17T15:35:33.657" v="5719" actId="26606"/>
          <ac:spMkLst>
            <pc:docMk/>
            <pc:sldMk cId="3647016587" sldId="265"/>
            <ac:spMk id="26" creationId="{4300840D-0A0B-4512-BACA-B439D5B9C57C}"/>
          </ac:spMkLst>
        </pc:spChg>
        <pc:spChg chg="add del">
          <ac:chgData name="Denisa Vonet (1908353)" userId="3ce3b23a-0960-466e-949d-dba522c6f972" providerId="ADAL" clId="{01EE149D-7515-1C41-86CB-EB65B2F9AAB5}" dt="2022-09-17T15:35:33.657" v="5719" actId="26606"/>
          <ac:spMkLst>
            <pc:docMk/>
            <pc:sldMk cId="3647016587" sldId="265"/>
            <ac:spMk id="27" creationId="{D2B78728-A580-49A7-84F9-6EF6F583ADE0}"/>
          </ac:spMkLst>
        </pc:spChg>
        <pc:spChg chg="add del">
          <ac:chgData name="Denisa Vonet (1908353)" userId="3ce3b23a-0960-466e-949d-dba522c6f972" providerId="ADAL" clId="{01EE149D-7515-1C41-86CB-EB65B2F9AAB5}" dt="2022-09-17T15:35:33.657" v="5719" actId="26606"/>
          <ac:spMkLst>
            <pc:docMk/>
            <pc:sldMk cId="3647016587" sldId="265"/>
            <ac:spMk id="28" creationId="{38FAA1A1-D861-433F-88FA-1E9D6FD31D11}"/>
          </ac:spMkLst>
        </pc:spChg>
        <pc:spChg chg="add del">
          <ac:chgData name="Denisa Vonet (1908353)" userId="3ce3b23a-0960-466e-949d-dba522c6f972" providerId="ADAL" clId="{01EE149D-7515-1C41-86CB-EB65B2F9AAB5}" dt="2022-09-17T15:35:33.657" v="5719" actId="26606"/>
          <ac:spMkLst>
            <pc:docMk/>
            <pc:sldMk cId="3647016587" sldId="265"/>
            <ac:spMk id="29" creationId="{03CD3BEA-A667-304C-B1C8-B88DD4DF1F7C}"/>
          </ac:spMkLst>
        </pc:spChg>
        <pc:spChg chg="add del">
          <ac:chgData name="Denisa Vonet (1908353)" userId="3ce3b23a-0960-466e-949d-dba522c6f972" providerId="ADAL" clId="{01EE149D-7515-1C41-86CB-EB65B2F9AAB5}" dt="2022-09-17T15:59:27.237" v="5775"/>
          <ac:spMkLst>
            <pc:docMk/>
            <pc:sldMk cId="3647016587" sldId="265"/>
            <ac:spMk id="31" creationId="{2B566528-1B12-4246-9431-5C2D7D081168}"/>
          </ac:spMkLst>
        </pc:spChg>
        <pc:spChg chg="add mod">
          <ac:chgData name="Denisa Vonet (1908353)" userId="3ce3b23a-0960-466e-949d-dba522c6f972" providerId="ADAL" clId="{01EE149D-7515-1C41-86CB-EB65B2F9AAB5}" dt="2022-09-17T16:00:08.478" v="5786" actId="27636"/>
          <ac:spMkLst>
            <pc:docMk/>
            <pc:sldMk cId="3647016587" sldId="265"/>
            <ac:spMk id="32" creationId="{03CD3BEA-A667-304C-B1C8-B88DD4DF1F7C}"/>
          </ac:spMkLst>
        </pc:spChg>
        <pc:spChg chg="add del">
          <ac:chgData name="Denisa Vonet (1908353)" userId="3ce3b23a-0960-466e-949d-dba522c6f972" providerId="ADAL" clId="{01EE149D-7515-1C41-86CB-EB65B2F9AAB5}" dt="2022-09-17T15:59:27.237" v="5775"/>
          <ac:spMkLst>
            <pc:docMk/>
            <pc:sldMk cId="3647016587" sldId="265"/>
            <ac:spMk id="33" creationId="{2E80C965-DB6D-4F81-9E9E-B027384D0BD6}"/>
          </ac:spMkLst>
        </pc:spChg>
        <pc:spChg chg="add del">
          <ac:chgData name="Denisa Vonet (1908353)" userId="3ce3b23a-0960-466e-949d-dba522c6f972" providerId="ADAL" clId="{01EE149D-7515-1C41-86CB-EB65B2F9AAB5}" dt="2022-09-17T15:59:27.237" v="5775"/>
          <ac:spMkLst>
            <pc:docMk/>
            <pc:sldMk cId="3647016587" sldId="265"/>
            <ac:spMk id="34" creationId="{A580F890-B085-4E95-96AA-55AEBEC5CE6E}"/>
          </ac:spMkLst>
        </pc:spChg>
        <pc:spChg chg="add del">
          <ac:chgData name="Denisa Vonet (1908353)" userId="3ce3b23a-0960-466e-949d-dba522c6f972" providerId="ADAL" clId="{01EE149D-7515-1C41-86CB-EB65B2F9AAB5}" dt="2022-09-17T15:59:27.237" v="5775"/>
          <ac:spMkLst>
            <pc:docMk/>
            <pc:sldMk cId="3647016587" sldId="265"/>
            <ac:spMk id="35" creationId="{D3F51FEB-38FB-4F6C-9F7B-2F2AFAB65463}"/>
          </ac:spMkLst>
        </pc:spChg>
        <pc:spChg chg="add del">
          <ac:chgData name="Denisa Vonet (1908353)" userId="3ce3b23a-0960-466e-949d-dba522c6f972" providerId="ADAL" clId="{01EE149D-7515-1C41-86CB-EB65B2F9AAB5}" dt="2022-09-17T15:59:27.237" v="5775"/>
          <ac:spMkLst>
            <pc:docMk/>
            <pc:sldMk cId="3647016587" sldId="265"/>
            <ac:spMk id="36" creationId="{1E547BA6-BAE0-43BB-A7CA-60F69CE252F0}"/>
          </ac:spMkLst>
        </pc:spChg>
        <pc:spChg chg="add del">
          <ac:chgData name="Denisa Vonet (1908353)" userId="3ce3b23a-0960-466e-949d-dba522c6f972" providerId="ADAL" clId="{01EE149D-7515-1C41-86CB-EB65B2F9AAB5}" dt="2022-09-17T15:58:25.921" v="5725" actId="26606"/>
          <ac:spMkLst>
            <pc:docMk/>
            <pc:sldMk cId="3647016587" sldId="265"/>
            <ac:spMk id="41" creationId="{46D6306C-ED4F-4AAE-B4A5-EEA6AFAD726E}"/>
          </ac:spMkLst>
        </pc:spChg>
        <pc:spChg chg="add del">
          <ac:chgData name="Denisa Vonet (1908353)" userId="3ce3b23a-0960-466e-949d-dba522c6f972" providerId="ADAL" clId="{01EE149D-7515-1C41-86CB-EB65B2F9AAB5}" dt="2022-09-17T15:58:25.921" v="5725" actId="26606"/>
          <ac:spMkLst>
            <pc:docMk/>
            <pc:sldMk cId="3647016587" sldId="265"/>
            <ac:spMk id="43" creationId="{0EC5361D-F897-4856-B945-0455A365EB24}"/>
          </ac:spMkLst>
        </pc:spChg>
        <pc:spChg chg="add del">
          <ac:chgData name="Denisa Vonet (1908353)" userId="3ce3b23a-0960-466e-949d-dba522c6f972" providerId="ADAL" clId="{01EE149D-7515-1C41-86CB-EB65B2F9AAB5}" dt="2022-09-17T15:58:25.921" v="5725" actId="26606"/>
          <ac:spMkLst>
            <pc:docMk/>
            <pc:sldMk cId="3647016587" sldId="265"/>
            <ac:spMk id="45" creationId="{4508C0C5-2268-42B5-B3C8-4D0899E05F8C}"/>
          </ac:spMkLst>
        </pc:spChg>
        <pc:spChg chg="add del">
          <ac:chgData name="Denisa Vonet (1908353)" userId="3ce3b23a-0960-466e-949d-dba522c6f972" providerId="ADAL" clId="{01EE149D-7515-1C41-86CB-EB65B2F9AAB5}" dt="2022-09-17T15:58:25.921" v="5725" actId="26606"/>
          <ac:spMkLst>
            <pc:docMk/>
            <pc:sldMk cId="3647016587" sldId="265"/>
            <ac:spMk id="47" creationId="{141ACBDB-38F8-4B34-8183-BD95B4E55A62}"/>
          </ac:spMkLst>
        </pc:spChg>
        <pc:spChg chg="add del">
          <ac:chgData name="Denisa Vonet (1908353)" userId="3ce3b23a-0960-466e-949d-dba522c6f972" providerId="ADAL" clId="{01EE149D-7515-1C41-86CB-EB65B2F9AAB5}" dt="2022-09-17T15:58:25.921" v="5725" actId="26606"/>
          <ac:spMkLst>
            <pc:docMk/>
            <pc:sldMk cId="3647016587" sldId="265"/>
            <ac:spMk id="49" creationId="{DE00DB52-3455-4E2F-867B-A6D0516E175B}"/>
          </ac:spMkLst>
        </pc:spChg>
        <pc:spChg chg="add del">
          <ac:chgData name="Denisa Vonet (1908353)" userId="3ce3b23a-0960-466e-949d-dba522c6f972" providerId="ADAL" clId="{01EE149D-7515-1C41-86CB-EB65B2F9AAB5}" dt="2022-09-17T15:58:25.921" v="5725" actId="26606"/>
          <ac:spMkLst>
            <pc:docMk/>
            <pc:sldMk cId="3647016587" sldId="265"/>
            <ac:spMk id="51" creationId="{9E914C83-E0D8-4953-92D5-169D28CB43AE}"/>
          </ac:spMkLst>
        </pc:spChg>
        <pc:spChg chg="add del">
          <ac:chgData name="Denisa Vonet (1908353)" userId="3ce3b23a-0960-466e-949d-dba522c6f972" providerId="ADAL" clId="{01EE149D-7515-1C41-86CB-EB65B2F9AAB5}" dt="2022-09-17T15:58:25.921" v="5725" actId="26606"/>
          <ac:spMkLst>
            <pc:docMk/>
            <pc:sldMk cId="3647016587" sldId="265"/>
            <ac:spMk id="53" creationId="{3512E083-F550-46AF-8490-767ECFD00CB7}"/>
          </ac:spMkLst>
        </pc:spChg>
        <pc:graphicFrameChg chg="add del">
          <ac:chgData name="Denisa Vonet (1908353)" userId="3ce3b23a-0960-466e-949d-dba522c6f972" providerId="ADAL" clId="{01EE149D-7515-1C41-86CB-EB65B2F9AAB5}" dt="2022-09-17T15:34:40.638" v="5670" actId="26606"/>
          <ac:graphicFrameMkLst>
            <pc:docMk/>
            <pc:sldMk cId="3647016587" sldId="265"/>
            <ac:graphicFrameMk id="7" creationId="{8A37BEA8-F1CC-D374-EA90-92308D739096}"/>
          </ac:graphicFrameMkLst>
        </pc:graphicFrameChg>
        <pc:graphicFrameChg chg="add del">
          <ac:chgData name="Denisa Vonet (1908353)" userId="3ce3b23a-0960-466e-949d-dba522c6f972" providerId="ADAL" clId="{01EE149D-7515-1C41-86CB-EB65B2F9AAB5}" dt="2022-09-17T15:34:46.535" v="5672" actId="26606"/>
          <ac:graphicFrameMkLst>
            <pc:docMk/>
            <pc:sldMk cId="3647016587" sldId="265"/>
            <ac:graphicFrameMk id="9" creationId="{2D924EB4-6507-A789-3386-B07A67F35D84}"/>
          </ac:graphicFrameMkLst>
        </pc:graphicFrameChg>
        <pc:graphicFrameChg chg="add del">
          <ac:chgData name="Denisa Vonet (1908353)" userId="3ce3b23a-0960-466e-949d-dba522c6f972" providerId="ADAL" clId="{01EE149D-7515-1C41-86CB-EB65B2F9AAB5}" dt="2022-09-17T15:34:47.228" v="5674" actId="26606"/>
          <ac:graphicFrameMkLst>
            <pc:docMk/>
            <pc:sldMk cId="3647016587" sldId="265"/>
            <ac:graphicFrameMk id="11" creationId="{8A37BEA8-F1CC-D374-EA90-92308D739096}"/>
          </ac:graphicFrameMkLst>
        </pc:graphicFrameChg>
        <pc:graphicFrameChg chg="add del">
          <ac:chgData name="Denisa Vonet (1908353)" userId="3ce3b23a-0960-466e-949d-dba522c6f972" providerId="ADAL" clId="{01EE149D-7515-1C41-86CB-EB65B2F9AAB5}" dt="2022-09-17T15:34:48.053" v="5676" actId="26606"/>
          <ac:graphicFrameMkLst>
            <pc:docMk/>
            <pc:sldMk cId="3647016587" sldId="265"/>
            <ac:graphicFrameMk id="13" creationId="{68CCEC98-6C24-5788-C434-820B2AA2D3F1}"/>
          </ac:graphicFrameMkLst>
        </pc:graphicFrameChg>
        <pc:graphicFrameChg chg="add del">
          <ac:chgData name="Denisa Vonet (1908353)" userId="3ce3b23a-0960-466e-949d-dba522c6f972" providerId="ADAL" clId="{01EE149D-7515-1C41-86CB-EB65B2F9AAB5}" dt="2022-09-17T15:35:31.659" v="5715" actId="26606"/>
          <ac:graphicFrameMkLst>
            <pc:docMk/>
            <pc:sldMk cId="3647016587" sldId="265"/>
            <ac:graphicFrameMk id="14" creationId="{9A1E88C9-632B-8B21-C321-DA42E07B6CF4}"/>
          </ac:graphicFrameMkLst>
        </pc:graphicFrameChg>
        <pc:graphicFrameChg chg="add del">
          <ac:chgData name="Denisa Vonet (1908353)" userId="3ce3b23a-0960-466e-949d-dba522c6f972" providerId="ADAL" clId="{01EE149D-7515-1C41-86CB-EB65B2F9AAB5}" dt="2022-09-17T15:34:58.786" v="5678" actId="26606"/>
          <ac:graphicFrameMkLst>
            <pc:docMk/>
            <pc:sldMk cId="3647016587" sldId="265"/>
            <ac:graphicFrameMk id="15" creationId="{B45502E1-0CE3-246D-A6DE-4B1121823AA2}"/>
          </ac:graphicFrameMkLst>
        </pc:graphicFrameChg>
      </pc:sldChg>
      <pc:sldChg chg="addSp delSp modSp new del mod setBg">
        <pc:chgData name="Denisa Vonet (1908353)" userId="3ce3b23a-0960-466e-949d-dba522c6f972" providerId="ADAL" clId="{01EE149D-7515-1C41-86CB-EB65B2F9AAB5}" dt="2022-09-17T22:57:09.134" v="6682" actId="2696"/>
        <pc:sldMkLst>
          <pc:docMk/>
          <pc:sldMk cId="1983477785" sldId="266"/>
        </pc:sldMkLst>
        <pc:spChg chg="del mod">
          <ac:chgData name="Denisa Vonet (1908353)" userId="3ce3b23a-0960-466e-949d-dba522c6f972" providerId="ADAL" clId="{01EE149D-7515-1C41-86CB-EB65B2F9AAB5}" dt="2022-09-17T16:07:47.474" v="5872" actId="478"/>
          <ac:spMkLst>
            <pc:docMk/>
            <pc:sldMk cId="1983477785" sldId="266"/>
            <ac:spMk id="2" creationId="{A3D86A28-DD99-5F41-9657-028DF896B46B}"/>
          </ac:spMkLst>
        </pc:spChg>
        <pc:spChg chg="add del mod">
          <ac:chgData name="Denisa Vonet (1908353)" userId="3ce3b23a-0960-466e-949d-dba522c6f972" providerId="ADAL" clId="{01EE149D-7515-1C41-86CB-EB65B2F9AAB5}" dt="2022-09-17T16:07:29.006" v="5870" actId="1032"/>
          <ac:spMkLst>
            <pc:docMk/>
            <pc:sldMk cId="1983477785" sldId="266"/>
            <ac:spMk id="3" creationId="{4C2DAB35-D92C-A147-B2DF-FB619F821375}"/>
          </ac:spMkLst>
        </pc:spChg>
        <pc:spChg chg="add del mod">
          <ac:chgData name="Denisa Vonet (1908353)" userId="3ce3b23a-0960-466e-949d-dba522c6f972" providerId="ADAL" clId="{01EE149D-7515-1C41-86CB-EB65B2F9AAB5}" dt="2022-09-17T16:06:07.914" v="5865" actId="478"/>
          <ac:spMkLst>
            <pc:docMk/>
            <pc:sldMk cId="1983477785" sldId="266"/>
            <ac:spMk id="4" creationId="{58B29EEC-8523-3E4A-9F0E-E513FF64B414}"/>
          </ac:spMkLst>
        </pc:spChg>
        <pc:spChg chg="add del mod">
          <ac:chgData name="Denisa Vonet (1908353)" userId="3ce3b23a-0960-466e-949d-dba522c6f972" providerId="ADAL" clId="{01EE149D-7515-1C41-86CB-EB65B2F9AAB5}" dt="2022-09-17T16:04:21.055" v="5844" actId="11529"/>
          <ac:spMkLst>
            <pc:docMk/>
            <pc:sldMk cId="1983477785" sldId="266"/>
            <ac:spMk id="5" creationId="{59B57E26-2A6A-C14B-81F7-566651B3C2C4}"/>
          </ac:spMkLst>
        </pc:spChg>
        <pc:spChg chg="add del mod">
          <ac:chgData name="Denisa Vonet (1908353)" userId="3ce3b23a-0960-466e-949d-dba522c6f972" providerId="ADAL" clId="{01EE149D-7515-1C41-86CB-EB65B2F9AAB5}" dt="2022-09-17T16:04:16.459" v="5839" actId="11529"/>
          <ac:spMkLst>
            <pc:docMk/>
            <pc:sldMk cId="1983477785" sldId="266"/>
            <ac:spMk id="6" creationId="{C9D3E2F1-31A3-5F4C-A3B4-A093C2E4C38D}"/>
          </ac:spMkLst>
        </pc:spChg>
        <pc:spChg chg="add del mod">
          <ac:chgData name="Denisa Vonet (1908353)" userId="3ce3b23a-0960-466e-949d-dba522c6f972" providerId="ADAL" clId="{01EE149D-7515-1C41-86CB-EB65B2F9AAB5}" dt="2022-09-17T16:04:16.155" v="5837" actId="11529"/>
          <ac:spMkLst>
            <pc:docMk/>
            <pc:sldMk cId="1983477785" sldId="266"/>
            <ac:spMk id="7" creationId="{9EF82359-988B-BD4E-976D-B9CCF4722B43}"/>
          </ac:spMkLst>
        </pc:spChg>
        <pc:spChg chg="add del mod">
          <ac:chgData name="Denisa Vonet (1908353)" userId="3ce3b23a-0960-466e-949d-dba522c6f972" providerId="ADAL" clId="{01EE149D-7515-1C41-86CB-EB65B2F9AAB5}" dt="2022-09-17T16:08:02.527" v="5882"/>
          <ac:spMkLst>
            <pc:docMk/>
            <pc:sldMk cId="1983477785" sldId="266"/>
            <ac:spMk id="15" creationId="{20CEB9C8-097C-694B-B6B8-826206D777AE}"/>
          </ac:spMkLst>
        </pc:spChg>
        <pc:spChg chg="add del mod">
          <ac:chgData name="Denisa Vonet (1908353)" userId="3ce3b23a-0960-466e-949d-dba522c6f972" providerId="ADAL" clId="{01EE149D-7515-1C41-86CB-EB65B2F9AAB5}" dt="2022-09-17T16:08:14.814" v="5884" actId="1032"/>
          <ac:spMkLst>
            <pc:docMk/>
            <pc:sldMk cId="1983477785" sldId="266"/>
            <ac:spMk id="17" creationId="{E89A0BB8-2FA9-5E4E-A843-F176291EA552}"/>
          </ac:spMkLst>
        </pc:spChg>
        <pc:graphicFrameChg chg="add del modGraphic">
          <ac:chgData name="Denisa Vonet (1908353)" userId="3ce3b23a-0960-466e-949d-dba522c6f972" providerId="ADAL" clId="{01EE149D-7515-1C41-86CB-EB65B2F9AAB5}" dt="2022-09-17T16:02:56.536" v="5822" actId="1032"/>
          <ac:graphicFrameMkLst>
            <pc:docMk/>
            <pc:sldMk cId="1983477785" sldId="266"/>
            <ac:graphicFrameMk id="8" creationId="{BE671276-661A-AB4F-B144-6EC236504BE1}"/>
          </ac:graphicFrameMkLst>
        </pc:graphicFrameChg>
        <pc:graphicFrameChg chg="add del mod modGraphic">
          <ac:chgData name="Denisa Vonet (1908353)" userId="3ce3b23a-0960-466e-949d-dba522c6f972" providerId="ADAL" clId="{01EE149D-7515-1C41-86CB-EB65B2F9AAB5}" dt="2022-09-17T16:06:00.450" v="5862" actId="1032"/>
          <ac:graphicFrameMkLst>
            <pc:docMk/>
            <pc:sldMk cId="1983477785" sldId="266"/>
            <ac:graphicFrameMk id="11" creationId="{FA51E5D5-C5B0-6147-A4E9-34145D91D3E4}"/>
          </ac:graphicFrameMkLst>
        </pc:graphicFrameChg>
        <pc:graphicFrameChg chg="add del modGraphic">
          <ac:chgData name="Denisa Vonet (1908353)" userId="3ce3b23a-0960-466e-949d-dba522c6f972" providerId="ADAL" clId="{01EE149D-7515-1C41-86CB-EB65B2F9AAB5}" dt="2022-09-17T16:06:28.280" v="5867" actId="1032"/>
          <ac:graphicFrameMkLst>
            <pc:docMk/>
            <pc:sldMk cId="1983477785" sldId="266"/>
            <ac:graphicFrameMk id="12" creationId="{04372DE6-404A-B045-A99C-407D2EA18703}"/>
          </ac:graphicFrameMkLst>
        </pc:graphicFrameChg>
        <pc:graphicFrameChg chg="add del modGraphic">
          <ac:chgData name="Denisa Vonet (1908353)" userId="3ce3b23a-0960-466e-949d-dba522c6f972" providerId="ADAL" clId="{01EE149D-7515-1C41-86CB-EB65B2F9AAB5}" dt="2022-09-17T16:07:22.453" v="5869" actId="1032"/>
          <ac:graphicFrameMkLst>
            <pc:docMk/>
            <pc:sldMk cId="1983477785" sldId="266"/>
            <ac:graphicFrameMk id="13" creationId="{B5EA933C-711D-5A4F-A1E0-9C33ED2614DC}"/>
          </ac:graphicFrameMkLst>
        </pc:graphicFrameChg>
        <pc:graphicFrameChg chg="add del mod modGraphic">
          <ac:chgData name="Denisa Vonet (1908353)" userId="3ce3b23a-0960-466e-949d-dba522c6f972" providerId="ADAL" clId="{01EE149D-7515-1C41-86CB-EB65B2F9AAB5}" dt="2022-09-17T16:07:59.906" v="5880" actId="478"/>
          <ac:graphicFrameMkLst>
            <pc:docMk/>
            <pc:sldMk cId="1983477785" sldId="266"/>
            <ac:graphicFrameMk id="14" creationId="{9C11AF24-7576-814A-91AF-07454A5DE23D}"/>
          </ac:graphicFrameMkLst>
        </pc:graphicFrameChg>
        <pc:graphicFrameChg chg="add mod modGraphic">
          <ac:chgData name="Denisa Vonet (1908353)" userId="3ce3b23a-0960-466e-949d-dba522c6f972" providerId="ADAL" clId="{01EE149D-7515-1C41-86CB-EB65B2F9AAB5}" dt="2022-09-17T22:44:05.281" v="6539" actId="20577"/>
          <ac:graphicFrameMkLst>
            <pc:docMk/>
            <pc:sldMk cId="1983477785" sldId="266"/>
            <ac:graphicFrameMk id="18" creationId="{CF0B477A-9F9E-6646-B771-5537957DE826}"/>
          </ac:graphicFrameMkLst>
        </pc:graphicFrameChg>
        <pc:picChg chg="add del mod">
          <ac:chgData name="Denisa Vonet (1908353)" userId="3ce3b23a-0960-466e-949d-dba522c6f972" providerId="ADAL" clId="{01EE149D-7515-1C41-86CB-EB65B2F9AAB5}" dt="2022-09-17T16:04:13.768" v="5828" actId="931"/>
          <ac:picMkLst>
            <pc:docMk/>
            <pc:sldMk cId="1983477785" sldId="266"/>
            <ac:picMk id="10" creationId="{D7C1FBFE-9FC3-1A44-A27A-C7FA341C92D9}"/>
          </ac:picMkLst>
        </pc:picChg>
      </pc:sldChg>
      <pc:sldChg chg="addSp delSp modSp new mod setBg delDesignElem">
        <pc:chgData name="Denisa Vonet (1908353)" userId="3ce3b23a-0960-466e-949d-dba522c6f972" providerId="ADAL" clId="{01EE149D-7515-1C41-86CB-EB65B2F9AAB5}" dt="2022-09-17T23:02:35.798" v="6787"/>
        <pc:sldMkLst>
          <pc:docMk/>
          <pc:sldMk cId="3185087365" sldId="267"/>
        </pc:sldMkLst>
        <pc:spChg chg="del mod">
          <ac:chgData name="Denisa Vonet (1908353)" userId="3ce3b23a-0960-466e-949d-dba522c6f972" providerId="ADAL" clId="{01EE149D-7515-1C41-86CB-EB65B2F9AAB5}" dt="2022-09-17T22:45:10.828" v="6544" actId="478"/>
          <ac:spMkLst>
            <pc:docMk/>
            <pc:sldMk cId="3185087365" sldId="267"/>
            <ac:spMk id="2" creationId="{1717DF45-5508-3942-B4C3-3D361ABF4EB1}"/>
          </ac:spMkLst>
        </pc:spChg>
        <pc:spChg chg="del">
          <ac:chgData name="Denisa Vonet (1908353)" userId="3ce3b23a-0960-466e-949d-dba522c6f972" providerId="ADAL" clId="{01EE149D-7515-1C41-86CB-EB65B2F9AAB5}" dt="2022-09-17T22:45:01.966" v="6541" actId="1032"/>
          <ac:spMkLst>
            <pc:docMk/>
            <pc:sldMk cId="3185087365" sldId="267"/>
            <ac:spMk id="3" creationId="{7C467B89-16E5-5F45-A180-E65A8DC13EEB}"/>
          </ac:spMkLst>
        </pc:spChg>
        <pc:spChg chg="add del mod">
          <ac:chgData name="Denisa Vonet (1908353)" userId="3ce3b23a-0960-466e-949d-dba522c6f972" providerId="ADAL" clId="{01EE149D-7515-1C41-86CB-EB65B2F9AAB5}" dt="2022-09-17T22:46:53.157" v="6567" actId="1032"/>
          <ac:spMkLst>
            <pc:docMk/>
            <pc:sldMk cId="3185087365" sldId="267"/>
            <ac:spMk id="6" creationId="{7DAF1F8A-FED3-1949-84FA-D4FF9A3FAF80}"/>
          </ac:spMkLst>
        </pc:spChg>
        <pc:spChg chg="add del mod">
          <ac:chgData name="Denisa Vonet (1908353)" userId="3ce3b23a-0960-466e-949d-dba522c6f972" providerId="ADAL" clId="{01EE149D-7515-1C41-86CB-EB65B2F9AAB5}" dt="2022-09-17T22:45:50.283" v="6557" actId="767"/>
          <ac:spMkLst>
            <pc:docMk/>
            <pc:sldMk cId="3185087365" sldId="267"/>
            <ac:spMk id="8" creationId="{7DB743EF-DF4E-834E-9DBF-175638AE1615}"/>
          </ac:spMkLst>
        </pc:spChg>
        <pc:spChg chg="add del mod">
          <ac:chgData name="Denisa Vonet (1908353)" userId="3ce3b23a-0960-466e-949d-dba522c6f972" providerId="ADAL" clId="{01EE149D-7515-1C41-86CB-EB65B2F9AAB5}" dt="2022-09-17T22:58:50.257" v="6727"/>
          <ac:spMkLst>
            <pc:docMk/>
            <pc:sldMk cId="3185087365" sldId="267"/>
            <ac:spMk id="14" creationId="{68C652C8-BB08-8B4F-8F82-8CB0190AE0AD}"/>
          </ac:spMkLst>
        </pc:spChg>
        <pc:spChg chg="add del">
          <ac:chgData name="Denisa Vonet (1908353)" userId="3ce3b23a-0960-466e-949d-dba522c6f972" providerId="ADAL" clId="{01EE149D-7515-1C41-86CB-EB65B2F9AAB5}" dt="2022-09-17T22:58:11.334" v="6712" actId="26606"/>
          <ac:spMkLst>
            <pc:docMk/>
            <pc:sldMk cId="3185087365" sldId="267"/>
            <ac:spMk id="15" creationId="{E345F60D-AA1D-493C-A786-54F756FCBA77}"/>
          </ac:spMkLst>
        </pc:spChg>
        <pc:spChg chg="add del mod">
          <ac:chgData name="Denisa Vonet (1908353)" userId="3ce3b23a-0960-466e-949d-dba522c6f972" providerId="ADAL" clId="{01EE149D-7515-1C41-86CB-EB65B2F9AAB5}" dt="2022-09-17T23:02:12.893" v="6783" actId="767"/>
          <ac:spMkLst>
            <pc:docMk/>
            <pc:sldMk cId="3185087365" sldId="267"/>
            <ac:spMk id="16" creationId="{18C3958A-01B9-9E48-8CEC-1ED0C2A9A21C}"/>
          </ac:spMkLst>
        </pc:spChg>
        <pc:spChg chg="add del">
          <ac:chgData name="Denisa Vonet (1908353)" userId="3ce3b23a-0960-466e-949d-dba522c6f972" providerId="ADAL" clId="{01EE149D-7515-1C41-86CB-EB65B2F9AAB5}" dt="2022-09-17T22:58:07.095" v="6705" actId="26606"/>
          <ac:spMkLst>
            <pc:docMk/>
            <pc:sldMk cId="3185087365" sldId="267"/>
            <ac:spMk id="17" creationId="{E345F60D-AA1D-493C-A786-54F756FCBA77}"/>
          </ac:spMkLst>
        </pc:spChg>
        <pc:spChg chg="add del">
          <ac:chgData name="Denisa Vonet (1908353)" userId="3ce3b23a-0960-466e-949d-dba522c6f972" providerId="ADAL" clId="{01EE149D-7515-1C41-86CB-EB65B2F9AAB5}" dt="2022-09-17T22:57:22.198" v="6684" actId="26606"/>
          <ac:spMkLst>
            <pc:docMk/>
            <pc:sldMk cId="3185087365" sldId="267"/>
            <ac:spMk id="18" creationId="{921F9943-28F5-4620-A11C-C60C52AE4A3D}"/>
          </ac:spMkLst>
        </pc:spChg>
        <pc:spChg chg="add del">
          <ac:chgData name="Denisa Vonet (1908353)" userId="3ce3b23a-0960-466e-949d-dba522c6f972" providerId="ADAL" clId="{01EE149D-7515-1C41-86CB-EB65B2F9AAB5}" dt="2022-09-17T22:58:09.149" v="6707" actId="26606"/>
          <ac:spMkLst>
            <pc:docMk/>
            <pc:sldMk cId="3185087365" sldId="267"/>
            <ac:spMk id="19" creationId="{E345F60D-AA1D-493C-A786-54F756FCBA77}"/>
          </ac:spMkLst>
        </pc:spChg>
        <pc:spChg chg="add del">
          <ac:chgData name="Denisa Vonet (1908353)" userId="3ce3b23a-0960-466e-949d-dba522c6f972" providerId="ADAL" clId="{01EE149D-7515-1C41-86CB-EB65B2F9AAB5}" dt="2022-09-17T22:57:22.198" v="6684" actId="26606"/>
          <ac:spMkLst>
            <pc:docMk/>
            <pc:sldMk cId="3185087365" sldId="267"/>
            <ac:spMk id="20" creationId="{06BE7229-51F4-4FFC-A3CD-EC1A822D5C57}"/>
          </ac:spMkLst>
        </pc:spChg>
        <pc:spChg chg="add del">
          <ac:chgData name="Denisa Vonet (1908353)" userId="3ce3b23a-0960-466e-949d-dba522c6f972" providerId="ADAL" clId="{01EE149D-7515-1C41-86CB-EB65B2F9AAB5}" dt="2022-09-17T22:58:10.380" v="6709" actId="26606"/>
          <ac:spMkLst>
            <pc:docMk/>
            <pc:sldMk cId="3185087365" sldId="267"/>
            <ac:spMk id="21" creationId="{E345F60D-AA1D-493C-A786-54F756FCBA77}"/>
          </ac:spMkLst>
        </pc:spChg>
        <pc:spChg chg="add del">
          <ac:chgData name="Denisa Vonet (1908353)" userId="3ce3b23a-0960-466e-949d-dba522c6f972" providerId="ADAL" clId="{01EE149D-7515-1C41-86CB-EB65B2F9AAB5}" dt="2022-09-17T22:58:11.021" v="6711" actId="26606"/>
          <ac:spMkLst>
            <pc:docMk/>
            <pc:sldMk cId="3185087365" sldId="267"/>
            <ac:spMk id="23" creationId="{E345F60D-AA1D-493C-A786-54F756FCBA77}"/>
          </ac:spMkLst>
        </pc:spChg>
        <pc:spChg chg="add del">
          <ac:chgData name="Denisa Vonet (1908353)" userId="3ce3b23a-0960-466e-949d-dba522c6f972" providerId="ADAL" clId="{01EE149D-7515-1C41-86CB-EB65B2F9AAB5}" dt="2022-09-17T22:57:26.103" v="6686" actId="26606"/>
          <ac:spMkLst>
            <pc:docMk/>
            <pc:sldMk cId="3185087365" sldId="267"/>
            <ac:spMk id="26" creationId="{DC5F75E6-0C10-4ACB-953F-B6694BC2359B}"/>
          </ac:spMkLst>
        </pc:spChg>
        <pc:spChg chg="add del">
          <ac:chgData name="Denisa Vonet (1908353)" userId="3ce3b23a-0960-466e-949d-dba522c6f972" providerId="ADAL" clId="{01EE149D-7515-1C41-86CB-EB65B2F9AAB5}" dt="2022-09-17T23:02:13.769" v="6784" actId="26606"/>
          <ac:spMkLst>
            <pc:docMk/>
            <pc:sldMk cId="3185087365" sldId="267"/>
            <ac:spMk id="28" creationId="{921F9943-28F5-4620-A11C-C60C52AE4A3D}"/>
          </ac:spMkLst>
        </pc:spChg>
        <pc:spChg chg="add del">
          <ac:chgData name="Denisa Vonet (1908353)" userId="3ce3b23a-0960-466e-949d-dba522c6f972" providerId="ADAL" clId="{01EE149D-7515-1C41-86CB-EB65B2F9AAB5}" dt="2022-09-17T23:02:13.769" v="6784" actId="26606"/>
          <ac:spMkLst>
            <pc:docMk/>
            <pc:sldMk cId="3185087365" sldId="267"/>
            <ac:spMk id="29" creationId="{06BE7229-51F4-4FFC-A3CD-EC1A822D5C57}"/>
          </ac:spMkLst>
        </pc:spChg>
        <pc:spChg chg="add del">
          <ac:chgData name="Denisa Vonet (1908353)" userId="3ce3b23a-0960-466e-949d-dba522c6f972" providerId="ADAL" clId="{01EE149D-7515-1C41-86CB-EB65B2F9AAB5}" dt="2022-09-17T22:57:28.034" v="6688" actId="26606"/>
          <ac:spMkLst>
            <pc:docMk/>
            <pc:sldMk cId="3185087365" sldId="267"/>
            <ac:spMk id="30" creationId="{E345F60D-AA1D-493C-A786-54F756FCBA77}"/>
          </ac:spMkLst>
        </pc:spChg>
        <pc:spChg chg="add del">
          <ac:chgData name="Denisa Vonet (1908353)" userId="3ce3b23a-0960-466e-949d-dba522c6f972" providerId="ADAL" clId="{01EE149D-7515-1C41-86CB-EB65B2F9AAB5}" dt="2022-09-17T22:57:30.116" v="6690" actId="26606"/>
          <ac:spMkLst>
            <pc:docMk/>
            <pc:sldMk cId="3185087365" sldId="267"/>
            <ac:spMk id="32" creationId="{DC5F75E6-0C10-4ACB-953F-B6694BC2359B}"/>
          </ac:spMkLst>
        </pc:spChg>
        <pc:spChg chg="add del">
          <ac:chgData name="Denisa Vonet (1908353)" userId="3ce3b23a-0960-466e-949d-dba522c6f972" providerId="ADAL" clId="{01EE149D-7515-1C41-86CB-EB65B2F9AAB5}" dt="2022-09-17T23:02:01.636" v="6776" actId="26606"/>
          <ac:spMkLst>
            <pc:docMk/>
            <pc:sldMk cId="3185087365" sldId="267"/>
            <ac:spMk id="34" creationId="{E345F60D-AA1D-493C-A786-54F756FCBA77}"/>
          </ac:spMkLst>
        </pc:spChg>
        <pc:spChg chg="add del mod">
          <ac:chgData name="Denisa Vonet (1908353)" userId="3ce3b23a-0960-466e-949d-dba522c6f972" providerId="ADAL" clId="{01EE149D-7515-1C41-86CB-EB65B2F9AAB5}" dt="2022-09-17T23:02:35.798" v="6787"/>
          <ac:spMkLst>
            <pc:docMk/>
            <pc:sldMk cId="3185087365" sldId="267"/>
            <ac:spMk id="35" creationId="{F2D1D7FF-CF9C-CC43-A8D6-0F25321F6042}"/>
          </ac:spMkLst>
        </pc:spChg>
        <pc:spChg chg="add del">
          <ac:chgData name="Denisa Vonet (1908353)" userId="3ce3b23a-0960-466e-949d-dba522c6f972" providerId="ADAL" clId="{01EE149D-7515-1C41-86CB-EB65B2F9AAB5}" dt="2022-09-17T22:57:35.881" v="6692" actId="26606"/>
          <ac:spMkLst>
            <pc:docMk/>
            <pc:sldMk cId="3185087365" sldId="267"/>
            <ac:spMk id="36" creationId="{E9DD6D25-73D7-4E21-A25F-56BC6E3B33FC}"/>
          </ac:spMkLst>
        </pc:spChg>
        <pc:spChg chg="add del">
          <ac:chgData name="Denisa Vonet (1908353)" userId="3ce3b23a-0960-466e-949d-dba522c6f972" providerId="ADAL" clId="{01EE149D-7515-1C41-86CB-EB65B2F9AAB5}" dt="2022-09-17T23:02:13.769" v="6784" actId="26606"/>
          <ac:spMkLst>
            <pc:docMk/>
            <pc:sldMk cId="3185087365" sldId="267"/>
            <ac:spMk id="38" creationId="{E345F60D-AA1D-493C-A786-54F756FCBA77}"/>
          </ac:spMkLst>
        </pc:spChg>
        <pc:spChg chg="add del">
          <ac:chgData name="Denisa Vonet (1908353)" userId="3ce3b23a-0960-466e-949d-dba522c6f972" providerId="ADAL" clId="{01EE149D-7515-1C41-86CB-EB65B2F9AAB5}" dt="2022-09-17T22:57:38.164" v="6697"/>
          <ac:spMkLst>
            <pc:docMk/>
            <pc:sldMk cId="3185087365" sldId="267"/>
            <ac:spMk id="40" creationId="{E345F60D-AA1D-493C-A786-54F756FCBA77}"/>
          </ac:spMkLst>
        </pc:spChg>
        <pc:grpChg chg="add del">
          <ac:chgData name="Denisa Vonet (1908353)" userId="3ce3b23a-0960-466e-949d-dba522c6f972" providerId="ADAL" clId="{01EE149D-7515-1C41-86CB-EB65B2F9AAB5}" dt="2022-09-17T22:57:22.198" v="6684" actId="26606"/>
          <ac:grpSpMkLst>
            <pc:docMk/>
            <pc:sldMk cId="3185087365" sldId="267"/>
            <ac:grpSpMk id="22" creationId="{68D1A95B-47FF-4CC5-B58D-5C606CEC29D6}"/>
          </ac:grpSpMkLst>
        </pc:grpChg>
        <pc:grpChg chg="add del">
          <ac:chgData name="Denisa Vonet (1908353)" userId="3ce3b23a-0960-466e-949d-dba522c6f972" providerId="ADAL" clId="{01EE149D-7515-1C41-86CB-EB65B2F9AAB5}" dt="2022-09-17T23:02:13.769" v="6784" actId="26606"/>
          <ac:grpSpMkLst>
            <pc:docMk/>
            <pc:sldMk cId="3185087365" sldId="267"/>
            <ac:grpSpMk id="24" creationId="{68D1A95B-47FF-4CC5-B58D-5C606CEC29D6}"/>
          </ac:grpSpMkLst>
        </pc:grpChg>
        <pc:grpChg chg="add del">
          <ac:chgData name="Denisa Vonet (1908353)" userId="3ce3b23a-0960-466e-949d-dba522c6f972" providerId="ADAL" clId="{01EE149D-7515-1C41-86CB-EB65B2F9AAB5}" dt="2022-09-17T22:57:26.103" v="6686" actId="26606"/>
          <ac:grpSpMkLst>
            <pc:docMk/>
            <pc:sldMk cId="3185087365" sldId="267"/>
            <ac:grpSpMk id="27" creationId="{CA43EB80-BC84-4C81-A490-22231C9F21CB}"/>
          </ac:grpSpMkLst>
        </pc:grpChg>
        <pc:grpChg chg="add del">
          <ac:chgData name="Denisa Vonet (1908353)" userId="3ce3b23a-0960-466e-949d-dba522c6f972" providerId="ADAL" clId="{01EE149D-7515-1C41-86CB-EB65B2F9AAB5}" dt="2022-09-17T22:57:30.116" v="6690" actId="26606"/>
          <ac:grpSpMkLst>
            <pc:docMk/>
            <pc:sldMk cId="3185087365" sldId="267"/>
            <ac:grpSpMk id="33" creationId="{CA43EB80-BC84-4C81-A490-22231C9F21CB}"/>
          </ac:grpSpMkLst>
        </pc:grpChg>
        <pc:grpChg chg="add del">
          <ac:chgData name="Denisa Vonet (1908353)" userId="3ce3b23a-0960-466e-949d-dba522c6f972" providerId="ADAL" clId="{01EE149D-7515-1C41-86CB-EB65B2F9AAB5}" dt="2022-09-17T22:57:35.881" v="6692" actId="26606"/>
          <ac:grpSpMkLst>
            <pc:docMk/>
            <pc:sldMk cId="3185087365" sldId="267"/>
            <ac:grpSpMk id="37" creationId="{35B8894B-4A72-427A-B1D1-C5AF5CBB23D7}"/>
          </ac:grpSpMkLst>
        </pc:grpChg>
        <pc:graphicFrameChg chg="add del mod modGraphic">
          <ac:chgData name="Denisa Vonet (1908353)" userId="3ce3b23a-0960-466e-949d-dba522c6f972" providerId="ADAL" clId="{01EE149D-7515-1C41-86CB-EB65B2F9AAB5}" dt="2022-09-17T22:45:25.480" v="6554" actId="478"/>
          <ac:graphicFrameMkLst>
            <pc:docMk/>
            <pc:sldMk cId="3185087365" sldId="267"/>
            <ac:graphicFrameMk id="4" creationId="{AFE19AB5-9ACE-F748-9302-789D337C4F57}"/>
          </ac:graphicFrameMkLst>
        </pc:graphicFrameChg>
        <pc:graphicFrameChg chg="add del modGraphic">
          <ac:chgData name="Denisa Vonet (1908353)" userId="3ce3b23a-0960-466e-949d-dba522c6f972" providerId="ADAL" clId="{01EE149D-7515-1C41-86CB-EB65B2F9AAB5}" dt="2022-09-17T22:45:50.836" v="6558" actId="1032"/>
          <ac:graphicFrameMkLst>
            <pc:docMk/>
            <pc:sldMk cId="3185087365" sldId="267"/>
            <ac:graphicFrameMk id="7" creationId="{BDD79AE3-DD5E-EF4C-9E59-353744BFCFFB}"/>
          </ac:graphicFrameMkLst>
        </pc:graphicFrameChg>
        <pc:graphicFrameChg chg="add del modGraphic">
          <ac:chgData name="Denisa Vonet (1908353)" userId="3ce3b23a-0960-466e-949d-dba522c6f972" providerId="ADAL" clId="{01EE149D-7515-1C41-86CB-EB65B2F9AAB5}" dt="2022-09-17T22:46:14.568" v="6560" actId="1032"/>
          <ac:graphicFrameMkLst>
            <pc:docMk/>
            <pc:sldMk cId="3185087365" sldId="267"/>
            <ac:graphicFrameMk id="9" creationId="{94F58600-6477-2943-86F4-C333400E7ABD}"/>
          </ac:graphicFrameMkLst>
        </pc:graphicFrameChg>
        <pc:graphicFrameChg chg="add del modGraphic">
          <ac:chgData name="Denisa Vonet (1908353)" userId="3ce3b23a-0960-466e-949d-dba522c6f972" providerId="ADAL" clId="{01EE149D-7515-1C41-86CB-EB65B2F9AAB5}" dt="2022-09-17T22:46:30.085" v="6562" actId="1032"/>
          <ac:graphicFrameMkLst>
            <pc:docMk/>
            <pc:sldMk cId="3185087365" sldId="267"/>
            <ac:graphicFrameMk id="10" creationId="{1B55BE0A-17B2-7247-9E49-6C7FBC0A1B89}"/>
          </ac:graphicFrameMkLst>
        </pc:graphicFrameChg>
        <pc:graphicFrameChg chg="add del modGraphic">
          <ac:chgData name="Denisa Vonet (1908353)" userId="3ce3b23a-0960-466e-949d-dba522c6f972" providerId="ADAL" clId="{01EE149D-7515-1C41-86CB-EB65B2F9AAB5}" dt="2022-09-17T22:46:38.169" v="6564" actId="1032"/>
          <ac:graphicFrameMkLst>
            <pc:docMk/>
            <pc:sldMk cId="3185087365" sldId="267"/>
            <ac:graphicFrameMk id="11" creationId="{469C423F-C875-AC4D-9D91-D8EB7FED38AF}"/>
          </ac:graphicFrameMkLst>
        </pc:graphicFrameChg>
        <pc:graphicFrameChg chg="add del modGraphic">
          <ac:chgData name="Denisa Vonet (1908353)" userId="3ce3b23a-0960-466e-949d-dba522c6f972" providerId="ADAL" clId="{01EE149D-7515-1C41-86CB-EB65B2F9AAB5}" dt="2022-09-17T22:46:48.418" v="6566" actId="1032"/>
          <ac:graphicFrameMkLst>
            <pc:docMk/>
            <pc:sldMk cId="3185087365" sldId="267"/>
            <ac:graphicFrameMk id="12" creationId="{DDDC5E44-524A-7E42-BB8A-837E01B805A6}"/>
          </ac:graphicFrameMkLst>
        </pc:graphicFrameChg>
        <pc:graphicFrameChg chg="add mod ord modGraphic">
          <ac:chgData name="Denisa Vonet (1908353)" userId="3ce3b23a-0960-466e-949d-dba522c6f972" providerId="ADAL" clId="{01EE149D-7515-1C41-86CB-EB65B2F9AAB5}" dt="2022-09-17T23:02:13.769" v="6784" actId="26606"/>
          <ac:graphicFrameMkLst>
            <pc:docMk/>
            <pc:sldMk cId="3185087365" sldId="267"/>
            <ac:graphicFrameMk id="13" creationId="{4BD62564-0C89-A549-BBE5-F02EE5FD8A56}"/>
          </ac:graphicFrameMkLst>
        </pc:graphicFrameChg>
      </pc:sldChg>
      <pc:sldChg chg="addSp delSp modSp new mod setBg">
        <pc:chgData name="Denisa Vonet (1908353)" userId="3ce3b23a-0960-466e-949d-dba522c6f972" providerId="ADAL" clId="{01EE149D-7515-1C41-86CB-EB65B2F9AAB5}" dt="2022-09-18T21:39:28.164" v="9047"/>
        <pc:sldMkLst>
          <pc:docMk/>
          <pc:sldMk cId="3950371520" sldId="268"/>
        </pc:sldMkLst>
        <pc:spChg chg="mod">
          <ac:chgData name="Denisa Vonet (1908353)" userId="3ce3b23a-0960-466e-949d-dba522c6f972" providerId="ADAL" clId="{01EE149D-7515-1C41-86CB-EB65B2F9AAB5}" dt="2022-09-18T21:39:19.661" v="9045" actId="26606"/>
          <ac:spMkLst>
            <pc:docMk/>
            <pc:sldMk cId="3950371520" sldId="268"/>
            <ac:spMk id="2" creationId="{A49DF738-BCE0-AF44-9DFF-C3F827354815}"/>
          </ac:spMkLst>
        </pc:spChg>
        <pc:spChg chg="add del">
          <ac:chgData name="Denisa Vonet (1908353)" userId="3ce3b23a-0960-466e-949d-dba522c6f972" providerId="ADAL" clId="{01EE149D-7515-1C41-86CB-EB65B2F9AAB5}" dt="2022-09-17T23:41:12.911" v="6925" actId="478"/>
          <ac:spMkLst>
            <pc:docMk/>
            <pc:sldMk cId="3950371520" sldId="268"/>
            <ac:spMk id="3" creationId="{771DC076-573F-9041-A736-B31C78E6ACF5}"/>
          </ac:spMkLst>
        </pc:spChg>
        <pc:spChg chg="add del">
          <ac:chgData name="Denisa Vonet (1908353)" userId="3ce3b23a-0960-466e-949d-dba522c6f972" providerId="ADAL" clId="{01EE149D-7515-1C41-86CB-EB65B2F9AAB5}" dt="2022-09-17T23:41:09.376" v="6923"/>
          <ac:spMkLst>
            <pc:docMk/>
            <pc:sldMk cId="3950371520" sldId="268"/>
            <ac:spMk id="4" creationId="{47D42AB8-07F6-944D-86A8-AC9257150E34}"/>
          </ac:spMkLst>
        </pc:spChg>
        <pc:spChg chg="add del">
          <ac:chgData name="Denisa Vonet (1908353)" userId="3ce3b23a-0960-466e-949d-dba522c6f972" providerId="ADAL" clId="{01EE149D-7515-1C41-86CB-EB65B2F9AAB5}" dt="2022-09-17T23:41:12.911" v="6925" actId="478"/>
          <ac:spMkLst>
            <pc:docMk/>
            <pc:sldMk cId="3950371520" sldId="268"/>
            <ac:spMk id="5" creationId="{7E475319-A79E-6545-A22B-E80E2FAD580A}"/>
          </ac:spMkLst>
        </pc:spChg>
        <pc:spChg chg="add del mod">
          <ac:chgData name="Denisa Vonet (1908353)" userId="3ce3b23a-0960-466e-949d-dba522c6f972" providerId="ADAL" clId="{01EE149D-7515-1C41-86CB-EB65B2F9AAB5}" dt="2022-09-17T23:41:40.974" v="6945"/>
          <ac:spMkLst>
            <pc:docMk/>
            <pc:sldMk cId="3950371520" sldId="268"/>
            <ac:spMk id="6" creationId="{8EB1D6D0-CF55-0047-B499-7848E4A20226}"/>
          </ac:spMkLst>
        </pc:spChg>
        <pc:spChg chg="add mod">
          <ac:chgData name="Denisa Vonet (1908353)" userId="3ce3b23a-0960-466e-949d-dba522c6f972" providerId="ADAL" clId="{01EE149D-7515-1C41-86CB-EB65B2F9AAB5}" dt="2022-09-18T21:39:19.661" v="9045" actId="26606"/>
          <ac:spMkLst>
            <pc:docMk/>
            <pc:sldMk cId="3950371520" sldId="268"/>
            <ac:spMk id="7" creationId="{E7AE3852-D662-B84A-8869-4B6597D2402A}"/>
          </ac:spMkLst>
        </pc:spChg>
        <pc:spChg chg="add del">
          <ac:chgData name="Denisa Vonet (1908353)" userId="3ce3b23a-0960-466e-949d-dba522c6f972" providerId="ADAL" clId="{01EE149D-7515-1C41-86CB-EB65B2F9AAB5}" dt="2022-09-18T21:39:19.661" v="9045" actId="26606"/>
          <ac:spMkLst>
            <pc:docMk/>
            <pc:sldMk cId="3950371520" sldId="268"/>
            <ac:spMk id="1035" creationId="{E009DD9B-5EE2-4C0D-8B2B-351C8C102205}"/>
          </ac:spMkLst>
        </pc:spChg>
        <pc:spChg chg="add del">
          <ac:chgData name="Denisa Vonet (1908353)" userId="3ce3b23a-0960-466e-949d-dba522c6f972" providerId="ADAL" clId="{01EE149D-7515-1C41-86CB-EB65B2F9AAB5}" dt="2022-09-18T21:39:19.661" v="9045" actId="26606"/>
          <ac:spMkLst>
            <pc:docMk/>
            <pc:sldMk cId="3950371520" sldId="268"/>
            <ac:spMk id="1037" creationId="{E720DB99-7745-4E75-9D96-AAB6D55C531E}"/>
          </ac:spMkLst>
        </pc:spChg>
        <pc:spChg chg="add del">
          <ac:chgData name="Denisa Vonet (1908353)" userId="3ce3b23a-0960-466e-949d-dba522c6f972" providerId="ADAL" clId="{01EE149D-7515-1C41-86CB-EB65B2F9AAB5}" dt="2022-09-18T21:39:19.661" v="9045" actId="26606"/>
          <ac:spMkLst>
            <pc:docMk/>
            <pc:sldMk cId="3950371520" sldId="268"/>
            <ac:spMk id="1039" creationId="{D68803C4-E159-4360-B7BB-74205C8F782D}"/>
          </ac:spMkLst>
        </pc:spChg>
        <pc:spChg chg="add del">
          <ac:chgData name="Denisa Vonet (1908353)" userId="3ce3b23a-0960-466e-949d-dba522c6f972" providerId="ADAL" clId="{01EE149D-7515-1C41-86CB-EB65B2F9AAB5}" dt="2022-09-18T21:39:19.661" v="9045" actId="26606"/>
          <ac:spMkLst>
            <pc:docMk/>
            <pc:sldMk cId="3950371520" sldId="268"/>
            <ac:spMk id="1041" creationId="{504B0465-3B07-49BF-BEA7-D81476246293}"/>
          </ac:spMkLst>
        </pc:spChg>
        <pc:spChg chg="add del">
          <ac:chgData name="Denisa Vonet (1908353)" userId="3ce3b23a-0960-466e-949d-dba522c6f972" providerId="ADAL" clId="{01EE149D-7515-1C41-86CB-EB65B2F9AAB5}" dt="2022-09-18T21:39:19.661" v="9045" actId="26606"/>
          <ac:spMkLst>
            <pc:docMk/>
            <pc:sldMk cId="3950371520" sldId="268"/>
            <ac:spMk id="1043" creationId="{49B7FFA5-14CB-4A4F-9BCC-CA3AA5D9D276}"/>
          </ac:spMkLst>
        </pc:spChg>
        <pc:spChg chg="add del">
          <ac:chgData name="Denisa Vonet (1908353)" userId="3ce3b23a-0960-466e-949d-dba522c6f972" providerId="ADAL" clId="{01EE149D-7515-1C41-86CB-EB65B2F9AAB5}" dt="2022-09-18T21:39:19.661" v="9045" actId="26606"/>
          <ac:spMkLst>
            <pc:docMk/>
            <pc:sldMk cId="3950371520" sldId="268"/>
            <ac:spMk id="1045" creationId="{04E48745-7512-4EC2-9E20-9092D12150CA}"/>
          </ac:spMkLst>
        </pc:spChg>
        <pc:picChg chg="add del">
          <ac:chgData name="Denisa Vonet (1908353)" userId="3ce3b23a-0960-466e-949d-dba522c6f972" providerId="ADAL" clId="{01EE149D-7515-1C41-86CB-EB65B2F9AAB5}" dt="2022-09-17T23:41:09.376" v="6923"/>
          <ac:picMkLst>
            <pc:docMk/>
            <pc:sldMk cId="3950371520" sldId="268"/>
            <ac:picMk id="1026" creationId="{48150C5F-8F45-2349-B6D2-B410EE26DAC7}"/>
          </ac:picMkLst>
        </pc:picChg>
        <pc:picChg chg="add del">
          <ac:chgData name="Denisa Vonet (1908353)" userId="3ce3b23a-0960-466e-949d-dba522c6f972" providerId="ADAL" clId="{01EE149D-7515-1C41-86CB-EB65B2F9AAB5}" dt="2022-09-17T23:41:12.911" v="6925" actId="478"/>
          <ac:picMkLst>
            <pc:docMk/>
            <pc:sldMk cId="3950371520" sldId="268"/>
            <ac:picMk id="1028" creationId="{E5CDCF2A-8BD0-8E40-A996-EEB6F3110D62}"/>
          </ac:picMkLst>
        </pc:picChg>
        <pc:picChg chg="add">
          <ac:chgData name="Denisa Vonet (1908353)" userId="3ce3b23a-0960-466e-949d-dba522c6f972" providerId="ADAL" clId="{01EE149D-7515-1C41-86CB-EB65B2F9AAB5}" dt="2022-09-17T23:41:37.304" v="6943"/>
          <ac:picMkLst>
            <pc:docMk/>
            <pc:sldMk cId="3950371520" sldId="268"/>
            <ac:picMk id="1030" creationId="{78EA5D81-9E37-6B42-A50E-931B78D5C163}"/>
          </ac:picMkLst>
        </pc:picChg>
      </pc:sldChg>
      <pc:sldChg chg="addSp delSp modSp new mod setBg">
        <pc:chgData name="Denisa Vonet (1908353)" userId="3ce3b23a-0960-466e-949d-dba522c6f972" providerId="ADAL" clId="{01EE149D-7515-1C41-86CB-EB65B2F9AAB5}" dt="2022-09-18T23:28:03.258" v="9170" actId="255"/>
        <pc:sldMkLst>
          <pc:docMk/>
          <pc:sldMk cId="964787343" sldId="269"/>
        </pc:sldMkLst>
        <pc:spChg chg="mod">
          <ac:chgData name="Denisa Vonet (1908353)" userId="3ce3b23a-0960-466e-949d-dba522c6f972" providerId="ADAL" clId="{01EE149D-7515-1C41-86CB-EB65B2F9AAB5}" dt="2022-09-18T23:27:28.744" v="9163" actId="1076"/>
          <ac:spMkLst>
            <pc:docMk/>
            <pc:sldMk cId="964787343" sldId="269"/>
            <ac:spMk id="2" creationId="{E969278D-13C2-FC47-B6C2-77A8F382FD33}"/>
          </ac:spMkLst>
        </pc:spChg>
        <pc:spChg chg="mod ord">
          <ac:chgData name="Denisa Vonet (1908353)" userId="3ce3b23a-0960-466e-949d-dba522c6f972" providerId="ADAL" clId="{01EE149D-7515-1C41-86CB-EB65B2F9AAB5}" dt="2022-09-18T23:28:03.258" v="9170" actId="255"/>
          <ac:spMkLst>
            <pc:docMk/>
            <pc:sldMk cId="964787343" sldId="269"/>
            <ac:spMk id="3" creationId="{B129CCB0-5DA5-244A-BA7A-5244D0467297}"/>
          </ac:spMkLst>
        </pc:spChg>
        <pc:spChg chg="add del mod">
          <ac:chgData name="Denisa Vonet (1908353)" userId="3ce3b23a-0960-466e-949d-dba522c6f972" providerId="ADAL" clId="{01EE149D-7515-1C41-86CB-EB65B2F9AAB5}" dt="2022-09-18T20:45:39.357" v="7843"/>
          <ac:spMkLst>
            <pc:docMk/>
            <pc:sldMk cId="964787343" sldId="269"/>
            <ac:spMk id="4" creationId="{0F3C4334-2262-4A46-BA7B-7CD142E40139}"/>
          </ac:spMkLst>
        </pc:spChg>
        <pc:spChg chg="add del mod">
          <ac:chgData name="Denisa Vonet (1908353)" userId="3ce3b23a-0960-466e-949d-dba522c6f972" providerId="ADAL" clId="{01EE149D-7515-1C41-86CB-EB65B2F9AAB5}" dt="2022-09-18T20:46:46.889" v="7867"/>
          <ac:spMkLst>
            <pc:docMk/>
            <pc:sldMk cId="964787343" sldId="269"/>
            <ac:spMk id="5" creationId="{0F16ADD9-C0A6-3F4B-AF09-A8E97E239C9A}"/>
          </ac:spMkLst>
        </pc:spChg>
        <pc:spChg chg="add del mod">
          <ac:chgData name="Denisa Vonet (1908353)" userId="3ce3b23a-0960-466e-949d-dba522c6f972" providerId="ADAL" clId="{01EE149D-7515-1C41-86CB-EB65B2F9AAB5}" dt="2022-09-18T20:46:51.029" v="7871"/>
          <ac:spMkLst>
            <pc:docMk/>
            <pc:sldMk cId="964787343" sldId="269"/>
            <ac:spMk id="6" creationId="{EBF48521-D9BA-3E48-AE52-EDDD880E5261}"/>
          </ac:spMkLst>
        </pc:spChg>
        <pc:spChg chg="add del mod">
          <ac:chgData name="Denisa Vonet (1908353)" userId="3ce3b23a-0960-466e-949d-dba522c6f972" providerId="ADAL" clId="{01EE149D-7515-1C41-86CB-EB65B2F9AAB5}" dt="2022-09-18T20:46:56.007" v="7876"/>
          <ac:spMkLst>
            <pc:docMk/>
            <pc:sldMk cId="964787343" sldId="269"/>
            <ac:spMk id="7" creationId="{739127D7-6D9E-2942-9149-6FC7146FC3A4}"/>
          </ac:spMkLst>
        </pc:spChg>
        <pc:spChg chg="add del">
          <ac:chgData name="Denisa Vonet (1908353)" userId="3ce3b23a-0960-466e-949d-dba522c6f972" providerId="ADAL" clId="{01EE149D-7515-1C41-86CB-EB65B2F9AAB5}" dt="2022-09-18T19:50:12.936" v="7741" actId="26606"/>
          <ac:spMkLst>
            <pc:docMk/>
            <pc:sldMk cId="964787343" sldId="269"/>
            <ac:spMk id="8" creationId="{9A3D0CE2-91FF-49B3-A5D8-181E900D7501}"/>
          </ac:spMkLst>
        </pc:spChg>
        <pc:spChg chg="add del mod">
          <ac:chgData name="Denisa Vonet (1908353)" userId="3ce3b23a-0960-466e-949d-dba522c6f972" providerId="ADAL" clId="{01EE149D-7515-1C41-86CB-EB65B2F9AAB5}" dt="2022-09-18T20:46:55.194" v="7874"/>
          <ac:spMkLst>
            <pc:docMk/>
            <pc:sldMk cId="964787343" sldId="269"/>
            <ac:spMk id="9" creationId="{CA77967A-23A6-5F4D-8B4C-5FBC89E59C27}"/>
          </ac:spMkLst>
        </pc:spChg>
        <pc:spChg chg="add del">
          <ac:chgData name="Denisa Vonet (1908353)" userId="3ce3b23a-0960-466e-949d-dba522c6f972" providerId="ADAL" clId="{01EE149D-7515-1C41-86CB-EB65B2F9AAB5}" dt="2022-09-18T19:50:12.936" v="7741" actId="26606"/>
          <ac:spMkLst>
            <pc:docMk/>
            <pc:sldMk cId="964787343" sldId="269"/>
            <ac:spMk id="10" creationId="{58AEBD96-C315-4F53-9D9E-0E20E993EBFA}"/>
          </ac:spMkLst>
        </pc:spChg>
        <pc:spChg chg="add del mod">
          <ac:chgData name="Denisa Vonet (1908353)" userId="3ce3b23a-0960-466e-949d-dba522c6f972" providerId="ADAL" clId="{01EE149D-7515-1C41-86CB-EB65B2F9AAB5}" dt="2022-09-18T20:47:01.931" v="7880"/>
          <ac:spMkLst>
            <pc:docMk/>
            <pc:sldMk cId="964787343" sldId="269"/>
            <ac:spMk id="11" creationId="{4EB32071-CE46-E64E-B02D-9B9BB6749F12}"/>
          </ac:spMkLst>
        </pc:spChg>
        <pc:spChg chg="add del">
          <ac:chgData name="Denisa Vonet (1908353)" userId="3ce3b23a-0960-466e-949d-dba522c6f972" providerId="ADAL" clId="{01EE149D-7515-1C41-86CB-EB65B2F9AAB5}" dt="2022-09-18T19:50:12.936" v="7741" actId="26606"/>
          <ac:spMkLst>
            <pc:docMk/>
            <pc:sldMk cId="964787343" sldId="269"/>
            <ac:spMk id="12" creationId="{78916AAA-66F6-4DFA-88ED-7E27CF6B8DAD}"/>
          </ac:spMkLst>
        </pc:spChg>
        <pc:spChg chg="add del">
          <ac:chgData name="Denisa Vonet (1908353)" userId="3ce3b23a-0960-466e-949d-dba522c6f972" providerId="ADAL" clId="{01EE149D-7515-1C41-86CB-EB65B2F9AAB5}" dt="2022-09-18T23:27:19.807" v="9162" actId="26606"/>
          <ac:spMkLst>
            <pc:docMk/>
            <pc:sldMk cId="964787343" sldId="269"/>
            <ac:spMk id="13" creationId="{E009DD9B-5EE2-4C0D-8B2B-351C8C102205}"/>
          </ac:spMkLst>
        </pc:spChg>
        <pc:spChg chg="add del">
          <ac:chgData name="Denisa Vonet (1908353)" userId="3ce3b23a-0960-466e-949d-dba522c6f972" providerId="ADAL" clId="{01EE149D-7515-1C41-86CB-EB65B2F9AAB5}" dt="2022-09-18T23:27:19.807" v="9162" actId="26606"/>
          <ac:spMkLst>
            <pc:docMk/>
            <pc:sldMk cId="964787343" sldId="269"/>
            <ac:spMk id="15" creationId="{E720DB99-7745-4E75-9D96-AAB6D55C531E}"/>
          </ac:spMkLst>
        </pc:spChg>
        <pc:spChg chg="add del">
          <ac:chgData name="Denisa Vonet (1908353)" userId="3ce3b23a-0960-466e-949d-dba522c6f972" providerId="ADAL" clId="{01EE149D-7515-1C41-86CB-EB65B2F9AAB5}" dt="2022-09-18T23:27:19.807" v="9162" actId="26606"/>
          <ac:spMkLst>
            <pc:docMk/>
            <pc:sldMk cId="964787343" sldId="269"/>
            <ac:spMk id="16" creationId="{49B7FFA5-14CB-4A4F-9BCC-CA3AA5D9D276}"/>
          </ac:spMkLst>
        </pc:spChg>
        <pc:spChg chg="add del">
          <ac:chgData name="Denisa Vonet (1908353)" userId="3ce3b23a-0960-466e-949d-dba522c6f972" providerId="ADAL" clId="{01EE149D-7515-1C41-86CB-EB65B2F9AAB5}" dt="2022-09-18T23:27:19.807" v="9162" actId="26606"/>
          <ac:spMkLst>
            <pc:docMk/>
            <pc:sldMk cId="964787343" sldId="269"/>
            <ac:spMk id="17" creationId="{D68803C4-E159-4360-B7BB-74205C8F782D}"/>
          </ac:spMkLst>
        </pc:spChg>
        <pc:spChg chg="add del">
          <ac:chgData name="Denisa Vonet (1908353)" userId="3ce3b23a-0960-466e-949d-dba522c6f972" providerId="ADAL" clId="{01EE149D-7515-1C41-86CB-EB65B2F9AAB5}" dt="2022-09-18T19:50:12.936" v="7741" actId="26606"/>
          <ac:spMkLst>
            <pc:docMk/>
            <pc:sldMk cId="964787343" sldId="269"/>
            <ac:spMk id="18" creationId="{C3D25154-9EF7-4C33-9AAC-7B3BE089FE0A}"/>
          </ac:spMkLst>
        </pc:spChg>
        <pc:spChg chg="add del">
          <ac:chgData name="Denisa Vonet (1908353)" userId="3ce3b23a-0960-466e-949d-dba522c6f972" providerId="ADAL" clId="{01EE149D-7515-1C41-86CB-EB65B2F9AAB5}" dt="2022-09-18T23:27:19.807" v="9162" actId="26606"/>
          <ac:spMkLst>
            <pc:docMk/>
            <pc:sldMk cId="964787343" sldId="269"/>
            <ac:spMk id="19" creationId="{504B0465-3B07-49BF-BEA7-D81476246293}"/>
          </ac:spMkLst>
        </pc:spChg>
        <pc:spChg chg="add del">
          <ac:chgData name="Denisa Vonet (1908353)" userId="3ce3b23a-0960-466e-949d-dba522c6f972" providerId="ADAL" clId="{01EE149D-7515-1C41-86CB-EB65B2F9AAB5}" dt="2022-09-18T19:50:12.936" v="7741" actId="26606"/>
          <ac:spMkLst>
            <pc:docMk/>
            <pc:sldMk cId="964787343" sldId="269"/>
            <ac:spMk id="20" creationId="{1604E8C0-C927-4C06-A96A-BF3323BA76D2}"/>
          </ac:spMkLst>
        </pc:spChg>
        <pc:spChg chg="add del">
          <ac:chgData name="Denisa Vonet (1908353)" userId="3ce3b23a-0960-466e-949d-dba522c6f972" providerId="ADAL" clId="{01EE149D-7515-1C41-86CB-EB65B2F9AAB5}" dt="2022-09-18T23:27:19.807" v="9162" actId="26606"/>
          <ac:spMkLst>
            <pc:docMk/>
            <pc:sldMk cId="964787343" sldId="269"/>
            <ac:spMk id="21" creationId="{04E48745-7512-4EC2-9E20-9092D12150CA}"/>
          </ac:spMkLst>
        </pc:spChg>
        <pc:spChg chg="add mod">
          <ac:chgData name="Denisa Vonet (1908353)" userId="3ce3b23a-0960-466e-949d-dba522c6f972" providerId="ADAL" clId="{01EE149D-7515-1C41-86CB-EB65B2F9AAB5}" dt="2022-09-18T23:27:19.807" v="9162" actId="26606"/>
          <ac:spMkLst>
            <pc:docMk/>
            <pc:sldMk cId="964787343" sldId="269"/>
            <ac:spMk id="27" creationId="{07D9E38D-1CD8-524A-8342-EA712F622291}"/>
          </ac:spMkLst>
        </pc:spChg>
        <pc:spChg chg="add del">
          <ac:chgData name="Denisa Vonet (1908353)" userId="3ce3b23a-0960-466e-949d-dba522c6f972" providerId="ADAL" clId="{01EE149D-7515-1C41-86CB-EB65B2F9AAB5}" dt="2022-09-18T23:27:06.529" v="9153" actId="26606"/>
          <ac:spMkLst>
            <pc:docMk/>
            <pc:sldMk cId="964787343" sldId="269"/>
            <ac:spMk id="32" creationId="{7A9FF011-88A5-4B89-AD4A-E08820CEE4E8}"/>
          </ac:spMkLst>
        </pc:spChg>
        <pc:spChg chg="add del">
          <ac:chgData name="Denisa Vonet (1908353)" userId="3ce3b23a-0960-466e-949d-dba522c6f972" providerId="ADAL" clId="{01EE149D-7515-1C41-86CB-EB65B2F9AAB5}" dt="2022-09-18T23:27:07.360" v="9155" actId="26606"/>
          <ac:spMkLst>
            <pc:docMk/>
            <pc:sldMk cId="964787343" sldId="269"/>
            <ac:spMk id="38" creationId="{47F26634-9FA8-4679-B619-B9DFA21E0D15}"/>
          </ac:spMkLst>
        </pc:spChg>
        <pc:spChg chg="add del">
          <ac:chgData name="Denisa Vonet (1908353)" userId="3ce3b23a-0960-466e-949d-dba522c6f972" providerId="ADAL" clId="{01EE149D-7515-1C41-86CB-EB65B2F9AAB5}" dt="2022-09-18T23:27:08.111" v="9157" actId="26606"/>
          <ac:spMkLst>
            <pc:docMk/>
            <pc:sldMk cId="964787343" sldId="269"/>
            <ac:spMk id="43" creationId="{7A9FF011-88A5-4B89-AD4A-E08820CEE4E8}"/>
          </ac:spMkLst>
        </pc:spChg>
        <pc:spChg chg="add del">
          <ac:chgData name="Denisa Vonet (1908353)" userId="3ce3b23a-0960-466e-949d-dba522c6f972" providerId="ADAL" clId="{01EE149D-7515-1C41-86CB-EB65B2F9AAB5}" dt="2022-09-18T23:27:10.610" v="9159" actId="26606"/>
          <ac:spMkLst>
            <pc:docMk/>
            <pc:sldMk cId="964787343" sldId="269"/>
            <ac:spMk id="46" creationId="{B8CE2A87-DBA0-4B0D-98B6-FA36B850BA75}"/>
          </ac:spMkLst>
        </pc:spChg>
        <pc:spChg chg="add del">
          <ac:chgData name="Denisa Vonet (1908353)" userId="3ce3b23a-0960-466e-949d-dba522c6f972" providerId="ADAL" clId="{01EE149D-7515-1C41-86CB-EB65B2F9AAB5}" dt="2022-09-18T23:27:19.779" v="9161" actId="26606"/>
          <ac:spMkLst>
            <pc:docMk/>
            <pc:sldMk cId="964787343" sldId="269"/>
            <ac:spMk id="51" creationId="{06A34260-5B8F-475C-82B7-2D4257A02C85}"/>
          </ac:spMkLst>
        </pc:spChg>
        <pc:spChg chg="add">
          <ac:chgData name="Denisa Vonet (1908353)" userId="3ce3b23a-0960-466e-949d-dba522c6f972" providerId="ADAL" clId="{01EE149D-7515-1C41-86CB-EB65B2F9AAB5}" dt="2022-09-18T23:27:19.807" v="9162" actId="26606"/>
          <ac:spMkLst>
            <pc:docMk/>
            <pc:sldMk cId="964787343" sldId="269"/>
            <ac:spMk id="54" creationId="{7A9FF011-88A5-4B89-AD4A-E08820CEE4E8}"/>
          </ac:spMkLst>
        </pc:spChg>
        <pc:grpChg chg="add del">
          <ac:chgData name="Denisa Vonet (1908353)" userId="3ce3b23a-0960-466e-949d-dba522c6f972" providerId="ADAL" clId="{01EE149D-7515-1C41-86CB-EB65B2F9AAB5}" dt="2022-09-18T19:50:12.936" v="7741" actId="26606"/>
          <ac:grpSpMkLst>
            <pc:docMk/>
            <pc:sldMk cId="964787343" sldId="269"/>
            <ac:grpSpMk id="14" creationId="{A137D43F-BAD6-47F1-AA65-AEEA38A2FF30}"/>
          </ac:grpSpMkLst>
        </pc:grpChg>
        <pc:grpChg chg="add del">
          <ac:chgData name="Denisa Vonet (1908353)" userId="3ce3b23a-0960-466e-949d-dba522c6f972" providerId="ADAL" clId="{01EE149D-7515-1C41-86CB-EB65B2F9AAB5}" dt="2022-09-18T19:50:12.936" v="7741" actId="26606"/>
          <ac:grpSpMkLst>
            <pc:docMk/>
            <pc:sldMk cId="964787343" sldId="269"/>
            <ac:grpSpMk id="22" creationId="{9DCECFD5-4C30-4892-9FF0-540E17955A55}"/>
          </ac:grpSpMkLst>
        </pc:grpChg>
        <pc:grpChg chg="add del">
          <ac:chgData name="Denisa Vonet (1908353)" userId="3ce3b23a-0960-466e-949d-dba522c6f972" providerId="ADAL" clId="{01EE149D-7515-1C41-86CB-EB65B2F9AAB5}" dt="2022-09-18T23:27:06.529" v="9153" actId="26606"/>
          <ac:grpSpMkLst>
            <pc:docMk/>
            <pc:sldMk cId="964787343" sldId="269"/>
            <ac:grpSpMk id="34" creationId="{6BAEAFFD-C82E-4805-8EFA-403C6D826E75}"/>
          </ac:grpSpMkLst>
        </pc:grpChg>
        <pc:grpChg chg="add del">
          <ac:chgData name="Denisa Vonet (1908353)" userId="3ce3b23a-0960-466e-949d-dba522c6f972" providerId="ADAL" clId="{01EE149D-7515-1C41-86CB-EB65B2F9AAB5}" dt="2022-09-18T23:27:07.360" v="9155" actId="26606"/>
          <ac:grpSpMkLst>
            <pc:docMk/>
            <pc:sldMk cId="964787343" sldId="269"/>
            <ac:grpSpMk id="39" creationId="{79456847-F660-4ED4-9541-E8AB51FCAF6F}"/>
          </ac:grpSpMkLst>
        </pc:grpChg>
        <pc:grpChg chg="add del">
          <ac:chgData name="Denisa Vonet (1908353)" userId="3ce3b23a-0960-466e-949d-dba522c6f972" providerId="ADAL" clId="{01EE149D-7515-1C41-86CB-EB65B2F9AAB5}" dt="2022-09-18T23:27:08.111" v="9157" actId="26606"/>
          <ac:grpSpMkLst>
            <pc:docMk/>
            <pc:sldMk cId="964787343" sldId="269"/>
            <ac:grpSpMk id="44" creationId="{6BAEAFFD-C82E-4805-8EFA-403C6D826E75}"/>
          </ac:grpSpMkLst>
        </pc:grpChg>
        <pc:grpChg chg="add del">
          <ac:chgData name="Denisa Vonet (1908353)" userId="3ce3b23a-0960-466e-949d-dba522c6f972" providerId="ADAL" clId="{01EE149D-7515-1C41-86CB-EB65B2F9AAB5}" dt="2022-09-18T23:27:10.610" v="9159" actId="26606"/>
          <ac:grpSpMkLst>
            <pc:docMk/>
            <pc:sldMk cId="964787343" sldId="269"/>
            <ac:grpSpMk id="47" creationId="{3F4FDEC5-B98A-4D9F-BB63-FA5A1ED9D3BB}"/>
          </ac:grpSpMkLst>
        </pc:grpChg>
        <pc:grpChg chg="add del">
          <ac:chgData name="Denisa Vonet (1908353)" userId="3ce3b23a-0960-466e-949d-dba522c6f972" providerId="ADAL" clId="{01EE149D-7515-1C41-86CB-EB65B2F9AAB5}" dt="2022-09-18T23:27:19.779" v="9161" actId="26606"/>
          <ac:grpSpMkLst>
            <pc:docMk/>
            <pc:sldMk cId="964787343" sldId="269"/>
            <ac:grpSpMk id="52" creationId="{A27DB3B6-A2D5-48D2-A788-91160F4792A6}"/>
          </ac:grpSpMkLst>
        </pc:grpChg>
        <pc:grpChg chg="add">
          <ac:chgData name="Denisa Vonet (1908353)" userId="3ce3b23a-0960-466e-949d-dba522c6f972" providerId="ADAL" clId="{01EE149D-7515-1C41-86CB-EB65B2F9AAB5}" dt="2022-09-18T23:27:19.807" v="9162" actId="26606"/>
          <ac:grpSpMkLst>
            <pc:docMk/>
            <pc:sldMk cId="964787343" sldId="269"/>
            <ac:grpSpMk id="55" creationId="{6BAEAFFD-C82E-4805-8EFA-403C6D826E75}"/>
          </ac:grpSpMkLst>
        </pc:grpChg>
        <pc:picChg chg="add mod ord">
          <ac:chgData name="Denisa Vonet (1908353)" userId="3ce3b23a-0960-466e-949d-dba522c6f972" providerId="ADAL" clId="{01EE149D-7515-1C41-86CB-EB65B2F9AAB5}" dt="2022-09-18T23:27:19.807" v="9162" actId="26606"/>
          <ac:picMkLst>
            <pc:docMk/>
            <pc:sldMk cId="964787343" sldId="269"/>
            <ac:picMk id="26" creationId="{A23E3992-92AB-7148-B539-2C6B0AA82F0E}"/>
          </ac:picMkLst>
        </pc:picChg>
      </pc:sldChg>
      <pc:sldChg chg="new del setBg">
        <pc:chgData name="Denisa Vonet (1908353)" userId="3ce3b23a-0960-466e-949d-dba522c6f972" providerId="ADAL" clId="{01EE149D-7515-1C41-86CB-EB65B2F9AAB5}" dt="2022-09-18T23:25:13.194" v="9126" actId="680"/>
        <pc:sldMkLst>
          <pc:docMk/>
          <pc:sldMk cId="3365596699" sldId="270"/>
        </pc:sldMkLst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4A3B6D2-E94E-40CA-B57F-40015E536CF0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4AFD6EB0-F729-4A60-A0BE-5682B2D7655D}">
      <dgm:prSet/>
      <dgm:spPr/>
      <dgm:t>
        <a:bodyPr/>
        <a:lstStyle/>
        <a:p>
          <a:r>
            <a:rPr lang="en-US" b="1"/>
            <a:t>Rule of thumb (1782)</a:t>
          </a:r>
          <a:endParaRPr lang="en-US"/>
        </a:p>
      </dgm:t>
    </dgm:pt>
    <dgm:pt modelId="{F690C2BA-828B-4235-A140-1E3321275336}" type="parTrans" cxnId="{179F6D4F-1EB3-44A8-98C1-D85D1CE5144F}">
      <dgm:prSet/>
      <dgm:spPr/>
      <dgm:t>
        <a:bodyPr/>
        <a:lstStyle/>
        <a:p>
          <a:endParaRPr lang="en-US"/>
        </a:p>
      </dgm:t>
    </dgm:pt>
    <dgm:pt modelId="{7443046C-CF02-426E-A22A-6F1A3041202C}" type="sibTrans" cxnId="{179F6D4F-1EB3-44A8-98C1-D85D1CE5144F}">
      <dgm:prSet/>
      <dgm:spPr/>
      <dgm:t>
        <a:bodyPr/>
        <a:lstStyle/>
        <a:p>
          <a:endParaRPr lang="en-US"/>
        </a:p>
      </dgm:t>
    </dgm:pt>
    <dgm:pt modelId="{CB6F0590-0522-43E8-881F-830F4A9662D5}">
      <dgm:prSet/>
      <dgm:spPr/>
      <dgm:t>
        <a:bodyPr/>
        <a:lstStyle/>
        <a:p>
          <a:r>
            <a:rPr lang="en-US" b="1"/>
            <a:t>World’s first refuge for victims of domestic violence (1971).</a:t>
          </a:r>
          <a:endParaRPr lang="en-US"/>
        </a:p>
      </dgm:t>
    </dgm:pt>
    <dgm:pt modelId="{D400D4C9-5446-4107-B6E6-FBADC85F330A}" type="parTrans" cxnId="{5EA456BE-5367-4F2A-B85E-EBF90DC9BC57}">
      <dgm:prSet/>
      <dgm:spPr/>
      <dgm:t>
        <a:bodyPr/>
        <a:lstStyle/>
        <a:p>
          <a:endParaRPr lang="en-US"/>
        </a:p>
      </dgm:t>
    </dgm:pt>
    <dgm:pt modelId="{3DA39FE5-BB9F-4B67-8249-730B6EF00409}" type="sibTrans" cxnId="{5EA456BE-5367-4F2A-B85E-EBF90DC9BC57}">
      <dgm:prSet/>
      <dgm:spPr/>
      <dgm:t>
        <a:bodyPr/>
        <a:lstStyle/>
        <a:p>
          <a:endParaRPr lang="en-US"/>
        </a:p>
      </dgm:t>
    </dgm:pt>
    <dgm:pt modelId="{B6654610-519F-40E4-AA01-D622DBF157E0}">
      <dgm:prSet/>
      <dgm:spPr/>
      <dgm:t>
        <a:bodyPr/>
        <a:lstStyle/>
        <a:p>
          <a:r>
            <a:rPr lang="en-GB" b="1"/>
            <a:t>Domestic Violence and Matrimonial Proceedings Act 1976 (CWJ,N/D).</a:t>
          </a:r>
          <a:endParaRPr lang="en-US"/>
        </a:p>
      </dgm:t>
    </dgm:pt>
    <dgm:pt modelId="{9ABCEB7B-0D21-455C-A426-2766D457335B}" type="parTrans" cxnId="{61131809-F9B3-47E7-B32F-88F976A09C5C}">
      <dgm:prSet/>
      <dgm:spPr/>
      <dgm:t>
        <a:bodyPr/>
        <a:lstStyle/>
        <a:p>
          <a:endParaRPr lang="en-US"/>
        </a:p>
      </dgm:t>
    </dgm:pt>
    <dgm:pt modelId="{464E2759-5F3F-436C-99E8-A11545BD42EF}" type="sibTrans" cxnId="{61131809-F9B3-47E7-B32F-88F976A09C5C}">
      <dgm:prSet/>
      <dgm:spPr/>
      <dgm:t>
        <a:bodyPr/>
        <a:lstStyle/>
        <a:p>
          <a:endParaRPr lang="en-US"/>
        </a:p>
      </dgm:t>
    </dgm:pt>
    <dgm:pt modelId="{8F78C091-A0AF-46B1-AB90-7DCF336B64BE}">
      <dgm:prSet/>
      <dgm:spPr/>
      <dgm:t>
        <a:bodyPr/>
        <a:lstStyle/>
        <a:p>
          <a:r>
            <a:rPr lang="en-US" b="1"/>
            <a:t>Risk factors</a:t>
          </a:r>
          <a:endParaRPr lang="en-US"/>
        </a:p>
      </dgm:t>
    </dgm:pt>
    <dgm:pt modelId="{2DE89FBF-E1E0-41AC-9690-AFDCB18FC9A2}" type="parTrans" cxnId="{D318EBC8-5A0C-490B-84F0-5A5BC4C9AA35}">
      <dgm:prSet/>
      <dgm:spPr/>
      <dgm:t>
        <a:bodyPr/>
        <a:lstStyle/>
        <a:p>
          <a:endParaRPr lang="en-US"/>
        </a:p>
      </dgm:t>
    </dgm:pt>
    <dgm:pt modelId="{C9AA1AF3-1163-4EC5-8AC0-F9CDE0EB9159}" type="sibTrans" cxnId="{D318EBC8-5A0C-490B-84F0-5A5BC4C9AA35}">
      <dgm:prSet/>
      <dgm:spPr/>
      <dgm:t>
        <a:bodyPr/>
        <a:lstStyle/>
        <a:p>
          <a:endParaRPr lang="en-US"/>
        </a:p>
      </dgm:t>
    </dgm:pt>
    <dgm:pt modelId="{DE9A00B6-AA98-4360-BB47-262634A4C201}">
      <dgm:prSet/>
      <dgm:spPr/>
      <dgm:t>
        <a:bodyPr/>
        <a:lstStyle/>
        <a:p>
          <a:r>
            <a:rPr lang="en-US" b="1"/>
            <a:t>Barriers towards accessing support.</a:t>
          </a:r>
          <a:endParaRPr lang="en-US"/>
        </a:p>
      </dgm:t>
    </dgm:pt>
    <dgm:pt modelId="{E8F7B207-4FB0-46E6-9716-CFD9DAAB7F2C}" type="parTrans" cxnId="{B009CE55-C3DE-4B46-90BD-C05FFD98980B}">
      <dgm:prSet/>
      <dgm:spPr/>
      <dgm:t>
        <a:bodyPr/>
        <a:lstStyle/>
        <a:p>
          <a:endParaRPr lang="en-US"/>
        </a:p>
      </dgm:t>
    </dgm:pt>
    <dgm:pt modelId="{D1ACDE3C-59BF-45E7-A1D9-055D4700897B}" type="sibTrans" cxnId="{B009CE55-C3DE-4B46-90BD-C05FFD98980B}">
      <dgm:prSet/>
      <dgm:spPr/>
      <dgm:t>
        <a:bodyPr/>
        <a:lstStyle/>
        <a:p>
          <a:endParaRPr lang="en-US"/>
        </a:p>
      </dgm:t>
    </dgm:pt>
    <dgm:pt modelId="{CEDD09D8-C19A-4EA4-92DC-4021AD970690}">
      <dgm:prSet/>
      <dgm:spPr/>
      <dgm:t>
        <a:bodyPr/>
        <a:lstStyle/>
        <a:p>
          <a:r>
            <a:rPr lang="en-US" b="1"/>
            <a:t>Effects of domestic violence on the victims.</a:t>
          </a:r>
          <a:endParaRPr lang="en-US"/>
        </a:p>
      </dgm:t>
    </dgm:pt>
    <dgm:pt modelId="{36870E29-B587-4ADA-AB0A-E0427E58B579}" type="parTrans" cxnId="{A55D9405-1D2E-4D26-8892-B89CFBDAAFA9}">
      <dgm:prSet/>
      <dgm:spPr/>
      <dgm:t>
        <a:bodyPr/>
        <a:lstStyle/>
        <a:p>
          <a:endParaRPr lang="en-US"/>
        </a:p>
      </dgm:t>
    </dgm:pt>
    <dgm:pt modelId="{A9F866A0-C40F-4103-9DA8-DCDC3B876070}" type="sibTrans" cxnId="{A55D9405-1D2E-4D26-8892-B89CFBDAAFA9}">
      <dgm:prSet/>
      <dgm:spPr/>
      <dgm:t>
        <a:bodyPr/>
        <a:lstStyle/>
        <a:p>
          <a:endParaRPr lang="en-US"/>
        </a:p>
      </dgm:t>
    </dgm:pt>
    <dgm:pt modelId="{600544EE-BDB5-8F4F-A04B-9B0C51D763D1}" type="pres">
      <dgm:prSet presAssocID="{34A3B6D2-E94E-40CA-B57F-40015E536CF0}" presName="linear" presStyleCnt="0">
        <dgm:presLayoutVars>
          <dgm:animLvl val="lvl"/>
          <dgm:resizeHandles val="exact"/>
        </dgm:presLayoutVars>
      </dgm:prSet>
      <dgm:spPr/>
    </dgm:pt>
    <dgm:pt modelId="{B1D7576F-551C-8246-BDF2-B17F96A6FD42}" type="pres">
      <dgm:prSet presAssocID="{4AFD6EB0-F729-4A60-A0BE-5682B2D7655D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187E19FA-1B0B-874F-961A-38596DC51598}" type="pres">
      <dgm:prSet presAssocID="{7443046C-CF02-426E-A22A-6F1A3041202C}" presName="spacer" presStyleCnt="0"/>
      <dgm:spPr/>
    </dgm:pt>
    <dgm:pt modelId="{B098B29C-F936-D446-935F-90C1134E77AE}" type="pres">
      <dgm:prSet presAssocID="{CB6F0590-0522-43E8-881F-830F4A9662D5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C34C82B7-64A7-9644-876F-9B484F3CEA28}" type="pres">
      <dgm:prSet presAssocID="{3DA39FE5-BB9F-4B67-8249-730B6EF00409}" presName="spacer" presStyleCnt="0"/>
      <dgm:spPr/>
    </dgm:pt>
    <dgm:pt modelId="{DF7F9CAE-63F5-1244-945C-70C862DC6CC2}" type="pres">
      <dgm:prSet presAssocID="{B6654610-519F-40E4-AA01-D622DBF157E0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96398F2F-4D62-DB4C-B00E-DD38F5711675}" type="pres">
      <dgm:prSet presAssocID="{464E2759-5F3F-436C-99E8-A11545BD42EF}" presName="spacer" presStyleCnt="0"/>
      <dgm:spPr/>
    </dgm:pt>
    <dgm:pt modelId="{2C4DB50B-A06D-0945-8D83-8071E838E5A3}" type="pres">
      <dgm:prSet presAssocID="{8F78C091-A0AF-46B1-AB90-7DCF336B64BE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A36DDDE8-F9A5-F642-B789-FA505E20156C}" type="pres">
      <dgm:prSet presAssocID="{C9AA1AF3-1163-4EC5-8AC0-F9CDE0EB9159}" presName="spacer" presStyleCnt="0"/>
      <dgm:spPr/>
    </dgm:pt>
    <dgm:pt modelId="{F136266E-BEF6-2D43-8D9A-0F9E4CCD1C77}" type="pres">
      <dgm:prSet presAssocID="{DE9A00B6-AA98-4360-BB47-262634A4C201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E43A01F3-93D5-BC4D-B7A0-3AD21CE4D981}" type="pres">
      <dgm:prSet presAssocID="{D1ACDE3C-59BF-45E7-A1D9-055D4700897B}" presName="spacer" presStyleCnt="0"/>
      <dgm:spPr/>
    </dgm:pt>
    <dgm:pt modelId="{DA43E274-EE96-7C42-AB05-4D587AEA336C}" type="pres">
      <dgm:prSet presAssocID="{CEDD09D8-C19A-4EA4-92DC-4021AD970690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A55D9405-1D2E-4D26-8892-B89CFBDAAFA9}" srcId="{34A3B6D2-E94E-40CA-B57F-40015E536CF0}" destId="{CEDD09D8-C19A-4EA4-92DC-4021AD970690}" srcOrd="5" destOrd="0" parTransId="{36870E29-B587-4ADA-AB0A-E0427E58B579}" sibTransId="{A9F866A0-C40F-4103-9DA8-DCDC3B876070}"/>
    <dgm:cxn modelId="{61131809-F9B3-47E7-B32F-88F976A09C5C}" srcId="{34A3B6D2-E94E-40CA-B57F-40015E536CF0}" destId="{B6654610-519F-40E4-AA01-D622DBF157E0}" srcOrd="2" destOrd="0" parTransId="{9ABCEB7B-0D21-455C-A426-2766D457335B}" sibTransId="{464E2759-5F3F-436C-99E8-A11545BD42EF}"/>
    <dgm:cxn modelId="{DA485E16-3FF2-1049-B401-14AD8AC59FFD}" type="presOf" srcId="{DE9A00B6-AA98-4360-BB47-262634A4C201}" destId="{F136266E-BEF6-2D43-8D9A-0F9E4CCD1C77}" srcOrd="0" destOrd="0" presId="urn:microsoft.com/office/officeart/2005/8/layout/vList2"/>
    <dgm:cxn modelId="{42751F2F-FE2C-BB44-8338-E89B59355D3F}" type="presOf" srcId="{8F78C091-A0AF-46B1-AB90-7DCF336B64BE}" destId="{2C4DB50B-A06D-0945-8D83-8071E838E5A3}" srcOrd="0" destOrd="0" presId="urn:microsoft.com/office/officeart/2005/8/layout/vList2"/>
    <dgm:cxn modelId="{179F6D4F-1EB3-44A8-98C1-D85D1CE5144F}" srcId="{34A3B6D2-E94E-40CA-B57F-40015E536CF0}" destId="{4AFD6EB0-F729-4A60-A0BE-5682B2D7655D}" srcOrd="0" destOrd="0" parTransId="{F690C2BA-828B-4235-A140-1E3321275336}" sibTransId="{7443046C-CF02-426E-A22A-6F1A3041202C}"/>
    <dgm:cxn modelId="{B009CE55-C3DE-4B46-90BD-C05FFD98980B}" srcId="{34A3B6D2-E94E-40CA-B57F-40015E536CF0}" destId="{DE9A00B6-AA98-4360-BB47-262634A4C201}" srcOrd="4" destOrd="0" parTransId="{E8F7B207-4FB0-46E6-9716-CFD9DAAB7F2C}" sibTransId="{D1ACDE3C-59BF-45E7-A1D9-055D4700897B}"/>
    <dgm:cxn modelId="{941D7E85-9CC6-374F-89F2-A21493569475}" type="presOf" srcId="{CEDD09D8-C19A-4EA4-92DC-4021AD970690}" destId="{DA43E274-EE96-7C42-AB05-4D587AEA336C}" srcOrd="0" destOrd="0" presId="urn:microsoft.com/office/officeart/2005/8/layout/vList2"/>
    <dgm:cxn modelId="{7E0D3398-FEAB-2140-BE45-05D49CD6B7B9}" type="presOf" srcId="{4AFD6EB0-F729-4A60-A0BE-5682B2D7655D}" destId="{B1D7576F-551C-8246-BDF2-B17F96A6FD42}" srcOrd="0" destOrd="0" presId="urn:microsoft.com/office/officeart/2005/8/layout/vList2"/>
    <dgm:cxn modelId="{1862DD99-79F1-8E4E-BAAE-021F8A5613CB}" type="presOf" srcId="{CB6F0590-0522-43E8-881F-830F4A9662D5}" destId="{B098B29C-F936-D446-935F-90C1134E77AE}" srcOrd="0" destOrd="0" presId="urn:microsoft.com/office/officeart/2005/8/layout/vList2"/>
    <dgm:cxn modelId="{5EA456BE-5367-4F2A-B85E-EBF90DC9BC57}" srcId="{34A3B6D2-E94E-40CA-B57F-40015E536CF0}" destId="{CB6F0590-0522-43E8-881F-830F4A9662D5}" srcOrd="1" destOrd="0" parTransId="{D400D4C9-5446-4107-B6E6-FBADC85F330A}" sibTransId="{3DA39FE5-BB9F-4B67-8249-730B6EF00409}"/>
    <dgm:cxn modelId="{D318EBC8-5A0C-490B-84F0-5A5BC4C9AA35}" srcId="{34A3B6D2-E94E-40CA-B57F-40015E536CF0}" destId="{8F78C091-A0AF-46B1-AB90-7DCF336B64BE}" srcOrd="3" destOrd="0" parTransId="{2DE89FBF-E1E0-41AC-9690-AFDCB18FC9A2}" sibTransId="{C9AA1AF3-1163-4EC5-8AC0-F9CDE0EB9159}"/>
    <dgm:cxn modelId="{8B571ACC-6DBD-D149-8F39-9BA340011B49}" type="presOf" srcId="{B6654610-519F-40E4-AA01-D622DBF157E0}" destId="{DF7F9CAE-63F5-1244-945C-70C862DC6CC2}" srcOrd="0" destOrd="0" presId="urn:microsoft.com/office/officeart/2005/8/layout/vList2"/>
    <dgm:cxn modelId="{742DF6EE-1CA7-414F-84B3-7DCEBCFE755B}" type="presOf" srcId="{34A3B6D2-E94E-40CA-B57F-40015E536CF0}" destId="{600544EE-BDB5-8F4F-A04B-9B0C51D763D1}" srcOrd="0" destOrd="0" presId="urn:microsoft.com/office/officeart/2005/8/layout/vList2"/>
    <dgm:cxn modelId="{E9D317F0-AAED-C34C-B4C7-32275FD204B9}" type="presParOf" srcId="{600544EE-BDB5-8F4F-A04B-9B0C51D763D1}" destId="{B1D7576F-551C-8246-BDF2-B17F96A6FD42}" srcOrd="0" destOrd="0" presId="urn:microsoft.com/office/officeart/2005/8/layout/vList2"/>
    <dgm:cxn modelId="{2B27CA43-3EE2-E04F-BDBC-824C0B544505}" type="presParOf" srcId="{600544EE-BDB5-8F4F-A04B-9B0C51D763D1}" destId="{187E19FA-1B0B-874F-961A-38596DC51598}" srcOrd="1" destOrd="0" presId="urn:microsoft.com/office/officeart/2005/8/layout/vList2"/>
    <dgm:cxn modelId="{E79603FA-561F-A945-8F52-9D28CA00C503}" type="presParOf" srcId="{600544EE-BDB5-8F4F-A04B-9B0C51D763D1}" destId="{B098B29C-F936-D446-935F-90C1134E77AE}" srcOrd="2" destOrd="0" presId="urn:microsoft.com/office/officeart/2005/8/layout/vList2"/>
    <dgm:cxn modelId="{7B008868-95EB-5445-AB75-5332B5B3D4ED}" type="presParOf" srcId="{600544EE-BDB5-8F4F-A04B-9B0C51D763D1}" destId="{C34C82B7-64A7-9644-876F-9B484F3CEA28}" srcOrd="3" destOrd="0" presId="urn:microsoft.com/office/officeart/2005/8/layout/vList2"/>
    <dgm:cxn modelId="{B50E6B61-9C84-5C41-BE60-5B3F27384A3E}" type="presParOf" srcId="{600544EE-BDB5-8F4F-A04B-9B0C51D763D1}" destId="{DF7F9CAE-63F5-1244-945C-70C862DC6CC2}" srcOrd="4" destOrd="0" presId="urn:microsoft.com/office/officeart/2005/8/layout/vList2"/>
    <dgm:cxn modelId="{31D8565F-BCE5-9F46-A0CD-807C5B41F79D}" type="presParOf" srcId="{600544EE-BDB5-8F4F-A04B-9B0C51D763D1}" destId="{96398F2F-4D62-DB4C-B00E-DD38F5711675}" srcOrd="5" destOrd="0" presId="urn:microsoft.com/office/officeart/2005/8/layout/vList2"/>
    <dgm:cxn modelId="{429766A4-B645-034C-A333-D33742B0B9AB}" type="presParOf" srcId="{600544EE-BDB5-8F4F-A04B-9B0C51D763D1}" destId="{2C4DB50B-A06D-0945-8D83-8071E838E5A3}" srcOrd="6" destOrd="0" presId="urn:microsoft.com/office/officeart/2005/8/layout/vList2"/>
    <dgm:cxn modelId="{06AB7F24-AB92-F245-BD9C-B4D08E41142C}" type="presParOf" srcId="{600544EE-BDB5-8F4F-A04B-9B0C51D763D1}" destId="{A36DDDE8-F9A5-F642-B789-FA505E20156C}" srcOrd="7" destOrd="0" presId="urn:microsoft.com/office/officeart/2005/8/layout/vList2"/>
    <dgm:cxn modelId="{D781231E-8839-F742-908D-FB586EE6BD22}" type="presParOf" srcId="{600544EE-BDB5-8F4F-A04B-9B0C51D763D1}" destId="{F136266E-BEF6-2D43-8D9A-0F9E4CCD1C77}" srcOrd="8" destOrd="0" presId="urn:microsoft.com/office/officeart/2005/8/layout/vList2"/>
    <dgm:cxn modelId="{2D600762-21EA-FA4F-9249-FD826BE22FC7}" type="presParOf" srcId="{600544EE-BDB5-8F4F-A04B-9B0C51D763D1}" destId="{E43A01F3-93D5-BC4D-B7A0-3AD21CE4D981}" srcOrd="9" destOrd="0" presId="urn:microsoft.com/office/officeart/2005/8/layout/vList2"/>
    <dgm:cxn modelId="{27F11CC2-8D06-AD47-A661-0DFD99D5DB5A}" type="presParOf" srcId="{600544EE-BDB5-8F4F-A04B-9B0C51D763D1}" destId="{DA43E274-EE96-7C42-AB05-4D587AEA336C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77772B4-45F3-9844-B105-920F17CC44C8}" type="doc">
      <dgm:prSet loTypeId="urn:microsoft.com/office/officeart/2005/8/layout/chevron1" loCatId="process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GB"/>
        </a:p>
      </dgm:t>
    </dgm:pt>
    <dgm:pt modelId="{C1825112-5B7A-CC4C-A429-11E700F86729}">
      <dgm:prSet phldrT="[Text]"/>
      <dgm:spPr/>
      <dgm:t>
        <a:bodyPr/>
        <a:lstStyle/>
        <a:p>
          <a:r>
            <a:rPr lang="fr-FR"/>
            <a:t>Inclusion criteria</a:t>
          </a:r>
          <a:endParaRPr lang="en-GB"/>
        </a:p>
      </dgm:t>
    </dgm:pt>
    <dgm:pt modelId="{72BB35B4-4A86-DD42-A589-2EF5F9C717F6}" type="parTrans" cxnId="{9091779B-B62D-524C-B66A-664CD8757A6F}">
      <dgm:prSet/>
      <dgm:spPr/>
      <dgm:t>
        <a:bodyPr/>
        <a:lstStyle/>
        <a:p>
          <a:endParaRPr lang="en-GB"/>
        </a:p>
      </dgm:t>
    </dgm:pt>
    <dgm:pt modelId="{B43F8974-6497-6A40-AC8E-C1BED4021D54}" type="sibTrans" cxnId="{9091779B-B62D-524C-B66A-664CD8757A6F}">
      <dgm:prSet/>
      <dgm:spPr/>
      <dgm:t>
        <a:bodyPr/>
        <a:lstStyle/>
        <a:p>
          <a:endParaRPr lang="en-GB"/>
        </a:p>
      </dgm:t>
    </dgm:pt>
    <dgm:pt modelId="{004A1266-E4C0-B44C-8425-C707355FC3AA}">
      <dgm:prSet phldrT="[Text]"/>
      <dgm:spPr/>
      <dgm:t>
        <a:bodyPr/>
        <a:lstStyle/>
        <a:p>
          <a:endParaRPr lang="en-GB" dirty="0"/>
        </a:p>
      </dgm:t>
    </dgm:pt>
    <dgm:pt modelId="{99AAE749-F503-DB44-B8E7-528C74D62C10}" type="parTrans" cxnId="{8F66B027-F3FE-C845-B817-6A6DB34DA56A}">
      <dgm:prSet/>
      <dgm:spPr/>
      <dgm:t>
        <a:bodyPr/>
        <a:lstStyle/>
        <a:p>
          <a:endParaRPr lang="en-GB"/>
        </a:p>
      </dgm:t>
    </dgm:pt>
    <dgm:pt modelId="{53599F89-8FA9-474B-B448-B6DB86DB156E}" type="sibTrans" cxnId="{8F66B027-F3FE-C845-B817-6A6DB34DA56A}">
      <dgm:prSet/>
      <dgm:spPr/>
      <dgm:t>
        <a:bodyPr/>
        <a:lstStyle/>
        <a:p>
          <a:endParaRPr lang="en-GB"/>
        </a:p>
      </dgm:t>
    </dgm:pt>
    <dgm:pt modelId="{AB88CE14-DB6A-794C-89D8-EDADE407A1E0}">
      <dgm:prSet phldrT="[Text]"/>
      <dgm:spPr/>
      <dgm:t>
        <a:bodyPr/>
        <a:lstStyle/>
        <a:p>
          <a:r>
            <a:rPr lang="fr-FR"/>
            <a:t>Exclusion criteria</a:t>
          </a:r>
          <a:endParaRPr lang="en-GB"/>
        </a:p>
      </dgm:t>
    </dgm:pt>
    <dgm:pt modelId="{89F5525F-19EC-0E46-B698-33BFFD98FC26}" type="parTrans" cxnId="{55113E4D-6EB3-F74A-8B7D-14A6C9493EB6}">
      <dgm:prSet/>
      <dgm:spPr/>
      <dgm:t>
        <a:bodyPr/>
        <a:lstStyle/>
        <a:p>
          <a:endParaRPr lang="en-GB"/>
        </a:p>
      </dgm:t>
    </dgm:pt>
    <dgm:pt modelId="{E7CFA63A-5096-F342-B5EF-9AC51FEC30B4}" type="sibTrans" cxnId="{55113E4D-6EB3-F74A-8B7D-14A6C9493EB6}">
      <dgm:prSet/>
      <dgm:spPr/>
      <dgm:t>
        <a:bodyPr/>
        <a:lstStyle/>
        <a:p>
          <a:endParaRPr lang="en-GB"/>
        </a:p>
      </dgm:t>
    </dgm:pt>
    <dgm:pt modelId="{AF84014B-4104-564B-A826-4A515B43E410}">
      <dgm:prSet phldrT="[Text]"/>
      <dgm:spPr/>
      <dgm:t>
        <a:bodyPr/>
        <a:lstStyle/>
        <a:p>
          <a:r>
            <a:rPr lang="en-GB" dirty="0"/>
            <a:t>academic journals based on secondary research.</a:t>
          </a:r>
        </a:p>
      </dgm:t>
    </dgm:pt>
    <dgm:pt modelId="{E9AFC52E-B949-2546-8A9F-1E9BEF37E239}" type="parTrans" cxnId="{53BE26AE-CCB3-7948-BC98-0F83C38D9520}">
      <dgm:prSet/>
      <dgm:spPr/>
      <dgm:t>
        <a:bodyPr/>
        <a:lstStyle/>
        <a:p>
          <a:endParaRPr lang="en-GB"/>
        </a:p>
      </dgm:t>
    </dgm:pt>
    <dgm:pt modelId="{17A3705D-8005-A34E-8E3B-A02A31DE0962}" type="sibTrans" cxnId="{53BE26AE-CCB3-7948-BC98-0F83C38D9520}">
      <dgm:prSet/>
      <dgm:spPr/>
      <dgm:t>
        <a:bodyPr/>
        <a:lstStyle/>
        <a:p>
          <a:endParaRPr lang="en-GB"/>
        </a:p>
      </dgm:t>
    </dgm:pt>
    <dgm:pt modelId="{EFD2089E-2AD0-FC42-A3DA-D5E8A773BF22}">
      <dgm:prSet phldrT="[Text]"/>
      <dgm:spPr/>
      <dgm:t>
        <a:bodyPr/>
        <a:lstStyle/>
        <a:p>
          <a:r>
            <a:rPr lang="fr-FR"/>
            <a:t>CRAAP framework</a:t>
          </a:r>
          <a:endParaRPr lang="en-GB"/>
        </a:p>
      </dgm:t>
    </dgm:pt>
    <dgm:pt modelId="{29D21B6A-7920-F241-BF34-19E0F1A89C22}" type="parTrans" cxnId="{82BC5FD0-02B4-1245-8CE2-8B5FE872DA1C}">
      <dgm:prSet/>
      <dgm:spPr/>
      <dgm:t>
        <a:bodyPr/>
        <a:lstStyle/>
        <a:p>
          <a:endParaRPr lang="en-GB"/>
        </a:p>
      </dgm:t>
    </dgm:pt>
    <dgm:pt modelId="{5187D08B-05C6-6441-9C72-EB2D101EEB1F}" type="sibTrans" cxnId="{82BC5FD0-02B4-1245-8CE2-8B5FE872DA1C}">
      <dgm:prSet/>
      <dgm:spPr/>
      <dgm:t>
        <a:bodyPr/>
        <a:lstStyle/>
        <a:p>
          <a:endParaRPr lang="en-GB"/>
        </a:p>
      </dgm:t>
    </dgm:pt>
    <dgm:pt modelId="{5773C242-9548-854D-A9D1-32EF82824FDC}">
      <dgm:prSet phldrT="[Text]"/>
      <dgm:spPr/>
      <dgm:t>
        <a:bodyPr/>
        <a:lstStyle/>
        <a:p>
          <a:r>
            <a:rPr lang="en-GB" dirty="0"/>
            <a:t>currency</a:t>
          </a:r>
        </a:p>
      </dgm:t>
    </dgm:pt>
    <dgm:pt modelId="{4CAF9E55-18E6-1E43-B414-6DD64F58622D}" type="parTrans" cxnId="{0A2C2186-FF6D-A24A-85ED-5A67EA859E21}">
      <dgm:prSet/>
      <dgm:spPr/>
      <dgm:t>
        <a:bodyPr/>
        <a:lstStyle/>
        <a:p>
          <a:endParaRPr lang="en-GB"/>
        </a:p>
      </dgm:t>
    </dgm:pt>
    <dgm:pt modelId="{C83AEB1F-0805-7746-A888-6D1A93077640}" type="sibTrans" cxnId="{0A2C2186-FF6D-A24A-85ED-5A67EA859E21}">
      <dgm:prSet/>
      <dgm:spPr/>
      <dgm:t>
        <a:bodyPr/>
        <a:lstStyle/>
        <a:p>
          <a:endParaRPr lang="en-GB"/>
        </a:p>
      </dgm:t>
    </dgm:pt>
    <dgm:pt modelId="{B32B49C9-4A0D-BB4F-B3D9-0A49576F89E6}">
      <dgm:prSet/>
      <dgm:spPr/>
      <dgm:t>
        <a:bodyPr/>
        <a:lstStyle/>
        <a:p>
          <a:r>
            <a:rPr lang="en-GB" dirty="0"/>
            <a:t>academic journals based on primary research.</a:t>
          </a:r>
        </a:p>
      </dgm:t>
    </dgm:pt>
    <dgm:pt modelId="{57689FAC-03F7-974C-9B68-B35AEEA8632B}" type="parTrans" cxnId="{5A59878F-0634-944F-8F4A-14EADCFDECF5}">
      <dgm:prSet/>
      <dgm:spPr/>
      <dgm:t>
        <a:bodyPr/>
        <a:lstStyle/>
        <a:p>
          <a:endParaRPr lang="en-GB"/>
        </a:p>
      </dgm:t>
    </dgm:pt>
    <dgm:pt modelId="{CEFFD2F5-6EC9-3147-A219-52A11E91C87B}" type="sibTrans" cxnId="{5A59878F-0634-944F-8F4A-14EADCFDECF5}">
      <dgm:prSet/>
      <dgm:spPr/>
      <dgm:t>
        <a:bodyPr/>
        <a:lstStyle/>
        <a:p>
          <a:endParaRPr lang="en-GB"/>
        </a:p>
      </dgm:t>
    </dgm:pt>
    <dgm:pt modelId="{900332AC-939A-2949-8008-951BE10A7D7A}">
      <dgm:prSet/>
      <dgm:spPr/>
      <dgm:t>
        <a:bodyPr/>
        <a:lstStyle/>
        <a:p>
          <a:r>
            <a:rPr lang="en-US" dirty="0"/>
            <a:t>research released in the UK.</a:t>
          </a:r>
          <a:endParaRPr lang="en-GB" dirty="0"/>
        </a:p>
      </dgm:t>
    </dgm:pt>
    <dgm:pt modelId="{92957DDB-D8E4-9742-B7DB-C36F69A5221C}" type="parTrans" cxnId="{1F14B4CA-B17D-4C4A-B82A-3BEA3ED6054B}">
      <dgm:prSet/>
      <dgm:spPr/>
      <dgm:t>
        <a:bodyPr/>
        <a:lstStyle/>
        <a:p>
          <a:endParaRPr lang="en-GB"/>
        </a:p>
      </dgm:t>
    </dgm:pt>
    <dgm:pt modelId="{ABE993F0-7F13-B246-A5FB-4FDE521F6FDB}" type="sibTrans" cxnId="{1F14B4CA-B17D-4C4A-B82A-3BEA3ED6054B}">
      <dgm:prSet/>
      <dgm:spPr/>
      <dgm:t>
        <a:bodyPr/>
        <a:lstStyle/>
        <a:p>
          <a:endParaRPr lang="en-GB"/>
        </a:p>
      </dgm:t>
    </dgm:pt>
    <dgm:pt modelId="{3FF90CD7-D4DE-6E47-B2E2-0C2EA7E484DC}">
      <dgm:prSet/>
      <dgm:spPr/>
      <dgm:t>
        <a:bodyPr/>
        <a:lstStyle/>
        <a:p>
          <a:r>
            <a:rPr lang="en-US" dirty="0"/>
            <a:t>research done in the last 5 years</a:t>
          </a:r>
        </a:p>
      </dgm:t>
    </dgm:pt>
    <dgm:pt modelId="{8159E369-D670-364E-8079-1E856083D303}" type="parTrans" cxnId="{04C7D38E-7087-C042-8DF7-A00189363E96}">
      <dgm:prSet/>
      <dgm:spPr/>
      <dgm:t>
        <a:bodyPr/>
        <a:lstStyle/>
        <a:p>
          <a:endParaRPr lang="en-GB"/>
        </a:p>
      </dgm:t>
    </dgm:pt>
    <dgm:pt modelId="{12ABBD08-D96F-5848-A34B-299D05933C20}" type="sibTrans" cxnId="{04C7D38E-7087-C042-8DF7-A00189363E96}">
      <dgm:prSet/>
      <dgm:spPr/>
      <dgm:t>
        <a:bodyPr/>
        <a:lstStyle/>
        <a:p>
          <a:endParaRPr lang="en-GB"/>
        </a:p>
      </dgm:t>
    </dgm:pt>
    <dgm:pt modelId="{D14B418E-32B9-4F43-877E-F6EE6D029C56}">
      <dgm:prSet/>
      <dgm:spPr/>
      <dgm:t>
        <a:bodyPr/>
        <a:lstStyle/>
        <a:p>
          <a:r>
            <a:rPr lang="en-US" dirty="0"/>
            <a:t> written in English</a:t>
          </a:r>
        </a:p>
      </dgm:t>
    </dgm:pt>
    <dgm:pt modelId="{E5A1FBF3-DE5A-7745-9DC1-B24844C5EDB4}" type="parTrans" cxnId="{CAEF4DB0-6FCB-EE4B-8787-9444784078EF}">
      <dgm:prSet/>
      <dgm:spPr/>
      <dgm:t>
        <a:bodyPr/>
        <a:lstStyle/>
        <a:p>
          <a:endParaRPr lang="en-GB"/>
        </a:p>
      </dgm:t>
    </dgm:pt>
    <dgm:pt modelId="{2110C460-AE06-2743-B087-918E45B405B9}" type="sibTrans" cxnId="{CAEF4DB0-6FCB-EE4B-8787-9444784078EF}">
      <dgm:prSet/>
      <dgm:spPr/>
      <dgm:t>
        <a:bodyPr/>
        <a:lstStyle/>
        <a:p>
          <a:endParaRPr lang="en-GB"/>
        </a:p>
      </dgm:t>
    </dgm:pt>
    <dgm:pt modelId="{CE1DBB85-7798-3643-A9DA-84F68A92A24B}">
      <dgm:prSet/>
      <dgm:spPr/>
      <dgm:t>
        <a:bodyPr/>
        <a:lstStyle/>
        <a:p>
          <a:r>
            <a:rPr lang="fr-FR" dirty="0" err="1"/>
            <a:t>research</a:t>
          </a:r>
          <a:r>
            <a:rPr lang="fr-FR" dirty="0"/>
            <a:t> </a:t>
          </a:r>
          <a:r>
            <a:rPr lang="fr-FR" dirty="0" err="1"/>
            <a:t>done</a:t>
          </a:r>
          <a:r>
            <a:rPr lang="fr-FR" dirty="0"/>
            <a:t> in </a:t>
          </a:r>
          <a:r>
            <a:rPr lang="fr-FR" dirty="0" err="1"/>
            <a:t>any</a:t>
          </a:r>
          <a:r>
            <a:rPr lang="fr-FR" dirty="0"/>
            <a:t> </a:t>
          </a:r>
          <a:r>
            <a:rPr lang="fr-FR" dirty="0" err="1"/>
            <a:t>other</a:t>
          </a:r>
          <a:r>
            <a:rPr lang="fr-FR" dirty="0"/>
            <a:t> countries.</a:t>
          </a:r>
          <a:endParaRPr lang="en-GB" dirty="0"/>
        </a:p>
      </dgm:t>
    </dgm:pt>
    <dgm:pt modelId="{47EAC82C-C0B6-C74E-9ACE-C81D33167812}" type="parTrans" cxnId="{13C654C6-9C88-1247-ACB1-7D37F3DF5DDA}">
      <dgm:prSet/>
      <dgm:spPr/>
      <dgm:t>
        <a:bodyPr/>
        <a:lstStyle/>
        <a:p>
          <a:endParaRPr lang="en-GB"/>
        </a:p>
      </dgm:t>
    </dgm:pt>
    <dgm:pt modelId="{28B3A7E9-7C7C-E64D-A3A0-FB4B97357869}" type="sibTrans" cxnId="{13C654C6-9C88-1247-ACB1-7D37F3DF5DDA}">
      <dgm:prSet/>
      <dgm:spPr/>
      <dgm:t>
        <a:bodyPr/>
        <a:lstStyle/>
        <a:p>
          <a:endParaRPr lang="en-GB"/>
        </a:p>
      </dgm:t>
    </dgm:pt>
    <dgm:pt modelId="{B96486A4-A1A9-0548-9068-A6AF8229B3D6}">
      <dgm:prSet/>
      <dgm:spPr/>
      <dgm:t>
        <a:bodyPr/>
        <a:lstStyle/>
        <a:p>
          <a:r>
            <a:rPr lang="fr-FR" dirty="0" err="1"/>
            <a:t>research</a:t>
          </a:r>
          <a:r>
            <a:rPr lang="fr-FR" dirty="0"/>
            <a:t> </a:t>
          </a:r>
          <a:r>
            <a:rPr lang="fr-FR" dirty="0" err="1"/>
            <a:t>done</a:t>
          </a:r>
          <a:r>
            <a:rPr lang="fr-FR" dirty="0"/>
            <a:t> more </a:t>
          </a:r>
          <a:r>
            <a:rPr lang="fr-FR" dirty="0" err="1"/>
            <a:t>then</a:t>
          </a:r>
          <a:r>
            <a:rPr lang="fr-FR" dirty="0"/>
            <a:t> 10 </a:t>
          </a:r>
          <a:r>
            <a:rPr lang="fr-FR" dirty="0" err="1"/>
            <a:t>years</a:t>
          </a:r>
          <a:r>
            <a:rPr lang="fr-FR" dirty="0"/>
            <a:t> </a:t>
          </a:r>
          <a:r>
            <a:rPr lang="fr-FR" dirty="0" err="1"/>
            <a:t>ago</a:t>
          </a:r>
          <a:r>
            <a:rPr lang="fr-FR" dirty="0"/>
            <a:t>.</a:t>
          </a:r>
        </a:p>
      </dgm:t>
    </dgm:pt>
    <dgm:pt modelId="{DBA11182-A274-1943-861E-47ABF013AE23}" type="parTrans" cxnId="{131635A8-CB6A-EC42-B62C-4EF99A0FC0C0}">
      <dgm:prSet/>
      <dgm:spPr/>
      <dgm:t>
        <a:bodyPr/>
        <a:lstStyle/>
        <a:p>
          <a:endParaRPr lang="en-GB"/>
        </a:p>
      </dgm:t>
    </dgm:pt>
    <dgm:pt modelId="{3C198742-92A4-4849-B0E8-AFE3A86AB226}" type="sibTrans" cxnId="{131635A8-CB6A-EC42-B62C-4EF99A0FC0C0}">
      <dgm:prSet/>
      <dgm:spPr/>
      <dgm:t>
        <a:bodyPr/>
        <a:lstStyle/>
        <a:p>
          <a:endParaRPr lang="en-GB"/>
        </a:p>
      </dgm:t>
    </dgm:pt>
    <dgm:pt modelId="{DE6E7E03-0DDF-ED4D-9A95-5AFFFFD5B9B7}">
      <dgm:prSet/>
      <dgm:spPr/>
      <dgm:t>
        <a:bodyPr/>
        <a:lstStyle/>
        <a:p>
          <a:r>
            <a:rPr lang="fr-FR" dirty="0" err="1"/>
            <a:t>research</a:t>
          </a:r>
          <a:r>
            <a:rPr lang="fr-FR" dirty="0"/>
            <a:t> </a:t>
          </a:r>
          <a:r>
            <a:rPr lang="fr-FR" dirty="0" err="1"/>
            <a:t>done</a:t>
          </a:r>
          <a:r>
            <a:rPr lang="fr-FR" dirty="0"/>
            <a:t> in </a:t>
          </a:r>
          <a:r>
            <a:rPr lang="fr-FR" dirty="0" err="1"/>
            <a:t>any</a:t>
          </a:r>
          <a:r>
            <a:rPr lang="fr-FR" dirty="0"/>
            <a:t> </a:t>
          </a:r>
          <a:r>
            <a:rPr lang="fr-FR" dirty="0" err="1"/>
            <a:t>other</a:t>
          </a:r>
          <a:r>
            <a:rPr lang="fr-FR" dirty="0"/>
            <a:t> </a:t>
          </a:r>
          <a:r>
            <a:rPr lang="fr-FR" dirty="0" err="1"/>
            <a:t>languages</a:t>
          </a:r>
          <a:r>
            <a:rPr lang="fr-FR" dirty="0"/>
            <a:t>.</a:t>
          </a:r>
        </a:p>
      </dgm:t>
    </dgm:pt>
    <dgm:pt modelId="{B00F3C68-CBD7-E74A-87F0-CD5E9639F25F}" type="parTrans" cxnId="{0B82BF12-A773-4649-B007-8FEF8A5A925C}">
      <dgm:prSet/>
      <dgm:spPr/>
      <dgm:t>
        <a:bodyPr/>
        <a:lstStyle/>
        <a:p>
          <a:endParaRPr lang="en-GB"/>
        </a:p>
      </dgm:t>
    </dgm:pt>
    <dgm:pt modelId="{7F2CA11B-3B60-1844-BC0A-EF39203E2C90}" type="sibTrans" cxnId="{0B82BF12-A773-4649-B007-8FEF8A5A925C}">
      <dgm:prSet/>
      <dgm:spPr/>
      <dgm:t>
        <a:bodyPr/>
        <a:lstStyle/>
        <a:p>
          <a:endParaRPr lang="en-GB"/>
        </a:p>
      </dgm:t>
    </dgm:pt>
    <dgm:pt modelId="{942F49E6-3BAF-D243-8FAF-4EE4E8E89557}">
      <dgm:prSet/>
      <dgm:spPr/>
      <dgm:t>
        <a:bodyPr/>
        <a:lstStyle/>
        <a:p>
          <a:r>
            <a:rPr lang="en-GB"/>
            <a:t>relevance</a:t>
          </a:r>
          <a:endParaRPr lang="en-GB" dirty="0"/>
        </a:p>
      </dgm:t>
    </dgm:pt>
    <dgm:pt modelId="{52B794F2-B9FA-8544-B119-0FFBCC99592A}" type="parTrans" cxnId="{A75A115A-CB93-9140-93A7-65A7D1E21269}">
      <dgm:prSet/>
      <dgm:spPr/>
      <dgm:t>
        <a:bodyPr/>
        <a:lstStyle/>
        <a:p>
          <a:endParaRPr lang="en-GB"/>
        </a:p>
      </dgm:t>
    </dgm:pt>
    <dgm:pt modelId="{B8B352C3-DEDE-504C-AE35-C4EF37566114}" type="sibTrans" cxnId="{A75A115A-CB93-9140-93A7-65A7D1E21269}">
      <dgm:prSet/>
      <dgm:spPr/>
      <dgm:t>
        <a:bodyPr/>
        <a:lstStyle/>
        <a:p>
          <a:endParaRPr lang="en-GB"/>
        </a:p>
      </dgm:t>
    </dgm:pt>
    <dgm:pt modelId="{34AAE500-D5E5-CB49-A751-237AF1348BBF}">
      <dgm:prSet/>
      <dgm:spPr/>
      <dgm:t>
        <a:bodyPr/>
        <a:lstStyle/>
        <a:p>
          <a:r>
            <a:rPr lang="en-GB"/>
            <a:t>authority</a:t>
          </a:r>
          <a:endParaRPr lang="en-GB" dirty="0"/>
        </a:p>
      </dgm:t>
    </dgm:pt>
    <dgm:pt modelId="{871CAC68-7046-D745-8E39-9BBBB5CD80A5}" type="parTrans" cxnId="{982B41CF-6785-5E43-85AD-6AC4DF465386}">
      <dgm:prSet/>
      <dgm:spPr/>
      <dgm:t>
        <a:bodyPr/>
        <a:lstStyle/>
        <a:p>
          <a:endParaRPr lang="en-GB"/>
        </a:p>
      </dgm:t>
    </dgm:pt>
    <dgm:pt modelId="{E21CC701-840D-4044-8DF0-1FC6F24D7821}" type="sibTrans" cxnId="{982B41CF-6785-5E43-85AD-6AC4DF465386}">
      <dgm:prSet/>
      <dgm:spPr/>
      <dgm:t>
        <a:bodyPr/>
        <a:lstStyle/>
        <a:p>
          <a:endParaRPr lang="en-GB"/>
        </a:p>
      </dgm:t>
    </dgm:pt>
    <dgm:pt modelId="{50EA2D80-25D6-C24F-B7EC-31B0D8FE4F60}">
      <dgm:prSet/>
      <dgm:spPr/>
      <dgm:t>
        <a:bodyPr/>
        <a:lstStyle/>
        <a:p>
          <a:r>
            <a:rPr lang="en-GB"/>
            <a:t>accuracy</a:t>
          </a:r>
          <a:endParaRPr lang="en-GB" dirty="0"/>
        </a:p>
      </dgm:t>
    </dgm:pt>
    <dgm:pt modelId="{6737A108-E177-C148-85AA-01CED0490BD4}" type="parTrans" cxnId="{7D2FFE44-92AF-FB44-BAA4-9E553D315E3D}">
      <dgm:prSet/>
      <dgm:spPr/>
      <dgm:t>
        <a:bodyPr/>
        <a:lstStyle/>
        <a:p>
          <a:endParaRPr lang="en-GB"/>
        </a:p>
      </dgm:t>
    </dgm:pt>
    <dgm:pt modelId="{DBF4CBF4-3A28-9641-B52F-42E68B129C40}" type="sibTrans" cxnId="{7D2FFE44-92AF-FB44-BAA4-9E553D315E3D}">
      <dgm:prSet/>
      <dgm:spPr/>
      <dgm:t>
        <a:bodyPr/>
        <a:lstStyle/>
        <a:p>
          <a:endParaRPr lang="en-GB"/>
        </a:p>
      </dgm:t>
    </dgm:pt>
    <dgm:pt modelId="{46DA0258-8332-264F-A8D0-486CD03A9A15}">
      <dgm:prSet/>
      <dgm:spPr/>
      <dgm:t>
        <a:bodyPr/>
        <a:lstStyle/>
        <a:p>
          <a:r>
            <a:rPr lang="en-GB" dirty="0"/>
            <a:t>purpose </a:t>
          </a:r>
        </a:p>
      </dgm:t>
    </dgm:pt>
    <dgm:pt modelId="{CFE2BB1C-5F8C-8143-B7D0-37C4FDB1B83A}" type="parTrans" cxnId="{A3B2DFF5-88F3-8147-9A45-72ED3B4F828A}">
      <dgm:prSet/>
      <dgm:spPr/>
      <dgm:t>
        <a:bodyPr/>
        <a:lstStyle/>
        <a:p>
          <a:endParaRPr lang="en-GB"/>
        </a:p>
      </dgm:t>
    </dgm:pt>
    <dgm:pt modelId="{990B869F-5398-824A-A912-FB3D32949FB8}" type="sibTrans" cxnId="{A3B2DFF5-88F3-8147-9A45-72ED3B4F828A}">
      <dgm:prSet/>
      <dgm:spPr/>
      <dgm:t>
        <a:bodyPr/>
        <a:lstStyle/>
        <a:p>
          <a:endParaRPr lang="en-GB"/>
        </a:p>
      </dgm:t>
    </dgm:pt>
    <dgm:pt modelId="{C010AAA5-5652-1E48-9264-A0D80E9BC132}" type="pres">
      <dgm:prSet presAssocID="{577772B4-45F3-9844-B105-920F17CC44C8}" presName="Name0" presStyleCnt="0">
        <dgm:presLayoutVars>
          <dgm:dir/>
          <dgm:animLvl val="lvl"/>
          <dgm:resizeHandles val="exact"/>
        </dgm:presLayoutVars>
      </dgm:prSet>
      <dgm:spPr/>
    </dgm:pt>
    <dgm:pt modelId="{BA041E6A-8A4D-7C42-86C3-E2763A973C21}" type="pres">
      <dgm:prSet presAssocID="{C1825112-5B7A-CC4C-A429-11E700F86729}" presName="composite" presStyleCnt="0"/>
      <dgm:spPr/>
    </dgm:pt>
    <dgm:pt modelId="{8CB1CAEA-E90A-1A45-9A6F-D51D8F2833D5}" type="pres">
      <dgm:prSet presAssocID="{C1825112-5B7A-CC4C-A429-11E700F86729}" presName="parTx" presStyleLbl="node1" presStyleIdx="0" presStyleCnt="3">
        <dgm:presLayoutVars>
          <dgm:chMax val="0"/>
          <dgm:chPref val="0"/>
          <dgm:bulletEnabled val="1"/>
        </dgm:presLayoutVars>
      </dgm:prSet>
      <dgm:spPr/>
    </dgm:pt>
    <dgm:pt modelId="{62F0F92A-8F71-424A-9909-BB248070E8E8}" type="pres">
      <dgm:prSet presAssocID="{C1825112-5B7A-CC4C-A429-11E700F86729}" presName="desTx" presStyleLbl="revTx" presStyleIdx="0" presStyleCnt="3">
        <dgm:presLayoutVars>
          <dgm:bulletEnabled val="1"/>
        </dgm:presLayoutVars>
      </dgm:prSet>
      <dgm:spPr/>
    </dgm:pt>
    <dgm:pt modelId="{A37232F4-D8A8-2744-8BFC-6FD4F15123EF}" type="pres">
      <dgm:prSet presAssocID="{B43F8974-6497-6A40-AC8E-C1BED4021D54}" presName="space" presStyleCnt="0"/>
      <dgm:spPr/>
    </dgm:pt>
    <dgm:pt modelId="{C91EA81F-D304-FC40-815C-8025FF4A577E}" type="pres">
      <dgm:prSet presAssocID="{AB88CE14-DB6A-794C-89D8-EDADE407A1E0}" presName="composite" presStyleCnt="0"/>
      <dgm:spPr/>
    </dgm:pt>
    <dgm:pt modelId="{CE26E8B3-7C54-3648-9422-63ED303231CD}" type="pres">
      <dgm:prSet presAssocID="{AB88CE14-DB6A-794C-89D8-EDADE407A1E0}" presName="parTx" presStyleLbl="node1" presStyleIdx="1" presStyleCnt="3">
        <dgm:presLayoutVars>
          <dgm:chMax val="0"/>
          <dgm:chPref val="0"/>
          <dgm:bulletEnabled val="1"/>
        </dgm:presLayoutVars>
      </dgm:prSet>
      <dgm:spPr/>
    </dgm:pt>
    <dgm:pt modelId="{A33941D1-A35B-0D47-8130-A5352702590C}" type="pres">
      <dgm:prSet presAssocID="{AB88CE14-DB6A-794C-89D8-EDADE407A1E0}" presName="desTx" presStyleLbl="revTx" presStyleIdx="1" presStyleCnt="3">
        <dgm:presLayoutVars>
          <dgm:bulletEnabled val="1"/>
        </dgm:presLayoutVars>
      </dgm:prSet>
      <dgm:spPr/>
    </dgm:pt>
    <dgm:pt modelId="{D2D53808-4D8A-1C4F-A78D-45925450B54F}" type="pres">
      <dgm:prSet presAssocID="{E7CFA63A-5096-F342-B5EF-9AC51FEC30B4}" presName="space" presStyleCnt="0"/>
      <dgm:spPr/>
    </dgm:pt>
    <dgm:pt modelId="{FE447EBE-E9DE-6045-9D59-E7E6976EF7CC}" type="pres">
      <dgm:prSet presAssocID="{EFD2089E-2AD0-FC42-A3DA-D5E8A773BF22}" presName="composite" presStyleCnt="0"/>
      <dgm:spPr/>
    </dgm:pt>
    <dgm:pt modelId="{1EECAF02-8224-6748-A32E-36A365E8D4F4}" type="pres">
      <dgm:prSet presAssocID="{EFD2089E-2AD0-FC42-A3DA-D5E8A773BF22}" presName="parTx" presStyleLbl="node1" presStyleIdx="2" presStyleCnt="3">
        <dgm:presLayoutVars>
          <dgm:chMax val="0"/>
          <dgm:chPref val="0"/>
          <dgm:bulletEnabled val="1"/>
        </dgm:presLayoutVars>
      </dgm:prSet>
      <dgm:spPr/>
    </dgm:pt>
    <dgm:pt modelId="{ED7FB52B-588D-9243-B7D2-A84A684FCA7F}" type="pres">
      <dgm:prSet presAssocID="{EFD2089E-2AD0-FC42-A3DA-D5E8A773BF22}" presName="desTx" presStyleLbl="revTx" presStyleIdx="2" presStyleCnt="3">
        <dgm:presLayoutVars>
          <dgm:bulletEnabled val="1"/>
        </dgm:presLayoutVars>
      </dgm:prSet>
      <dgm:spPr/>
    </dgm:pt>
  </dgm:ptLst>
  <dgm:cxnLst>
    <dgm:cxn modelId="{C1FA9708-CF0F-BD4B-A030-90999A69BF30}" type="presOf" srcId="{C1825112-5B7A-CC4C-A429-11E700F86729}" destId="{8CB1CAEA-E90A-1A45-9A6F-D51D8F2833D5}" srcOrd="0" destOrd="0" presId="urn:microsoft.com/office/officeart/2005/8/layout/chevron1"/>
    <dgm:cxn modelId="{0B82BF12-A773-4649-B007-8FEF8A5A925C}" srcId="{AB88CE14-DB6A-794C-89D8-EDADE407A1E0}" destId="{DE6E7E03-0DDF-ED4D-9A95-5AFFFFD5B9B7}" srcOrd="3" destOrd="0" parTransId="{B00F3C68-CBD7-E74A-87F0-CD5E9639F25F}" sibTransId="{7F2CA11B-3B60-1844-BC0A-EF39203E2C90}"/>
    <dgm:cxn modelId="{BEE1D912-4C70-694F-8D25-3392C6101D3E}" type="presOf" srcId="{AB88CE14-DB6A-794C-89D8-EDADE407A1E0}" destId="{CE26E8B3-7C54-3648-9422-63ED303231CD}" srcOrd="0" destOrd="0" presId="urn:microsoft.com/office/officeart/2005/8/layout/chevron1"/>
    <dgm:cxn modelId="{8F66B027-F3FE-C845-B817-6A6DB34DA56A}" srcId="{C1825112-5B7A-CC4C-A429-11E700F86729}" destId="{004A1266-E4C0-B44C-8425-C707355FC3AA}" srcOrd="0" destOrd="0" parTransId="{99AAE749-F503-DB44-B8E7-528C74D62C10}" sibTransId="{53599F89-8FA9-474B-B448-B6DB86DB156E}"/>
    <dgm:cxn modelId="{7D2FFE44-92AF-FB44-BAA4-9E553D315E3D}" srcId="{EFD2089E-2AD0-FC42-A3DA-D5E8A773BF22}" destId="{50EA2D80-25D6-C24F-B7EC-31B0D8FE4F60}" srcOrd="3" destOrd="0" parTransId="{6737A108-E177-C148-85AA-01CED0490BD4}" sibTransId="{DBF4CBF4-3A28-9641-B52F-42E68B129C40}"/>
    <dgm:cxn modelId="{592C5B47-3DC2-364C-8B00-C4708EF01A72}" type="presOf" srcId="{34AAE500-D5E5-CB49-A751-237AF1348BBF}" destId="{ED7FB52B-588D-9243-B7D2-A84A684FCA7F}" srcOrd="0" destOrd="2" presId="urn:microsoft.com/office/officeart/2005/8/layout/chevron1"/>
    <dgm:cxn modelId="{55113E4D-6EB3-F74A-8B7D-14A6C9493EB6}" srcId="{577772B4-45F3-9844-B105-920F17CC44C8}" destId="{AB88CE14-DB6A-794C-89D8-EDADE407A1E0}" srcOrd="1" destOrd="0" parTransId="{89F5525F-19EC-0E46-B698-33BFFD98FC26}" sibTransId="{E7CFA63A-5096-F342-B5EF-9AC51FEC30B4}"/>
    <dgm:cxn modelId="{B32B5E58-5FAE-314F-B9EA-04FF885C0A58}" type="presOf" srcId="{B32B49C9-4A0D-BB4F-B3D9-0A49576F89E6}" destId="{62F0F92A-8F71-424A-9909-BB248070E8E8}" srcOrd="0" destOrd="1" presId="urn:microsoft.com/office/officeart/2005/8/layout/chevron1"/>
    <dgm:cxn modelId="{A75A115A-CB93-9140-93A7-65A7D1E21269}" srcId="{EFD2089E-2AD0-FC42-A3DA-D5E8A773BF22}" destId="{942F49E6-3BAF-D243-8FAF-4EE4E8E89557}" srcOrd="1" destOrd="0" parTransId="{52B794F2-B9FA-8544-B119-0FFBCC99592A}" sibTransId="{B8B352C3-DEDE-504C-AE35-C4EF37566114}"/>
    <dgm:cxn modelId="{F16F886D-0F11-4345-B5D1-B7ABE8E4596F}" type="presOf" srcId="{CE1DBB85-7798-3643-A9DA-84F68A92A24B}" destId="{A33941D1-A35B-0D47-8130-A5352702590C}" srcOrd="0" destOrd="1" presId="urn:microsoft.com/office/officeart/2005/8/layout/chevron1"/>
    <dgm:cxn modelId="{1F8D0979-3191-C241-9C4F-BE1CA15E8C0C}" type="presOf" srcId="{942F49E6-3BAF-D243-8FAF-4EE4E8E89557}" destId="{ED7FB52B-588D-9243-B7D2-A84A684FCA7F}" srcOrd="0" destOrd="1" presId="urn:microsoft.com/office/officeart/2005/8/layout/chevron1"/>
    <dgm:cxn modelId="{B450A683-869E-1E41-8D4C-0BAC638841A0}" type="presOf" srcId="{004A1266-E4C0-B44C-8425-C707355FC3AA}" destId="{62F0F92A-8F71-424A-9909-BB248070E8E8}" srcOrd="0" destOrd="0" presId="urn:microsoft.com/office/officeart/2005/8/layout/chevron1"/>
    <dgm:cxn modelId="{0A2C2186-FF6D-A24A-85ED-5A67EA859E21}" srcId="{EFD2089E-2AD0-FC42-A3DA-D5E8A773BF22}" destId="{5773C242-9548-854D-A9D1-32EF82824FDC}" srcOrd="0" destOrd="0" parTransId="{4CAF9E55-18E6-1E43-B414-6DD64F58622D}" sibTransId="{C83AEB1F-0805-7746-A888-6D1A93077640}"/>
    <dgm:cxn modelId="{6B0C9488-EACB-1346-849C-2FDE6CBCE117}" type="presOf" srcId="{3FF90CD7-D4DE-6E47-B2E2-0C2EA7E484DC}" destId="{62F0F92A-8F71-424A-9909-BB248070E8E8}" srcOrd="0" destOrd="3" presId="urn:microsoft.com/office/officeart/2005/8/layout/chevron1"/>
    <dgm:cxn modelId="{04C7D38E-7087-C042-8DF7-A00189363E96}" srcId="{C1825112-5B7A-CC4C-A429-11E700F86729}" destId="{3FF90CD7-D4DE-6E47-B2E2-0C2EA7E484DC}" srcOrd="3" destOrd="0" parTransId="{8159E369-D670-364E-8079-1E856083D303}" sibTransId="{12ABBD08-D96F-5848-A34B-299D05933C20}"/>
    <dgm:cxn modelId="{5A59878F-0634-944F-8F4A-14EADCFDECF5}" srcId="{C1825112-5B7A-CC4C-A429-11E700F86729}" destId="{B32B49C9-4A0D-BB4F-B3D9-0A49576F89E6}" srcOrd="1" destOrd="0" parTransId="{57689FAC-03F7-974C-9B68-B35AEEA8632B}" sibTransId="{CEFFD2F5-6EC9-3147-A219-52A11E91C87B}"/>
    <dgm:cxn modelId="{9091779B-B62D-524C-B66A-664CD8757A6F}" srcId="{577772B4-45F3-9844-B105-920F17CC44C8}" destId="{C1825112-5B7A-CC4C-A429-11E700F86729}" srcOrd="0" destOrd="0" parTransId="{72BB35B4-4A86-DD42-A589-2EF5F9C717F6}" sibTransId="{B43F8974-6497-6A40-AC8E-C1BED4021D54}"/>
    <dgm:cxn modelId="{4B2F5A9D-0AF1-BF4D-AADA-DFCEC9E344A4}" type="presOf" srcId="{900332AC-939A-2949-8008-951BE10A7D7A}" destId="{62F0F92A-8F71-424A-9909-BB248070E8E8}" srcOrd="0" destOrd="2" presId="urn:microsoft.com/office/officeart/2005/8/layout/chevron1"/>
    <dgm:cxn modelId="{6F10BAA2-9BFA-C749-9908-179AFDFC9842}" type="presOf" srcId="{577772B4-45F3-9844-B105-920F17CC44C8}" destId="{C010AAA5-5652-1E48-9264-A0D80E9BC132}" srcOrd="0" destOrd="0" presId="urn:microsoft.com/office/officeart/2005/8/layout/chevron1"/>
    <dgm:cxn modelId="{5FE7DBA4-32B2-064A-9404-769CA9B0707E}" type="presOf" srcId="{5773C242-9548-854D-A9D1-32EF82824FDC}" destId="{ED7FB52B-588D-9243-B7D2-A84A684FCA7F}" srcOrd="0" destOrd="0" presId="urn:microsoft.com/office/officeart/2005/8/layout/chevron1"/>
    <dgm:cxn modelId="{C05001A6-8C97-F744-B444-26AD6522B8B4}" type="presOf" srcId="{EFD2089E-2AD0-FC42-A3DA-D5E8A773BF22}" destId="{1EECAF02-8224-6748-A32E-36A365E8D4F4}" srcOrd="0" destOrd="0" presId="urn:microsoft.com/office/officeart/2005/8/layout/chevron1"/>
    <dgm:cxn modelId="{5E0B10A7-34A4-E940-A2F2-2A7B5A71A397}" type="presOf" srcId="{B96486A4-A1A9-0548-9068-A6AF8229B3D6}" destId="{A33941D1-A35B-0D47-8130-A5352702590C}" srcOrd="0" destOrd="2" presId="urn:microsoft.com/office/officeart/2005/8/layout/chevron1"/>
    <dgm:cxn modelId="{131635A8-CB6A-EC42-B62C-4EF99A0FC0C0}" srcId="{AB88CE14-DB6A-794C-89D8-EDADE407A1E0}" destId="{B96486A4-A1A9-0548-9068-A6AF8229B3D6}" srcOrd="2" destOrd="0" parTransId="{DBA11182-A274-1943-861E-47ABF013AE23}" sibTransId="{3C198742-92A4-4849-B0E8-AFE3A86AB226}"/>
    <dgm:cxn modelId="{38D08DAD-E375-7B48-BEFC-8B51ABFAAF9D}" type="presOf" srcId="{46DA0258-8332-264F-A8D0-486CD03A9A15}" destId="{ED7FB52B-588D-9243-B7D2-A84A684FCA7F}" srcOrd="0" destOrd="4" presId="urn:microsoft.com/office/officeart/2005/8/layout/chevron1"/>
    <dgm:cxn modelId="{53BE26AE-CCB3-7948-BC98-0F83C38D9520}" srcId="{AB88CE14-DB6A-794C-89D8-EDADE407A1E0}" destId="{AF84014B-4104-564B-A826-4A515B43E410}" srcOrd="0" destOrd="0" parTransId="{E9AFC52E-B949-2546-8A9F-1E9BEF37E239}" sibTransId="{17A3705D-8005-A34E-8E3B-A02A31DE0962}"/>
    <dgm:cxn modelId="{CAEF4DB0-6FCB-EE4B-8787-9444784078EF}" srcId="{C1825112-5B7A-CC4C-A429-11E700F86729}" destId="{D14B418E-32B9-4F43-877E-F6EE6D029C56}" srcOrd="4" destOrd="0" parTransId="{E5A1FBF3-DE5A-7745-9DC1-B24844C5EDB4}" sibTransId="{2110C460-AE06-2743-B087-918E45B405B9}"/>
    <dgm:cxn modelId="{13C654C6-9C88-1247-ACB1-7D37F3DF5DDA}" srcId="{AB88CE14-DB6A-794C-89D8-EDADE407A1E0}" destId="{CE1DBB85-7798-3643-A9DA-84F68A92A24B}" srcOrd="1" destOrd="0" parTransId="{47EAC82C-C0B6-C74E-9ACE-C81D33167812}" sibTransId="{28B3A7E9-7C7C-E64D-A3A0-FB4B97357869}"/>
    <dgm:cxn modelId="{1F14B4CA-B17D-4C4A-B82A-3BEA3ED6054B}" srcId="{C1825112-5B7A-CC4C-A429-11E700F86729}" destId="{900332AC-939A-2949-8008-951BE10A7D7A}" srcOrd="2" destOrd="0" parTransId="{92957DDB-D8E4-9742-B7DB-C36F69A5221C}" sibTransId="{ABE993F0-7F13-B246-A5FB-4FDE521F6FDB}"/>
    <dgm:cxn modelId="{D8126FCD-EE2F-6947-8362-FC5153070CE1}" type="presOf" srcId="{AF84014B-4104-564B-A826-4A515B43E410}" destId="{A33941D1-A35B-0D47-8130-A5352702590C}" srcOrd="0" destOrd="0" presId="urn:microsoft.com/office/officeart/2005/8/layout/chevron1"/>
    <dgm:cxn modelId="{982B41CF-6785-5E43-85AD-6AC4DF465386}" srcId="{EFD2089E-2AD0-FC42-A3DA-D5E8A773BF22}" destId="{34AAE500-D5E5-CB49-A751-237AF1348BBF}" srcOrd="2" destOrd="0" parTransId="{871CAC68-7046-D745-8E39-9BBBB5CD80A5}" sibTransId="{E21CC701-840D-4044-8DF0-1FC6F24D7821}"/>
    <dgm:cxn modelId="{82BC5FD0-02B4-1245-8CE2-8B5FE872DA1C}" srcId="{577772B4-45F3-9844-B105-920F17CC44C8}" destId="{EFD2089E-2AD0-FC42-A3DA-D5E8A773BF22}" srcOrd="2" destOrd="0" parTransId="{29D21B6A-7920-F241-BF34-19E0F1A89C22}" sibTransId="{5187D08B-05C6-6441-9C72-EB2D101EEB1F}"/>
    <dgm:cxn modelId="{1C316BD9-6948-9845-8938-88786A4E466A}" type="presOf" srcId="{D14B418E-32B9-4F43-877E-F6EE6D029C56}" destId="{62F0F92A-8F71-424A-9909-BB248070E8E8}" srcOrd="0" destOrd="4" presId="urn:microsoft.com/office/officeart/2005/8/layout/chevron1"/>
    <dgm:cxn modelId="{65BDACE2-A0CD-FA41-A342-A7DE65BFFFB4}" type="presOf" srcId="{DE6E7E03-0DDF-ED4D-9A95-5AFFFFD5B9B7}" destId="{A33941D1-A35B-0D47-8130-A5352702590C}" srcOrd="0" destOrd="3" presId="urn:microsoft.com/office/officeart/2005/8/layout/chevron1"/>
    <dgm:cxn modelId="{16C38BEB-3C3F-4F47-BB23-8FA2902E2381}" type="presOf" srcId="{50EA2D80-25D6-C24F-B7EC-31B0D8FE4F60}" destId="{ED7FB52B-588D-9243-B7D2-A84A684FCA7F}" srcOrd="0" destOrd="3" presId="urn:microsoft.com/office/officeart/2005/8/layout/chevron1"/>
    <dgm:cxn modelId="{A3B2DFF5-88F3-8147-9A45-72ED3B4F828A}" srcId="{EFD2089E-2AD0-FC42-A3DA-D5E8A773BF22}" destId="{46DA0258-8332-264F-A8D0-486CD03A9A15}" srcOrd="4" destOrd="0" parTransId="{CFE2BB1C-5F8C-8143-B7D0-37C4FDB1B83A}" sibTransId="{990B869F-5398-824A-A912-FB3D32949FB8}"/>
    <dgm:cxn modelId="{2448D48A-C6BE-A144-8EF6-9EC4082693F2}" type="presParOf" srcId="{C010AAA5-5652-1E48-9264-A0D80E9BC132}" destId="{BA041E6A-8A4D-7C42-86C3-E2763A973C21}" srcOrd="0" destOrd="0" presId="urn:microsoft.com/office/officeart/2005/8/layout/chevron1"/>
    <dgm:cxn modelId="{D6DEE046-CE8A-3D44-99A6-8A790145CBA1}" type="presParOf" srcId="{BA041E6A-8A4D-7C42-86C3-E2763A973C21}" destId="{8CB1CAEA-E90A-1A45-9A6F-D51D8F2833D5}" srcOrd="0" destOrd="0" presId="urn:microsoft.com/office/officeart/2005/8/layout/chevron1"/>
    <dgm:cxn modelId="{6422E713-7D81-4D4A-B485-A14A59B321C8}" type="presParOf" srcId="{BA041E6A-8A4D-7C42-86C3-E2763A973C21}" destId="{62F0F92A-8F71-424A-9909-BB248070E8E8}" srcOrd="1" destOrd="0" presId="urn:microsoft.com/office/officeart/2005/8/layout/chevron1"/>
    <dgm:cxn modelId="{BA1D1D8A-5FCE-B142-A195-6B07C526FC8A}" type="presParOf" srcId="{C010AAA5-5652-1E48-9264-A0D80E9BC132}" destId="{A37232F4-D8A8-2744-8BFC-6FD4F15123EF}" srcOrd="1" destOrd="0" presId="urn:microsoft.com/office/officeart/2005/8/layout/chevron1"/>
    <dgm:cxn modelId="{8D9F03E4-AF62-2E43-8D61-80A02FDBDD59}" type="presParOf" srcId="{C010AAA5-5652-1E48-9264-A0D80E9BC132}" destId="{C91EA81F-D304-FC40-815C-8025FF4A577E}" srcOrd="2" destOrd="0" presId="urn:microsoft.com/office/officeart/2005/8/layout/chevron1"/>
    <dgm:cxn modelId="{D08A59C6-B0E8-0B4E-A544-02379BE5D815}" type="presParOf" srcId="{C91EA81F-D304-FC40-815C-8025FF4A577E}" destId="{CE26E8B3-7C54-3648-9422-63ED303231CD}" srcOrd="0" destOrd="0" presId="urn:microsoft.com/office/officeart/2005/8/layout/chevron1"/>
    <dgm:cxn modelId="{A953DFF9-0455-1048-B141-1F6DF5E31B34}" type="presParOf" srcId="{C91EA81F-D304-FC40-815C-8025FF4A577E}" destId="{A33941D1-A35B-0D47-8130-A5352702590C}" srcOrd="1" destOrd="0" presId="urn:microsoft.com/office/officeart/2005/8/layout/chevron1"/>
    <dgm:cxn modelId="{340CD45D-A52D-D94B-AAC4-06868BB46BC2}" type="presParOf" srcId="{C010AAA5-5652-1E48-9264-A0D80E9BC132}" destId="{D2D53808-4D8A-1C4F-A78D-45925450B54F}" srcOrd="3" destOrd="0" presId="urn:microsoft.com/office/officeart/2005/8/layout/chevron1"/>
    <dgm:cxn modelId="{C322A10B-8DCB-094B-A2A4-6371E516C845}" type="presParOf" srcId="{C010AAA5-5652-1E48-9264-A0D80E9BC132}" destId="{FE447EBE-E9DE-6045-9D59-E7E6976EF7CC}" srcOrd="4" destOrd="0" presId="urn:microsoft.com/office/officeart/2005/8/layout/chevron1"/>
    <dgm:cxn modelId="{D27DD6EA-C58F-3F4A-9FA7-D9E2A2F6BA2B}" type="presParOf" srcId="{FE447EBE-E9DE-6045-9D59-E7E6976EF7CC}" destId="{1EECAF02-8224-6748-A32E-36A365E8D4F4}" srcOrd="0" destOrd="0" presId="urn:microsoft.com/office/officeart/2005/8/layout/chevron1"/>
    <dgm:cxn modelId="{061CE2CF-533D-D14D-AFFD-6227A9D6DC0B}" type="presParOf" srcId="{FE447EBE-E9DE-6045-9D59-E7E6976EF7CC}" destId="{ED7FB52B-588D-9243-B7D2-A84A684FCA7F}" srcOrd="1" destOrd="0" presId="urn:microsoft.com/office/officeart/2005/8/layout/chevron1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76B4960B-F1DB-4AB8-85B3-3942CC16D7B0}" type="doc">
      <dgm:prSet loTypeId="urn:microsoft.com/office/officeart/2005/8/layout/vProcess5" loCatId="process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3CC5DCA3-F8F4-42E8-BD03-774D01846539}">
      <dgm:prSet/>
      <dgm:spPr/>
      <dgm:t>
        <a:bodyPr/>
        <a:lstStyle/>
        <a:p>
          <a:r>
            <a:rPr lang="en-US" dirty="0"/>
            <a:t>Barriers and </a:t>
          </a:r>
          <a:r>
            <a:rPr lang="en-US" dirty="0" err="1"/>
            <a:t>facilitors</a:t>
          </a:r>
          <a:r>
            <a:rPr lang="en-US" dirty="0"/>
            <a:t> for ethnic minorities to access support </a:t>
          </a:r>
        </a:p>
      </dgm:t>
    </dgm:pt>
    <dgm:pt modelId="{BE0A19B0-C408-4EC0-9304-540508BE9F27}" type="parTrans" cxnId="{682C74A9-9145-4906-B1A7-23BB4F636DBA}">
      <dgm:prSet/>
      <dgm:spPr/>
      <dgm:t>
        <a:bodyPr/>
        <a:lstStyle/>
        <a:p>
          <a:endParaRPr lang="en-US"/>
        </a:p>
      </dgm:t>
    </dgm:pt>
    <dgm:pt modelId="{B0509F15-31A0-403A-8EC2-AFF15C454BAB}" type="sibTrans" cxnId="{682C74A9-9145-4906-B1A7-23BB4F636DBA}">
      <dgm:prSet/>
      <dgm:spPr/>
      <dgm:t>
        <a:bodyPr/>
        <a:lstStyle/>
        <a:p>
          <a:endParaRPr lang="en-US"/>
        </a:p>
      </dgm:t>
    </dgm:pt>
    <dgm:pt modelId="{9127147F-08FE-44CD-B200-CC99E2136855}">
      <dgm:prSet/>
      <dgm:spPr/>
      <dgm:t>
        <a:bodyPr/>
        <a:lstStyle/>
        <a:p>
          <a:r>
            <a:rPr lang="en-US" dirty="0"/>
            <a:t>Adjacent wellbeing factors affected by the domestic abuse with direct impact on the survivor’s mental health </a:t>
          </a:r>
        </a:p>
      </dgm:t>
    </dgm:pt>
    <dgm:pt modelId="{69CA0C3C-EFA9-43B1-8CD6-9B121027E664}" type="parTrans" cxnId="{D518EF73-F5B0-49AE-96BC-97046536E6C5}">
      <dgm:prSet/>
      <dgm:spPr/>
      <dgm:t>
        <a:bodyPr/>
        <a:lstStyle/>
        <a:p>
          <a:endParaRPr lang="en-US"/>
        </a:p>
      </dgm:t>
    </dgm:pt>
    <dgm:pt modelId="{20FA09D8-C87E-4C49-B6AD-5FD6B7B59962}" type="sibTrans" cxnId="{D518EF73-F5B0-49AE-96BC-97046536E6C5}">
      <dgm:prSet/>
      <dgm:spPr/>
      <dgm:t>
        <a:bodyPr/>
        <a:lstStyle/>
        <a:p>
          <a:endParaRPr lang="en-US"/>
        </a:p>
      </dgm:t>
    </dgm:pt>
    <dgm:pt modelId="{30C8B566-D533-4AA9-9243-A4C5969100E3}">
      <dgm:prSet/>
      <dgm:spPr/>
      <dgm:t>
        <a:bodyPr/>
        <a:lstStyle/>
        <a:p>
          <a:r>
            <a:rPr lang="en-US" dirty="0"/>
            <a:t>Peculiarities of domestic abuse on various age groups</a:t>
          </a:r>
        </a:p>
      </dgm:t>
    </dgm:pt>
    <dgm:pt modelId="{83B43509-C450-44E8-8982-8B106F30D65F}" type="parTrans" cxnId="{DB2FDDFD-47C7-4781-9D94-81C5889DC435}">
      <dgm:prSet/>
      <dgm:spPr/>
      <dgm:t>
        <a:bodyPr/>
        <a:lstStyle/>
        <a:p>
          <a:endParaRPr lang="en-US"/>
        </a:p>
      </dgm:t>
    </dgm:pt>
    <dgm:pt modelId="{1842CAE2-CE31-4D4C-8B37-0A45446F6F13}" type="sibTrans" cxnId="{DB2FDDFD-47C7-4781-9D94-81C5889DC435}">
      <dgm:prSet/>
      <dgm:spPr/>
      <dgm:t>
        <a:bodyPr/>
        <a:lstStyle/>
        <a:p>
          <a:endParaRPr lang="en-US"/>
        </a:p>
      </dgm:t>
    </dgm:pt>
    <dgm:pt modelId="{EED91327-0D7F-494A-BF3B-32824C012077}">
      <dgm:prSet/>
      <dgm:spPr/>
      <dgm:t>
        <a:bodyPr/>
        <a:lstStyle/>
        <a:p>
          <a:r>
            <a:rPr lang="en-US" dirty="0"/>
            <a:t>Methodologies in the psychological treatment of domestic abuse </a:t>
          </a:r>
        </a:p>
      </dgm:t>
    </dgm:pt>
    <dgm:pt modelId="{18541B4D-E202-4EA5-B4F7-9F406EE013C3}" type="parTrans" cxnId="{47357D3E-C5B0-4506-AE29-D747C218AFBA}">
      <dgm:prSet/>
      <dgm:spPr/>
      <dgm:t>
        <a:bodyPr/>
        <a:lstStyle/>
        <a:p>
          <a:endParaRPr lang="en-US"/>
        </a:p>
      </dgm:t>
    </dgm:pt>
    <dgm:pt modelId="{EA562DC0-54F4-4E81-882C-E4DA469EC142}" type="sibTrans" cxnId="{47357D3E-C5B0-4506-AE29-D747C218AFBA}">
      <dgm:prSet/>
      <dgm:spPr/>
      <dgm:t>
        <a:bodyPr/>
        <a:lstStyle/>
        <a:p>
          <a:endParaRPr lang="en-US"/>
        </a:p>
      </dgm:t>
    </dgm:pt>
    <dgm:pt modelId="{1FF907A7-C356-AF42-9781-8266DC23060C}" type="pres">
      <dgm:prSet presAssocID="{76B4960B-F1DB-4AB8-85B3-3942CC16D7B0}" presName="outerComposite" presStyleCnt="0">
        <dgm:presLayoutVars>
          <dgm:chMax val="5"/>
          <dgm:dir/>
          <dgm:resizeHandles val="exact"/>
        </dgm:presLayoutVars>
      </dgm:prSet>
      <dgm:spPr/>
    </dgm:pt>
    <dgm:pt modelId="{EA5619A7-BE32-ED42-97CF-B3382AA6DCA0}" type="pres">
      <dgm:prSet presAssocID="{76B4960B-F1DB-4AB8-85B3-3942CC16D7B0}" presName="dummyMaxCanvas" presStyleCnt="0">
        <dgm:presLayoutVars/>
      </dgm:prSet>
      <dgm:spPr/>
    </dgm:pt>
    <dgm:pt modelId="{8A34A29B-D66A-D544-A174-80857D5A8279}" type="pres">
      <dgm:prSet presAssocID="{76B4960B-F1DB-4AB8-85B3-3942CC16D7B0}" presName="FourNodes_1" presStyleLbl="node1" presStyleIdx="0" presStyleCnt="4">
        <dgm:presLayoutVars>
          <dgm:bulletEnabled val="1"/>
        </dgm:presLayoutVars>
      </dgm:prSet>
      <dgm:spPr/>
    </dgm:pt>
    <dgm:pt modelId="{02160B56-DC11-6C45-BA39-E17EF904F94D}" type="pres">
      <dgm:prSet presAssocID="{76B4960B-F1DB-4AB8-85B3-3942CC16D7B0}" presName="FourNodes_2" presStyleLbl="node1" presStyleIdx="1" presStyleCnt="4" custLinFactNeighborY="-8015">
        <dgm:presLayoutVars>
          <dgm:bulletEnabled val="1"/>
        </dgm:presLayoutVars>
      </dgm:prSet>
      <dgm:spPr/>
    </dgm:pt>
    <dgm:pt modelId="{6B750144-08FE-1C40-AADD-9320CF2B429D}" type="pres">
      <dgm:prSet presAssocID="{76B4960B-F1DB-4AB8-85B3-3942CC16D7B0}" presName="FourNodes_3" presStyleLbl="node1" presStyleIdx="2" presStyleCnt="4">
        <dgm:presLayoutVars>
          <dgm:bulletEnabled val="1"/>
        </dgm:presLayoutVars>
      </dgm:prSet>
      <dgm:spPr/>
    </dgm:pt>
    <dgm:pt modelId="{11662F33-BE3A-6E43-8B93-A4A3142D3E9A}" type="pres">
      <dgm:prSet presAssocID="{76B4960B-F1DB-4AB8-85B3-3942CC16D7B0}" presName="FourNodes_4" presStyleLbl="node1" presStyleIdx="3" presStyleCnt="4">
        <dgm:presLayoutVars>
          <dgm:bulletEnabled val="1"/>
        </dgm:presLayoutVars>
      </dgm:prSet>
      <dgm:spPr/>
    </dgm:pt>
    <dgm:pt modelId="{39941643-A28D-4D43-B2BC-9000AFD4D788}" type="pres">
      <dgm:prSet presAssocID="{76B4960B-F1DB-4AB8-85B3-3942CC16D7B0}" presName="FourConn_1-2" presStyleLbl="fgAccFollowNode1" presStyleIdx="0" presStyleCnt="3" custLinFactNeighborX="3223" custLinFactNeighborY="24662">
        <dgm:presLayoutVars>
          <dgm:bulletEnabled val="1"/>
        </dgm:presLayoutVars>
      </dgm:prSet>
      <dgm:spPr/>
    </dgm:pt>
    <dgm:pt modelId="{E33FEFB8-3C75-D441-9AD7-B20EEEDABB58}" type="pres">
      <dgm:prSet presAssocID="{76B4960B-F1DB-4AB8-85B3-3942CC16D7B0}" presName="FourConn_2-3" presStyleLbl="fgAccFollowNode1" presStyleIdx="1" presStyleCnt="3">
        <dgm:presLayoutVars>
          <dgm:bulletEnabled val="1"/>
        </dgm:presLayoutVars>
      </dgm:prSet>
      <dgm:spPr/>
    </dgm:pt>
    <dgm:pt modelId="{B04C1F25-1BBA-2244-84D2-6495864EEEE7}" type="pres">
      <dgm:prSet presAssocID="{76B4960B-F1DB-4AB8-85B3-3942CC16D7B0}" presName="FourConn_3-4" presStyleLbl="fgAccFollowNode1" presStyleIdx="2" presStyleCnt="3">
        <dgm:presLayoutVars>
          <dgm:bulletEnabled val="1"/>
        </dgm:presLayoutVars>
      </dgm:prSet>
      <dgm:spPr/>
    </dgm:pt>
    <dgm:pt modelId="{EAF0F3D9-8F21-AD48-9AA9-7DF3A70E95CF}" type="pres">
      <dgm:prSet presAssocID="{76B4960B-F1DB-4AB8-85B3-3942CC16D7B0}" presName="FourNodes_1_text" presStyleLbl="node1" presStyleIdx="3" presStyleCnt="4">
        <dgm:presLayoutVars>
          <dgm:bulletEnabled val="1"/>
        </dgm:presLayoutVars>
      </dgm:prSet>
      <dgm:spPr/>
    </dgm:pt>
    <dgm:pt modelId="{17DC04A3-B61F-4A4E-8209-55AC4896A215}" type="pres">
      <dgm:prSet presAssocID="{76B4960B-F1DB-4AB8-85B3-3942CC16D7B0}" presName="FourNodes_2_text" presStyleLbl="node1" presStyleIdx="3" presStyleCnt="4">
        <dgm:presLayoutVars>
          <dgm:bulletEnabled val="1"/>
        </dgm:presLayoutVars>
      </dgm:prSet>
      <dgm:spPr/>
    </dgm:pt>
    <dgm:pt modelId="{7E267E0E-C119-4B4A-A351-DF750206B598}" type="pres">
      <dgm:prSet presAssocID="{76B4960B-F1DB-4AB8-85B3-3942CC16D7B0}" presName="FourNodes_3_text" presStyleLbl="node1" presStyleIdx="3" presStyleCnt="4">
        <dgm:presLayoutVars>
          <dgm:bulletEnabled val="1"/>
        </dgm:presLayoutVars>
      </dgm:prSet>
      <dgm:spPr/>
    </dgm:pt>
    <dgm:pt modelId="{567EED5C-C7E3-E547-A1D7-E85BFE9DA1C9}" type="pres">
      <dgm:prSet presAssocID="{76B4960B-F1DB-4AB8-85B3-3942CC16D7B0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57F64300-4E76-BC43-BDF8-8E7FDC8DD629}" type="presOf" srcId="{20FA09D8-C87E-4C49-B6AD-5FD6B7B59962}" destId="{E33FEFB8-3C75-D441-9AD7-B20EEEDABB58}" srcOrd="0" destOrd="0" presId="urn:microsoft.com/office/officeart/2005/8/layout/vProcess5"/>
    <dgm:cxn modelId="{1EFD033C-38CE-BA45-BAB8-13E63F504F67}" type="presOf" srcId="{EED91327-0D7F-494A-BF3B-32824C012077}" destId="{567EED5C-C7E3-E547-A1D7-E85BFE9DA1C9}" srcOrd="1" destOrd="0" presId="urn:microsoft.com/office/officeart/2005/8/layout/vProcess5"/>
    <dgm:cxn modelId="{2AC09A3D-3FD4-124A-8DC1-BB5D5ECD0EBE}" type="presOf" srcId="{1842CAE2-CE31-4D4C-8B37-0A45446F6F13}" destId="{B04C1F25-1BBA-2244-84D2-6495864EEEE7}" srcOrd="0" destOrd="0" presId="urn:microsoft.com/office/officeart/2005/8/layout/vProcess5"/>
    <dgm:cxn modelId="{47357D3E-C5B0-4506-AE29-D747C218AFBA}" srcId="{76B4960B-F1DB-4AB8-85B3-3942CC16D7B0}" destId="{EED91327-0D7F-494A-BF3B-32824C012077}" srcOrd="3" destOrd="0" parTransId="{18541B4D-E202-4EA5-B4F7-9F406EE013C3}" sibTransId="{EA562DC0-54F4-4E81-882C-E4DA469EC142}"/>
    <dgm:cxn modelId="{A739BC71-C7F3-5643-BF38-11C0617CEEF9}" type="presOf" srcId="{76B4960B-F1DB-4AB8-85B3-3942CC16D7B0}" destId="{1FF907A7-C356-AF42-9781-8266DC23060C}" srcOrd="0" destOrd="0" presId="urn:microsoft.com/office/officeart/2005/8/layout/vProcess5"/>
    <dgm:cxn modelId="{D518EF73-F5B0-49AE-96BC-97046536E6C5}" srcId="{76B4960B-F1DB-4AB8-85B3-3942CC16D7B0}" destId="{9127147F-08FE-44CD-B200-CC99E2136855}" srcOrd="1" destOrd="0" parTransId="{69CA0C3C-EFA9-43B1-8CD6-9B121027E664}" sibTransId="{20FA09D8-C87E-4C49-B6AD-5FD6B7B59962}"/>
    <dgm:cxn modelId="{B26F8C7E-339B-8548-B9CD-3F7E99EA810F}" type="presOf" srcId="{EED91327-0D7F-494A-BF3B-32824C012077}" destId="{11662F33-BE3A-6E43-8B93-A4A3142D3E9A}" srcOrd="0" destOrd="0" presId="urn:microsoft.com/office/officeart/2005/8/layout/vProcess5"/>
    <dgm:cxn modelId="{546D74A4-DBAA-644D-B179-33E0B5D02D19}" type="presOf" srcId="{30C8B566-D533-4AA9-9243-A4C5969100E3}" destId="{6B750144-08FE-1C40-AADD-9320CF2B429D}" srcOrd="0" destOrd="0" presId="urn:microsoft.com/office/officeart/2005/8/layout/vProcess5"/>
    <dgm:cxn modelId="{682C74A9-9145-4906-B1A7-23BB4F636DBA}" srcId="{76B4960B-F1DB-4AB8-85B3-3942CC16D7B0}" destId="{3CC5DCA3-F8F4-42E8-BD03-774D01846539}" srcOrd="0" destOrd="0" parTransId="{BE0A19B0-C408-4EC0-9304-540508BE9F27}" sibTransId="{B0509F15-31A0-403A-8EC2-AFF15C454BAB}"/>
    <dgm:cxn modelId="{A8959CAA-F31F-6449-839A-2A6CBF1E3FD4}" type="presOf" srcId="{3CC5DCA3-F8F4-42E8-BD03-774D01846539}" destId="{EAF0F3D9-8F21-AD48-9AA9-7DF3A70E95CF}" srcOrd="1" destOrd="0" presId="urn:microsoft.com/office/officeart/2005/8/layout/vProcess5"/>
    <dgm:cxn modelId="{A95B3BCA-9BF8-3241-B655-10FAA775F184}" type="presOf" srcId="{9127147F-08FE-44CD-B200-CC99E2136855}" destId="{17DC04A3-B61F-4A4E-8209-55AC4896A215}" srcOrd="1" destOrd="0" presId="urn:microsoft.com/office/officeart/2005/8/layout/vProcess5"/>
    <dgm:cxn modelId="{380B17D2-F016-644A-B989-4D1882C6B417}" type="presOf" srcId="{3CC5DCA3-F8F4-42E8-BD03-774D01846539}" destId="{8A34A29B-D66A-D544-A174-80857D5A8279}" srcOrd="0" destOrd="0" presId="urn:microsoft.com/office/officeart/2005/8/layout/vProcess5"/>
    <dgm:cxn modelId="{14A119EA-C8BA-C741-BAC4-E38DE5BE2F10}" type="presOf" srcId="{9127147F-08FE-44CD-B200-CC99E2136855}" destId="{02160B56-DC11-6C45-BA39-E17EF904F94D}" srcOrd="0" destOrd="0" presId="urn:microsoft.com/office/officeart/2005/8/layout/vProcess5"/>
    <dgm:cxn modelId="{E79EACF4-B5FE-B549-8A07-61C22F20B5FB}" type="presOf" srcId="{B0509F15-31A0-403A-8EC2-AFF15C454BAB}" destId="{39941643-A28D-4D43-B2BC-9000AFD4D788}" srcOrd="0" destOrd="0" presId="urn:microsoft.com/office/officeart/2005/8/layout/vProcess5"/>
    <dgm:cxn modelId="{DB2FDDFD-47C7-4781-9D94-81C5889DC435}" srcId="{76B4960B-F1DB-4AB8-85B3-3942CC16D7B0}" destId="{30C8B566-D533-4AA9-9243-A4C5969100E3}" srcOrd="2" destOrd="0" parTransId="{83B43509-C450-44E8-8982-8B106F30D65F}" sibTransId="{1842CAE2-CE31-4D4C-8B37-0A45446F6F13}"/>
    <dgm:cxn modelId="{ADA7DDFF-1600-AD45-9081-7AB828DF0873}" type="presOf" srcId="{30C8B566-D533-4AA9-9243-A4C5969100E3}" destId="{7E267E0E-C119-4B4A-A351-DF750206B598}" srcOrd="1" destOrd="0" presId="urn:microsoft.com/office/officeart/2005/8/layout/vProcess5"/>
    <dgm:cxn modelId="{34E53016-701D-F545-A97F-5A56F4268F3B}" type="presParOf" srcId="{1FF907A7-C356-AF42-9781-8266DC23060C}" destId="{EA5619A7-BE32-ED42-97CF-B3382AA6DCA0}" srcOrd="0" destOrd="0" presId="urn:microsoft.com/office/officeart/2005/8/layout/vProcess5"/>
    <dgm:cxn modelId="{912726D4-E03D-CA47-B507-CA8A93FBD6EB}" type="presParOf" srcId="{1FF907A7-C356-AF42-9781-8266DC23060C}" destId="{8A34A29B-D66A-D544-A174-80857D5A8279}" srcOrd="1" destOrd="0" presId="urn:microsoft.com/office/officeart/2005/8/layout/vProcess5"/>
    <dgm:cxn modelId="{F3295D2F-17F0-D746-BA96-91FF38D72DC9}" type="presParOf" srcId="{1FF907A7-C356-AF42-9781-8266DC23060C}" destId="{02160B56-DC11-6C45-BA39-E17EF904F94D}" srcOrd="2" destOrd="0" presId="urn:microsoft.com/office/officeart/2005/8/layout/vProcess5"/>
    <dgm:cxn modelId="{B275A29D-32CD-2347-ACD0-2067829D36C0}" type="presParOf" srcId="{1FF907A7-C356-AF42-9781-8266DC23060C}" destId="{6B750144-08FE-1C40-AADD-9320CF2B429D}" srcOrd="3" destOrd="0" presId="urn:microsoft.com/office/officeart/2005/8/layout/vProcess5"/>
    <dgm:cxn modelId="{97DF1816-EC07-7C44-80CA-57BA1E22C312}" type="presParOf" srcId="{1FF907A7-C356-AF42-9781-8266DC23060C}" destId="{11662F33-BE3A-6E43-8B93-A4A3142D3E9A}" srcOrd="4" destOrd="0" presId="urn:microsoft.com/office/officeart/2005/8/layout/vProcess5"/>
    <dgm:cxn modelId="{0BB81DD5-D446-0845-AEB5-9FC234CF28C1}" type="presParOf" srcId="{1FF907A7-C356-AF42-9781-8266DC23060C}" destId="{39941643-A28D-4D43-B2BC-9000AFD4D788}" srcOrd="5" destOrd="0" presId="urn:microsoft.com/office/officeart/2005/8/layout/vProcess5"/>
    <dgm:cxn modelId="{9DD7D6F9-EDD1-0C40-96A4-04ABBA98D3A7}" type="presParOf" srcId="{1FF907A7-C356-AF42-9781-8266DC23060C}" destId="{E33FEFB8-3C75-D441-9AD7-B20EEEDABB58}" srcOrd="6" destOrd="0" presId="urn:microsoft.com/office/officeart/2005/8/layout/vProcess5"/>
    <dgm:cxn modelId="{C875F249-8CCE-C640-BA65-CBE739D2849E}" type="presParOf" srcId="{1FF907A7-C356-AF42-9781-8266DC23060C}" destId="{B04C1F25-1BBA-2244-84D2-6495864EEEE7}" srcOrd="7" destOrd="0" presId="urn:microsoft.com/office/officeart/2005/8/layout/vProcess5"/>
    <dgm:cxn modelId="{55C52BEA-8B25-2145-8D3D-110DEE66B128}" type="presParOf" srcId="{1FF907A7-C356-AF42-9781-8266DC23060C}" destId="{EAF0F3D9-8F21-AD48-9AA9-7DF3A70E95CF}" srcOrd="8" destOrd="0" presId="urn:microsoft.com/office/officeart/2005/8/layout/vProcess5"/>
    <dgm:cxn modelId="{369B3201-9400-AF42-9B86-A0786652FDAD}" type="presParOf" srcId="{1FF907A7-C356-AF42-9781-8266DC23060C}" destId="{17DC04A3-B61F-4A4E-8209-55AC4896A215}" srcOrd="9" destOrd="0" presId="urn:microsoft.com/office/officeart/2005/8/layout/vProcess5"/>
    <dgm:cxn modelId="{67828B99-6459-6040-93D6-999A5A2D4D93}" type="presParOf" srcId="{1FF907A7-C356-AF42-9781-8266DC23060C}" destId="{7E267E0E-C119-4B4A-A351-DF750206B598}" srcOrd="10" destOrd="0" presId="urn:microsoft.com/office/officeart/2005/8/layout/vProcess5"/>
    <dgm:cxn modelId="{BEBC348D-CCF6-0249-8E81-7F7C8F3BF499}" type="presParOf" srcId="{1FF907A7-C356-AF42-9781-8266DC23060C}" destId="{567EED5C-C7E3-E547-A1D7-E85BFE9DA1C9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4AB79403-82EE-42AD-B400-61D2A8309A1F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F03D5147-9475-48C3-A058-4F3D41BA4C76}">
      <dgm:prSet/>
      <dgm:spPr/>
      <dgm:t>
        <a:bodyPr/>
        <a:lstStyle/>
        <a:p>
          <a:r>
            <a:rPr lang="en-GB" b="0" i="0" dirty="0">
              <a:solidFill>
                <a:schemeClr val="tx1"/>
              </a:solidFill>
            </a:rPr>
            <a:t>Domestic violence and abuse affects every aspect in a person’s life: their physical health, mental stability, self esteem, trust, sociability, family life, parenting, career, and economic resources.</a:t>
          </a:r>
          <a:endParaRPr lang="en-US" dirty="0">
            <a:solidFill>
              <a:schemeClr val="tx1"/>
            </a:solidFill>
          </a:endParaRPr>
        </a:p>
      </dgm:t>
    </dgm:pt>
    <dgm:pt modelId="{2FDCBC07-B0B0-4171-8407-073B47F87DCF}" type="parTrans" cxnId="{77DF2AE8-B5DC-4D92-B448-866509221D0C}">
      <dgm:prSet/>
      <dgm:spPr/>
      <dgm:t>
        <a:bodyPr/>
        <a:lstStyle/>
        <a:p>
          <a:endParaRPr lang="en-US"/>
        </a:p>
      </dgm:t>
    </dgm:pt>
    <dgm:pt modelId="{663247EA-EBA5-4F02-8987-ADB8B332B0EE}" type="sibTrans" cxnId="{77DF2AE8-B5DC-4D92-B448-866509221D0C}">
      <dgm:prSet/>
      <dgm:spPr/>
      <dgm:t>
        <a:bodyPr/>
        <a:lstStyle/>
        <a:p>
          <a:endParaRPr lang="en-US"/>
        </a:p>
      </dgm:t>
    </dgm:pt>
    <dgm:pt modelId="{14D76F3D-81D7-46D3-9809-98705B24AAD6}">
      <dgm:prSet/>
      <dgm:spPr/>
      <dgm:t>
        <a:bodyPr/>
        <a:lstStyle/>
        <a:p>
          <a:r>
            <a:rPr lang="en-GB" b="0" i="0" dirty="0">
              <a:solidFill>
                <a:schemeClr val="tx1"/>
              </a:solidFill>
            </a:rPr>
            <a:t>A social worker’s profession demands inter-disciplinary knowledge, including aspects of law, healthcare, and psychology which allow practitioners to fulfil their responsibilities. </a:t>
          </a:r>
          <a:endParaRPr lang="en-US" dirty="0">
            <a:solidFill>
              <a:schemeClr val="tx1"/>
            </a:solidFill>
          </a:endParaRPr>
        </a:p>
      </dgm:t>
    </dgm:pt>
    <dgm:pt modelId="{04A49084-D2C3-48A1-A514-E924842A1273}" type="parTrans" cxnId="{A04F8E66-24C4-4022-816B-5823FBC1BC18}">
      <dgm:prSet/>
      <dgm:spPr/>
      <dgm:t>
        <a:bodyPr/>
        <a:lstStyle/>
        <a:p>
          <a:endParaRPr lang="en-US"/>
        </a:p>
      </dgm:t>
    </dgm:pt>
    <dgm:pt modelId="{E48D6AC6-0AA6-4BCC-9462-D20E33B3ED7A}" type="sibTrans" cxnId="{A04F8E66-24C4-4022-816B-5823FBC1BC18}">
      <dgm:prSet/>
      <dgm:spPr/>
      <dgm:t>
        <a:bodyPr/>
        <a:lstStyle/>
        <a:p>
          <a:endParaRPr lang="en-US"/>
        </a:p>
      </dgm:t>
    </dgm:pt>
    <dgm:pt modelId="{C56E6AA5-7DA8-41A1-902A-82F2396C9CFF}">
      <dgm:prSet/>
      <dgm:spPr/>
      <dgm:t>
        <a:bodyPr/>
        <a:lstStyle/>
        <a:p>
          <a:r>
            <a:rPr lang="en-GB" b="0" i="0" dirty="0">
              <a:solidFill>
                <a:schemeClr val="tx1"/>
              </a:solidFill>
            </a:rPr>
            <a:t>DVA is demonstrated as a direct influence on anxiety, depression and severe mental diseases.</a:t>
          </a:r>
          <a:endParaRPr lang="en-US" dirty="0">
            <a:solidFill>
              <a:schemeClr val="tx1"/>
            </a:solidFill>
          </a:endParaRPr>
        </a:p>
      </dgm:t>
    </dgm:pt>
    <dgm:pt modelId="{2D792415-139D-4328-9B5D-09475AB83719}" type="parTrans" cxnId="{B4D59A74-24FC-4F72-9B0B-6011C7E4FDB9}">
      <dgm:prSet/>
      <dgm:spPr/>
      <dgm:t>
        <a:bodyPr/>
        <a:lstStyle/>
        <a:p>
          <a:endParaRPr lang="en-US"/>
        </a:p>
      </dgm:t>
    </dgm:pt>
    <dgm:pt modelId="{98C4271B-9519-4956-8356-566361DDB2D5}" type="sibTrans" cxnId="{B4D59A74-24FC-4F72-9B0B-6011C7E4FDB9}">
      <dgm:prSet/>
      <dgm:spPr/>
      <dgm:t>
        <a:bodyPr/>
        <a:lstStyle/>
        <a:p>
          <a:endParaRPr lang="en-US"/>
        </a:p>
      </dgm:t>
    </dgm:pt>
    <dgm:pt modelId="{531869F4-9FC5-48C7-9687-DD6E87FF306F}">
      <dgm:prSet/>
      <dgm:spPr/>
      <dgm:t>
        <a:bodyPr/>
        <a:lstStyle/>
        <a:p>
          <a:r>
            <a:rPr lang="en-GB" b="0" i="0" dirty="0">
              <a:solidFill>
                <a:schemeClr val="tx1"/>
              </a:solidFill>
            </a:rPr>
            <a:t>The impact generated by DVA on mental health differs from various demographics, as each age and cultural group is vulnerable to different  factors. DVA holds a different effect depending on the age at which is experienced. </a:t>
          </a:r>
          <a:endParaRPr lang="en-US" dirty="0">
            <a:solidFill>
              <a:schemeClr val="tx1"/>
            </a:solidFill>
          </a:endParaRPr>
        </a:p>
      </dgm:t>
    </dgm:pt>
    <dgm:pt modelId="{F97BC4E6-BCA3-4694-A07C-74DBFF69DB2F}" type="parTrans" cxnId="{86EAE2B6-BC8A-4F7F-98A8-3D3E746FE0FB}">
      <dgm:prSet/>
      <dgm:spPr/>
      <dgm:t>
        <a:bodyPr/>
        <a:lstStyle/>
        <a:p>
          <a:endParaRPr lang="en-US"/>
        </a:p>
      </dgm:t>
    </dgm:pt>
    <dgm:pt modelId="{FF5A1388-FB9C-4C53-ABB7-0446E7D3813F}" type="sibTrans" cxnId="{86EAE2B6-BC8A-4F7F-98A8-3D3E746FE0FB}">
      <dgm:prSet/>
      <dgm:spPr/>
      <dgm:t>
        <a:bodyPr/>
        <a:lstStyle/>
        <a:p>
          <a:endParaRPr lang="en-US"/>
        </a:p>
      </dgm:t>
    </dgm:pt>
    <dgm:pt modelId="{91223D5C-86DB-46A8-85A3-516F5AE57DB1}">
      <dgm:prSet/>
      <dgm:spPr/>
      <dgm:t>
        <a:bodyPr/>
        <a:lstStyle/>
        <a:p>
          <a:r>
            <a:rPr lang="en-GB" b="0" i="0" dirty="0">
              <a:solidFill>
                <a:schemeClr val="tx1"/>
              </a:solidFill>
            </a:rPr>
            <a:t>Therapy should prioritise self esteem to prevent or neutralise feelings of self-blame and helplessness but also to encourage survivors to become actively involve in their recovery. </a:t>
          </a:r>
          <a:endParaRPr lang="en-US" dirty="0">
            <a:solidFill>
              <a:schemeClr val="tx1"/>
            </a:solidFill>
          </a:endParaRPr>
        </a:p>
      </dgm:t>
    </dgm:pt>
    <dgm:pt modelId="{57AAC7CF-1250-46DC-BD2E-02C6916247F0}" type="parTrans" cxnId="{E9FA948A-1C33-4885-A486-CA2E766DDEBF}">
      <dgm:prSet/>
      <dgm:spPr/>
      <dgm:t>
        <a:bodyPr/>
        <a:lstStyle/>
        <a:p>
          <a:endParaRPr lang="en-US"/>
        </a:p>
      </dgm:t>
    </dgm:pt>
    <dgm:pt modelId="{5D1D15F5-387B-4872-A383-1D0E69535F07}" type="sibTrans" cxnId="{E9FA948A-1C33-4885-A486-CA2E766DDEBF}">
      <dgm:prSet/>
      <dgm:spPr/>
      <dgm:t>
        <a:bodyPr/>
        <a:lstStyle/>
        <a:p>
          <a:endParaRPr lang="en-US"/>
        </a:p>
      </dgm:t>
    </dgm:pt>
    <dgm:pt modelId="{05D57E1B-82F3-4CCF-8E45-5FD5BABE9929}">
      <dgm:prSet/>
      <dgm:spPr/>
      <dgm:t>
        <a:bodyPr/>
        <a:lstStyle/>
        <a:p>
          <a:r>
            <a:rPr lang="en-GB" b="0" i="0" dirty="0">
              <a:solidFill>
                <a:schemeClr val="tx1"/>
              </a:solidFill>
            </a:rPr>
            <a:t>The survivors’ participation in their own recovery is delayed by access to organisational support (</a:t>
          </a:r>
          <a:r>
            <a:rPr lang="en-GB" b="0" i="0" dirty="0" err="1">
              <a:solidFill>
                <a:schemeClr val="tx1"/>
              </a:solidFill>
            </a:rPr>
            <a:t>eg.</a:t>
          </a:r>
          <a:r>
            <a:rPr lang="en-GB" b="0" i="0" dirty="0">
              <a:solidFill>
                <a:schemeClr val="tx1"/>
              </a:solidFill>
            </a:rPr>
            <a:t> Childcare). </a:t>
          </a:r>
          <a:endParaRPr lang="en-US" dirty="0">
            <a:solidFill>
              <a:schemeClr val="tx1"/>
            </a:solidFill>
          </a:endParaRPr>
        </a:p>
      </dgm:t>
    </dgm:pt>
    <dgm:pt modelId="{83463A26-7702-4734-9C8B-A527A139A60F}" type="parTrans" cxnId="{14E4016F-8E56-4E33-8CF9-77ABAB9FC57B}">
      <dgm:prSet/>
      <dgm:spPr/>
      <dgm:t>
        <a:bodyPr/>
        <a:lstStyle/>
        <a:p>
          <a:endParaRPr lang="en-US"/>
        </a:p>
      </dgm:t>
    </dgm:pt>
    <dgm:pt modelId="{5FF9FC37-D41D-4B58-8562-F9DF5527EB49}" type="sibTrans" cxnId="{14E4016F-8E56-4E33-8CF9-77ABAB9FC57B}">
      <dgm:prSet/>
      <dgm:spPr/>
      <dgm:t>
        <a:bodyPr/>
        <a:lstStyle/>
        <a:p>
          <a:endParaRPr lang="en-US"/>
        </a:p>
      </dgm:t>
    </dgm:pt>
    <dgm:pt modelId="{D11A52FC-A01C-0349-9C8D-60F077BAB771}" type="pres">
      <dgm:prSet presAssocID="{4AB79403-82EE-42AD-B400-61D2A8309A1F}" presName="diagram" presStyleCnt="0">
        <dgm:presLayoutVars>
          <dgm:dir/>
          <dgm:resizeHandles val="exact"/>
        </dgm:presLayoutVars>
      </dgm:prSet>
      <dgm:spPr/>
    </dgm:pt>
    <dgm:pt modelId="{E4B3B2A6-AF34-AC4E-B379-1E25E01A7846}" type="pres">
      <dgm:prSet presAssocID="{F03D5147-9475-48C3-A058-4F3D41BA4C76}" presName="node" presStyleLbl="node1" presStyleIdx="0" presStyleCnt="6">
        <dgm:presLayoutVars>
          <dgm:bulletEnabled val="1"/>
        </dgm:presLayoutVars>
      </dgm:prSet>
      <dgm:spPr/>
    </dgm:pt>
    <dgm:pt modelId="{E41DAB43-3FA5-C44B-A9F2-20F5A9738113}" type="pres">
      <dgm:prSet presAssocID="{663247EA-EBA5-4F02-8987-ADB8B332B0EE}" presName="sibTrans" presStyleCnt="0"/>
      <dgm:spPr/>
    </dgm:pt>
    <dgm:pt modelId="{2D3C4A58-1CC7-5247-B4EA-4CA239E72516}" type="pres">
      <dgm:prSet presAssocID="{14D76F3D-81D7-46D3-9809-98705B24AAD6}" presName="node" presStyleLbl="node1" presStyleIdx="1" presStyleCnt="6">
        <dgm:presLayoutVars>
          <dgm:bulletEnabled val="1"/>
        </dgm:presLayoutVars>
      </dgm:prSet>
      <dgm:spPr/>
    </dgm:pt>
    <dgm:pt modelId="{1C4286FB-D971-8045-9943-98890EFC8C66}" type="pres">
      <dgm:prSet presAssocID="{E48D6AC6-0AA6-4BCC-9462-D20E33B3ED7A}" presName="sibTrans" presStyleCnt="0"/>
      <dgm:spPr/>
    </dgm:pt>
    <dgm:pt modelId="{A06BFC77-12C9-7648-9D08-2D0CF9BF6F4E}" type="pres">
      <dgm:prSet presAssocID="{C56E6AA5-7DA8-41A1-902A-82F2396C9CFF}" presName="node" presStyleLbl="node1" presStyleIdx="2" presStyleCnt="6">
        <dgm:presLayoutVars>
          <dgm:bulletEnabled val="1"/>
        </dgm:presLayoutVars>
      </dgm:prSet>
      <dgm:spPr/>
    </dgm:pt>
    <dgm:pt modelId="{DF18C054-AB35-B348-BBA9-FE862BF8B918}" type="pres">
      <dgm:prSet presAssocID="{98C4271B-9519-4956-8356-566361DDB2D5}" presName="sibTrans" presStyleCnt="0"/>
      <dgm:spPr/>
    </dgm:pt>
    <dgm:pt modelId="{5701CE18-FD9E-4244-A53B-066EC018E0E7}" type="pres">
      <dgm:prSet presAssocID="{531869F4-9FC5-48C7-9687-DD6E87FF306F}" presName="node" presStyleLbl="node1" presStyleIdx="3" presStyleCnt="6">
        <dgm:presLayoutVars>
          <dgm:bulletEnabled val="1"/>
        </dgm:presLayoutVars>
      </dgm:prSet>
      <dgm:spPr/>
    </dgm:pt>
    <dgm:pt modelId="{32BADA3C-204C-B344-A275-E003E664894E}" type="pres">
      <dgm:prSet presAssocID="{FF5A1388-FB9C-4C53-ABB7-0446E7D3813F}" presName="sibTrans" presStyleCnt="0"/>
      <dgm:spPr/>
    </dgm:pt>
    <dgm:pt modelId="{04E38C7F-60D1-9A41-951D-157D7D586D45}" type="pres">
      <dgm:prSet presAssocID="{91223D5C-86DB-46A8-85A3-516F5AE57DB1}" presName="node" presStyleLbl="node1" presStyleIdx="4" presStyleCnt="6">
        <dgm:presLayoutVars>
          <dgm:bulletEnabled val="1"/>
        </dgm:presLayoutVars>
      </dgm:prSet>
      <dgm:spPr/>
    </dgm:pt>
    <dgm:pt modelId="{377F6A3D-CD60-4844-AB0D-256288CCFB51}" type="pres">
      <dgm:prSet presAssocID="{5D1D15F5-387B-4872-A383-1D0E69535F07}" presName="sibTrans" presStyleCnt="0"/>
      <dgm:spPr/>
    </dgm:pt>
    <dgm:pt modelId="{D6804A5B-0D97-F644-B175-C6CCBAD138A4}" type="pres">
      <dgm:prSet presAssocID="{05D57E1B-82F3-4CCF-8E45-5FD5BABE9929}" presName="node" presStyleLbl="node1" presStyleIdx="5" presStyleCnt="6">
        <dgm:presLayoutVars>
          <dgm:bulletEnabled val="1"/>
        </dgm:presLayoutVars>
      </dgm:prSet>
      <dgm:spPr/>
    </dgm:pt>
  </dgm:ptLst>
  <dgm:cxnLst>
    <dgm:cxn modelId="{C2FD5C41-ABA1-8046-AFB1-13B8E66AC1B0}" type="presOf" srcId="{531869F4-9FC5-48C7-9687-DD6E87FF306F}" destId="{5701CE18-FD9E-4244-A53B-066EC018E0E7}" srcOrd="0" destOrd="0" presId="urn:microsoft.com/office/officeart/2005/8/layout/default"/>
    <dgm:cxn modelId="{49819950-41CA-474C-9E37-F27B61698F5C}" type="presOf" srcId="{C56E6AA5-7DA8-41A1-902A-82F2396C9CFF}" destId="{A06BFC77-12C9-7648-9D08-2D0CF9BF6F4E}" srcOrd="0" destOrd="0" presId="urn:microsoft.com/office/officeart/2005/8/layout/default"/>
    <dgm:cxn modelId="{A04F8E66-24C4-4022-816B-5823FBC1BC18}" srcId="{4AB79403-82EE-42AD-B400-61D2A8309A1F}" destId="{14D76F3D-81D7-46D3-9809-98705B24AAD6}" srcOrd="1" destOrd="0" parTransId="{04A49084-D2C3-48A1-A514-E924842A1273}" sibTransId="{E48D6AC6-0AA6-4BCC-9462-D20E33B3ED7A}"/>
    <dgm:cxn modelId="{14E4016F-8E56-4E33-8CF9-77ABAB9FC57B}" srcId="{4AB79403-82EE-42AD-B400-61D2A8309A1F}" destId="{05D57E1B-82F3-4CCF-8E45-5FD5BABE9929}" srcOrd="5" destOrd="0" parTransId="{83463A26-7702-4734-9C8B-A527A139A60F}" sibTransId="{5FF9FC37-D41D-4B58-8562-F9DF5527EB49}"/>
    <dgm:cxn modelId="{B4D59A74-24FC-4F72-9B0B-6011C7E4FDB9}" srcId="{4AB79403-82EE-42AD-B400-61D2A8309A1F}" destId="{C56E6AA5-7DA8-41A1-902A-82F2396C9CFF}" srcOrd="2" destOrd="0" parTransId="{2D792415-139D-4328-9B5D-09475AB83719}" sibTransId="{98C4271B-9519-4956-8356-566361DDB2D5}"/>
    <dgm:cxn modelId="{E9FA948A-1C33-4885-A486-CA2E766DDEBF}" srcId="{4AB79403-82EE-42AD-B400-61D2A8309A1F}" destId="{91223D5C-86DB-46A8-85A3-516F5AE57DB1}" srcOrd="4" destOrd="0" parTransId="{57AAC7CF-1250-46DC-BD2E-02C6916247F0}" sibTransId="{5D1D15F5-387B-4872-A383-1D0E69535F07}"/>
    <dgm:cxn modelId="{A170AB9A-42B2-3E45-8CD1-5478B4D16980}" type="presOf" srcId="{14D76F3D-81D7-46D3-9809-98705B24AAD6}" destId="{2D3C4A58-1CC7-5247-B4EA-4CA239E72516}" srcOrd="0" destOrd="0" presId="urn:microsoft.com/office/officeart/2005/8/layout/default"/>
    <dgm:cxn modelId="{2758D4B2-F343-E243-87AE-A1B6CF7F5843}" type="presOf" srcId="{91223D5C-86DB-46A8-85A3-516F5AE57DB1}" destId="{04E38C7F-60D1-9A41-951D-157D7D586D45}" srcOrd="0" destOrd="0" presId="urn:microsoft.com/office/officeart/2005/8/layout/default"/>
    <dgm:cxn modelId="{86EAE2B6-BC8A-4F7F-98A8-3D3E746FE0FB}" srcId="{4AB79403-82EE-42AD-B400-61D2A8309A1F}" destId="{531869F4-9FC5-48C7-9687-DD6E87FF306F}" srcOrd="3" destOrd="0" parTransId="{F97BC4E6-BCA3-4694-A07C-74DBFF69DB2F}" sibTransId="{FF5A1388-FB9C-4C53-ABB7-0446E7D3813F}"/>
    <dgm:cxn modelId="{04E3B7D9-B791-0E49-A27B-3FA045781BA1}" type="presOf" srcId="{4AB79403-82EE-42AD-B400-61D2A8309A1F}" destId="{D11A52FC-A01C-0349-9C8D-60F077BAB771}" srcOrd="0" destOrd="0" presId="urn:microsoft.com/office/officeart/2005/8/layout/default"/>
    <dgm:cxn modelId="{BFEA48E6-DB3F-0B4F-A599-67A57343021A}" type="presOf" srcId="{F03D5147-9475-48C3-A058-4F3D41BA4C76}" destId="{E4B3B2A6-AF34-AC4E-B379-1E25E01A7846}" srcOrd="0" destOrd="0" presId="urn:microsoft.com/office/officeart/2005/8/layout/default"/>
    <dgm:cxn modelId="{77DF2AE8-B5DC-4D92-B448-866509221D0C}" srcId="{4AB79403-82EE-42AD-B400-61D2A8309A1F}" destId="{F03D5147-9475-48C3-A058-4F3D41BA4C76}" srcOrd="0" destOrd="0" parTransId="{2FDCBC07-B0B0-4171-8407-073B47F87DCF}" sibTransId="{663247EA-EBA5-4F02-8987-ADB8B332B0EE}"/>
    <dgm:cxn modelId="{ACA48FFE-B2E8-134D-9F1F-813E38319276}" type="presOf" srcId="{05D57E1B-82F3-4CCF-8E45-5FD5BABE9929}" destId="{D6804A5B-0D97-F644-B175-C6CCBAD138A4}" srcOrd="0" destOrd="0" presId="urn:microsoft.com/office/officeart/2005/8/layout/default"/>
    <dgm:cxn modelId="{FC3ED939-7D91-3F44-BAC9-034E6101C3B8}" type="presParOf" srcId="{D11A52FC-A01C-0349-9C8D-60F077BAB771}" destId="{E4B3B2A6-AF34-AC4E-B379-1E25E01A7846}" srcOrd="0" destOrd="0" presId="urn:microsoft.com/office/officeart/2005/8/layout/default"/>
    <dgm:cxn modelId="{21E4F582-FD85-A146-9E09-EE15B85831EA}" type="presParOf" srcId="{D11A52FC-A01C-0349-9C8D-60F077BAB771}" destId="{E41DAB43-3FA5-C44B-A9F2-20F5A9738113}" srcOrd="1" destOrd="0" presId="urn:microsoft.com/office/officeart/2005/8/layout/default"/>
    <dgm:cxn modelId="{3531192B-F607-394F-B9F4-A28928C74523}" type="presParOf" srcId="{D11A52FC-A01C-0349-9C8D-60F077BAB771}" destId="{2D3C4A58-1CC7-5247-B4EA-4CA239E72516}" srcOrd="2" destOrd="0" presId="urn:microsoft.com/office/officeart/2005/8/layout/default"/>
    <dgm:cxn modelId="{BEBA192A-BA33-1748-8310-1911C82610F7}" type="presParOf" srcId="{D11A52FC-A01C-0349-9C8D-60F077BAB771}" destId="{1C4286FB-D971-8045-9943-98890EFC8C66}" srcOrd="3" destOrd="0" presId="urn:microsoft.com/office/officeart/2005/8/layout/default"/>
    <dgm:cxn modelId="{0D7538D4-38E0-0E4B-BA4A-ACAD42FA9160}" type="presParOf" srcId="{D11A52FC-A01C-0349-9C8D-60F077BAB771}" destId="{A06BFC77-12C9-7648-9D08-2D0CF9BF6F4E}" srcOrd="4" destOrd="0" presId="urn:microsoft.com/office/officeart/2005/8/layout/default"/>
    <dgm:cxn modelId="{9ACCB82F-7A87-084C-9D6F-24677A3FF33E}" type="presParOf" srcId="{D11A52FC-A01C-0349-9C8D-60F077BAB771}" destId="{DF18C054-AB35-B348-BBA9-FE862BF8B918}" srcOrd="5" destOrd="0" presId="urn:microsoft.com/office/officeart/2005/8/layout/default"/>
    <dgm:cxn modelId="{6ECD4690-CE33-3C42-9219-98D901491F15}" type="presParOf" srcId="{D11A52FC-A01C-0349-9C8D-60F077BAB771}" destId="{5701CE18-FD9E-4244-A53B-066EC018E0E7}" srcOrd="6" destOrd="0" presId="urn:microsoft.com/office/officeart/2005/8/layout/default"/>
    <dgm:cxn modelId="{A8513A69-E7B0-0248-A767-B67EBCC5400F}" type="presParOf" srcId="{D11A52FC-A01C-0349-9C8D-60F077BAB771}" destId="{32BADA3C-204C-B344-A275-E003E664894E}" srcOrd="7" destOrd="0" presId="urn:microsoft.com/office/officeart/2005/8/layout/default"/>
    <dgm:cxn modelId="{360015ED-1F81-8040-9084-7F55006C24A0}" type="presParOf" srcId="{D11A52FC-A01C-0349-9C8D-60F077BAB771}" destId="{04E38C7F-60D1-9A41-951D-157D7D586D45}" srcOrd="8" destOrd="0" presId="urn:microsoft.com/office/officeart/2005/8/layout/default"/>
    <dgm:cxn modelId="{81D3BB69-5F4C-2841-911F-AFCEBAA1395A}" type="presParOf" srcId="{D11A52FC-A01C-0349-9C8D-60F077BAB771}" destId="{377F6A3D-CD60-4844-AB0D-256288CCFB51}" srcOrd="9" destOrd="0" presId="urn:microsoft.com/office/officeart/2005/8/layout/default"/>
    <dgm:cxn modelId="{F901FEAF-1971-614A-9BBD-A4AF0E21685E}" type="presParOf" srcId="{D11A52FC-A01C-0349-9C8D-60F077BAB771}" destId="{D6804A5B-0D97-F644-B175-C6CCBAD138A4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1D7576F-551C-8246-BDF2-B17F96A6FD42}">
      <dsp:nvSpPr>
        <dsp:cNvPr id="0" name=""/>
        <dsp:cNvSpPr/>
      </dsp:nvSpPr>
      <dsp:spPr>
        <a:xfrm>
          <a:off x="0" y="77111"/>
          <a:ext cx="5113023" cy="57037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1" kern="1200"/>
            <a:t>Rule of thumb (1782)</a:t>
          </a:r>
          <a:endParaRPr lang="en-US" sz="1500" kern="1200"/>
        </a:p>
      </dsp:txBody>
      <dsp:txXfrm>
        <a:off x="27843" y="104954"/>
        <a:ext cx="5057337" cy="514689"/>
      </dsp:txXfrm>
    </dsp:sp>
    <dsp:sp modelId="{B098B29C-F936-D446-935F-90C1134E77AE}">
      <dsp:nvSpPr>
        <dsp:cNvPr id="0" name=""/>
        <dsp:cNvSpPr/>
      </dsp:nvSpPr>
      <dsp:spPr>
        <a:xfrm>
          <a:off x="0" y="690686"/>
          <a:ext cx="5113023" cy="57037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1" kern="1200"/>
            <a:t>World’s first refuge for victims of domestic violence (1971).</a:t>
          </a:r>
          <a:endParaRPr lang="en-US" sz="1500" kern="1200"/>
        </a:p>
      </dsp:txBody>
      <dsp:txXfrm>
        <a:off x="27843" y="718529"/>
        <a:ext cx="5057337" cy="514689"/>
      </dsp:txXfrm>
    </dsp:sp>
    <dsp:sp modelId="{DF7F9CAE-63F5-1244-945C-70C862DC6CC2}">
      <dsp:nvSpPr>
        <dsp:cNvPr id="0" name=""/>
        <dsp:cNvSpPr/>
      </dsp:nvSpPr>
      <dsp:spPr>
        <a:xfrm>
          <a:off x="0" y="1304261"/>
          <a:ext cx="5113023" cy="57037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kern="1200"/>
            <a:t>Domestic Violence and Matrimonial Proceedings Act 1976 (CWJ,N/D).</a:t>
          </a:r>
          <a:endParaRPr lang="en-US" sz="1500" kern="1200"/>
        </a:p>
      </dsp:txBody>
      <dsp:txXfrm>
        <a:off x="27843" y="1332104"/>
        <a:ext cx="5057337" cy="514689"/>
      </dsp:txXfrm>
    </dsp:sp>
    <dsp:sp modelId="{2C4DB50B-A06D-0945-8D83-8071E838E5A3}">
      <dsp:nvSpPr>
        <dsp:cNvPr id="0" name=""/>
        <dsp:cNvSpPr/>
      </dsp:nvSpPr>
      <dsp:spPr>
        <a:xfrm>
          <a:off x="0" y="1917836"/>
          <a:ext cx="5113023" cy="57037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1" kern="1200"/>
            <a:t>Risk factors</a:t>
          </a:r>
          <a:endParaRPr lang="en-US" sz="1500" kern="1200"/>
        </a:p>
      </dsp:txBody>
      <dsp:txXfrm>
        <a:off x="27843" y="1945679"/>
        <a:ext cx="5057337" cy="514689"/>
      </dsp:txXfrm>
    </dsp:sp>
    <dsp:sp modelId="{F136266E-BEF6-2D43-8D9A-0F9E4CCD1C77}">
      <dsp:nvSpPr>
        <dsp:cNvPr id="0" name=""/>
        <dsp:cNvSpPr/>
      </dsp:nvSpPr>
      <dsp:spPr>
        <a:xfrm>
          <a:off x="0" y="2531411"/>
          <a:ext cx="5113023" cy="57037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1" kern="1200"/>
            <a:t>Barriers towards accessing support.</a:t>
          </a:r>
          <a:endParaRPr lang="en-US" sz="1500" kern="1200"/>
        </a:p>
      </dsp:txBody>
      <dsp:txXfrm>
        <a:off x="27843" y="2559254"/>
        <a:ext cx="5057337" cy="514689"/>
      </dsp:txXfrm>
    </dsp:sp>
    <dsp:sp modelId="{DA43E274-EE96-7C42-AB05-4D587AEA336C}">
      <dsp:nvSpPr>
        <dsp:cNvPr id="0" name=""/>
        <dsp:cNvSpPr/>
      </dsp:nvSpPr>
      <dsp:spPr>
        <a:xfrm>
          <a:off x="0" y="3144986"/>
          <a:ext cx="5113023" cy="57037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1" kern="1200"/>
            <a:t>Effects of domestic violence on the victims.</a:t>
          </a:r>
          <a:endParaRPr lang="en-US" sz="1500" kern="1200"/>
        </a:p>
      </dsp:txBody>
      <dsp:txXfrm>
        <a:off x="27843" y="3172829"/>
        <a:ext cx="5057337" cy="51468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CB1CAEA-E90A-1A45-9A6F-D51D8F2833D5}">
      <dsp:nvSpPr>
        <dsp:cNvPr id="0" name=""/>
        <dsp:cNvSpPr/>
      </dsp:nvSpPr>
      <dsp:spPr>
        <a:xfrm>
          <a:off x="630" y="366251"/>
          <a:ext cx="3729566" cy="1296000"/>
        </a:xfrm>
        <a:prstGeom prst="chevron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6012" tIns="32004" rIns="32004" bIns="32004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2400" kern="1200"/>
            <a:t>Inclusion criteria</a:t>
          </a:r>
          <a:endParaRPr lang="en-GB" sz="2400" kern="1200"/>
        </a:p>
      </dsp:txBody>
      <dsp:txXfrm>
        <a:off x="648630" y="366251"/>
        <a:ext cx="2433566" cy="1296000"/>
      </dsp:txXfrm>
    </dsp:sp>
    <dsp:sp modelId="{62F0F92A-8F71-424A-9909-BB248070E8E8}">
      <dsp:nvSpPr>
        <dsp:cNvPr id="0" name=""/>
        <dsp:cNvSpPr/>
      </dsp:nvSpPr>
      <dsp:spPr>
        <a:xfrm>
          <a:off x="630" y="1824251"/>
          <a:ext cx="2983652" cy="37192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GB" sz="2400" kern="1200" dirty="0"/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400" kern="1200" dirty="0"/>
            <a:t>academic journals based on primary research.</a:t>
          </a: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400" kern="1200" dirty="0"/>
            <a:t>research released in the UK.</a:t>
          </a:r>
          <a:endParaRPr lang="en-GB" sz="2400" kern="1200" dirty="0"/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400" kern="1200" dirty="0"/>
            <a:t>research done in the last 5 years</a:t>
          </a: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400" kern="1200" dirty="0"/>
            <a:t> written in English</a:t>
          </a:r>
        </a:p>
      </dsp:txBody>
      <dsp:txXfrm>
        <a:off x="630" y="1824251"/>
        <a:ext cx="2983652" cy="3719250"/>
      </dsp:txXfrm>
    </dsp:sp>
    <dsp:sp modelId="{CE26E8B3-7C54-3648-9422-63ED303231CD}">
      <dsp:nvSpPr>
        <dsp:cNvPr id="0" name=""/>
        <dsp:cNvSpPr/>
      </dsp:nvSpPr>
      <dsp:spPr>
        <a:xfrm>
          <a:off x="3514196" y="366251"/>
          <a:ext cx="3729566" cy="1296000"/>
        </a:xfrm>
        <a:prstGeom prst="chevron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6012" tIns="32004" rIns="32004" bIns="32004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2400" kern="1200"/>
            <a:t>Exclusion criteria</a:t>
          </a:r>
          <a:endParaRPr lang="en-GB" sz="2400" kern="1200"/>
        </a:p>
      </dsp:txBody>
      <dsp:txXfrm>
        <a:off x="4162196" y="366251"/>
        <a:ext cx="2433566" cy="1296000"/>
      </dsp:txXfrm>
    </dsp:sp>
    <dsp:sp modelId="{A33941D1-A35B-0D47-8130-A5352702590C}">
      <dsp:nvSpPr>
        <dsp:cNvPr id="0" name=""/>
        <dsp:cNvSpPr/>
      </dsp:nvSpPr>
      <dsp:spPr>
        <a:xfrm>
          <a:off x="3514196" y="1824251"/>
          <a:ext cx="2983652" cy="37192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400" kern="1200" dirty="0"/>
            <a:t>academic journals based on secondary research.</a:t>
          </a: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fr-FR" sz="2400" kern="1200" dirty="0" err="1"/>
            <a:t>research</a:t>
          </a:r>
          <a:r>
            <a:rPr lang="fr-FR" sz="2400" kern="1200" dirty="0"/>
            <a:t> </a:t>
          </a:r>
          <a:r>
            <a:rPr lang="fr-FR" sz="2400" kern="1200" dirty="0" err="1"/>
            <a:t>done</a:t>
          </a:r>
          <a:r>
            <a:rPr lang="fr-FR" sz="2400" kern="1200" dirty="0"/>
            <a:t> in </a:t>
          </a:r>
          <a:r>
            <a:rPr lang="fr-FR" sz="2400" kern="1200" dirty="0" err="1"/>
            <a:t>any</a:t>
          </a:r>
          <a:r>
            <a:rPr lang="fr-FR" sz="2400" kern="1200" dirty="0"/>
            <a:t> </a:t>
          </a:r>
          <a:r>
            <a:rPr lang="fr-FR" sz="2400" kern="1200" dirty="0" err="1"/>
            <a:t>other</a:t>
          </a:r>
          <a:r>
            <a:rPr lang="fr-FR" sz="2400" kern="1200" dirty="0"/>
            <a:t> countries.</a:t>
          </a:r>
          <a:endParaRPr lang="en-GB" sz="2400" kern="1200" dirty="0"/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fr-FR" sz="2400" kern="1200" dirty="0" err="1"/>
            <a:t>research</a:t>
          </a:r>
          <a:r>
            <a:rPr lang="fr-FR" sz="2400" kern="1200" dirty="0"/>
            <a:t> </a:t>
          </a:r>
          <a:r>
            <a:rPr lang="fr-FR" sz="2400" kern="1200" dirty="0" err="1"/>
            <a:t>done</a:t>
          </a:r>
          <a:r>
            <a:rPr lang="fr-FR" sz="2400" kern="1200" dirty="0"/>
            <a:t> more </a:t>
          </a:r>
          <a:r>
            <a:rPr lang="fr-FR" sz="2400" kern="1200" dirty="0" err="1"/>
            <a:t>then</a:t>
          </a:r>
          <a:r>
            <a:rPr lang="fr-FR" sz="2400" kern="1200" dirty="0"/>
            <a:t> 10 </a:t>
          </a:r>
          <a:r>
            <a:rPr lang="fr-FR" sz="2400" kern="1200" dirty="0" err="1"/>
            <a:t>years</a:t>
          </a:r>
          <a:r>
            <a:rPr lang="fr-FR" sz="2400" kern="1200" dirty="0"/>
            <a:t> </a:t>
          </a:r>
          <a:r>
            <a:rPr lang="fr-FR" sz="2400" kern="1200" dirty="0" err="1"/>
            <a:t>ago</a:t>
          </a:r>
          <a:r>
            <a:rPr lang="fr-FR" sz="2400" kern="1200" dirty="0"/>
            <a:t>.</a:t>
          </a: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fr-FR" sz="2400" kern="1200" dirty="0" err="1"/>
            <a:t>research</a:t>
          </a:r>
          <a:r>
            <a:rPr lang="fr-FR" sz="2400" kern="1200" dirty="0"/>
            <a:t> </a:t>
          </a:r>
          <a:r>
            <a:rPr lang="fr-FR" sz="2400" kern="1200" dirty="0" err="1"/>
            <a:t>done</a:t>
          </a:r>
          <a:r>
            <a:rPr lang="fr-FR" sz="2400" kern="1200" dirty="0"/>
            <a:t> in </a:t>
          </a:r>
          <a:r>
            <a:rPr lang="fr-FR" sz="2400" kern="1200" dirty="0" err="1"/>
            <a:t>any</a:t>
          </a:r>
          <a:r>
            <a:rPr lang="fr-FR" sz="2400" kern="1200" dirty="0"/>
            <a:t> </a:t>
          </a:r>
          <a:r>
            <a:rPr lang="fr-FR" sz="2400" kern="1200" dirty="0" err="1"/>
            <a:t>other</a:t>
          </a:r>
          <a:r>
            <a:rPr lang="fr-FR" sz="2400" kern="1200" dirty="0"/>
            <a:t> </a:t>
          </a:r>
          <a:r>
            <a:rPr lang="fr-FR" sz="2400" kern="1200" dirty="0" err="1"/>
            <a:t>languages</a:t>
          </a:r>
          <a:r>
            <a:rPr lang="fr-FR" sz="2400" kern="1200" dirty="0"/>
            <a:t>.</a:t>
          </a:r>
        </a:p>
      </dsp:txBody>
      <dsp:txXfrm>
        <a:off x="3514196" y="1824251"/>
        <a:ext cx="2983652" cy="3719250"/>
      </dsp:txXfrm>
    </dsp:sp>
    <dsp:sp modelId="{1EECAF02-8224-6748-A32E-36A365E8D4F4}">
      <dsp:nvSpPr>
        <dsp:cNvPr id="0" name=""/>
        <dsp:cNvSpPr/>
      </dsp:nvSpPr>
      <dsp:spPr>
        <a:xfrm>
          <a:off x="7027763" y="366251"/>
          <a:ext cx="3729566" cy="1296000"/>
        </a:xfrm>
        <a:prstGeom prst="chevron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6012" tIns="32004" rIns="32004" bIns="32004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2400" kern="1200"/>
            <a:t>CRAAP framework</a:t>
          </a:r>
          <a:endParaRPr lang="en-GB" sz="2400" kern="1200"/>
        </a:p>
      </dsp:txBody>
      <dsp:txXfrm>
        <a:off x="7675763" y="366251"/>
        <a:ext cx="2433566" cy="1296000"/>
      </dsp:txXfrm>
    </dsp:sp>
    <dsp:sp modelId="{ED7FB52B-588D-9243-B7D2-A84A684FCA7F}">
      <dsp:nvSpPr>
        <dsp:cNvPr id="0" name=""/>
        <dsp:cNvSpPr/>
      </dsp:nvSpPr>
      <dsp:spPr>
        <a:xfrm>
          <a:off x="7027763" y="1824251"/>
          <a:ext cx="2983652" cy="37192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400" kern="1200" dirty="0"/>
            <a:t>currency</a:t>
          </a: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400" kern="1200"/>
            <a:t>relevance</a:t>
          </a:r>
          <a:endParaRPr lang="en-GB" sz="2400" kern="1200" dirty="0"/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400" kern="1200"/>
            <a:t>authority</a:t>
          </a:r>
          <a:endParaRPr lang="en-GB" sz="2400" kern="1200" dirty="0"/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400" kern="1200"/>
            <a:t>accuracy</a:t>
          </a:r>
          <a:endParaRPr lang="en-GB" sz="2400" kern="1200" dirty="0"/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400" kern="1200" dirty="0"/>
            <a:t>purpose </a:t>
          </a:r>
        </a:p>
      </dsp:txBody>
      <dsp:txXfrm>
        <a:off x="7027763" y="1824251"/>
        <a:ext cx="2983652" cy="371925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A34A29B-D66A-D544-A174-80857D5A8279}">
      <dsp:nvSpPr>
        <dsp:cNvPr id="0" name=""/>
        <dsp:cNvSpPr/>
      </dsp:nvSpPr>
      <dsp:spPr>
        <a:xfrm>
          <a:off x="0" y="0"/>
          <a:ext cx="8046720" cy="795925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Barriers and </a:t>
          </a:r>
          <a:r>
            <a:rPr lang="en-US" sz="2000" kern="1200" dirty="0" err="1"/>
            <a:t>facilitors</a:t>
          </a:r>
          <a:r>
            <a:rPr lang="en-US" sz="2000" kern="1200" dirty="0"/>
            <a:t> for ethnic minorities to access support </a:t>
          </a:r>
        </a:p>
      </dsp:txBody>
      <dsp:txXfrm>
        <a:off x="23312" y="23312"/>
        <a:ext cx="7120597" cy="749301"/>
      </dsp:txXfrm>
    </dsp:sp>
    <dsp:sp modelId="{02160B56-DC11-6C45-BA39-E17EF904F94D}">
      <dsp:nvSpPr>
        <dsp:cNvPr id="0" name=""/>
        <dsp:cNvSpPr/>
      </dsp:nvSpPr>
      <dsp:spPr>
        <a:xfrm>
          <a:off x="673912" y="876846"/>
          <a:ext cx="8046720" cy="795925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Adjacent wellbeing factors affected by the domestic abuse with direct impact on the survivor’s mental health </a:t>
          </a:r>
        </a:p>
      </dsp:txBody>
      <dsp:txXfrm>
        <a:off x="697224" y="900158"/>
        <a:ext cx="6808831" cy="749301"/>
      </dsp:txXfrm>
    </dsp:sp>
    <dsp:sp modelId="{6B750144-08FE-1C40-AADD-9320CF2B429D}">
      <dsp:nvSpPr>
        <dsp:cNvPr id="0" name=""/>
        <dsp:cNvSpPr/>
      </dsp:nvSpPr>
      <dsp:spPr>
        <a:xfrm>
          <a:off x="1337767" y="1881279"/>
          <a:ext cx="8046720" cy="795925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Peculiarities of domestic abuse on various age groups</a:t>
          </a:r>
        </a:p>
      </dsp:txBody>
      <dsp:txXfrm>
        <a:off x="1361079" y="1904591"/>
        <a:ext cx="6818889" cy="749301"/>
      </dsp:txXfrm>
    </dsp:sp>
    <dsp:sp modelId="{11662F33-BE3A-6E43-8B93-A4A3142D3E9A}">
      <dsp:nvSpPr>
        <dsp:cNvPr id="0" name=""/>
        <dsp:cNvSpPr/>
      </dsp:nvSpPr>
      <dsp:spPr>
        <a:xfrm>
          <a:off x="2011680" y="2821919"/>
          <a:ext cx="8046720" cy="795925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Methodologies in the psychological treatment of domestic abuse </a:t>
          </a:r>
        </a:p>
      </dsp:txBody>
      <dsp:txXfrm>
        <a:off x="2034992" y="2845231"/>
        <a:ext cx="6808831" cy="749301"/>
      </dsp:txXfrm>
    </dsp:sp>
    <dsp:sp modelId="{39941643-A28D-4D43-B2BC-9000AFD4D788}">
      <dsp:nvSpPr>
        <dsp:cNvPr id="0" name=""/>
        <dsp:cNvSpPr/>
      </dsp:nvSpPr>
      <dsp:spPr>
        <a:xfrm>
          <a:off x="7546042" y="737196"/>
          <a:ext cx="517351" cy="517351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400" kern="1200"/>
        </a:p>
      </dsp:txBody>
      <dsp:txXfrm>
        <a:off x="7662446" y="737196"/>
        <a:ext cx="284543" cy="389307"/>
      </dsp:txXfrm>
    </dsp:sp>
    <dsp:sp modelId="{E33FEFB8-3C75-D441-9AD7-B20EEEDABB58}">
      <dsp:nvSpPr>
        <dsp:cNvPr id="0" name=""/>
        <dsp:cNvSpPr/>
      </dsp:nvSpPr>
      <dsp:spPr>
        <a:xfrm>
          <a:off x="8203280" y="1550246"/>
          <a:ext cx="517351" cy="517351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400" kern="1200"/>
        </a:p>
      </dsp:txBody>
      <dsp:txXfrm>
        <a:off x="8319684" y="1550246"/>
        <a:ext cx="284543" cy="389307"/>
      </dsp:txXfrm>
    </dsp:sp>
    <dsp:sp modelId="{B04C1F25-1BBA-2244-84D2-6495864EEEE7}">
      <dsp:nvSpPr>
        <dsp:cNvPr id="0" name=""/>
        <dsp:cNvSpPr/>
      </dsp:nvSpPr>
      <dsp:spPr>
        <a:xfrm>
          <a:off x="8867135" y="2490886"/>
          <a:ext cx="517351" cy="517351"/>
        </a:xfrm>
        <a:prstGeom prst="downArrow">
          <a:avLst>
            <a:gd name="adj1" fmla="val 55000"/>
            <a:gd name="adj2" fmla="val 45000"/>
          </a:avLst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400" kern="1200"/>
        </a:p>
      </dsp:txBody>
      <dsp:txXfrm>
        <a:off x="8983539" y="2490886"/>
        <a:ext cx="284543" cy="389307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4B3B2A6-AF34-AC4E-B379-1E25E01A7846}">
      <dsp:nvSpPr>
        <dsp:cNvPr id="0" name=""/>
        <dsp:cNvSpPr/>
      </dsp:nvSpPr>
      <dsp:spPr>
        <a:xfrm>
          <a:off x="0" y="391218"/>
          <a:ext cx="3277731" cy="196663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0" i="0" kern="1200" dirty="0">
              <a:solidFill>
                <a:schemeClr val="tx1"/>
              </a:solidFill>
            </a:rPr>
            <a:t>Domestic violence and abuse affects every aspect in a person’s life: their physical health, mental stability, self esteem, trust, sociability, family life, parenting, career, and economic resources.</a:t>
          </a:r>
          <a:endParaRPr lang="en-US" sz="1700" kern="1200" dirty="0">
            <a:solidFill>
              <a:schemeClr val="tx1"/>
            </a:solidFill>
          </a:endParaRPr>
        </a:p>
      </dsp:txBody>
      <dsp:txXfrm>
        <a:off x="0" y="391218"/>
        <a:ext cx="3277731" cy="1966638"/>
      </dsp:txXfrm>
    </dsp:sp>
    <dsp:sp modelId="{2D3C4A58-1CC7-5247-B4EA-4CA239E72516}">
      <dsp:nvSpPr>
        <dsp:cNvPr id="0" name=""/>
        <dsp:cNvSpPr/>
      </dsp:nvSpPr>
      <dsp:spPr>
        <a:xfrm>
          <a:off x="3605504" y="391218"/>
          <a:ext cx="3277731" cy="196663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0" i="0" kern="1200" dirty="0">
              <a:solidFill>
                <a:schemeClr val="tx1"/>
              </a:solidFill>
            </a:rPr>
            <a:t>A social worker’s profession demands inter-disciplinary knowledge, including aspects of law, healthcare, and psychology which allow practitioners to fulfil their responsibilities. </a:t>
          </a:r>
          <a:endParaRPr lang="en-US" sz="1700" kern="1200" dirty="0">
            <a:solidFill>
              <a:schemeClr val="tx1"/>
            </a:solidFill>
          </a:endParaRPr>
        </a:p>
      </dsp:txBody>
      <dsp:txXfrm>
        <a:off x="3605504" y="391218"/>
        <a:ext cx="3277731" cy="1966638"/>
      </dsp:txXfrm>
    </dsp:sp>
    <dsp:sp modelId="{A06BFC77-12C9-7648-9D08-2D0CF9BF6F4E}">
      <dsp:nvSpPr>
        <dsp:cNvPr id="0" name=""/>
        <dsp:cNvSpPr/>
      </dsp:nvSpPr>
      <dsp:spPr>
        <a:xfrm>
          <a:off x="7211008" y="391218"/>
          <a:ext cx="3277731" cy="196663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0" i="0" kern="1200" dirty="0">
              <a:solidFill>
                <a:schemeClr val="tx1"/>
              </a:solidFill>
            </a:rPr>
            <a:t>DVA is demonstrated as a direct influence on anxiety, depression and severe mental diseases.</a:t>
          </a:r>
          <a:endParaRPr lang="en-US" sz="1700" kern="1200" dirty="0">
            <a:solidFill>
              <a:schemeClr val="tx1"/>
            </a:solidFill>
          </a:endParaRPr>
        </a:p>
      </dsp:txBody>
      <dsp:txXfrm>
        <a:off x="7211008" y="391218"/>
        <a:ext cx="3277731" cy="1966638"/>
      </dsp:txXfrm>
    </dsp:sp>
    <dsp:sp modelId="{5701CE18-FD9E-4244-A53B-066EC018E0E7}">
      <dsp:nvSpPr>
        <dsp:cNvPr id="0" name=""/>
        <dsp:cNvSpPr/>
      </dsp:nvSpPr>
      <dsp:spPr>
        <a:xfrm>
          <a:off x="0" y="2685630"/>
          <a:ext cx="3277731" cy="196663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0" i="0" kern="1200" dirty="0">
              <a:solidFill>
                <a:schemeClr val="tx1"/>
              </a:solidFill>
            </a:rPr>
            <a:t>The impact generated by DVA on mental health differs from various demographics, as each age and cultural group is vulnerable to different  factors. DVA holds a different effect depending on the age at which is experienced. </a:t>
          </a:r>
          <a:endParaRPr lang="en-US" sz="1700" kern="1200" dirty="0">
            <a:solidFill>
              <a:schemeClr val="tx1"/>
            </a:solidFill>
          </a:endParaRPr>
        </a:p>
      </dsp:txBody>
      <dsp:txXfrm>
        <a:off x="0" y="2685630"/>
        <a:ext cx="3277731" cy="1966638"/>
      </dsp:txXfrm>
    </dsp:sp>
    <dsp:sp modelId="{04E38C7F-60D1-9A41-951D-157D7D586D45}">
      <dsp:nvSpPr>
        <dsp:cNvPr id="0" name=""/>
        <dsp:cNvSpPr/>
      </dsp:nvSpPr>
      <dsp:spPr>
        <a:xfrm>
          <a:off x="3605504" y="2685630"/>
          <a:ext cx="3277731" cy="196663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0" i="0" kern="1200" dirty="0">
              <a:solidFill>
                <a:schemeClr val="tx1"/>
              </a:solidFill>
            </a:rPr>
            <a:t>Therapy should prioritise self esteem to prevent or neutralise feelings of self-blame and helplessness but also to encourage survivors to become actively involve in their recovery. </a:t>
          </a:r>
          <a:endParaRPr lang="en-US" sz="1700" kern="1200" dirty="0">
            <a:solidFill>
              <a:schemeClr val="tx1"/>
            </a:solidFill>
          </a:endParaRPr>
        </a:p>
      </dsp:txBody>
      <dsp:txXfrm>
        <a:off x="3605504" y="2685630"/>
        <a:ext cx="3277731" cy="1966638"/>
      </dsp:txXfrm>
    </dsp:sp>
    <dsp:sp modelId="{D6804A5B-0D97-F644-B175-C6CCBAD138A4}">
      <dsp:nvSpPr>
        <dsp:cNvPr id="0" name=""/>
        <dsp:cNvSpPr/>
      </dsp:nvSpPr>
      <dsp:spPr>
        <a:xfrm>
          <a:off x="7211008" y="2685630"/>
          <a:ext cx="3277731" cy="196663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0" i="0" kern="1200" dirty="0">
              <a:solidFill>
                <a:schemeClr val="tx1"/>
              </a:solidFill>
            </a:rPr>
            <a:t>The survivors’ participation in their own recovery is delayed by access to organisational support (</a:t>
          </a:r>
          <a:r>
            <a:rPr lang="en-GB" sz="1700" b="0" i="0" kern="1200" dirty="0" err="1">
              <a:solidFill>
                <a:schemeClr val="tx1"/>
              </a:solidFill>
            </a:rPr>
            <a:t>eg.</a:t>
          </a:r>
          <a:r>
            <a:rPr lang="en-GB" sz="1700" b="0" i="0" kern="1200" dirty="0">
              <a:solidFill>
                <a:schemeClr val="tx1"/>
              </a:solidFill>
            </a:rPr>
            <a:t> Childcare). </a:t>
          </a:r>
          <a:endParaRPr lang="en-US" sz="1700" kern="1200" dirty="0">
            <a:solidFill>
              <a:schemeClr val="tx1"/>
            </a:solidFill>
          </a:endParaRPr>
        </a:p>
      </dsp:txBody>
      <dsp:txXfrm>
        <a:off x="7211008" y="2685630"/>
        <a:ext cx="3277731" cy="196663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hevron1">
  <dgm:title val=""/>
  <dgm:desc val=""/>
  <dgm:catLst>
    <dgm:cat type="process" pri="9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des" func="maxDepth" op="gte" val="2">
        <dgm:constrLst>
          <dgm:constr type="h" for="ch" forName="composite" refType="h"/>
          <dgm:constr type="w" for="ch" forName="composite" refType="w"/>
          <dgm:constr type="w" for="des" forName="parTx"/>
          <dgm:constr type="h" for="des" forName="parTx" op="equ"/>
          <dgm:constr type="w" for="des" forName="desTx"/>
          <dgm:constr type="h" for="des" forName="desTx" op="equ"/>
          <dgm:constr type="primFontSz" for="des" forName="parTx" val="65"/>
          <dgm:constr type="secFontSz" for="des" forName="desTx" refType="primFontSz" refFor="des" refForName="parTx" op="equ"/>
          <dgm:constr type="h" for="des" forName="parTx" refType="primFontSz" refFor="des" refForName="parTx" fact="1.5"/>
          <dgm:constr type="h" for="des" forName="desTx" refType="primFontSz" refFor="des" refForName="parTx" fact="0.5"/>
          <dgm:constr type="w" for="ch" forName="space" op="equ" val="-6"/>
        </dgm:constrLst>
        <dgm:ruleLst>
          <dgm:rule type="w" for="ch" forName="composite" val="0" fact="NaN" max="NaN"/>
          <dgm:rule type="primFontSz" for="des" forName="parTx" val="5" fact="NaN" max="NaN"/>
        </dgm:ruleLst>
        <dgm:forEach name="Name6" axis="ch" ptType="node"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hoose name="Name7">
              <dgm:if name="Name8" func="var" arg="dir" op="equ" val="norm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if>
              <dgm:else name="Name9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 refType="w" fact="0.2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else>
            </dgm:choose>
            <dgm:ruleLst>
              <dgm:rule type="h" val="INF" fact="NaN" max="NaN"/>
            </dgm:ruleLst>
            <dgm:layoutNode name="parTx">
              <dgm:varLst>
                <dgm:chMax val="0"/>
                <dgm:chPref val="0"/>
                <dgm:bulletEnabled val="1"/>
              </dgm:varLst>
              <dgm:alg type="tx"/>
              <dgm:choose name="Name10">
                <dgm:if name="Name11" func="var" arg="dir" op="equ" val="norm">
                  <dgm:shape xmlns:r="http://schemas.openxmlformats.org/officeDocument/2006/relationships" type="chevron" r:blip="">
                    <dgm:adjLst/>
                  </dgm:shape>
                </dgm:if>
                <dgm:else name="Name12">
                  <dgm:shape xmlns:r="http://schemas.openxmlformats.org/officeDocument/2006/relationships" rot="180" type="chevron" r:blip="">
                    <dgm:adjLst/>
                  </dgm:shape>
                </dgm:else>
              </dgm:choose>
              <dgm:presOf axis="self" ptType="node"/>
              <dgm:choose name="Name13">
                <dgm:if name="Name14" func="var" arg="dir" op="equ" val="norm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315"/>
                    <dgm:constr type="rMarg" refType="primFontSz" fact="0.105"/>
                  </dgm:constrLst>
                </dgm:if>
                <dgm:else name="Name15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105"/>
                    <dgm:constr type="rMarg" refType="primFontSz" fact="0.315"/>
                  </dgm:constrLst>
                </dgm:else>
              </dgm:choose>
              <dgm:ruleLst>
                <dgm:rule type="h" val="INF" fact="NaN" max="NaN"/>
              </dgm:ruleLst>
            </dgm:layoutNode>
            <dgm:layoutNode name="desTx" styleLbl="revTx">
              <dgm:varLst>
                <dgm:bulletEnabled val="1"/>
              </dgm:varLst>
              <dgm:alg type="tx">
                <dgm:param type="stBulletLvl" val="1"/>
              </dgm:alg>
              <dgm:choose name="Name16">
                <dgm:if name="Name17" axis="ch" ptType="node" func="cnt" op="gte" val="1">
                  <dgm:shape xmlns:r="http://schemas.openxmlformats.org/officeDocument/2006/relationships" type="rect" r:blip="">
                    <dgm:adjLst/>
                  </dgm:shape>
                </dgm:if>
                <dgm:else name="Name18">
                  <dgm:shape xmlns:r="http://schemas.openxmlformats.org/officeDocument/2006/relationships" type="rect" r:blip="" hideGeom="1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h"/>
                <dgm:constr type="tMarg"/>
                <dgm:constr type="bMarg"/>
                <dgm:constr type="rMarg"/>
                <dgm:constr type="lMarg"/>
              </dgm:constrLst>
              <dgm:ruleLst>
                <dgm:rule type="h" val="INF" fact="NaN" max="NaN"/>
              </dgm:ruleLst>
            </dgm:layoutNode>
          </dgm:layoutNode>
          <dgm:forEach name="Name19" axis="followSib" ptType="sibTrans" cnt="1">
            <dgm:layoutNode name="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if>
      <dgm:else name="Name20">
        <dgm:constrLst>
          <dgm:constr type="w" for="ch" forName="parTxOnly" refType="w"/>
          <dgm:constr type="h" for="des" forName="parTxOnly" op="equ"/>
          <dgm:constr type="primFontSz" for="des" forName="parTxOnly" op="equ" val="65"/>
          <dgm:constr type="w" for="ch" forName="parTxOnlySpace" refType="w" refFor="ch" refForName="parTxOnly" fact="-0.1"/>
        </dgm:constrLst>
        <dgm:ruleLst/>
        <dgm:forEach name="Name21" axis="ch" ptType="node">
          <dgm:layoutNode name="parTxOnly">
            <dgm:varLst>
              <dgm:chMax val="0"/>
              <dgm:chPref val="0"/>
              <dgm:bulletEnabled val="1"/>
            </dgm:varLst>
            <dgm:alg type="tx"/>
            <dgm:choose name="Name22">
              <dgm:if name="Name23" func="var" arg="dir" op="equ" val="norm">
                <dgm:shape xmlns:r="http://schemas.openxmlformats.org/officeDocument/2006/relationships" type="chevron" r:blip="">
                  <dgm:adjLst/>
                </dgm:shape>
              </dgm:if>
              <dgm:else name="Name24">
                <dgm:shape xmlns:r="http://schemas.openxmlformats.org/officeDocument/2006/relationships" rot="180" type="chevron" r:blip="">
                  <dgm:adjLst/>
                </dgm:shape>
              </dgm:else>
            </dgm:choose>
            <dgm:presOf axis="self" ptType="node"/>
            <dgm:choose name="Name25">
              <dgm:if name="Name26" func="var" arg="dir" op="equ" val="norm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315"/>
                  <dgm:constr type="rMarg" refType="primFontSz" fact="0.105"/>
                </dgm:constrLst>
              </dgm:if>
              <dgm:else name="Name27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105"/>
                  <dgm:constr type="rMarg" refType="primFontSz" fact="0.315"/>
                </dgm:constrLst>
              </dgm:else>
            </dgm:choose>
            <dgm:ruleLst>
              <dgm:rule type="primFontSz" val="5" fact="NaN" max="NaN"/>
            </dgm:ruleLst>
          </dgm:layoutNode>
          <dgm:forEach name="Name28" axis="followSib" ptType="sibTrans" cnt="1">
            <dgm:layoutNode name="parTxOnly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else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209F58D-76EA-4641-9731-9D742C878554}" type="datetimeFigureOut">
              <a:rPr lang="en-US" smtClean="0"/>
              <a:t>9/17/22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EF0A922-146D-984C-8D0C-22F9DB2EE2B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399268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EF0A922-146D-984C-8D0C-22F9DB2EE2B5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8378884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EF0A922-146D-984C-8D0C-22F9DB2EE2B5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795025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EF0A922-146D-984C-8D0C-22F9DB2EE2B5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2450893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EF0A922-146D-984C-8D0C-22F9DB2EE2B5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40390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2.png"/></Relationships>
</file>

<file path=ppt/slideLayouts/_rels/slideLayout9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2.png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920834" y="1346946"/>
            <a:ext cx="10222992" cy="80683"/>
          </a:xfrm>
          <a:prstGeom prst="rect">
            <a:avLst/>
          </a:prstGeom>
          <a:blipFill dpi="0" rotWithShape="1">
            <a:blip r:embed="rId2">
              <a:alphaModFix amt="83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920834" y="4299696"/>
            <a:ext cx="10222992" cy="80683"/>
          </a:xfrm>
          <a:prstGeom prst="rect">
            <a:avLst/>
          </a:prstGeom>
          <a:blipFill dpi="0" rotWithShape="1">
            <a:blip r:embed="rId2">
              <a:alphaModFix amt="83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920834" y="1484779"/>
            <a:ext cx="10222992" cy="2743200"/>
          </a:xfrm>
          <a:prstGeom prst="rect">
            <a:avLst/>
          </a:prstGeom>
          <a:blipFill dpi="0" rotWithShape="1">
            <a:blip r:embed="rId2">
              <a:alphaModFix amt="83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/>
          <p:cNvGrpSpPr/>
          <p:nvPr/>
        </p:nvGrpSpPr>
        <p:grpSpPr>
          <a:xfrm>
            <a:off x="9649215" y="4068923"/>
            <a:ext cx="1080904" cy="1080902"/>
            <a:chOff x="9685338" y="4460675"/>
            <a:chExt cx="1080904" cy="1080902"/>
          </a:xfrm>
        </p:grpSpPr>
        <p:sp>
          <p:nvSpPr>
            <p:cNvPr id="11" name="Oval 10"/>
            <p:cNvSpPr/>
            <p:nvPr/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12" name="Oval 11"/>
            <p:cNvSpPr/>
            <p:nvPr/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51560" y="1432223"/>
            <a:ext cx="9966960" cy="3035808"/>
          </a:xfrm>
        </p:spPr>
        <p:txBody>
          <a:bodyPr anchor="ctr">
            <a:noAutofit/>
          </a:bodyPr>
          <a:lstStyle>
            <a:lvl1pPr algn="l">
              <a:lnSpc>
                <a:spcPct val="85000"/>
              </a:lnSpc>
              <a:defRPr sz="7200" b="1" cap="none" baseline="0">
                <a:blipFill dpi="0" rotWithShape="1">
                  <a:blip r:embed="rId4"/>
                  <a:srcRect/>
                  <a:tile tx="6350" ty="-127000" sx="65000" sy="64000" flip="none" algn="tl"/>
                </a:blip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69848" y="4389120"/>
            <a:ext cx="7891272" cy="1069848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1"/>
                </a:solidFill>
              </a:defRPr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9/17/22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592733" y="4289334"/>
            <a:ext cx="1193868" cy="640080"/>
          </a:xfrm>
        </p:spPr>
        <p:txBody>
          <a:bodyPr/>
          <a:lstStyle>
            <a:lvl1pPr>
              <a:defRPr sz="2800" b="1"/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3484767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9/17/22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339635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4917989"/>
            <a:ext cx="12192000" cy="1940010"/>
          </a:xfrm>
          <a:prstGeom prst="rect">
            <a:avLst/>
          </a:prstGeom>
          <a:blipFill dpi="0" rotWithShape="1">
            <a:blip r:embed="rId2">
              <a:alphaModFix amt="83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67128" y="1225296"/>
            <a:ext cx="9281160" cy="3520440"/>
          </a:xfrm>
        </p:spPr>
        <p:txBody>
          <a:bodyPr anchor="ctr">
            <a:normAutofit/>
          </a:bodyPr>
          <a:lstStyle>
            <a:lvl1pPr>
              <a:lnSpc>
                <a:spcPct val="85000"/>
              </a:lnSpc>
              <a:defRPr sz="7200" b="1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165774" y="5020056"/>
            <a:ext cx="9052560" cy="1066800"/>
          </a:xfrm>
        </p:spPr>
        <p:txBody>
          <a:bodyPr anchor="t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593667" y="6272784"/>
            <a:ext cx="2644309" cy="365125"/>
          </a:xfrm>
        </p:spPr>
        <p:txBody>
          <a:bodyPr/>
          <a:lstStyle/>
          <a:p>
            <a:fld id="{B61BEF0D-F0BB-DE4B-95CE-6DB70DBA9567}" type="datetimeFigureOut">
              <a:rPr lang="en-US" smtClean="0"/>
              <a:pPr/>
              <a:t>9/17/22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182708" y="6272784"/>
            <a:ext cx="6327648" cy="365125"/>
          </a:xfrm>
        </p:spPr>
        <p:txBody>
          <a:bodyPr/>
          <a:lstStyle/>
          <a:p>
            <a:endParaRPr lang="en-US" dirty="0"/>
          </a:p>
        </p:txBody>
      </p:sp>
      <p:grpSp>
        <p:nvGrpSpPr>
          <p:cNvPr id="8" name="Group 7"/>
          <p:cNvGrpSpPr/>
          <p:nvPr/>
        </p:nvGrpSpPr>
        <p:grpSpPr>
          <a:xfrm>
            <a:off x="897399" y="2325848"/>
            <a:ext cx="1080904" cy="1080902"/>
            <a:chOff x="9685338" y="4460675"/>
            <a:chExt cx="1080904" cy="1080902"/>
          </a:xfrm>
        </p:grpSpPr>
        <p:sp>
          <p:nvSpPr>
            <p:cNvPr id="9" name="Oval 8"/>
            <p:cNvSpPr/>
            <p:nvPr/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10" name="Oval 9"/>
            <p:cNvSpPr/>
            <p:nvPr/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43702" y="2506133"/>
            <a:ext cx="1188298" cy="720332"/>
          </a:xfrm>
        </p:spPr>
        <p:txBody>
          <a:bodyPr/>
          <a:lstStyle>
            <a:lvl1pPr>
              <a:defRPr sz="2800"/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440766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9848" y="2194560"/>
            <a:ext cx="4754880" cy="3977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64224" y="2194560"/>
            <a:ext cx="4754880" cy="3977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9/17/22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503518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048256"/>
            <a:ext cx="4754880" cy="640080"/>
          </a:xfrm>
        </p:spPr>
        <p:txBody>
          <a:bodyPr anchor="ctr">
            <a:normAutofit/>
          </a:bodyPr>
          <a:lstStyle>
            <a:lvl1pPr marL="0" indent="0">
              <a:buNone/>
              <a:defRPr sz="2000" b="1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43200"/>
            <a:ext cx="4754880" cy="32918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64224" y="2048256"/>
            <a:ext cx="4754880" cy="640080"/>
          </a:xfrm>
        </p:spPr>
        <p:txBody>
          <a:bodyPr anchor="ctr">
            <a:normAutofit/>
          </a:bodyPr>
          <a:lstStyle>
            <a:lvl1pPr marL="0" indent="0">
              <a:buNone/>
              <a:defRPr sz="2000" b="1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64224" y="2743200"/>
            <a:ext cx="4754880" cy="32918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9/17/22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1489107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9/17/22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55141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9/17/22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595584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8303740" y="0"/>
            <a:ext cx="3888259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49640" y="685800"/>
            <a:ext cx="3200400" cy="1737360"/>
          </a:xfrm>
        </p:spPr>
        <p:txBody>
          <a:bodyPr anchor="b">
            <a:normAutofit/>
          </a:bodyPr>
          <a:lstStyle>
            <a:lvl1pPr>
              <a:defRPr sz="3200" b="1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685800"/>
            <a:ext cx="6711696" cy="5020056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49640" y="2423160"/>
            <a:ext cx="3200400" cy="329184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400">
                <a:solidFill>
                  <a:schemeClr val="accent1">
                    <a:lumMod val="5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9/17/22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10" name="Oval 9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11" name="Oval 10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ysClr val="window" lastClr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3173185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8303740" y="0"/>
            <a:ext cx="3888259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49640" y="685800"/>
            <a:ext cx="3200400" cy="1737360"/>
          </a:xfrm>
        </p:spPr>
        <p:txBody>
          <a:bodyPr anchor="b">
            <a:normAutofit/>
          </a:bodyPr>
          <a:lstStyle>
            <a:lvl1pPr>
              <a:defRPr sz="3200" b="1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0" y="0"/>
            <a:ext cx="8303740" cy="6858000"/>
          </a:xfrm>
          <a:solidFill>
            <a:schemeClr val="tx2">
              <a:lumMod val="20000"/>
              <a:lumOff val="8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49640" y="2423160"/>
            <a:ext cx="3200400" cy="329184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400">
                <a:solidFill>
                  <a:schemeClr val="accent1">
                    <a:lumMod val="5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9/17/22</a:t>
            </a:fld>
            <a:endParaRPr lang="en-US" dirty="0"/>
          </a:p>
        </p:txBody>
      </p:sp>
      <p:grpSp>
        <p:nvGrpSpPr>
          <p:cNvPr id="8" name="Group 7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9" name="Oval 8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10" name="Oval 9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ysClr val="window" lastClr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797740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9/17/22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3885455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533400"/>
            <a:ext cx="2552700" cy="5638800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66800" y="533400"/>
            <a:ext cx="7505700" cy="563880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9/17/22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4245147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3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microsoft.com/office/2007/relationships/hdphoto" Target="../media/hdphoto1.wdp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9848" y="484632"/>
            <a:ext cx="10058400" cy="160934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121408"/>
            <a:ext cx="10058400" cy="40507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964424" y="6272784"/>
            <a:ext cx="32735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2"/>
                </a:solidFill>
              </a:defRPr>
            </a:lvl1pPr>
          </a:lstStyle>
          <a:p>
            <a:fld id="{B61BEF0D-F0BB-DE4B-95CE-6DB70DBA9567}" type="datetimeFigureOut">
              <a:rPr lang="en-US" smtClean="0"/>
              <a:pPr/>
              <a:t>9/17/22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88136" y="6272784"/>
            <a:ext cx="632764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grpSp>
        <p:nvGrpSpPr>
          <p:cNvPr id="7" name="Group 6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8" name="Oval 7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13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14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9" name="Oval 8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311128" y="6272784"/>
            <a:ext cx="64008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 b="1">
                <a:solidFill>
                  <a:srgbClr val="FFFFFF"/>
                </a:solidFill>
                <a:latin typeface="+mn-lt"/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055577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640" r:id="rId1"/>
    <p:sldLayoutId id="2147484641" r:id="rId2"/>
    <p:sldLayoutId id="2147484642" r:id="rId3"/>
    <p:sldLayoutId id="2147484643" r:id="rId4"/>
    <p:sldLayoutId id="2147484644" r:id="rId5"/>
    <p:sldLayoutId id="2147484645" r:id="rId6"/>
    <p:sldLayoutId id="2147484646" r:id="rId7"/>
    <p:sldLayoutId id="2147484647" r:id="rId8"/>
    <p:sldLayoutId id="2147484648" r:id="rId9"/>
    <p:sldLayoutId id="2147484649" r:id="rId10"/>
    <p:sldLayoutId id="2147484650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800" b="1" kern="1200" cap="none" baseline="0">
          <a:blipFill>
            <a:blip r:embed="rId1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tile tx="6350" ty="-127000" sx="65000" sy="64000" flip="none" algn="tl"/>
          </a:blip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all4maternity.com/talking-about-domestic-abuse-in-pregnancy/" TargetMode="External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feyisitanmi.blogspot.com/2016/10/types-of-domestic-abuse_11.html" TargetMode="External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8.jpeg"/><Relationship Id="rId7" Type="http://schemas.openxmlformats.org/officeDocument/2006/relationships/diagramColors" Target="../diagrams/colors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10" Type="http://schemas.openxmlformats.org/officeDocument/2006/relationships/hyperlink" Target="https://www.ancient-origins.net/history-ancient-traditions/domestic-violence-0015240" TargetMode="External"/><Relationship Id="rId4" Type="http://schemas.openxmlformats.org/officeDocument/2006/relationships/diagramData" Target="../diagrams/data1.xml"/><Relationship Id="rId9" Type="http://schemas.openxmlformats.org/officeDocument/2006/relationships/image" Target="../media/image9.jpg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.png"/><Relationship Id="rId5" Type="http://schemas.openxmlformats.org/officeDocument/2006/relationships/hyperlink" Target="https://www.cuemath.com/data/data-collection-methods/" TargetMode="External"/><Relationship Id="rId4" Type="http://schemas.openxmlformats.org/officeDocument/2006/relationships/image" Target="../media/image10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2.xml"/><Relationship Id="rId3" Type="http://schemas.microsoft.com/office/2007/relationships/hdphoto" Target="../media/hdphoto2.wdp"/><Relationship Id="rId7" Type="http://schemas.openxmlformats.org/officeDocument/2006/relationships/diagramLayout" Target="../diagrams/layout2.xm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diagramData" Target="../diagrams/data2.xml"/><Relationship Id="rId5" Type="http://schemas.microsoft.com/office/2007/relationships/hdphoto" Target="../media/hdphoto1.wdp"/><Relationship Id="rId10" Type="http://schemas.microsoft.com/office/2007/relationships/diagramDrawing" Target="../diagrams/drawing2.xml"/><Relationship Id="rId4" Type="http://schemas.openxmlformats.org/officeDocument/2006/relationships/image" Target="../media/image2.png"/><Relationship Id="rId9" Type="http://schemas.openxmlformats.org/officeDocument/2006/relationships/diagramColors" Target="../diagrams/colors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pm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researchgate.net/figure/PRISMA-flow-chart-Color-figure-can-be-viewed-at-wileyonlinelibrarycom_fig1_334473510" TargetMode="Externa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istockphoto.com/vector/domestic-violence-awareness-gm1048752272-280501115" TargetMode="External"/><Relationship Id="rId3" Type="http://schemas.openxmlformats.org/officeDocument/2006/relationships/diagramLayout" Target="../diagrams/layout3.xml"/><Relationship Id="rId7" Type="http://schemas.openxmlformats.org/officeDocument/2006/relationships/image" Target="../media/image12.png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aph.gov.au/About_Parliament/Parliamentary_Departments/Parliamentary_Library/FlagPost/2018/December/Community_attitudes_towards_violence_against_women" TargetMode="External"/><Relationship Id="rId7" Type="http://schemas.openxmlformats.org/officeDocument/2006/relationships/hyperlink" Target="https://creativecommons.org/licenses/by-nc-nd/3.0/" TargetMode="External"/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.png"/><Relationship Id="rId5" Type="http://schemas.microsoft.com/office/2007/relationships/hdphoto" Target="../media/hdphoto2.wdp"/><Relationship Id="rId4" Type="http://schemas.openxmlformats.org/officeDocument/2006/relationships/image" Target="../media/image4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narHorz">
          <a:fgClr>
            <a:schemeClr val="accent1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238C72-314F-1663-38D3-D2B2C7F8CA2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0" y="3059155"/>
            <a:ext cx="10953136" cy="1604733"/>
          </a:xfrm>
        </p:spPr>
        <p:txBody>
          <a:bodyPr anchor="b">
            <a:normAutofit/>
          </a:bodyPr>
          <a:lstStyle/>
          <a:p>
            <a:pPr algn="ctr"/>
            <a:r>
              <a:rPr lang="en-GB" sz="4400" dirty="0"/>
              <a:t>The impact of domestic violence on the mental health of victims </a:t>
            </a:r>
            <a:endParaRPr lang="en-US" sz="44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4E3E369-4EF9-69A5-190B-1BE972F1EB0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989702" y="5992958"/>
            <a:ext cx="8283940" cy="865042"/>
          </a:xfrm>
        </p:spPr>
        <p:txBody>
          <a:bodyPr>
            <a:normAutofit fontScale="92500" lnSpcReduction="20000"/>
          </a:bodyPr>
          <a:lstStyle/>
          <a:p>
            <a:pPr algn="ctr"/>
            <a:r>
              <a:rPr lang="en-GB" sz="2800" dirty="0" err="1">
                <a:solidFill>
                  <a:srgbClr val="000000"/>
                </a:solidFill>
              </a:rPr>
              <a:t>Denisa</a:t>
            </a:r>
            <a:r>
              <a:rPr lang="en-GB" sz="2800" dirty="0">
                <a:solidFill>
                  <a:srgbClr val="000000"/>
                </a:solidFill>
              </a:rPr>
              <a:t> </a:t>
            </a:r>
            <a:r>
              <a:rPr lang="en-GB" sz="2800" dirty="0" err="1">
                <a:solidFill>
                  <a:srgbClr val="000000"/>
                </a:solidFill>
              </a:rPr>
              <a:t>Vonet</a:t>
            </a:r>
            <a:r>
              <a:rPr lang="en-GB" sz="2800" dirty="0">
                <a:solidFill>
                  <a:srgbClr val="000000"/>
                </a:solidFill>
              </a:rPr>
              <a:t> </a:t>
            </a:r>
          </a:p>
          <a:p>
            <a:pPr algn="ctr"/>
            <a:r>
              <a:rPr lang="en-GB" sz="2800" dirty="0">
                <a:solidFill>
                  <a:srgbClr val="000000"/>
                </a:solidFill>
              </a:rPr>
              <a:t>1908353 </a:t>
            </a:r>
            <a:endParaRPr lang="en-US" sz="2800" dirty="0">
              <a:solidFill>
                <a:srgbClr val="000000"/>
              </a:solidFill>
            </a:endParaRPr>
          </a:p>
        </p:txBody>
      </p:sp>
      <p:pic>
        <p:nvPicPr>
          <p:cNvPr id="172" name="Picture 171" descr="A person holding a sign&#10;&#10;Description automatically generated with medium confidence">
            <a:extLst>
              <a:ext uri="{FF2B5EF4-FFF2-40B4-BE49-F238E27FC236}">
                <a16:creationId xmlns:a16="http://schemas.microsoft.com/office/drawing/2014/main" id="{6FA4DA68-6283-E944-96DC-6F15E1E82D3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4040" t="9091" r="7071"/>
          <a:stretch/>
        </p:blipFill>
        <p:spPr>
          <a:xfrm>
            <a:off x="3754374" y="435545"/>
            <a:ext cx="4969004" cy="27950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580755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7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72000">
              <a:schemeClr val="accent5">
                <a:lumMod val="0"/>
                <a:lumOff val="100000"/>
              </a:schemeClr>
            </a:gs>
            <a:gs pos="100000">
              <a:schemeClr val="accent1">
                <a:lumMod val="60000"/>
                <a:lumOff val="40000"/>
              </a:schemeClr>
            </a:gs>
          </a:gsLst>
          <a:path path="circle">
            <a:fillToRect l="50000" t="-80000" r="50000" b="18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0705A3-3A5A-BA4B-9ECA-49D2E00424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84825" y="2513"/>
            <a:ext cx="5724355" cy="1025830"/>
          </a:xfrm>
        </p:spPr>
        <p:txBody>
          <a:bodyPr>
            <a:normAutofit/>
          </a:bodyPr>
          <a:lstStyle/>
          <a:p>
            <a:r>
              <a:rPr lang="en-US" sz="4000" dirty="0">
                <a:solidFill>
                  <a:srgbClr val="0070C0"/>
                </a:solidFill>
              </a:rPr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B958E7-1E79-D04D-B399-935A0FE029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2688" y="1847982"/>
            <a:ext cx="4277337" cy="1336867"/>
          </a:xfrm>
        </p:spPr>
        <p:txBody>
          <a:bodyPr>
            <a:normAutofit/>
          </a:bodyPr>
          <a:lstStyle/>
          <a:p>
            <a:r>
              <a:rPr lang="en-US" sz="1800" dirty="0"/>
              <a:t>Domestic violence also called domestic abuse is defined as a pattern of incidents of controlling ,threatening , coercive and violent </a:t>
            </a:r>
            <a:r>
              <a:rPr lang="en-US" sz="1800" dirty="0" err="1"/>
              <a:t>behaviour</a:t>
            </a:r>
            <a:r>
              <a:rPr lang="en-US" sz="1800" dirty="0"/>
              <a:t> </a:t>
            </a:r>
            <a:r>
              <a:rPr lang="en-GB" sz="1800" dirty="0">
                <a:effectLst/>
                <a:latin typeface="Times New Roman" panose="02020603050405020304" pitchFamily="18" charset="0"/>
                <a:ea typeface="Arial Unicode MS" panose="020B0604020202020204" pitchFamily="34" charset="-128"/>
              </a:rPr>
              <a:t>(Women’s 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Arial Unicode MS" panose="020B0604020202020204" pitchFamily="34" charset="-128"/>
              </a:rPr>
              <a:t>Aid,N</a:t>
            </a:r>
            <a:r>
              <a:rPr lang="en-GB" sz="1800" dirty="0">
                <a:effectLst/>
                <a:latin typeface="Times New Roman" panose="02020603050405020304" pitchFamily="18" charset="0"/>
                <a:ea typeface="Arial Unicode MS" panose="020B0604020202020204" pitchFamily="34" charset="-128"/>
              </a:rPr>
              <a:t>/D).</a:t>
            </a:r>
            <a:r>
              <a:rPr lang="en-GB" sz="1600" dirty="0">
                <a:effectLst/>
              </a:rPr>
              <a:t> </a:t>
            </a:r>
            <a:endParaRPr lang="en-US" sz="1800" dirty="0"/>
          </a:p>
          <a:p>
            <a:endParaRPr lang="en-US" sz="18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1B1AB6D-94A3-E74A-87BD-2946F68CAE71}"/>
              </a:ext>
            </a:extLst>
          </p:cNvPr>
          <p:cNvSpPr txBox="1"/>
          <p:nvPr/>
        </p:nvSpPr>
        <p:spPr>
          <a:xfrm>
            <a:off x="5801337" y="1092557"/>
            <a:ext cx="5331431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sz="2800" b="1" dirty="0">
              <a:solidFill>
                <a:srgbClr val="0070C0"/>
              </a:solidFill>
            </a:endParaRPr>
          </a:p>
          <a:p>
            <a:endParaRPr lang="en-US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51302CC-CA2C-9C4D-8C88-CFDC743D9813}"/>
              </a:ext>
            </a:extLst>
          </p:cNvPr>
          <p:cNvSpPr txBox="1"/>
          <p:nvPr/>
        </p:nvSpPr>
        <p:spPr>
          <a:xfrm>
            <a:off x="670561" y="3673152"/>
            <a:ext cx="4009464" cy="276998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>
                <a:solidFill>
                  <a:srgbClr val="0070C0"/>
                </a:solidFill>
              </a:rPr>
              <a:t>Impact on mental health</a:t>
            </a:r>
          </a:p>
          <a:p>
            <a:endParaRPr lang="en-US" sz="2400" b="1" dirty="0">
              <a:solidFill>
                <a:srgbClr val="0070C0"/>
              </a:solidFill>
            </a:endParaRPr>
          </a:p>
          <a:p>
            <a:r>
              <a:rPr lang="en-US" b="1" dirty="0"/>
              <a:t>-</a:t>
            </a:r>
            <a:r>
              <a:rPr lang="en-US" dirty="0"/>
              <a:t>development of depression</a:t>
            </a:r>
          </a:p>
          <a:p>
            <a:r>
              <a:rPr lang="en-US" dirty="0"/>
              <a:t>-anxiety </a:t>
            </a:r>
          </a:p>
          <a:p>
            <a:r>
              <a:rPr lang="en-US" dirty="0"/>
              <a:t>-self-harm</a:t>
            </a:r>
          </a:p>
          <a:p>
            <a:r>
              <a:rPr lang="en-US" dirty="0"/>
              <a:t>-suicide</a:t>
            </a:r>
          </a:p>
          <a:p>
            <a:r>
              <a:rPr lang="en-US" dirty="0"/>
              <a:t>-eating disorders</a:t>
            </a:r>
          </a:p>
          <a:p>
            <a:r>
              <a:rPr lang="en-US" dirty="0"/>
              <a:t>-substance </a:t>
            </a:r>
            <a:r>
              <a:rPr lang="en-US" dirty="0" err="1"/>
              <a:t>misues</a:t>
            </a:r>
            <a:endParaRPr lang="en-US" dirty="0"/>
          </a:p>
          <a:p>
            <a:r>
              <a:rPr lang="en-US" dirty="0"/>
              <a:t>-other mental health disorders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991F5BF-E66F-0F46-B977-6419AB63E4DC}"/>
              </a:ext>
            </a:extLst>
          </p:cNvPr>
          <p:cNvSpPr txBox="1"/>
          <p:nvPr/>
        </p:nvSpPr>
        <p:spPr>
          <a:xfrm>
            <a:off x="516919" y="1111892"/>
            <a:ext cx="480178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>
                <a:solidFill>
                  <a:srgbClr val="0070C0"/>
                </a:solidFill>
              </a:rPr>
              <a:t>What is domestic violence</a:t>
            </a:r>
            <a:r>
              <a:rPr lang="en-US" sz="2400" b="1" dirty="0">
                <a:solidFill>
                  <a:srgbClr val="0070C0"/>
                </a:solidFill>
                <a:latin typeface="+mj-lt"/>
              </a:rPr>
              <a:t>?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7DB3A01-2E5B-D349-925A-2085DFDFE2A6}"/>
              </a:ext>
            </a:extLst>
          </p:cNvPr>
          <p:cNvSpPr txBox="1"/>
          <p:nvPr/>
        </p:nvSpPr>
        <p:spPr>
          <a:xfrm>
            <a:off x="5938563" y="6019779"/>
            <a:ext cx="519420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/>
              <a:t>Source :https://2.bp.blogspot.com/-OnZweI7tKaM/V_1F57jDo3I/</a:t>
            </a:r>
            <a:r>
              <a:rPr lang="en-US" sz="1200" dirty="0" err="1"/>
              <a:t>AAAAAAAAAPg</a:t>
            </a:r>
            <a:r>
              <a:rPr lang="en-US" sz="1200" dirty="0"/>
              <a:t>/ok-ee8C_saokCS-FJj4zl8ZbwOsoLJM4gCK4B/s1600/Types%2Bof%2BDomestic%2BAbuse.jpg</a:t>
            </a:r>
          </a:p>
        </p:txBody>
      </p:sp>
      <p:pic>
        <p:nvPicPr>
          <p:cNvPr id="13" name="Picture 12" descr="Diagram&#10;&#10;Description automatically generated">
            <a:extLst>
              <a:ext uri="{FF2B5EF4-FFF2-40B4-BE49-F238E27FC236}">
                <a16:creationId xmlns:a16="http://schemas.microsoft.com/office/drawing/2014/main" id="{862569D5-EF2B-C644-A7E3-BAC55BE627D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4486275" y="721081"/>
            <a:ext cx="6866255" cy="48939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4192797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67447"/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4F15FD-58D9-30D2-EB34-581AC315D7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95769"/>
            <a:ext cx="12138368" cy="1185862"/>
          </a:xfrm>
        </p:spPr>
        <p:txBody>
          <a:bodyPr>
            <a:normAutofit fontScale="90000"/>
          </a:bodyPr>
          <a:lstStyle/>
          <a:p>
            <a:r>
              <a:rPr lang="en-GB" sz="4400" dirty="0"/>
              <a:t>Research rationale ,   aim        and    objectives</a:t>
            </a:r>
            <a:br>
              <a:rPr lang="en-GB" sz="5000" dirty="0"/>
            </a:br>
            <a:endParaRPr lang="en-US" sz="5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DA60EB-3C89-25BB-4614-11A686E8FC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2337" y="1157287"/>
            <a:ext cx="2575151" cy="4543426"/>
          </a:xfrm>
          <a:effectLst>
            <a:outerShdw blurRad="50800" dist="50800" dir="5400000" algn="ctr" rotWithShape="0">
              <a:srgbClr val="000000">
                <a:alpha val="0"/>
              </a:srgbClr>
            </a:outerShdw>
          </a:effectLst>
          <a:scene3d>
            <a:camera prst="orthographicFront"/>
            <a:lightRig rig="threePt" dir="t"/>
          </a:scene3d>
          <a:sp3d>
            <a:bevelT w="139700" prst="cross"/>
          </a:sp3d>
        </p:spPr>
        <p:txBody>
          <a:bodyPr>
            <a:normAutofit fontScale="92500"/>
          </a:bodyPr>
          <a:lstStyle/>
          <a:p>
            <a:pPr marL="0" indent="0">
              <a:buNone/>
            </a:pPr>
            <a:endParaRPr lang="en-US" sz="2400" dirty="0"/>
          </a:p>
          <a:p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-1.6 million (7.5%) of women and 786,000 (3.8%) men experienced domestic abuse in 2019.</a:t>
            </a:r>
          </a:p>
          <a:p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-the cost to support the victims of domestic abuse in 2017 was £66 billion </a:t>
            </a:r>
            <a:r>
              <a:rPr lang="en-US" sz="2400" dirty="0">
                <a:effectLst/>
                <a:latin typeface="Times New Roman" panose="02020603050405020304" pitchFamily="18" charset="0"/>
                <a:ea typeface="Arial Unicode MS" panose="020B0604020202020204" pitchFamily="34" charset="-128"/>
                <a:cs typeface="Times New Roman" panose="02020603050405020304" pitchFamily="18" charset="0"/>
              </a:rPr>
              <a:t>(ONS,2019)</a:t>
            </a:r>
            <a:r>
              <a:rPr lang="en-GB" sz="24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084D28B-9E77-3240-B83B-900B16A22B2F}"/>
              </a:ext>
            </a:extLst>
          </p:cNvPr>
          <p:cNvSpPr txBox="1"/>
          <p:nvPr/>
        </p:nvSpPr>
        <p:spPr>
          <a:xfrm>
            <a:off x="5365637" y="1066799"/>
            <a:ext cx="2575150" cy="21544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sz="2400" dirty="0"/>
          </a:p>
          <a:p>
            <a:r>
              <a:rPr lang="en-US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-Investigate the effects of domestic violence on the mental health of the victims.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2AE5CD2-5694-4F40-8D91-43049445B830}"/>
              </a:ext>
            </a:extLst>
          </p:cNvPr>
          <p:cNvSpPr txBox="1"/>
          <p:nvPr/>
        </p:nvSpPr>
        <p:spPr>
          <a:xfrm>
            <a:off x="8818342" y="786572"/>
            <a:ext cx="3373658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sz="2200" dirty="0"/>
          </a:p>
          <a:p>
            <a:r>
              <a:rPr lang="en-US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-define domestic violence and mental health</a:t>
            </a:r>
          </a:p>
          <a:p>
            <a:r>
              <a:rPr lang="en-US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-identify the factors and common causes of domestic violence</a:t>
            </a:r>
          </a:p>
          <a:p>
            <a:r>
              <a:rPr lang="en-US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-</a:t>
            </a:r>
            <a:r>
              <a:rPr lang="en-US" sz="2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analyse</a:t>
            </a:r>
            <a:r>
              <a:rPr lang="en-US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the effects of domestic violence on the mental health of victims.</a:t>
            </a:r>
          </a:p>
          <a:p>
            <a:r>
              <a:rPr lang="en-US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-identify and evaluate strategies to prevent domestic violence and support victims in health and social care practice </a:t>
            </a:r>
          </a:p>
        </p:txBody>
      </p:sp>
    </p:spTree>
    <p:extLst>
      <p:ext uri="{BB962C8B-B14F-4D97-AF65-F5344CB8AC3E}">
        <p14:creationId xmlns:p14="http://schemas.microsoft.com/office/powerpoint/2010/main" val="207723576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5" name="Picture 61">
            <a:extLst>
              <a:ext uri="{FF2B5EF4-FFF2-40B4-BE49-F238E27FC236}">
                <a16:creationId xmlns:a16="http://schemas.microsoft.com/office/drawing/2014/main" id="{F12CA3A6-8BAB-CEF1-11B7-DB4D71905459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duotone>
              <a:prstClr val="black"/>
              <a:prstClr val="white"/>
            </a:duotone>
            <a:alphaModFix amt="80000"/>
          </a:blip>
          <a:srcRect l="989" r="11797" b="2"/>
          <a:stretch/>
        </p:blipFill>
        <p:spPr>
          <a:xfrm>
            <a:off x="3061091" y="100155"/>
            <a:ext cx="8797834" cy="665768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CF6D5D4-2B91-0F4A-932F-5DA0E295FE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03300" y="-65660"/>
            <a:ext cx="4920019" cy="2021553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rgbClr val="FFFFFF"/>
                </a:solidFill>
              </a:rPr>
              <a:t>Background </a:t>
            </a:r>
            <a:br>
              <a:rPr lang="en-US" dirty="0">
                <a:solidFill>
                  <a:srgbClr val="FFFFFF"/>
                </a:solidFill>
              </a:rPr>
            </a:br>
            <a:endParaRPr lang="en-US" dirty="0">
              <a:solidFill>
                <a:srgbClr val="FFFFFF"/>
              </a:solidFill>
            </a:endParaRPr>
          </a:p>
        </p:txBody>
      </p:sp>
      <p:graphicFrame>
        <p:nvGraphicFramePr>
          <p:cNvPr id="148" name="Content Placeholder 2">
            <a:extLst>
              <a:ext uri="{FF2B5EF4-FFF2-40B4-BE49-F238E27FC236}">
                <a16:creationId xmlns:a16="http://schemas.microsoft.com/office/drawing/2014/main" id="{56D8D603-D22A-2E40-AF7A-7E7B95E356D2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6517300" y="1532762"/>
          <a:ext cx="5113024" cy="379247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6" name="Picture 5" descr="A picture containing person&#10;&#10;Description automatically generated">
            <a:extLst>
              <a:ext uri="{FF2B5EF4-FFF2-40B4-BE49-F238E27FC236}">
                <a16:creationId xmlns:a16="http://schemas.microsoft.com/office/drawing/2014/main" id="{D8FD5E03-6B51-C64F-9FC8-E1F683BABD45}"/>
              </a:ext>
            </a:extLst>
          </p:cNvPr>
          <p:cNvPicPr>
            <a:picLocks noChangeAspect="1"/>
          </p:cNvPicPr>
          <p:nvPr/>
        </p:nvPicPr>
        <p:blipFill rotWithShape="1">
          <a:blip r:embed="rId9">
            <a:extLst>
              <a:ext uri="{837473B0-CC2E-450A-ABE3-18F120FF3D39}">
                <a1611:picAttrSrcUrl xmlns:a1611="http://schemas.microsoft.com/office/drawing/2016/11/main" r:id="rId10"/>
              </a:ext>
            </a:extLst>
          </a:blip>
          <a:srcRect l="27954" r="11050" b="2"/>
          <a:stretch/>
        </p:blipFill>
        <p:spPr>
          <a:xfrm>
            <a:off x="1" y="2"/>
            <a:ext cx="6095695" cy="6857997"/>
          </a:xfrm>
          <a:custGeom>
            <a:avLst/>
            <a:gdLst/>
            <a:ahLst/>
            <a:cxnLst/>
            <a:rect l="l" t="t" r="r" b="b"/>
            <a:pathLst>
              <a:path w="6095695" h="6857997">
                <a:moveTo>
                  <a:pt x="3435036" y="0"/>
                </a:moveTo>
                <a:lnTo>
                  <a:pt x="4198562" y="0"/>
                </a:lnTo>
                <a:lnTo>
                  <a:pt x="4365987" y="128761"/>
                </a:lnTo>
                <a:cubicBezTo>
                  <a:pt x="5422363" y="981944"/>
                  <a:pt x="6095695" y="2273123"/>
                  <a:pt x="6095695" y="3718209"/>
                </a:cubicBezTo>
                <a:cubicBezTo>
                  <a:pt x="6095695" y="4922447"/>
                  <a:pt x="5628104" y="6019805"/>
                  <a:pt x="4860911" y="6845880"/>
                </a:cubicBezTo>
                <a:lnTo>
                  <a:pt x="4849107" y="6857997"/>
                </a:lnTo>
                <a:lnTo>
                  <a:pt x="4253869" y="6857997"/>
                </a:lnTo>
                <a:lnTo>
                  <a:pt x="4409441" y="6719623"/>
                </a:lnTo>
                <a:cubicBezTo>
                  <a:pt x="5194330" y="5951494"/>
                  <a:pt x="5679794" y="4890334"/>
                  <a:pt x="5679794" y="3718209"/>
                </a:cubicBezTo>
                <a:cubicBezTo>
                  <a:pt x="5679794" y="2179795"/>
                  <a:pt x="4843506" y="832535"/>
                  <a:pt x="3591563" y="88079"/>
                </a:cubicBezTo>
                <a:close/>
                <a:moveTo>
                  <a:pt x="0" y="0"/>
                </a:moveTo>
                <a:lnTo>
                  <a:pt x="3177466" y="0"/>
                </a:lnTo>
                <a:lnTo>
                  <a:pt x="3353291" y="88129"/>
                </a:lnTo>
                <a:cubicBezTo>
                  <a:pt x="4668281" y="787221"/>
                  <a:pt x="5560965" y="2150692"/>
                  <a:pt x="5560965" y="3718209"/>
                </a:cubicBezTo>
                <a:cubicBezTo>
                  <a:pt x="5560965" y="4858221"/>
                  <a:pt x="5088802" y="5890308"/>
                  <a:pt x="4325417" y="6637392"/>
                </a:cubicBezTo>
                <a:lnTo>
                  <a:pt x="4077394" y="6857997"/>
                </a:lnTo>
                <a:lnTo>
                  <a:pt x="0" y="6857997"/>
                </a:lnTo>
                <a:close/>
              </a:path>
            </a:pathLst>
          </a:cu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23FAFE33-990F-7743-BCC3-FE50F8C78A1D}"/>
              </a:ext>
            </a:extLst>
          </p:cNvPr>
          <p:cNvSpPr txBox="1"/>
          <p:nvPr/>
        </p:nvSpPr>
        <p:spPr>
          <a:xfrm>
            <a:off x="-43816" y="6171057"/>
            <a:ext cx="477401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/>
              <a:t>Source :https://</a:t>
            </a:r>
            <a:r>
              <a:rPr lang="en-US" sz="1200" dirty="0" err="1"/>
              <a:t>www.ancient-origins.net</a:t>
            </a:r>
            <a:r>
              <a:rPr lang="en-US" sz="1200" dirty="0"/>
              <a:t>/sites/default/files/field/image/domestic-violence_0.jpg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1247559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" name="Rectangle 49">
            <a:extLst>
              <a:ext uri="{FF2B5EF4-FFF2-40B4-BE49-F238E27FC236}">
                <a16:creationId xmlns:a16="http://schemas.microsoft.com/office/drawing/2014/main" id="{47F26634-9FA8-4679-B619-B9DFA21E0D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36310" y="0"/>
            <a:ext cx="4355689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8C2484E-19D9-1A4A-A542-AC4986D2DF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70000" y="-372618"/>
            <a:ext cx="3544035" cy="1609344"/>
          </a:xfrm>
          <a:ln>
            <a:noFill/>
          </a:ln>
        </p:spPr>
        <p:txBody>
          <a:bodyPr>
            <a:normAutofit/>
          </a:bodyPr>
          <a:lstStyle/>
          <a:p>
            <a:r>
              <a:rPr lang="en-US" sz="3200" dirty="0"/>
              <a:t>Methods</a:t>
            </a:r>
          </a:p>
        </p:txBody>
      </p:sp>
      <p:pic>
        <p:nvPicPr>
          <p:cNvPr id="41" name="Picture 40" descr="Graphical user interface, text, application&#10;&#10;Description automatically generated">
            <a:extLst>
              <a:ext uri="{FF2B5EF4-FFF2-40B4-BE49-F238E27FC236}">
                <a16:creationId xmlns:a16="http://schemas.microsoft.com/office/drawing/2014/main" id="{665E855D-0EC7-AA44-9FFC-BE86E8A6B52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313957" y="1145584"/>
            <a:ext cx="6882269" cy="5024057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9F10E0-A691-C543-8A22-445FE98F5A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82117" y="158779"/>
            <a:ext cx="3864074" cy="6479186"/>
          </a:xfrm>
        </p:spPr>
        <p:txBody>
          <a:bodyPr>
            <a:normAutofit lnSpcReduction="10000"/>
          </a:bodyPr>
          <a:lstStyle/>
          <a:p>
            <a:pPr marL="0" indent="0">
              <a:spcBef>
                <a:spcPts val="800"/>
              </a:spcBef>
              <a:buNone/>
            </a:pPr>
            <a:r>
              <a:rPr lang="en-GB" sz="1800" b="1" dirty="0">
                <a:ln>
                  <a:noFill/>
                </a:ln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Helvetica Neue" panose="02000503000000020004" pitchFamily="2" charset="0"/>
                <a:cs typeface="Times New Roman" panose="02020603050405020304" pitchFamily="18" charset="0"/>
              </a:rPr>
              <a:t>What is a systematic literature review ?</a:t>
            </a:r>
          </a:p>
          <a:p>
            <a:pPr marL="0" indent="0">
              <a:spcBef>
                <a:spcPts val="800"/>
              </a:spcBef>
              <a:buNone/>
            </a:pPr>
            <a:r>
              <a:rPr lang="en-GB" sz="1600" i="0" u="none" strike="noStrike" dirty="0">
                <a:effectLst/>
                <a:latin typeface="arial" panose="020B0604020202020204" pitchFamily="34" charset="0"/>
              </a:rPr>
              <a:t> </a:t>
            </a:r>
            <a:r>
              <a:rPr lang="en-GB" sz="1600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 systematic literature review identifies, selects and critically evaluates </a:t>
            </a:r>
            <a:r>
              <a:rPr lang="en-GB" sz="16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the existing body of completed and recorded work produced by researchers, scholars, and practitioners in order to find reliable studies on the chosen subject (</a:t>
            </a:r>
            <a:r>
              <a:rPr lang="en-GB" sz="1600" dirty="0" err="1">
                <a:effectLst/>
                <a:latin typeface="Times New Roman" panose="02020603050405020304" pitchFamily="18" charset="0"/>
              </a:rPr>
              <a:t>Okoli</a:t>
            </a:r>
            <a:r>
              <a:rPr lang="en-GB" sz="1600" dirty="0">
                <a:latin typeface="Times New Roman" panose="02020603050405020304" pitchFamily="18" charset="0"/>
              </a:rPr>
              <a:t> and </a:t>
            </a:r>
            <a:r>
              <a:rPr lang="en-GB" sz="1600" dirty="0" err="1">
                <a:effectLst/>
                <a:latin typeface="Times New Roman" panose="02020603050405020304" pitchFamily="18" charset="0"/>
              </a:rPr>
              <a:t>Schabram</a:t>
            </a:r>
            <a:r>
              <a:rPr lang="en-GB" sz="1600" dirty="0">
                <a:effectLst/>
                <a:latin typeface="Times New Roman" panose="02020603050405020304" pitchFamily="18" charset="0"/>
              </a:rPr>
              <a:t>, 2010).</a:t>
            </a:r>
            <a:endParaRPr lang="en-GB" sz="1600" dirty="0"/>
          </a:p>
          <a:p>
            <a:pPr marL="0" indent="0">
              <a:spcBef>
                <a:spcPts val="800"/>
              </a:spcBef>
              <a:buNone/>
            </a:pPr>
            <a:endParaRPr lang="en-GB" sz="1800" dirty="0">
              <a:ln>
                <a:noFill/>
              </a:ln>
              <a:effectLst/>
              <a:uFill>
                <a:solidFill>
                  <a:srgbClr val="000000"/>
                </a:solidFill>
              </a:uFill>
              <a:latin typeface="Times New Roman" panose="02020603050405020304" pitchFamily="18" charset="0"/>
              <a:ea typeface="Helvetica Neue" panose="02000503000000020004" pitchFamily="2" charset="0"/>
              <a:cs typeface="Times New Roman" panose="02020603050405020304" pitchFamily="18" charset="0"/>
            </a:endParaRPr>
          </a:p>
          <a:p>
            <a:pPr marL="0" indent="0">
              <a:spcBef>
                <a:spcPts val="800"/>
              </a:spcBef>
              <a:buNone/>
            </a:pPr>
            <a:r>
              <a:rPr lang="en-GB" sz="1800" b="1" dirty="0">
                <a:ln>
                  <a:noFill/>
                </a:ln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Helvetica Neue" panose="02000503000000020004" pitchFamily="2" charset="0"/>
                <a:cs typeface="Times New Roman" panose="02020603050405020304" pitchFamily="18" charset="0"/>
              </a:rPr>
              <a:t>Research method – qualitative</a:t>
            </a:r>
          </a:p>
          <a:p>
            <a:pPr marL="0" indent="0">
              <a:spcBef>
                <a:spcPts val="800"/>
              </a:spcBef>
              <a:buNone/>
            </a:pPr>
            <a:r>
              <a:rPr lang="en-GB" sz="1800" b="1" dirty="0">
                <a:ln>
                  <a:noFill/>
                </a:ln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Helvetica Neue" panose="02000503000000020004" pitchFamily="2" charset="0"/>
                <a:cs typeface="Times New Roman" panose="02020603050405020304" pitchFamily="18" charset="0"/>
              </a:rPr>
              <a:t> </a:t>
            </a:r>
            <a:r>
              <a:rPr lang="en-GB" sz="1600" b="0" i="0" u="none" strike="noStrike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Qualitative method is used to understand people's beliefs, experiences, attitudes, </a:t>
            </a:r>
            <a:r>
              <a:rPr lang="en-GB" sz="1600" b="0" i="0" u="none" strike="noStrike" dirty="0" err="1">
                <a:solidFill>
                  <a:srgbClr val="21212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behavior</a:t>
            </a:r>
            <a:r>
              <a:rPr lang="en-GB" sz="1600" b="0" i="0" u="none" strike="noStrike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and interactions. It generates non-numerical data (</a:t>
            </a:r>
            <a:r>
              <a:rPr lang="en-GB" sz="1400" b="0" i="0" u="none" strike="noStrike" dirty="0">
                <a:solidFill>
                  <a:srgbClr val="212121"/>
                </a:solidFill>
                <a:effectLst/>
                <a:latin typeface="Roboto" panose="02000000000000000000" pitchFamily="2" charset="0"/>
              </a:rPr>
              <a:t>Pathak , Jena and Kalra, 2013). </a:t>
            </a:r>
            <a:r>
              <a:rPr lang="en-GB" sz="1600" b="0" i="0" u="none" strike="noStrike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GB" sz="1600" b="1" dirty="0">
              <a:ln>
                <a:noFill/>
              </a:ln>
              <a:effectLst/>
              <a:uFill>
                <a:solidFill>
                  <a:srgbClr val="000000"/>
                </a:solidFill>
              </a:uFill>
              <a:latin typeface="Times New Roman" panose="02020603050405020304" pitchFamily="18" charset="0"/>
              <a:ea typeface="Helvetica Neue" panose="02000503000000020004" pitchFamily="2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US" sz="1800" b="1" dirty="0">
                <a:ln>
                  <a:noFill/>
                </a:ln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Arial Unicode MS" panose="020B0604020202020204" pitchFamily="34" charset="-128"/>
                <a:cs typeface="Times New Roman" panose="02020603050405020304" pitchFamily="18" charset="0"/>
              </a:rPr>
              <a:t>Data collection</a:t>
            </a:r>
            <a:endParaRPr lang="en-GB" sz="1800" b="1" dirty="0">
              <a:ln>
                <a:noFill/>
              </a:ln>
              <a:effectLst/>
              <a:uFill>
                <a:solidFill>
                  <a:srgbClr val="000000"/>
                </a:solidFill>
              </a:uFill>
              <a:latin typeface="Times New Roman" panose="02020603050405020304" pitchFamily="18" charset="0"/>
              <a:ea typeface="Arial Unicode MS" panose="020B0604020202020204" pitchFamily="34" charset="-128"/>
              <a:cs typeface="Times New Roman" panose="02020603050405020304" pitchFamily="18" charset="0"/>
            </a:endParaRPr>
          </a:p>
          <a:p>
            <a:pPr marL="0" indent="0">
              <a:spcBef>
                <a:spcPts val="800"/>
              </a:spcBef>
              <a:buNone/>
            </a:pPr>
            <a:r>
              <a:rPr lang="en-GB" sz="1800" dirty="0">
                <a:solidFill>
                  <a:srgbClr val="000000">
                    <a:alpha val="84707"/>
                  </a:srgbClr>
                </a:solidFill>
                <a:latin typeface="Times New Roman" panose="02020603050405020304" pitchFamily="18" charset="0"/>
                <a:ea typeface="Arial Unicode MS" panose="020B0604020202020204" pitchFamily="34" charset="-128"/>
              </a:rPr>
              <a:t>T</a:t>
            </a:r>
            <a:r>
              <a:rPr lang="en-GB" sz="1800" dirty="0">
                <a:solidFill>
                  <a:srgbClr val="000000">
                    <a:alpha val="84707"/>
                  </a:srgbClr>
                </a:solidFill>
                <a:effectLst/>
                <a:latin typeface="Times New Roman" panose="02020603050405020304" pitchFamily="18" charset="0"/>
                <a:ea typeface="Arial Unicode MS" panose="020B0604020202020204" pitchFamily="34" charset="-128"/>
              </a:rPr>
              <a:t>he research has been conducted on data bases such as </a:t>
            </a:r>
            <a:r>
              <a:rPr lang="fr-FR" sz="1800" dirty="0" err="1">
                <a:solidFill>
                  <a:srgbClr val="000000">
                    <a:alpha val="84707"/>
                  </a:srgbClr>
                </a:solidFill>
                <a:effectLst/>
                <a:latin typeface="Times New Roman" panose="02020603050405020304" pitchFamily="18" charset="0"/>
                <a:ea typeface="Arial Unicode MS" panose="020B0604020202020204" pitchFamily="34" charset="-128"/>
              </a:rPr>
              <a:t>Pubmed</a:t>
            </a:r>
            <a:r>
              <a:rPr lang="fr-FR" sz="1800" dirty="0">
                <a:solidFill>
                  <a:srgbClr val="000000">
                    <a:alpha val="84707"/>
                  </a:srgbClr>
                </a:solidFill>
                <a:effectLst/>
                <a:latin typeface="Times New Roman" panose="02020603050405020304" pitchFamily="18" charset="0"/>
                <a:ea typeface="Arial Unicode MS" panose="020B0604020202020204" pitchFamily="34" charset="-128"/>
              </a:rPr>
              <a:t>, </a:t>
            </a:r>
            <a:r>
              <a:rPr lang="fr-FR" sz="1800" dirty="0" err="1">
                <a:solidFill>
                  <a:srgbClr val="000000">
                    <a:alpha val="84707"/>
                  </a:srgbClr>
                </a:solidFill>
                <a:effectLst/>
                <a:latin typeface="Times New Roman" panose="02020603050405020304" pitchFamily="18" charset="0"/>
                <a:ea typeface="Arial Unicode MS" panose="020B0604020202020204" pitchFamily="34" charset="-128"/>
              </a:rPr>
              <a:t>Proquest</a:t>
            </a:r>
            <a:r>
              <a:rPr lang="fr-FR" sz="1800" dirty="0">
                <a:solidFill>
                  <a:srgbClr val="000000">
                    <a:alpha val="84707"/>
                  </a:srgbClr>
                </a:solidFill>
                <a:latin typeface="Times New Roman" panose="02020603050405020304" pitchFamily="18" charset="0"/>
                <a:ea typeface="Arial Unicode MS" panose="020B0604020202020204" pitchFamily="34" charset="-128"/>
              </a:rPr>
              <a:t> and</a:t>
            </a:r>
            <a:r>
              <a:rPr lang="fr-FR" sz="1800" dirty="0">
                <a:solidFill>
                  <a:srgbClr val="000000">
                    <a:alpha val="84707"/>
                  </a:srgbClr>
                </a:solidFill>
                <a:effectLst/>
                <a:latin typeface="Times New Roman" panose="02020603050405020304" pitchFamily="18" charset="0"/>
                <a:ea typeface="Arial Unicode MS" panose="020B0604020202020204" pitchFamily="34" charset="-128"/>
              </a:rPr>
              <a:t> the</a:t>
            </a:r>
            <a:r>
              <a:rPr lang="en-GB" sz="1800" dirty="0">
                <a:solidFill>
                  <a:srgbClr val="000000">
                    <a:alpha val="84707"/>
                  </a:srgbClr>
                </a:solidFill>
                <a:effectLst/>
                <a:latin typeface="Times New Roman" panose="02020603050405020304" pitchFamily="18" charset="0"/>
                <a:ea typeface="Arial Unicode MS" panose="020B0604020202020204" pitchFamily="34" charset="-128"/>
              </a:rPr>
              <a:t> University library.</a:t>
            </a:r>
          </a:p>
          <a:p>
            <a:pPr marL="0" indent="0">
              <a:spcBef>
                <a:spcPts val="800"/>
              </a:spcBef>
              <a:buNone/>
            </a:pPr>
            <a:endParaRPr lang="en-GB" sz="1800" dirty="0">
              <a:solidFill>
                <a:srgbClr val="000000">
                  <a:alpha val="84707"/>
                </a:srgbClr>
              </a:solidFill>
              <a:effectLst/>
              <a:latin typeface="Times New Roman" panose="02020603050405020304" pitchFamily="18" charset="0"/>
              <a:ea typeface="Arial Unicode MS" panose="020B0604020202020204" pitchFamily="34" charset="-128"/>
            </a:endParaRPr>
          </a:p>
          <a:p>
            <a:pPr marL="0" indent="0">
              <a:spcBef>
                <a:spcPts val="800"/>
              </a:spcBef>
              <a:buNone/>
            </a:pPr>
            <a:r>
              <a:rPr lang="en-GB" sz="1800" b="1" dirty="0">
                <a:ln>
                  <a:noFill/>
                </a:ln>
                <a:solidFill>
                  <a:srgbClr val="000000">
                    <a:alpha val="84707"/>
                  </a:srgbClr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Arial Unicode MS" panose="020B0604020202020204" pitchFamily="34" charset="-128"/>
                <a:cs typeface="Helvetica Neue" panose="02000503000000020004" pitchFamily="2" charset="0"/>
              </a:rPr>
              <a:t>KEYWORDS:</a:t>
            </a:r>
          </a:p>
          <a:p>
            <a:pPr marL="0" indent="0">
              <a:spcBef>
                <a:spcPts val="800"/>
              </a:spcBef>
              <a:buNone/>
            </a:pPr>
            <a:r>
              <a:rPr lang="en-GB" sz="1800" dirty="0">
                <a:solidFill>
                  <a:srgbClr val="000000">
                    <a:alpha val="84707"/>
                  </a:srgbClr>
                </a:solidFill>
                <a:effectLst/>
                <a:latin typeface="Times New Roman" panose="02020603050405020304" pitchFamily="18" charset="0"/>
                <a:ea typeface="Arial Unicode MS" panose="020B0604020202020204" pitchFamily="34" charset="-128"/>
              </a:rPr>
              <a:t>domestic abuse , domestic </a:t>
            </a:r>
            <a:r>
              <a:rPr lang="en-GB" sz="1800" dirty="0" err="1">
                <a:solidFill>
                  <a:srgbClr val="000000">
                    <a:alpha val="84707"/>
                  </a:srgbClr>
                </a:solidFill>
                <a:effectLst/>
                <a:latin typeface="Times New Roman" panose="02020603050405020304" pitchFamily="18" charset="0"/>
                <a:ea typeface="Arial Unicode MS" panose="020B0604020202020204" pitchFamily="34" charset="-128"/>
              </a:rPr>
              <a:t>violence,family</a:t>
            </a:r>
            <a:r>
              <a:rPr lang="en-GB" sz="1800" dirty="0">
                <a:solidFill>
                  <a:srgbClr val="000000">
                    <a:alpha val="84707"/>
                  </a:srgbClr>
                </a:solidFill>
                <a:effectLst/>
                <a:latin typeface="Times New Roman" panose="02020603050405020304" pitchFamily="18" charset="0"/>
                <a:ea typeface="Arial Unicode MS" panose="020B0604020202020204" pitchFamily="34" charset="-128"/>
              </a:rPr>
              <a:t> violence, </a:t>
            </a:r>
            <a:r>
              <a:rPr lang="fr-FR" sz="1800" dirty="0" err="1">
                <a:solidFill>
                  <a:srgbClr val="000000">
                    <a:alpha val="84707"/>
                  </a:srgbClr>
                </a:solidFill>
                <a:latin typeface="Times New Roman" panose="02020603050405020304" pitchFamily="18" charset="0"/>
                <a:ea typeface="Arial Unicode MS" panose="020B0604020202020204" pitchFamily="34" charset="-128"/>
              </a:rPr>
              <a:t>emotional</a:t>
            </a:r>
            <a:r>
              <a:rPr lang="fr-FR" sz="1800" dirty="0">
                <a:solidFill>
                  <a:srgbClr val="000000">
                    <a:alpha val="84707"/>
                  </a:srgbClr>
                </a:solidFill>
                <a:latin typeface="Times New Roman" panose="02020603050405020304" pitchFamily="18" charset="0"/>
                <a:ea typeface="Arial Unicode MS" panose="020B0604020202020204" pitchFamily="34" charset="-128"/>
              </a:rPr>
              <a:t> </a:t>
            </a:r>
            <a:r>
              <a:rPr lang="fr-FR" sz="1800" dirty="0" err="1">
                <a:solidFill>
                  <a:srgbClr val="000000">
                    <a:alpha val="84707"/>
                  </a:srgbClr>
                </a:solidFill>
                <a:latin typeface="Times New Roman" panose="02020603050405020304" pitchFamily="18" charset="0"/>
                <a:ea typeface="Arial Unicode MS" panose="020B0604020202020204" pitchFamily="34" charset="-128"/>
              </a:rPr>
              <a:t>health</a:t>
            </a:r>
            <a:r>
              <a:rPr lang="fr-FR" sz="1800" dirty="0">
                <a:solidFill>
                  <a:srgbClr val="000000">
                    <a:alpha val="84707"/>
                  </a:srgbClr>
                </a:solidFill>
                <a:latin typeface="Times New Roman" panose="02020603050405020304" pitchFamily="18" charset="0"/>
                <a:ea typeface="Arial Unicode MS" panose="020B0604020202020204" pitchFamily="34" charset="-128"/>
              </a:rPr>
              <a:t> and</a:t>
            </a:r>
            <a:r>
              <a:rPr lang="fr-FR" sz="1800" dirty="0">
                <a:solidFill>
                  <a:srgbClr val="000000">
                    <a:alpha val="84707"/>
                  </a:srgbClr>
                </a:solidFill>
                <a:effectLst/>
                <a:latin typeface="Times New Roman" panose="02020603050405020304" pitchFamily="18" charset="0"/>
                <a:ea typeface="Arial Unicode MS" panose="020B0604020202020204" pitchFamily="34" charset="-128"/>
              </a:rPr>
              <a:t> </a:t>
            </a:r>
            <a:r>
              <a:rPr lang="en-GB" sz="1800" dirty="0">
                <a:solidFill>
                  <a:srgbClr val="000000">
                    <a:alpha val="84707"/>
                  </a:srgbClr>
                </a:solidFill>
                <a:effectLst/>
                <a:latin typeface="Times New Roman" panose="02020603050405020304" pitchFamily="18" charset="0"/>
                <a:ea typeface="Arial Unicode MS" panose="020B0604020202020204" pitchFamily="34" charset="-128"/>
              </a:rPr>
              <a:t>mental health.</a:t>
            </a:r>
            <a:endParaRPr lang="en-GB" sz="1600" dirty="0">
              <a:ln>
                <a:noFill/>
              </a:ln>
              <a:effectLst/>
              <a:uFill>
                <a:solidFill>
                  <a:srgbClr val="000000"/>
                </a:solidFill>
              </a:uFill>
              <a:latin typeface="Helvetica Neue" panose="02000503000000020004" pitchFamily="2" charset="0"/>
              <a:ea typeface="Helvetica Neue" panose="02000503000000020004" pitchFamily="2" charset="0"/>
              <a:cs typeface="Helvetica Neue" panose="02000503000000020004" pitchFamily="2" charset="0"/>
            </a:endParaRPr>
          </a:p>
        </p:txBody>
      </p:sp>
      <p:grpSp>
        <p:nvGrpSpPr>
          <p:cNvPr id="70" name="Group 51">
            <a:extLst>
              <a:ext uri="{FF2B5EF4-FFF2-40B4-BE49-F238E27FC236}">
                <a16:creationId xmlns:a16="http://schemas.microsoft.com/office/drawing/2014/main" id="{79456847-F660-4ED4-9541-E8AB51FCAF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71" name="Oval 52">
              <a:extLst>
                <a:ext uri="{FF2B5EF4-FFF2-40B4-BE49-F238E27FC236}">
                  <a16:creationId xmlns:a16="http://schemas.microsoft.com/office/drawing/2014/main" id="{CBA548B4-3D52-4409-99DD-B2A24D2015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6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72" name="Oval 53">
              <a:extLst>
                <a:ext uri="{FF2B5EF4-FFF2-40B4-BE49-F238E27FC236}">
                  <a16:creationId xmlns:a16="http://schemas.microsoft.com/office/drawing/2014/main" id="{3AE84337-22C7-4E22-AAE5-97E3848BCE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45" name="TextBox 44">
            <a:extLst>
              <a:ext uri="{FF2B5EF4-FFF2-40B4-BE49-F238E27FC236}">
                <a16:creationId xmlns:a16="http://schemas.microsoft.com/office/drawing/2014/main" id="{4D4902D8-272F-F54A-9596-EF9A8BDEBFC4}"/>
              </a:ext>
            </a:extLst>
          </p:cNvPr>
          <p:cNvSpPr txBox="1"/>
          <p:nvPr/>
        </p:nvSpPr>
        <p:spPr>
          <a:xfrm>
            <a:off x="333075" y="6169641"/>
            <a:ext cx="6882269" cy="502405"/>
          </a:xfrm>
          <a:prstGeom prst="rect">
            <a:avLst/>
          </a:prstGeom>
          <a:solidFill>
            <a:srgbClr val="000000">
              <a:alpha val="50000"/>
            </a:srgbClr>
          </a:solidFill>
          <a:ln>
            <a:noFill/>
          </a:ln>
        </p:spPr>
        <p:txBody>
          <a:bodyPr wrap="square" rtlCol="0">
            <a:noAutofit/>
          </a:bodyPr>
          <a:lstStyle/>
          <a:p>
            <a:pPr algn="ctr">
              <a:spcAft>
                <a:spcPts val="600"/>
              </a:spcAft>
            </a:pPr>
            <a:r>
              <a:rPr lang="en-US" sz="1300" dirty="0">
                <a:solidFill>
                  <a:srgbClr val="FFFFFF"/>
                </a:solidFill>
              </a:rPr>
              <a:t>Source: https://d138zd1ktt9iqe.cloudfront.net/media/</a:t>
            </a:r>
            <a:r>
              <a:rPr lang="en-US" sz="1300" dirty="0" err="1">
                <a:solidFill>
                  <a:srgbClr val="FFFFFF"/>
                </a:solidFill>
              </a:rPr>
              <a:t>seo_landing_files</a:t>
            </a:r>
            <a:r>
              <a:rPr lang="en-US" sz="1300" dirty="0">
                <a:solidFill>
                  <a:srgbClr val="FFFFFF"/>
                </a:solidFill>
              </a:rPr>
              <a:t>/types-of-data-collection-1-1619755721.png</a:t>
            </a:r>
          </a:p>
        </p:txBody>
      </p:sp>
    </p:spTree>
    <p:extLst>
      <p:ext uri="{BB962C8B-B14F-4D97-AF65-F5344CB8AC3E}">
        <p14:creationId xmlns:p14="http://schemas.microsoft.com/office/powerpoint/2010/main" val="335523984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pct10">
          <a:fgClr>
            <a:schemeClr val="accent1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19">
            <a:extLst>
              <a:ext uri="{FF2B5EF4-FFF2-40B4-BE49-F238E27FC236}">
                <a16:creationId xmlns:a16="http://schemas.microsoft.com/office/drawing/2014/main" id="{921F9943-28F5-4620-A11C-C60C52AE4A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1">
            <a:extLst>
              <a:ext uri="{FF2B5EF4-FFF2-40B4-BE49-F238E27FC236}">
                <a16:creationId xmlns:a16="http://schemas.microsoft.com/office/drawing/2014/main" id="{06BE7229-51F4-4FFC-A3CD-EC1A822D5C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572000"/>
            <a:ext cx="12192000" cy="2295831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4" name="Group 23">
            <a:extLst>
              <a:ext uri="{FF2B5EF4-FFF2-40B4-BE49-F238E27FC236}">
                <a16:creationId xmlns:a16="http://schemas.microsoft.com/office/drawing/2014/main" id="{68D1A95B-47FF-4CC5-B58D-5C606CEC2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25" name="Oval 24">
              <a:extLst>
                <a:ext uri="{FF2B5EF4-FFF2-40B4-BE49-F238E27FC236}">
                  <a16:creationId xmlns:a16="http://schemas.microsoft.com/office/drawing/2014/main" id="{DFE3B04D-0917-4735-B219-073B42C031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31" name="Oval 25">
              <a:extLst>
                <a:ext uri="{FF2B5EF4-FFF2-40B4-BE49-F238E27FC236}">
                  <a16:creationId xmlns:a16="http://schemas.microsoft.com/office/drawing/2014/main" id="{78460770-2B4D-4249-9739-4AC3B03D3C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</p:sp>
      </p:grpSp>
      <p:graphicFrame>
        <p:nvGraphicFramePr>
          <p:cNvPr id="13" name="Content Placeholder 12">
            <a:extLst>
              <a:ext uri="{FF2B5EF4-FFF2-40B4-BE49-F238E27FC236}">
                <a16:creationId xmlns:a16="http://schemas.microsoft.com/office/drawing/2014/main" id="{4BD62564-0C89-A549-BBE5-F02EE5FD8A5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08100537"/>
              </p:ext>
            </p:extLst>
          </p:nvPr>
        </p:nvGraphicFramePr>
        <p:xfrm>
          <a:off x="643765" y="319928"/>
          <a:ext cx="10757960" cy="590975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</p:spTree>
    <p:extLst>
      <p:ext uri="{BB962C8B-B14F-4D97-AF65-F5344CB8AC3E}">
        <p14:creationId xmlns:p14="http://schemas.microsoft.com/office/powerpoint/2010/main" val="318508736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72000">
              <a:schemeClr val="accent5">
                <a:lumMod val="0"/>
                <a:lumOff val="100000"/>
              </a:schemeClr>
            </a:gs>
            <a:gs pos="100000">
              <a:schemeClr val="accent1">
                <a:lumMod val="60000"/>
                <a:lumOff val="40000"/>
              </a:schemeClr>
            </a:gs>
          </a:gsLst>
          <a:path path="circle">
            <a:fillToRect l="50000" t="-80000" r="50000" b="18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B2884B-7921-E946-B2F5-0985300D6B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5831" y="-412879"/>
            <a:ext cx="6652598" cy="1609344"/>
          </a:xfrm>
          <a:ln>
            <a:noFill/>
          </a:ln>
        </p:spPr>
        <p:txBody>
          <a:bodyPr>
            <a:normAutofit/>
          </a:bodyPr>
          <a:lstStyle/>
          <a:p>
            <a:r>
              <a:rPr lang="en-US" sz="4000" dirty="0"/>
              <a:t>Results and discussions</a:t>
            </a:r>
          </a:p>
        </p:txBody>
      </p:sp>
      <p:sp>
        <p:nvSpPr>
          <p:cNvPr id="45" name="Content Placeholder 8">
            <a:extLst>
              <a:ext uri="{FF2B5EF4-FFF2-40B4-BE49-F238E27FC236}">
                <a16:creationId xmlns:a16="http://schemas.microsoft.com/office/drawing/2014/main" id="{C39F7B57-75DF-9BF4-F1F9-23E76C443F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453422" y="160961"/>
            <a:ext cx="4221127" cy="6272544"/>
          </a:xfrm>
        </p:spPr>
        <p:txBody>
          <a:bodyPr>
            <a:normAutofit lnSpcReduction="10000"/>
          </a:bodyPr>
          <a:lstStyle/>
          <a:p>
            <a:pPr>
              <a:lnSpc>
                <a:spcPct val="120000"/>
              </a:lnSpc>
              <a:spcBef>
                <a:spcPts val="800"/>
              </a:spcBef>
            </a:pPr>
            <a:r>
              <a:rPr lang="en-US" dirty="0">
                <a:ln>
                  <a:noFill/>
                </a:ln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Times New Roman" panose="02020603050405020304" pitchFamily="18" charset="0"/>
                <a:cs typeface="Helvetica Neue" panose="02000503000000020004" pitchFamily="2" charset="0"/>
              </a:rPr>
              <a:t>The </a:t>
            </a:r>
            <a:r>
              <a:rPr lang="en-US" dirty="0" err="1">
                <a:ln>
                  <a:noFill/>
                </a:ln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Times New Roman" panose="02020603050405020304" pitchFamily="18" charset="0"/>
                <a:cs typeface="Helvetica Neue" panose="02000503000000020004" pitchFamily="2" charset="0"/>
              </a:rPr>
              <a:t>Pubmed</a:t>
            </a:r>
            <a:r>
              <a:rPr lang="en-US" dirty="0">
                <a:ln>
                  <a:noFill/>
                </a:ln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Times New Roman" panose="02020603050405020304" pitchFamily="18" charset="0"/>
                <a:cs typeface="Helvetica Neue" panose="02000503000000020004" pitchFamily="2" charset="0"/>
              </a:rPr>
              <a:t> database generated 52,759 results for the key words « domestic violence ». Applying currency as the first exclusion criteria, I have obtained 9,978 results. Since the literature review has been conducted exclusively on articles grounded on primary research, I have selected clinical trial, meta-analysis, and </a:t>
            </a:r>
            <a:r>
              <a:rPr lang="en-US" dirty="0" err="1">
                <a:ln>
                  <a:noFill/>
                </a:ln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Times New Roman" panose="02020603050405020304" pitchFamily="18" charset="0"/>
                <a:cs typeface="Helvetica Neue" panose="02000503000000020004" pitchFamily="2" charset="0"/>
              </a:rPr>
              <a:t>randomised</a:t>
            </a:r>
            <a:r>
              <a:rPr lang="en-US" dirty="0">
                <a:ln>
                  <a:noFill/>
                </a:ln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Times New Roman" panose="02020603050405020304" pitchFamily="18" charset="0"/>
                <a:cs typeface="Helvetica Neue" panose="02000503000000020004" pitchFamily="2" charset="0"/>
              </a:rPr>
              <a:t> controlled trial as exclusion criteria, generating 410 results. Eliminating duplicates, the selection was reduced to 188 sources. Applying the meta-analysis, I have obtained 35 sources from  which I have selected the 10 articles that qualified considering the methods used for this literature review.</a:t>
            </a:r>
            <a:endParaRPr lang="en-GB" dirty="0">
              <a:ln>
                <a:noFill/>
              </a:ln>
              <a:solidFill>
                <a:srgbClr val="000000"/>
              </a:solidFill>
              <a:effectLst/>
              <a:uFill>
                <a:solidFill>
                  <a:srgbClr val="000000"/>
                </a:solidFill>
              </a:uFill>
              <a:latin typeface="Helvetica Neue" panose="02000503000000020004" pitchFamily="2" charset="0"/>
              <a:ea typeface="Helvetica Neue" panose="02000503000000020004" pitchFamily="2" charset="0"/>
              <a:cs typeface="Helvetica Neue" panose="02000503000000020004" pitchFamily="2" charset="0"/>
            </a:endParaRPr>
          </a:p>
          <a:p>
            <a:pPr marL="0" indent="0">
              <a:lnSpc>
                <a:spcPct val="120000"/>
              </a:lnSpc>
              <a:spcBef>
                <a:spcPts val="800"/>
              </a:spcBef>
              <a:buNone/>
            </a:pPr>
            <a:endParaRPr lang="en-GB" sz="1800" dirty="0">
              <a:ln>
                <a:noFill/>
              </a:ln>
              <a:solidFill>
                <a:srgbClr val="000000"/>
              </a:solidFill>
              <a:effectLst/>
              <a:uFill>
                <a:solidFill>
                  <a:srgbClr val="000000"/>
                </a:solidFill>
              </a:uFill>
              <a:latin typeface="Helvetica Neue" panose="02000503000000020004" pitchFamily="2" charset="0"/>
              <a:ea typeface="Helvetica Neue" panose="02000503000000020004" pitchFamily="2" charset="0"/>
              <a:cs typeface="Helvetica Neue" panose="02000503000000020004" pitchFamily="2" charset="0"/>
            </a:endParaRPr>
          </a:p>
          <a:p>
            <a:endParaRPr lang="en-US" sz="1800" dirty="0"/>
          </a:p>
        </p:txBody>
      </p:sp>
      <p:pic>
        <p:nvPicPr>
          <p:cNvPr id="5" name="Content Placeholder 4" descr="Diagram&#10;&#10;Description automatically generated">
            <a:extLst>
              <a:ext uri="{FF2B5EF4-FFF2-40B4-BE49-F238E27FC236}">
                <a16:creationId xmlns:a16="http://schemas.microsoft.com/office/drawing/2014/main" id="{FDC08A2E-9330-6F4E-A58B-1B43D505AEA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335831" y="659399"/>
            <a:ext cx="6528255" cy="5275668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11ECB743-F80C-FC49-AEBF-AAEA6338A0B8}"/>
              </a:ext>
            </a:extLst>
          </p:cNvPr>
          <p:cNvSpPr txBox="1"/>
          <p:nvPr/>
        </p:nvSpPr>
        <p:spPr>
          <a:xfrm>
            <a:off x="101916" y="6202673"/>
            <a:ext cx="511302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/>
              <a:t>Source: PRISMA-flow-chart-Color-figure-can-be-viewed-at-wileyonlinelibrarycom.ppm</a:t>
            </a:r>
          </a:p>
        </p:txBody>
      </p:sp>
    </p:spTree>
    <p:extLst>
      <p:ext uri="{BB962C8B-B14F-4D97-AF65-F5344CB8AC3E}">
        <p14:creationId xmlns:p14="http://schemas.microsoft.com/office/powerpoint/2010/main" val="43709244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dashUpDiag">
          <a:fgClr>
            <a:schemeClr val="accent1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A1AD75-DD4C-9748-A035-65E272E443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4912" y="-123561"/>
            <a:ext cx="10058400" cy="1609344"/>
          </a:xfrm>
        </p:spPr>
        <p:txBody>
          <a:bodyPr>
            <a:normAutofit/>
          </a:bodyPr>
          <a:lstStyle/>
          <a:p>
            <a:r>
              <a:rPr lang="en-US" dirty="0"/>
              <a:t>Themes</a:t>
            </a:r>
          </a:p>
        </p:txBody>
      </p:sp>
      <p:graphicFrame>
        <p:nvGraphicFramePr>
          <p:cNvPr id="23" name="Content Placeholder 2">
            <a:extLst>
              <a:ext uri="{FF2B5EF4-FFF2-40B4-BE49-F238E27FC236}">
                <a16:creationId xmlns:a16="http://schemas.microsoft.com/office/drawing/2014/main" id="{2A6E0597-004D-2388-FCA7-50A30CA996A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83926206"/>
              </p:ext>
            </p:extLst>
          </p:nvPr>
        </p:nvGraphicFramePr>
        <p:xfrm>
          <a:off x="1922832" y="1754372"/>
          <a:ext cx="10058400" cy="36178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7" name="Picture 6" descr="Logo&#10;&#10;Description automatically generated with medium confidence">
            <a:extLst>
              <a:ext uri="{FF2B5EF4-FFF2-40B4-BE49-F238E27FC236}">
                <a16:creationId xmlns:a16="http://schemas.microsoft.com/office/drawing/2014/main" id="{824A83FD-BFF0-8749-BCFE-19A248B0098E}"/>
              </a:ext>
            </a:extLst>
          </p:cNvPr>
          <p:cNvPicPr>
            <a:picLocks noChangeAspect="1"/>
          </p:cNvPicPr>
          <p:nvPr/>
        </p:nvPicPr>
        <p:blipFill>
          <a:blip r:embed="rId7">
            <a:alphaModFix/>
            <a:extLst>
              <a:ext uri="{837473B0-CC2E-450A-ABE3-18F120FF3D39}">
                <a1611:picAttrSrcUrl xmlns:a1611="http://schemas.microsoft.com/office/drawing/2016/11/main" r:id="rId8"/>
              </a:ext>
            </a:extLst>
          </a:blip>
          <a:stretch>
            <a:fillRect/>
          </a:stretch>
        </p:blipFill>
        <p:spPr>
          <a:xfrm>
            <a:off x="210768" y="3563295"/>
            <a:ext cx="3024188" cy="3024188"/>
          </a:xfrm>
          <a:prstGeom prst="rect">
            <a:avLst/>
          </a:prstGeom>
          <a:effectLst>
            <a:softEdge rad="127000"/>
          </a:effectLst>
          <a:scene3d>
            <a:camera prst="obliqueTopLeft"/>
            <a:lightRig rig="threePt" dir="t"/>
          </a:scene3d>
        </p:spPr>
      </p:pic>
    </p:spTree>
    <p:extLst>
      <p:ext uri="{BB962C8B-B14F-4D97-AF65-F5344CB8AC3E}">
        <p14:creationId xmlns:p14="http://schemas.microsoft.com/office/powerpoint/2010/main" val="151240546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72000">
              <a:schemeClr val="accent5">
                <a:lumMod val="0"/>
                <a:lumOff val="100000"/>
              </a:schemeClr>
            </a:gs>
            <a:gs pos="100000">
              <a:schemeClr val="accent1">
                <a:lumMod val="60000"/>
                <a:lumOff val="40000"/>
              </a:schemeClr>
            </a:gs>
          </a:gsLst>
          <a:path path="circle">
            <a:fillToRect l="50000" t="-80000" r="50000" b="18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D49AB9-BC77-E744-AF00-CEF13A4465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170307"/>
            <a:ext cx="8231315" cy="858393"/>
          </a:xfrm>
        </p:spPr>
        <p:txBody>
          <a:bodyPr/>
          <a:lstStyle/>
          <a:p>
            <a:r>
              <a:rPr lang="en-US" dirty="0"/>
              <a:t>Conclusion</a:t>
            </a:r>
          </a:p>
        </p:txBody>
      </p:sp>
      <p:graphicFrame>
        <p:nvGraphicFramePr>
          <p:cNvPr id="22" name="Content Placeholder 2">
            <a:extLst>
              <a:ext uri="{FF2B5EF4-FFF2-40B4-BE49-F238E27FC236}">
                <a16:creationId xmlns:a16="http://schemas.microsoft.com/office/drawing/2014/main" id="{1036910C-46F9-641A-0A1A-DB6FAB9D73C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38427449"/>
              </p:ext>
            </p:extLst>
          </p:nvPr>
        </p:nvGraphicFramePr>
        <p:xfrm>
          <a:off x="555498" y="1143001"/>
          <a:ext cx="10488740" cy="50434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75321847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" name="Picture 25" descr="A group of people in clothing&#10;&#10;Description automatically generated with low confidence">
            <a:extLst>
              <a:ext uri="{FF2B5EF4-FFF2-40B4-BE49-F238E27FC236}">
                <a16:creationId xmlns:a16="http://schemas.microsoft.com/office/drawing/2014/main" id="{A23E3992-92AB-7148-B539-2C6B0AA82F0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3970" r="262"/>
          <a:stretch/>
        </p:blipFill>
        <p:spPr>
          <a:xfrm>
            <a:off x="3344" y="10"/>
            <a:ext cx="4646726" cy="6857990"/>
          </a:xfrm>
          <a:prstGeom prst="rect">
            <a:avLst/>
          </a:prstGeom>
        </p:spPr>
      </p:pic>
      <p:sp>
        <p:nvSpPr>
          <p:cNvPr id="54" name="Rectangle 31">
            <a:extLst>
              <a:ext uri="{FF2B5EF4-FFF2-40B4-BE49-F238E27FC236}">
                <a16:creationId xmlns:a16="http://schemas.microsoft.com/office/drawing/2014/main" id="{7A9FF011-88A5-4B89-AD4A-E08820CEE4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1672" y="0"/>
            <a:ext cx="7540328" cy="6857999"/>
          </a:xfrm>
          <a:prstGeom prst="rect">
            <a:avLst/>
          </a:prstGeom>
          <a:blipFill dpi="0" rotWithShape="1">
            <a:blip r:embed="rId4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969278D-13C2-FC47-B6C2-77A8F382FD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70109" y="-321348"/>
            <a:ext cx="6730277" cy="1609344"/>
          </a:xfrm>
          <a:ln>
            <a:noFill/>
          </a:ln>
        </p:spPr>
        <p:txBody>
          <a:bodyPr>
            <a:normAutofit/>
          </a:bodyPr>
          <a:lstStyle/>
          <a:p>
            <a:r>
              <a:rPr lang="en-US" dirty="0"/>
              <a:t>Recommendations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29CCB0-5DA5-244A-BA7A-5244D04672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00047" y="1235333"/>
            <a:ext cx="7187177" cy="5422355"/>
          </a:xfrm>
        </p:spPr>
        <p:txBody>
          <a:bodyPr>
            <a:normAutofit/>
          </a:bodyPr>
          <a:lstStyle/>
          <a:p>
            <a:r>
              <a:rPr lang="en-US" sz="1800" b="1" dirty="0">
                <a:effectLst/>
                <a:latin typeface="Times New Roman" panose="02020603050405020304" pitchFamily="18" charset="0"/>
                <a:ea typeface="Arial Unicode MS" panose="020B0604020202020204" pitchFamily="34" charset="-128"/>
                <a:cs typeface="Times New Roman" panose="02020603050405020304" pitchFamily="18" charset="0"/>
              </a:rPr>
              <a:t>Relatedness</a:t>
            </a:r>
            <a:r>
              <a:rPr lang="en-GB" sz="1800" b="1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:</a:t>
            </a:r>
          </a:p>
          <a:p>
            <a:pPr marL="0" indent="0">
              <a:buNone/>
            </a:pP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-Victims of domestic abuse initially are avoiding to disclose their experience of abuse for the fear of being judged ,relatedness can function as a pathway to reduce the emotional and even cultural barriers.</a:t>
            </a:r>
            <a:r>
              <a:rPr lang="en-US" sz="1800" dirty="0">
                <a:effectLst/>
                <a:latin typeface="Times New Roman" panose="02020603050405020304" pitchFamily="18" charset="0"/>
                <a:ea typeface="Arial Unicode MS" panose="020B0604020202020204" pitchFamily="34" charset="-128"/>
                <a:cs typeface="Times New Roman" panose="02020603050405020304" pitchFamily="18" charset="0"/>
              </a:rPr>
              <a:t> In </a:t>
            </a:r>
            <a:r>
              <a:rPr lang="en-US" sz="1800" dirty="0">
                <a:latin typeface="Times New Roman" panose="02020603050405020304" pitchFamily="18" charset="0"/>
                <a:ea typeface="Arial Unicode MS" panose="020B0604020202020204" pitchFamily="34" charset="-128"/>
                <a:cs typeface="Times New Roman" panose="02020603050405020304" pitchFamily="18" charset="0"/>
              </a:rPr>
              <a:t>a</a:t>
            </a:r>
            <a:r>
              <a:rPr lang="en-US" sz="1800" dirty="0">
                <a:effectLst/>
                <a:latin typeface="Times New Roman" panose="02020603050405020304" pitchFamily="18" charset="0"/>
                <a:ea typeface="Arial Unicode MS" panose="020B0604020202020204" pitchFamily="34" charset="-128"/>
                <a:cs typeface="Times New Roman" panose="02020603050405020304" pitchFamily="18" charset="0"/>
              </a:rPr>
              <a:t> cooperation with charities, social services could raise the necessity of mentorship provided by survivors from their volunteer base who may wish to share their experience and empower others. </a:t>
            </a:r>
            <a:endParaRPr lang="en-GB" sz="1800" dirty="0"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800" b="1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 higher focus on addressing organisational barriers</a:t>
            </a:r>
          </a:p>
          <a:p>
            <a:pPr marL="0" indent="0">
              <a:buNone/>
            </a:pPr>
            <a:r>
              <a:rPr lang="en-GB" sz="1800" b="0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-The multi-agency cooperation can be extended towards including schools or </a:t>
            </a:r>
            <a:r>
              <a:rPr lang="en-GB" sz="1800" b="0" i="0" u="none" strike="noStrike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daycares</a:t>
            </a:r>
            <a:r>
              <a:rPr lang="en-GB" sz="1800" b="0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which can provide childcare assistance, allowing survivors the time to attend therapy and focus on their mental health recovery.</a:t>
            </a:r>
          </a:p>
          <a:p>
            <a:r>
              <a:rPr lang="en-GB" sz="1800" b="0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800" b="1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Integrate technology </a:t>
            </a:r>
          </a:p>
          <a:p>
            <a:pPr marL="0" indent="0">
              <a:buNone/>
            </a:pPr>
            <a:r>
              <a:rPr lang="en-GB" sz="1800" b="0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-With the help of Social Services ,victims of domestic violence and abuse would benefit if they would  be able  to connect through apps by granting anonymity and encourage </a:t>
            </a: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each other </a:t>
            </a:r>
            <a:r>
              <a:rPr lang="en-GB" sz="1800" b="0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to open up in regards to their experience and therefore, develop their resilience.</a:t>
            </a:r>
          </a:p>
          <a:p>
            <a:endParaRPr lang="en-US" sz="1500" dirty="0"/>
          </a:p>
        </p:txBody>
      </p:sp>
      <p:grpSp>
        <p:nvGrpSpPr>
          <p:cNvPr id="55" name="Group 33">
            <a:extLst>
              <a:ext uri="{FF2B5EF4-FFF2-40B4-BE49-F238E27FC236}">
                <a16:creationId xmlns:a16="http://schemas.microsoft.com/office/drawing/2014/main" id="{6BAEAFFD-C82E-4805-8EFA-403C6D826E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56" name="Oval 34">
              <a:extLst>
                <a:ext uri="{FF2B5EF4-FFF2-40B4-BE49-F238E27FC236}">
                  <a16:creationId xmlns:a16="http://schemas.microsoft.com/office/drawing/2014/main" id="{EDC28443-F61D-4568-A939-A57CC8BE67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6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57" name="Oval 35">
              <a:extLst>
                <a:ext uri="{FF2B5EF4-FFF2-40B4-BE49-F238E27FC236}">
                  <a16:creationId xmlns:a16="http://schemas.microsoft.com/office/drawing/2014/main" id="{3662A386-B011-43D7-945D-36EB3CBC3C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27" name="TextBox 26">
            <a:extLst>
              <a:ext uri="{FF2B5EF4-FFF2-40B4-BE49-F238E27FC236}">
                <a16:creationId xmlns:a16="http://schemas.microsoft.com/office/drawing/2014/main" id="{07D9E38D-1CD8-524A-8342-EA712F622291}"/>
              </a:ext>
            </a:extLst>
          </p:cNvPr>
          <p:cNvSpPr txBox="1"/>
          <p:nvPr/>
        </p:nvSpPr>
        <p:spPr>
          <a:xfrm>
            <a:off x="1963116" y="6657945"/>
            <a:ext cx="2686954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3" tooltip="https://www.aph.gov.au/About_Parliament/Parliamentary_Departments/Parliamentary_Library/FlagPost/2018/December/Community_attitudes_towards_violence_against_women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7" tooltip="https://creativecommons.org/licenses/by-nc-nd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BY-NC-ND</a:t>
            </a:r>
            <a:endParaRPr lang="en-US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6478734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72000">
              <a:schemeClr val="accent5">
                <a:lumMod val="0"/>
                <a:lumOff val="100000"/>
              </a:schemeClr>
            </a:gs>
            <a:gs pos="100000">
              <a:schemeClr val="accent1">
                <a:lumMod val="60000"/>
                <a:lumOff val="40000"/>
              </a:schemeClr>
            </a:gs>
          </a:gsLst>
          <a:path path="circle">
            <a:fillToRect l="50000" t="-80000" r="50000" b="18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9DF738-BCE0-AF44-9DFF-C3F8273548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7000" y="-46038"/>
            <a:ext cx="10058400" cy="1609344"/>
          </a:xfrm>
        </p:spPr>
        <p:txBody>
          <a:bodyPr/>
          <a:lstStyle/>
          <a:p>
            <a:r>
              <a:rPr lang="en-US"/>
              <a:t>Reference :</a:t>
            </a:r>
            <a:br>
              <a:rPr lang="en-US"/>
            </a:br>
            <a:endParaRPr lang="en-US" dirty="0"/>
          </a:p>
        </p:txBody>
      </p:sp>
      <p:sp>
        <p:nvSpPr>
          <p:cNvPr id="7" name="Rectangle 5">
            <a:extLst>
              <a:ext uri="{FF2B5EF4-FFF2-40B4-BE49-F238E27FC236}">
                <a16:creationId xmlns:a16="http://schemas.microsoft.com/office/drawing/2014/main" id="{E7AE3852-D662-B84A-8869-4B6597D2402A}"/>
              </a:ext>
            </a:extLst>
          </p:cNvPr>
          <p:cNvSpPr>
            <a:spLocks noChangeArrowheads="1"/>
          </p:cNvSpPr>
          <p:nvPr/>
        </p:nvSpPr>
        <p:spPr bwMode="auto">
          <a:xfrm>
            <a:off x="304278" y="677639"/>
            <a:ext cx="11309498" cy="77867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Times" pitchFamily="2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 sz="1600" dirty="0">
              <a:latin typeface="Times" pitchFamily="2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Centre for Women’s Justice (N/D) </a:t>
            </a:r>
            <a:r>
              <a:rPr lang="en-GB" sz="1600" b="0" i="1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Timeline of Key Legal </a:t>
            </a:r>
            <a:r>
              <a:rPr lang="en-GB" sz="1600" b="0" i="1" u="none" strike="noStrike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Developments.</a:t>
            </a:r>
            <a:r>
              <a:rPr lang="en-GB" sz="1600" b="0" u="none" strike="noStrike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Availabe</a:t>
            </a:r>
            <a:r>
              <a:rPr lang="en-GB" sz="1600" b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at: https://</a:t>
            </a:r>
            <a:r>
              <a:rPr lang="en-GB" sz="1600" b="0" u="none" strike="noStrike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www.centreforwomensjustice.org.uk</a:t>
            </a:r>
            <a:r>
              <a:rPr lang="en-GB" sz="1600" b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/timeline 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(Accessed:13 August 2022).</a:t>
            </a:r>
            <a:endParaRPr lang="en-US" altLang="en-US" sz="1600" i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6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Okoli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C., </a:t>
            </a:r>
            <a:r>
              <a:rPr kumimoji="0" lang="en-US" altLang="en-US" sz="16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Schabram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K. (2010). "A Guide to Conducting a Systematic Literature Review of Information Systems Research," . 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Sprouts: Working Papers on Information Systems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10(26). http://</a:t>
            </a:r>
            <a:r>
              <a:rPr kumimoji="0" lang="en-US" altLang="en-US" sz="16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sprouts.aisnet.org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/10-26 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en-US" altLang="en-US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Office for National Statistic(2019)</a:t>
            </a:r>
            <a:r>
              <a:rPr lang="en-GB" sz="1600" b="1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600" i="1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Domestic abuse prevalence and trends, England and Wales: year ending March 2019.</a:t>
            </a:r>
            <a:r>
              <a:rPr lang="en-GB" sz="16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Available at :https://</a:t>
            </a:r>
            <a:r>
              <a:rPr lang="en-GB" sz="160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www.ons.gov.uk</a:t>
            </a:r>
            <a:r>
              <a:rPr lang="en-GB" sz="16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/</a:t>
            </a:r>
            <a:r>
              <a:rPr lang="en-GB" sz="160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peoplepopulationandcommunity</a:t>
            </a:r>
            <a:r>
              <a:rPr lang="en-GB" sz="16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/</a:t>
            </a:r>
            <a:r>
              <a:rPr lang="en-GB" sz="160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crimeandjustice</a:t>
            </a:r>
            <a:r>
              <a:rPr lang="en-GB" sz="16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/articles/</a:t>
            </a:r>
            <a:r>
              <a:rPr lang="en-GB" sz="160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domesticabuseprevalenceandtrendsenglandandwales</a:t>
            </a:r>
            <a:r>
              <a:rPr lang="en-GB" sz="16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/yearendingmarch2019 (Accessed:10 August 2022).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en-GB" sz="1600" i="1" dirty="0"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GB" sz="1600" b="0" i="0" u="none" strike="noStrike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Pathak V, Jena B, Kalra S. Qualitative research. </a:t>
            </a:r>
            <a:r>
              <a:rPr lang="en-GB" sz="1600" b="0" i="0" u="none" strike="noStrike" dirty="0" err="1">
                <a:solidFill>
                  <a:srgbClr val="21212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Perspect</a:t>
            </a:r>
            <a:r>
              <a:rPr lang="en-GB" sz="1600" b="0" i="0" u="none" strike="noStrike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Clin Res. 2013 Jul;4(3):192. </a:t>
            </a:r>
            <a:r>
              <a:rPr lang="en-GB" sz="1600" b="0" i="0" u="none" strike="noStrike" dirty="0" err="1">
                <a:solidFill>
                  <a:srgbClr val="21212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doi</a:t>
            </a:r>
            <a:r>
              <a:rPr lang="en-GB" sz="1600" b="0" i="0" u="none" strike="noStrike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: 10.4103/2229-3485.115389. PMID: 24010063; PMCID: PMC3757586.</a:t>
            </a:r>
            <a:endParaRPr lang="en-US" altLang="en-US" sz="1600" dirty="0">
              <a:latin typeface="Times" pitchFamily="2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 sz="1600" dirty="0">
              <a:latin typeface="Times" pitchFamily="2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US" altLang="en-US" sz="1600" dirty="0">
                <a:latin typeface="Times" pitchFamily="2" charset="0"/>
              </a:rPr>
              <a:t>Women’s Aid(N/D) </a:t>
            </a:r>
            <a:r>
              <a:rPr lang="en-US" altLang="en-US" sz="1600" i="1" dirty="0">
                <a:latin typeface="Times" pitchFamily="2" charset="0"/>
              </a:rPr>
              <a:t>What is domestic abuse? </a:t>
            </a:r>
            <a:r>
              <a:rPr lang="en-US" altLang="en-US" sz="1600" dirty="0">
                <a:latin typeface="Times" pitchFamily="2" charset="0"/>
              </a:rPr>
              <a:t>Available </a:t>
            </a:r>
            <a:r>
              <a:rPr lang="en-US" altLang="en-US" sz="1600" dirty="0" err="1">
                <a:latin typeface="Times" pitchFamily="2" charset="0"/>
              </a:rPr>
              <a:t>at:https</a:t>
            </a:r>
            <a:r>
              <a:rPr lang="en-US" altLang="en-US" sz="1600" dirty="0">
                <a:latin typeface="Times" pitchFamily="2" charset="0"/>
              </a:rPr>
              <a:t>://</a:t>
            </a:r>
            <a:r>
              <a:rPr lang="en-US" altLang="en-US" sz="1600" dirty="0" err="1">
                <a:latin typeface="Times" pitchFamily="2" charset="0"/>
              </a:rPr>
              <a:t>www.womensaid.org.uk</a:t>
            </a:r>
            <a:r>
              <a:rPr lang="en-US" altLang="en-US" sz="1600" dirty="0">
                <a:latin typeface="Times" pitchFamily="2" charset="0"/>
              </a:rPr>
              <a:t>/information-support/what-is-domestic-abuse/ (Accessed:24 July 2022).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 sz="1200" dirty="0">
              <a:latin typeface="Times" pitchFamily="2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 sz="1200" dirty="0">
              <a:latin typeface="Times" pitchFamily="2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 sz="1200" dirty="0">
              <a:latin typeface="Times" pitchFamily="2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 sz="1200" dirty="0">
              <a:latin typeface="Times" pitchFamily="2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 sz="1200" dirty="0">
              <a:latin typeface="Times" pitchFamily="2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 sz="1200" dirty="0">
              <a:latin typeface="Times" pitchFamily="2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 sz="1200" dirty="0">
              <a:latin typeface="Times" pitchFamily="2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 sz="1200" dirty="0">
              <a:latin typeface="Times" pitchFamily="2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 sz="1200" dirty="0">
              <a:latin typeface="Times" pitchFamily="2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Times" pitchFamily="2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 sz="1200" dirty="0">
              <a:latin typeface="Times" pitchFamily="2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Times" pitchFamily="2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 sz="1200" dirty="0">
              <a:latin typeface="Times" pitchFamily="2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Times" pitchFamily="2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 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                                                                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</a:p>
        </p:txBody>
      </p:sp>
      <p:pic>
        <p:nvPicPr>
          <p:cNvPr id="1030" name="Picture 6" descr="page1image545831904">
            <a:extLst>
              <a:ext uri="{FF2B5EF4-FFF2-40B4-BE49-F238E27FC236}">
                <a16:creationId xmlns:a16="http://schemas.microsoft.com/office/drawing/2014/main" id="{78EA5D81-9E37-6B42-A50E-931B78D5C16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7000" y="-46038"/>
            <a:ext cx="4013200" cy="12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5037152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Wood Type">
  <a:themeElements>
    <a:clrScheme name="Wood Type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Wood Type">
      <a:majorFont>
        <a:latin typeface="Georgia" panose="020405020504050203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Trebuchet MS" panose="020B0603020202020204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Wood Type">
      <a: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70000"/>
                <a:shade val="63000"/>
              </a:schemeClr>
              <a:schemeClr val="phClr">
                <a:tint val="10000"/>
                <a:satMod val="150000"/>
              </a:schemeClr>
            </a:duotone>
          </a:blip>
          <a:tile tx="0" ty="0" sx="60000" sy="59000" flip="none" algn="tl"/>
        </a:blipFill>
        <a:blipFill rotWithShape="1">
          <a:blip xmlns:r="http://schemas.openxmlformats.org/officeDocument/2006/relationships" r:embed="rId1">
            <a:duotone>
              <a:schemeClr val="phClr">
                <a:shade val="36000"/>
                <a:satMod val="120000"/>
              </a:schemeClr>
              <a:schemeClr val="phClr">
                <a:tint val="40000"/>
              </a:schemeClr>
            </a:duotone>
          </a:blip>
          <a:tile tx="0" ty="0" sx="60000" sy="59000" flip="none" algn="tl"/>
        </a:blip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softEdge rad="12700"/>
          </a:effectLst>
        </a:effectStyle>
        <a:effectStyle>
          <a:effectLst>
            <a:outerShdw blurRad="50800" dist="19050" dir="5400000" algn="tl" rotWithShape="0">
              <a:srgbClr val="000000">
                <a:alpha val="60000"/>
              </a:srgbClr>
            </a:outerShdw>
            <a:softEdge rad="12700"/>
          </a:effectLst>
        </a:effectStyle>
      </a:effectStyleLst>
      <a:bgFillStyleLst>
        <a:solidFill>
          <a:schemeClr val="phClr"/>
        </a:solidFill>
        <a:solidFill>
          <a:schemeClr val="phClr">
            <a:shade val="97000"/>
            <a:satMod val="15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75000"/>
                <a:shade val="58000"/>
                <a:satMod val="120000"/>
              </a:schemeClr>
              <a:schemeClr val="phClr">
                <a:tint val="50000"/>
                <a:shade val="96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ood Type" id="{7ACABC62-BF99-48CF-A9DC-4DB89C7B13DC}" vid="{C6AE0645-98FF-411B-B0E9-59ABD78A0CC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{BD0DCB9E-F223-784F-93A8-79782CC18DF4}tf10001070_mac</Template>
  <TotalTime>3210</TotalTime>
  <Words>1204</Words>
  <Application>Microsoft Macintosh PowerPoint</Application>
  <PresentationFormat>Widescreen</PresentationFormat>
  <Paragraphs>119</Paragraphs>
  <Slides>11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23" baseType="lpstr">
      <vt:lpstr>Arial</vt:lpstr>
      <vt:lpstr>Arial</vt:lpstr>
      <vt:lpstr>Calibri</vt:lpstr>
      <vt:lpstr>Georgia</vt:lpstr>
      <vt:lpstr>Helvetica Neue</vt:lpstr>
      <vt:lpstr>Roboto</vt:lpstr>
      <vt:lpstr>Rockwell Extra Bold</vt:lpstr>
      <vt:lpstr>Times</vt:lpstr>
      <vt:lpstr>Times New Roman</vt:lpstr>
      <vt:lpstr>Trebuchet MS</vt:lpstr>
      <vt:lpstr>Wingdings</vt:lpstr>
      <vt:lpstr>Wood Type</vt:lpstr>
      <vt:lpstr>The impact of domestic violence on the mental health of victims </vt:lpstr>
      <vt:lpstr>Introduction</vt:lpstr>
      <vt:lpstr>Research rationale ,   aim        and    objectives </vt:lpstr>
      <vt:lpstr>Background  </vt:lpstr>
      <vt:lpstr>Methods</vt:lpstr>
      <vt:lpstr>PowerPoint Presentation</vt:lpstr>
      <vt:lpstr>Results and discussions</vt:lpstr>
      <vt:lpstr>Themes</vt:lpstr>
      <vt:lpstr>Conclusion</vt:lpstr>
      <vt:lpstr>Recommendations </vt:lpstr>
      <vt:lpstr>Reference :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impact of domestic violence on the mental health of victims </dc:title>
  <dc:creator>Denisa Vonet (1908353)</dc:creator>
  <cp:lastModifiedBy>Denisa Vonet (1908353)</cp:lastModifiedBy>
  <cp:revision>3</cp:revision>
  <dcterms:created xsi:type="dcterms:W3CDTF">2022-09-13T12:59:29Z</dcterms:created>
  <dcterms:modified xsi:type="dcterms:W3CDTF">2022-09-18T23:34:08Z</dcterms:modified>
</cp:coreProperties>
</file>