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90A0DCD-B760-2ED1-2724-CC1A44EAACCF}" v="27" dt="2022-05-22T19:53:01.0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4155440"/>
          </a:xfrm>
        </p:spPr>
        <p:txBody>
          <a:bodyPr>
            <a:normAutofit/>
          </a:bodyPr>
          <a:lstStyle/>
          <a:p>
            <a:br>
              <a:rPr lang="en-GB" sz="2000" dirty="0">
                <a:latin typeface="Arial"/>
                <a:ea typeface="+mj-lt"/>
                <a:cs typeface="+mj-lt"/>
              </a:rPr>
            </a:br>
            <a:r>
              <a:rPr lang="en-GB" sz="3200" b="1" dirty="0">
                <a:latin typeface="Arial"/>
                <a:ea typeface="+mj-lt"/>
                <a:cs typeface="+mj-lt"/>
              </a:rPr>
              <a:t>Hotel Trinity. </a:t>
            </a:r>
            <a:br>
              <a:rPr lang="en-GB" sz="3200" b="1" dirty="0">
                <a:latin typeface="Arial"/>
                <a:ea typeface="+mj-lt"/>
                <a:cs typeface="+mj-lt"/>
              </a:rPr>
            </a:br>
            <a:r>
              <a:rPr lang="en-GB" sz="3200" b="1" dirty="0">
                <a:latin typeface="Arial"/>
                <a:ea typeface="+mj-lt"/>
                <a:cs typeface="+mj-lt"/>
              </a:rPr>
              <a:t>Director de </a:t>
            </a:r>
            <a:r>
              <a:rPr lang="en-GB" sz="3200" b="1" dirty="0" err="1">
                <a:latin typeface="Arial"/>
                <a:ea typeface="+mj-lt"/>
                <a:cs typeface="+mj-lt"/>
              </a:rPr>
              <a:t>restaurante</a:t>
            </a:r>
            <a:r>
              <a:rPr lang="en-GB" sz="3200" b="1" dirty="0">
                <a:latin typeface="Arial"/>
                <a:ea typeface="+mj-lt"/>
                <a:cs typeface="+mj-lt"/>
              </a:rPr>
              <a:t>. </a:t>
            </a:r>
            <a:br>
              <a:rPr lang="en-GB" sz="3200" b="1" dirty="0">
                <a:latin typeface="Arial"/>
                <a:ea typeface="+mj-lt"/>
                <a:cs typeface="+mj-lt"/>
              </a:rPr>
            </a:br>
            <a:r>
              <a:rPr lang="en-GB" sz="3200" b="1" dirty="0">
                <a:latin typeface="Arial"/>
                <a:ea typeface="+mj-lt"/>
                <a:cs typeface="+mj-lt"/>
              </a:rPr>
              <a:t> Sheikh Salman</a:t>
            </a:r>
            <a:r>
              <a:rPr lang="en-GB" sz="2800" dirty="0">
                <a:latin typeface="Arial"/>
                <a:ea typeface="+mj-lt"/>
                <a:cs typeface="+mj-lt"/>
              </a:rPr>
              <a:t>.</a:t>
            </a:r>
            <a:br>
              <a:rPr lang="en-GB" sz="2800" dirty="0">
                <a:latin typeface="Arial"/>
                <a:ea typeface="+mj-lt"/>
                <a:cs typeface="+mj-lt"/>
              </a:rPr>
            </a:br>
            <a:br>
              <a:rPr lang="en-GB" sz="2800" dirty="0">
                <a:latin typeface="Arial"/>
                <a:ea typeface="+mj-lt"/>
                <a:cs typeface="+mj-lt"/>
              </a:rPr>
            </a:br>
            <a:r>
              <a:rPr lang="en-GB" sz="2800" dirty="0">
                <a:latin typeface="Arial"/>
                <a:ea typeface="+mj-lt"/>
                <a:cs typeface="+mj-lt"/>
              </a:rPr>
              <a:t> </a:t>
            </a:r>
            <a:r>
              <a:rPr lang="en-GB" sz="2800" dirty="0" err="1">
                <a:latin typeface="Arial"/>
                <a:ea typeface="+mj-lt"/>
                <a:cs typeface="+mj-lt"/>
              </a:rPr>
              <a:t>Número</a:t>
            </a:r>
            <a:r>
              <a:rPr lang="en-GB" sz="2800" dirty="0">
                <a:latin typeface="Arial"/>
                <a:ea typeface="+mj-lt"/>
                <a:cs typeface="+mj-lt"/>
              </a:rPr>
              <a:t> de </a:t>
            </a:r>
            <a:r>
              <a:rPr lang="en-GB" sz="2800" dirty="0" err="1">
                <a:latin typeface="Arial"/>
                <a:ea typeface="+mj-lt"/>
                <a:cs typeface="+mj-lt"/>
              </a:rPr>
              <a:t>teléfono</a:t>
            </a:r>
            <a:r>
              <a:rPr lang="en-GB" sz="2800" dirty="0">
                <a:latin typeface="Arial"/>
                <a:ea typeface="+mj-lt"/>
                <a:cs typeface="+mj-lt"/>
              </a:rPr>
              <a:t>: +34 123456789</a:t>
            </a:r>
            <a:br>
              <a:rPr lang="en-GB" sz="2800" dirty="0">
                <a:latin typeface="Arial"/>
                <a:ea typeface="+mj-lt"/>
                <a:cs typeface="+mj-lt"/>
              </a:rPr>
            </a:br>
            <a:r>
              <a:rPr lang="en-GB" sz="2800" dirty="0" err="1">
                <a:latin typeface="Arial"/>
                <a:ea typeface="+mj-lt"/>
                <a:cs typeface="+mj-lt"/>
              </a:rPr>
              <a:t>Dirección</a:t>
            </a:r>
            <a:r>
              <a:rPr lang="en-GB" sz="2800" dirty="0">
                <a:latin typeface="Arial"/>
                <a:ea typeface="+mj-lt"/>
                <a:cs typeface="+mj-lt"/>
              </a:rPr>
              <a:t>: Grand Calle, </a:t>
            </a:r>
            <a:r>
              <a:rPr lang="es" sz="2800" dirty="0">
                <a:latin typeface="Arial"/>
                <a:ea typeface="+mj-lt"/>
                <a:cs typeface="+mj-lt"/>
              </a:rPr>
              <a:t>España, Barcelona. </a:t>
            </a:r>
            <a:r>
              <a:rPr lang="en-GB" sz="2800" dirty="0">
                <a:latin typeface="Arial"/>
                <a:ea typeface="+mj-lt"/>
                <a:cs typeface="+mj-lt"/>
              </a:rPr>
              <a:t> </a:t>
            </a:r>
            <a:br>
              <a:rPr lang="en-GB" sz="2800" dirty="0">
                <a:latin typeface="Arial"/>
                <a:ea typeface="+mj-lt"/>
                <a:cs typeface="+mj-lt"/>
              </a:rPr>
            </a:br>
            <a:r>
              <a:rPr lang="en-GB" sz="2800" dirty="0" err="1">
                <a:latin typeface="Arial"/>
                <a:ea typeface="+mj-lt"/>
                <a:cs typeface="+mj-lt"/>
              </a:rPr>
              <a:t>Codigo</a:t>
            </a:r>
            <a:r>
              <a:rPr lang="en-GB" sz="2800" dirty="0">
                <a:latin typeface="Arial"/>
                <a:ea typeface="+mj-lt"/>
                <a:cs typeface="+mj-lt"/>
              </a:rPr>
              <a:t> postal: 589-591   </a:t>
            </a:r>
            <a:br>
              <a:rPr lang="en-GB" sz="2800" dirty="0">
                <a:latin typeface="Arial"/>
                <a:ea typeface="+mj-lt"/>
                <a:cs typeface="+mj-lt"/>
              </a:rPr>
            </a:br>
            <a:r>
              <a:rPr lang="en-GB" sz="2800" dirty="0">
                <a:latin typeface="Arial"/>
                <a:ea typeface="+mj-lt"/>
                <a:cs typeface="+mj-lt"/>
              </a:rPr>
              <a:t>Correo </a:t>
            </a:r>
            <a:r>
              <a:rPr lang="en-GB" sz="2800" dirty="0" err="1">
                <a:latin typeface="Arial"/>
                <a:ea typeface="+mj-lt"/>
                <a:cs typeface="+mj-lt"/>
              </a:rPr>
              <a:t>electrónico</a:t>
            </a:r>
            <a:r>
              <a:rPr lang="en-GB" sz="2800" dirty="0">
                <a:latin typeface="Arial"/>
                <a:ea typeface="+mj-lt"/>
                <a:cs typeface="+mj-lt"/>
              </a:rPr>
              <a:t>: hoteltrinity@topmail.com.ar</a:t>
            </a:r>
            <a:br>
              <a:rPr lang="en-GB" sz="2800" dirty="0">
                <a:latin typeface="Arial"/>
                <a:ea typeface="+mj-lt"/>
                <a:cs typeface="+mj-lt"/>
              </a:rPr>
            </a:br>
            <a:endParaRPr lang="en-GB" sz="2800" dirty="0">
              <a:latin typeface="Arial"/>
              <a:ea typeface="+mj-lt"/>
              <a:cs typeface="+mj-lt"/>
            </a:endParaRPr>
          </a:p>
        </p:txBody>
      </p:sp>
      <p:pic>
        <p:nvPicPr>
          <p:cNvPr id="4" name="Graphic 3" descr="Menu with solid fill">
            <a:extLst>
              <a:ext uri="{FF2B5EF4-FFF2-40B4-BE49-F238E27FC236}">
                <a16:creationId xmlns:a16="http://schemas.microsoft.com/office/drawing/2014/main" id="{AB54100D-FD07-BCEE-A872-88F7C79775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56714" y="651413"/>
            <a:ext cx="2321950" cy="2321950"/>
          </a:xfrm>
          <a:prstGeom prst="rect">
            <a:avLst/>
          </a:prstGeom>
        </p:spPr>
      </p:pic>
      <p:pic>
        <p:nvPicPr>
          <p:cNvPr id="5" name="Graphic 4" descr="Menu with solid fill">
            <a:extLst>
              <a:ext uri="{FF2B5EF4-FFF2-40B4-BE49-F238E27FC236}">
                <a16:creationId xmlns:a16="http://schemas.microsoft.com/office/drawing/2014/main" id="{66AB3911-7D51-2646-7D5E-FB72772514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836073" y="651412"/>
            <a:ext cx="2321950" cy="232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 Hotel Trinity.  Director de restaurante.   Sheikh Salman.   Número de teléfono: +34 123456789 Dirección: Grand Calle, España, Barcelona.   Codigo postal: 589-591    Correo electrónico: hoteltrinity@topmail.com.ar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17</cp:revision>
  <dcterms:created xsi:type="dcterms:W3CDTF">2022-05-22T19:47:56Z</dcterms:created>
  <dcterms:modified xsi:type="dcterms:W3CDTF">2022-05-22T19:57:15Z</dcterms:modified>
</cp:coreProperties>
</file>