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7E8"/>
          </a:solidFill>
        </a:fill>
      </a:tcStyle>
    </a:wholeTbl>
    <a:band1H>
      <a:tcStyle>
        <a:tcBdr/>
        <a:fill>
          <a:solidFill>
            <a:srgbClr val="D0CC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0CC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D143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D143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D143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D143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40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8303F395-A8EB-BE27-2635-CEA46653C743}"/>
              </a:ext>
            </a:extLst>
          </p:cNvPr>
          <p:cNvSpPr/>
          <p:nvPr/>
        </p:nvSpPr>
        <p:spPr>
          <a:xfrm>
            <a:off x="446538" y="3085761"/>
            <a:ext cx="11262865" cy="3304797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427A0DF-9083-97D2-C27A-942402A56C1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1192" y="1020433"/>
            <a:ext cx="10993547" cy="1475009"/>
          </a:xfrm>
        </p:spPr>
        <p:txBody>
          <a:bodyPr/>
          <a:lstStyle>
            <a:lvl1pPr>
              <a:defRPr sz="3600">
                <a:solidFill>
                  <a:srgbClr val="4D1434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8679E43-B288-53CB-FF28-E67A88E70BF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1192" y="2495443"/>
            <a:ext cx="10993547" cy="590318"/>
          </a:xfrm>
        </p:spPr>
        <p:txBody>
          <a:bodyPr anchor="t"/>
          <a:lstStyle>
            <a:lvl1pPr marL="0" indent="0">
              <a:buNone/>
              <a:defRPr sz="1600" cap="all">
                <a:solidFill>
                  <a:srgbClr val="903163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075E19-4DB1-8124-56A3-329B042A1A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9751C0AF-C710-40B5-A47E-993792988F91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183C1DB-9979-EC68-752C-A17B535DF8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14BE9A7-8761-29A2-8377-6EEE22C1F1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58302" y="5956136"/>
            <a:ext cx="1016437" cy="365129"/>
          </a:xfrm>
        </p:spPr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73235469-E901-4310-ACE8-94B12B7D13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09923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71C89959-06CB-AB72-0F17-3A00B3C06258}"/>
              </a:ext>
            </a:extLst>
          </p:cNvPr>
          <p:cNvSpPr/>
          <p:nvPr/>
        </p:nvSpPr>
        <p:spPr>
          <a:xfrm>
            <a:off x="440283" y="614403"/>
            <a:ext cx="11309335" cy="1189296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E796728-7B66-0E22-5EFC-37154C26F3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11029611" cy="10138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7F610F3-8192-7C06-0E88-300773976F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1192" y="2180496"/>
            <a:ext cx="11029611" cy="367830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B8ECBFC-8C8A-1508-7332-FD17089A58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92F3AE-1E12-42C5-8B0D-91539EBD5B57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B2F18C3-4AF6-0395-7F31-470996B2A2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E05E16E-02F7-8C9A-0FA7-FF91205811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DDDCEA-54C1-40B0-AD33-67627D6932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68606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08006929-64B9-8F0F-D309-D4A1EEA0C06B}"/>
              </a:ext>
            </a:extLst>
          </p:cNvPr>
          <p:cNvSpPr/>
          <p:nvPr/>
        </p:nvSpPr>
        <p:spPr>
          <a:xfrm>
            <a:off x="447818" y="5141972"/>
            <a:ext cx="11290855" cy="1258827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66E8F7F-31EA-40B6-5314-EF62E71A06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3043909"/>
            <a:ext cx="11029611" cy="1497503"/>
          </a:xfrm>
        </p:spPr>
        <p:txBody>
          <a:bodyPr/>
          <a:lstStyle>
            <a:lvl1pPr>
              <a:defRPr sz="3600">
                <a:solidFill>
                  <a:srgbClr val="4D1434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5D89096-D3F5-14B2-D717-669D9E6CBD0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81192" y="4541413"/>
            <a:ext cx="11029611" cy="600559"/>
          </a:xfrm>
        </p:spPr>
        <p:txBody>
          <a:bodyPr anchor="t"/>
          <a:lstStyle>
            <a:lvl1pPr marL="0" indent="0">
              <a:buNone/>
              <a:defRPr cap="all">
                <a:solidFill>
                  <a:srgbClr val="90316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818E426-C763-9B2C-AD01-C116B1BFB1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1DCA5583-403D-4776-919C-CA571498C25F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248229B-568B-1545-4841-12E47AD206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FC9F0AF-A805-4B55-7BB3-1F263AC7C0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C6023128-0BDC-49A1-85F9-A97DD78336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411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C91D386B-B875-9B4E-AABC-02B2F4569F06}"/>
              </a:ext>
            </a:extLst>
          </p:cNvPr>
          <p:cNvSpPr/>
          <p:nvPr/>
        </p:nvSpPr>
        <p:spPr>
          <a:xfrm>
            <a:off x="445980" y="606558"/>
            <a:ext cx="11300036" cy="1258827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C966393-4075-45E2-23E2-4D4252FB01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825141-9448-EB81-FF0B-3D3A824DBF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1192" y="2227999"/>
            <a:ext cx="5422392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51AB5F9-F7B4-4CD7-011E-F573A012FD0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88421" y="2227999"/>
            <a:ext cx="5422392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6138C2-08D7-31D1-6453-535A86198E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95B994-FA87-4841-83F9-A269D77B4F48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6CC9BF12-3164-3307-3E70-8950EACE23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A91F327F-2960-2CDC-FE71-82BF97FCC4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6F8437-B169-4BA3-9E0E-960B2E0709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91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9176A791-CA60-A9DE-310A-1940AE55F9C5}"/>
              </a:ext>
            </a:extLst>
          </p:cNvPr>
          <p:cNvSpPr/>
          <p:nvPr/>
        </p:nvSpPr>
        <p:spPr>
          <a:xfrm>
            <a:off x="445980" y="606558"/>
            <a:ext cx="11300036" cy="1258827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9358F5E-E447-045D-3B9F-6DCCB3CA2A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BC3356D-90A5-5699-C5EF-80E367C53CE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87214" y="2250896"/>
            <a:ext cx="5087072" cy="536002"/>
          </a:xfrm>
        </p:spPr>
        <p:txBody>
          <a:bodyPr anchor="b">
            <a:noAutofit/>
          </a:bodyPr>
          <a:lstStyle>
            <a:lvl1pPr marL="0" indent="0">
              <a:spcBef>
                <a:spcPts val="500"/>
              </a:spcBef>
              <a:buNone/>
              <a:defRPr sz="2200">
                <a:solidFill>
                  <a:srgbClr val="90316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94B82AB-E734-C557-A7AE-673C7201E1D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1192" y="2926052"/>
            <a:ext cx="5393103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1E0905D-172A-DB42-EBB4-81B79306DCF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523731" y="2250896"/>
            <a:ext cx="5087072" cy="553376"/>
          </a:xfrm>
        </p:spPr>
        <p:txBody>
          <a:bodyPr anchor="b">
            <a:noAutofit/>
          </a:bodyPr>
          <a:lstStyle>
            <a:lvl1pPr marL="0" indent="0">
              <a:spcBef>
                <a:spcPts val="500"/>
              </a:spcBef>
              <a:buNone/>
              <a:defRPr sz="2200">
                <a:solidFill>
                  <a:srgbClr val="90316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9A04BF80-6454-A756-3D8D-7BAA2D6A54D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17709" y="2926052"/>
            <a:ext cx="5393103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18133880-FC10-34FB-48DB-50ACCB1D3A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104F70-A5BC-49DD-8E9D-ACBBAAFDEC1B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8B9AE0D8-BB05-ED71-86F4-5BBD865274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F0FD4C06-C497-B5BC-EC3C-41FF0B8878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85AFC0-7BF0-4B9B-9D24-4F4FA6B209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10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BFED3FCA-C275-7464-5617-BB48C35675F6}"/>
              </a:ext>
            </a:extLst>
          </p:cNvPr>
          <p:cNvSpPr/>
          <p:nvPr/>
        </p:nvSpPr>
        <p:spPr>
          <a:xfrm>
            <a:off x="440685" y="606558"/>
            <a:ext cx="11300036" cy="1258827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021C0F0-DC90-66B9-278A-41221EF698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5898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92CDCB9-2E0A-D80A-1934-8DA647ADBB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8EB434-77C7-4C52-A5F8-35979AF0A7A6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535DAD2-6195-1955-CBC2-4D71B21CAF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005E13E6-5B63-75DD-1794-78C2E35BBA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BDDA0E-77A1-46ED-85DA-12CA022B03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212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511141-2339-477C-BD73-DFEA5FD0B5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0ADB74-2B88-4D31-9B71-7534A75AFF8A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44D5C2-B1B5-AE8F-4EAA-C1B9665F51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275088-19D9-634F-D5C7-81B49EB9AE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1F3370-FF8C-4FB4-98FC-8CA74E77CD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288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EE71BB62-7904-F9F3-9748-CD7F8A8163BE}"/>
              </a:ext>
            </a:extLst>
          </p:cNvPr>
          <p:cNvSpPr/>
          <p:nvPr/>
        </p:nvSpPr>
        <p:spPr>
          <a:xfrm>
            <a:off x="447818" y="5141972"/>
            <a:ext cx="11298198" cy="1274701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C6445C-0163-B6C1-DF69-C0FF3051FF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5262298"/>
            <a:ext cx="4909441" cy="689512"/>
          </a:xfrm>
        </p:spPr>
        <p:txBody>
          <a:bodyPr anchor="ctr"/>
          <a:lstStyle>
            <a:lvl1pPr>
              <a:defRPr sz="2000">
                <a:solidFill>
                  <a:srgbClr val="9F296B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F4FE8FB-904B-E626-3815-503DC63A5FB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7818" y="601199"/>
            <a:ext cx="11292840" cy="4204804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defRPr sz="1800"/>
            </a:lvl2pPr>
            <a:lvl3pPr>
              <a:spcBef>
                <a:spcPts val="400"/>
              </a:spcBef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7EE536C-046D-EB97-33FD-3CE65127905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740822" y="5262298"/>
            <a:ext cx="5869990" cy="689512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1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17C6FC8-A10A-A846-CFD6-E29B130E53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50A7CF76-AC82-40BA-8D61-C5305EFB07A3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92A8A51-9AFC-25BB-9575-7403E8F7F4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99AE5EA-5B04-5D5F-8AC0-4C59E90AEB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D7987A75-4DD9-4C70-BD71-07321C5EB7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556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BF8D8-5D25-9D2D-166A-EBAB1B5487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4693386"/>
            <a:ext cx="11029611" cy="566735"/>
          </a:xfrm>
        </p:spPr>
        <p:txBody>
          <a:bodyPr/>
          <a:lstStyle>
            <a:lvl1pPr>
              <a:defRPr sz="2400">
                <a:solidFill>
                  <a:srgbClr val="4D1434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ED134D-7D95-5EA9-6863-B4CA0690428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47818" y="599727"/>
            <a:ext cx="11290855" cy="3557253"/>
          </a:xfrm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29C16C-5865-E3ED-5FF3-B8CA9CA2F11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81192" y="5260122"/>
            <a:ext cx="11029620" cy="598666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B230C-F050-9D99-9185-49C89A5CC68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AB24CD-239B-4E44-95F6-EBB06560DDF9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8A7B8-18AC-03C6-688C-DA871AC1C8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F6022-9B23-D132-E17E-0521505FE3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1E677E-1E97-4F74-8A58-44A4E0FC7C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4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2216A951-2141-80EF-02EA-4448F8274C71}"/>
              </a:ext>
            </a:extLst>
          </p:cNvPr>
          <p:cNvSpPr/>
          <p:nvPr/>
        </p:nvSpPr>
        <p:spPr>
          <a:xfrm>
            <a:off x="440283" y="614403"/>
            <a:ext cx="11309335" cy="1189296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00340C0-3DA3-19C0-4DD9-0F969CC8B1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11029611" cy="10138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9EE96086-928D-93A8-C397-C2E9BF0B300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33654C-F16C-080C-5E9B-2D170984CA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7A18A4-00E3-41BB-978D-401366149839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14C4CC5-1AE4-45D3-D7E0-4BDB149996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E27E000-4DD2-6A22-E410-B87DBF84BC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39BA01-3FAE-4B9D-A45B-5B78EF5D14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400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49F07D3F-D346-0CC0-0186-092446881996}"/>
              </a:ext>
            </a:extLst>
          </p:cNvPr>
          <p:cNvSpPr/>
          <p:nvPr/>
        </p:nvSpPr>
        <p:spPr>
          <a:xfrm>
            <a:off x="8839203" y="599727"/>
            <a:ext cx="2906813" cy="5816946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Vertical Title 1">
            <a:extLst>
              <a:ext uri="{FF2B5EF4-FFF2-40B4-BE49-F238E27FC236}">
                <a16:creationId xmlns:a16="http://schemas.microsoft.com/office/drawing/2014/main" id="{5ECA488D-878C-D120-2FB0-AA6DBD2F009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39203" y="675723"/>
            <a:ext cx="2004163" cy="5183075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9AC905D7-6C99-CE8D-7C52-808AFA7A27F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74926" y="675723"/>
            <a:ext cx="7896282" cy="5183075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165F0D0-6556-BD2E-2A35-1F9FB977AD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993672" y="5956136"/>
            <a:ext cx="1328138" cy="365129"/>
          </a:xfrm>
        </p:spPr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2BC2EEFC-F775-4EFC-8138-5747F82E5708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108DBF4-B8CA-5242-1B2B-43DFBB4F82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74926" y="5951811"/>
            <a:ext cx="7896282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6581C04-899F-8699-737D-1BD71EC29C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446617" y="5956136"/>
            <a:ext cx="1164195" cy="365129"/>
          </a:xfrm>
        </p:spPr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9242D25B-F58B-40BF-A186-113CF5AB8A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375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FB8C03-FD85-825F-4130-B98FC65831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5121"/>
            <a:ext cx="11029611" cy="118955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D0688A-BF80-B102-E1B5-2FCF12DDE06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81192" y="2335999"/>
            <a:ext cx="11029611" cy="35227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317B2-E6B0-07AC-3CA3-8402DF40847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05951" y="5956136"/>
            <a:ext cx="284479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3163"/>
                </a:solidFill>
                <a:uFillTx/>
                <a:latin typeface="Gill Sans MT"/>
              </a:defRPr>
            </a:lvl1pPr>
          </a:lstStyle>
          <a:p>
            <a:pPr lvl="0"/>
            <a:fld id="{02F6BDDF-C835-42DA-8B40-AA44E4644577}" type="datetime1">
              <a:rPr lang="en-GB"/>
              <a:pPr lvl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DF2F39-DAD1-9D9E-F8F4-3FFD5BCF917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81192" y="5951811"/>
            <a:ext cx="691720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all" spc="0" baseline="0">
                <a:solidFill>
                  <a:srgbClr val="903163"/>
                </a:solidFill>
                <a:uFillTx/>
                <a:latin typeface="Gill Sans MT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258A2-67E1-B322-8548-72C72393F8B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58302" y="5956136"/>
            <a:ext cx="10525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3163"/>
                </a:solidFill>
                <a:uFillTx/>
                <a:latin typeface="Gill Sans MT"/>
              </a:defRPr>
            </a:lvl1pPr>
          </a:lstStyle>
          <a:p>
            <a:pPr lvl="0"/>
            <a:fld id="{BEA07377-65A2-411C-A977-E941DC2C98A3}" type="slidenum">
              <a:t>‹#›</a:t>
            </a:fld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CAB695E5-8AB7-77F9-E384-F2984C0044CD}"/>
              </a:ext>
            </a:extLst>
          </p:cNvPr>
          <p:cNvSpPr/>
          <p:nvPr/>
        </p:nvSpPr>
        <p:spPr>
          <a:xfrm>
            <a:off x="446538" y="457200"/>
            <a:ext cx="3703320" cy="94997"/>
          </a:xfrm>
          <a:prstGeom prst="rect">
            <a:avLst/>
          </a:prstGeom>
          <a:solidFill>
            <a:srgbClr val="4D1434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00214004-07C3-790B-0C61-B3D2563BDCB1}"/>
              </a:ext>
            </a:extLst>
          </p:cNvPr>
          <p:cNvSpPr/>
          <p:nvPr/>
        </p:nvSpPr>
        <p:spPr>
          <a:xfrm>
            <a:off x="8042148" y="453642"/>
            <a:ext cx="3703320" cy="98554"/>
          </a:xfrm>
          <a:prstGeom prst="rect">
            <a:avLst/>
          </a:prstGeom>
          <a:solidFill>
            <a:srgbClr val="969FA7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E84655F7-4DE9-86C0-AE6B-23ADE20DB017}"/>
              </a:ext>
            </a:extLst>
          </p:cNvPr>
          <p:cNvSpPr/>
          <p:nvPr/>
        </p:nvSpPr>
        <p:spPr>
          <a:xfrm>
            <a:off x="4241828" y="457200"/>
            <a:ext cx="3703320" cy="91440"/>
          </a:xfrm>
          <a:prstGeom prst="rect">
            <a:avLst/>
          </a:prstGeom>
          <a:solidFill>
            <a:srgbClr val="903163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2800" b="0" i="0" u="none" strike="noStrike" kern="1200" cap="all" spc="0" baseline="0">
          <a:solidFill>
            <a:srgbClr val="FFFFFF"/>
          </a:solidFill>
          <a:uFillTx/>
          <a:latin typeface="Gill Sans MT"/>
        </a:defRPr>
      </a:lvl1pPr>
    </p:titleStyle>
    <p:bodyStyle>
      <a:lvl1pPr marL="306003" marR="0" lvl="0" indent="-306003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GB" sz="1800" b="0" i="0" u="none" strike="noStrike" kern="1200" cap="none" spc="0" baseline="0">
          <a:solidFill>
            <a:srgbClr val="3D3D3D"/>
          </a:solidFill>
          <a:uFillTx/>
          <a:latin typeface="Gill Sans MT"/>
        </a:defRPr>
      </a:lvl1pPr>
      <a:lvl2pPr marL="630003" marR="0" lvl="1" indent="-306003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GB" sz="1600" b="0" i="0" u="none" strike="noStrike" kern="1200" cap="none" spc="0" baseline="0">
          <a:solidFill>
            <a:srgbClr val="3D3D3D"/>
          </a:solidFill>
          <a:uFillTx/>
          <a:latin typeface="Gill Sans MT"/>
        </a:defRPr>
      </a:lvl2pPr>
      <a:lvl3pPr marL="899998" marR="0" lvl="2" indent="-270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GB" sz="1400" b="0" i="0" u="none" strike="noStrike" kern="1200" cap="none" spc="0" baseline="0">
          <a:solidFill>
            <a:srgbClr val="3D3D3D"/>
          </a:solidFill>
          <a:uFillTx/>
          <a:latin typeface="Gill Sans MT"/>
        </a:defRPr>
      </a:lvl3pPr>
      <a:lvl4pPr marL="1242002" marR="0" lvl="3" indent="-234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GB" sz="1200" b="0" i="0" u="none" strike="noStrike" kern="1200" cap="none" spc="0" baseline="0">
          <a:solidFill>
            <a:srgbClr val="3D3D3D"/>
          </a:solidFill>
          <a:uFillTx/>
          <a:latin typeface="Gill Sans MT"/>
        </a:defRPr>
      </a:lvl4pPr>
      <a:lvl5pPr marL="1602001" marR="0" lvl="4" indent="-234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GB" sz="1200" b="0" i="0" u="none" strike="noStrike" kern="1200" cap="none" spc="0" baseline="0">
          <a:solidFill>
            <a:srgbClr val="3D3D3D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28952962-D85A-7243-E913-F008B7962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Video 4" descr="Person In A Lab">
            <a:extLst>
              <a:ext uri="{FF2B5EF4-FFF2-40B4-BE49-F238E27FC236}">
                <a16:creationId xmlns:a16="http://schemas.microsoft.com/office/drawing/2014/main" id="{7ED4389F-A1E8-E575-4AED-B4EBCF5134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18" y="-18"/>
            <a:ext cx="12191978" cy="6858018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4" name="Rectangle 10">
            <a:extLst>
              <a:ext uri="{FF2B5EF4-FFF2-40B4-BE49-F238E27FC236}">
                <a16:creationId xmlns:a16="http://schemas.microsoft.com/office/drawing/2014/main" id="{6CA227E2-0A2A-3E61-7D03-5AD0C3F6F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200004">
            <a:off x="-1103380" y="1100315"/>
            <a:ext cx="6858000" cy="465735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4000"/>
                </a:srgbClr>
              </a:gs>
            </a:gsLst>
            <a:lin ang="162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4F9C1B6-E09C-0EC3-5D24-F116F6D93FE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3463" y="643463"/>
            <a:ext cx="5452530" cy="3569241"/>
          </a:xfrm>
        </p:spPr>
        <p:txBody>
          <a:bodyPr anchor="t"/>
          <a:lstStyle/>
          <a:p>
            <a:pPr lvl="0"/>
            <a:r>
              <a:rPr lang="en-GB" sz="5200">
                <a:solidFill>
                  <a:srgbClr val="FFFFFF"/>
                </a:solidFill>
              </a:rPr>
              <a:t>Mobile Forensics and Investigation	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4315025-9753-0F9B-2DD3-1B46099FFAE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43463" y="4551032"/>
            <a:ext cx="5449476" cy="1578053"/>
          </a:xfrm>
        </p:spPr>
        <p:txBody>
          <a:bodyPr anchor="b"/>
          <a:lstStyle/>
          <a:p>
            <a:pPr lvl="0"/>
            <a:r>
              <a:rPr lang="en-GB">
                <a:solidFill>
                  <a:srgbClr val="FFFFFF"/>
                </a:solidFill>
              </a:rPr>
              <a:t>Raju Molla</a:t>
            </a:r>
          </a:p>
          <a:p>
            <a:pPr lvl="0"/>
            <a:r>
              <a:rPr lang="en-GB">
                <a:solidFill>
                  <a:srgbClr val="FFFFFF"/>
                </a:solidFill>
              </a:rPr>
              <a:t>ID: 2421791</a:t>
            </a:r>
          </a:p>
          <a:p>
            <a:pPr lvl="0"/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2466659A-9D74-2835-3BF2-D9303E97E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7540173" y="2206187"/>
            <a:ext cx="6858000" cy="244562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4000"/>
                </a:srgbClr>
              </a:gs>
            </a:gsLst>
            <a:lin ang="162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8" dur="indefinit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39F9F465-FCEE-D077-856B-7DB19889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21">
            <a:extLst>
              <a:ext uri="{FF2B5EF4-FFF2-40B4-BE49-F238E27FC236}">
                <a16:creationId xmlns:a16="http://schemas.microsoft.com/office/drawing/2014/main" id="{5EECC699-9C31-DC79-F8F5-17FBD8CA9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91996" cy="1575959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rgbClr val="104862"/>
              </a:gs>
            </a:gsLst>
            <a:lin ang="84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23">
            <a:extLst>
              <a:ext uri="{FF2B5EF4-FFF2-40B4-BE49-F238E27FC236}">
                <a16:creationId xmlns:a16="http://schemas.microsoft.com/office/drawing/2014/main" id="{96B8E9CA-47B2-48E6-D129-668659D20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800009" flipH="1">
            <a:off x="8128842" y="-19"/>
            <a:ext cx="4063145" cy="1576416"/>
          </a:xfrm>
          <a:prstGeom prst="rect">
            <a:avLst/>
          </a:prstGeom>
          <a:gradFill>
            <a:gsLst>
              <a:gs pos="0">
                <a:srgbClr val="0B3041">
                  <a:alpha val="68000"/>
                </a:srgbClr>
              </a:gs>
              <a:gs pos="100000">
                <a:srgbClr val="156082">
                  <a:alpha val="79000"/>
                </a:srgbClr>
              </a:gs>
            </a:gsLst>
            <a:lin ang="192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25">
            <a:extLst>
              <a:ext uri="{FF2B5EF4-FFF2-40B4-BE49-F238E27FC236}">
                <a16:creationId xmlns:a16="http://schemas.microsoft.com/office/drawing/2014/main" id="{18722D65-3690-F733-765E-D653752EB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5307782" y="-5307782"/>
            <a:ext cx="1576443" cy="12192006"/>
          </a:xfrm>
          <a:prstGeom prst="rect">
            <a:avLst/>
          </a:prstGeom>
          <a:gradFill>
            <a:gsLst>
              <a:gs pos="0">
                <a:srgbClr val="156082">
                  <a:alpha val="0"/>
                </a:srgbClr>
              </a:gs>
              <a:gs pos="100000">
                <a:srgbClr val="000000">
                  <a:alpha val="74000"/>
                </a:srgbClr>
              </a:gs>
            </a:gsLst>
            <a:lin ang="204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A09D3A8-005F-0041-C6F9-EE5D47FA3E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348861"/>
            <a:ext cx="10044025" cy="877732"/>
          </a:xfrm>
        </p:spPr>
        <p:txBody>
          <a:bodyPr/>
          <a:lstStyle/>
          <a:p>
            <a:pPr lvl="0"/>
            <a:r>
              <a:rPr lang="en-GB" sz="4000"/>
              <a:t>Introduction</a:t>
            </a: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5FA90178-EF56-119A-9C2D-ECCDBA838F0E}"/>
              </a:ext>
            </a:extLst>
          </p:cNvPr>
          <p:cNvGrpSpPr/>
          <p:nvPr/>
        </p:nvGrpSpPr>
        <p:grpSpPr>
          <a:xfrm>
            <a:off x="951396" y="2114129"/>
            <a:ext cx="10313142" cy="4189707"/>
            <a:chOff x="951396" y="2114129"/>
            <a:chExt cx="10313142" cy="4189707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633B0640-B604-83A4-BFC0-17F018E03A37}"/>
                </a:ext>
              </a:extLst>
            </p:cNvPr>
            <p:cNvSpPr/>
            <p:nvPr/>
          </p:nvSpPr>
          <p:spPr>
            <a:xfrm>
              <a:off x="951396" y="2114129"/>
              <a:ext cx="3222857" cy="19337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55"/>
                <a:gd name="f7" fmla="val 1933713"/>
                <a:gd name="f8" fmla="+- 0 0 -90"/>
                <a:gd name="f9" fmla="*/ f3 1 3222855"/>
                <a:gd name="f10" fmla="*/ f4 1 1933713"/>
                <a:gd name="f11" fmla="+- f7 0 f5"/>
                <a:gd name="f12" fmla="+- f6 0 f5"/>
                <a:gd name="f13" fmla="*/ f8 f0 1"/>
                <a:gd name="f14" fmla="*/ f12 1 3222855"/>
                <a:gd name="f15" fmla="*/ f11 1 1933713"/>
                <a:gd name="f16" fmla="*/ 0 f12 1"/>
                <a:gd name="f17" fmla="*/ 0 f11 1"/>
                <a:gd name="f18" fmla="*/ 3222855 f12 1"/>
                <a:gd name="f19" fmla="*/ 1933713 f11 1"/>
                <a:gd name="f20" fmla="*/ f13 1 f2"/>
                <a:gd name="f21" fmla="*/ f16 1 3222855"/>
                <a:gd name="f22" fmla="*/ f17 1 1933713"/>
                <a:gd name="f23" fmla="*/ f18 1 3222855"/>
                <a:gd name="f24" fmla="*/ f19 1 19337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55" h="19337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9713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0010" tIns="80010" rIns="80010" bIns="80010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Mobile forensics is a branch of digital forensics focused on investigating smartphones and mobile devices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FAF260CE-51A2-DC67-90AD-5FC184225A76}"/>
                </a:ext>
              </a:extLst>
            </p:cNvPr>
            <p:cNvSpPr/>
            <p:nvPr/>
          </p:nvSpPr>
          <p:spPr>
            <a:xfrm>
              <a:off x="4496543" y="2114129"/>
              <a:ext cx="3222857" cy="19337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55"/>
                <a:gd name="f7" fmla="val 1933713"/>
                <a:gd name="f8" fmla="+- 0 0 -90"/>
                <a:gd name="f9" fmla="*/ f3 1 3222855"/>
                <a:gd name="f10" fmla="*/ f4 1 1933713"/>
                <a:gd name="f11" fmla="+- f7 0 f5"/>
                <a:gd name="f12" fmla="+- f6 0 f5"/>
                <a:gd name="f13" fmla="*/ f8 f0 1"/>
                <a:gd name="f14" fmla="*/ f12 1 3222855"/>
                <a:gd name="f15" fmla="*/ f11 1 1933713"/>
                <a:gd name="f16" fmla="*/ 0 f12 1"/>
                <a:gd name="f17" fmla="*/ 0 f11 1"/>
                <a:gd name="f18" fmla="*/ 3222855 f12 1"/>
                <a:gd name="f19" fmla="*/ 1933713 f11 1"/>
                <a:gd name="f20" fmla="*/ f13 1 f2"/>
                <a:gd name="f21" fmla="*/ f16 1 3222855"/>
                <a:gd name="f22" fmla="*/ f17 1 1933713"/>
                <a:gd name="f23" fmla="*/ f18 1 3222855"/>
                <a:gd name="f24" fmla="*/ f19 1 19337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55" h="19337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0A61D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0010" tIns="80010" rIns="80010" bIns="80010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Mobile devices store critical evidence such as calls, messages, app data, media, and location information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FACEEC72-1081-7AB0-1ED3-8B1C51D5AED2}"/>
                </a:ext>
              </a:extLst>
            </p:cNvPr>
            <p:cNvSpPr/>
            <p:nvPr/>
          </p:nvSpPr>
          <p:spPr>
            <a:xfrm>
              <a:off x="8041681" y="2114129"/>
              <a:ext cx="3222857" cy="19337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55"/>
                <a:gd name="f7" fmla="val 1933713"/>
                <a:gd name="f8" fmla="+- 0 0 -90"/>
                <a:gd name="f9" fmla="*/ f3 1 3222855"/>
                <a:gd name="f10" fmla="*/ f4 1 1933713"/>
                <a:gd name="f11" fmla="+- f7 0 f5"/>
                <a:gd name="f12" fmla="+- f6 0 f5"/>
                <a:gd name="f13" fmla="*/ f8 f0 1"/>
                <a:gd name="f14" fmla="*/ f12 1 3222855"/>
                <a:gd name="f15" fmla="*/ f11 1 1933713"/>
                <a:gd name="f16" fmla="*/ 0 f12 1"/>
                <a:gd name="f17" fmla="*/ 0 f11 1"/>
                <a:gd name="f18" fmla="*/ 3222855 f12 1"/>
                <a:gd name="f19" fmla="*/ 1933713 f11 1"/>
                <a:gd name="f20" fmla="*/ f13 1 f2"/>
                <a:gd name="f21" fmla="*/ f16 1 3222855"/>
                <a:gd name="f22" fmla="*/ f17 1 1933713"/>
                <a:gd name="f23" fmla="*/ f18 1 3222855"/>
                <a:gd name="f24" fmla="*/ f19 1 19337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55" h="19337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B7C11E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0010" tIns="80010" rIns="80010" bIns="80010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Widely used in criminal, corporate, and cybersecurity investigations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41B8CD55-B9CE-5D04-B8FF-881851A669D0}"/>
                </a:ext>
              </a:extLst>
            </p:cNvPr>
            <p:cNvSpPr/>
            <p:nvPr/>
          </p:nvSpPr>
          <p:spPr>
            <a:xfrm>
              <a:off x="951396" y="4370127"/>
              <a:ext cx="3222857" cy="19337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55"/>
                <a:gd name="f7" fmla="val 1933713"/>
                <a:gd name="f8" fmla="+- 0 0 -90"/>
                <a:gd name="f9" fmla="*/ f3 1 3222855"/>
                <a:gd name="f10" fmla="*/ f4 1 1933713"/>
                <a:gd name="f11" fmla="+- f7 0 f5"/>
                <a:gd name="f12" fmla="+- f6 0 f5"/>
                <a:gd name="f13" fmla="*/ f8 f0 1"/>
                <a:gd name="f14" fmla="*/ f12 1 3222855"/>
                <a:gd name="f15" fmla="*/ f11 1 1933713"/>
                <a:gd name="f16" fmla="*/ 0 f12 1"/>
                <a:gd name="f17" fmla="*/ 0 f11 1"/>
                <a:gd name="f18" fmla="*/ 3222855 f12 1"/>
                <a:gd name="f19" fmla="*/ 1933713 f11 1"/>
                <a:gd name="f20" fmla="*/ f13 1 f2"/>
                <a:gd name="f21" fmla="*/ f16 1 3222855"/>
                <a:gd name="f22" fmla="*/ f17 1 1933713"/>
                <a:gd name="f23" fmla="*/ f18 1 3222855"/>
                <a:gd name="f24" fmla="*/ f19 1 19337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55" h="19337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6BA31D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0010" tIns="80010" rIns="80010" bIns="80010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Involves secure acquisition, analysis, and preservation of mobile data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03EDD45F-8E02-DB94-C3A5-28364BC2D1DF}"/>
                </a:ext>
              </a:extLst>
            </p:cNvPr>
            <p:cNvSpPr/>
            <p:nvPr/>
          </p:nvSpPr>
          <p:spPr>
            <a:xfrm>
              <a:off x="4496543" y="4370127"/>
              <a:ext cx="3222857" cy="19337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55"/>
                <a:gd name="f7" fmla="val 1933713"/>
                <a:gd name="f8" fmla="+- 0 0 -90"/>
                <a:gd name="f9" fmla="*/ f3 1 3222855"/>
                <a:gd name="f10" fmla="*/ f4 1 1933713"/>
                <a:gd name="f11" fmla="+- f7 0 f5"/>
                <a:gd name="f12" fmla="+- f6 0 f5"/>
                <a:gd name="f13" fmla="*/ f8 f0 1"/>
                <a:gd name="f14" fmla="*/ f12 1 3222855"/>
                <a:gd name="f15" fmla="*/ f11 1 1933713"/>
                <a:gd name="f16" fmla="*/ 0 f12 1"/>
                <a:gd name="f17" fmla="*/ 0 f11 1"/>
                <a:gd name="f18" fmla="*/ 3222855 f12 1"/>
                <a:gd name="f19" fmla="*/ 1933713 f11 1"/>
                <a:gd name="f20" fmla="*/ f13 1 f2"/>
                <a:gd name="f21" fmla="*/ f16 1 3222855"/>
                <a:gd name="f22" fmla="*/ f17 1 1933713"/>
                <a:gd name="f23" fmla="*/ f18 1 3222855"/>
                <a:gd name="f24" fmla="*/ f19 1 19337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55" h="19337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34861C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0010" tIns="80010" rIns="80010" bIns="80010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Ensures evidence integrity through hashing and chain of custody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F532955C-AE9A-84B6-1986-D8A483BDE16F}"/>
                </a:ext>
              </a:extLst>
            </p:cNvPr>
            <p:cNvSpPr/>
            <p:nvPr/>
          </p:nvSpPr>
          <p:spPr>
            <a:xfrm>
              <a:off x="8041681" y="4370127"/>
              <a:ext cx="3222857" cy="19337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55"/>
                <a:gd name="f7" fmla="val 1933713"/>
                <a:gd name="f8" fmla="+- 0 0 -90"/>
                <a:gd name="f9" fmla="*/ f3 1 3222855"/>
                <a:gd name="f10" fmla="*/ f4 1 1933713"/>
                <a:gd name="f11" fmla="+- f7 0 f5"/>
                <a:gd name="f12" fmla="+- f6 0 f5"/>
                <a:gd name="f13" fmla="*/ f8 f0 1"/>
                <a:gd name="f14" fmla="*/ f12 1 3222855"/>
                <a:gd name="f15" fmla="*/ f11 1 1933713"/>
                <a:gd name="f16" fmla="*/ 0 f12 1"/>
                <a:gd name="f17" fmla="*/ 0 f11 1"/>
                <a:gd name="f18" fmla="*/ 3222855 f12 1"/>
                <a:gd name="f19" fmla="*/ 1933713 f11 1"/>
                <a:gd name="f20" fmla="*/ f13 1 f2"/>
                <a:gd name="f21" fmla="*/ f16 1 3222855"/>
                <a:gd name="f22" fmla="*/ f17 1 1933713"/>
                <a:gd name="f23" fmla="*/ f18 1 3222855"/>
                <a:gd name="f24" fmla="*/ f19 1 19337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55" h="19337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196B24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0010" tIns="80010" rIns="80010" bIns="80010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Uses specialized tools like Cellebrite UFED, FTK, and physical analyser 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BD2AF692-18FE-4EC8-6CA7-DED888A71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F6AB1EB4-F6F0-32E9-632C-37E675ED1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2013554" cy="6858000"/>
          </a:xfrm>
          <a:prstGeom prst="rect">
            <a:avLst/>
          </a:prstGeom>
          <a:solidFill>
            <a:srgbClr val="6F4E45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A25F4A-2D24-EF64-B7B6-29DD5524A4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2074362"/>
            <a:ext cx="2752353" cy="2709275"/>
          </a:xfrm>
          <a:solidFill>
            <a:srgbClr val="262626"/>
          </a:solidFill>
          <a:ln w="174622">
            <a:solidFill>
              <a:srgbClr val="262626"/>
            </a:solidFill>
            <a:prstDash val="solid"/>
          </a:ln>
        </p:spPr>
        <p:txBody>
          <a:bodyPr anchorCtr="1"/>
          <a:lstStyle/>
          <a:p>
            <a:pPr lvl="0" algn="ctr"/>
            <a:r>
              <a:rPr lang="en-US" sz="2600"/>
              <a:t>Mobile Acquisition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6DED76B-416B-0E0D-05D8-9B9B417A51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47901" y="961811"/>
            <a:ext cx="6969593" cy="493098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A410B7B1-4A64-B179-34BD-29E524AB8A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169" b="3583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3" name="Rectangle 9">
            <a:extLst>
              <a:ext uri="{FF2B5EF4-FFF2-40B4-BE49-F238E27FC236}">
                <a16:creationId xmlns:a16="http://schemas.microsoft.com/office/drawing/2014/main" id="{3CB0ECD3-00EA-63B7-CDFB-367C7190D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E8E8E8">
                  <a:alpha val="68000"/>
                </a:srgbClr>
              </a:gs>
              <a:gs pos="100000">
                <a:srgbClr val="E8E8E8">
                  <a:alpha val="97000"/>
                </a:srgbClr>
              </a:gs>
            </a:gsLst>
            <a:path path="circle">
              <a:fillToRect l="50000" t="50000" r="50000" b="50000"/>
            </a:path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918B4CE-4AA8-C0A3-D553-9832FF26EF1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Analysing Devices	</a:t>
            </a:r>
          </a:p>
        </p:txBody>
      </p:sp>
      <p:grpSp>
        <p:nvGrpSpPr>
          <p:cNvPr id="5" name="Content Placeholder 2">
            <a:extLst>
              <a:ext uri="{FF2B5EF4-FFF2-40B4-BE49-F238E27FC236}">
                <a16:creationId xmlns:a16="http://schemas.microsoft.com/office/drawing/2014/main" id="{E46F67DA-8734-C7B4-5805-378A71A63265}"/>
              </a:ext>
            </a:extLst>
          </p:cNvPr>
          <p:cNvGrpSpPr/>
          <p:nvPr/>
        </p:nvGrpSpPr>
        <p:grpSpPr>
          <a:xfrm>
            <a:off x="3920334" y="1825627"/>
            <a:ext cx="4351336" cy="4351336"/>
            <a:chOff x="3920334" y="1825627"/>
            <a:chExt cx="4351336" cy="4351336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6CAF3B86-123B-D49E-FD05-B336AD98A1F2}"/>
                </a:ext>
              </a:extLst>
            </p:cNvPr>
            <p:cNvSpPr/>
            <p:nvPr/>
          </p:nvSpPr>
          <p:spPr>
            <a:xfrm>
              <a:off x="3920334" y="1825627"/>
              <a:ext cx="4351336" cy="4351336"/>
            </a:xfrm>
            <a:custGeom>
              <a:avLst/>
              <a:gdLst>
                <a:gd name="f0" fmla="val w"/>
                <a:gd name="f1" fmla="val h"/>
                <a:gd name="f2" fmla="val ss"/>
                <a:gd name="f3" fmla="val 0"/>
                <a:gd name="f4" fmla="abs f0"/>
                <a:gd name="f5" fmla="abs f1"/>
                <a:gd name="f6" fmla="abs f2"/>
                <a:gd name="f7" fmla="?: f4 f0 1"/>
                <a:gd name="f8" fmla="?: f5 f1 1"/>
                <a:gd name="f9" fmla="?: f6 f2 1"/>
                <a:gd name="f10" fmla="*/ f7 1 21600"/>
                <a:gd name="f11" fmla="*/ f8 1 21600"/>
                <a:gd name="f12" fmla="*/ 21600 f7 1"/>
                <a:gd name="f13" fmla="*/ 21600 f8 1"/>
                <a:gd name="f14" fmla="min f11 f10"/>
                <a:gd name="f15" fmla="*/ f12 1 f9"/>
                <a:gd name="f16" fmla="*/ f13 1 f9"/>
                <a:gd name="f17" fmla="val f15"/>
                <a:gd name="f18" fmla="val f16"/>
                <a:gd name="f19" fmla="*/ f3 f14 1"/>
                <a:gd name="f20" fmla="+- f18 0 f3"/>
                <a:gd name="f21" fmla="+- f17 0 f3"/>
                <a:gd name="f22" fmla="*/ f17 f14 1"/>
                <a:gd name="f23" fmla="*/ f18 f14 1"/>
                <a:gd name="f24" fmla="*/ f20 1 2"/>
                <a:gd name="f25" fmla="*/ f20 1 4"/>
                <a:gd name="f26" fmla="*/ f21 1 2"/>
                <a:gd name="f27" fmla="*/ f21 1 4"/>
                <a:gd name="f28" fmla="*/ f21 3 1"/>
                <a:gd name="f29" fmla="*/ f20 3 1"/>
                <a:gd name="f30" fmla="+- f3 f24 0"/>
                <a:gd name="f31" fmla="+- f3 f26 0"/>
                <a:gd name="f32" fmla="*/ f28 1 4"/>
                <a:gd name="f33" fmla="*/ f29 1 4"/>
                <a:gd name="f34" fmla="*/ f27 f14 1"/>
                <a:gd name="f35" fmla="*/ f25 f14 1"/>
                <a:gd name="f36" fmla="*/ f32 f14 1"/>
                <a:gd name="f37" fmla="*/ f33 f14 1"/>
                <a:gd name="f38" fmla="*/ f30 f14 1"/>
                <a:gd name="f39" fmla="*/ f31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4" t="f35" r="f36" b="f37"/>
              <a:pathLst>
                <a:path>
                  <a:moveTo>
                    <a:pt x="f19" y="f38"/>
                  </a:moveTo>
                  <a:lnTo>
                    <a:pt x="f39" y="f19"/>
                  </a:lnTo>
                  <a:lnTo>
                    <a:pt x="f22" y="f38"/>
                  </a:lnTo>
                  <a:lnTo>
                    <a:pt x="f39" y="f23"/>
                  </a:lnTo>
                  <a:close/>
                </a:path>
              </a:pathLst>
            </a:custGeom>
            <a:solidFill>
              <a:srgbClr val="F7D5CD"/>
            </a:solidFill>
            <a:ln cap="rnd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Gill Sans MT"/>
              </a:endParaRP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FA9A15C3-0AA0-83D5-BB43-D23385E7B8E0}"/>
                </a:ext>
              </a:extLst>
            </p:cNvPr>
            <p:cNvSpPr/>
            <p:nvPr/>
          </p:nvSpPr>
          <p:spPr>
            <a:xfrm>
              <a:off x="4333707" y="2238999"/>
              <a:ext cx="1697016" cy="16970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97021"/>
                <a:gd name="f7" fmla="val 282842"/>
                <a:gd name="f8" fmla="val 126633"/>
                <a:gd name="f9" fmla="val 1414179"/>
                <a:gd name="f10" fmla="val 1570388"/>
                <a:gd name="f11" fmla="+- 0 0 -90"/>
                <a:gd name="f12" fmla="*/ f3 1 1697021"/>
                <a:gd name="f13" fmla="*/ f4 1 1697021"/>
                <a:gd name="f14" fmla="+- f6 0 f5"/>
                <a:gd name="f15" fmla="*/ f11 f0 1"/>
                <a:gd name="f16" fmla="*/ f14 1 1697021"/>
                <a:gd name="f17" fmla="*/ 0 f14 1"/>
                <a:gd name="f18" fmla="*/ 282842 f14 1"/>
                <a:gd name="f19" fmla="*/ 1414179 f14 1"/>
                <a:gd name="f20" fmla="*/ 1697021 f14 1"/>
                <a:gd name="f21" fmla="*/ f15 1 f2"/>
                <a:gd name="f22" fmla="*/ f17 1 1697021"/>
                <a:gd name="f23" fmla="*/ f18 1 1697021"/>
                <a:gd name="f24" fmla="*/ f19 1 1697021"/>
                <a:gd name="f25" fmla="*/ f20 1 1697021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1697021" h="1697021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gradFill>
              <a:gsLst>
                <a:gs pos="0">
                  <a:srgbClr val="ED8256"/>
                </a:gs>
                <a:gs pos="100000">
                  <a:srgbClr val="F26E29"/>
                </a:gs>
              </a:gsLst>
              <a:lin ang="5400000"/>
            </a:gradFill>
            <a:ln cap="rnd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81901" tIns="181901" rIns="181901" bIns="181901" anchor="ctr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Huawei</a:t>
              </a:r>
              <a:endParaRPr lang="en-US" sz="2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EF47804B-6F44-D7F8-8099-F47242305856}"/>
                </a:ext>
              </a:extLst>
            </p:cNvPr>
            <p:cNvSpPr/>
            <p:nvPr/>
          </p:nvSpPr>
          <p:spPr>
            <a:xfrm>
              <a:off x="6161272" y="2238999"/>
              <a:ext cx="1697016" cy="16970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97021"/>
                <a:gd name="f7" fmla="val 282842"/>
                <a:gd name="f8" fmla="val 126633"/>
                <a:gd name="f9" fmla="val 1414179"/>
                <a:gd name="f10" fmla="val 1570388"/>
                <a:gd name="f11" fmla="+- 0 0 -90"/>
                <a:gd name="f12" fmla="*/ f3 1 1697021"/>
                <a:gd name="f13" fmla="*/ f4 1 1697021"/>
                <a:gd name="f14" fmla="+- f6 0 f5"/>
                <a:gd name="f15" fmla="*/ f11 f0 1"/>
                <a:gd name="f16" fmla="*/ f14 1 1697021"/>
                <a:gd name="f17" fmla="*/ 0 f14 1"/>
                <a:gd name="f18" fmla="*/ 282842 f14 1"/>
                <a:gd name="f19" fmla="*/ 1414179 f14 1"/>
                <a:gd name="f20" fmla="*/ 1697021 f14 1"/>
                <a:gd name="f21" fmla="*/ f15 1 f2"/>
                <a:gd name="f22" fmla="*/ f17 1 1697021"/>
                <a:gd name="f23" fmla="*/ f18 1 1697021"/>
                <a:gd name="f24" fmla="*/ f19 1 1697021"/>
                <a:gd name="f25" fmla="*/ f20 1 1697021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1697021" h="1697021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gradFill>
              <a:gsLst>
                <a:gs pos="0">
                  <a:srgbClr val="4A7E4E"/>
                </a:gs>
                <a:gs pos="100000">
                  <a:srgbClr val="156F21"/>
                </a:gs>
              </a:gsLst>
              <a:lin ang="5400000"/>
            </a:gradFill>
            <a:ln cap="rnd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81901" tIns="181901" rIns="181901" bIns="181901" anchor="ctr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Samsung</a:t>
              </a:r>
              <a:endParaRPr lang="en-US" sz="2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3576F4FF-FD7E-B349-CE58-99204514AFC1}"/>
                </a:ext>
              </a:extLst>
            </p:cNvPr>
            <p:cNvSpPr/>
            <p:nvPr/>
          </p:nvSpPr>
          <p:spPr>
            <a:xfrm>
              <a:off x="4333707" y="4066565"/>
              <a:ext cx="1697016" cy="16970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97021"/>
                <a:gd name="f7" fmla="val 282842"/>
                <a:gd name="f8" fmla="val 126633"/>
                <a:gd name="f9" fmla="val 1414179"/>
                <a:gd name="f10" fmla="val 1570388"/>
                <a:gd name="f11" fmla="+- 0 0 -90"/>
                <a:gd name="f12" fmla="*/ f3 1 1697021"/>
                <a:gd name="f13" fmla="*/ f4 1 1697021"/>
                <a:gd name="f14" fmla="+- f6 0 f5"/>
                <a:gd name="f15" fmla="*/ f11 f0 1"/>
                <a:gd name="f16" fmla="*/ f14 1 1697021"/>
                <a:gd name="f17" fmla="*/ 0 f14 1"/>
                <a:gd name="f18" fmla="*/ 282842 f14 1"/>
                <a:gd name="f19" fmla="*/ 1414179 f14 1"/>
                <a:gd name="f20" fmla="*/ 1697021 f14 1"/>
                <a:gd name="f21" fmla="*/ f15 1 f2"/>
                <a:gd name="f22" fmla="*/ f17 1 1697021"/>
                <a:gd name="f23" fmla="*/ f18 1 1697021"/>
                <a:gd name="f24" fmla="*/ f19 1 1697021"/>
                <a:gd name="f25" fmla="*/ f20 1 1697021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1697021" h="1697021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gradFill>
              <a:gsLst>
                <a:gs pos="0">
                  <a:srgbClr val="47AADF"/>
                </a:gs>
                <a:gs pos="100000">
                  <a:srgbClr val="05A2DF"/>
                </a:gs>
              </a:gsLst>
              <a:lin ang="5400000"/>
            </a:gradFill>
            <a:ln cap="rnd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81901" tIns="181901" rIns="181901" bIns="181901" anchor="ctr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Nokia</a:t>
              </a:r>
              <a:endParaRPr lang="en-US" sz="2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A76891C7-5E8B-6A12-6BA6-57FCE0DB0051}"/>
                </a:ext>
              </a:extLst>
            </p:cNvPr>
            <p:cNvSpPr/>
            <p:nvPr/>
          </p:nvSpPr>
          <p:spPr>
            <a:xfrm>
              <a:off x="6161272" y="4066565"/>
              <a:ext cx="1697016" cy="16970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97021"/>
                <a:gd name="f7" fmla="val 282842"/>
                <a:gd name="f8" fmla="val 126633"/>
                <a:gd name="f9" fmla="val 1414179"/>
                <a:gd name="f10" fmla="val 1570388"/>
                <a:gd name="f11" fmla="+- 0 0 -90"/>
                <a:gd name="f12" fmla="*/ f3 1 1697021"/>
                <a:gd name="f13" fmla="*/ f4 1 1697021"/>
                <a:gd name="f14" fmla="+- f6 0 f5"/>
                <a:gd name="f15" fmla="*/ f11 f0 1"/>
                <a:gd name="f16" fmla="*/ f14 1 1697021"/>
                <a:gd name="f17" fmla="*/ 0 f14 1"/>
                <a:gd name="f18" fmla="*/ 282842 f14 1"/>
                <a:gd name="f19" fmla="*/ 1414179 f14 1"/>
                <a:gd name="f20" fmla="*/ 1697021 f14 1"/>
                <a:gd name="f21" fmla="*/ f15 1 f2"/>
                <a:gd name="f22" fmla="*/ f17 1 1697021"/>
                <a:gd name="f23" fmla="*/ f18 1 1697021"/>
                <a:gd name="f24" fmla="*/ f19 1 1697021"/>
                <a:gd name="f25" fmla="*/ f20 1 1697021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1697021" h="1697021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gradFill>
              <a:gsLst>
                <a:gs pos="0">
                  <a:srgbClr val="AC51A0"/>
                </a:gs>
                <a:gs pos="100000">
                  <a:srgbClr val="A62598"/>
                </a:gs>
              </a:gsLst>
              <a:lin ang="5400000"/>
            </a:gradFill>
            <a:ln cap="rnd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81901" tIns="181901" rIns="181901" bIns="181901" anchor="ctr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Ulefone</a:t>
              </a:r>
              <a:endParaRPr lang="en-US" sz="2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DD71DAA-1CAC-3599-1045-48B64B06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651747"/>
            <a:ext cx="12191996" cy="736549"/>
          </a:xfrm>
          <a:prstGeom prst="rect">
            <a:avLst/>
          </a:prstGeom>
          <a:solidFill>
            <a:srgbClr val="00000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BAB041-B160-2E94-FC5C-34940AE18F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6531" y="643463"/>
            <a:ext cx="11210928" cy="744833"/>
          </a:xfrm>
        </p:spPr>
        <p:txBody>
          <a:bodyPr anchorCtr="1"/>
          <a:lstStyle/>
          <a:p>
            <a:pPr lvl="0" algn="ctr"/>
            <a:r>
              <a:rPr lang="en-US" sz="3200"/>
              <a:t>First Findings</a:t>
            </a:r>
          </a:p>
        </p:txBody>
      </p:sp>
      <p:pic>
        <p:nvPicPr>
          <p:cNvPr id="4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5C28310-E0A3-A38A-DC2E-31CB496999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7414" y="1675226"/>
            <a:ext cx="8877168" cy="439419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D5C04AE3-5368-CC9E-569F-85B1245EB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9E923580-A1A3-57E6-6B06-732953D8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BDEE0813-18A9-E828-6F56-3858C07AA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093" y="1410083"/>
            <a:ext cx="6858000" cy="403783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70346B50-4145-64DF-53AE-657237C32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093" y="142022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6000"/>
                </a:srgbClr>
              </a:gs>
            </a:gsLst>
            <a:lin ang="18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B5592381-B75E-4255-CD68-23B61324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767922" y="3588088"/>
            <a:ext cx="2501981" cy="403784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Freeform: Shape 17">
            <a:extLst>
              <a:ext uri="{FF2B5EF4-FFF2-40B4-BE49-F238E27FC236}">
                <a16:creationId xmlns:a16="http://schemas.microsoft.com/office/drawing/2014/main" id="{341FAEB7-F9EF-09EB-90FE-78CEF04A1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20635419">
            <a:off x="-501740" y="969721"/>
            <a:ext cx="3900354" cy="41789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900357"/>
              <a:gd name="f7" fmla="val 4178958"/>
              <a:gd name="f8" fmla="val 2432225"/>
              <a:gd name="f9" fmla="val 93939"/>
              <a:gd name="f10" fmla="val 3282786"/>
              <a:gd name="f11" fmla="val 358491"/>
              <a:gd name="f12" fmla="val 1151865"/>
              <a:gd name="f13" fmla="val 2089479"/>
              <a:gd name="f14" fmla="val 3243466"/>
              <a:gd name="f15" fmla="val 2964865"/>
              <a:gd name="f16" fmla="val 1810878"/>
              <a:gd name="f17" fmla="val 1089636"/>
              <a:gd name="f18" fmla="val 453744"/>
              <a:gd name="f19" fmla="val 3813531"/>
              <a:gd name="f20" fmla="val 78249"/>
              <a:gd name="f21" fmla="val 3257727"/>
              <a:gd name="f22" fmla="val 3128923"/>
              <a:gd name="f23" fmla="val 831324"/>
              <a:gd name="f24" fmla="val 244281"/>
              <a:gd name="f25" fmla="val 997559"/>
              <a:gd name="f26" fmla="val 164202"/>
              <a:gd name="f27" fmla="val 1247540"/>
              <a:gd name="f28" fmla="val 58468"/>
              <a:gd name="f29" fmla="val 1522381"/>
              <a:gd name="f30" fmla="val 2027251"/>
              <a:gd name="f31" fmla="val 2235942"/>
              <a:gd name="f32" fmla="val 32888"/>
              <a:gd name="f33" fmla="+- 0 0 -90"/>
              <a:gd name="f34" fmla="*/ f3 1 3900357"/>
              <a:gd name="f35" fmla="*/ f4 1 4178958"/>
              <a:gd name="f36" fmla="+- f7 0 f5"/>
              <a:gd name="f37" fmla="+- f6 0 f5"/>
              <a:gd name="f38" fmla="*/ f33 f0 1"/>
              <a:gd name="f39" fmla="*/ f37 1 3900357"/>
              <a:gd name="f40" fmla="*/ f36 1 4178958"/>
              <a:gd name="f41" fmla="*/ 2432225 f37 1"/>
              <a:gd name="f42" fmla="*/ 93939 f36 1"/>
              <a:gd name="f43" fmla="*/ 3900357 f37 1"/>
              <a:gd name="f44" fmla="*/ 2089479 f36 1"/>
              <a:gd name="f45" fmla="*/ 1810878 f37 1"/>
              <a:gd name="f46" fmla="*/ 4178958 f36 1"/>
              <a:gd name="f47" fmla="*/ 78249 f37 1"/>
              <a:gd name="f48" fmla="*/ 3257727 f36 1"/>
              <a:gd name="f49" fmla="*/ 0 f37 1"/>
              <a:gd name="f50" fmla="*/ 3128923 f36 1"/>
              <a:gd name="f51" fmla="*/ 831324 f37 1"/>
              <a:gd name="f52" fmla="*/ 244281 f36 1"/>
              <a:gd name="f53" fmla="*/ 997559 f37 1"/>
              <a:gd name="f54" fmla="*/ 164202 f36 1"/>
              <a:gd name="f55" fmla="*/ 0 f36 1"/>
              <a:gd name="f56" fmla="*/ f38 1 f2"/>
              <a:gd name="f57" fmla="*/ f41 1 3900357"/>
              <a:gd name="f58" fmla="*/ f42 1 4178958"/>
              <a:gd name="f59" fmla="*/ f43 1 3900357"/>
              <a:gd name="f60" fmla="*/ f44 1 4178958"/>
              <a:gd name="f61" fmla="*/ f45 1 3900357"/>
              <a:gd name="f62" fmla="*/ f46 1 4178958"/>
              <a:gd name="f63" fmla="*/ f47 1 3900357"/>
              <a:gd name="f64" fmla="*/ f48 1 4178958"/>
              <a:gd name="f65" fmla="*/ f49 1 3900357"/>
              <a:gd name="f66" fmla="*/ f50 1 4178958"/>
              <a:gd name="f67" fmla="*/ f51 1 3900357"/>
              <a:gd name="f68" fmla="*/ f52 1 4178958"/>
              <a:gd name="f69" fmla="*/ f53 1 3900357"/>
              <a:gd name="f70" fmla="*/ f54 1 4178958"/>
              <a:gd name="f71" fmla="*/ f55 1 4178958"/>
              <a:gd name="f72" fmla="*/ f5 1 f39"/>
              <a:gd name="f73" fmla="*/ f6 1 f39"/>
              <a:gd name="f74" fmla="*/ f5 1 f40"/>
              <a:gd name="f75" fmla="*/ f7 1 f40"/>
              <a:gd name="f76" fmla="+- f56 0 f1"/>
              <a:gd name="f77" fmla="*/ f57 1 f39"/>
              <a:gd name="f78" fmla="*/ f58 1 f40"/>
              <a:gd name="f79" fmla="*/ f59 1 f39"/>
              <a:gd name="f80" fmla="*/ f60 1 f40"/>
              <a:gd name="f81" fmla="*/ f61 1 f39"/>
              <a:gd name="f82" fmla="*/ f62 1 f40"/>
              <a:gd name="f83" fmla="*/ f63 1 f39"/>
              <a:gd name="f84" fmla="*/ f64 1 f40"/>
              <a:gd name="f85" fmla="*/ f65 1 f39"/>
              <a:gd name="f86" fmla="*/ f66 1 f40"/>
              <a:gd name="f87" fmla="*/ f67 1 f39"/>
              <a:gd name="f88" fmla="*/ f68 1 f40"/>
              <a:gd name="f89" fmla="*/ f69 1 f39"/>
              <a:gd name="f90" fmla="*/ f70 1 f40"/>
              <a:gd name="f91" fmla="*/ f71 1 f40"/>
              <a:gd name="f92" fmla="*/ f72 f34 1"/>
              <a:gd name="f93" fmla="*/ f73 f34 1"/>
              <a:gd name="f94" fmla="*/ f75 f35 1"/>
              <a:gd name="f95" fmla="*/ f74 f35 1"/>
              <a:gd name="f96" fmla="*/ f77 f34 1"/>
              <a:gd name="f97" fmla="*/ f78 f35 1"/>
              <a:gd name="f98" fmla="*/ f79 f34 1"/>
              <a:gd name="f99" fmla="*/ f80 f35 1"/>
              <a:gd name="f100" fmla="*/ f81 f34 1"/>
              <a:gd name="f101" fmla="*/ f82 f35 1"/>
              <a:gd name="f102" fmla="*/ f83 f34 1"/>
              <a:gd name="f103" fmla="*/ f84 f35 1"/>
              <a:gd name="f104" fmla="*/ f85 f34 1"/>
              <a:gd name="f105" fmla="*/ f86 f35 1"/>
              <a:gd name="f106" fmla="*/ f87 f34 1"/>
              <a:gd name="f107" fmla="*/ f88 f35 1"/>
              <a:gd name="f108" fmla="*/ f89 f34 1"/>
              <a:gd name="f109" fmla="*/ f90 f35 1"/>
              <a:gd name="f110" fmla="*/ f91 f3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6">
                <a:pos x="f96" y="f97"/>
              </a:cxn>
              <a:cxn ang="f76">
                <a:pos x="f98" y="f99"/>
              </a:cxn>
              <a:cxn ang="f76">
                <a:pos x="f100" y="f101"/>
              </a:cxn>
              <a:cxn ang="f76">
                <a:pos x="f102" y="f103"/>
              </a:cxn>
              <a:cxn ang="f76">
                <a:pos x="f104" y="f105"/>
              </a:cxn>
              <a:cxn ang="f76">
                <a:pos x="f106" y="f107"/>
              </a:cxn>
              <a:cxn ang="f76">
                <a:pos x="f108" y="f109"/>
              </a:cxn>
              <a:cxn ang="f76">
                <a:pos x="f100" y="f110"/>
              </a:cxn>
              <a:cxn ang="f76">
                <a:pos x="f96" y="f97"/>
              </a:cxn>
            </a:cxnLst>
            <a:rect l="f92" t="f95" r="f93" b="f94"/>
            <a:pathLst>
              <a:path w="3900357" h="4178958">
                <a:moveTo>
                  <a:pt x="f8" y="f9"/>
                </a:moveTo>
                <a:cubicBezTo>
                  <a:pt x="f10" y="f11"/>
                  <a:pt x="f6" y="f12"/>
                  <a:pt x="f6" y="f13"/>
                </a:cubicBezTo>
                <a:cubicBezTo>
                  <a:pt x="f6" y="f14"/>
                  <a:pt x="f15" y="f7"/>
                  <a:pt x="f16" y="f7"/>
                </a:cubicBezTo>
                <a:cubicBezTo>
                  <a:pt x="f17" y="f7"/>
                  <a:pt x="f18" y="f19"/>
                  <a:pt x="f20" y="f21"/>
                </a:cubicBezTo>
                <a:lnTo>
                  <a:pt x="f5" y="f22"/>
                </a:lnTo>
                <a:lnTo>
                  <a:pt x="f23" y="f24"/>
                </a:lnTo>
                <a:lnTo>
                  <a:pt x="f25" y="f26"/>
                </a:lnTo>
                <a:cubicBezTo>
                  <a:pt x="f27" y="f28"/>
                  <a:pt x="f29" y="f5"/>
                  <a:pt x="f16" y="f5"/>
                </a:cubicBezTo>
                <a:cubicBezTo>
                  <a:pt x="f30" y="f5"/>
                  <a:pt x="f31" y="f32"/>
                  <a:pt x="f8" y="f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3000"/>
                </a:srgbClr>
              </a:gs>
            </a:gsLst>
            <a:lin ang="18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Rectangle 19">
            <a:extLst>
              <a:ext uri="{FF2B5EF4-FFF2-40B4-BE49-F238E27FC236}">
                <a16:creationId xmlns:a16="http://schemas.microsoft.com/office/drawing/2014/main" id="{3CFDC85C-765B-9ABF-74A8-5D753BADC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111" y="1399942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46B1E1">
                  <a:alpha val="11000"/>
                </a:srgbClr>
              </a:gs>
            </a:gsLst>
            <a:lin ang="72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7BA305D-AA28-9694-0940-4E804E051C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6718" y="586852"/>
            <a:ext cx="3201369" cy="3387495"/>
          </a:xfrm>
        </p:spPr>
        <p:txBody>
          <a:bodyPr/>
          <a:lstStyle/>
          <a:p>
            <a:pPr lvl="0" algn="r"/>
            <a:r>
              <a:rPr lang="en-GB" sz="4000"/>
              <a:t>AppGenie</a:t>
            </a:r>
          </a:p>
        </p:txBody>
      </p:sp>
      <p:pic>
        <p:nvPicPr>
          <p:cNvPr id="10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97CCB7-693D-98D4-4401-AC139ECC68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4544" y="1145596"/>
            <a:ext cx="7331421" cy="458707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7">
            <a:extLst>
              <a:ext uri="{FF2B5EF4-FFF2-40B4-BE49-F238E27FC236}">
                <a16:creationId xmlns:a16="http://schemas.microsoft.com/office/drawing/2014/main" id="{05ED172E-42C8-9E0C-2071-9F7FBF76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69">
            <a:extLst>
              <a:ext uri="{FF2B5EF4-FFF2-40B4-BE49-F238E27FC236}">
                <a16:creationId xmlns:a16="http://schemas.microsoft.com/office/drawing/2014/main" id="{513DF417-710E-3057-891B-5BB92036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7549" y="1417549"/>
            <a:ext cx="6875821" cy="404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186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71">
            <a:extLst>
              <a:ext uri="{FF2B5EF4-FFF2-40B4-BE49-F238E27FC236}">
                <a16:creationId xmlns:a16="http://schemas.microsoft.com/office/drawing/2014/main" id="{2976BBE9-9436-EDA5-BA6F-DDDB86E3A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200004">
            <a:off x="-158479" y="2660470"/>
            <a:ext cx="4355598" cy="4038603"/>
          </a:xfrm>
          <a:prstGeom prst="rect">
            <a:avLst/>
          </a:prstGeom>
          <a:gradFill>
            <a:gsLst>
              <a:gs pos="0">
                <a:srgbClr val="156082">
                  <a:alpha val="50000"/>
                </a:srgbClr>
              </a:gs>
              <a:gs pos="100000">
                <a:srgbClr val="0B3041">
                  <a:alpha val="0"/>
                </a:srgbClr>
              </a:gs>
            </a:gsLst>
            <a:lin ang="114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73">
            <a:extLst>
              <a:ext uri="{FF2B5EF4-FFF2-40B4-BE49-F238E27FC236}">
                <a16:creationId xmlns:a16="http://schemas.microsoft.com/office/drawing/2014/main" id="{77467DB9-4CDD-1F24-D9DF-5625A2793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199987" flipH="1">
            <a:off x="-1180864" y="1638074"/>
            <a:ext cx="6857570" cy="3581403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100000">
                <a:srgbClr val="156082">
                  <a:alpha val="0"/>
                </a:srgbClr>
              </a:gs>
            </a:gsLst>
            <a:lin ang="132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Freeform: Shape 75">
            <a:extLst>
              <a:ext uri="{FF2B5EF4-FFF2-40B4-BE49-F238E27FC236}">
                <a16:creationId xmlns:a16="http://schemas.microsoft.com/office/drawing/2014/main" id="{AA7AD6A4-BA86-1B64-F24D-CEAAFAA9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6097841">
            <a:off x="-747358" y="1201312"/>
            <a:ext cx="4808299" cy="408866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808302"/>
              <a:gd name="f7" fmla="val 4088666"/>
              <a:gd name="f8" fmla="val 48844"/>
              <a:gd name="f9" fmla="val 2888671"/>
              <a:gd name="f10" fmla="val 16818"/>
              <a:gd name="f11" fmla="val 2732167"/>
              <a:gd name="f12" fmla="val 2570123"/>
              <a:gd name="f13" fmla="val 2404151"/>
              <a:gd name="f14" fmla="val 1076375"/>
              <a:gd name="f15" fmla="val 3731927"/>
              <a:gd name="f16" fmla="val 2653109"/>
              <a:gd name="f17" fmla="val 4770461"/>
              <a:gd name="f18" fmla="val 2893229"/>
              <a:gd name="f19" fmla="val 4700216"/>
              <a:gd name="f20" fmla="val 3119072"/>
              <a:gd name="f21" fmla="val 4643143"/>
              <a:gd name="f22" fmla="val 3275009"/>
              <a:gd name="f23" fmla="val 690093"/>
              <a:gd name="f24" fmla="val 548991"/>
              <a:gd name="f25" fmla="val 3933414"/>
              <a:gd name="f26" fmla="val 304015"/>
              <a:gd name="f27" fmla="val 3636572"/>
              <a:gd name="f28" fmla="val 128908"/>
              <a:gd name="f29" fmla="val 3279932"/>
              <a:gd name="f30" fmla="+- 0 0 -90"/>
              <a:gd name="f31" fmla="*/ f3 1 4808302"/>
              <a:gd name="f32" fmla="*/ f4 1 4088666"/>
              <a:gd name="f33" fmla="+- f7 0 f5"/>
              <a:gd name="f34" fmla="+- f6 0 f5"/>
              <a:gd name="f35" fmla="*/ f30 f0 1"/>
              <a:gd name="f36" fmla="*/ f34 1 4808302"/>
              <a:gd name="f37" fmla="*/ f33 1 4088666"/>
              <a:gd name="f38" fmla="*/ 48844 f34 1"/>
              <a:gd name="f39" fmla="*/ 2888671 f33 1"/>
              <a:gd name="f40" fmla="*/ 0 f34 1"/>
              <a:gd name="f41" fmla="*/ 2404151 f33 1"/>
              <a:gd name="f42" fmla="*/ 2404151 f34 1"/>
              <a:gd name="f43" fmla="*/ 0 f33 1"/>
              <a:gd name="f44" fmla="*/ 4808302 f34 1"/>
              <a:gd name="f45" fmla="*/ 4700216 f34 1"/>
              <a:gd name="f46" fmla="*/ 3119072 f33 1"/>
              <a:gd name="f47" fmla="*/ 4643143 f34 1"/>
              <a:gd name="f48" fmla="*/ 3275009 f33 1"/>
              <a:gd name="f49" fmla="*/ 690093 f34 1"/>
              <a:gd name="f50" fmla="*/ 4088666 f33 1"/>
              <a:gd name="f51" fmla="*/ 548991 f34 1"/>
              <a:gd name="f52" fmla="*/ 3933414 f33 1"/>
              <a:gd name="f53" fmla="*/ f35 1 f2"/>
              <a:gd name="f54" fmla="*/ f38 1 4808302"/>
              <a:gd name="f55" fmla="*/ f39 1 4088666"/>
              <a:gd name="f56" fmla="*/ f40 1 4808302"/>
              <a:gd name="f57" fmla="*/ f41 1 4088666"/>
              <a:gd name="f58" fmla="*/ f42 1 4808302"/>
              <a:gd name="f59" fmla="*/ f43 1 4088666"/>
              <a:gd name="f60" fmla="*/ f44 1 4808302"/>
              <a:gd name="f61" fmla="*/ f45 1 4808302"/>
              <a:gd name="f62" fmla="*/ f46 1 4088666"/>
              <a:gd name="f63" fmla="*/ f47 1 4808302"/>
              <a:gd name="f64" fmla="*/ f48 1 4088666"/>
              <a:gd name="f65" fmla="*/ f49 1 4808302"/>
              <a:gd name="f66" fmla="*/ f50 1 4088666"/>
              <a:gd name="f67" fmla="*/ f51 1 4808302"/>
              <a:gd name="f68" fmla="*/ f52 1 4088666"/>
              <a:gd name="f69" fmla="*/ f5 1 f36"/>
              <a:gd name="f70" fmla="*/ f6 1 f36"/>
              <a:gd name="f71" fmla="*/ f5 1 f37"/>
              <a:gd name="f72" fmla="*/ f7 1 f37"/>
              <a:gd name="f73" fmla="+- f53 0 f1"/>
              <a:gd name="f74" fmla="*/ f54 1 f36"/>
              <a:gd name="f75" fmla="*/ f55 1 f37"/>
              <a:gd name="f76" fmla="*/ f56 1 f36"/>
              <a:gd name="f77" fmla="*/ f57 1 f37"/>
              <a:gd name="f78" fmla="*/ f58 1 f36"/>
              <a:gd name="f79" fmla="*/ f59 1 f37"/>
              <a:gd name="f80" fmla="*/ f60 1 f36"/>
              <a:gd name="f81" fmla="*/ f61 1 f36"/>
              <a:gd name="f82" fmla="*/ f62 1 f37"/>
              <a:gd name="f83" fmla="*/ f63 1 f36"/>
              <a:gd name="f84" fmla="*/ f64 1 f37"/>
              <a:gd name="f85" fmla="*/ f65 1 f36"/>
              <a:gd name="f86" fmla="*/ f66 1 f37"/>
              <a:gd name="f87" fmla="*/ f67 1 f36"/>
              <a:gd name="f88" fmla="*/ f68 1 f37"/>
              <a:gd name="f89" fmla="*/ f69 f31 1"/>
              <a:gd name="f90" fmla="*/ f70 f31 1"/>
              <a:gd name="f91" fmla="*/ f72 f32 1"/>
              <a:gd name="f92" fmla="*/ f71 f32 1"/>
              <a:gd name="f93" fmla="*/ f74 f31 1"/>
              <a:gd name="f94" fmla="*/ f75 f32 1"/>
              <a:gd name="f95" fmla="*/ f76 f31 1"/>
              <a:gd name="f96" fmla="*/ f77 f32 1"/>
              <a:gd name="f97" fmla="*/ f78 f31 1"/>
              <a:gd name="f98" fmla="*/ f79 f32 1"/>
              <a:gd name="f99" fmla="*/ f80 f31 1"/>
              <a:gd name="f100" fmla="*/ f81 f31 1"/>
              <a:gd name="f101" fmla="*/ f82 f32 1"/>
              <a:gd name="f102" fmla="*/ f83 f31 1"/>
              <a:gd name="f103" fmla="*/ f84 f32 1"/>
              <a:gd name="f104" fmla="*/ f85 f31 1"/>
              <a:gd name="f105" fmla="*/ f86 f32 1"/>
              <a:gd name="f106" fmla="*/ f87 f31 1"/>
              <a:gd name="f107" fmla="*/ f88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3">
                <a:pos x="f93" y="f94"/>
              </a:cxn>
              <a:cxn ang="f73">
                <a:pos x="f95" y="f96"/>
              </a:cxn>
              <a:cxn ang="f73">
                <a:pos x="f97" y="f98"/>
              </a:cxn>
              <a:cxn ang="f73">
                <a:pos x="f99" y="f96"/>
              </a:cxn>
              <a:cxn ang="f73">
                <a:pos x="f100" y="f101"/>
              </a:cxn>
              <a:cxn ang="f73">
                <a:pos x="f102" y="f103"/>
              </a:cxn>
              <a:cxn ang="f73">
                <a:pos x="f104" y="f105"/>
              </a:cxn>
              <a:cxn ang="f73">
                <a:pos x="f106" y="f107"/>
              </a:cxn>
              <a:cxn ang="f73">
                <a:pos x="f93" y="f94"/>
              </a:cxn>
            </a:cxnLst>
            <a:rect l="f89" t="f92" r="f90" b="f91"/>
            <a:pathLst>
              <a:path w="4808302" h="4088666">
                <a:moveTo>
                  <a:pt x="f8" y="f9"/>
                </a:moveTo>
                <a:cubicBezTo>
                  <a:pt x="f10" y="f11"/>
                  <a:pt x="f5" y="f12"/>
                  <a:pt x="f5" y="f13"/>
                </a:cubicBezTo>
                <a:cubicBezTo>
                  <a:pt x="f5" y="f14"/>
                  <a:pt x="f14" y="f5"/>
                  <a:pt x="f13" y="f5"/>
                </a:cubicBezTo>
                <a:cubicBezTo>
                  <a:pt x="f15" y="f5"/>
                  <a:pt x="f6" y="f14"/>
                  <a:pt x="f6" y="f13"/>
                </a:cubicBezTo>
                <a:cubicBezTo>
                  <a:pt x="f6" y="f16"/>
                  <a:pt x="f17" y="f18"/>
                  <a:pt x="f19" y="f20"/>
                </a:cubicBezTo>
                <a:lnTo>
                  <a:pt x="f21" y="f22"/>
                </a:lnTo>
                <a:lnTo>
                  <a:pt x="f23" y="f7"/>
                </a:lnTo>
                <a:lnTo>
                  <a:pt x="f24" y="f25"/>
                </a:lnTo>
                <a:cubicBezTo>
                  <a:pt x="f26" y="f27"/>
                  <a:pt x="f28" y="f29"/>
                  <a:pt x="f8" y="f9"/>
                </a:cubicBezTo>
                <a:close/>
              </a:path>
            </a:pathLst>
          </a:custGeom>
          <a:gradFill>
            <a:gsLst>
              <a:gs pos="0">
                <a:srgbClr val="46B1E1">
                  <a:alpha val="0"/>
                </a:srgbClr>
              </a:gs>
              <a:gs pos="100000">
                <a:srgbClr val="104862">
                  <a:alpha val="26000"/>
                </a:srgbClr>
              </a:gs>
            </a:gsLst>
            <a:lin ang="186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0ABC19-7DB3-5AF6-BF1C-7C63C4E030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0041" y="2767102"/>
            <a:ext cx="2880826" cy="3071908"/>
          </a:xfrm>
        </p:spPr>
        <p:txBody>
          <a:bodyPr anchor="t"/>
          <a:lstStyle/>
          <a:p>
            <a:pPr lvl="0"/>
            <a:r>
              <a:rPr lang="en-US" sz="4000"/>
              <a:t>Two in One</a:t>
            </a:r>
          </a:p>
        </p:txBody>
      </p:sp>
      <p:pic>
        <p:nvPicPr>
          <p:cNvPr id="8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5C29E5E-278F-1FD5-A5FA-2D02C397B9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4566" r="1" b="1"/>
          <a:stretch>
            <a:fillRect/>
          </a:stretch>
        </p:blipFill>
        <p:spPr>
          <a:xfrm>
            <a:off x="3113998" y="8915"/>
            <a:ext cx="9326870" cy="687582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7981DFB-3CAB-DC4C-E9C9-5425FA569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651747"/>
            <a:ext cx="12191996" cy="736549"/>
          </a:xfrm>
          <a:prstGeom prst="rect">
            <a:avLst/>
          </a:prstGeom>
          <a:solidFill>
            <a:srgbClr val="00000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2B16744-5B4F-4BB6-09BD-E1CD651B7E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6531" y="643463"/>
            <a:ext cx="11210928" cy="744833"/>
          </a:xfrm>
        </p:spPr>
        <p:txBody>
          <a:bodyPr anchorCtr="1"/>
          <a:lstStyle/>
          <a:p>
            <a:pPr lvl="0" algn="ctr"/>
            <a:r>
              <a:rPr lang="en-US" sz="3200"/>
              <a:t>One More messages</a:t>
            </a:r>
          </a:p>
        </p:txBody>
      </p:sp>
      <p:pic>
        <p:nvPicPr>
          <p:cNvPr id="4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FFF4D2D-72AA-D97F-CAFB-A6C78CC878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7962" y="1675226"/>
            <a:ext cx="8616080" cy="4394194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E064BF82-6D66-AB95-05C4-2F513A7E2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FF863287-3D98-8FD6-11F8-B56EFB33B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7549" y="1417549"/>
            <a:ext cx="6875821" cy="404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186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3D0003F6-227E-F40C-7BB6-A29F3D97E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200004">
            <a:off x="-158479" y="2660470"/>
            <a:ext cx="4355598" cy="4038603"/>
          </a:xfrm>
          <a:prstGeom prst="rect">
            <a:avLst/>
          </a:prstGeom>
          <a:gradFill>
            <a:gsLst>
              <a:gs pos="0">
                <a:srgbClr val="156082">
                  <a:alpha val="50000"/>
                </a:srgbClr>
              </a:gs>
              <a:gs pos="100000">
                <a:srgbClr val="0B3041">
                  <a:alpha val="0"/>
                </a:srgbClr>
              </a:gs>
            </a:gsLst>
            <a:lin ang="114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91884D20-4E42-2C44-EC26-A96A1E3C5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199987" flipH="1">
            <a:off x="-1180864" y="1638074"/>
            <a:ext cx="6857570" cy="3581403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100000">
                <a:srgbClr val="156082">
                  <a:alpha val="0"/>
                </a:srgbClr>
              </a:gs>
            </a:gsLst>
            <a:lin ang="132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Freeform: Shape 17">
            <a:extLst>
              <a:ext uri="{FF2B5EF4-FFF2-40B4-BE49-F238E27FC236}">
                <a16:creationId xmlns:a16="http://schemas.microsoft.com/office/drawing/2014/main" id="{D17AA38E-DBF0-5652-2DA5-CC9CE310E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6097841">
            <a:off x="-747358" y="1201312"/>
            <a:ext cx="4808299" cy="408866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808302"/>
              <a:gd name="f7" fmla="val 4088666"/>
              <a:gd name="f8" fmla="val 48844"/>
              <a:gd name="f9" fmla="val 2888671"/>
              <a:gd name="f10" fmla="val 16818"/>
              <a:gd name="f11" fmla="val 2732167"/>
              <a:gd name="f12" fmla="val 2570123"/>
              <a:gd name="f13" fmla="val 2404151"/>
              <a:gd name="f14" fmla="val 1076375"/>
              <a:gd name="f15" fmla="val 3731927"/>
              <a:gd name="f16" fmla="val 2653109"/>
              <a:gd name="f17" fmla="val 4770461"/>
              <a:gd name="f18" fmla="val 2893229"/>
              <a:gd name="f19" fmla="val 4700216"/>
              <a:gd name="f20" fmla="val 3119072"/>
              <a:gd name="f21" fmla="val 4643143"/>
              <a:gd name="f22" fmla="val 3275009"/>
              <a:gd name="f23" fmla="val 690093"/>
              <a:gd name="f24" fmla="val 548991"/>
              <a:gd name="f25" fmla="val 3933414"/>
              <a:gd name="f26" fmla="val 304015"/>
              <a:gd name="f27" fmla="val 3636572"/>
              <a:gd name="f28" fmla="val 128908"/>
              <a:gd name="f29" fmla="val 3279932"/>
              <a:gd name="f30" fmla="+- 0 0 -90"/>
              <a:gd name="f31" fmla="*/ f3 1 4808302"/>
              <a:gd name="f32" fmla="*/ f4 1 4088666"/>
              <a:gd name="f33" fmla="+- f7 0 f5"/>
              <a:gd name="f34" fmla="+- f6 0 f5"/>
              <a:gd name="f35" fmla="*/ f30 f0 1"/>
              <a:gd name="f36" fmla="*/ f34 1 4808302"/>
              <a:gd name="f37" fmla="*/ f33 1 4088666"/>
              <a:gd name="f38" fmla="*/ 48844 f34 1"/>
              <a:gd name="f39" fmla="*/ 2888671 f33 1"/>
              <a:gd name="f40" fmla="*/ 0 f34 1"/>
              <a:gd name="f41" fmla="*/ 2404151 f33 1"/>
              <a:gd name="f42" fmla="*/ 2404151 f34 1"/>
              <a:gd name="f43" fmla="*/ 0 f33 1"/>
              <a:gd name="f44" fmla="*/ 4808302 f34 1"/>
              <a:gd name="f45" fmla="*/ 4700216 f34 1"/>
              <a:gd name="f46" fmla="*/ 3119072 f33 1"/>
              <a:gd name="f47" fmla="*/ 4643143 f34 1"/>
              <a:gd name="f48" fmla="*/ 3275009 f33 1"/>
              <a:gd name="f49" fmla="*/ 690093 f34 1"/>
              <a:gd name="f50" fmla="*/ 4088666 f33 1"/>
              <a:gd name="f51" fmla="*/ 548991 f34 1"/>
              <a:gd name="f52" fmla="*/ 3933414 f33 1"/>
              <a:gd name="f53" fmla="*/ f35 1 f2"/>
              <a:gd name="f54" fmla="*/ f38 1 4808302"/>
              <a:gd name="f55" fmla="*/ f39 1 4088666"/>
              <a:gd name="f56" fmla="*/ f40 1 4808302"/>
              <a:gd name="f57" fmla="*/ f41 1 4088666"/>
              <a:gd name="f58" fmla="*/ f42 1 4808302"/>
              <a:gd name="f59" fmla="*/ f43 1 4088666"/>
              <a:gd name="f60" fmla="*/ f44 1 4808302"/>
              <a:gd name="f61" fmla="*/ f45 1 4808302"/>
              <a:gd name="f62" fmla="*/ f46 1 4088666"/>
              <a:gd name="f63" fmla="*/ f47 1 4808302"/>
              <a:gd name="f64" fmla="*/ f48 1 4088666"/>
              <a:gd name="f65" fmla="*/ f49 1 4808302"/>
              <a:gd name="f66" fmla="*/ f50 1 4088666"/>
              <a:gd name="f67" fmla="*/ f51 1 4808302"/>
              <a:gd name="f68" fmla="*/ f52 1 4088666"/>
              <a:gd name="f69" fmla="*/ f5 1 f36"/>
              <a:gd name="f70" fmla="*/ f6 1 f36"/>
              <a:gd name="f71" fmla="*/ f5 1 f37"/>
              <a:gd name="f72" fmla="*/ f7 1 f37"/>
              <a:gd name="f73" fmla="+- f53 0 f1"/>
              <a:gd name="f74" fmla="*/ f54 1 f36"/>
              <a:gd name="f75" fmla="*/ f55 1 f37"/>
              <a:gd name="f76" fmla="*/ f56 1 f36"/>
              <a:gd name="f77" fmla="*/ f57 1 f37"/>
              <a:gd name="f78" fmla="*/ f58 1 f36"/>
              <a:gd name="f79" fmla="*/ f59 1 f37"/>
              <a:gd name="f80" fmla="*/ f60 1 f36"/>
              <a:gd name="f81" fmla="*/ f61 1 f36"/>
              <a:gd name="f82" fmla="*/ f62 1 f37"/>
              <a:gd name="f83" fmla="*/ f63 1 f36"/>
              <a:gd name="f84" fmla="*/ f64 1 f37"/>
              <a:gd name="f85" fmla="*/ f65 1 f36"/>
              <a:gd name="f86" fmla="*/ f66 1 f37"/>
              <a:gd name="f87" fmla="*/ f67 1 f36"/>
              <a:gd name="f88" fmla="*/ f68 1 f37"/>
              <a:gd name="f89" fmla="*/ f69 f31 1"/>
              <a:gd name="f90" fmla="*/ f70 f31 1"/>
              <a:gd name="f91" fmla="*/ f72 f32 1"/>
              <a:gd name="f92" fmla="*/ f71 f32 1"/>
              <a:gd name="f93" fmla="*/ f74 f31 1"/>
              <a:gd name="f94" fmla="*/ f75 f32 1"/>
              <a:gd name="f95" fmla="*/ f76 f31 1"/>
              <a:gd name="f96" fmla="*/ f77 f32 1"/>
              <a:gd name="f97" fmla="*/ f78 f31 1"/>
              <a:gd name="f98" fmla="*/ f79 f32 1"/>
              <a:gd name="f99" fmla="*/ f80 f31 1"/>
              <a:gd name="f100" fmla="*/ f81 f31 1"/>
              <a:gd name="f101" fmla="*/ f82 f32 1"/>
              <a:gd name="f102" fmla="*/ f83 f31 1"/>
              <a:gd name="f103" fmla="*/ f84 f32 1"/>
              <a:gd name="f104" fmla="*/ f85 f31 1"/>
              <a:gd name="f105" fmla="*/ f86 f32 1"/>
              <a:gd name="f106" fmla="*/ f87 f31 1"/>
              <a:gd name="f107" fmla="*/ f88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3">
                <a:pos x="f93" y="f94"/>
              </a:cxn>
              <a:cxn ang="f73">
                <a:pos x="f95" y="f96"/>
              </a:cxn>
              <a:cxn ang="f73">
                <a:pos x="f97" y="f98"/>
              </a:cxn>
              <a:cxn ang="f73">
                <a:pos x="f99" y="f96"/>
              </a:cxn>
              <a:cxn ang="f73">
                <a:pos x="f100" y="f101"/>
              </a:cxn>
              <a:cxn ang="f73">
                <a:pos x="f102" y="f103"/>
              </a:cxn>
              <a:cxn ang="f73">
                <a:pos x="f104" y="f105"/>
              </a:cxn>
              <a:cxn ang="f73">
                <a:pos x="f106" y="f107"/>
              </a:cxn>
              <a:cxn ang="f73">
                <a:pos x="f93" y="f94"/>
              </a:cxn>
            </a:cxnLst>
            <a:rect l="f89" t="f92" r="f90" b="f91"/>
            <a:pathLst>
              <a:path w="4808302" h="4088666">
                <a:moveTo>
                  <a:pt x="f8" y="f9"/>
                </a:moveTo>
                <a:cubicBezTo>
                  <a:pt x="f10" y="f11"/>
                  <a:pt x="f5" y="f12"/>
                  <a:pt x="f5" y="f13"/>
                </a:cubicBezTo>
                <a:cubicBezTo>
                  <a:pt x="f5" y="f14"/>
                  <a:pt x="f14" y="f5"/>
                  <a:pt x="f13" y="f5"/>
                </a:cubicBezTo>
                <a:cubicBezTo>
                  <a:pt x="f15" y="f5"/>
                  <a:pt x="f6" y="f14"/>
                  <a:pt x="f6" y="f13"/>
                </a:cubicBezTo>
                <a:cubicBezTo>
                  <a:pt x="f6" y="f16"/>
                  <a:pt x="f17" y="f18"/>
                  <a:pt x="f19" y="f20"/>
                </a:cubicBezTo>
                <a:lnTo>
                  <a:pt x="f21" y="f22"/>
                </a:lnTo>
                <a:lnTo>
                  <a:pt x="f23" y="f7"/>
                </a:lnTo>
                <a:lnTo>
                  <a:pt x="f24" y="f25"/>
                </a:lnTo>
                <a:cubicBezTo>
                  <a:pt x="f26" y="f27"/>
                  <a:pt x="f28" y="f29"/>
                  <a:pt x="f8" y="f9"/>
                </a:cubicBezTo>
                <a:close/>
              </a:path>
            </a:pathLst>
          </a:custGeom>
          <a:gradFill>
            <a:gsLst>
              <a:gs pos="0">
                <a:srgbClr val="46B1E1">
                  <a:alpha val="0"/>
                </a:srgbClr>
              </a:gs>
              <a:gs pos="100000">
                <a:srgbClr val="104862">
                  <a:alpha val="26000"/>
                </a:srgbClr>
              </a:gs>
            </a:gsLst>
            <a:lin ang="186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66FBAFD-A8C9-3B0E-1047-BC1523A680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0041" y="2767102"/>
            <a:ext cx="2880826" cy="3071908"/>
          </a:xfrm>
        </p:spPr>
        <p:txBody>
          <a:bodyPr anchor="t"/>
          <a:lstStyle/>
          <a:p>
            <a:pPr lvl="0"/>
            <a:r>
              <a:rPr lang="en-US" sz="4000"/>
              <a:t>Joe-Samsung</a:t>
            </a:r>
          </a:p>
        </p:txBody>
      </p:sp>
      <p:pic>
        <p:nvPicPr>
          <p:cNvPr id="8" name="Content Placeholder 4" descr="A screenshot of a phone&#10;&#10;AI-generated content may be incorrect.">
            <a:extLst>
              <a:ext uri="{FF2B5EF4-FFF2-40B4-BE49-F238E27FC236}">
                <a16:creationId xmlns:a16="http://schemas.microsoft.com/office/drawing/2014/main" id="{CC76D8DA-64B2-7131-79F9-010D788816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32" y="1288371"/>
            <a:ext cx="7225744" cy="4281257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6FEC0-0A08-360E-C931-F57BC5DDCA9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Norman-Nokia</a:t>
            </a:r>
          </a:p>
        </p:txBody>
      </p:sp>
      <p:pic>
        <p:nvPicPr>
          <p:cNvPr id="3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D4D8E1D-2B34-7D79-500D-35BF75CDA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6456" y="2181228"/>
            <a:ext cx="6539084" cy="367823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Document 19">
            <a:extLst>
              <a:ext uri="{FF2B5EF4-FFF2-40B4-BE49-F238E27FC236}">
                <a16:creationId xmlns:a16="http://schemas.microsoft.com/office/drawing/2014/main" id="{A5C68F1D-9688-F908-F1E1-9D0C2FAF8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38178" y="0"/>
            <a:ext cx="3248021" cy="340042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7322"/>
              <a:gd name="f8" fmla="val 10800"/>
              <a:gd name="f9" fmla="val 23922"/>
              <a:gd name="f10" fmla="val 20172"/>
              <a:gd name="f11" fmla="+- 0 0 -180"/>
              <a:gd name="f12" fmla="*/ f3 1 21600"/>
              <a:gd name="f13" fmla="*/ f4 1 21600"/>
              <a:gd name="f14" fmla="+- f6 0 f5"/>
              <a:gd name="f15" fmla="*/ f11 f0 1"/>
              <a:gd name="f16" fmla="*/ f14 1 2"/>
              <a:gd name="f17" fmla="*/ f14 1 21600"/>
              <a:gd name="f18" fmla="*/ f14 17322 1"/>
              <a:gd name="f19" fmla="*/ f14 20172 1"/>
              <a:gd name="f20" fmla="*/ f15 1 f2"/>
              <a:gd name="f21" fmla="+- f5 f16 0"/>
              <a:gd name="f22" fmla="*/ f18 1 21600"/>
              <a:gd name="f23" fmla="*/ f19 1 21600"/>
              <a:gd name="f24" fmla="*/ f5 1 f17"/>
              <a:gd name="f25" fmla="*/ f6 1 f17"/>
              <a:gd name="f26" fmla="+- f20 0 f1"/>
              <a:gd name="f27" fmla="*/ f21 1 f17"/>
              <a:gd name="f28" fmla="*/ f23 1 f17"/>
              <a:gd name="f29" fmla="*/ f22 1 f17"/>
              <a:gd name="f30" fmla="*/ f24 f12 1"/>
              <a:gd name="f31" fmla="*/ f25 f12 1"/>
              <a:gd name="f32" fmla="*/ f24 f13 1"/>
              <a:gd name="f33" fmla="*/ f29 f13 1"/>
              <a:gd name="f34" fmla="*/ f27 f12 1"/>
              <a:gd name="f35" fmla="*/ f28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5"/>
              </a:cxn>
            </a:cxnLst>
            <a:rect l="f30" t="f32" r="f31" b="f33"/>
            <a:pathLst>
              <a:path w="21600" h="21600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cubicBezTo>
                  <a:pt x="f8" y="f7"/>
                  <a:pt x="f8" y="f9"/>
                  <a:pt x="f5" y="f10"/>
                </a:cubicBezTo>
                <a:close/>
              </a:path>
            </a:pathLst>
          </a:custGeom>
          <a:solidFill>
            <a:srgbClr val="6D5047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84165F4-B0A8-E495-085C-8120DCCEDE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71166"/>
            <a:ext cx="2840181" cy="2371148"/>
          </a:xfrm>
        </p:spPr>
        <p:txBody>
          <a:bodyPr/>
          <a:lstStyle/>
          <a:p>
            <a:pPr lvl="0"/>
            <a:r>
              <a:rPr lang="en-US" sz="3200"/>
              <a:t>Time-Range search</a:t>
            </a:r>
          </a:p>
        </p:txBody>
      </p:sp>
      <p:pic>
        <p:nvPicPr>
          <p:cNvPr id="4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A6533FF-CDA4-731A-9CD5-498824B5BF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1" y="1427286"/>
            <a:ext cx="7347533" cy="4004404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6CC5-58DA-7E39-841B-D52C3D1D08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Ram search</a:t>
            </a:r>
          </a:p>
        </p:txBody>
      </p:sp>
      <p:pic>
        <p:nvPicPr>
          <p:cNvPr id="3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FDBB162-1716-6272-1240-FE126D3D9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8343" y="2181228"/>
            <a:ext cx="6615309" cy="3678238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11397-BB29-86B7-D65A-8DCAD713DBD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984A7-06A6-C90F-9068-55DDF9EC3B0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Snapchat------spotlight (promotional message)				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ptos"/>
              </a:rPr>
              <a:t>Huawei is not Joe’s phone from </a:t>
            </a:r>
            <a:r>
              <a:rPr lang="en-GB">
                <a:solidFill>
                  <a:srgbClr val="FFFFFF"/>
                </a:solidFill>
                <a:latin typeface="Aptos"/>
              </a:rPr>
              <a:t>Gmail.</a:t>
            </a:r>
            <a:endParaRPr lang="en-GB"/>
          </a:p>
          <a:p>
            <a:pPr lvl="0"/>
            <a:r>
              <a:rPr lang="en-GB"/>
              <a:t>Use AppGenie for more data</a:t>
            </a:r>
          </a:p>
          <a:p>
            <a:pPr lvl="0"/>
            <a:r>
              <a:rPr lang="en-GB"/>
              <a:t>Device identification</a:t>
            </a:r>
          </a:p>
          <a:p>
            <a:pPr lvl="0"/>
            <a:r>
              <a:rPr lang="en-GB"/>
              <a:t>Crime analysis</a:t>
            </a:r>
          </a:p>
          <a:p>
            <a:pPr lvl="0"/>
            <a:r>
              <a:rPr lang="en-GB"/>
              <a:t>Find some of the evidence </a:t>
            </a:r>
          </a:p>
          <a:p>
            <a:pPr marL="0" lvl="0" indent="0">
              <a:buNone/>
            </a:pPr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DB1BBFBE-8F55-02BC-517C-06CC1C621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2028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72A8EA85-D13B-9770-9A21-060A188FC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0389D6B-0700-3BE9-C71A-81F575E6EF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90666" y="4267833"/>
            <a:ext cx="4805994" cy="1297112"/>
          </a:xfrm>
        </p:spPr>
        <p:txBody>
          <a:bodyPr anchor="t"/>
          <a:lstStyle/>
          <a:p>
            <a:pPr lvl="0"/>
            <a:r>
              <a:rPr lang="en-US" sz="4000">
                <a:solidFill>
                  <a:srgbClr val="0E2841"/>
                </a:solidFill>
              </a:rPr>
              <a:t>Thank You</a:t>
            </a:r>
          </a:p>
        </p:txBody>
      </p:sp>
      <p:pic>
        <p:nvPicPr>
          <p:cNvPr id="5" name="Graphic 5" descr="Smiling Face with No Fill">
            <a:extLst>
              <a:ext uri="{FF2B5EF4-FFF2-40B4-BE49-F238E27FC236}">
                <a16:creationId xmlns:a16="http://schemas.microsoft.com/office/drawing/2014/main" id="{531C0DA7-2819-2549-D70D-603A9B772A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67" y="1815321"/>
            <a:ext cx="4141756" cy="4141756"/>
          </a:xfrm>
          <a:prstGeom prst="rect">
            <a:avLst/>
          </a:prstGeom>
          <a:noFill/>
          <a:ln cap="rnd">
            <a:noFill/>
          </a:ln>
        </p:spPr>
      </p:pic>
      <p:grpSp>
        <p:nvGrpSpPr>
          <p:cNvPr id="6" name="Group 12">
            <a:extLst>
              <a:ext uri="{FF2B5EF4-FFF2-40B4-BE49-F238E27FC236}">
                <a16:creationId xmlns:a16="http://schemas.microsoft.com/office/drawing/2014/main" id="{CC578EA5-C5D9-7558-14C2-2E6D076B202C}"/>
              </a:ext>
            </a:extLst>
          </p:cNvPr>
          <p:cNvGrpSpPr/>
          <p:nvPr/>
        </p:nvGrpSpPr>
        <p:grpSpPr>
          <a:xfrm>
            <a:off x="-4251" y="-5980"/>
            <a:ext cx="6238676" cy="6863980"/>
            <a:chOff x="-4251" y="-5980"/>
            <a:chExt cx="6238676" cy="6863980"/>
          </a:xfrm>
        </p:grpSpPr>
        <p:sp>
          <p:nvSpPr>
            <p:cNvPr id="7" name="Freeform: Shape 13">
              <a:extLst>
                <a:ext uri="{FF2B5EF4-FFF2-40B4-BE49-F238E27FC236}">
                  <a16:creationId xmlns:a16="http://schemas.microsoft.com/office/drawing/2014/main" id="{B3976A2A-C1C0-C109-C656-B86D36211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-4251" y="34856"/>
              <a:ext cx="6028694" cy="68171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28697"/>
                <a:gd name="f7" fmla="val 6817170"/>
                <a:gd name="f8" fmla="val 6155323"/>
                <a:gd name="f9" fmla="val 5157862"/>
                <a:gd name="f10" fmla="val 5347156"/>
                <a:gd name="f11" fmla="val 6687553"/>
                <a:gd name="f12" fmla="val 5394117"/>
                <a:gd name="f13" fmla="val 6653219"/>
                <a:gd name="f14" fmla="val 5440793"/>
                <a:gd name="f15" fmla="val 6617608"/>
                <a:gd name="f16" fmla="val 5487470"/>
                <a:gd name="f17" fmla="val 6581714"/>
                <a:gd name="f18" fmla="val 5534147"/>
                <a:gd name="f19" fmla="val 6545820"/>
                <a:gd name="f20" fmla="val 5580966"/>
                <a:gd name="f21" fmla="val 6509358"/>
                <a:gd name="f22" fmla="val 5627642"/>
                <a:gd name="f23" fmla="val 6472328"/>
                <a:gd name="f24" fmla="val 5911392"/>
                <a:gd name="f25" fmla="val 6245328"/>
                <a:gd name="f26" fmla="val 4481066"/>
                <a:gd name="f27" fmla="val 478"/>
                <a:gd name="f28" fmla="val 4544817"/>
                <a:gd name="f29" fmla="val 1422"/>
                <a:gd name="f30" fmla="val 4608563"/>
                <a:gd name="f31" fmla="val 3769"/>
                <a:gd name="f32" fmla="val 4672258"/>
                <a:gd name="f33" fmla="val 7519"/>
                <a:gd name="f34" fmla="val 4927973"/>
                <a:gd name="f35" fmla="val 22364"/>
                <a:gd name="f36" fmla="val 5181687"/>
                <a:gd name="f37" fmla="val 61751"/>
                <a:gd name="f38" fmla="val 5429869"/>
                <a:gd name="f39" fmla="val 125134"/>
                <a:gd name="f40" fmla="val 5617090"/>
                <a:gd name="f41" fmla="val 173104"/>
                <a:gd name="f42" fmla="val 5799867"/>
                <a:gd name="f43" fmla="val 236595"/>
                <a:gd name="f44" fmla="val 5976319"/>
                <a:gd name="f45" fmla="val 314893"/>
                <a:gd name="f46" fmla="val 339901"/>
                <a:gd name="f47" fmla="val 732458"/>
                <a:gd name="f48" fmla="val 5990985"/>
                <a:gd name="f49" fmla="val 712211"/>
                <a:gd name="f50" fmla="val 5783917"/>
                <a:gd name="f51" fmla="val 609342"/>
                <a:gd name="f52" fmla="val 5566013"/>
                <a:gd name="f53" fmla="val 529876"/>
                <a:gd name="f54" fmla="val 5341339"/>
                <a:gd name="f55" fmla="val 475281"/>
                <a:gd name="f56" fmla="val 5115233"/>
                <a:gd name="f57" fmla="val 420503"/>
                <a:gd name="f58" fmla="val 4884375"/>
                <a:gd name="f59" fmla="val 387624"/>
                <a:gd name="f60" fmla="val 4651969"/>
                <a:gd name="f61" fmla="val 377104"/>
                <a:gd name="f62" fmla="val 4418713"/>
                <a:gd name="f63" fmla="val 365171"/>
                <a:gd name="f64" fmla="val 4184861"/>
                <a:gd name="f65" fmla="val 373670"/>
                <a:gd name="f66" fmla="val 3953093"/>
                <a:gd name="f67" fmla="val 402498"/>
                <a:gd name="f68" fmla="val 3721001"/>
                <a:gd name="f69" fmla="val 431832"/>
                <a:gd name="f70" fmla="val 3491675"/>
                <a:gd name="f71" fmla="val 480040"/>
                <a:gd name="f72" fmla="val 3267413"/>
                <a:gd name="f73" fmla="val 546643"/>
                <a:gd name="f74" fmla="val 2591323"/>
                <a:gd name="f75" fmla="val 750761"/>
                <a:gd name="f76" fmla="val 1967642"/>
                <a:gd name="f77" fmla="val 1099289"/>
                <a:gd name="f78" fmla="val 1439498"/>
                <a:gd name="f79" fmla="val 1568141"/>
                <a:gd name="f80" fmla="val 1265589"/>
                <a:gd name="f81" fmla="val 1725523"/>
                <a:gd name="f82" fmla="val 1105393"/>
                <a:gd name="f83" fmla="val 1897434"/>
                <a:gd name="f84" fmla="val 960671"/>
                <a:gd name="f85" fmla="val 2082013"/>
                <a:gd name="f86" fmla="val 815775"/>
                <a:gd name="f87" fmla="val 2266294"/>
                <a:gd name="f88" fmla="val 688923"/>
                <a:gd name="f89" fmla="val 2464081"/>
                <a:gd name="f90" fmla="val 581866"/>
                <a:gd name="f91" fmla="val 2672638"/>
                <a:gd name="f92" fmla="val 473765"/>
                <a:gd name="f93" fmla="val 2880669"/>
                <a:gd name="f94" fmla="val 387610"/>
                <a:gd name="f95" fmla="val 3099397"/>
                <a:gd name="f96" fmla="val 324789"/>
                <a:gd name="f97" fmla="val 3325262"/>
                <a:gd name="f98" fmla="val 262714"/>
                <a:gd name="f99" fmla="val 3552403"/>
                <a:gd name="f100" fmla="val 231223"/>
                <a:gd name="f101" fmla="val 3786822"/>
                <a:gd name="f102" fmla="val 231151"/>
                <a:gd name="f103" fmla="val 4022292"/>
                <a:gd name="f104" fmla="val 231413"/>
                <a:gd name="f105" fmla="val 4136912"/>
                <a:gd name="f106" fmla="val 244645"/>
                <a:gd name="f107" fmla="val 4251136"/>
                <a:gd name="f108" fmla="val 270592"/>
                <a:gd name="f109" fmla="val 4362792"/>
                <a:gd name="f110" fmla="val 297885"/>
                <a:gd name="f111" fmla="val 4472943"/>
                <a:gd name="f112" fmla="val 336983"/>
                <a:gd name="f113" fmla="val 4579833"/>
                <a:gd name="f114" fmla="val 387213"/>
                <a:gd name="f115" fmla="val 4681585"/>
                <a:gd name="f116" fmla="val 412042"/>
                <a:gd name="f117" fmla="val 4732517"/>
                <a:gd name="f118" fmla="val 439423"/>
                <a:gd name="f119" fmla="val 4782457"/>
                <a:gd name="f120" fmla="val 468507"/>
                <a:gd name="f121" fmla="val 4831546"/>
                <a:gd name="f122" fmla="val 497591"/>
                <a:gd name="f123" fmla="val 4880636"/>
                <a:gd name="f124" fmla="val 529230"/>
                <a:gd name="f125" fmla="val 4929015"/>
                <a:gd name="f126" fmla="val 561862"/>
                <a:gd name="f127" fmla="val 4976826"/>
                <a:gd name="f128" fmla="val 627975"/>
                <a:gd name="f129" fmla="val 5072166"/>
                <a:gd name="f130" fmla="val 701466"/>
                <a:gd name="f131" fmla="val 5164668"/>
                <a:gd name="f132" fmla="val 777511"/>
                <a:gd name="f133" fmla="val 5257597"/>
                <a:gd name="f134" fmla="val 853556"/>
                <a:gd name="f135" fmla="val 5350524"/>
                <a:gd name="f136" fmla="val 933574"/>
                <a:gd name="f137" fmla="val 5443594"/>
                <a:gd name="f138" fmla="val 1010895"/>
                <a:gd name="f139" fmla="val 5540494"/>
                <a:gd name="f140" fmla="val 1049957"/>
                <a:gd name="f141" fmla="val 5588732"/>
                <a:gd name="f142" fmla="val 1088642"/>
                <a:gd name="f143" fmla="val 5637963"/>
                <a:gd name="f144" fmla="val 1126948"/>
                <a:gd name="f145" fmla="val 5688186"/>
                <a:gd name="f146" fmla="val 1182706"/>
                <a:gd name="f147" fmla="val 5760543"/>
                <a:gd name="f148" fmla="val 1201007"/>
                <a:gd name="f149" fmla="val 5783669"/>
                <a:gd name="f150" fmla="val 1218458"/>
                <a:gd name="f151" fmla="val 5807503"/>
                <a:gd name="f152" fmla="val 1237327"/>
                <a:gd name="f153" fmla="val 5830060"/>
                <a:gd name="f154" fmla="val 1383714"/>
                <a:gd name="f155" fmla="val 6009916"/>
                <a:gd name="f156" fmla="val 1540413"/>
                <a:gd name="f157" fmla="val 6181116"/>
                <a:gd name="f158" fmla="val 1706649"/>
                <a:gd name="f159" fmla="val 6342797"/>
                <a:gd name="f160" fmla="val 1788084"/>
                <a:gd name="f161" fmla="val 6422531"/>
                <a:gd name="f162" fmla="val 1871265"/>
                <a:gd name="f163" fmla="val 6499427"/>
                <a:gd name="f164" fmla="val 1956207"/>
                <a:gd name="f165" fmla="val 6573484"/>
                <a:gd name="f166" fmla="val 2041332"/>
                <a:gd name="f167" fmla="val 6647402"/>
                <a:gd name="f168" fmla="val 2127733"/>
                <a:gd name="f169" fmla="val 6718907"/>
                <a:gd name="f170" fmla="val 2217681"/>
                <a:gd name="f171" fmla="val 6786297"/>
                <a:gd name="f172" fmla="val 2260820"/>
                <a:gd name="f173" fmla="val 1429497"/>
                <a:gd name="f174" fmla="val 1327275"/>
                <a:gd name="f175" fmla="val 6713800"/>
                <a:gd name="f176" fmla="val 1239186"/>
                <a:gd name="f177" fmla="val 6618984"/>
                <a:gd name="f178" fmla="val 1156797"/>
                <a:gd name="f179" fmla="val 6519019"/>
                <a:gd name="f180" fmla="val 1080556"/>
                <a:gd name="f181" fmla="val 6414443"/>
                <a:gd name="f182" fmla="val 1004653"/>
                <a:gd name="f183" fmla="val 6310734"/>
                <a:gd name="f184" fmla="val 932439"/>
                <a:gd name="f185" fmla="val 6205177"/>
                <a:gd name="f186" fmla="val 865189"/>
                <a:gd name="f187" fmla="val 6097496"/>
                <a:gd name="f188" fmla="val 847881"/>
                <a:gd name="f189" fmla="val 6070823"/>
                <a:gd name="f190" fmla="val 831565"/>
                <a:gd name="f191" fmla="val 6043725"/>
                <a:gd name="f192" fmla="val 814823"/>
                <a:gd name="f193" fmla="val 6016911"/>
                <a:gd name="f194" fmla="val 766729"/>
                <a:gd name="f195" fmla="val 5938453"/>
                <a:gd name="f196" fmla="val 735941"/>
                <a:gd name="f197" fmla="val 5887947"/>
                <a:gd name="f198" fmla="val 703878"/>
                <a:gd name="f199" fmla="val 5837581"/>
                <a:gd name="f200" fmla="val 671672"/>
                <a:gd name="f201" fmla="val 5786648"/>
                <a:gd name="f202" fmla="val 474608"/>
                <a:gd name="f203" fmla="val 5474664"/>
                <a:gd name="f204" fmla="val 408778"/>
                <a:gd name="f205" fmla="val 5368968"/>
                <a:gd name="f206" fmla="val 343516"/>
                <a:gd name="f207" fmla="val 5260008"/>
                <a:gd name="f208" fmla="val 282652"/>
                <a:gd name="f209" fmla="val 5146508"/>
                <a:gd name="f210" fmla="val 252290"/>
                <a:gd name="f211" fmla="val 5089759"/>
                <a:gd name="f212" fmla="val 223065"/>
                <a:gd name="f213" fmla="val 5032015"/>
                <a:gd name="f214" fmla="val 196108"/>
                <a:gd name="f215" fmla="val 4972712"/>
                <a:gd name="f216" fmla="val 169152"/>
                <a:gd name="f217" fmla="val 4913408"/>
                <a:gd name="f218" fmla="val 144607"/>
                <a:gd name="f219" fmla="val 4853111"/>
                <a:gd name="f220" fmla="val 122474"/>
                <a:gd name="f221" fmla="val 4791821"/>
                <a:gd name="f222" fmla="val 100342"/>
                <a:gd name="f223" fmla="val 4730532"/>
                <a:gd name="f224" fmla="val 81757"/>
                <a:gd name="f225" fmla="val 4666830"/>
                <a:gd name="f226" fmla="val 65724"/>
                <a:gd name="f227" fmla="val 4603129"/>
                <a:gd name="f228" fmla="val 58205"/>
                <a:gd name="f229" fmla="val 4571064"/>
                <a:gd name="f230" fmla="val 50828"/>
                <a:gd name="f231" fmla="val 4539143"/>
                <a:gd name="f232" fmla="val 44727"/>
                <a:gd name="f233" fmla="val 4506937"/>
                <a:gd name="f234" fmla="val 35505"/>
                <a:gd name="f235" fmla="val 4458699"/>
                <a:gd name="f236" fmla="val 27845"/>
                <a:gd name="f237" fmla="val 4410320"/>
                <a:gd name="f238" fmla="val 8635"/>
                <a:gd name="f239" fmla="val 4281881"/>
                <a:gd name="f240" fmla="+- 0 0 661"/>
                <a:gd name="f241" fmla="val 4152150"/>
                <a:gd name="f242" fmla="val 37"/>
                <a:gd name="f243" fmla="val 712"/>
                <a:gd name="f244" fmla="val 3768592"/>
                <a:gd name="f245" fmla="val 27094"/>
                <a:gd name="f246" fmla="val 3515615"/>
                <a:gd name="f247" fmla="val 78777"/>
                <a:gd name="f248" fmla="val 3267236"/>
                <a:gd name="f249" fmla="val 130048"/>
                <a:gd name="f250" fmla="val 3017876"/>
                <a:gd name="f251" fmla="val 209439"/>
                <a:gd name="f252" fmla="val 2775142"/>
                <a:gd name="f253" fmla="val 315424"/>
                <a:gd name="f254" fmla="val 2543673"/>
                <a:gd name="f255" fmla="val 528236"/>
                <a:gd name="f256" fmla="val 2081161"/>
                <a:gd name="f257" fmla="val 838234"/>
                <a:gd name="f258" fmla="val 1667312"/>
                <a:gd name="f259" fmla="val 1202710"/>
                <a:gd name="f260" fmla="val 1314895"/>
                <a:gd name="f261" fmla="val 1385514"/>
                <a:gd name="f262" fmla="val 1138814"/>
                <a:gd name="f263" fmla="val 1582282"/>
                <a:gd name="f264" fmla="val 977831"/>
                <a:gd name="f265" fmla="val 1791065"/>
                <a:gd name="f266" fmla="val 833514"/>
                <a:gd name="f267" fmla="val 2420037"/>
                <a:gd name="f268" fmla="val 395614"/>
                <a:gd name="f269" fmla="val 3147288"/>
                <a:gd name="f270" fmla="val 119557"/>
                <a:gd name="f271" fmla="val 3908404"/>
                <a:gd name="f272" fmla="val 29794"/>
                <a:gd name="f273" fmla="val 4098509"/>
                <a:gd name="f274" fmla="val 7429"/>
                <a:gd name="f275" fmla="val 4289811"/>
                <a:gd name="f276" fmla="+- 0 0 2355"/>
                <a:gd name="f277" fmla="+- 0 0 -90"/>
                <a:gd name="f278" fmla="*/ f3 1 6028697"/>
                <a:gd name="f279" fmla="*/ f4 1 6817170"/>
                <a:gd name="f280" fmla="+- f7 0 f5"/>
                <a:gd name="f281" fmla="+- f6 0 f5"/>
                <a:gd name="f282" fmla="*/ f277 f0 1"/>
                <a:gd name="f283" fmla="*/ f281 1 6028697"/>
                <a:gd name="f284" fmla="*/ f280 1 6817170"/>
                <a:gd name="f285" fmla="*/ 6028697 f281 1"/>
                <a:gd name="f286" fmla="*/ 6155323 f280 1"/>
                <a:gd name="f287" fmla="*/ 6817170 f280 1"/>
                <a:gd name="f288" fmla="*/ 5157862 f281 1"/>
                <a:gd name="f289" fmla="*/ 5347156 f281 1"/>
                <a:gd name="f290" fmla="*/ 6687553 f280 1"/>
                <a:gd name="f291" fmla="*/ 5487470 f281 1"/>
                <a:gd name="f292" fmla="*/ 6581714 f280 1"/>
                <a:gd name="f293" fmla="*/ 5627642 f281 1"/>
                <a:gd name="f294" fmla="*/ 6472328 f280 1"/>
                <a:gd name="f295" fmla="*/ 5911392 f281 1"/>
                <a:gd name="f296" fmla="*/ 6245328 f280 1"/>
                <a:gd name="f297" fmla="*/ 4481066 f281 1"/>
                <a:gd name="f298" fmla="*/ 478 f280 1"/>
                <a:gd name="f299" fmla="*/ 4672258 f281 1"/>
                <a:gd name="f300" fmla="*/ 7519 f280 1"/>
                <a:gd name="f301" fmla="*/ 5429869 f281 1"/>
                <a:gd name="f302" fmla="*/ 125134 f280 1"/>
                <a:gd name="f303" fmla="*/ 5976319 f281 1"/>
                <a:gd name="f304" fmla="*/ 314893 f280 1"/>
                <a:gd name="f305" fmla="*/ 339901 f280 1"/>
                <a:gd name="f306" fmla="*/ 732458 f280 1"/>
                <a:gd name="f307" fmla="*/ 5990985 f281 1"/>
                <a:gd name="f308" fmla="*/ 712211 f280 1"/>
                <a:gd name="f309" fmla="*/ 5341339 f281 1"/>
                <a:gd name="f310" fmla="*/ 475281 f280 1"/>
                <a:gd name="f311" fmla="*/ 4651969 f281 1"/>
                <a:gd name="f312" fmla="*/ 377104 f280 1"/>
                <a:gd name="f313" fmla="*/ 3953093 f281 1"/>
                <a:gd name="f314" fmla="*/ 402498 f280 1"/>
                <a:gd name="f315" fmla="*/ 3267413 f281 1"/>
                <a:gd name="f316" fmla="*/ 546643 f280 1"/>
                <a:gd name="f317" fmla="*/ 1439498 f281 1"/>
                <a:gd name="f318" fmla="*/ 1568141 f280 1"/>
                <a:gd name="f319" fmla="*/ 960671 f281 1"/>
                <a:gd name="f320" fmla="*/ 2082013 f280 1"/>
                <a:gd name="f321" fmla="*/ 581866 f281 1"/>
                <a:gd name="f322" fmla="*/ 2672638 f280 1"/>
                <a:gd name="f323" fmla="*/ 324789 f281 1"/>
                <a:gd name="f324" fmla="*/ 3325262 f280 1"/>
                <a:gd name="f325" fmla="*/ 231151 f281 1"/>
                <a:gd name="f326" fmla="*/ 4022292 f280 1"/>
                <a:gd name="f327" fmla="*/ 270592 f281 1"/>
                <a:gd name="f328" fmla="*/ 4362792 f280 1"/>
                <a:gd name="f329" fmla="*/ 387213 f281 1"/>
                <a:gd name="f330" fmla="*/ 4681585 f280 1"/>
                <a:gd name="f331" fmla="*/ 468507 f281 1"/>
                <a:gd name="f332" fmla="*/ 4831546 f280 1"/>
                <a:gd name="f333" fmla="*/ 561862 f281 1"/>
                <a:gd name="f334" fmla="*/ 4976826 f280 1"/>
                <a:gd name="f335" fmla="*/ 777511 f281 1"/>
                <a:gd name="f336" fmla="*/ 5257597 f280 1"/>
                <a:gd name="f337" fmla="*/ 1010895 f281 1"/>
                <a:gd name="f338" fmla="*/ 5540494 f280 1"/>
                <a:gd name="f339" fmla="*/ 1126948 f281 1"/>
                <a:gd name="f340" fmla="*/ 5688186 f280 1"/>
                <a:gd name="f341" fmla="*/ 1182706 f281 1"/>
                <a:gd name="f342" fmla="*/ 5760543 f280 1"/>
                <a:gd name="f343" fmla="*/ 1237327 f281 1"/>
                <a:gd name="f344" fmla="*/ 5830060 f280 1"/>
                <a:gd name="f345" fmla="*/ 1706649 f281 1"/>
                <a:gd name="f346" fmla="*/ 6342797 f280 1"/>
                <a:gd name="f347" fmla="*/ 1956207 f281 1"/>
                <a:gd name="f348" fmla="*/ 6573484 f280 1"/>
                <a:gd name="f349" fmla="*/ 2217681 f281 1"/>
                <a:gd name="f350" fmla="*/ 6786297 f280 1"/>
                <a:gd name="f351" fmla="*/ 2260820 f281 1"/>
                <a:gd name="f352" fmla="*/ 1429497 f281 1"/>
                <a:gd name="f353" fmla="*/ 1327275 f281 1"/>
                <a:gd name="f354" fmla="*/ 6713800 f280 1"/>
                <a:gd name="f355" fmla="*/ 1080556 f281 1"/>
                <a:gd name="f356" fmla="*/ 6414443 f280 1"/>
                <a:gd name="f357" fmla="*/ 865189 f281 1"/>
                <a:gd name="f358" fmla="*/ 6097496 f280 1"/>
                <a:gd name="f359" fmla="*/ 814823 f281 1"/>
                <a:gd name="f360" fmla="*/ 6016911 f280 1"/>
                <a:gd name="f361" fmla="*/ 766729 f281 1"/>
                <a:gd name="f362" fmla="*/ 5938453 f280 1"/>
                <a:gd name="f363" fmla="*/ 671672 f281 1"/>
                <a:gd name="f364" fmla="*/ 5786648 f280 1"/>
                <a:gd name="f365" fmla="*/ 474608 f281 1"/>
                <a:gd name="f366" fmla="*/ 5474664 f280 1"/>
                <a:gd name="f367" fmla="*/ 282652 f281 1"/>
                <a:gd name="f368" fmla="*/ 5146508 f280 1"/>
                <a:gd name="f369" fmla="*/ 196108 f281 1"/>
                <a:gd name="f370" fmla="*/ 4972712 f280 1"/>
                <a:gd name="f371" fmla="*/ 122474 f281 1"/>
                <a:gd name="f372" fmla="*/ 4791821 f280 1"/>
                <a:gd name="f373" fmla="*/ 65724 f281 1"/>
                <a:gd name="f374" fmla="*/ 4603129 f280 1"/>
                <a:gd name="f375" fmla="*/ 44727 f281 1"/>
                <a:gd name="f376" fmla="*/ 4506937 f280 1"/>
                <a:gd name="f377" fmla="*/ 35505 f281 1"/>
                <a:gd name="f378" fmla="*/ 4458699 f280 1"/>
                <a:gd name="f379" fmla="*/ 27845 f281 1"/>
                <a:gd name="f380" fmla="*/ 4410320 f280 1"/>
                <a:gd name="f381" fmla="*/ 37 f281 1"/>
                <a:gd name="f382" fmla="*/ 78777 f281 1"/>
                <a:gd name="f383" fmla="*/ 3267236 f280 1"/>
                <a:gd name="f384" fmla="*/ 315424 f281 1"/>
                <a:gd name="f385" fmla="*/ 2543673 f280 1"/>
                <a:gd name="f386" fmla="*/ 1202710 f281 1"/>
                <a:gd name="f387" fmla="*/ 1314895 f280 1"/>
                <a:gd name="f388" fmla="*/ 1791065 f281 1"/>
                <a:gd name="f389" fmla="*/ 833514 f280 1"/>
                <a:gd name="f390" fmla="*/ 3908404 f281 1"/>
                <a:gd name="f391" fmla="*/ 29794 f280 1"/>
                <a:gd name="f392" fmla="*/ f282 1 f2"/>
                <a:gd name="f393" fmla="*/ f285 1 6028697"/>
                <a:gd name="f394" fmla="*/ f286 1 6817170"/>
                <a:gd name="f395" fmla="*/ f287 1 6817170"/>
                <a:gd name="f396" fmla="*/ f288 1 6028697"/>
                <a:gd name="f397" fmla="*/ f289 1 6028697"/>
                <a:gd name="f398" fmla="*/ f290 1 6817170"/>
                <a:gd name="f399" fmla="*/ f291 1 6028697"/>
                <a:gd name="f400" fmla="*/ f292 1 6817170"/>
                <a:gd name="f401" fmla="*/ f293 1 6028697"/>
                <a:gd name="f402" fmla="*/ f294 1 6817170"/>
                <a:gd name="f403" fmla="*/ f295 1 6028697"/>
                <a:gd name="f404" fmla="*/ f296 1 6817170"/>
                <a:gd name="f405" fmla="*/ f297 1 6028697"/>
                <a:gd name="f406" fmla="*/ f298 1 6817170"/>
                <a:gd name="f407" fmla="*/ f299 1 6028697"/>
                <a:gd name="f408" fmla="*/ f300 1 6817170"/>
                <a:gd name="f409" fmla="*/ f301 1 6028697"/>
                <a:gd name="f410" fmla="*/ f302 1 6817170"/>
                <a:gd name="f411" fmla="*/ f303 1 6028697"/>
                <a:gd name="f412" fmla="*/ f304 1 6817170"/>
                <a:gd name="f413" fmla="*/ f305 1 6817170"/>
                <a:gd name="f414" fmla="*/ f306 1 6817170"/>
                <a:gd name="f415" fmla="*/ f307 1 6028697"/>
                <a:gd name="f416" fmla="*/ f308 1 6817170"/>
                <a:gd name="f417" fmla="*/ f309 1 6028697"/>
                <a:gd name="f418" fmla="*/ f310 1 6817170"/>
                <a:gd name="f419" fmla="*/ f311 1 6028697"/>
                <a:gd name="f420" fmla="*/ f312 1 6817170"/>
                <a:gd name="f421" fmla="*/ f313 1 6028697"/>
                <a:gd name="f422" fmla="*/ f314 1 6817170"/>
                <a:gd name="f423" fmla="*/ f315 1 6028697"/>
                <a:gd name="f424" fmla="*/ f316 1 6817170"/>
                <a:gd name="f425" fmla="*/ f317 1 6028697"/>
                <a:gd name="f426" fmla="*/ f318 1 6817170"/>
                <a:gd name="f427" fmla="*/ f319 1 6028697"/>
                <a:gd name="f428" fmla="*/ f320 1 6817170"/>
                <a:gd name="f429" fmla="*/ f321 1 6028697"/>
                <a:gd name="f430" fmla="*/ f322 1 6817170"/>
                <a:gd name="f431" fmla="*/ f323 1 6028697"/>
                <a:gd name="f432" fmla="*/ f324 1 6817170"/>
                <a:gd name="f433" fmla="*/ f325 1 6028697"/>
                <a:gd name="f434" fmla="*/ f326 1 6817170"/>
                <a:gd name="f435" fmla="*/ f327 1 6028697"/>
                <a:gd name="f436" fmla="*/ f328 1 6817170"/>
                <a:gd name="f437" fmla="*/ f329 1 6028697"/>
                <a:gd name="f438" fmla="*/ f330 1 6817170"/>
                <a:gd name="f439" fmla="*/ f331 1 6028697"/>
                <a:gd name="f440" fmla="*/ f332 1 6817170"/>
                <a:gd name="f441" fmla="*/ f333 1 6028697"/>
                <a:gd name="f442" fmla="*/ f334 1 6817170"/>
                <a:gd name="f443" fmla="*/ f335 1 6028697"/>
                <a:gd name="f444" fmla="*/ f336 1 6817170"/>
                <a:gd name="f445" fmla="*/ f337 1 6028697"/>
                <a:gd name="f446" fmla="*/ f338 1 6817170"/>
                <a:gd name="f447" fmla="*/ f339 1 6028697"/>
                <a:gd name="f448" fmla="*/ f340 1 6817170"/>
                <a:gd name="f449" fmla="*/ f341 1 6028697"/>
                <a:gd name="f450" fmla="*/ f342 1 6817170"/>
                <a:gd name="f451" fmla="*/ f343 1 6028697"/>
                <a:gd name="f452" fmla="*/ f344 1 6817170"/>
                <a:gd name="f453" fmla="*/ f345 1 6028697"/>
                <a:gd name="f454" fmla="*/ f346 1 6817170"/>
                <a:gd name="f455" fmla="*/ f347 1 6028697"/>
                <a:gd name="f456" fmla="*/ f348 1 6817170"/>
                <a:gd name="f457" fmla="*/ f349 1 6028697"/>
                <a:gd name="f458" fmla="*/ f350 1 6817170"/>
                <a:gd name="f459" fmla="*/ f351 1 6028697"/>
                <a:gd name="f460" fmla="*/ f352 1 6028697"/>
                <a:gd name="f461" fmla="*/ f353 1 6028697"/>
                <a:gd name="f462" fmla="*/ f354 1 6817170"/>
                <a:gd name="f463" fmla="*/ f355 1 6028697"/>
                <a:gd name="f464" fmla="*/ f356 1 6817170"/>
                <a:gd name="f465" fmla="*/ f357 1 6028697"/>
                <a:gd name="f466" fmla="*/ f358 1 6817170"/>
                <a:gd name="f467" fmla="*/ f359 1 6028697"/>
                <a:gd name="f468" fmla="*/ f360 1 6817170"/>
                <a:gd name="f469" fmla="*/ f361 1 6028697"/>
                <a:gd name="f470" fmla="*/ f362 1 6817170"/>
                <a:gd name="f471" fmla="*/ f363 1 6028697"/>
                <a:gd name="f472" fmla="*/ f364 1 6817170"/>
                <a:gd name="f473" fmla="*/ f365 1 6028697"/>
                <a:gd name="f474" fmla="*/ f366 1 6817170"/>
                <a:gd name="f475" fmla="*/ f367 1 6028697"/>
                <a:gd name="f476" fmla="*/ f368 1 6817170"/>
                <a:gd name="f477" fmla="*/ f369 1 6028697"/>
                <a:gd name="f478" fmla="*/ f370 1 6817170"/>
                <a:gd name="f479" fmla="*/ f371 1 6028697"/>
                <a:gd name="f480" fmla="*/ f372 1 6817170"/>
                <a:gd name="f481" fmla="*/ f373 1 6028697"/>
                <a:gd name="f482" fmla="*/ f374 1 6817170"/>
                <a:gd name="f483" fmla="*/ f375 1 6028697"/>
                <a:gd name="f484" fmla="*/ f376 1 6817170"/>
                <a:gd name="f485" fmla="*/ f377 1 6028697"/>
                <a:gd name="f486" fmla="*/ f378 1 6817170"/>
                <a:gd name="f487" fmla="*/ f379 1 6028697"/>
                <a:gd name="f488" fmla="*/ f380 1 6817170"/>
                <a:gd name="f489" fmla="*/ f381 1 6028697"/>
                <a:gd name="f490" fmla="*/ f382 1 6028697"/>
                <a:gd name="f491" fmla="*/ f383 1 6817170"/>
                <a:gd name="f492" fmla="*/ f384 1 6028697"/>
                <a:gd name="f493" fmla="*/ f385 1 6817170"/>
                <a:gd name="f494" fmla="*/ f386 1 6028697"/>
                <a:gd name="f495" fmla="*/ f387 1 6817170"/>
                <a:gd name="f496" fmla="*/ f388 1 6028697"/>
                <a:gd name="f497" fmla="*/ f389 1 6817170"/>
                <a:gd name="f498" fmla="*/ f390 1 6028697"/>
                <a:gd name="f499" fmla="*/ f391 1 6817170"/>
                <a:gd name="f500" fmla="*/ f5 1 f283"/>
                <a:gd name="f501" fmla="*/ f6 1 f283"/>
                <a:gd name="f502" fmla="*/ f5 1 f284"/>
                <a:gd name="f503" fmla="*/ f7 1 f284"/>
                <a:gd name="f504" fmla="+- f392 0 f1"/>
                <a:gd name="f505" fmla="*/ f393 1 f283"/>
                <a:gd name="f506" fmla="*/ f394 1 f284"/>
                <a:gd name="f507" fmla="*/ f395 1 f284"/>
                <a:gd name="f508" fmla="*/ f396 1 f283"/>
                <a:gd name="f509" fmla="*/ f397 1 f283"/>
                <a:gd name="f510" fmla="*/ f398 1 f284"/>
                <a:gd name="f511" fmla="*/ f399 1 f283"/>
                <a:gd name="f512" fmla="*/ f400 1 f284"/>
                <a:gd name="f513" fmla="*/ f401 1 f283"/>
                <a:gd name="f514" fmla="*/ f402 1 f284"/>
                <a:gd name="f515" fmla="*/ f403 1 f283"/>
                <a:gd name="f516" fmla="*/ f404 1 f284"/>
                <a:gd name="f517" fmla="*/ f405 1 f283"/>
                <a:gd name="f518" fmla="*/ f406 1 f284"/>
                <a:gd name="f519" fmla="*/ f407 1 f283"/>
                <a:gd name="f520" fmla="*/ f408 1 f284"/>
                <a:gd name="f521" fmla="*/ f409 1 f283"/>
                <a:gd name="f522" fmla="*/ f410 1 f284"/>
                <a:gd name="f523" fmla="*/ f411 1 f283"/>
                <a:gd name="f524" fmla="*/ f412 1 f284"/>
                <a:gd name="f525" fmla="*/ f413 1 f284"/>
                <a:gd name="f526" fmla="*/ f414 1 f284"/>
                <a:gd name="f527" fmla="*/ f415 1 f283"/>
                <a:gd name="f528" fmla="*/ f416 1 f284"/>
                <a:gd name="f529" fmla="*/ f417 1 f283"/>
                <a:gd name="f530" fmla="*/ f418 1 f284"/>
                <a:gd name="f531" fmla="*/ f419 1 f283"/>
                <a:gd name="f532" fmla="*/ f420 1 f284"/>
                <a:gd name="f533" fmla="*/ f421 1 f283"/>
                <a:gd name="f534" fmla="*/ f422 1 f284"/>
                <a:gd name="f535" fmla="*/ f423 1 f283"/>
                <a:gd name="f536" fmla="*/ f424 1 f284"/>
                <a:gd name="f537" fmla="*/ f425 1 f283"/>
                <a:gd name="f538" fmla="*/ f426 1 f284"/>
                <a:gd name="f539" fmla="*/ f427 1 f283"/>
                <a:gd name="f540" fmla="*/ f428 1 f284"/>
                <a:gd name="f541" fmla="*/ f429 1 f283"/>
                <a:gd name="f542" fmla="*/ f430 1 f284"/>
                <a:gd name="f543" fmla="*/ f431 1 f283"/>
                <a:gd name="f544" fmla="*/ f432 1 f284"/>
                <a:gd name="f545" fmla="*/ f433 1 f283"/>
                <a:gd name="f546" fmla="*/ f434 1 f284"/>
                <a:gd name="f547" fmla="*/ f435 1 f283"/>
                <a:gd name="f548" fmla="*/ f436 1 f284"/>
                <a:gd name="f549" fmla="*/ f437 1 f283"/>
                <a:gd name="f550" fmla="*/ f438 1 f284"/>
                <a:gd name="f551" fmla="*/ f439 1 f283"/>
                <a:gd name="f552" fmla="*/ f440 1 f284"/>
                <a:gd name="f553" fmla="*/ f441 1 f283"/>
                <a:gd name="f554" fmla="*/ f442 1 f284"/>
                <a:gd name="f555" fmla="*/ f443 1 f283"/>
                <a:gd name="f556" fmla="*/ f444 1 f284"/>
                <a:gd name="f557" fmla="*/ f445 1 f283"/>
                <a:gd name="f558" fmla="*/ f446 1 f284"/>
                <a:gd name="f559" fmla="*/ f447 1 f283"/>
                <a:gd name="f560" fmla="*/ f448 1 f284"/>
                <a:gd name="f561" fmla="*/ f449 1 f283"/>
                <a:gd name="f562" fmla="*/ f450 1 f284"/>
                <a:gd name="f563" fmla="*/ f451 1 f283"/>
                <a:gd name="f564" fmla="*/ f452 1 f284"/>
                <a:gd name="f565" fmla="*/ f453 1 f283"/>
                <a:gd name="f566" fmla="*/ f454 1 f284"/>
                <a:gd name="f567" fmla="*/ f455 1 f283"/>
                <a:gd name="f568" fmla="*/ f456 1 f284"/>
                <a:gd name="f569" fmla="*/ f457 1 f283"/>
                <a:gd name="f570" fmla="*/ f458 1 f284"/>
                <a:gd name="f571" fmla="*/ f459 1 f283"/>
                <a:gd name="f572" fmla="*/ f460 1 f283"/>
                <a:gd name="f573" fmla="*/ f461 1 f283"/>
                <a:gd name="f574" fmla="*/ f462 1 f284"/>
                <a:gd name="f575" fmla="*/ f463 1 f283"/>
                <a:gd name="f576" fmla="*/ f464 1 f284"/>
                <a:gd name="f577" fmla="*/ f465 1 f283"/>
                <a:gd name="f578" fmla="*/ f466 1 f284"/>
                <a:gd name="f579" fmla="*/ f467 1 f283"/>
                <a:gd name="f580" fmla="*/ f468 1 f284"/>
                <a:gd name="f581" fmla="*/ f469 1 f283"/>
                <a:gd name="f582" fmla="*/ f470 1 f284"/>
                <a:gd name="f583" fmla="*/ f471 1 f283"/>
                <a:gd name="f584" fmla="*/ f472 1 f284"/>
                <a:gd name="f585" fmla="*/ f473 1 f283"/>
                <a:gd name="f586" fmla="*/ f474 1 f284"/>
                <a:gd name="f587" fmla="*/ f475 1 f283"/>
                <a:gd name="f588" fmla="*/ f476 1 f284"/>
                <a:gd name="f589" fmla="*/ f477 1 f283"/>
                <a:gd name="f590" fmla="*/ f478 1 f284"/>
                <a:gd name="f591" fmla="*/ f479 1 f283"/>
                <a:gd name="f592" fmla="*/ f480 1 f284"/>
                <a:gd name="f593" fmla="*/ f481 1 f283"/>
                <a:gd name="f594" fmla="*/ f482 1 f284"/>
                <a:gd name="f595" fmla="*/ f483 1 f283"/>
                <a:gd name="f596" fmla="*/ f484 1 f284"/>
                <a:gd name="f597" fmla="*/ f485 1 f283"/>
                <a:gd name="f598" fmla="*/ f486 1 f284"/>
                <a:gd name="f599" fmla="*/ f487 1 f283"/>
                <a:gd name="f600" fmla="*/ f488 1 f284"/>
                <a:gd name="f601" fmla="*/ f489 1 f283"/>
                <a:gd name="f602" fmla="*/ f490 1 f283"/>
                <a:gd name="f603" fmla="*/ f491 1 f284"/>
                <a:gd name="f604" fmla="*/ f492 1 f283"/>
                <a:gd name="f605" fmla="*/ f493 1 f284"/>
                <a:gd name="f606" fmla="*/ f494 1 f283"/>
                <a:gd name="f607" fmla="*/ f495 1 f284"/>
                <a:gd name="f608" fmla="*/ f496 1 f283"/>
                <a:gd name="f609" fmla="*/ f497 1 f284"/>
                <a:gd name="f610" fmla="*/ f498 1 f283"/>
                <a:gd name="f611" fmla="*/ f499 1 f284"/>
                <a:gd name="f612" fmla="*/ f500 f278 1"/>
                <a:gd name="f613" fmla="*/ f501 f278 1"/>
                <a:gd name="f614" fmla="*/ f503 f279 1"/>
                <a:gd name="f615" fmla="*/ f502 f279 1"/>
                <a:gd name="f616" fmla="*/ f505 f278 1"/>
                <a:gd name="f617" fmla="*/ f506 f279 1"/>
                <a:gd name="f618" fmla="*/ f507 f279 1"/>
                <a:gd name="f619" fmla="*/ f508 f278 1"/>
                <a:gd name="f620" fmla="*/ f509 f278 1"/>
                <a:gd name="f621" fmla="*/ f510 f279 1"/>
                <a:gd name="f622" fmla="*/ f511 f278 1"/>
                <a:gd name="f623" fmla="*/ f512 f279 1"/>
                <a:gd name="f624" fmla="*/ f513 f278 1"/>
                <a:gd name="f625" fmla="*/ f514 f279 1"/>
                <a:gd name="f626" fmla="*/ f515 f278 1"/>
                <a:gd name="f627" fmla="*/ f516 f279 1"/>
                <a:gd name="f628" fmla="*/ f517 f278 1"/>
                <a:gd name="f629" fmla="*/ f518 f279 1"/>
                <a:gd name="f630" fmla="*/ f519 f278 1"/>
                <a:gd name="f631" fmla="*/ f520 f279 1"/>
                <a:gd name="f632" fmla="*/ f521 f278 1"/>
                <a:gd name="f633" fmla="*/ f522 f279 1"/>
                <a:gd name="f634" fmla="*/ f523 f278 1"/>
                <a:gd name="f635" fmla="*/ f524 f279 1"/>
                <a:gd name="f636" fmla="*/ f525 f279 1"/>
                <a:gd name="f637" fmla="*/ f526 f279 1"/>
                <a:gd name="f638" fmla="*/ f527 f278 1"/>
                <a:gd name="f639" fmla="*/ f528 f279 1"/>
                <a:gd name="f640" fmla="*/ f529 f278 1"/>
                <a:gd name="f641" fmla="*/ f530 f279 1"/>
                <a:gd name="f642" fmla="*/ f531 f278 1"/>
                <a:gd name="f643" fmla="*/ f532 f279 1"/>
                <a:gd name="f644" fmla="*/ f533 f278 1"/>
                <a:gd name="f645" fmla="*/ f534 f279 1"/>
                <a:gd name="f646" fmla="*/ f535 f278 1"/>
                <a:gd name="f647" fmla="*/ f536 f279 1"/>
                <a:gd name="f648" fmla="*/ f537 f278 1"/>
                <a:gd name="f649" fmla="*/ f538 f279 1"/>
                <a:gd name="f650" fmla="*/ f539 f278 1"/>
                <a:gd name="f651" fmla="*/ f540 f279 1"/>
                <a:gd name="f652" fmla="*/ f541 f278 1"/>
                <a:gd name="f653" fmla="*/ f542 f279 1"/>
                <a:gd name="f654" fmla="*/ f543 f278 1"/>
                <a:gd name="f655" fmla="*/ f544 f279 1"/>
                <a:gd name="f656" fmla="*/ f545 f278 1"/>
                <a:gd name="f657" fmla="*/ f546 f279 1"/>
                <a:gd name="f658" fmla="*/ f547 f278 1"/>
                <a:gd name="f659" fmla="*/ f548 f279 1"/>
                <a:gd name="f660" fmla="*/ f549 f278 1"/>
                <a:gd name="f661" fmla="*/ f550 f279 1"/>
                <a:gd name="f662" fmla="*/ f551 f278 1"/>
                <a:gd name="f663" fmla="*/ f552 f279 1"/>
                <a:gd name="f664" fmla="*/ f553 f278 1"/>
                <a:gd name="f665" fmla="*/ f554 f279 1"/>
                <a:gd name="f666" fmla="*/ f555 f278 1"/>
                <a:gd name="f667" fmla="*/ f556 f279 1"/>
                <a:gd name="f668" fmla="*/ f557 f278 1"/>
                <a:gd name="f669" fmla="*/ f558 f279 1"/>
                <a:gd name="f670" fmla="*/ f559 f278 1"/>
                <a:gd name="f671" fmla="*/ f560 f279 1"/>
                <a:gd name="f672" fmla="*/ f561 f278 1"/>
                <a:gd name="f673" fmla="*/ f562 f279 1"/>
                <a:gd name="f674" fmla="*/ f563 f278 1"/>
                <a:gd name="f675" fmla="*/ f564 f279 1"/>
                <a:gd name="f676" fmla="*/ f565 f278 1"/>
                <a:gd name="f677" fmla="*/ f566 f279 1"/>
                <a:gd name="f678" fmla="*/ f567 f278 1"/>
                <a:gd name="f679" fmla="*/ f568 f279 1"/>
                <a:gd name="f680" fmla="*/ f569 f278 1"/>
                <a:gd name="f681" fmla="*/ f570 f279 1"/>
                <a:gd name="f682" fmla="*/ f571 f278 1"/>
                <a:gd name="f683" fmla="*/ f572 f278 1"/>
                <a:gd name="f684" fmla="*/ f573 f278 1"/>
                <a:gd name="f685" fmla="*/ f574 f279 1"/>
                <a:gd name="f686" fmla="*/ f575 f278 1"/>
                <a:gd name="f687" fmla="*/ f576 f279 1"/>
                <a:gd name="f688" fmla="*/ f577 f278 1"/>
                <a:gd name="f689" fmla="*/ f578 f279 1"/>
                <a:gd name="f690" fmla="*/ f579 f278 1"/>
                <a:gd name="f691" fmla="*/ f580 f279 1"/>
                <a:gd name="f692" fmla="*/ f581 f278 1"/>
                <a:gd name="f693" fmla="*/ f582 f279 1"/>
                <a:gd name="f694" fmla="*/ f583 f278 1"/>
                <a:gd name="f695" fmla="*/ f584 f279 1"/>
                <a:gd name="f696" fmla="*/ f585 f278 1"/>
                <a:gd name="f697" fmla="*/ f586 f279 1"/>
                <a:gd name="f698" fmla="*/ f587 f278 1"/>
                <a:gd name="f699" fmla="*/ f588 f279 1"/>
                <a:gd name="f700" fmla="*/ f589 f278 1"/>
                <a:gd name="f701" fmla="*/ f590 f279 1"/>
                <a:gd name="f702" fmla="*/ f591 f278 1"/>
                <a:gd name="f703" fmla="*/ f592 f279 1"/>
                <a:gd name="f704" fmla="*/ f593 f278 1"/>
                <a:gd name="f705" fmla="*/ f594 f279 1"/>
                <a:gd name="f706" fmla="*/ f595 f278 1"/>
                <a:gd name="f707" fmla="*/ f596 f279 1"/>
                <a:gd name="f708" fmla="*/ f597 f278 1"/>
                <a:gd name="f709" fmla="*/ f598 f279 1"/>
                <a:gd name="f710" fmla="*/ f599 f278 1"/>
                <a:gd name="f711" fmla="*/ f600 f279 1"/>
                <a:gd name="f712" fmla="*/ f601 f278 1"/>
                <a:gd name="f713" fmla="*/ f602 f278 1"/>
                <a:gd name="f714" fmla="*/ f603 f279 1"/>
                <a:gd name="f715" fmla="*/ f604 f278 1"/>
                <a:gd name="f716" fmla="*/ f605 f279 1"/>
                <a:gd name="f717" fmla="*/ f606 f278 1"/>
                <a:gd name="f718" fmla="*/ f607 f279 1"/>
                <a:gd name="f719" fmla="*/ f608 f278 1"/>
                <a:gd name="f720" fmla="*/ f609 f279 1"/>
                <a:gd name="f721" fmla="*/ f610 f278 1"/>
                <a:gd name="f722" fmla="*/ f611 f27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04">
                  <a:pos x="f616" y="f617"/>
                </a:cxn>
                <a:cxn ang="f504">
                  <a:pos x="f616" y="f618"/>
                </a:cxn>
                <a:cxn ang="f504">
                  <a:pos x="f619" y="f618"/>
                </a:cxn>
                <a:cxn ang="f504">
                  <a:pos x="f620" y="f621"/>
                </a:cxn>
                <a:cxn ang="f504">
                  <a:pos x="f622" y="f623"/>
                </a:cxn>
                <a:cxn ang="f504">
                  <a:pos x="f624" y="f625"/>
                </a:cxn>
                <a:cxn ang="f504">
                  <a:pos x="f626" y="f627"/>
                </a:cxn>
                <a:cxn ang="f504">
                  <a:pos x="f628" y="f629"/>
                </a:cxn>
                <a:cxn ang="f504">
                  <a:pos x="f630" y="f631"/>
                </a:cxn>
                <a:cxn ang="f504">
                  <a:pos x="f632" y="f633"/>
                </a:cxn>
                <a:cxn ang="f504">
                  <a:pos x="f634" y="f635"/>
                </a:cxn>
                <a:cxn ang="f504">
                  <a:pos x="f616" y="f636"/>
                </a:cxn>
                <a:cxn ang="f504">
                  <a:pos x="f616" y="f637"/>
                </a:cxn>
                <a:cxn ang="f504">
                  <a:pos x="f638" y="f639"/>
                </a:cxn>
                <a:cxn ang="f504">
                  <a:pos x="f640" y="f641"/>
                </a:cxn>
                <a:cxn ang="f504">
                  <a:pos x="f642" y="f643"/>
                </a:cxn>
                <a:cxn ang="f504">
                  <a:pos x="f644" y="f645"/>
                </a:cxn>
                <a:cxn ang="f504">
                  <a:pos x="f646" y="f647"/>
                </a:cxn>
                <a:cxn ang="f504">
                  <a:pos x="f648" y="f649"/>
                </a:cxn>
                <a:cxn ang="f504">
                  <a:pos x="f650" y="f651"/>
                </a:cxn>
                <a:cxn ang="f504">
                  <a:pos x="f652" y="f653"/>
                </a:cxn>
                <a:cxn ang="f504">
                  <a:pos x="f654" y="f655"/>
                </a:cxn>
                <a:cxn ang="f504">
                  <a:pos x="f656" y="f657"/>
                </a:cxn>
                <a:cxn ang="f504">
                  <a:pos x="f658" y="f659"/>
                </a:cxn>
                <a:cxn ang="f504">
                  <a:pos x="f660" y="f661"/>
                </a:cxn>
                <a:cxn ang="f504">
                  <a:pos x="f662" y="f663"/>
                </a:cxn>
                <a:cxn ang="f504">
                  <a:pos x="f664" y="f665"/>
                </a:cxn>
                <a:cxn ang="f504">
                  <a:pos x="f666" y="f667"/>
                </a:cxn>
                <a:cxn ang="f504">
                  <a:pos x="f668" y="f669"/>
                </a:cxn>
                <a:cxn ang="f504">
                  <a:pos x="f670" y="f671"/>
                </a:cxn>
                <a:cxn ang="f504">
                  <a:pos x="f672" y="f673"/>
                </a:cxn>
                <a:cxn ang="f504">
                  <a:pos x="f674" y="f675"/>
                </a:cxn>
                <a:cxn ang="f504">
                  <a:pos x="f676" y="f677"/>
                </a:cxn>
                <a:cxn ang="f504">
                  <a:pos x="f678" y="f679"/>
                </a:cxn>
                <a:cxn ang="f504">
                  <a:pos x="f680" y="f681"/>
                </a:cxn>
                <a:cxn ang="f504">
                  <a:pos x="f682" y="f618"/>
                </a:cxn>
                <a:cxn ang="f504">
                  <a:pos x="f683" y="f618"/>
                </a:cxn>
                <a:cxn ang="f504">
                  <a:pos x="f684" y="f685"/>
                </a:cxn>
                <a:cxn ang="f504">
                  <a:pos x="f686" y="f687"/>
                </a:cxn>
                <a:cxn ang="f504">
                  <a:pos x="f688" y="f689"/>
                </a:cxn>
                <a:cxn ang="f504">
                  <a:pos x="f690" y="f691"/>
                </a:cxn>
                <a:cxn ang="f504">
                  <a:pos x="f692" y="f693"/>
                </a:cxn>
                <a:cxn ang="f504">
                  <a:pos x="f694" y="f695"/>
                </a:cxn>
                <a:cxn ang="f504">
                  <a:pos x="f696" y="f697"/>
                </a:cxn>
                <a:cxn ang="f504">
                  <a:pos x="f698" y="f699"/>
                </a:cxn>
                <a:cxn ang="f504">
                  <a:pos x="f700" y="f701"/>
                </a:cxn>
                <a:cxn ang="f504">
                  <a:pos x="f702" y="f703"/>
                </a:cxn>
                <a:cxn ang="f504">
                  <a:pos x="f704" y="f705"/>
                </a:cxn>
                <a:cxn ang="f504">
                  <a:pos x="f706" y="f707"/>
                </a:cxn>
                <a:cxn ang="f504">
                  <a:pos x="f708" y="f709"/>
                </a:cxn>
                <a:cxn ang="f504">
                  <a:pos x="f710" y="f711"/>
                </a:cxn>
                <a:cxn ang="f504">
                  <a:pos x="f712" y="f657"/>
                </a:cxn>
                <a:cxn ang="f504">
                  <a:pos x="f713" y="f714"/>
                </a:cxn>
                <a:cxn ang="f504">
                  <a:pos x="f715" y="f716"/>
                </a:cxn>
                <a:cxn ang="f504">
                  <a:pos x="f717" y="f718"/>
                </a:cxn>
                <a:cxn ang="f504">
                  <a:pos x="f719" y="f720"/>
                </a:cxn>
                <a:cxn ang="f504">
                  <a:pos x="f721" y="f722"/>
                </a:cxn>
                <a:cxn ang="f504">
                  <a:pos x="f628" y="f629"/>
                </a:cxn>
              </a:cxnLst>
              <a:rect l="f612" t="f615" r="f613" b="f614"/>
              <a:pathLst>
                <a:path w="6028697" h="6817170">
                  <a:moveTo>
                    <a:pt x="f6" y="f8"/>
                  </a:moveTo>
                  <a:lnTo>
                    <a:pt x="f6" y="f7"/>
                  </a:lnTo>
                  <a:lnTo>
                    <a:pt x="f9" y="f7"/>
                  </a:ln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lnTo>
                    <a:pt x="f24" y="f25"/>
                  </a:lnTo>
                  <a:close/>
                  <a:moveTo>
                    <a:pt x="f26" y="f27"/>
                  </a:move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lnTo>
                    <a:pt x="f6" y="f46"/>
                  </a:lnTo>
                  <a:lnTo>
                    <a:pt x="f6" y="f47"/>
                  </a:lnTo>
                  <a:lnTo>
                    <a:pt x="f48" y="f49"/>
                  </a:ln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cubicBezTo>
                    <a:pt x="f148" y="f149"/>
                    <a:pt x="f150" y="f151"/>
                    <a:pt x="f152" y="f153"/>
                  </a:cubicBezTo>
                  <a:cubicBezTo>
                    <a:pt x="f154" y="f155"/>
                    <a:pt x="f156" y="f157"/>
                    <a:pt x="f158" y="f159"/>
                  </a:cubicBezTo>
                  <a:cubicBezTo>
                    <a:pt x="f160" y="f161"/>
                    <a:pt x="f162" y="f163"/>
                    <a:pt x="f164" y="f165"/>
                  </a:cubicBezTo>
                  <a:cubicBezTo>
                    <a:pt x="f166" y="f167"/>
                    <a:pt x="f168" y="f169"/>
                    <a:pt x="f170" y="f171"/>
                  </a:cubicBezTo>
                  <a:lnTo>
                    <a:pt x="f172" y="f7"/>
                  </a:lnTo>
                  <a:lnTo>
                    <a:pt x="f173" y="f7"/>
                  </a:lnTo>
                  <a:lnTo>
                    <a:pt x="f174" y="f175"/>
                  </a:lnTo>
                  <a:cubicBezTo>
                    <a:pt x="f176" y="f177"/>
                    <a:pt x="f178" y="f179"/>
                    <a:pt x="f180" y="f181"/>
                  </a:cubicBezTo>
                  <a:cubicBezTo>
                    <a:pt x="f182" y="f183"/>
                    <a:pt x="f184" y="f185"/>
                    <a:pt x="f186" y="f187"/>
                  </a:cubicBezTo>
                  <a:cubicBezTo>
                    <a:pt x="f188" y="f189"/>
                    <a:pt x="f190" y="f191"/>
                    <a:pt x="f192" y="f193"/>
                  </a:cubicBezTo>
                  <a:lnTo>
                    <a:pt x="f194" y="f195"/>
                  </a:lnTo>
                  <a:cubicBezTo>
                    <a:pt x="f196" y="f197"/>
                    <a:pt x="f198" y="f199"/>
                    <a:pt x="f200" y="f201"/>
                  </a:cubicBezTo>
                  <a:lnTo>
                    <a:pt x="f202" y="f203"/>
                  </a:lnTo>
                  <a:cubicBezTo>
                    <a:pt x="f204" y="f205"/>
                    <a:pt x="f206" y="f207"/>
                    <a:pt x="f208" y="f209"/>
                  </a:cubicBezTo>
                  <a:cubicBezTo>
                    <a:pt x="f210" y="f211"/>
                    <a:pt x="f212" y="f213"/>
                    <a:pt x="f214" y="f215"/>
                  </a:cubicBezTo>
                  <a:cubicBezTo>
                    <a:pt x="f216" y="f217"/>
                    <a:pt x="f218" y="f219"/>
                    <a:pt x="f220" y="f221"/>
                  </a:cubicBezTo>
                  <a:cubicBezTo>
                    <a:pt x="f222" y="f223"/>
                    <a:pt x="f224" y="f225"/>
                    <a:pt x="f226" y="f227"/>
                  </a:cubicBezTo>
                  <a:cubicBezTo>
                    <a:pt x="f228" y="f229"/>
                    <a:pt x="f230" y="f231"/>
                    <a:pt x="f232" y="f233"/>
                  </a:cubicBezTo>
                  <a:lnTo>
                    <a:pt x="f234" y="f235"/>
                  </a:lnTo>
                  <a:lnTo>
                    <a:pt x="f236" y="f237"/>
                  </a:lnTo>
                  <a:cubicBezTo>
                    <a:pt x="f238" y="f239"/>
                    <a:pt x="f240" y="f241"/>
                    <a:pt x="f242" y="f103"/>
                  </a:cubicBezTo>
                  <a:cubicBezTo>
                    <a:pt x="f243" y="f244"/>
                    <a:pt x="f245" y="f246"/>
                    <a:pt x="f247" y="f248"/>
                  </a:cubicBezTo>
                  <a:cubicBezTo>
                    <a:pt x="f249" y="f250"/>
                    <a:pt x="f251" y="f252"/>
                    <a:pt x="f253" y="f254"/>
                  </a:cubicBezTo>
                  <a:cubicBezTo>
                    <a:pt x="f255" y="f256"/>
                    <a:pt x="f257" y="f258"/>
                    <a:pt x="f259" y="f260"/>
                  </a:cubicBezTo>
                  <a:cubicBezTo>
                    <a:pt x="f261" y="f262"/>
                    <a:pt x="f263" y="f264"/>
                    <a:pt x="f265" y="f266"/>
                  </a:cubicBezTo>
                  <a:cubicBezTo>
                    <a:pt x="f267" y="f268"/>
                    <a:pt x="f269" y="f270"/>
                    <a:pt x="f271" y="f272"/>
                  </a:cubicBezTo>
                  <a:cubicBezTo>
                    <a:pt x="f273" y="f274"/>
                    <a:pt x="f275" y="f276"/>
                    <a:pt x="f26" y="f27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rnd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4">
              <a:extLst>
                <a:ext uri="{FF2B5EF4-FFF2-40B4-BE49-F238E27FC236}">
                  <a16:creationId xmlns:a16="http://schemas.microsoft.com/office/drawing/2014/main" id="{74C46EEE-4ADD-1BF9-E40E-6C26C4DAC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-4251" y="0"/>
              <a:ext cx="6165113" cy="68580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4586"/>
                <a:gd name="f7" fmla="val 6858001"/>
                <a:gd name="f8" fmla="val 6646464"/>
                <a:gd name="f9" fmla="val 5997170"/>
                <a:gd name="f10" fmla="val 6121512"/>
                <a:gd name="f11" fmla="val 6761029"/>
                <a:gd name="f12" fmla="val 2693206"/>
                <a:gd name="f13" fmla="val 5872285"/>
                <a:gd name="f14" fmla="val 6024875"/>
                <a:gd name="f15" fmla="val 68385"/>
                <a:gd name="f16" fmla="val 6086250"/>
                <a:gd name="f17" fmla="val 97989"/>
                <a:gd name="f18" fmla="val 6146793"/>
                <a:gd name="f19" fmla="val 129318"/>
                <a:gd name="f20" fmla="val 6206432"/>
                <a:gd name="f21" fmla="val 162336"/>
                <a:gd name="f22" fmla="val 196704"/>
                <a:gd name="f23" fmla="val 537242"/>
                <a:gd name="f24" fmla="val 6230189"/>
                <a:gd name="f25" fmla="val 517260"/>
                <a:gd name="f26" fmla="val 6012226"/>
                <a:gd name="f27" fmla="val 399931"/>
                <a:gd name="f28" fmla="val 5780573"/>
                <a:gd name="f29" fmla="val 310008"/>
                <a:gd name="f30" fmla="val 5540536"/>
                <a:gd name="f31" fmla="val 249543"/>
                <a:gd name="f32" fmla="val 5421375"/>
                <a:gd name="f33" fmla="val 219324"/>
                <a:gd name="f34" fmla="val 5300641"/>
                <a:gd name="f35" fmla="val 195644"/>
                <a:gd name="f36" fmla="val 5178896"/>
                <a:gd name="f37" fmla="val 178606"/>
                <a:gd name="f38" fmla="val 5057977"/>
                <a:gd name="f39" fmla="val 161840"/>
                <a:gd name="f40" fmla="val 4936276"/>
                <a:gd name="f41" fmla="val 151186"/>
                <a:gd name="f42" fmla="val 4814279"/>
                <a:gd name="f43" fmla="val 146683"/>
                <a:gd name="f44" fmla="val 4761501"/>
                <a:gd name="f45" fmla="val 144556"/>
                <a:gd name="f46" fmla="val 4708015"/>
                <a:gd name="f47" fmla="val 143421"/>
                <a:gd name="f48" fmla="val 4655095"/>
                <a:gd name="f49" fmla="val 4462968"/>
                <a:gd name="f50" fmla="val 143573"/>
                <a:gd name="f51" fmla="val 4271111"/>
                <a:gd name="f52" fmla="val 157799"/>
                <a:gd name="f53" fmla="val 4081069"/>
                <a:gd name="f54" fmla="val 185983"/>
                <a:gd name="f55" fmla="val 3956361"/>
                <a:gd name="f56" fmla="val 205703"/>
                <a:gd name="f57" fmla="val 3835058"/>
                <a:gd name="f58" fmla="val 229396"/>
                <a:gd name="f59" fmla="val 3720566"/>
                <a:gd name="f60" fmla="val 256921"/>
                <a:gd name="f61" fmla="val 3596708"/>
                <a:gd name="f62" fmla="val 286714"/>
                <a:gd name="f63" fmla="val 3477677"/>
                <a:gd name="f64" fmla="val 320905"/>
                <a:gd name="f65" fmla="val 3365879"/>
                <a:gd name="f66" fmla="val 357651"/>
                <a:gd name="f67" fmla="val 3249257"/>
                <a:gd name="f68" fmla="val 395958"/>
                <a:gd name="f69" fmla="val 3133487"/>
                <a:gd name="f70" fmla="val 438945"/>
                <a:gd name="f71" fmla="val 3020555"/>
                <a:gd name="f72" fmla="val 486190"/>
                <a:gd name="f73" fmla="val 2907623"/>
                <a:gd name="f74" fmla="val 533434"/>
                <a:gd name="f75" fmla="val 2794832"/>
                <a:gd name="f76" fmla="val 585786"/>
                <a:gd name="f77" fmla="val 2685163"/>
                <a:gd name="f78" fmla="val 641542"/>
                <a:gd name="f79" fmla="val 2463995"/>
                <a:gd name="f80" fmla="val 754348"/>
                <a:gd name="f81" fmla="val 2250998"/>
                <a:gd name="f82" fmla="val 882488"/>
                <a:gd name="f83" fmla="val 2047720"/>
                <a:gd name="f84" fmla="val 1025030"/>
                <a:gd name="f85" fmla="val 2006151"/>
                <a:gd name="f86" fmla="val 1054399"/>
                <a:gd name="f87" fmla="val 1951528"/>
                <a:gd name="f88" fmla="val 1093415"/>
                <a:gd name="f89" fmla="val 1897333"/>
                <a:gd name="f90" fmla="val 1134983"/>
                <a:gd name="f91" fmla="val 1876761"/>
                <a:gd name="f92" fmla="val 1150164"/>
                <a:gd name="f93" fmla="val 1855905"/>
                <a:gd name="f94" fmla="val 1166479"/>
                <a:gd name="f95" fmla="val 1835758"/>
                <a:gd name="f96" fmla="val 1182227"/>
                <a:gd name="f97" fmla="val 1823273"/>
                <a:gd name="f98" fmla="val 1192016"/>
                <a:gd name="f99" fmla="val 1797027"/>
                <a:gd name="f100" fmla="val 1211879"/>
                <a:gd name="f101" fmla="val 1772057"/>
                <a:gd name="f102" fmla="val 1232309"/>
                <a:gd name="f103" fmla="val 1750918"/>
                <a:gd name="f104" fmla="val 1249760"/>
                <a:gd name="f105" fmla="val 1645931"/>
                <a:gd name="f106" fmla="val 1335737"/>
                <a:gd name="f107" fmla="val 1554422"/>
                <a:gd name="f108" fmla="val 1416605"/>
                <a:gd name="f109" fmla="val 1469297"/>
                <a:gd name="f110" fmla="val 1496906"/>
                <a:gd name="f111" fmla="val 1286595"/>
                <a:gd name="f112" fmla="val 1668957"/>
                <a:gd name="f113" fmla="val 1118818"/>
                <a:gd name="f114" fmla="val 1856190"/>
                <a:gd name="f115" fmla="val 967769"/>
                <a:gd name="f116" fmla="val 2056602"/>
                <a:gd name="f117" fmla="val 890731"/>
                <a:gd name="f118" fmla="val 2159603"/>
                <a:gd name="f119" fmla="val 818800"/>
                <a:gd name="f120" fmla="val 2264590"/>
                <a:gd name="f121" fmla="val 754105"/>
                <a:gd name="f122" fmla="val 2368727"/>
                <a:gd name="f123" fmla="val 681749"/>
                <a:gd name="f124" fmla="val 2488328"/>
                <a:gd name="f125" fmla="val 622304"/>
                <a:gd name="f126" fmla="val 2596720"/>
                <a:gd name="f127" fmla="val 572364"/>
                <a:gd name="f128" fmla="val 2701140"/>
                <a:gd name="f129" fmla="val 557609"/>
                <a:gd name="f130" fmla="val 2730507"/>
                <a:gd name="f131" fmla="val 543989"/>
                <a:gd name="f132" fmla="val 2760443"/>
                <a:gd name="f133" fmla="val 532497"/>
                <a:gd name="f134" fmla="val 2786265"/>
                <a:gd name="f135" fmla="val 512918"/>
                <a:gd name="f136" fmla="val 2828827"/>
                <a:gd name="f137" fmla="val 494475"/>
                <a:gd name="f138" fmla="val 2872240"/>
                <a:gd name="f139" fmla="val 491637"/>
                <a:gd name="f140" fmla="val 2878908"/>
                <a:gd name="f141" fmla="val 480146"/>
                <a:gd name="f142" fmla="val 2906575"/>
                <a:gd name="f143" fmla="val 469220"/>
                <a:gd name="f144" fmla="val 2932821"/>
                <a:gd name="f145" fmla="val 459290"/>
                <a:gd name="f146" fmla="val 2959635"/>
                <a:gd name="f147" fmla="val 455176"/>
                <a:gd name="f148" fmla="val 2970559"/>
                <a:gd name="f149" fmla="val 451060"/>
                <a:gd name="f150" fmla="val 2981484"/>
                <a:gd name="f151" fmla="val 446805"/>
                <a:gd name="f152" fmla="val 2992408"/>
                <a:gd name="f153" fmla="val 439427"/>
                <a:gd name="f154" fmla="val 3012412"/>
                <a:gd name="f155" fmla="val 432333"/>
                <a:gd name="f156" fmla="val 3030572"/>
                <a:gd name="f157" fmla="val 426090"/>
                <a:gd name="f158" fmla="val 3049158"/>
                <a:gd name="f159" fmla="val 3049867"/>
                <a:gd name="f160" fmla="val 383010"/>
                <a:gd name="f161" fmla="val 3169099"/>
                <a:gd name="f162" fmla="val 346959"/>
                <a:gd name="f163" fmla="val 3290756"/>
                <a:gd name="f164" fmla="val 318124"/>
                <a:gd name="f165" fmla="val 3414202"/>
                <a:gd name="f166" fmla="val 260107"/>
                <a:gd name="f167" fmla="val 3661703"/>
                <a:gd name="f168" fmla="val 230780"/>
                <a:gd name="f169" fmla="val 3915049"/>
                <a:gd name="f170" fmla="val 230729"/>
                <a:gd name="f171" fmla="val 4169260"/>
                <a:gd name="f172" fmla="val 231621"/>
                <a:gd name="f173" fmla="val 4295173"/>
                <a:gd name="f174" fmla="val 244398"/>
                <a:gd name="f175" fmla="val 4420719"/>
                <a:gd name="f176" fmla="val 268893"/>
                <a:gd name="f177" fmla="val 4544236"/>
                <a:gd name="f178" fmla="val 293708"/>
                <a:gd name="f179" fmla="val 4666304"/>
                <a:gd name="f180" fmla="val 330882"/>
                <a:gd name="f181" fmla="val 4785521"/>
                <a:gd name="f182" fmla="val 379840"/>
                <a:gd name="f183" fmla="val 4900056"/>
                <a:gd name="f184" fmla="val 387926"/>
                <a:gd name="f185" fmla="val 4919919"/>
                <a:gd name="f186" fmla="val 397006"/>
                <a:gd name="f187" fmla="val 4939498"/>
                <a:gd name="f188" fmla="val 406512"/>
                <a:gd name="f189" fmla="val 4960211"/>
                <a:gd name="f190" fmla="val 410343"/>
                <a:gd name="f191" fmla="val 4968299"/>
                <a:gd name="f192" fmla="val 414173"/>
                <a:gd name="f193" fmla="val 4976385"/>
                <a:gd name="f194" fmla="val 417862"/>
                <a:gd name="f195" fmla="val 4984613"/>
                <a:gd name="f196" fmla="val 428077"/>
                <a:gd name="f197" fmla="val 5005043"/>
                <a:gd name="f198" fmla="val 438860"/>
                <a:gd name="f199" fmla="val 5026751"/>
                <a:gd name="f200" fmla="val 449075"/>
                <a:gd name="f201" fmla="val 5047181"/>
                <a:gd name="f202" fmla="val 460140"/>
                <a:gd name="f203" fmla="val 5067327"/>
                <a:gd name="f204" fmla="val 485536"/>
                <a:gd name="f205" fmla="val 5116273"/>
                <a:gd name="f206" fmla="val 514763"/>
                <a:gd name="f207" fmla="val 5165789"/>
                <a:gd name="f208" fmla="val 555197"/>
                <a:gd name="f209" fmla="val 5229773"/>
                <a:gd name="f210" fmla="val 586836"/>
                <a:gd name="f211" fmla="val 5280282"/>
                <a:gd name="f212" fmla="val 620318"/>
                <a:gd name="f213" fmla="val 5329511"/>
                <a:gd name="f214" fmla="val 660611"/>
                <a:gd name="f215" fmla="val 5387396"/>
                <a:gd name="f216" fmla="val 698065"/>
                <a:gd name="f217" fmla="val 5440741"/>
                <a:gd name="f218" fmla="val 737223"/>
                <a:gd name="f219" fmla="val 5493094"/>
                <a:gd name="f220" fmla="val 774110"/>
                <a:gd name="f221" fmla="val 5542182"/>
                <a:gd name="f222" fmla="val 821070"/>
                <a:gd name="f223" fmla="val 5604324"/>
                <a:gd name="f224" fmla="val 870301"/>
                <a:gd name="f225" fmla="val 5667173"/>
                <a:gd name="f226" fmla="val 917829"/>
                <a:gd name="f227" fmla="val 5727896"/>
                <a:gd name="f228" fmla="val 949042"/>
                <a:gd name="f229" fmla="val 5767762"/>
                <a:gd name="f230" fmla="val 979828"/>
                <a:gd name="f231" fmla="val 5807063"/>
                <a:gd name="f232" fmla="val 1012885"/>
                <a:gd name="f233" fmla="val 5849767"/>
                <a:gd name="f234" fmla="val 1045942"/>
                <a:gd name="f235" fmla="val 5892471"/>
                <a:gd name="f236" fmla="val 1089497"/>
                <a:gd name="f237" fmla="val 5948796"/>
                <a:gd name="f238" fmla="val 1133053"/>
                <a:gd name="f239" fmla="val 6006822"/>
                <a:gd name="f240" fmla="val 1153624"/>
                <a:gd name="f241" fmla="val 6034345"/>
                <a:gd name="f242" fmla="val 1175332"/>
                <a:gd name="f243" fmla="val 6063998"/>
                <a:gd name="f244" fmla="val 1194343"/>
                <a:gd name="f245" fmla="val 6090245"/>
                <a:gd name="f246" fmla="val 1213355"/>
                <a:gd name="f247" fmla="val 6116491"/>
                <a:gd name="f248" fmla="val 1231372"/>
                <a:gd name="f249" fmla="val 6141178"/>
                <a:gd name="f250" fmla="val 1249390"/>
                <a:gd name="f251" fmla="val 6165155"/>
                <a:gd name="f252" fmla="val 1280461"/>
                <a:gd name="f253" fmla="val 6208000"/>
                <a:gd name="f254" fmla="val 1313659"/>
                <a:gd name="f255" fmla="val 6250847"/>
                <a:gd name="f256" fmla="val 1345724"/>
                <a:gd name="f257" fmla="val 6292132"/>
                <a:gd name="f258" fmla="val 1364310"/>
                <a:gd name="f259" fmla="val 6316251"/>
                <a:gd name="f260" fmla="val 1373673"/>
                <a:gd name="f261" fmla="val 6327885"/>
                <a:gd name="f262" fmla="val 1409566"/>
                <a:gd name="f263" fmla="val 6372433"/>
                <a:gd name="f264" fmla="val 1446738"/>
                <a:gd name="f265" fmla="val 6418542"/>
                <a:gd name="f266" fmla="val 1484619"/>
                <a:gd name="f267" fmla="val 6462240"/>
                <a:gd name="f268" fmla="val 1567899"/>
                <a:gd name="f269" fmla="val 6559850"/>
                <a:gd name="f270" fmla="val 1653876"/>
                <a:gd name="f271" fmla="val 6652211"/>
                <a:gd name="f272" fmla="val 1739000"/>
                <a:gd name="f273" fmla="val 6737335"/>
                <a:gd name="f274" fmla="val 1866801"/>
                <a:gd name="f275" fmla="val 1144149"/>
                <a:gd name="f276" fmla="val 1058349"/>
                <a:gd name="f277" fmla="val 6766452"/>
                <a:gd name="f278" fmla="val 878978"/>
                <a:gd name="f279" fmla="val 6562465"/>
                <a:gd name="f280" fmla="val 718756"/>
                <a:gd name="f281" fmla="val 6341104"/>
                <a:gd name="f282" fmla="val 580309"/>
                <a:gd name="f283" fmla="val 6105000"/>
                <a:gd name="f284" fmla="val 200401"/>
                <a:gd name="f285" fmla="val 5454007"/>
                <a:gd name="f286" fmla="val 146"/>
                <a:gd name="f287" fmla="val 4713831"/>
                <a:gd name="f288" fmla="val 1"/>
                <a:gd name="f289" fmla="val 3960094"/>
                <a:gd name="f290" fmla="+- 0 0 335"/>
                <a:gd name="f291" fmla="val 2196754"/>
                <a:gd name="f292" fmla="val 1071479"/>
                <a:gd name="f293" fmla="val 683605"/>
                <a:gd name="f294" fmla="val 2599292"/>
                <a:gd name="f295" fmla="val 37050"/>
                <a:gd name="f296" fmla="+- 0 0 -90"/>
                <a:gd name="f297" fmla="*/ f3 1 6264586"/>
                <a:gd name="f298" fmla="*/ f4 1 6858001"/>
                <a:gd name="f299" fmla="+- f7 0 f5"/>
                <a:gd name="f300" fmla="+- f6 0 f5"/>
                <a:gd name="f301" fmla="*/ f296 f0 1"/>
                <a:gd name="f302" fmla="*/ f300 1 6264586"/>
                <a:gd name="f303" fmla="*/ f299 1 6858001"/>
                <a:gd name="f304" fmla="*/ 6264586 f300 1"/>
                <a:gd name="f305" fmla="*/ 6646464 f299 1"/>
                <a:gd name="f306" fmla="*/ 6858001 f299 1"/>
                <a:gd name="f307" fmla="*/ 5997170 f300 1"/>
                <a:gd name="f308" fmla="*/ 6121512 f300 1"/>
                <a:gd name="f309" fmla="*/ 6761029 f299 1"/>
                <a:gd name="f310" fmla="*/ 2693206 f300 1"/>
                <a:gd name="f311" fmla="*/ 0 f299 1"/>
                <a:gd name="f312" fmla="*/ 5872285 f300 1"/>
                <a:gd name="f313" fmla="*/ 6024875 f300 1"/>
                <a:gd name="f314" fmla="*/ 68385 f299 1"/>
                <a:gd name="f315" fmla="*/ 6206432 f300 1"/>
                <a:gd name="f316" fmla="*/ 162336 f299 1"/>
                <a:gd name="f317" fmla="*/ 196704 f299 1"/>
                <a:gd name="f318" fmla="*/ 537242 f299 1"/>
                <a:gd name="f319" fmla="*/ 6230189 f300 1"/>
                <a:gd name="f320" fmla="*/ 517260 f299 1"/>
                <a:gd name="f321" fmla="*/ 5540536 f300 1"/>
                <a:gd name="f322" fmla="*/ 249543 f299 1"/>
                <a:gd name="f323" fmla="*/ 5178896 f300 1"/>
                <a:gd name="f324" fmla="*/ 178606 f299 1"/>
                <a:gd name="f325" fmla="*/ 4814279 f300 1"/>
                <a:gd name="f326" fmla="*/ 146683 f299 1"/>
                <a:gd name="f327" fmla="*/ 4655095 f300 1"/>
                <a:gd name="f328" fmla="*/ 143421 f299 1"/>
                <a:gd name="f329" fmla="*/ 4081069 f300 1"/>
                <a:gd name="f330" fmla="*/ 185983 f299 1"/>
                <a:gd name="f331" fmla="*/ 3720566 f300 1"/>
                <a:gd name="f332" fmla="*/ 256921 f299 1"/>
                <a:gd name="f333" fmla="*/ 3365879 f300 1"/>
                <a:gd name="f334" fmla="*/ 357651 f299 1"/>
                <a:gd name="f335" fmla="*/ 3020555 f300 1"/>
                <a:gd name="f336" fmla="*/ 486190 f299 1"/>
                <a:gd name="f337" fmla="*/ 2685163 f300 1"/>
                <a:gd name="f338" fmla="*/ 641542 f299 1"/>
                <a:gd name="f339" fmla="*/ 2047720 f300 1"/>
                <a:gd name="f340" fmla="*/ 1025030 f299 1"/>
                <a:gd name="f341" fmla="*/ 1897333 f300 1"/>
                <a:gd name="f342" fmla="*/ 1134983 f299 1"/>
                <a:gd name="f343" fmla="*/ 1835758 f300 1"/>
                <a:gd name="f344" fmla="*/ 1182227 f299 1"/>
                <a:gd name="f345" fmla="*/ 1823273 f300 1"/>
                <a:gd name="f346" fmla="*/ 1192016 f299 1"/>
                <a:gd name="f347" fmla="*/ 1750918 f300 1"/>
                <a:gd name="f348" fmla="*/ 1249760 f299 1"/>
                <a:gd name="f349" fmla="*/ 1469297 f300 1"/>
                <a:gd name="f350" fmla="*/ 1496906 f299 1"/>
                <a:gd name="f351" fmla="*/ 967769 f300 1"/>
                <a:gd name="f352" fmla="*/ 2056602 f299 1"/>
                <a:gd name="f353" fmla="*/ 754105 f300 1"/>
                <a:gd name="f354" fmla="*/ 2368727 f299 1"/>
                <a:gd name="f355" fmla="*/ 572364 f300 1"/>
                <a:gd name="f356" fmla="*/ 2701140 f299 1"/>
                <a:gd name="f357" fmla="*/ 532497 f300 1"/>
                <a:gd name="f358" fmla="*/ 2786265 f299 1"/>
                <a:gd name="f359" fmla="*/ 512918 f300 1"/>
                <a:gd name="f360" fmla="*/ 2828827 f299 1"/>
                <a:gd name="f361" fmla="*/ 494475 f300 1"/>
                <a:gd name="f362" fmla="*/ 2872240 f299 1"/>
                <a:gd name="f363" fmla="*/ 491637 f300 1"/>
                <a:gd name="f364" fmla="*/ 2878908 f299 1"/>
                <a:gd name="f365" fmla="*/ 459290 f300 1"/>
                <a:gd name="f366" fmla="*/ 2959635 f299 1"/>
                <a:gd name="f367" fmla="*/ 446805 f300 1"/>
                <a:gd name="f368" fmla="*/ 2992408 f299 1"/>
                <a:gd name="f369" fmla="*/ 426090 f300 1"/>
                <a:gd name="f370" fmla="*/ 3049158 f299 1"/>
                <a:gd name="f371" fmla="*/ 3049867 f299 1"/>
                <a:gd name="f372" fmla="*/ 318124 f300 1"/>
                <a:gd name="f373" fmla="*/ 3414202 f299 1"/>
                <a:gd name="f374" fmla="*/ 230729 f300 1"/>
                <a:gd name="f375" fmla="*/ 4169260 f299 1"/>
                <a:gd name="f376" fmla="*/ 268893 f300 1"/>
                <a:gd name="f377" fmla="*/ 4544236 f299 1"/>
                <a:gd name="f378" fmla="*/ 379840 f300 1"/>
                <a:gd name="f379" fmla="*/ 4900056 f299 1"/>
                <a:gd name="f380" fmla="*/ 406512 f300 1"/>
                <a:gd name="f381" fmla="*/ 4960211 f299 1"/>
                <a:gd name="f382" fmla="*/ 417862 f300 1"/>
                <a:gd name="f383" fmla="*/ 4984613 f299 1"/>
                <a:gd name="f384" fmla="*/ 428077 f300 1"/>
                <a:gd name="f385" fmla="*/ 5005043 f299 1"/>
                <a:gd name="f386" fmla="*/ 460140 f300 1"/>
                <a:gd name="f387" fmla="*/ 5067327 f299 1"/>
                <a:gd name="f388" fmla="*/ 555197 f300 1"/>
                <a:gd name="f389" fmla="*/ 5229773 f299 1"/>
                <a:gd name="f390" fmla="*/ 660611 f300 1"/>
                <a:gd name="f391" fmla="*/ 5387396 f299 1"/>
                <a:gd name="f392" fmla="*/ 774110 f300 1"/>
                <a:gd name="f393" fmla="*/ 5542182 f299 1"/>
                <a:gd name="f394" fmla="*/ 917829 f300 1"/>
                <a:gd name="f395" fmla="*/ 5727896 f299 1"/>
                <a:gd name="f396" fmla="*/ 1012885 f300 1"/>
                <a:gd name="f397" fmla="*/ 5849767 f299 1"/>
                <a:gd name="f398" fmla="*/ 1133053 f300 1"/>
                <a:gd name="f399" fmla="*/ 6006822 f299 1"/>
                <a:gd name="f400" fmla="*/ 1194343 f300 1"/>
                <a:gd name="f401" fmla="*/ 6090245 f299 1"/>
                <a:gd name="f402" fmla="*/ 1249390 f300 1"/>
                <a:gd name="f403" fmla="*/ 6165155 f299 1"/>
                <a:gd name="f404" fmla="*/ 1345724 f300 1"/>
                <a:gd name="f405" fmla="*/ 6292132 f299 1"/>
                <a:gd name="f406" fmla="*/ 1364310 f300 1"/>
                <a:gd name="f407" fmla="*/ 6316251 f299 1"/>
                <a:gd name="f408" fmla="*/ 1373673 f300 1"/>
                <a:gd name="f409" fmla="*/ 6327885 f299 1"/>
                <a:gd name="f410" fmla="*/ 1484619 f300 1"/>
                <a:gd name="f411" fmla="*/ 6462240 f299 1"/>
                <a:gd name="f412" fmla="*/ 1739000 f300 1"/>
                <a:gd name="f413" fmla="*/ 6737335 f299 1"/>
                <a:gd name="f414" fmla="*/ 1866801 f300 1"/>
                <a:gd name="f415" fmla="*/ 1144149 f300 1"/>
                <a:gd name="f416" fmla="*/ 1058349 f300 1"/>
                <a:gd name="f417" fmla="*/ 6766452 f299 1"/>
                <a:gd name="f418" fmla="*/ 580309 f300 1"/>
                <a:gd name="f419" fmla="*/ 6105000 f299 1"/>
                <a:gd name="f420" fmla="*/ 1 f300 1"/>
                <a:gd name="f421" fmla="*/ 3960094 f299 1"/>
                <a:gd name="f422" fmla="*/ 2599292 f300 1"/>
                <a:gd name="f423" fmla="*/ 37050 f299 1"/>
                <a:gd name="f424" fmla="*/ f301 1 f2"/>
                <a:gd name="f425" fmla="*/ f304 1 6264586"/>
                <a:gd name="f426" fmla="*/ f305 1 6858001"/>
                <a:gd name="f427" fmla="*/ f306 1 6858001"/>
                <a:gd name="f428" fmla="*/ f307 1 6264586"/>
                <a:gd name="f429" fmla="*/ f308 1 6264586"/>
                <a:gd name="f430" fmla="*/ f309 1 6858001"/>
                <a:gd name="f431" fmla="*/ f310 1 6264586"/>
                <a:gd name="f432" fmla="*/ f311 1 6858001"/>
                <a:gd name="f433" fmla="*/ f312 1 6264586"/>
                <a:gd name="f434" fmla="*/ f313 1 6264586"/>
                <a:gd name="f435" fmla="*/ f314 1 6858001"/>
                <a:gd name="f436" fmla="*/ f315 1 6264586"/>
                <a:gd name="f437" fmla="*/ f316 1 6858001"/>
                <a:gd name="f438" fmla="*/ f317 1 6858001"/>
                <a:gd name="f439" fmla="*/ f318 1 6858001"/>
                <a:gd name="f440" fmla="*/ f319 1 6264586"/>
                <a:gd name="f441" fmla="*/ f320 1 6858001"/>
                <a:gd name="f442" fmla="*/ f321 1 6264586"/>
                <a:gd name="f443" fmla="*/ f322 1 6858001"/>
                <a:gd name="f444" fmla="*/ f323 1 6264586"/>
                <a:gd name="f445" fmla="*/ f324 1 6858001"/>
                <a:gd name="f446" fmla="*/ f325 1 6264586"/>
                <a:gd name="f447" fmla="*/ f326 1 6858001"/>
                <a:gd name="f448" fmla="*/ f327 1 6264586"/>
                <a:gd name="f449" fmla="*/ f328 1 6858001"/>
                <a:gd name="f450" fmla="*/ f329 1 6264586"/>
                <a:gd name="f451" fmla="*/ f330 1 6858001"/>
                <a:gd name="f452" fmla="*/ f331 1 6264586"/>
                <a:gd name="f453" fmla="*/ f332 1 6858001"/>
                <a:gd name="f454" fmla="*/ f333 1 6264586"/>
                <a:gd name="f455" fmla="*/ f334 1 6858001"/>
                <a:gd name="f456" fmla="*/ f335 1 6264586"/>
                <a:gd name="f457" fmla="*/ f336 1 6858001"/>
                <a:gd name="f458" fmla="*/ f337 1 6264586"/>
                <a:gd name="f459" fmla="*/ f338 1 6858001"/>
                <a:gd name="f460" fmla="*/ f339 1 6264586"/>
                <a:gd name="f461" fmla="*/ f340 1 6858001"/>
                <a:gd name="f462" fmla="*/ f341 1 6264586"/>
                <a:gd name="f463" fmla="*/ f342 1 6858001"/>
                <a:gd name="f464" fmla="*/ f343 1 6264586"/>
                <a:gd name="f465" fmla="*/ f344 1 6858001"/>
                <a:gd name="f466" fmla="*/ f345 1 6264586"/>
                <a:gd name="f467" fmla="*/ f346 1 6858001"/>
                <a:gd name="f468" fmla="*/ f347 1 6264586"/>
                <a:gd name="f469" fmla="*/ f348 1 6858001"/>
                <a:gd name="f470" fmla="*/ f349 1 6264586"/>
                <a:gd name="f471" fmla="*/ f350 1 6858001"/>
                <a:gd name="f472" fmla="*/ f351 1 6264586"/>
                <a:gd name="f473" fmla="*/ f352 1 6858001"/>
                <a:gd name="f474" fmla="*/ f353 1 6264586"/>
                <a:gd name="f475" fmla="*/ f354 1 6858001"/>
                <a:gd name="f476" fmla="*/ f355 1 6264586"/>
                <a:gd name="f477" fmla="*/ f356 1 6858001"/>
                <a:gd name="f478" fmla="*/ f357 1 6264586"/>
                <a:gd name="f479" fmla="*/ f358 1 6858001"/>
                <a:gd name="f480" fmla="*/ f359 1 6264586"/>
                <a:gd name="f481" fmla="*/ f360 1 6858001"/>
                <a:gd name="f482" fmla="*/ f361 1 6264586"/>
                <a:gd name="f483" fmla="*/ f362 1 6858001"/>
                <a:gd name="f484" fmla="*/ f363 1 6264586"/>
                <a:gd name="f485" fmla="*/ f364 1 6858001"/>
                <a:gd name="f486" fmla="*/ f365 1 6264586"/>
                <a:gd name="f487" fmla="*/ f366 1 6858001"/>
                <a:gd name="f488" fmla="*/ f367 1 6264586"/>
                <a:gd name="f489" fmla="*/ f368 1 6858001"/>
                <a:gd name="f490" fmla="*/ f369 1 6264586"/>
                <a:gd name="f491" fmla="*/ f370 1 6858001"/>
                <a:gd name="f492" fmla="*/ f371 1 6858001"/>
                <a:gd name="f493" fmla="*/ f372 1 6264586"/>
                <a:gd name="f494" fmla="*/ f373 1 6858001"/>
                <a:gd name="f495" fmla="*/ f374 1 6264586"/>
                <a:gd name="f496" fmla="*/ f375 1 6858001"/>
                <a:gd name="f497" fmla="*/ f376 1 6264586"/>
                <a:gd name="f498" fmla="*/ f377 1 6858001"/>
                <a:gd name="f499" fmla="*/ f378 1 6264586"/>
                <a:gd name="f500" fmla="*/ f379 1 6858001"/>
                <a:gd name="f501" fmla="*/ f380 1 6264586"/>
                <a:gd name="f502" fmla="*/ f381 1 6858001"/>
                <a:gd name="f503" fmla="*/ f382 1 6264586"/>
                <a:gd name="f504" fmla="*/ f383 1 6858001"/>
                <a:gd name="f505" fmla="*/ f384 1 6264586"/>
                <a:gd name="f506" fmla="*/ f385 1 6858001"/>
                <a:gd name="f507" fmla="*/ f386 1 6264586"/>
                <a:gd name="f508" fmla="*/ f387 1 6858001"/>
                <a:gd name="f509" fmla="*/ f388 1 6264586"/>
                <a:gd name="f510" fmla="*/ f389 1 6858001"/>
                <a:gd name="f511" fmla="*/ f390 1 6264586"/>
                <a:gd name="f512" fmla="*/ f391 1 6858001"/>
                <a:gd name="f513" fmla="*/ f392 1 6264586"/>
                <a:gd name="f514" fmla="*/ f393 1 6858001"/>
                <a:gd name="f515" fmla="*/ f394 1 6264586"/>
                <a:gd name="f516" fmla="*/ f395 1 6858001"/>
                <a:gd name="f517" fmla="*/ f396 1 6264586"/>
                <a:gd name="f518" fmla="*/ f397 1 6858001"/>
                <a:gd name="f519" fmla="*/ f398 1 6264586"/>
                <a:gd name="f520" fmla="*/ f399 1 6858001"/>
                <a:gd name="f521" fmla="*/ f400 1 6264586"/>
                <a:gd name="f522" fmla="*/ f401 1 6858001"/>
                <a:gd name="f523" fmla="*/ f402 1 6264586"/>
                <a:gd name="f524" fmla="*/ f403 1 6858001"/>
                <a:gd name="f525" fmla="*/ f404 1 6264586"/>
                <a:gd name="f526" fmla="*/ f405 1 6858001"/>
                <a:gd name="f527" fmla="*/ f406 1 6264586"/>
                <a:gd name="f528" fmla="*/ f407 1 6858001"/>
                <a:gd name="f529" fmla="*/ f408 1 6264586"/>
                <a:gd name="f530" fmla="*/ f409 1 6858001"/>
                <a:gd name="f531" fmla="*/ f410 1 6264586"/>
                <a:gd name="f532" fmla="*/ f411 1 6858001"/>
                <a:gd name="f533" fmla="*/ f412 1 6264586"/>
                <a:gd name="f534" fmla="*/ f413 1 6858001"/>
                <a:gd name="f535" fmla="*/ f414 1 6264586"/>
                <a:gd name="f536" fmla="*/ f415 1 6264586"/>
                <a:gd name="f537" fmla="*/ f416 1 6264586"/>
                <a:gd name="f538" fmla="*/ f417 1 6858001"/>
                <a:gd name="f539" fmla="*/ f418 1 6264586"/>
                <a:gd name="f540" fmla="*/ f419 1 6858001"/>
                <a:gd name="f541" fmla="*/ f420 1 6264586"/>
                <a:gd name="f542" fmla="*/ f421 1 6858001"/>
                <a:gd name="f543" fmla="*/ f422 1 6264586"/>
                <a:gd name="f544" fmla="*/ f423 1 6858001"/>
                <a:gd name="f545" fmla="*/ f5 1 f302"/>
                <a:gd name="f546" fmla="*/ f6 1 f302"/>
                <a:gd name="f547" fmla="*/ f5 1 f303"/>
                <a:gd name="f548" fmla="*/ f7 1 f303"/>
                <a:gd name="f549" fmla="+- f424 0 f1"/>
                <a:gd name="f550" fmla="*/ f425 1 f302"/>
                <a:gd name="f551" fmla="*/ f426 1 f303"/>
                <a:gd name="f552" fmla="*/ f427 1 f303"/>
                <a:gd name="f553" fmla="*/ f428 1 f302"/>
                <a:gd name="f554" fmla="*/ f429 1 f302"/>
                <a:gd name="f555" fmla="*/ f430 1 f303"/>
                <a:gd name="f556" fmla="*/ f431 1 f302"/>
                <a:gd name="f557" fmla="*/ f432 1 f303"/>
                <a:gd name="f558" fmla="*/ f433 1 f302"/>
                <a:gd name="f559" fmla="*/ f434 1 f302"/>
                <a:gd name="f560" fmla="*/ f435 1 f303"/>
                <a:gd name="f561" fmla="*/ f436 1 f302"/>
                <a:gd name="f562" fmla="*/ f437 1 f303"/>
                <a:gd name="f563" fmla="*/ f438 1 f303"/>
                <a:gd name="f564" fmla="*/ f439 1 f303"/>
                <a:gd name="f565" fmla="*/ f440 1 f302"/>
                <a:gd name="f566" fmla="*/ f441 1 f303"/>
                <a:gd name="f567" fmla="*/ f442 1 f302"/>
                <a:gd name="f568" fmla="*/ f443 1 f303"/>
                <a:gd name="f569" fmla="*/ f444 1 f302"/>
                <a:gd name="f570" fmla="*/ f445 1 f303"/>
                <a:gd name="f571" fmla="*/ f446 1 f302"/>
                <a:gd name="f572" fmla="*/ f447 1 f303"/>
                <a:gd name="f573" fmla="*/ f448 1 f302"/>
                <a:gd name="f574" fmla="*/ f449 1 f303"/>
                <a:gd name="f575" fmla="*/ f450 1 f302"/>
                <a:gd name="f576" fmla="*/ f451 1 f303"/>
                <a:gd name="f577" fmla="*/ f452 1 f302"/>
                <a:gd name="f578" fmla="*/ f453 1 f303"/>
                <a:gd name="f579" fmla="*/ f454 1 f302"/>
                <a:gd name="f580" fmla="*/ f455 1 f303"/>
                <a:gd name="f581" fmla="*/ f456 1 f302"/>
                <a:gd name="f582" fmla="*/ f457 1 f303"/>
                <a:gd name="f583" fmla="*/ f458 1 f302"/>
                <a:gd name="f584" fmla="*/ f459 1 f303"/>
                <a:gd name="f585" fmla="*/ f460 1 f302"/>
                <a:gd name="f586" fmla="*/ f461 1 f303"/>
                <a:gd name="f587" fmla="*/ f462 1 f302"/>
                <a:gd name="f588" fmla="*/ f463 1 f303"/>
                <a:gd name="f589" fmla="*/ f464 1 f302"/>
                <a:gd name="f590" fmla="*/ f465 1 f303"/>
                <a:gd name="f591" fmla="*/ f466 1 f302"/>
                <a:gd name="f592" fmla="*/ f467 1 f303"/>
                <a:gd name="f593" fmla="*/ f468 1 f302"/>
                <a:gd name="f594" fmla="*/ f469 1 f303"/>
                <a:gd name="f595" fmla="*/ f470 1 f302"/>
                <a:gd name="f596" fmla="*/ f471 1 f303"/>
                <a:gd name="f597" fmla="*/ f472 1 f302"/>
                <a:gd name="f598" fmla="*/ f473 1 f303"/>
                <a:gd name="f599" fmla="*/ f474 1 f302"/>
                <a:gd name="f600" fmla="*/ f475 1 f303"/>
                <a:gd name="f601" fmla="*/ f476 1 f302"/>
                <a:gd name="f602" fmla="*/ f477 1 f303"/>
                <a:gd name="f603" fmla="*/ f478 1 f302"/>
                <a:gd name="f604" fmla="*/ f479 1 f303"/>
                <a:gd name="f605" fmla="*/ f480 1 f302"/>
                <a:gd name="f606" fmla="*/ f481 1 f303"/>
                <a:gd name="f607" fmla="*/ f482 1 f302"/>
                <a:gd name="f608" fmla="*/ f483 1 f303"/>
                <a:gd name="f609" fmla="*/ f484 1 f302"/>
                <a:gd name="f610" fmla="*/ f485 1 f303"/>
                <a:gd name="f611" fmla="*/ f486 1 f302"/>
                <a:gd name="f612" fmla="*/ f487 1 f303"/>
                <a:gd name="f613" fmla="*/ f488 1 f302"/>
                <a:gd name="f614" fmla="*/ f489 1 f303"/>
                <a:gd name="f615" fmla="*/ f490 1 f302"/>
                <a:gd name="f616" fmla="*/ f491 1 f303"/>
                <a:gd name="f617" fmla="*/ f492 1 f303"/>
                <a:gd name="f618" fmla="*/ f493 1 f302"/>
                <a:gd name="f619" fmla="*/ f494 1 f303"/>
                <a:gd name="f620" fmla="*/ f495 1 f302"/>
                <a:gd name="f621" fmla="*/ f496 1 f303"/>
                <a:gd name="f622" fmla="*/ f497 1 f302"/>
                <a:gd name="f623" fmla="*/ f498 1 f303"/>
                <a:gd name="f624" fmla="*/ f499 1 f302"/>
                <a:gd name="f625" fmla="*/ f500 1 f303"/>
                <a:gd name="f626" fmla="*/ f501 1 f302"/>
                <a:gd name="f627" fmla="*/ f502 1 f303"/>
                <a:gd name="f628" fmla="*/ f503 1 f302"/>
                <a:gd name="f629" fmla="*/ f504 1 f303"/>
                <a:gd name="f630" fmla="*/ f505 1 f302"/>
                <a:gd name="f631" fmla="*/ f506 1 f303"/>
                <a:gd name="f632" fmla="*/ f507 1 f302"/>
                <a:gd name="f633" fmla="*/ f508 1 f303"/>
                <a:gd name="f634" fmla="*/ f509 1 f302"/>
                <a:gd name="f635" fmla="*/ f510 1 f303"/>
                <a:gd name="f636" fmla="*/ f511 1 f302"/>
                <a:gd name="f637" fmla="*/ f512 1 f303"/>
                <a:gd name="f638" fmla="*/ f513 1 f302"/>
                <a:gd name="f639" fmla="*/ f514 1 f303"/>
                <a:gd name="f640" fmla="*/ f515 1 f302"/>
                <a:gd name="f641" fmla="*/ f516 1 f303"/>
                <a:gd name="f642" fmla="*/ f517 1 f302"/>
                <a:gd name="f643" fmla="*/ f518 1 f303"/>
                <a:gd name="f644" fmla="*/ f519 1 f302"/>
                <a:gd name="f645" fmla="*/ f520 1 f303"/>
                <a:gd name="f646" fmla="*/ f521 1 f302"/>
                <a:gd name="f647" fmla="*/ f522 1 f303"/>
                <a:gd name="f648" fmla="*/ f523 1 f302"/>
                <a:gd name="f649" fmla="*/ f524 1 f303"/>
                <a:gd name="f650" fmla="*/ f525 1 f302"/>
                <a:gd name="f651" fmla="*/ f526 1 f303"/>
                <a:gd name="f652" fmla="*/ f527 1 f302"/>
                <a:gd name="f653" fmla="*/ f528 1 f303"/>
                <a:gd name="f654" fmla="*/ f529 1 f302"/>
                <a:gd name="f655" fmla="*/ f530 1 f303"/>
                <a:gd name="f656" fmla="*/ f531 1 f302"/>
                <a:gd name="f657" fmla="*/ f532 1 f303"/>
                <a:gd name="f658" fmla="*/ f533 1 f302"/>
                <a:gd name="f659" fmla="*/ f534 1 f303"/>
                <a:gd name="f660" fmla="*/ f535 1 f302"/>
                <a:gd name="f661" fmla="*/ f536 1 f302"/>
                <a:gd name="f662" fmla="*/ f537 1 f302"/>
                <a:gd name="f663" fmla="*/ f538 1 f303"/>
                <a:gd name="f664" fmla="*/ f539 1 f302"/>
                <a:gd name="f665" fmla="*/ f540 1 f303"/>
                <a:gd name="f666" fmla="*/ f541 1 f302"/>
                <a:gd name="f667" fmla="*/ f542 1 f303"/>
                <a:gd name="f668" fmla="*/ f543 1 f302"/>
                <a:gd name="f669" fmla="*/ f544 1 f303"/>
                <a:gd name="f670" fmla="*/ f545 f297 1"/>
                <a:gd name="f671" fmla="*/ f546 f297 1"/>
                <a:gd name="f672" fmla="*/ f548 f298 1"/>
                <a:gd name="f673" fmla="*/ f547 f298 1"/>
                <a:gd name="f674" fmla="*/ f550 f297 1"/>
                <a:gd name="f675" fmla="*/ f551 f298 1"/>
                <a:gd name="f676" fmla="*/ f552 f298 1"/>
                <a:gd name="f677" fmla="*/ f553 f297 1"/>
                <a:gd name="f678" fmla="*/ f554 f297 1"/>
                <a:gd name="f679" fmla="*/ f555 f298 1"/>
                <a:gd name="f680" fmla="*/ f556 f297 1"/>
                <a:gd name="f681" fmla="*/ f557 f298 1"/>
                <a:gd name="f682" fmla="*/ f558 f297 1"/>
                <a:gd name="f683" fmla="*/ f559 f297 1"/>
                <a:gd name="f684" fmla="*/ f560 f298 1"/>
                <a:gd name="f685" fmla="*/ f561 f297 1"/>
                <a:gd name="f686" fmla="*/ f562 f298 1"/>
                <a:gd name="f687" fmla="*/ f563 f298 1"/>
                <a:gd name="f688" fmla="*/ f564 f298 1"/>
                <a:gd name="f689" fmla="*/ f565 f297 1"/>
                <a:gd name="f690" fmla="*/ f566 f298 1"/>
                <a:gd name="f691" fmla="*/ f567 f297 1"/>
                <a:gd name="f692" fmla="*/ f568 f298 1"/>
                <a:gd name="f693" fmla="*/ f569 f297 1"/>
                <a:gd name="f694" fmla="*/ f570 f298 1"/>
                <a:gd name="f695" fmla="*/ f571 f297 1"/>
                <a:gd name="f696" fmla="*/ f572 f298 1"/>
                <a:gd name="f697" fmla="*/ f573 f297 1"/>
                <a:gd name="f698" fmla="*/ f574 f298 1"/>
                <a:gd name="f699" fmla="*/ f575 f297 1"/>
                <a:gd name="f700" fmla="*/ f576 f298 1"/>
                <a:gd name="f701" fmla="*/ f577 f297 1"/>
                <a:gd name="f702" fmla="*/ f578 f298 1"/>
                <a:gd name="f703" fmla="*/ f579 f297 1"/>
                <a:gd name="f704" fmla="*/ f580 f298 1"/>
                <a:gd name="f705" fmla="*/ f581 f297 1"/>
                <a:gd name="f706" fmla="*/ f582 f298 1"/>
                <a:gd name="f707" fmla="*/ f583 f297 1"/>
                <a:gd name="f708" fmla="*/ f584 f298 1"/>
                <a:gd name="f709" fmla="*/ f585 f297 1"/>
                <a:gd name="f710" fmla="*/ f586 f298 1"/>
                <a:gd name="f711" fmla="*/ f587 f297 1"/>
                <a:gd name="f712" fmla="*/ f588 f298 1"/>
                <a:gd name="f713" fmla="*/ f589 f297 1"/>
                <a:gd name="f714" fmla="*/ f590 f298 1"/>
                <a:gd name="f715" fmla="*/ f591 f297 1"/>
                <a:gd name="f716" fmla="*/ f592 f298 1"/>
                <a:gd name="f717" fmla="*/ f593 f297 1"/>
                <a:gd name="f718" fmla="*/ f594 f298 1"/>
                <a:gd name="f719" fmla="*/ f595 f297 1"/>
                <a:gd name="f720" fmla="*/ f596 f298 1"/>
                <a:gd name="f721" fmla="*/ f597 f297 1"/>
                <a:gd name="f722" fmla="*/ f598 f298 1"/>
                <a:gd name="f723" fmla="*/ f599 f297 1"/>
                <a:gd name="f724" fmla="*/ f600 f298 1"/>
                <a:gd name="f725" fmla="*/ f601 f297 1"/>
                <a:gd name="f726" fmla="*/ f602 f298 1"/>
                <a:gd name="f727" fmla="*/ f603 f297 1"/>
                <a:gd name="f728" fmla="*/ f604 f298 1"/>
                <a:gd name="f729" fmla="*/ f605 f297 1"/>
                <a:gd name="f730" fmla="*/ f606 f298 1"/>
                <a:gd name="f731" fmla="*/ f607 f297 1"/>
                <a:gd name="f732" fmla="*/ f608 f298 1"/>
                <a:gd name="f733" fmla="*/ f609 f297 1"/>
                <a:gd name="f734" fmla="*/ f610 f298 1"/>
                <a:gd name="f735" fmla="*/ f611 f297 1"/>
                <a:gd name="f736" fmla="*/ f612 f298 1"/>
                <a:gd name="f737" fmla="*/ f613 f297 1"/>
                <a:gd name="f738" fmla="*/ f614 f298 1"/>
                <a:gd name="f739" fmla="*/ f615 f297 1"/>
                <a:gd name="f740" fmla="*/ f616 f298 1"/>
                <a:gd name="f741" fmla="*/ f617 f298 1"/>
                <a:gd name="f742" fmla="*/ f618 f297 1"/>
                <a:gd name="f743" fmla="*/ f619 f298 1"/>
                <a:gd name="f744" fmla="*/ f620 f297 1"/>
                <a:gd name="f745" fmla="*/ f621 f298 1"/>
                <a:gd name="f746" fmla="*/ f622 f297 1"/>
                <a:gd name="f747" fmla="*/ f623 f298 1"/>
                <a:gd name="f748" fmla="*/ f624 f297 1"/>
                <a:gd name="f749" fmla="*/ f625 f298 1"/>
                <a:gd name="f750" fmla="*/ f626 f297 1"/>
                <a:gd name="f751" fmla="*/ f627 f298 1"/>
                <a:gd name="f752" fmla="*/ f628 f297 1"/>
                <a:gd name="f753" fmla="*/ f629 f298 1"/>
                <a:gd name="f754" fmla="*/ f630 f297 1"/>
                <a:gd name="f755" fmla="*/ f631 f298 1"/>
                <a:gd name="f756" fmla="*/ f632 f297 1"/>
                <a:gd name="f757" fmla="*/ f633 f298 1"/>
                <a:gd name="f758" fmla="*/ f634 f297 1"/>
                <a:gd name="f759" fmla="*/ f635 f298 1"/>
                <a:gd name="f760" fmla="*/ f636 f297 1"/>
                <a:gd name="f761" fmla="*/ f637 f298 1"/>
                <a:gd name="f762" fmla="*/ f638 f297 1"/>
                <a:gd name="f763" fmla="*/ f639 f298 1"/>
                <a:gd name="f764" fmla="*/ f640 f297 1"/>
                <a:gd name="f765" fmla="*/ f641 f298 1"/>
                <a:gd name="f766" fmla="*/ f642 f297 1"/>
                <a:gd name="f767" fmla="*/ f643 f298 1"/>
                <a:gd name="f768" fmla="*/ f644 f297 1"/>
                <a:gd name="f769" fmla="*/ f645 f298 1"/>
                <a:gd name="f770" fmla="*/ f646 f297 1"/>
                <a:gd name="f771" fmla="*/ f647 f298 1"/>
                <a:gd name="f772" fmla="*/ f648 f297 1"/>
                <a:gd name="f773" fmla="*/ f649 f298 1"/>
                <a:gd name="f774" fmla="*/ f650 f297 1"/>
                <a:gd name="f775" fmla="*/ f651 f298 1"/>
                <a:gd name="f776" fmla="*/ f652 f297 1"/>
                <a:gd name="f777" fmla="*/ f653 f298 1"/>
                <a:gd name="f778" fmla="*/ f654 f297 1"/>
                <a:gd name="f779" fmla="*/ f655 f298 1"/>
                <a:gd name="f780" fmla="*/ f656 f297 1"/>
                <a:gd name="f781" fmla="*/ f657 f298 1"/>
                <a:gd name="f782" fmla="*/ f658 f297 1"/>
                <a:gd name="f783" fmla="*/ f659 f298 1"/>
                <a:gd name="f784" fmla="*/ f660 f297 1"/>
                <a:gd name="f785" fmla="*/ f661 f297 1"/>
                <a:gd name="f786" fmla="*/ f662 f297 1"/>
                <a:gd name="f787" fmla="*/ f663 f298 1"/>
                <a:gd name="f788" fmla="*/ f664 f297 1"/>
                <a:gd name="f789" fmla="*/ f665 f298 1"/>
                <a:gd name="f790" fmla="*/ f666 f297 1"/>
                <a:gd name="f791" fmla="*/ f667 f298 1"/>
                <a:gd name="f792" fmla="*/ f668 f297 1"/>
                <a:gd name="f793" fmla="*/ f669 f29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49">
                  <a:pos x="f674" y="f675"/>
                </a:cxn>
                <a:cxn ang="f549">
                  <a:pos x="f674" y="f676"/>
                </a:cxn>
                <a:cxn ang="f549">
                  <a:pos x="f677" y="f676"/>
                </a:cxn>
                <a:cxn ang="f549">
                  <a:pos x="f678" y="f679"/>
                </a:cxn>
                <a:cxn ang="f549">
                  <a:pos x="f680" y="f681"/>
                </a:cxn>
                <a:cxn ang="f549">
                  <a:pos x="f682" y="f681"/>
                </a:cxn>
                <a:cxn ang="f549">
                  <a:pos x="f683" y="f684"/>
                </a:cxn>
                <a:cxn ang="f549">
                  <a:pos x="f685" y="f686"/>
                </a:cxn>
                <a:cxn ang="f549">
                  <a:pos x="f674" y="f687"/>
                </a:cxn>
                <a:cxn ang="f549">
                  <a:pos x="f674" y="f688"/>
                </a:cxn>
                <a:cxn ang="f549">
                  <a:pos x="f689" y="f690"/>
                </a:cxn>
                <a:cxn ang="f549">
                  <a:pos x="f691" y="f692"/>
                </a:cxn>
                <a:cxn ang="f549">
                  <a:pos x="f693" y="f694"/>
                </a:cxn>
                <a:cxn ang="f549">
                  <a:pos x="f695" y="f696"/>
                </a:cxn>
                <a:cxn ang="f549">
                  <a:pos x="f697" y="f698"/>
                </a:cxn>
                <a:cxn ang="f549">
                  <a:pos x="f699" y="f700"/>
                </a:cxn>
                <a:cxn ang="f549">
                  <a:pos x="f701" y="f702"/>
                </a:cxn>
                <a:cxn ang="f549">
                  <a:pos x="f703" y="f704"/>
                </a:cxn>
                <a:cxn ang="f549">
                  <a:pos x="f705" y="f706"/>
                </a:cxn>
                <a:cxn ang="f549">
                  <a:pos x="f707" y="f708"/>
                </a:cxn>
                <a:cxn ang="f549">
                  <a:pos x="f709" y="f710"/>
                </a:cxn>
                <a:cxn ang="f549">
                  <a:pos x="f711" y="f712"/>
                </a:cxn>
                <a:cxn ang="f549">
                  <a:pos x="f713" y="f714"/>
                </a:cxn>
                <a:cxn ang="f549">
                  <a:pos x="f715" y="f716"/>
                </a:cxn>
                <a:cxn ang="f549">
                  <a:pos x="f717" y="f718"/>
                </a:cxn>
                <a:cxn ang="f549">
                  <a:pos x="f719" y="f720"/>
                </a:cxn>
                <a:cxn ang="f549">
                  <a:pos x="f721" y="f722"/>
                </a:cxn>
                <a:cxn ang="f549">
                  <a:pos x="f723" y="f724"/>
                </a:cxn>
                <a:cxn ang="f549">
                  <a:pos x="f725" y="f726"/>
                </a:cxn>
                <a:cxn ang="f549">
                  <a:pos x="f727" y="f728"/>
                </a:cxn>
                <a:cxn ang="f549">
                  <a:pos x="f729" y="f730"/>
                </a:cxn>
                <a:cxn ang="f549">
                  <a:pos x="f731" y="f732"/>
                </a:cxn>
                <a:cxn ang="f549">
                  <a:pos x="f733" y="f734"/>
                </a:cxn>
                <a:cxn ang="f549">
                  <a:pos x="f735" y="f736"/>
                </a:cxn>
                <a:cxn ang="f549">
                  <a:pos x="f737" y="f738"/>
                </a:cxn>
                <a:cxn ang="f549">
                  <a:pos x="f739" y="f740"/>
                </a:cxn>
                <a:cxn ang="f549">
                  <a:pos x="f739" y="f741"/>
                </a:cxn>
                <a:cxn ang="f549">
                  <a:pos x="f742" y="f743"/>
                </a:cxn>
                <a:cxn ang="f549">
                  <a:pos x="f744" y="f745"/>
                </a:cxn>
                <a:cxn ang="f549">
                  <a:pos x="f746" y="f747"/>
                </a:cxn>
                <a:cxn ang="f549">
                  <a:pos x="f748" y="f749"/>
                </a:cxn>
                <a:cxn ang="f549">
                  <a:pos x="f750" y="f751"/>
                </a:cxn>
                <a:cxn ang="f549">
                  <a:pos x="f752" y="f753"/>
                </a:cxn>
                <a:cxn ang="f549">
                  <a:pos x="f754" y="f755"/>
                </a:cxn>
                <a:cxn ang="f549">
                  <a:pos x="f756" y="f757"/>
                </a:cxn>
                <a:cxn ang="f549">
                  <a:pos x="f758" y="f759"/>
                </a:cxn>
                <a:cxn ang="f549">
                  <a:pos x="f760" y="f761"/>
                </a:cxn>
                <a:cxn ang="f549">
                  <a:pos x="f762" y="f763"/>
                </a:cxn>
                <a:cxn ang="f549">
                  <a:pos x="f764" y="f765"/>
                </a:cxn>
                <a:cxn ang="f549">
                  <a:pos x="f766" y="f767"/>
                </a:cxn>
                <a:cxn ang="f549">
                  <a:pos x="f768" y="f769"/>
                </a:cxn>
                <a:cxn ang="f549">
                  <a:pos x="f770" y="f771"/>
                </a:cxn>
                <a:cxn ang="f549">
                  <a:pos x="f772" y="f773"/>
                </a:cxn>
                <a:cxn ang="f549">
                  <a:pos x="f774" y="f775"/>
                </a:cxn>
                <a:cxn ang="f549">
                  <a:pos x="f776" y="f777"/>
                </a:cxn>
                <a:cxn ang="f549">
                  <a:pos x="f778" y="f779"/>
                </a:cxn>
                <a:cxn ang="f549">
                  <a:pos x="f780" y="f781"/>
                </a:cxn>
                <a:cxn ang="f549">
                  <a:pos x="f782" y="f783"/>
                </a:cxn>
                <a:cxn ang="f549">
                  <a:pos x="f784" y="f676"/>
                </a:cxn>
                <a:cxn ang="f549">
                  <a:pos x="f785" y="f676"/>
                </a:cxn>
                <a:cxn ang="f549">
                  <a:pos x="f786" y="f787"/>
                </a:cxn>
                <a:cxn ang="f549">
                  <a:pos x="f788" y="f789"/>
                </a:cxn>
                <a:cxn ang="f549">
                  <a:pos x="f790" y="f791"/>
                </a:cxn>
                <a:cxn ang="f549">
                  <a:pos x="f792" y="f793"/>
                </a:cxn>
              </a:cxnLst>
              <a:rect l="f670" t="f673" r="f671" b="f672"/>
              <a:pathLst>
                <a:path w="6264586" h="6858001">
                  <a:moveTo>
                    <a:pt x="f6" y="f8"/>
                  </a:moveTo>
                  <a:lnTo>
                    <a:pt x="f6" y="f7"/>
                  </a:lnTo>
                  <a:lnTo>
                    <a:pt x="f9" y="f7"/>
                  </a:lnTo>
                  <a:lnTo>
                    <a:pt x="f10" y="f11"/>
                  </a:lnTo>
                  <a:close/>
                  <a:moveTo>
                    <a:pt x="f12" y="f5"/>
                  </a:moveTo>
                  <a:lnTo>
                    <a:pt x="f13" y="f5"/>
                  </a:lnTo>
                  <a:lnTo>
                    <a:pt x="f14" y="f15"/>
                  </a:lnTo>
                  <a:cubicBezTo>
                    <a:pt x="f16" y="f17"/>
                    <a:pt x="f18" y="f19"/>
                    <a:pt x="f20" y="f21"/>
                  </a:cubicBezTo>
                  <a:lnTo>
                    <a:pt x="f6" y="f22"/>
                  </a:lnTo>
                  <a:lnTo>
                    <a:pt x="f6" y="f23"/>
                  </a:lnTo>
                  <a:lnTo>
                    <a:pt x="f24" y="f25"/>
                  </a:ln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7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lnTo>
                    <a:pt x="f97" y="f98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lnTo>
                    <a:pt x="f135" y="f136"/>
                  </a:lnTo>
                  <a:lnTo>
                    <a:pt x="f137" y="f138"/>
                  </a:lnTo>
                  <a:lnTo>
                    <a:pt x="f139" y="f140"/>
                  </a:ln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lnTo>
                    <a:pt x="f157" y="f159"/>
                  </a:lnTo>
                  <a:cubicBezTo>
                    <a:pt x="f160" y="f161"/>
                    <a:pt x="f162" y="f163"/>
                    <a:pt x="f164" y="f165"/>
                  </a:cubicBezTo>
                  <a:cubicBezTo>
                    <a:pt x="f166" y="f167"/>
                    <a:pt x="f168" y="f169"/>
                    <a:pt x="f170" y="f171"/>
                  </a:cubicBezTo>
                  <a:cubicBezTo>
                    <a:pt x="f172" y="f173"/>
                    <a:pt x="f174" y="f175"/>
                    <a:pt x="f176" y="f177"/>
                  </a:cubicBezTo>
                  <a:cubicBezTo>
                    <a:pt x="f178" y="f179"/>
                    <a:pt x="f180" y="f181"/>
                    <a:pt x="f182" y="f183"/>
                  </a:cubicBezTo>
                  <a:cubicBezTo>
                    <a:pt x="f184" y="f185"/>
                    <a:pt x="f186" y="f187"/>
                    <a:pt x="f188" y="f189"/>
                  </a:cubicBezTo>
                  <a:cubicBezTo>
                    <a:pt x="f190" y="f191"/>
                    <a:pt x="f192" y="f193"/>
                    <a:pt x="f194" y="f195"/>
                  </a:cubicBezTo>
                  <a:lnTo>
                    <a:pt x="f196" y="f197"/>
                  </a:lnTo>
                  <a:cubicBezTo>
                    <a:pt x="f198" y="f199"/>
                    <a:pt x="f200" y="f201"/>
                    <a:pt x="f202" y="f203"/>
                  </a:cubicBezTo>
                  <a:cubicBezTo>
                    <a:pt x="f204" y="f205"/>
                    <a:pt x="f206" y="f207"/>
                    <a:pt x="f208" y="f209"/>
                  </a:cubicBezTo>
                  <a:cubicBezTo>
                    <a:pt x="f210" y="f211"/>
                    <a:pt x="f212" y="f213"/>
                    <a:pt x="f214" y="f215"/>
                  </a:cubicBezTo>
                  <a:cubicBezTo>
                    <a:pt x="f216" y="f217"/>
                    <a:pt x="f218" y="f219"/>
                    <a:pt x="f220" y="f221"/>
                  </a:cubicBezTo>
                  <a:cubicBezTo>
                    <a:pt x="f222" y="f223"/>
                    <a:pt x="f224" y="f225"/>
                    <a:pt x="f226" y="f227"/>
                  </a:cubicBezTo>
                  <a:cubicBezTo>
                    <a:pt x="f228" y="f229"/>
                    <a:pt x="f230" y="f231"/>
                    <a:pt x="f232" y="f233"/>
                  </a:cubicBezTo>
                  <a:cubicBezTo>
                    <a:pt x="f234" y="f235"/>
                    <a:pt x="f236" y="f237"/>
                    <a:pt x="f238" y="f239"/>
                  </a:cubicBezTo>
                  <a:cubicBezTo>
                    <a:pt x="f240" y="f241"/>
                    <a:pt x="f242" y="f243"/>
                    <a:pt x="f244" y="f245"/>
                  </a:cubicBezTo>
                  <a:cubicBezTo>
                    <a:pt x="f246" y="f247"/>
                    <a:pt x="f248" y="f249"/>
                    <a:pt x="f250" y="f251"/>
                  </a:cubicBezTo>
                  <a:cubicBezTo>
                    <a:pt x="f252" y="f253"/>
                    <a:pt x="f254" y="f255"/>
                    <a:pt x="f256" y="f257"/>
                  </a:cubicBezTo>
                  <a:lnTo>
                    <a:pt x="f258" y="f259"/>
                  </a:lnTo>
                  <a:lnTo>
                    <a:pt x="f260" y="f261"/>
                  </a:lnTo>
                  <a:cubicBezTo>
                    <a:pt x="f262" y="f263"/>
                    <a:pt x="f264" y="f265"/>
                    <a:pt x="f266" y="f267"/>
                  </a:cubicBezTo>
                  <a:cubicBezTo>
                    <a:pt x="f268" y="f269"/>
                    <a:pt x="f270" y="f271"/>
                    <a:pt x="f272" y="f273"/>
                  </a:cubicBezTo>
                  <a:lnTo>
                    <a:pt x="f274" y="f7"/>
                  </a:lnTo>
                  <a:lnTo>
                    <a:pt x="f275" y="f7"/>
                  </a:lnTo>
                  <a:lnTo>
                    <a:pt x="f276" y="f277"/>
                  </a:lnTo>
                  <a:cubicBezTo>
                    <a:pt x="f278" y="f279"/>
                    <a:pt x="f280" y="f281"/>
                    <a:pt x="f282" y="f283"/>
                  </a:cubicBez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293"/>
                    <a:pt x="f294" y="f295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rnd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5">
              <a:extLst>
                <a:ext uri="{FF2B5EF4-FFF2-40B4-BE49-F238E27FC236}">
                  <a16:creationId xmlns:a16="http://schemas.microsoft.com/office/drawing/2014/main" id="{C71B693B-9A54-2106-6F9B-9A5BB09B1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-4251" y="-5980"/>
              <a:ext cx="6238676" cy="68580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4586"/>
                <a:gd name="f7" fmla="val 6858001"/>
                <a:gd name="f8" fmla="val 6646464"/>
                <a:gd name="f9" fmla="val 5997170"/>
                <a:gd name="f10" fmla="val 6121512"/>
                <a:gd name="f11" fmla="val 6761029"/>
                <a:gd name="f12" fmla="val 2693206"/>
                <a:gd name="f13" fmla="val 5872285"/>
                <a:gd name="f14" fmla="val 6024875"/>
                <a:gd name="f15" fmla="val 68385"/>
                <a:gd name="f16" fmla="val 6086250"/>
                <a:gd name="f17" fmla="val 97989"/>
                <a:gd name="f18" fmla="val 6146793"/>
                <a:gd name="f19" fmla="val 129318"/>
                <a:gd name="f20" fmla="val 6206432"/>
                <a:gd name="f21" fmla="val 162336"/>
                <a:gd name="f22" fmla="val 196704"/>
                <a:gd name="f23" fmla="val 537242"/>
                <a:gd name="f24" fmla="val 6230189"/>
                <a:gd name="f25" fmla="val 517260"/>
                <a:gd name="f26" fmla="val 6012226"/>
                <a:gd name="f27" fmla="val 399931"/>
                <a:gd name="f28" fmla="val 5780573"/>
                <a:gd name="f29" fmla="val 310008"/>
                <a:gd name="f30" fmla="val 5540536"/>
                <a:gd name="f31" fmla="val 249543"/>
                <a:gd name="f32" fmla="val 5421375"/>
                <a:gd name="f33" fmla="val 219324"/>
                <a:gd name="f34" fmla="val 5300641"/>
                <a:gd name="f35" fmla="val 195644"/>
                <a:gd name="f36" fmla="val 5178896"/>
                <a:gd name="f37" fmla="val 178606"/>
                <a:gd name="f38" fmla="val 5057977"/>
                <a:gd name="f39" fmla="val 161840"/>
                <a:gd name="f40" fmla="val 4936276"/>
                <a:gd name="f41" fmla="val 151186"/>
                <a:gd name="f42" fmla="val 4814279"/>
                <a:gd name="f43" fmla="val 146683"/>
                <a:gd name="f44" fmla="val 4761501"/>
                <a:gd name="f45" fmla="val 144556"/>
                <a:gd name="f46" fmla="val 4708015"/>
                <a:gd name="f47" fmla="val 143421"/>
                <a:gd name="f48" fmla="val 4655095"/>
                <a:gd name="f49" fmla="val 4462968"/>
                <a:gd name="f50" fmla="val 143573"/>
                <a:gd name="f51" fmla="val 4271111"/>
                <a:gd name="f52" fmla="val 157799"/>
                <a:gd name="f53" fmla="val 4081069"/>
                <a:gd name="f54" fmla="val 185983"/>
                <a:gd name="f55" fmla="val 3956361"/>
                <a:gd name="f56" fmla="val 205703"/>
                <a:gd name="f57" fmla="val 3835058"/>
                <a:gd name="f58" fmla="val 229396"/>
                <a:gd name="f59" fmla="val 3720566"/>
                <a:gd name="f60" fmla="val 256921"/>
                <a:gd name="f61" fmla="val 3596708"/>
                <a:gd name="f62" fmla="val 286714"/>
                <a:gd name="f63" fmla="val 3477677"/>
                <a:gd name="f64" fmla="val 320905"/>
                <a:gd name="f65" fmla="val 3365879"/>
                <a:gd name="f66" fmla="val 357651"/>
                <a:gd name="f67" fmla="val 3249257"/>
                <a:gd name="f68" fmla="val 395958"/>
                <a:gd name="f69" fmla="val 3133487"/>
                <a:gd name="f70" fmla="val 438945"/>
                <a:gd name="f71" fmla="val 3020555"/>
                <a:gd name="f72" fmla="val 486190"/>
                <a:gd name="f73" fmla="val 2907623"/>
                <a:gd name="f74" fmla="val 533434"/>
                <a:gd name="f75" fmla="val 2794832"/>
                <a:gd name="f76" fmla="val 585786"/>
                <a:gd name="f77" fmla="val 2685163"/>
                <a:gd name="f78" fmla="val 641542"/>
                <a:gd name="f79" fmla="val 2463995"/>
                <a:gd name="f80" fmla="val 754348"/>
                <a:gd name="f81" fmla="val 2250998"/>
                <a:gd name="f82" fmla="val 882488"/>
                <a:gd name="f83" fmla="val 2047720"/>
                <a:gd name="f84" fmla="val 1025030"/>
                <a:gd name="f85" fmla="val 2006151"/>
                <a:gd name="f86" fmla="val 1054399"/>
                <a:gd name="f87" fmla="val 1951528"/>
                <a:gd name="f88" fmla="val 1093415"/>
                <a:gd name="f89" fmla="val 1897333"/>
                <a:gd name="f90" fmla="val 1134983"/>
                <a:gd name="f91" fmla="val 1876761"/>
                <a:gd name="f92" fmla="val 1150164"/>
                <a:gd name="f93" fmla="val 1855905"/>
                <a:gd name="f94" fmla="val 1166479"/>
                <a:gd name="f95" fmla="val 1835758"/>
                <a:gd name="f96" fmla="val 1182227"/>
                <a:gd name="f97" fmla="val 1823273"/>
                <a:gd name="f98" fmla="val 1192016"/>
                <a:gd name="f99" fmla="val 1797027"/>
                <a:gd name="f100" fmla="val 1211879"/>
                <a:gd name="f101" fmla="val 1772057"/>
                <a:gd name="f102" fmla="val 1232309"/>
                <a:gd name="f103" fmla="val 1750918"/>
                <a:gd name="f104" fmla="val 1249760"/>
                <a:gd name="f105" fmla="val 1645931"/>
                <a:gd name="f106" fmla="val 1335737"/>
                <a:gd name="f107" fmla="val 1554422"/>
                <a:gd name="f108" fmla="val 1416605"/>
                <a:gd name="f109" fmla="val 1469297"/>
                <a:gd name="f110" fmla="val 1496906"/>
                <a:gd name="f111" fmla="val 1286595"/>
                <a:gd name="f112" fmla="val 1668957"/>
                <a:gd name="f113" fmla="val 1118818"/>
                <a:gd name="f114" fmla="val 1856190"/>
                <a:gd name="f115" fmla="val 967769"/>
                <a:gd name="f116" fmla="val 2056602"/>
                <a:gd name="f117" fmla="val 890731"/>
                <a:gd name="f118" fmla="val 2159603"/>
                <a:gd name="f119" fmla="val 818800"/>
                <a:gd name="f120" fmla="val 2264590"/>
                <a:gd name="f121" fmla="val 754105"/>
                <a:gd name="f122" fmla="val 2368727"/>
                <a:gd name="f123" fmla="val 681749"/>
                <a:gd name="f124" fmla="val 2488328"/>
                <a:gd name="f125" fmla="val 622304"/>
                <a:gd name="f126" fmla="val 2596720"/>
                <a:gd name="f127" fmla="val 572364"/>
                <a:gd name="f128" fmla="val 2701140"/>
                <a:gd name="f129" fmla="val 557609"/>
                <a:gd name="f130" fmla="val 2730507"/>
                <a:gd name="f131" fmla="val 543989"/>
                <a:gd name="f132" fmla="val 2760443"/>
                <a:gd name="f133" fmla="val 532497"/>
                <a:gd name="f134" fmla="val 2786265"/>
                <a:gd name="f135" fmla="val 512918"/>
                <a:gd name="f136" fmla="val 2828827"/>
                <a:gd name="f137" fmla="val 494475"/>
                <a:gd name="f138" fmla="val 2872240"/>
                <a:gd name="f139" fmla="val 491637"/>
                <a:gd name="f140" fmla="val 2878908"/>
                <a:gd name="f141" fmla="val 480146"/>
                <a:gd name="f142" fmla="val 2906575"/>
                <a:gd name="f143" fmla="val 469220"/>
                <a:gd name="f144" fmla="val 2932821"/>
                <a:gd name="f145" fmla="val 459290"/>
                <a:gd name="f146" fmla="val 2959635"/>
                <a:gd name="f147" fmla="val 455176"/>
                <a:gd name="f148" fmla="val 2970559"/>
                <a:gd name="f149" fmla="val 451060"/>
                <a:gd name="f150" fmla="val 2981484"/>
                <a:gd name="f151" fmla="val 446805"/>
                <a:gd name="f152" fmla="val 2992408"/>
                <a:gd name="f153" fmla="val 439427"/>
                <a:gd name="f154" fmla="val 3012412"/>
                <a:gd name="f155" fmla="val 432333"/>
                <a:gd name="f156" fmla="val 3030572"/>
                <a:gd name="f157" fmla="val 426090"/>
                <a:gd name="f158" fmla="val 3049158"/>
                <a:gd name="f159" fmla="val 3049867"/>
                <a:gd name="f160" fmla="val 383010"/>
                <a:gd name="f161" fmla="val 3169099"/>
                <a:gd name="f162" fmla="val 346959"/>
                <a:gd name="f163" fmla="val 3290756"/>
                <a:gd name="f164" fmla="val 318124"/>
                <a:gd name="f165" fmla="val 3414202"/>
                <a:gd name="f166" fmla="val 260107"/>
                <a:gd name="f167" fmla="val 3661703"/>
                <a:gd name="f168" fmla="val 230780"/>
                <a:gd name="f169" fmla="val 3915049"/>
                <a:gd name="f170" fmla="val 230729"/>
                <a:gd name="f171" fmla="val 4169260"/>
                <a:gd name="f172" fmla="val 231621"/>
                <a:gd name="f173" fmla="val 4295173"/>
                <a:gd name="f174" fmla="val 244398"/>
                <a:gd name="f175" fmla="val 4420719"/>
                <a:gd name="f176" fmla="val 268893"/>
                <a:gd name="f177" fmla="val 4544236"/>
                <a:gd name="f178" fmla="val 293708"/>
                <a:gd name="f179" fmla="val 4666304"/>
                <a:gd name="f180" fmla="val 330882"/>
                <a:gd name="f181" fmla="val 4785521"/>
                <a:gd name="f182" fmla="val 379840"/>
                <a:gd name="f183" fmla="val 4900056"/>
                <a:gd name="f184" fmla="val 387926"/>
                <a:gd name="f185" fmla="val 4919919"/>
                <a:gd name="f186" fmla="val 397006"/>
                <a:gd name="f187" fmla="val 4939498"/>
                <a:gd name="f188" fmla="val 406512"/>
                <a:gd name="f189" fmla="val 4960211"/>
                <a:gd name="f190" fmla="val 410343"/>
                <a:gd name="f191" fmla="val 4968299"/>
                <a:gd name="f192" fmla="val 414173"/>
                <a:gd name="f193" fmla="val 4976385"/>
                <a:gd name="f194" fmla="val 417862"/>
                <a:gd name="f195" fmla="val 4984613"/>
                <a:gd name="f196" fmla="val 428077"/>
                <a:gd name="f197" fmla="val 5005043"/>
                <a:gd name="f198" fmla="val 438860"/>
                <a:gd name="f199" fmla="val 5026751"/>
                <a:gd name="f200" fmla="val 449075"/>
                <a:gd name="f201" fmla="val 5047181"/>
                <a:gd name="f202" fmla="val 460140"/>
                <a:gd name="f203" fmla="val 5067327"/>
                <a:gd name="f204" fmla="val 485536"/>
                <a:gd name="f205" fmla="val 5116273"/>
                <a:gd name="f206" fmla="val 514763"/>
                <a:gd name="f207" fmla="val 5165789"/>
                <a:gd name="f208" fmla="val 555197"/>
                <a:gd name="f209" fmla="val 5229773"/>
                <a:gd name="f210" fmla="val 586836"/>
                <a:gd name="f211" fmla="val 5280282"/>
                <a:gd name="f212" fmla="val 620318"/>
                <a:gd name="f213" fmla="val 5329511"/>
                <a:gd name="f214" fmla="val 660611"/>
                <a:gd name="f215" fmla="val 5387396"/>
                <a:gd name="f216" fmla="val 698065"/>
                <a:gd name="f217" fmla="val 5440741"/>
                <a:gd name="f218" fmla="val 737223"/>
                <a:gd name="f219" fmla="val 5493094"/>
                <a:gd name="f220" fmla="val 774110"/>
                <a:gd name="f221" fmla="val 5542182"/>
                <a:gd name="f222" fmla="val 821070"/>
                <a:gd name="f223" fmla="val 5604324"/>
                <a:gd name="f224" fmla="val 870301"/>
                <a:gd name="f225" fmla="val 5667173"/>
                <a:gd name="f226" fmla="val 917829"/>
                <a:gd name="f227" fmla="val 5727896"/>
                <a:gd name="f228" fmla="val 949042"/>
                <a:gd name="f229" fmla="val 5767762"/>
                <a:gd name="f230" fmla="val 979828"/>
                <a:gd name="f231" fmla="val 5807063"/>
                <a:gd name="f232" fmla="val 1012885"/>
                <a:gd name="f233" fmla="val 5849767"/>
                <a:gd name="f234" fmla="val 1045942"/>
                <a:gd name="f235" fmla="val 5892471"/>
                <a:gd name="f236" fmla="val 1089497"/>
                <a:gd name="f237" fmla="val 5948796"/>
                <a:gd name="f238" fmla="val 1133053"/>
                <a:gd name="f239" fmla="val 6006822"/>
                <a:gd name="f240" fmla="val 1153624"/>
                <a:gd name="f241" fmla="val 6034345"/>
                <a:gd name="f242" fmla="val 1175332"/>
                <a:gd name="f243" fmla="val 6063998"/>
                <a:gd name="f244" fmla="val 1194343"/>
                <a:gd name="f245" fmla="val 6090245"/>
                <a:gd name="f246" fmla="val 1213355"/>
                <a:gd name="f247" fmla="val 6116491"/>
                <a:gd name="f248" fmla="val 1231372"/>
                <a:gd name="f249" fmla="val 6141178"/>
                <a:gd name="f250" fmla="val 1249390"/>
                <a:gd name="f251" fmla="val 6165155"/>
                <a:gd name="f252" fmla="val 1280461"/>
                <a:gd name="f253" fmla="val 6208000"/>
                <a:gd name="f254" fmla="val 1313659"/>
                <a:gd name="f255" fmla="val 6250847"/>
                <a:gd name="f256" fmla="val 1345724"/>
                <a:gd name="f257" fmla="val 6292132"/>
                <a:gd name="f258" fmla="val 1364310"/>
                <a:gd name="f259" fmla="val 6316251"/>
                <a:gd name="f260" fmla="val 1373673"/>
                <a:gd name="f261" fmla="val 6327885"/>
                <a:gd name="f262" fmla="val 1409566"/>
                <a:gd name="f263" fmla="val 6372433"/>
                <a:gd name="f264" fmla="val 1446738"/>
                <a:gd name="f265" fmla="val 6418542"/>
                <a:gd name="f266" fmla="val 1484619"/>
                <a:gd name="f267" fmla="val 6462240"/>
                <a:gd name="f268" fmla="val 1567899"/>
                <a:gd name="f269" fmla="val 6559850"/>
                <a:gd name="f270" fmla="val 1653876"/>
                <a:gd name="f271" fmla="val 6652211"/>
                <a:gd name="f272" fmla="val 1739000"/>
                <a:gd name="f273" fmla="val 6737335"/>
                <a:gd name="f274" fmla="val 1866801"/>
                <a:gd name="f275" fmla="val 1144149"/>
                <a:gd name="f276" fmla="val 1058349"/>
                <a:gd name="f277" fmla="val 6766452"/>
                <a:gd name="f278" fmla="val 878978"/>
                <a:gd name="f279" fmla="val 6562465"/>
                <a:gd name="f280" fmla="val 718756"/>
                <a:gd name="f281" fmla="val 6341104"/>
                <a:gd name="f282" fmla="val 580309"/>
                <a:gd name="f283" fmla="val 6105000"/>
                <a:gd name="f284" fmla="val 200401"/>
                <a:gd name="f285" fmla="val 5454007"/>
                <a:gd name="f286" fmla="val 146"/>
                <a:gd name="f287" fmla="val 4713831"/>
                <a:gd name="f288" fmla="val 1"/>
                <a:gd name="f289" fmla="val 3960094"/>
                <a:gd name="f290" fmla="+- 0 0 335"/>
                <a:gd name="f291" fmla="val 2196754"/>
                <a:gd name="f292" fmla="val 1071479"/>
                <a:gd name="f293" fmla="val 683605"/>
                <a:gd name="f294" fmla="val 2599292"/>
                <a:gd name="f295" fmla="val 37050"/>
                <a:gd name="f296" fmla="+- 0 0 -90"/>
                <a:gd name="f297" fmla="*/ f3 1 6264586"/>
                <a:gd name="f298" fmla="*/ f4 1 6858001"/>
                <a:gd name="f299" fmla="+- f7 0 f5"/>
                <a:gd name="f300" fmla="+- f6 0 f5"/>
                <a:gd name="f301" fmla="*/ f296 f0 1"/>
                <a:gd name="f302" fmla="*/ f300 1 6264586"/>
                <a:gd name="f303" fmla="*/ f299 1 6858001"/>
                <a:gd name="f304" fmla="*/ 6264586 f300 1"/>
                <a:gd name="f305" fmla="*/ 6646464 f299 1"/>
                <a:gd name="f306" fmla="*/ 6858001 f299 1"/>
                <a:gd name="f307" fmla="*/ 5997170 f300 1"/>
                <a:gd name="f308" fmla="*/ 6121512 f300 1"/>
                <a:gd name="f309" fmla="*/ 6761029 f299 1"/>
                <a:gd name="f310" fmla="*/ 2693206 f300 1"/>
                <a:gd name="f311" fmla="*/ 0 f299 1"/>
                <a:gd name="f312" fmla="*/ 5872285 f300 1"/>
                <a:gd name="f313" fmla="*/ 6024875 f300 1"/>
                <a:gd name="f314" fmla="*/ 68385 f299 1"/>
                <a:gd name="f315" fmla="*/ 6206432 f300 1"/>
                <a:gd name="f316" fmla="*/ 162336 f299 1"/>
                <a:gd name="f317" fmla="*/ 196704 f299 1"/>
                <a:gd name="f318" fmla="*/ 537242 f299 1"/>
                <a:gd name="f319" fmla="*/ 6230189 f300 1"/>
                <a:gd name="f320" fmla="*/ 517260 f299 1"/>
                <a:gd name="f321" fmla="*/ 5540536 f300 1"/>
                <a:gd name="f322" fmla="*/ 249543 f299 1"/>
                <a:gd name="f323" fmla="*/ 5178896 f300 1"/>
                <a:gd name="f324" fmla="*/ 178606 f299 1"/>
                <a:gd name="f325" fmla="*/ 4814279 f300 1"/>
                <a:gd name="f326" fmla="*/ 146683 f299 1"/>
                <a:gd name="f327" fmla="*/ 4655095 f300 1"/>
                <a:gd name="f328" fmla="*/ 143421 f299 1"/>
                <a:gd name="f329" fmla="*/ 4081069 f300 1"/>
                <a:gd name="f330" fmla="*/ 185983 f299 1"/>
                <a:gd name="f331" fmla="*/ 3720566 f300 1"/>
                <a:gd name="f332" fmla="*/ 256921 f299 1"/>
                <a:gd name="f333" fmla="*/ 3365879 f300 1"/>
                <a:gd name="f334" fmla="*/ 357651 f299 1"/>
                <a:gd name="f335" fmla="*/ 3020555 f300 1"/>
                <a:gd name="f336" fmla="*/ 486190 f299 1"/>
                <a:gd name="f337" fmla="*/ 2685163 f300 1"/>
                <a:gd name="f338" fmla="*/ 641542 f299 1"/>
                <a:gd name="f339" fmla="*/ 2047720 f300 1"/>
                <a:gd name="f340" fmla="*/ 1025030 f299 1"/>
                <a:gd name="f341" fmla="*/ 1897333 f300 1"/>
                <a:gd name="f342" fmla="*/ 1134983 f299 1"/>
                <a:gd name="f343" fmla="*/ 1835758 f300 1"/>
                <a:gd name="f344" fmla="*/ 1182227 f299 1"/>
                <a:gd name="f345" fmla="*/ 1823273 f300 1"/>
                <a:gd name="f346" fmla="*/ 1192016 f299 1"/>
                <a:gd name="f347" fmla="*/ 1750918 f300 1"/>
                <a:gd name="f348" fmla="*/ 1249760 f299 1"/>
                <a:gd name="f349" fmla="*/ 1469297 f300 1"/>
                <a:gd name="f350" fmla="*/ 1496906 f299 1"/>
                <a:gd name="f351" fmla="*/ 967769 f300 1"/>
                <a:gd name="f352" fmla="*/ 2056602 f299 1"/>
                <a:gd name="f353" fmla="*/ 754105 f300 1"/>
                <a:gd name="f354" fmla="*/ 2368727 f299 1"/>
                <a:gd name="f355" fmla="*/ 572364 f300 1"/>
                <a:gd name="f356" fmla="*/ 2701140 f299 1"/>
                <a:gd name="f357" fmla="*/ 532497 f300 1"/>
                <a:gd name="f358" fmla="*/ 2786265 f299 1"/>
                <a:gd name="f359" fmla="*/ 512918 f300 1"/>
                <a:gd name="f360" fmla="*/ 2828827 f299 1"/>
                <a:gd name="f361" fmla="*/ 494475 f300 1"/>
                <a:gd name="f362" fmla="*/ 2872240 f299 1"/>
                <a:gd name="f363" fmla="*/ 491637 f300 1"/>
                <a:gd name="f364" fmla="*/ 2878908 f299 1"/>
                <a:gd name="f365" fmla="*/ 459290 f300 1"/>
                <a:gd name="f366" fmla="*/ 2959635 f299 1"/>
                <a:gd name="f367" fmla="*/ 446805 f300 1"/>
                <a:gd name="f368" fmla="*/ 2992408 f299 1"/>
                <a:gd name="f369" fmla="*/ 426090 f300 1"/>
                <a:gd name="f370" fmla="*/ 3049158 f299 1"/>
                <a:gd name="f371" fmla="*/ 3049867 f299 1"/>
                <a:gd name="f372" fmla="*/ 318124 f300 1"/>
                <a:gd name="f373" fmla="*/ 3414202 f299 1"/>
                <a:gd name="f374" fmla="*/ 230729 f300 1"/>
                <a:gd name="f375" fmla="*/ 4169260 f299 1"/>
                <a:gd name="f376" fmla="*/ 268893 f300 1"/>
                <a:gd name="f377" fmla="*/ 4544236 f299 1"/>
                <a:gd name="f378" fmla="*/ 379840 f300 1"/>
                <a:gd name="f379" fmla="*/ 4900056 f299 1"/>
                <a:gd name="f380" fmla="*/ 406512 f300 1"/>
                <a:gd name="f381" fmla="*/ 4960211 f299 1"/>
                <a:gd name="f382" fmla="*/ 417862 f300 1"/>
                <a:gd name="f383" fmla="*/ 4984613 f299 1"/>
                <a:gd name="f384" fmla="*/ 428077 f300 1"/>
                <a:gd name="f385" fmla="*/ 5005043 f299 1"/>
                <a:gd name="f386" fmla="*/ 460140 f300 1"/>
                <a:gd name="f387" fmla="*/ 5067327 f299 1"/>
                <a:gd name="f388" fmla="*/ 555197 f300 1"/>
                <a:gd name="f389" fmla="*/ 5229773 f299 1"/>
                <a:gd name="f390" fmla="*/ 660611 f300 1"/>
                <a:gd name="f391" fmla="*/ 5387396 f299 1"/>
                <a:gd name="f392" fmla="*/ 774110 f300 1"/>
                <a:gd name="f393" fmla="*/ 5542182 f299 1"/>
                <a:gd name="f394" fmla="*/ 917829 f300 1"/>
                <a:gd name="f395" fmla="*/ 5727896 f299 1"/>
                <a:gd name="f396" fmla="*/ 1012885 f300 1"/>
                <a:gd name="f397" fmla="*/ 5849767 f299 1"/>
                <a:gd name="f398" fmla="*/ 1133053 f300 1"/>
                <a:gd name="f399" fmla="*/ 6006822 f299 1"/>
                <a:gd name="f400" fmla="*/ 1194343 f300 1"/>
                <a:gd name="f401" fmla="*/ 6090245 f299 1"/>
                <a:gd name="f402" fmla="*/ 1249390 f300 1"/>
                <a:gd name="f403" fmla="*/ 6165155 f299 1"/>
                <a:gd name="f404" fmla="*/ 1345724 f300 1"/>
                <a:gd name="f405" fmla="*/ 6292132 f299 1"/>
                <a:gd name="f406" fmla="*/ 1364310 f300 1"/>
                <a:gd name="f407" fmla="*/ 6316251 f299 1"/>
                <a:gd name="f408" fmla="*/ 1373673 f300 1"/>
                <a:gd name="f409" fmla="*/ 6327885 f299 1"/>
                <a:gd name="f410" fmla="*/ 1484619 f300 1"/>
                <a:gd name="f411" fmla="*/ 6462240 f299 1"/>
                <a:gd name="f412" fmla="*/ 1739000 f300 1"/>
                <a:gd name="f413" fmla="*/ 6737335 f299 1"/>
                <a:gd name="f414" fmla="*/ 1866801 f300 1"/>
                <a:gd name="f415" fmla="*/ 1144149 f300 1"/>
                <a:gd name="f416" fmla="*/ 1058349 f300 1"/>
                <a:gd name="f417" fmla="*/ 6766452 f299 1"/>
                <a:gd name="f418" fmla="*/ 580309 f300 1"/>
                <a:gd name="f419" fmla="*/ 6105000 f299 1"/>
                <a:gd name="f420" fmla="*/ 1 f300 1"/>
                <a:gd name="f421" fmla="*/ 3960094 f299 1"/>
                <a:gd name="f422" fmla="*/ 2599292 f300 1"/>
                <a:gd name="f423" fmla="*/ 37050 f299 1"/>
                <a:gd name="f424" fmla="*/ f301 1 f2"/>
                <a:gd name="f425" fmla="*/ f304 1 6264586"/>
                <a:gd name="f426" fmla="*/ f305 1 6858001"/>
                <a:gd name="f427" fmla="*/ f306 1 6858001"/>
                <a:gd name="f428" fmla="*/ f307 1 6264586"/>
                <a:gd name="f429" fmla="*/ f308 1 6264586"/>
                <a:gd name="f430" fmla="*/ f309 1 6858001"/>
                <a:gd name="f431" fmla="*/ f310 1 6264586"/>
                <a:gd name="f432" fmla="*/ f311 1 6858001"/>
                <a:gd name="f433" fmla="*/ f312 1 6264586"/>
                <a:gd name="f434" fmla="*/ f313 1 6264586"/>
                <a:gd name="f435" fmla="*/ f314 1 6858001"/>
                <a:gd name="f436" fmla="*/ f315 1 6264586"/>
                <a:gd name="f437" fmla="*/ f316 1 6858001"/>
                <a:gd name="f438" fmla="*/ f317 1 6858001"/>
                <a:gd name="f439" fmla="*/ f318 1 6858001"/>
                <a:gd name="f440" fmla="*/ f319 1 6264586"/>
                <a:gd name="f441" fmla="*/ f320 1 6858001"/>
                <a:gd name="f442" fmla="*/ f321 1 6264586"/>
                <a:gd name="f443" fmla="*/ f322 1 6858001"/>
                <a:gd name="f444" fmla="*/ f323 1 6264586"/>
                <a:gd name="f445" fmla="*/ f324 1 6858001"/>
                <a:gd name="f446" fmla="*/ f325 1 6264586"/>
                <a:gd name="f447" fmla="*/ f326 1 6858001"/>
                <a:gd name="f448" fmla="*/ f327 1 6264586"/>
                <a:gd name="f449" fmla="*/ f328 1 6858001"/>
                <a:gd name="f450" fmla="*/ f329 1 6264586"/>
                <a:gd name="f451" fmla="*/ f330 1 6858001"/>
                <a:gd name="f452" fmla="*/ f331 1 6264586"/>
                <a:gd name="f453" fmla="*/ f332 1 6858001"/>
                <a:gd name="f454" fmla="*/ f333 1 6264586"/>
                <a:gd name="f455" fmla="*/ f334 1 6858001"/>
                <a:gd name="f456" fmla="*/ f335 1 6264586"/>
                <a:gd name="f457" fmla="*/ f336 1 6858001"/>
                <a:gd name="f458" fmla="*/ f337 1 6264586"/>
                <a:gd name="f459" fmla="*/ f338 1 6858001"/>
                <a:gd name="f460" fmla="*/ f339 1 6264586"/>
                <a:gd name="f461" fmla="*/ f340 1 6858001"/>
                <a:gd name="f462" fmla="*/ f341 1 6264586"/>
                <a:gd name="f463" fmla="*/ f342 1 6858001"/>
                <a:gd name="f464" fmla="*/ f343 1 6264586"/>
                <a:gd name="f465" fmla="*/ f344 1 6858001"/>
                <a:gd name="f466" fmla="*/ f345 1 6264586"/>
                <a:gd name="f467" fmla="*/ f346 1 6858001"/>
                <a:gd name="f468" fmla="*/ f347 1 6264586"/>
                <a:gd name="f469" fmla="*/ f348 1 6858001"/>
                <a:gd name="f470" fmla="*/ f349 1 6264586"/>
                <a:gd name="f471" fmla="*/ f350 1 6858001"/>
                <a:gd name="f472" fmla="*/ f351 1 6264586"/>
                <a:gd name="f473" fmla="*/ f352 1 6858001"/>
                <a:gd name="f474" fmla="*/ f353 1 6264586"/>
                <a:gd name="f475" fmla="*/ f354 1 6858001"/>
                <a:gd name="f476" fmla="*/ f355 1 6264586"/>
                <a:gd name="f477" fmla="*/ f356 1 6858001"/>
                <a:gd name="f478" fmla="*/ f357 1 6264586"/>
                <a:gd name="f479" fmla="*/ f358 1 6858001"/>
                <a:gd name="f480" fmla="*/ f359 1 6264586"/>
                <a:gd name="f481" fmla="*/ f360 1 6858001"/>
                <a:gd name="f482" fmla="*/ f361 1 6264586"/>
                <a:gd name="f483" fmla="*/ f362 1 6858001"/>
                <a:gd name="f484" fmla="*/ f363 1 6264586"/>
                <a:gd name="f485" fmla="*/ f364 1 6858001"/>
                <a:gd name="f486" fmla="*/ f365 1 6264586"/>
                <a:gd name="f487" fmla="*/ f366 1 6858001"/>
                <a:gd name="f488" fmla="*/ f367 1 6264586"/>
                <a:gd name="f489" fmla="*/ f368 1 6858001"/>
                <a:gd name="f490" fmla="*/ f369 1 6264586"/>
                <a:gd name="f491" fmla="*/ f370 1 6858001"/>
                <a:gd name="f492" fmla="*/ f371 1 6858001"/>
                <a:gd name="f493" fmla="*/ f372 1 6264586"/>
                <a:gd name="f494" fmla="*/ f373 1 6858001"/>
                <a:gd name="f495" fmla="*/ f374 1 6264586"/>
                <a:gd name="f496" fmla="*/ f375 1 6858001"/>
                <a:gd name="f497" fmla="*/ f376 1 6264586"/>
                <a:gd name="f498" fmla="*/ f377 1 6858001"/>
                <a:gd name="f499" fmla="*/ f378 1 6264586"/>
                <a:gd name="f500" fmla="*/ f379 1 6858001"/>
                <a:gd name="f501" fmla="*/ f380 1 6264586"/>
                <a:gd name="f502" fmla="*/ f381 1 6858001"/>
                <a:gd name="f503" fmla="*/ f382 1 6264586"/>
                <a:gd name="f504" fmla="*/ f383 1 6858001"/>
                <a:gd name="f505" fmla="*/ f384 1 6264586"/>
                <a:gd name="f506" fmla="*/ f385 1 6858001"/>
                <a:gd name="f507" fmla="*/ f386 1 6264586"/>
                <a:gd name="f508" fmla="*/ f387 1 6858001"/>
                <a:gd name="f509" fmla="*/ f388 1 6264586"/>
                <a:gd name="f510" fmla="*/ f389 1 6858001"/>
                <a:gd name="f511" fmla="*/ f390 1 6264586"/>
                <a:gd name="f512" fmla="*/ f391 1 6858001"/>
                <a:gd name="f513" fmla="*/ f392 1 6264586"/>
                <a:gd name="f514" fmla="*/ f393 1 6858001"/>
                <a:gd name="f515" fmla="*/ f394 1 6264586"/>
                <a:gd name="f516" fmla="*/ f395 1 6858001"/>
                <a:gd name="f517" fmla="*/ f396 1 6264586"/>
                <a:gd name="f518" fmla="*/ f397 1 6858001"/>
                <a:gd name="f519" fmla="*/ f398 1 6264586"/>
                <a:gd name="f520" fmla="*/ f399 1 6858001"/>
                <a:gd name="f521" fmla="*/ f400 1 6264586"/>
                <a:gd name="f522" fmla="*/ f401 1 6858001"/>
                <a:gd name="f523" fmla="*/ f402 1 6264586"/>
                <a:gd name="f524" fmla="*/ f403 1 6858001"/>
                <a:gd name="f525" fmla="*/ f404 1 6264586"/>
                <a:gd name="f526" fmla="*/ f405 1 6858001"/>
                <a:gd name="f527" fmla="*/ f406 1 6264586"/>
                <a:gd name="f528" fmla="*/ f407 1 6858001"/>
                <a:gd name="f529" fmla="*/ f408 1 6264586"/>
                <a:gd name="f530" fmla="*/ f409 1 6858001"/>
                <a:gd name="f531" fmla="*/ f410 1 6264586"/>
                <a:gd name="f532" fmla="*/ f411 1 6858001"/>
                <a:gd name="f533" fmla="*/ f412 1 6264586"/>
                <a:gd name="f534" fmla="*/ f413 1 6858001"/>
                <a:gd name="f535" fmla="*/ f414 1 6264586"/>
                <a:gd name="f536" fmla="*/ f415 1 6264586"/>
                <a:gd name="f537" fmla="*/ f416 1 6264586"/>
                <a:gd name="f538" fmla="*/ f417 1 6858001"/>
                <a:gd name="f539" fmla="*/ f418 1 6264586"/>
                <a:gd name="f540" fmla="*/ f419 1 6858001"/>
                <a:gd name="f541" fmla="*/ f420 1 6264586"/>
                <a:gd name="f542" fmla="*/ f421 1 6858001"/>
                <a:gd name="f543" fmla="*/ f422 1 6264586"/>
                <a:gd name="f544" fmla="*/ f423 1 6858001"/>
                <a:gd name="f545" fmla="*/ f5 1 f302"/>
                <a:gd name="f546" fmla="*/ f6 1 f302"/>
                <a:gd name="f547" fmla="*/ f5 1 f303"/>
                <a:gd name="f548" fmla="*/ f7 1 f303"/>
                <a:gd name="f549" fmla="+- f424 0 f1"/>
                <a:gd name="f550" fmla="*/ f425 1 f302"/>
                <a:gd name="f551" fmla="*/ f426 1 f303"/>
                <a:gd name="f552" fmla="*/ f427 1 f303"/>
                <a:gd name="f553" fmla="*/ f428 1 f302"/>
                <a:gd name="f554" fmla="*/ f429 1 f302"/>
                <a:gd name="f555" fmla="*/ f430 1 f303"/>
                <a:gd name="f556" fmla="*/ f431 1 f302"/>
                <a:gd name="f557" fmla="*/ f432 1 f303"/>
                <a:gd name="f558" fmla="*/ f433 1 f302"/>
                <a:gd name="f559" fmla="*/ f434 1 f302"/>
                <a:gd name="f560" fmla="*/ f435 1 f303"/>
                <a:gd name="f561" fmla="*/ f436 1 f302"/>
                <a:gd name="f562" fmla="*/ f437 1 f303"/>
                <a:gd name="f563" fmla="*/ f438 1 f303"/>
                <a:gd name="f564" fmla="*/ f439 1 f303"/>
                <a:gd name="f565" fmla="*/ f440 1 f302"/>
                <a:gd name="f566" fmla="*/ f441 1 f303"/>
                <a:gd name="f567" fmla="*/ f442 1 f302"/>
                <a:gd name="f568" fmla="*/ f443 1 f303"/>
                <a:gd name="f569" fmla="*/ f444 1 f302"/>
                <a:gd name="f570" fmla="*/ f445 1 f303"/>
                <a:gd name="f571" fmla="*/ f446 1 f302"/>
                <a:gd name="f572" fmla="*/ f447 1 f303"/>
                <a:gd name="f573" fmla="*/ f448 1 f302"/>
                <a:gd name="f574" fmla="*/ f449 1 f303"/>
                <a:gd name="f575" fmla="*/ f450 1 f302"/>
                <a:gd name="f576" fmla="*/ f451 1 f303"/>
                <a:gd name="f577" fmla="*/ f452 1 f302"/>
                <a:gd name="f578" fmla="*/ f453 1 f303"/>
                <a:gd name="f579" fmla="*/ f454 1 f302"/>
                <a:gd name="f580" fmla="*/ f455 1 f303"/>
                <a:gd name="f581" fmla="*/ f456 1 f302"/>
                <a:gd name="f582" fmla="*/ f457 1 f303"/>
                <a:gd name="f583" fmla="*/ f458 1 f302"/>
                <a:gd name="f584" fmla="*/ f459 1 f303"/>
                <a:gd name="f585" fmla="*/ f460 1 f302"/>
                <a:gd name="f586" fmla="*/ f461 1 f303"/>
                <a:gd name="f587" fmla="*/ f462 1 f302"/>
                <a:gd name="f588" fmla="*/ f463 1 f303"/>
                <a:gd name="f589" fmla="*/ f464 1 f302"/>
                <a:gd name="f590" fmla="*/ f465 1 f303"/>
                <a:gd name="f591" fmla="*/ f466 1 f302"/>
                <a:gd name="f592" fmla="*/ f467 1 f303"/>
                <a:gd name="f593" fmla="*/ f468 1 f302"/>
                <a:gd name="f594" fmla="*/ f469 1 f303"/>
                <a:gd name="f595" fmla="*/ f470 1 f302"/>
                <a:gd name="f596" fmla="*/ f471 1 f303"/>
                <a:gd name="f597" fmla="*/ f472 1 f302"/>
                <a:gd name="f598" fmla="*/ f473 1 f303"/>
                <a:gd name="f599" fmla="*/ f474 1 f302"/>
                <a:gd name="f600" fmla="*/ f475 1 f303"/>
                <a:gd name="f601" fmla="*/ f476 1 f302"/>
                <a:gd name="f602" fmla="*/ f477 1 f303"/>
                <a:gd name="f603" fmla="*/ f478 1 f302"/>
                <a:gd name="f604" fmla="*/ f479 1 f303"/>
                <a:gd name="f605" fmla="*/ f480 1 f302"/>
                <a:gd name="f606" fmla="*/ f481 1 f303"/>
                <a:gd name="f607" fmla="*/ f482 1 f302"/>
                <a:gd name="f608" fmla="*/ f483 1 f303"/>
                <a:gd name="f609" fmla="*/ f484 1 f302"/>
                <a:gd name="f610" fmla="*/ f485 1 f303"/>
                <a:gd name="f611" fmla="*/ f486 1 f302"/>
                <a:gd name="f612" fmla="*/ f487 1 f303"/>
                <a:gd name="f613" fmla="*/ f488 1 f302"/>
                <a:gd name="f614" fmla="*/ f489 1 f303"/>
                <a:gd name="f615" fmla="*/ f490 1 f302"/>
                <a:gd name="f616" fmla="*/ f491 1 f303"/>
                <a:gd name="f617" fmla="*/ f492 1 f303"/>
                <a:gd name="f618" fmla="*/ f493 1 f302"/>
                <a:gd name="f619" fmla="*/ f494 1 f303"/>
                <a:gd name="f620" fmla="*/ f495 1 f302"/>
                <a:gd name="f621" fmla="*/ f496 1 f303"/>
                <a:gd name="f622" fmla="*/ f497 1 f302"/>
                <a:gd name="f623" fmla="*/ f498 1 f303"/>
                <a:gd name="f624" fmla="*/ f499 1 f302"/>
                <a:gd name="f625" fmla="*/ f500 1 f303"/>
                <a:gd name="f626" fmla="*/ f501 1 f302"/>
                <a:gd name="f627" fmla="*/ f502 1 f303"/>
                <a:gd name="f628" fmla="*/ f503 1 f302"/>
                <a:gd name="f629" fmla="*/ f504 1 f303"/>
                <a:gd name="f630" fmla="*/ f505 1 f302"/>
                <a:gd name="f631" fmla="*/ f506 1 f303"/>
                <a:gd name="f632" fmla="*/ f507 1 f302"/>
                <a:gd name="f633" fmla="*/ f508 1 f303"/>
                <a:gd name="f634" fmla="*/ f509 1 f302"/>
                <a:gd name="f635" fmla="*/ f510 1 f303"/>
                <a:gd name="f636" fmla="*/ f511 1 f302"/>
                <a:gd name="f637" fmla="*/ f512 1 f303"/>
                <a:gd name="f638" fmla="*/ f513 1 f302"/>
                <a:gd name="f639" fmla="*/ f514 1 f303"/>
                <a:gd name="f640" fmla="*/ f515 1 f302"/>
                <a:gd name="f641" fmla="*/ f516 1 f303"/>
                <a:gd name="f642" fmla="*/ f517 1 f302"/>
                <a:gd name="f643" fmla="*/ f518 1 f303"/>
                <a:gd name="f644" fmla="*/ f519 1 f302"/>
                <a:gd name="f645" fmla="*/ f520 1 f303"/>
                <a:gd name="f646" fmla="*/ f521 1 f302"/>
                <a:gd name="f647" fmla="*/ f522 1 f303"/>
                <a:gd name="f648" fmla="*/ f523 1 f302"/>
                <a:gd name="f649" fmla="*/ f524 1 f303"/>
                <a:gd name="f650" fmla="*/ f525 1 f302"/>
                <a:gd name="f651" fmla="*/ f526 1 f303"/>
                <a:gd name="f652" fmla="*/ f527 1 f302"/>
                <a:gd name="f653" fmla="*/ f528 1 f303"/>
                <a:gd name="f654" fmla="*/ f529 1 f302"/>
                <a:gd name="f655" fmla="*/ f530 1 f303"/>
                <a:gd name="f656" fmla="*/ f531 1 f302"/>
                <a:gd name="f657" fmla="*/ f532 1 f303"/>
                <a:gd name="f658" fmla="*/ f533 1 f302"/>
                <a:gd name="f659" fmla="*/ f534 1 f303"/>
                <a:gd name="f660" fmla="*/ f535 1 f302"/>
                <a:gd name="f661" fmla="*/ f536 1 f302"/>
                <a:gd name="f662" fmla="*/ f537 1 f302"/>
                <a:gd name="f663" fmla="*/ f538 1 f303"/>
                <a:gd name="f664" fmla="*/ f539 1 f302"/>
                <a:gd name="f665" fmla="*/ f540 1 f303"/>
                <a:gd name="f666" fmla="*/ f541 1 f302"/>
                <a:gd name="f667" fmla="*/ f542 1 f303"/>
                <a:gd name="f668" fmla="*/ f543 1 f302"/>
                <a:gd name="f669" fmla="*/ f544 1 f303"/>
                <a:gd name="f670" fmla="*/ f545 f297 1"/>
                <a:gd name="f671" fmla="*/ f546 f297 1"/>
                <a:gd name="f672" fmla="*/ f548 f298 1"/>
                <a:gd name="f673" fmla="*/ f547 f298 1"/>
                <a:gd name="f674" fmla="*/ f550 f297 1"/>
                <a:gd name="f675" fmla="*/ f551 f298 1"/>
                <a:gd name="f676" fmla="*/ f552 f298 1"/>
                <a:gd name="f677" fmla="*/ f553 f297 1"/>
                <a:gd name="f678" fmla="*/ f554 f297 1"/>
                <a:gd name="f679" fmla="*/ f555 f298 1"/>
                <a:gd name="f680" fmla="*/ f556 f297 1"/>
                <a:gd name="f681" fmla="*/ f557 f298 1"/>
                <a:gd name="f682" fmla="*/ f558 f297 1"/>
                <a:gd name="f683" fmla="*/ f559 f297 1"/>
                <a:gd name="f684" fmla="*/ f560 f298 1"/>
                <a:gd name="f685" fmla="*/ f561 f297 1"/>
                <a:gd name="f686" fmla="*/ f562 f298 1"/>
                <a:gd name="f687" fmla="*/ f563 f298 1"/>
                <a:gd name="f688" fmla="*/ f564 f298 1"/>
                <a:gd name="f689" fmla="*/ f565 f297 1"/>
                <a:gd name="f690" fmla="*/ f566 f298 1"/>
                <a:gd name="f691" fmla="*/ f567 f297 1"/>
                <a:gd name="f692" fmla="*/ f568 f298 1"/>
                <a:gd name="f693" fmla="*/ f569 f297 1"/>
                <a:gd name="f694" fmla="*/ f570 f298 1"/>
                <a:gd name="f695" fmla="*/ f571 f297 1"/>
                <a:gd name="f696" fmla="*/ f572 f298 1"/>
                <a:gd name="f697" fmla="*/ f573 f297 1"/>
                <a:gd name="f698" fmla="*/ f574 f298 1"/>
                <a:gd name="f699" fmla="*/ f575 f297 1"/>
                <a:gd name="f700" fmla="*/ f576 f298 1"/>
                <a:gd name="f701" fmla="*/ f577 f297 1"/>
                <a:gd name="f702" fmla="*/ f578 f298 1"/>
                <a:gd name="f703" fmla="*/ f579 f297 1"/>
                <a:gd name="f704" fmla="*/ f580 f298 1"/>
                <a:gd name="f705" fmla="*/ f581 f297 1"/>
                <a:gd name="f706" fmla="*/ f582 f298 1"/>
                <a:gd name="f707" fmla="*/ f583 f297 1"/>
                <a:gd name="f708" fmla="*/ f584 f298 1"/>
                <a:gd name="f709" fmla="*/ f585 f297 1"/>
                <a:gd name="f710" fmla="*/ f586 f298 1"/>
                <a:gd name="f711" fmla="*/ f587 f297 1"/>
                <a:gd name="f712" fmla="*/ f588 f298 1"/>
                <a:gd name="f713" fmla="*/ f589 f297 1"/>
                <a:gd name="f714" fmla="*/ f590 f298 1"/>
                <a:gd name="f715" fmla="*/ f591 f297 1"/>
                <a:gd name="f716" fmla="*/ f592 f298 1"/>
                <a:gd name="f717" fmla="*/ f593 f297 1"/>
                <a:gd name="f718" fmla="*/ f594 f298 1"/>
                <a:gd name="f719" fmla="*/ f595 f297 1"/>
                <a:gd name="f720" fmla="*/ f596 f298 1"/>
                <a:gd name="f721" fmla="*/ f597 f297 1"/>
                <a:gd name="f722" fmla="*/ f598 f298 1"/>
                <a:gd name="f723" fmla="*/ f599 f297 1"/>
                <a:gd name="f724" fmla="*/ f600 f298 1"/>
                <a:gd name="f725" fmla="*/ f601 f297 1"/>
                <a:gd name="f726" fmla="*/ f602 f298 1"/>
                <a:gd name="f727" fmla="*/ f603 f297 1"/>
                <a:gd name="f728" fmla="*/ f604 f298 1"/>
                <a:gd name="f729" fmla="*/ f605 f297 1"/>
                <a:gd name="f730" fmla="*/ f606 f298 1"/>
                <a:gd name="f731" fmla="*/ f607 f297 1"/>
                <a:gd name="f732" fmla="*/ f608 f298 1"/>
                <a:gd name="f733" fmla="*/ f609 f297 1"/>
                <a:gd name="f734" fmla="*/ f610 f298 1"/>
                <a:gd name="f735" fmla="*/ f611 f297 1"/>
                <a:gd name="f736" fmla="*/ f612 f298 1"/>
                <a:gd name="f737" fmla="*/ f613 f297 1"/>
                <a:gd name="f738" fmla="*/ f614 f298 1"/>
                <a:gd name="f739" fmla="*/ f615 f297 1"/>
                <a:gd name="f740" fmla="*/ f616 f298 1"/>
                <a:gd name="f741" fmla="*/ f617 f298 1"/>
                <a:gd name="f742" fmla="*/ f618 f297 1"/>
                <a:gd name="f743" fmla="*/ f619 f298 1"/>
                <a:gd name="f744" fmla="*/ f620 f297 1"/>
                <a:gd name="f745" fmla="*/ f621 f298 1"/>
                <a:gd name="f746" fmla="*/ f622 f297 1"/>
                <a:gd name="f747" fmla="*/ f623 f298 1"/>
                <a:gd name="f748" fmla="*/ f624 f297 1"/>
                <a:gd name="f749" fmla="*/ f625 f298 1"/>
                <a:gd name="f750" fmla="*/ f626 f297 1"/>
                <a:gd name="f751" fmla="*/ f627 f298 1"/>
                <a:gd name="f752" fmla="*/ f628 f297 1"/>
                <a:gd name="f753" fmla="*/ f629 f298 1"/>
                <a:gd name="f754" fmla="*/ f630 f297 1"/>
                <a:gd name="f755" fmla="*/ f631 f298 1"/>
                <a:gd name="f756" fmla="*/ f632 f297 1"/>
                <a:gd name="f757" fmla="*/ f633 f298 1"/>
                <a:gd name="f758" fmla="*/ f634 f297 1"/>
                <a:gd name="f759" fmla="*/ f635 f298 1"/>
                <a:gd name="f760" fmla="*/ f636 f297 1"/>
                <a:gd name="f761" fmla="*/ f637 f298 1"/>
                <a:gd name="f762" fmla="*/ f638 f297 1"/>
                <a:gd name="f763" fmla="*/ f639 f298 1"/>
                <a:gd name="f764" fmla="*/ f640 f297 1"/>
                <a:gd name="f765" fmla="*/ f641 f298 1"/>
                <a:gd name="f766" fmla="*/ f642 f297 1"/>
                <a:gd name="f767" fmla="*/ f643 f298 1"/>
                <a:gd name="f768" fmla="*/ f644 f297 1"/>
                <a:gd name="f769" fmla="*/ f645 f298 1"/>
                <a:gd name="f770" fmla="*/ f646 f297 1"/>
                <a:gd name="f771" fmla="*/ f647 f298 1"/>
                <a:gd name="f772" fmla="*/ f648 f297 1"/>
                <a:gd name="f773" fmla="*/ f649 f298 1"/>
                <a:gd name="f774" fmla="*/ f650 f297 1"/>
                <a:gd name="f775" fmla="*/ f651 f298 1"/>
                <a:gd name="f776" fmla="*/ f652 f297 1"/>
                <a:gd name="f777" fmla="*/ f653 f298 1"/>
                <a:gd name="f778" fmla="*/ f654 f297 1"/>
                <a:gd name="f779" fmla="*/ f655 f298 1"/>
                <a:gd name="f780" fmla="*/ f656 f297 1"/>
                <a:gd name="f781" fmla="*/ f657 f298 1"/>
                <a:gd name="f782" fmla="*/ f658 f297 1"/>
                <a:gd name="f783" fmla="*/ f659 f298 1"/>
                <a:gd name="f784" fmla="*/ f660 f297 1"/>
                <a:gd name="f785" fmla="*/ f661 f297 1"/>
                <a:gd name="f786" fmla="*/ f662 f297 1"/>
                <a:gd name="f787" fmla="*/ f663 f298 1"/>
                <a:gd name="f788" fmla="*/ f664 f297 1"/>
                <a:gd name="f789" fmla="*/ f665 f298 1"/>
                <a:gd name="f790" fmla="*/ f666 f297 1"/>
                <a:gd name="f791" fmla="*/ f667 f298 1"/>
                <a:gd name="f792" fmla="*/ f668 f297 1"/>
                <a:gd name="f793" fmla="*/ f669 f29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49">
                  <a:pos x="f674" y="f675"/>
                </a:cxn>
                <a:cxn ang="f549">
                  <a:pos x="f674" y="f676"/>
                </a:cxn>
                <a:cxn ang="f549">
                  <a:pos x="f677" y="f676"/>
                </a:cxn>
                <a:cxn ang="f549">
                  <a:pos x="f678" y="f679"/>
                </a:cxn>
                <a:cxn ang="f549">
                  <a:pos x="f680" y="f681"/>
                </a:cxn>
                <a:cxn ang="f549">
                  <a:pos x="f682" y="f681"/>
                </a:cxn>
                <a:cxn ang="f549">
                  <a:pos x="f683" y="f684"/>
                </a:cxn>
                <a:cxn ang="f549">
                  <a:pos x="f685" y="f686"/>
                </a:cxn>
                <a:cxn ang="f549">
                  <a:pos x="f674" y="f687"/>
                </a:cxn>
                <a:cxn ang="f549">
                  <a:pos x="f674" y="f688"/>
                </a:cxn>
                <a:cxn ang="f549">
                  <a:pos x="f689" y="f690"/>
                </a:cxn>
                <a:cxn ang="f549">
                  <a:pos x="f691" y="f692"/>
                </a:cxn>
                <a:cxn ang="f549">
                  <a:pos x="f693" y="f694"/>
                </a:cxn>
                <a:cxn ang="f549">
                  <a:pos x="f695" y="f696"/>
                </a:cxn>
                <a:cxn ang="f549">
                  <a:pos x="f697" y="f698"/>
                </a:cxn>
                <a:cxn ang="f549">
                  <a:pos x="f699" y="f700"/>
                </a:cxn>
                <a:cxn ang="f549">
                  <a:pos x="f701" y="f702"/>
                </a:cxn>
                <a:cxn ang="f549">
                  <a:pos x="f703" y="f704"/>
                </a:cxn>
                <a:cxn ang="f549">
                  <a:pos x="f705" y="f706"/>
                </a:cxn>
                <a:cxn ang="f549">
                  <a:pos x="f707" y="f708"/>
                </a:cxn>
                <a:cxn ang="f549">
                  <a:pos x="f709" y="f710"/>
                </a:cxn>
                <a:cxn ang="f549">
                  <a:pos x="f711" y="f712"/>
                </a:cxn>
                <a:cxn ang="f549">
                  <a:pos x="f713" y="f714"/>
                </a:cxn>
                <a:cxn ang="f549">
                  <a:pos x="f715" y="f716"/>
                </a:cxn>
                <a:cxn ang="f549">
                  <a:pos x="f717" y="f718"/>
                </a:cxn>
                <a:cxn ang="f549">
                  <a:pos x="f719" y="f720"/>
                </a:cxn>
                <a:cxn ang="f549">
                  <a:pos x="f721" y="f722"/>
                </a:cxn>
                <a:cxn ang="f549">
                  <a:pos x="f723" y="f724"/>
                </a:cxn>
                <a:cxn ang="f549">
                  <a:pos x="f725" y="f726"/>
                </a:cxn>
                <a:cxn ang="f549">
                  <a:pos x="f727" y="f728"/>
                </a:cxn>
                <a:cxn ang="f549">
                  <a:pos x="f729" y="f730"/>
                </a:cxn>
                <a:cxn ang="f549">
                  <a:pos x="f731" y="f732"/>
                </a:cxn>
                <a:cxn ang="f549">
                  <a:pos x="f733" y="f734"/>
                </a:cxn>
                <a:cxn ang="f549">
                  <a:pos x="f735" y="f736"/>
                </a:cxn>
                <a:cxn ang="f549">
                  <a:pos x="f737" y="f738"/>
                </a:cxn>
                <a:cxn ang="f549">
                  <a:pos x="f739" y="f740"/>
                </a:cxn>
                <a:cxn ang="f549">
                  <a:pos x="f739" y="f741"/>
                </a:cxn>
                <a:cxn ang="f549">
                  <a:pos x="f742" y="f743"/>
                </a:cxn>
                <a:cxn ang="f549">
                  <a:pos x="f744" y="f745"/>
                </a:cxn>
                <a:cxn ang="f549">
                  <a:pos x="f746" y="f747"/>
                </a:cxn>
                <a:cxn ang="f549">
                  <a:pos x="f748" y="f749"/>
                </a:cxn>
                <a:cxn ang="f549">
                  <a:pos x="f750" y="f751"/>
                </a:cxn>
                <a:cxn ang="f549">
                  <a:pos x="f752" y="f753"/>
                </a:cxn>
                <a:cxn ang="f549">
                  <a:pos x="f754" y="f755"/>
                </a:cxn>
                <a:cxn ang="f549">
                  <a:pos x="f756" y="f757"/>
                </a:cxn>
                <a:cxn ang="f549">
                  <a:pos x="f758" y="f759"/>
                </a:cxn>
                <a:cxn ang="f549">
                  <a:pos x="f760" y="f761"/>
                </a:cxn>
                <a:cxn ang="f549">
                  <a:pos x="f762" y="f763"/>
                </a:cxn>
                <a:cxn ang="f549">
                  <a:pos x="f764" y="f765"/>
                </a:cxn>
                <a:cxn ang="f549">
                  <a:pos x="f766" y="f767"/>
                </a:cxn>
                <a:cxn ang="f549">
                  <a:pos x="f768" y="f769"/>
                </a:cxn>
                <a:cxn ang="f549">
                  <a:pos x="f770" y="f771"/>
                </a:cxn>
                <a:cxn ang="f549">
                  <a:pos x="f772" y="f773"/>
                </a:cxn>
                <a:cxn ang="f549">
                  <a:pos x="f774" y="f775"/>
                </a:cxn>
                <a:cxn ang="f549">
                  <a:pos x="f776" y="f777"/>
                </a:cxn>
                <a:cxn ang="f549">
                  <a:pos x="f778" y="f779"/>
                </a:cxn>
                <a:cxn ang="f549">
                  <a:pos x="f780" y="f781"/>
                </a:cxn>
                <a:cxn ang="f549">
                  <a:pos x="f782" y="f783"/>
                </a:cxn>
                <a:cxn ang="f549">
                  <a:pos x="f784" y="f676"/>
                </a:cxn>
                <a:cxn ang="f549">
                  <a:pos x="f785" y="f676"/>
                </a:cxn>
                <a:cxn ang="f549">
                  <a:pos x="f786" y="f787"/>
                </a:cxn>
                <a:cxn ang="f549">
                  <a:pos x="f788" y="f789"/>
                </a:cxn>
                <a:cxn ang="f549">
                  <a:pos x="f790" y="f791"/>
                </a:cxn>
                <a:cxn ang="f549">
                  <a:pos x="f792" y="f793"/>
                </a:cxn>
              </a:cxnLst>
              <a:rect l="f670" t="f673" r="f671" b="f672"/>
              <a:pathLst>
                <a:path w="6264586" h="6858001">
                  <a:moveTo>
                    <a:pt x="f6" y="f8"/>
                  </a:moveTo>
                  <a:lnTo>
                    <a:pt x="f6" y="f7"/>
                  </a:lnTo>
                  <a:lnTo>
                    <a:pt x="f9" y="f7"/>
                  </a:lnTo>
                  <a:lnTo>
                    <a:pt x="f10" y="f11"/>
                  </a:lnTo>
                  <a:close/>
                  <a:moveTo>
                    <a:pt x="f12" y="f5"/>
                  </a:moveTo>
                  <a:lnTo>
                    <a:pt x="f13" y="f5"/>
                  </a:lnTo>
                  <a:lnTo>
                    <a:pt x="f14" y="f15"/>
                  </a:lnTo>
                  <a:cubicBezTo>
                    <a:pt x="f16" y="f17"/>
                    <a:pt x="f18" y="f19"/>
                    <a:pt x="f20" y="f21"/>
                  </a:cubicBezTo>
                  <a:lnTo>
                    <a:pt x="f6" y="f22"/>
                  </a:lnTo>
                  <a:lnTo>
                    <a:pt x="f6" y="f23"/>
                  </a:lnTo>
                  <a:lnTo>
                    <a:pt x="f24" y="f25"/>
                  </a:ln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7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lnTo>
                    <a:pt x="f97" y="f98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lnTo>
                    <a:pt x="f135" y="f136"/>
                  </a:lnTo>
                  <a:lnTo>
                    <a:pt x="f137" y="f138"/>
                  </a:lnTo>
                  <a:lnTo>
                    <a:pt x="f139" y="f140"/>
                  </a:ln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lnTo>
                    <a:pt x="f157" y="f159"/>
                  </a:lnTo>
                  <a:cubicBezTo>
                    <a:pt x="f160" y="f161"/>
                    <a:pt x="f162" y="f163"/>
                    <a:pt x="f164" y="f165"/>
                  </a:cubicBezTo>
                  <a:cubicBezTo>
                    <a:pt x="f166" y="f167"/>
                    <a:pt x="f168" y="f169"/>
                    <a:pt x="f170" y="f171"/>
                  </a:cubicBezTo>
                  <a:cubicBezTo>
                    <a:pt x="f172" y="f173"/>
                    <a:pt x="f174" y="f175"/>
                    <a:pt x="f176" y="f177"/>
                  </a:cubicBezTo>
                  <a:cubicBezTo>
                    <a:pt x="f178" y="f179"/>
                    <a:pt x="f180" y="f181"/>
                    <a:pt x="f182" y="f183"/>
                  </a:cubicBezTo>
                  <a:cubicBezTo>
                    <a:pt x="f184" y="f185"/>
                    <a:pt x="f186" y="f187"/>
                    <a:pt x="f188" y="f189"/>
                  </a:cubicBezTo>
                  <a:cubicBezTo>
                    <a:pt x="f190" y="f191"/>
                    <a:pt x="f192" y="f193"/>
                    <a:pt x="f194" y="f195"/>
                  </a:cubicBezTo>
                  <a:lnTo>
                    <a:pt x="f196" y="f197"/>
                  </a:lnTo>
                  <a:cubicBezTo>
                    <a:pt x="f198" y="f199"/>
                    <a:pt x="f200" y="f201"/>
                    <a:pt x="f202" y="f203"/>
                  </a:cubicBezTo>
                  <a:cubicBezTo>
                    <a:pt x="f204" y="f205"/>
                    <a:pt x="f206" y="f207"/>
                    <a:pt x="f208" y="f209"/>
                  </a:cubicBezTo>
                  <a:cubicBezTo>
                    <a:pt x="f210" y="f211"/>
                    <a:pt x="f212" y="f213"/>
                    <a:pt x="f214" y="f215"/>
                  </a:cubicBezTo>
                  <a:cubicBezTo>
                    <a:pt x="f216" y="f217"/>
                    <a:pt x="f218" y="f219"/>
                    <a:pt x="f220" y="f221"/>
                  </a:cubicBezTo>
                  <a:cubicBezTo>
                    <a:pt x="f222" y="f223"/>
                    <a:pt x="f224" y="f225"/>
                    <a:pt x="f226" y="f227"/>
                  </a:cubicBezTo>
                  <a:cubicBezTo>
                    <a:pt x="f228" y="f229"/>
                    <a:pt x="f230" y="f231"/>
                    <a:pt x="f232" y="f233"/>
                  </a:cubicBezTo>
                  <a:cubicBezTo>
                    <a:pt x="f234" y="f235"/>
                    <a:pt x="f236" y="f237"/>
                    <a:pt x="f238" y="f239"/>
                  </a:cubicBezTo>
                  <a:cubicBezTo>
                    <a:pt x="f240" y="f241"/>
                    <a:pt x="f242" y="f243"/>
                    <a:pt x="f244" y="f245"/>
                  </a:cubicBezTo>
                  <a:cubicBezTo>
                    <a:pt x="f246" y="f247"/>
                    <a:pt x="f248" y="f249"/>
                    <a:pt x="f250" y="f251"/>
                  </a:cubicBezTo>
                  <a:cubicBezTo>
                    <a:pt x="f252" y="f253"/>
                    <a:pt x="f254" y="f255"/>
                    <a:pt x="f256" y="f257"/>
                  </a:cubicBezTo>
                  <a:lnTo>
                    <a:pt x="f258" y="f259"/>
                  </a:lnTo>
                  <a:lnTo>
                    <a:pt x="f260" y="f261"/>
                  </a:lnTo>
                  <a:cubicBezTo>
                    <a:pt x="f262" y="f263"/>
                    <a:pt x="f264" y="f265"/>
                    <a:pt x="f266" y="f267"/>
                  </a:cubicBezTo>
                  <a:cubicBezTo>
                    <a:pt x="f268" y="f269"/>
                    <a:pt x="f270" y="f271"/>
                    <a:pt x="f272" y="f273"/>
                  </a:cubicBezTo>
                  <a:lnTo>
                    <a:pt x="f274" y="f7"/>
                  </a:lnTo>
                  <a:lnTo>
                    <a:pt x="f275" y="f7"/>
                  </a:lnTo>
                  <a:lnTo>
                    <a:pt x="f276" y="f277"/>
                  </a:lnTo>
                  <a:cubicBezTo>
                    <a:pt x="f278" y="f279"/>
                    <a:pt x="f280" y="f281"/>
                    <a:pt x="f282" y="f283"/>
                  </a:cubicBez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293"/>
                    <a:pt x="f294" y="f295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rnd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TM03457464%5b%5bfn=Dividend%5d%5d</Template>
  <TotalTime>627</TotalTime>
  <Words>147</Words>
  <Application>Microsoft Office PowerPoint</Application>
  <PresentationFormat>Widescreen</PresentationFormat>
  <Paragraphs>32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Gill Sans MT</vt:lpstr>
      <vt:lpstr>Wingdings 2</vt:lpstr>
      <vt:lpstr>Dividend</vt:lpstr>
      <vt:lpstr>Mobile Forensics and Investigation </vt:lpstr>
      <vt:lpstr>Introduction</vt:lpstr>
      <vt:lpstr>Mobile Acquisition</vt:lpstr>
      <vt:lpstr>Analysing Devices </vt:lpstr>
      <vt:lpstr>First Findings</vt:lpstr>
      <vt:lpstr>AppGenie</vt:lpstr>
      <vt:lpstr>Two in One</vt:lpstr>
      <vt:lpstr>One More messages</vt:lpstr>
      <vt:lpstr>Joe-Samsung</vt:lpstr>
      <vt:lpstr>Norman-Nokia</vt:lpstr>
      <vt:lpstr>Time-Range search</vt:lpstr>
      <vt:lpstr>Ram search</vt:lpstr>
      <vt:lpstr>Timeline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Emdad Hossain</dc:creator>
  <cp:lastModifiedBy>Md Emdad Hossain</cp:lastModifiedBy>
  <cp:revision>2</cp:revision>
  <dcterms:created xsi:type="dcterms:W3CDTF">2025-12-17T23:43:28Z</dcterms:created>
  <dcterms:modified xsi:type="dcterms:W3CDTF">2025-12-18T10:49:22Z</dcterms:modified>
</cp:coreProperties>
</file>