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93" r:id="rId3"/>
  </p:sldMasterIdLst>
  <p:notesMasterIdLst>
    <p:notesMasterId r:id="rId15"/>
  </p:notesMasterIdLst>
  <p:handoutMasterIdLst>
    <p:handoutMasterId r:id="rId16"/>
  </p:handoutMasterIdLst>
  <p:sldIdLst>
    <p:sldId id="298" r:id="rId4"/>
    <p:sldId id="283" r:id="rId5"/>
    <p:sldId id="297" r:id="rId6"/>
    <p:sldId id="292" r:id="rId7"/>
    <p:sldId id="284" r:id="rId8"/>
    <p:sldId id="294" r:id="rId9"/>
    <p:sldId id="285" r:id="rId10"/>
    <p:sldId id="299" r:id="rId11"/>
    <p:sldId id="296" r:id="rId12"/>
    <p:sldId id="300" r:id="rId13"/>
    <p:sldId id="28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00DFC8-7602-4D32-BE2D-18E62513D765}" v="1337" dt="2023-02-20T19:43:14.195"/>
  </p1510:revLst>
</p1510:revInfo>
</file>

<file path=ppt/tableStyles.xml><?xml version="1.0" encoding="utf-8"?>
<a:tblStyleLst xmlns:a="http://schemas.openxmlformats.org/drawingml/2006/main" def="{073A0DAA-6AF3-43AB-8588-CEC1D06C72B9}">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5" autoAdjust="0"/>
    <p:restoredTop sz="94051" autoAdjust="0"/>
  </p:normalViewPr>
  <p:slideViewPr>
    <p:cSldViewPr snapToGrid="0">
      <p:cViewPr varScale="1">
        <p:scale>
          <a:sx n="63" d="100"/>
          <a:sy n="63" d="100"/>
        </p:scale>
        <p:origin x="804" y="44"/>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99" d="100"/>
          <a:sy n="99" d="100"/>
        </p:scale>
        <p:origin x="357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1.xml"/><Relationship Id="rId21" Type="http://schemas.microsoft.com/office/2016/11/relationships/changesInfo" Target="changesInfos/changesInfo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sbah Khan" userId="8d2cbe46-8b5e-4347-b868-70f0432020bd" providerId="ADAL" clId="{8A00DFC8-7602-4D32-BE2D-18E62513D765}"/>
    <pc:docChg chg="undo custSel modSld modMainMaster">
      <pc:chgData name="Misbah Khan" userId="8d2cbe46-8b5e-4347-b868-70f0432020bd" providerId="ADAL" clId="{8A00DFC8-7602-4D32-BE2D-18E62513D765}" dt="2023-02-20T19:44:27.558" v="4240" actId="1036"/>
      <pc:docMkLst>
        <pc:docMk/>
      </pc:docMkLst>
      <pc:sldChg chg="modSp">
        <pc:chgData name="Misbah Khan" userId="8d2cbe46-8b5e-4347-b868-70f0432020bd" providerId="ADAL" clId="{8A00DFC8-7602-4D32-BE2D-18E62513D765}" dt="2023-02-20T18:25:20.250" v="0"/>
        <pc:sldMkLst>
          <pc:docMk/>
          <pc:sldMk cId="742591817" sldId="281"/>
        </pc:sldMkLst>
        <pc:spChg chg="mod">
          <ac:chgData name="Misbah Khan" userId="8d2cbe46-8b5e-4347-b868-70f0432020bd" providerId="ADAL" clId="{8A00DFC8-7602-4D32-BE2D-18E62513D765}" dt="2023-02-20T18:25:20.250" v="0"/>
          <ac:spMkLst>
            <pc:docMk/>
            <pc:sldMk cId="742591817" sldId="281"/>
            <ac:spMk id="2" creationId="{88DC1F28-E3FD-416B-8C76-7556A49440F5}"/>
          </ac:spMkLst>
        </pc:spChg>
        <pc:spChg chg="mod">
          <ac:chgData name="Misbah Khan" userId="8d2cbe46-8b5e-4347-b868-70f0432020bd" providerId="ADAL" clId="{8A00DFC8-7602-4D32-BE2D-18E62513D765}" dt="2023-02-20T18:25:20.250" v="0"/>
          <ac:spMkLst>
            <pc:docMk/>
            <pc:sldMk cId="742591817" sldId="281"/>
            <ac:spMk id="4" creationId="{61A02E3A-E7B4-45B1-9EBC-3DB4D41F565D}"/>
          </ac:spMkLst>
        </pc:spChg>
      </pc:sldChg>
      <pc:sldChg chg="modSp mod">
        <pc:chgData name="Misbah Khan" userId="8d2cbe46-8b5e-4347-b868-70f0432020bd" providerId="ADAL" clId="{8A00DFC8-7602-4D32-BE2D-18E62513D765}" dt="2023-02-20T18:32:41.572" v="408" actId="20577"/>
        <pc:sldMkLst>
          <pc:docMk/>
          <pc:sldMk cId="1329746698" sldId="283"/>
        </pc:sldMkLst>
        <pc:spChg chg="mod">
          <ac:chgData name="Misbah Khan" userId="8d2cbe46-8b5e-4347-b868-70f0432020bd" providerId="ADAL" clId="{8A00DFC8-7602-4D32-BE2D-18E62513D765}" dt="2023-02-20T18:25:20.250" v="0"/>
          <ac:spMkLst>
            <pc:docMk/>
            <pc:sldMk cId="1329746698" sldId="283"/>
            <ac:spMk id="2" creationId="{3560F281-4FF6-4617-A809-AC9C15ECF18A}"/>
          </ac:spMkLst>
        </pc:spChg>
        <pc:spChg chg="mod">
          <ac:chgData name="Misbah Khan" userId="8d2cbe46-8b5e-4347-b868-70f0432020bd" providerId="ADAL" clId="{8A00DFC8-7602-4D32-BE2D-18E62513D765}" dt="2023-02-20T18:32:41.572" v="408" actId="20577"/>
          <ac:spMkLst>
            <pc:docMk/>
            <pc:sldMk cId="1329746698" sldId="283"/>
            <ac:spMk id="4" creationId="{D355C61F-C8F1-4977-8E1F-F16C0D9EA88C}"/>
          </ac:spMkLst>
        </pc:spChg>
        <pc:spChg chg="mod">
          <ac:chgData name="Misbah Khan" userId="8d2cbe46-8b5e-4347-b868-70f0432020bd" providerId="ADAL" clId="{8A00DFC8-7602-4D32-BE2D-18E62513D765}" dt="2023-02-20T18:25:20.250" v="0"/>
          <ac:spMkLst>
            <pc:docMk/>
            <pc:sldMk cId="1329746698" sldId="283"/>
            <ac:spMk id="6" creationId="{1C554D9F-1895-486E-BFBA-905BB2D29E08}"/>
          </ac:spMkLst>
        </pc:spChg>
        <pc:picChg chg="mod">
          <ac:chgData name="Misbah Khan" userId="8d2cbe46-8b5e-4347-b868-70f0432020bd" providerId="ADAL" clId="{8A00DFC8-7602-4D32-BE2D-18E62513D765}" dt="2023-02-20T18:25:20.250" v="0"/>
          <ac:picMkLst>
            <pc:docMk/>
            <pc:sldMk cId="1329746698" sldId="283"/>
            <ac:picMk id="9" creationId="{A9A75888-22E3-1D43-9112-DA02186070B5}"/>
          </ac:picMkLst>
        </pc:picChg>
      </pc:sldChg>
      <pc:sldChg chg="modSp mod">
        <pc:chgData name="Misbah Khan" userId="8d2cbe46-8b5e-4347-b868-70f0432020bd" providerId="ADAL" clId="{8A00DFC8-7602-4D32-BE2D-18E62513D765}" dt="2023-02-20T19:10:26.734" v="2243" actId="20577"/>
        <pc:sldMkLst>
          <pc:docMk/>
          <pc:sldMk cId="3188837873" sldId="284"/>
        </pc:sldMkLst>
        <pc:spChg chg="mod">
          <ac:chgData name="Misbah Khan" userId="8d2cbe46-8b5e-4347-b868-70f0432020bd" providerId="ADAL" clId="{8A00DFC8-7602-4D32-BE2D-18E62513D765}" dt="2023-02-20T18:25:20.250" v="0"/>
          <ac:spMkLst>
            <pc:docMk/>
            <pc:sldMk cId="3188837873" sldId="284"/>
            <ac:spMk id="2" creationId="{19304E83-A4F0-49C5-BB01-F5773509A2B3}"/>
          </ac:spMkLst>
        </pc:spChg>
        <pc:spChg chg="mod">
          <ac:chgData name="Misbah Khan" userId="8d2cbe46-8b5e-4347-b868-70f0432020bd" providerId="ADAL" clId="{8A00DFC8-7602-4D32-BE2D-18E62513D765}" dt="2023-02-20T18:25:20.760" v="3" actId="27636"/>
          <ac:spMkLst>
            <pc:docMk/>
            <pc:sldMk cId="3188837873" sldId="284"/>
            <ac:spMk id="3" creationId="{7CA42D59-EAD6-4F95-84F1-32A30F057856}"/>
          </ac:spMkLst>
        </pc:spChg>
        <pc:spChg chg="mod">
          <ac:chgData name="Misbah Khan" userId="8d2cbe46-8b5e-4347-b868-70f0432020bd" providerId="ADAL" clId="{8A00DFC8-7602-4D32-BE2D-18E62513D765}" dt="2023-02-20T19:06:14.536" v="1999" actId="20577"/>
          <ac:spMkLst>
            <pc:docMk/>
            <pc:sldMk cId="3188837873" sldId="284"/>
            <ac:spMk id="4" creationId="{6AB259A0-0017-492F-A0DC-4B70C7052AE0}"/>
          </ac:spMkLst>
        </pc:spChg>
        <pc:spChg chg="mod">
          <ac:chgData name="Misbah Khan" userId="8d2cbe46-8b5e-4347-b868-70f0432020bd" providerId="ADAL" clId="{8A00DFC8-7602-4D32-BE2D-18E62513D765}" dt="2023-02-20T19:10:26.734" v="2243" actId="20577"/>
          <ac:spMkLst>
            <pc:docMk/>
            <pc:sldMk cId="3188837873" sldId="284"/>
            <ac:spMk id="5" creationId="{CEEB3BAE-C0B2-447C-B8BE-96C6BD84D658}"/>
          </ac:spMkLst>
        </pc:spChg>
        <pc:spChg chg="mod">
          <ac:chgData name="Misbah Khan" userId="8d2cbe46-8b5e-4347-b868-70f0432020bd" providerId="ADAL" clId="{8A00DFC8-7602-4D32-BE2D-18E62513D765}" dt="2023-02-20T19:06:24.579" v="2001" actId="20577"/>
          <ac:spMkLst>
            <pc:docMk/>
            <pc:sldMk cId="3188837873" sldId="284"/>
            <ac:spMk id="6" creationId="{B237D1CA-B91A-410E-A968-D017BBE99F99}"/>
          </ac:spMkLst>
        </pc:spChg>
        <pc:spChg chg="mod">
          <ac:chgData name="Misbah Khan" userId="8d2cbe46-8b5e-4347-b868-70f0432020bd" providerId="ADAL" clId="{8A00DFC8-7602-4D32-BE2D-18E62513D765}" dt="2023-02-20T19:08:10.587" v="2084" actId="255"/>
          <ac:spMkLst>
            <pc:docMk/>
            <pc:sldMk cId="3188837873" sldId="284"/>
            <ac:spMk id="7" creationId="{26A87885-D672-4CF9-A78D-CFE98385B03A}"/>
          </ac:spMkLst>
        </pc:spChg>
        <pc:spChg chg="mod">
          <ac:chgData name="Misbah Khan" userId="8d2cbe46-8b5e-4347-b868-70f0432020bd" providerId="ADAL" clId="{8A00DFC8-7602-4D32-BE2D-18E62513D765}" dt="2023-02-20T18:25:20.250" v="0"/>
          <ac:spMkLst>
            <pc:docMk/>
            <pc:sldMk cId="3188837873" sldId="284"/>
            <ac:spMk id="8" creationId="{E6AC9832-FB01-464A-9824-61887B77997E}"/>
          </ac:spMkLst>
        </pc:spChg>
      </pc:sldChg>
      <pc:sldChg chg="delSp modSp mod">
        <pc:chgData name="Misbah Khan" userId="8d2cbe46-8b5e-4347-b868-70f0432020bd" providerId="ADAL" clId="{8A00DFC8-7602-4D32-BE2D-18E62513D765}" dt="2023-02-20T19:36:02.057" v="3875" actId="20577"/>
        <pc:sldMkLst>
          <pc:docMk/>
          <pc:sldMk cId="665219316" sldId="285"/>
        </pc:sldMkLst>
        <pc:spChg chg="mod">
          <ac:chgData name="Misbah Khan" userId="8d2cbe46-8b5e-4347-b868-70f0432020bd" providerId="ADAL" clId="{8A00DFC8-7602-4D32-BE2D-18E62513D765}" dt="2023-02-20T19:28:58.876" v="3175" actId="20577"/>
          <ac:spMkLst>
            <pc:docMk/>
            <pc:sldMk cId="665219316" sldId="285"/>
            <ac:spMk id="4" creationId="{3B86E961-B76E-423F-995E-11B31E921437}"/>
          </ac:spMkLst>
        </pc:spChg>
        <pc:spChg chg="mod">
          <ac:chgData name="Misbah Khan" userId="8d2cbe46-8b5e-4347-b868-70f0432020bd" providerId="ADAL" clId="{8A00DFC8-7602-4D32-BE2D-18E62513D765}" dt="2023-02-20T18:25:20.250" v="0"/>
          <ac:spMkLst>
            <pc:docMk/>
            <pc:sldMk cId="665219316" sldId="285"/>
            <ac:spMk id="6" creationId="{70202D98-AA1E-41BB-B94E-180311759C13}"/>
          </ac:spMkLst>
        </pc:spChg>
        <pc:spChg chg="mod">
          <ac:chgData name="Misbah Khan" userId="8d2cbe46-8b5e-4347-b868-70f0432020bd" providerId="ADAL" clId="{8A00DFC8-7602-4D32-BE2D-18E62513D765}" dt="2023-02-20T18:25:20.250" v="0"/>
          <ac:spMkLst>
            <pc:docMk/>
            <pc:sldMk cId="665219316" sldId="285"/>
            <ac:spMk id="11" creationId="{C5462610-1D7E-437B-B516-F30D9A789B9B}"/>
          </ac:spMkLst>
        </pc:spChg>
        <pc:spChg chg="del mod">
          <ac:chgData name="Misbah Khan" userId="8d2cbe46-8b5e-4347-b868-70f0432020bd" providerId="ADAL" clId="{8A00DFC8-7602-4D32-BE2D-18E62513D765}" dt="2023-02-20T19:27:34.568" v="3098" actId="478"/>
          <ac:spMkLst>
            <pc:docMk/>
            <pc:sldMk cId="665219316" sldId="285"/>
            <ac:spMk id="13" creationId="{89A52EC7-3479-53AC-C4BA-0A57F4120BC6}"/>
          </ac:spMkLst>
        </pc:spChg>
        <pc:graphicFrameChg chg="mod">
          <ac:chgData name="Misbah Khan" userId="8d2cbe46-8b5e-4347-b868-70f0432020bd" providerId="ADAL" clId="{8A00DFC8-7602-4D32-BE2D-18E62513D765}" dt="2023-02-20T19:36:02.057" v="3875" actId="20577"/>
          <ac:graphicFrameMkLst>
            <pc:docMk/>
            <pc:sldMk cId="665219316" sldId="285"/>
            <ac:graphicFrameMk id="20" creationId="{FB4057BF-54A7-36C9-4BE5-E63C80D83F58}"/>
          </ac:graphicFrameMkLst>
        </pc:graphicFrameChg>
        <pc:picChg chg="mod">
          <ac:chgData name="Misbah Khan" userId="8d2cbe46-8b5e-4347-b868-70f0432020bd" providerId="ADAL" clId="{8A00DFC8-7602-4D32-BE2D-18E62513D765}" dt="2023-02-20T18:25:20.250" v="0"/>
          <ac:picMkLst>
            <pc:docMk/>
            <pc:sldMk cId="665219316" sldId="285"/>
            <ac:picMk id="12" creationId="{8F5AE0D5-C196-A947-8AFE-449A48B26153}"/>
          </ac:picMkLst>
        </pc:picChg>
      </pc:sldChg>
      <pc:sldChg chg="addSp delSp modSp mod">
        <pc:chgData name="Misbah Khan" userId="8d2cbe46-8b5e-4347-b868-70f0432020bd" providerId="ADAL" clId="{8A00DFC8-7602-4D32-BE2D-18E62513D765}" dt="2023-02-20T18:55:44.060" v="1704" actId="20577"/>
        <pc:sldMkLst>
          <pc:docMk/>
          <pc:sldMk cId="4091674644" sldId="292"/>
        </pc:sldMkLst>
        <pc:spChg chg="mod">
          <ac:chgData name="Misbah Khan" userId="8d2cbe46-8b5e-4347-b868-70f0432020bd" providerId="ADAL" clId="{8A00DFC8-7602-4D32-BE2D-18E62513D765}" dt="2023-02-20T18:25:20.250" v="0"/>
          <ac:spMkLst>
            <pc:docMk/>
            <pc:sldMk cId="4091674644" sldId="292"/>
            <ac:spMk id="5" creationId="{BDD5A594-D852-43BB-B591-E9D9027253BD}"/>
          </ac:spMkLst>
        </pc:spChg>
        <pc:spChg chg="add del mod">
          <ac:chgData name="Misbah Khan" userId="8d2cbe46-8b5e-4347-b868-70f0432020bd" providerId="ADAL" clId="{8A00DFC8-7602-4D32-BE2D-18E62513D765}" dt="2023-02-20T18:53:02.740" v="1647" actId="478"/>
          <ac:spMkLst>
            <pc:docMk/>
            <pc:sldMk cId="4091674644" sldId="292"/>
            <ac:spMk id="7" creationId="{25D9747A-781D-28C7-5961-137E597CC8D7}"/>
          </ac:spMkLst>
        </pc:spChg>
        <pc:spChg chg="add del mod">
          <ac:chgData name="Misbah Khan" userId="8d2cbe46-8b5e-4347-b868-70f0432020bd" providerId="ADAL" clId="{8A00DFC8-7602-4D32-BE2D-18E62513D765}" dt="2023-02-20T18:54:16.961" v="1672" actId="478"/>
          <ac:spMkLst>
            <pc:docMk/>
            <pc:sldMk cId="4091674644" sldId="292"/>
            <ac:spMk id="9" creationId="{125988D9-A2FB-C158-4A3A-C0F396A7EEAA}"/>
          </ac:spMkLst>
        </pc:spChg>
        <pc:spChg chg="mod">
          <ac:chgData name="Misbah Khan" userId="8d2cbe46-8b5e-4347-b868-70f0432020bd" providerId="ADAL" clId="{8A00DFC8-7602-4D32-BE2D-18E62513D765}" dt="2023-02-20T18:55:44.060" v="1704" actId="20577"/>
          <ac:spMkLst>
            <pc:docMk/>
            <pc:sldMk cId="4091674644" sldId="292"/>
            <ac:spMk id="14" creationId="{F278402B-CA7D-4F5B-B3FA-ED74AB3CFB6C}"/>
          </ac:spMkLst>
        </pc:spChg>
        <pc:graphicFrameChg chg="modGraphic">
          <ac:chgData name="Misbah Khan" userId="8d2cbe46-8b5e-4347-b868-70f0432020bd" providerId="ADAL" clId="{8A00DFC8-7602-4D32-BE2D-18E62513D765}" dt="2023-02-20T18:52:42.814" v="1645" actId="20577"/>
          <ac:graphicFrameMkLst>
            <pc:docMk/>
            <pc:sldMk cId="4091674644" sldId="292"/>
            <ac:graphicFrameMk id="4" creationId="{046FB7EE-07CF-4CF6-5464-C34FD043CD68}"/>
          </ac:graphicFrameMkLst>
        </pc:graphicFrameChg>
        <pc:picChg chg="add del mod">
          <ac:chgData name="Misbah Khan" userId="8d2cbe46-8b5e-4347-b868-70f0432020bd" providerId="ADAL" clId="{8A00DFC8-7602-4D32-BE2D-18E62513D765}" dt="2023-02-20T18:54:35.204" v="1675" actId="1076"/>
          <ac:picMkLst>
            <pc:docMk/>
            <pc:sldMk cId="4091674644" sldId="292"/>
            <ac:picMk id="11" creationId="{2E7ADBC3-DECA-9F4C-9289-9E43C727592F}"/>
          </ac:picMkLst>
        </pc:picChg>
        <pc:picChg chg="add mod">
          <ac:chgData name="Misbah Khan" userId="8d2cbe46-8b5e-4347-b868-70f0432020bd" providerId="ADAL" clId="{8A00DFC8-7602-4D32-BE2D-18E62513D765}" dt="2023-02-20T18:54:43.287" v="1677" actId="14100"/>
          <ac:picMkLst>
            <pc:docMk/>
            <pc:sldMk cId="4091674644" sldId="292"/>
            <ac:picMk id="1026" creationId="{5CF3E566-543E-A339-1193-041BCFCC0CEB}"/>
          </ac:picMkLst>
        </pc:picChg>
      </pc:sldChg>
      <pc:sldChg chg="addSp delSp modSp mod">
        <pc:chgData name="Misbah Khan" userId="8d2cbe46-8b5e-4347-b868-70f0432020bd" providerId="ADAL" clId="{8A00DFC8-7602-4D32-BE2D-18E62513D765}" dt="2023-02-20T19:24:06.568" v="2956" actId="313"/>
        <pc:sldMkLst>
          <pc:docMk/>
          <pc:sldMk cId="25800700" sldId="294"/>
        </pc:sldMkLst>
        <pc:spChg chg="mod">
          <ac:chgData name="Misbah Khan" userId="8d2cbe46-8b5e-4347-b868-70f0432020bd" providerId="ADAL" clId="{8A00DFC8-7602-4D32-BE2D-18E62513D765}" dt="2023-02-20T18:25:20.782" v="7" actId="27636"/>
          <ac:spMkLst>
            <pc:docMk/>
            <pc:sldMk cId="25800700" sldId="294"/>
            <ac:spMk id="3" creationId="{DE9D0F75-42B5-4960-8C3A-291285872DAF}"/>
          </ac:spMkLst>
        </pc:spChg>
        <pc:spChg chg="mod">
          <ac:chgData name="Misbah Khan" userId="8d2cbe46-8b5e-4347-b868-70f0432020bd" providerId="ADAL" clId="{8A00DFC8-7602-4D32-BE2D-18E62513D765}" dt="2023-02-20T19:19:16.675" v="2638" actId="20577"/>
          <ac:spMkLst>
            <pc:docMk/>
            <pc:sldMk cId="25800700" sldId="294"/>
            <ac:spMk id="4" creationId="{3D86F817-97F8-7210-7498-F94E5EAE95AD}"/>
          </ac:spMkLst>
        </pc:spChg>
        <pc:spChg chg="add mod">
          <ac:chgData name="Misbah Khan" userId="8d2cbe46-8b5e-4347-b868-70f0432020bd" providerId="ADAL" clId="{8A00DFC8-7602-4D32-BE2D-18E62513D765}" dt="2023-02-20T19:11:17.955" v="2248" actId="207"/>
          <ac:spMkLst>
            <pc:docMk/>
            <pc:sldMk cId="25800700" sldId="294"/>
            <ac:spMk id="5" creationId="{1EE3B981-D5DB-0328-AC60-5A6F9673A021}"/>
          </ac:spMkLst>
        </pc:spChg>
        <pc:spChg chg="mod">
          <ac:chgData name="Misbah Khan" userId="8d2cbe46-8b5e-4347-b868-70f0432020bd" providerId="ADAL" clId="{8A00DFC8-7602-4D32-BE2D-18E62513D765}" dt="2023-02-20T18:25:20.250" v="0"/>
          <ac:spMkLst>
            <pc:docMk/>
            <pc:sldMk cId="25800700" sldId="294"/>
            <ac:spMk id="9" creationId="{00A34EBD-7DEA-4599-A81B-0A363A0E17FC}"/>
          </ac:spMkLst>
        </pc:spChg>
        <pc:graphicFrameChg chg="add del mod modGraphic">
          <ac:chgData name="Misbah Khan" userId="8d2cbe46-8b5e-4347-b868-70f0432020bd" providerId="ADAL" clId="{8A00DFC8-7602-4D32-BE2D-18E62513D765}" dt="2023-02-20T19:13:47.921" v="2261" actId="1032"/>
          <ac:graphicFrameMkLst>
            <pc:docMk/>
            <pc:sldMk cId="25800700" sldId="294"/>
            <ac:graphicFrameMk id="6" creationId="{1F557D42-6E2F-0D7B-5516-0A580B66F032}"/>
          </ac:graphicFrameMkLst>
        </pc:graphicFrameChg>
        <pc:graphicFrameChg chg="mod">
          <ac:chgData name="Misbah Khan" userId="8d2cbe46-8b5e-4347-b868-70f0432020bd" providerId="ADAL" clId="{8A00DFC8-7602-4D32-BE2D-18E62513D765}" dt="2023-02-20T19:24:06.568" v="2956" actId="313"/>
          <ac:graphicFrameMkLst>
            <pc:docMk/>
            <pc:sldMk cId="25800700" sldId="294"/>
            <ac:graphicFrameMk id="14" creationId="{C92FC1D9-EDC6-2826-0162-88315BBAD252}"/>
          </ac:graphicFrameMkLst>
        </pc:graphicFrameChg>
      </pc:sldChg>
      <pc:sldChg chg="modSp mod">
        <pc:chgData name="Misbah Khan" userId="8d2cbe46-8b5e-4347-b868-70f0432020bd" providerId="ADAL" clId="{8A00DFC8-7602-4D32-BE2D-18E62513D765}" dt="2023-02-20T18:45:18.453" v="1172" actId="2711"/>
        <pc:sldMkLst>
          <pc:docMk/>
          <pc:sldMk cId="722098795" sldId="297"/>
        </pc:sldMkLst>
        <pc:spChg chg="mod">
          <ac:chgData name="Misbah Khan" userId="8d2cbe46-8b5e-4347-b868-70f0432020bd" providerId="ADAL" clId="{8A00DFC8-7602-4D32-BE2D-18E62513D765}" dt="2023-02-20T18:45:18.453" v="1172" actId="2711"/>
          <ac:spMkLst>
            <pc:docMk/>
            <pc:sldMk cId="722098795" sldId="297"/>
            <ac:spMk id="2" creationId="{3560F281-4FF6-4617-A809-AC9C15ECF18A}"/>
          </ac:spMkLst>
        </pc:spChg>
        <pc:spChg chg="mod">
          <ac:chgData name="Misbah Khan" userId="8d2cbe46-8b5e-4347-b868-70f0432020bd" providerId="ADAL" clId="{8A00DFC8-7602-4D32-BE2D-18E62513D765}" dt="2023-02-20T18:44:55.716" v="1171" actId="20577"/>
          <ac:spMkLst>
            <pc:docMk/>
            <pc:sldMk cId="722098795" sldId="297"/>
            <ac:spMk id="3" creationId="{611DC577-0A95-47D0-95D9-5F8DA763D46B}"/>
          </ac:spMkLst>
        </pc:spChg>
        <pc:spChg chg="mod">
          <ac:chgData name="Misbah Khan" userId="8d2cbe46-8b5e-4347-b868-70f0432020bd" providerId="ADAL" clId="{8A00DFC8-7602-4D32-BE2D-18E62513D765}" dt="2023-02-20T18:44:01.309" v="1136" actId="20577"/>
          <ac:spMkLst>
            <pc:docMk/>
            <pc:sldMk cId="722098795" sldId="297"/>
            <ac:spMk id="4" creationId="{D355C61F-C8F1-4977-8E1F-F16C0D9EA88C}"/>
          </ac:spMkLst>
        </pc:spChg>
        <pc:spChg chg="mod">
          <ac:chgData name="Misbah Khan" userId="8d2cbe46-8b5e-4347-b868-70f0432020bd" providerId="ADAL" clId="{8A00DFC8-7602-4D32-BE2D-18E62513D765}" dt="2023-02-20T18:25:20.250" v="0"/>
          <ac:spMkLst>
            <pc:docMk/>
            <pc:sldMk cId="722098795" sldId="297"/>
            <ac:spMk id="6" creationId="{1C554D9F-1895-486E-BFBA-905BB2D29E08}"/>
          </ac:spMkLst>
        </pc:spChg>
      </pc:sldChg>
      <pc:sldChg chg="addSp delSp modSp mod">
        <pc:chgData name="Misbah Khan" userId="8d2cbe46-8b5e-4347-b868-70f0432020bd" providerId="ADAL" clId="{8A00DFC8-7602-4D32-BE2D-18E62513D765}" dt="2023-02-20T18:29:37.047" v="140" actId="1076"/>
        <pc:sldMkLst>
          <pc:docMk/>
          <pc:sldMk cId="3989923275" sldId="298"/>
        </pc:sldMkLst>
        <pc:spChg chg="mod">
          <ac:chgData name="Misbah Khan" userId="8d2cbe46-8b5e-4347-b868-70f0432020bd" providerId="ADAL" clId="{8A00DFC8-7602-4D32-BE2D-18E62513D765}" dt="2023-02-20T18:29:37.047" v="140" actId="1076"/>
          <ac:spMkLst>
            <pc:docMk/>
            <pc:sldMk cId="3989923275" sldId="298"/>
            <ac:spMk id="3" creationId="{200B3D2B-613A-41BE-987D-E6A1324B456D}"/>
          </ac:spMkLst>
        </pc:spChg>
        <pc:spChg chg="del mod">
          <ac:chgData name="Misbah Khan" userId="8d2cbe46-8b5e-4347-b868-70f0432020bd" providerId="ADAL" clId="{8A00DFC8-7602-4D32-BE2D-18E62513D765}" dt="2023-02-20T18:25:51.039" v="67" actId="21"/>
          <ac:spMkLst>
            <pc:docMk/>
            <pc:sldMk cId="3989923275" sldId="298"/>
            <ac:spMk id="4" creationId="{4772945D-CA91-4CFE-8EB7-941C7618C994}"/>
          </ac:spMkLst>
        </pc:spChg>
        <pc:spChg chg="add del mod">
          <ac:chgData name="Misbah Khan" userId="8d2cbe46-8b5e-4347-b868-70f0432020bd" providerId="ADAL" clId="{8A00DFC8-7602-4D32-BE2D-18E62513D765}" dt="2023-02-20T18:27:52.622" v="75" actId="21"/>
          <ac:spMkLst>
            <pc:docMk/>
            <pc:sldMk cId="3989923275" sldId="298"/>
            <ac:spMk id="6" creationId="{F9E08157-A63A-6E3C-4E6F-5CF9C90AFCDB}"/>
          </ac:spMkLst>
        </pc:spChg>
        <pc:picChg chg="mod">
          <ac:chgData name="Misbah Khan" userId="8d2cbe46-8b5e-4347-b868-70f0432020bd" providerId="ADAL" clId="{8A00DFC8-7602-4D32-BE2D-18E62513D765}" dt="2023-02-20T18:27:35.062" v="73" actId="1076"/>
          <ac:picMkLst>
            <pc:docMk/>
            <pc:sldMk cId="3989923275" sldId="298"/>
            <ac:picMk id="12" creationId="{AA8A1CBA-9BB5-2246-9F4B-98EAD7C90158}"/>
          </ac:picMkLst>
        </pc:picChg>
      </pc:sldChg>
      <pc:sldChg chg="addSp modSp mod">
        <pc:chgData name="Misbah Khan" userId="8d2cbe46-8b5e-4347-b868-70f0432020bd" providerId="ADAL" clId="{8A00DFC8-7602-4D32-BE2D-18E62513D765}" dt="2023-02-20T19:44:27.558" v="4240" actId="1036"/>
        <pc:sldMkLst>
          <pc:docMk/>
          <pc:sldMk cId="4116789569" sldId="299"/>
        </pc:sldMkLst>
        <pc:spChg chg="add mod">
          <ac:chgData name="Misbah Khan" userId="8d2cbe46-8b5e-4347-b868-70f0432020bd" providerId="ADAL" clId="{8A00DFC8-7602-4D32-BE2D-18E62513D765}" dt="2023-02-20T19:42:30.994" v="4175" actId="1076"/>
          <ac:spMkLst>
            <pc:docMk/>
            <pc:sldMk cId="4116789569" sldId="299"/>
            <ac:spMk id="3" creationId="{848EA600-7A8D-44F7-6083-DAF4E04629EA}"/>
          </ac:spMkLst>
        </pc:spChg>
        <pc:spChg chg="add mod">
          <ac:chgData name="Misbah Khan" userId="8d2cbe46-8b5e-4347-b868-70f0432020bd" providerId="ADAL" clId="{8A00DFC8-7602-4D32-BE2D-18E62513D765}" dt="2023-02-20T19:43:00.991" v="4221" actId="1076"/>
          <ac:spMkLst>
            <pc:docMk/>
            <pc:sldMk cId="4116789569" sldId="299"/>
            <ac:spMk id="4" creationId="{54D42BEF-2037-B1E5-2D6F-E73DC0E69C8F}"/>
          </ac:spMkLst>
        </pc:spChg>
        <pc:spChg chg="mod">
          <ac:chgData name="Misbah Khan" userId="8d2cbe46-8b5e-4347-b868-70f0432020bd" providerId="ADAL" clId="{8A00DFC8-7602-4D32-BE2D-18E62513D765}" dt="2023-02-20T18:25:20.250" v="0"/>
          <ac:spMkLst>
            <pc:docMk/>
            <pc:sldMk cId="4116789569" sldId="299"/>
            <ac:spMk id="6" creationId="{4B379698-AB4C-493D-BF95-F5781FDF2AC5}"/>
          </ac:spMkLst>
        </pc:spChg>
        <pc:spChg chg="add mod">
          <ac:chgData name="Misbah Khan" userId="8d2cbe46-8b5e-4347-b868-70f0432020bd" providerId="ADAL" clId="{8A00DFC8-7602-4D32-BE2D-18E62513D765}" dt="2023-02-20T19:43:19.828" v="4236" actId="20577"/>
          <ac:spMkLst>
            <pc:docMk/>
            <pc:sldMk cId="4116789569" sldId="299"/>
            <ac:spMk id="7" creationId="{170CB59D-2A5E-CBE4-F280-15CDB6E1C04F}"/>
          </ac:spMkLst>
        </pc:spChg>
        <pc:spChg chg="mod">
          <ac:chgData name="Misbah Khan" userId="8d2cbe46-8b5e-4347-b868-70f0432020bd" providerId="ADAL" clId="{8A00DFC8-7602-4D32-BE2D-18E62513D765}" dt="2023-02-20T19:44:23.748" v="4239" actId="20577"/>
          <ac:spMkLst>
            <pc:docMk/>
            <pc:sldMk cId="4116789569" sldId="299"/>
            <ac:spMk id="8" creationId="{3CA1551E-9806-F517-D2EA-49AB3BD584DB}"/>
          </ac:spMkLst>
        </pc:spChg>
        <pc:graphicFrameChg chg="mod">
          <ac:chgData name="Misbah Khan" userId="8d2cbe46-8b5e-4347-b868-70f0432020bd" providerId="ADAL" clId="{8A00DFC8-7602-4D32-BE2D-18E62513D765}" dt="2023-02-20T19:44:27.558" v="4240" actId="1036"/>
          <ac:graphicFrameMkLst>
            <pc:docMk/>
            <pc:sldMk cId="4116789569" sldId="299"/>
            <ac:graphicFrameMk id="10" creationId="{285AE3F4-6534-356C-F95F-07F179E0D5F3}"/>
          </ac:graphicFrameMkLst>
        </pc:graphicFrameChg>
      </pc:sldChg>
      <pc:sldChg chg="modSp">
        <pc:chgData name="Misbah Khan" userId="8d2cbe46-8b5e-4347-b868-70f0432020bd" providerId="ADAL" clId="{8A00DFC8-7602-4D32-BE2D-18E62513D765}" dt="2023-02-20T18:25:20.250" v="0"/>
        <pc:sldMkLst>
          <pc:docMk/>
          <pc:sldMk cId="239646427" sldId="300"/>
        </pc:sldMkLst>
        <pc:spChg chg="mod">
          <ac:chgData name="Misbah Khan" userId="8d2cbe46-8b5e-4347-b868-70f0432020bd" providerId="ADAL" clId="{8A00DFC8-7602-4D32-BE2D-18E62513D765}" dt="2023-02-20T18:25:20.250" v="0"/>
          <ac:spMkLst>
            <pc:docMk/>
            <pc:sldMk cId="239646427" sldId="300"/>
            <ac:spMk id="3" creationId="{F0DA377C-8878-2AF7-9EFD-8242464984B9}"/>
          </ac:spMkLst>
        </pc:spChg>
        <pc:spChg chg="mod">
          <ac:chgData name="Misbah Khan" userId="8d2cbe46-8b5e-4347-b868-70f0432020bd" providerId="ADAL" clId="{8A00DFC8-7602-4D32-BE2D-18E62513D765}" dt="2023-02-20T18:25:20.250" v="0"/>
          <ac:spMkLst>
            <pc:docMk/>
            <pc:sldMk cId="239646427" sldId="300"/>
            <ac:spMk id="4" creationId="{ECF1CC89-8F0B-2A0B-638B-F6F437C3A7BB}"/>
          </ac:spMkLst>
        </pc:spChg>
      </pc:sldChg>
      <pc:sldMasterChg chg="addSp">
        <pc:chgData name="Misbah Khan" userId="8d2cbe46-8b5e-4347-b868-70f0432020bd" providerId="ADAL" clId="{8A00DFC8-7602-4D32-BE2D-18E62513D765}" dt="2023-02-20T18:25:20.250" v="0"/>
        <pc:sldMasterMkLst>
          <pc:docMk/>
          <pc:sldMasterMk cId="3726129403" sldId="2147484093"/>
        </pc:sldMasterMkLst>
        <pc:spChg chg="add">
          <ac:chgData name="Misbah Khan" userId="8d2cbe46-8b5e-4347-b868-70f0432020bd" providerId="ADAL" clId="{8A00DFC8-7602-4D32-BE2D-18E62513D765}" dt="2023-02-20T18:25:20.250" v="0"/>
          <ac:spMkLst>
            <pc:docMk/>
            <pc:sldMasterMk cId="3726129403" sldId="2147484093"/>
            <ac:spMk id="7" creationId="{E1C7AC29-5475-2ABA-0AAC-8BA9AC2A9A29}"/>
          </ac:spMkLst>
        </pc:spChg>
        <pc:spChg chg="add">
          <ac:chgData name="Misbah Khan" userId="8d2cbe46-8b5e-4347-b868-70f0432020bd" providerId="ADAL" clId="{8A00DFC8-7602-4D32-BE2D-18E62513D765}" dt="2023-02-20T18:25:20.250" v="0"/>
          <ac:spMkLst>
            <pc:docMk/>
            <pc:sldMasterMk cId="3726129403" sldId="2147484093"/>
            <ac:spMk id="8" creationId="{4C13F34F-F02E-4CC5-3D84-719DC7B36F7F}"/>
          </ac:spMkLst>
        </pc:spChg>
        <pc:spChg chg="add">
          <ac:chgData name="Misbah Khan" userId="8d2cbe46-8b5e-4347-b868-70f0432020bd" providerId="ADAL" clId="{8A00DFC8-7602-4D32-BE2D-18E62513D765}" dt="2023-02-20T18:25:20.250" v="0"/>
          <ac:spMkLst>
            <pc:docMk/>
            <pc:sldMasterMk cId="3726129403" sldId="2147484093"/>
            <ac:spMk id="9" creationId="{428F7167-DDCD-EEFB-AE50-009F442797A3}"/>
          </ac:spMkLst>
        </pc:spChg>
        <pc:spChg chg="add">
          <ac:chgData name="Misbah Khan" userId="8d2cbe46-8b5e-4347-b868-70f0432020bd" providerId="ADAL" clId="{8A00DFC8-7602-4D32-BE2D-18E62513D765}" dt="2023-02-20T18:25:20.250" v="0"/>
          <ac:spMkLst>
            <pc:docMk/>
            <pc:sldMasterMk cId="3726129403" sldId="2147484093"/>
            <ac:spMk id="10" creationId="{AD9412EE-71DA-5A0A-DD14-BD26221AA84A}"/>
          </ac:spMkLst>
        </pc:spChg>
        <pc:spChg chg="add">
          <ac:chgData name="Misbah Khan" userId="8d2cbe46-8b5e-4347-b868-70f0432020bd" providerId="ADAL" clId="{8A00DFC8-7602-4D32-BE2D-18E62513D765}" dt="2023-02-20T18:25:20.250" v="0"/>
          <ac:spMkLst>
            <pc:docMk/>
            <pc:sldMasterMk cId="3726129403" sldId="2147484093"/>
            <ac:spMk id="11" creationId="{2AAE73B3-38AA-EF0A-7EF9-44FD26EB2C4A}"/>
          </ac:spMkLst>
        </pc:spChg>
        <pc:spChg chg="add">
          <ac:chgData name="Misbah Khan" userId="8d2cbe46-8b5e-4347-b868-70f0432020bd" providerId="ADAL" clId="{8A00DFC8-7602-4D32-BE2D-18E62513D765}" dt="2023-02-20T18:25:20.250" v="0"/>
          <ac:spMkLst>
            <pc:docMk/>
            <pc:sldMasterMk cId="3726129403" sldId="2147484093"/>
            <ac:spMk id="12" creationId="{9A490C87-ABD2-26A9-4FDF-87CFFB6F6B81}"/>
          </ac:spMkLst>
        </pc:spChg>
        <pc:cxnChg chg="add">
          <ac:chgData name="Misbah Khan" userId="8d2cbe46-8b5e-4347-b868-70f0432020bd" providerId="ADAL" clId="{8A00DFC8-7602-4D32-BE2D-18E62513D765}" dt="2023-02-20T18:25:20.250" v="0"/>
          <ac:cxnSpMkLst>
            <pc:docMk/>
            <pc:sldMasterMk cId="3726129403" sldId="2147484093"/>
            <ac:cxnSpMk id="13" creationId="{9428F9EA-711D-C7A5-93BA-2BB24024F157}"/>
          </ac:cxnSpMkLst>
        </pc:cxn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75000"/>
                    <a:lumOff val="25000"/>
                  </a:schemeClr>
                </a:solidFill>
                <a:latin typeface="+mn-lt"/>
                <a:ea typeface="+mn-ea"/>
                <a:cs typeface="+mn-cs"/>
              </a:defRPr>
            </a:pPr>
            <a:r>
              <a:rPr lang="en-GB" noProof="0" dirty="0">
                <a:solidFill>
                  <a:schemeClr val="tx1">
                    <a:lumMod val="75000"/>
                    <a:lumOff val="25000"/>
                  </a:schemeClr>
                </a:solidFill>
              </a:rPr>
              <a:t>Company Sales</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75000"/>
                  <a:lumOff val="25000"/>
                </a:schemeClr>
              </a:solidFill>
              <a:latin typeface="+mn-lt"/>
              <a:ea typeface="+mn-ea"/>
              <a:cs typeface="+mn-cs"/>
            </a:defRPr>
          </a:pPr>
          <a:endParaRPr lang="en-US"/>
        </a:p>
      </c:txPr>
    </c:title>
    <c:autoTitleDeleted val="0"/>
    <c:plotArea>
      <c:layout/>
      <c:doughnutChart>
        <c:varyColors val="1"/>
        <c:dLbls>
          <c:showLegendKey val="0"/>
          <c:showVal val="0"/>
          <c:showCatName val="0"/>
          <c:showSerName val="0"/>
          <c:showPercent val="0"/>
          <c:showBubbleSize val="0"/>
          <c:showLeaderLines val="0"/>
        </c:dLbls>
        <c:firstSliceAng val="0"/>
        <c:holeSize val="50"/>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70E05E-3D85-4142-8DDB-971655F33A73}" type="doc">
      <dgm:prSet loTypeId="urn:microsoft.com/office/officeart/2005/8/layout/pList2" loCatId="list" qsTypeId="urn:microsoft.com/office/officeart/2005/8/quickstyle/simple1" qsCatId="simple" csTypeId="urn:microsoft.com/office/officeart/2005/8/colors/accent1_2" csCatId="accent1" phldr="1"/>
      <dgm:spPr/>
      <dgm:t>
        <a:bodyPr/>
        <a:lstStyle/>
        <a:p>
          <a:endParaRPr lang="en-GB"/>
        </a:p>
      </dgm:t>
    </dgm:pt>
    <dgm:pt modelId="{B811BCB6-1297-448D-BD0C-F2EF2755F08A}">
      <dgm:prSet phldrT="[Text]" custT="1"/>
      <dgm:spPr>
        <a:noFill/>
        <a:ln>
          <a:solidFill>
            <a:schemeClr val="tx1"/>
          </a:solidFill>
        </a:ln>
      </dgm:spPr>
      <dgm:t>
        <a:bodyPr/>
        <a:lstStyle/>
        <a:p>
          <a:pPr algn="l"/>
          <a:r>
            <a:rPr lang="en-GB" sz="1100" dirty="0">
              <a:solidFill>
                <a:schemeClr val="tx1"/>
              </a:solidFill>
              <a:latin typeface="Calibri Light" panose="020F0302020204030204" pitchFamily="34" charset="0"/>
              <a:cs typeface="Calibri Light" panose="020F0302020204030204" pitchFamily="34" charset="0"/>
            </a:rPr>
            <a:t>Essential for student life are the digital skills required for Microsoft Word. With the help of this digital tool, students can present their assignment using Word.</a:t>
          </a:r>
        </a:p>
        <a:p>
          <a:r>
            <a:rPr lang="en-GB" sz="1100" dirty="0">
              <a:solidFill>
                <a:schemeClr val="tx1"/>
              </a:solidFill>
              <a:latin typeface="Calibri Light" panose="020F0302020204030204" pitchFamily="34" charset="0"/>
              <a:cs typeface="Calibri Light" panose="020F0302020204030204" pitchFamily="34" charset="0"/>
            </a:rPr>
            <a:t>The following are the digital skills that the student can learn and use.</a:t>
          </a:r>
        </a:p>
        <a:p>
          <a:endParaRPr lang="en-GB" sz="1100" dirty="0">
            <a:solidFill>
              <a:schemeClr val="tx1"/>
            </a:solidFill>
            <a:latin typeface="Calibri Light" panose="020F0302020204030204" pitchFamily="34" charset="0"/>
            <a:cs typeface="Calibri Light" panose="020F0302020204030204" pitchFamily="34" charset="0"/>
          </a:endParaRPr>
        </a:p>
        <a:p>
          <a:r>
            <a:rPr lang="en-GB" sz="1100" dirty="0">
              <a:solidFill>
                <a:schemeClr val="tx1"/>
              </a:solidFill>
              <a:latin typeface="Calibri Light" panose="020F0302020204030204" pitchFamily="34" charset="0"/>
              <a:cs typeface="Calibri Light" panose="020F0302020204030204" pitchFamily="34" charset="0"/>
            </a:rPr>
            <a:t>-Documentation in Word using speed typing</a:t>
          </a:r>
        </a:p>
        <a:p>
          <a:r>
            <a:rPr lang="en-GB" sz="1100" dirty="0">
              <a:solidFill>
                <a:schemeClr val="tx1"/>
              </a:solidFill>
              <a:latin typeface="Calibri Light" panose="020F0302020204030204" pitchFamily="34" charset="0"/>
              <a:cs typeface="Calibri Light" panose="020F0302020204030204" pitchFamily="34" charset="0"/>
            </a:rPr>
            <a:t>- Text formatting</a:t>
          </a:r>
        </a:p>
        <a:p>
          <a:r>
            <a:rPr lang="en-GB" sz="1100" dirty="0">
              <a:solidFill>
                <a:schemeClr val="tx1"/>
              </a:solidFill>
              <a:latin typeface="Calibri Light" panose="020F0302020204030204" pitchFamily="34" charset="0"/>
              <a:cs typeface="Calibri Light" panose="020F0302020204030204" pitchFamily="34" charset="0"/>
            </a:rPr>
            <a:t>- incorporating images </a:t>
          </a:r>
        </a:p>
        <a:p>
          <a:r>
            <a:rPr lang="en-GB" sz="1100" dirty="0">
              <a:solidFill>
                <a:schemeClr val="tx1"/>
              </a:solidFill>
              <a:latin typeface="Calibri Light" panose="020F0302020204030204" pitchFamily="34" charset="0"/>
              <a:cs typeface="Calibri Light" panose="020F0302020204030204" pitchFamily="34" charset="0"/>
            </a:rPr>
            <a:t>- Grammar Exams.</a:t>
          </a:r>
        </a:p>
        <a:p>
          <a:pPr algn="l"/>
          <a:endParaRPr lang="en-GB" sz="1050" b="0" dirty="0">
            <a:solidFill>
              <a:schemeClr val="tx1"/>
            </a:solidFill>
          </a:endParaRPr>
        </a:p>
      </dgm:t>
    </dgm:pt>
    <dgm:pt modelId="{8C4337B8-E7D5-4416-883A-6755C209335E}" type="parTrans" cxnId="{A19A933D-58F4-488F-8B88-5FF28A7DB9A0}">
      <dgm:prSet/>
      <dgm:spPr/>
      <dgm:t>
        <a:bodyPr/>
        <a:lstStyle/>
        <a:p>
          <a:endParaRPr lang="en-GB"/>
        </a:p>
      </dgm:t>
    </dgm:pt>
    <dgm:pt modelId="{E6F6AABC-9D01-4B21-B99E-F380C237591F}" type="sibTrans" cxnId="{A19A933D-58F4-488F-8B88-5FF28A7DB9A0}">
      <dgm:prSet/>
      <dgm:spPr/>
      <dgm:t>
        <a:bodyPr/>
        <a:lstStyle/>
        <a:p>
          <a:endParaRPr lang="en-GB"/>
        </a:p>
      </dgm:t>
    </dgm:pt>
    <dgm:pt modelId="{CD121547-1BE5-4994-A90B-08C0AA66E3A9}">
      <dgm:prSet phldrT="[Text]" custT="1"/>
      <dgm:spPr>
        <a:noFill/>
        <a:ln>
          <a:solidFill>
            <a:schemeClr val="tx1"/>
          </a:solidFill>
        </a:ln>
      </dgm:spPr>
      <dgm:t>
        <a:bodyPr/>
        <a:lstStyle/>
        <a:p>
          <a:pPr algn="l"/>
          <a:r>
            <a:rPr lang="en-GB" sz="1200" dirty="0">
              <a:solidFill>
                <a:schemeClr val="tx1"/>
              </a:solidFill>
              <a:highlight>
                <a:srgbClr val="000000"/>
              </a:highlight>
            </a:rPr>
            <a:t> </a:t>
          </a:r>
        </a:p>
      </dgm:t>
    </dgm:pt>
    <dgm:pt modelId="{8C941BCC-420D-41D9-BD97-B5437CB8AA28}" type="parTrans" cxnId="{76B664DC-1804-45A4-9A2E-73E45A6EA4FE}">
      <dgm:prSet/>
      <dgm:spPr/>
      <dgm:t>
        <a:bodyPr/>
        <a:lstStyle/>
        <a:p>
          <a:endParaRPr lang="en-GB"/>
        </a:p>
      </dgm:t>
    </dgm:pt>
    <dgm:pt modelId="{9CF2EE2E-CC05-4F0B-9EC9-E8887EE576ED}" type="sibTrans" cxnId="{76B664DC-1804-45A4-9A2E-73E45A6EA4FE}">
      <dgm:prSet/>
      <dgm:spPr/>
      <dgm:t>
        <a:bodyPr/>
        <a:lstStyle/>
        <a:p>
          <a:endParaRPr lang="en-GB"/>
        </a:p>
      </dgm:t>
    </dgm:pt>
    <dgm:pt modelId="{730E28BE-2AE2-4434-8DC1-615CE9260D7C}">
      <dgm:prSet phldrT="[Text]" custT="1"/>
      <dgm:spPr>
        <a:noFill/>
        <a:ln>
          <a:solidFill>
            <a:schemeClr val="tx1"/>
          </a:solidFill>
        </a:ln>
      </dgm:spPr>
      <dgm:t>
        <a:bodyPr/>
        <a:lstStyle/>
        <a:p>
          <a:pPr algn="l"/>
          <a:r>
            <a:rPr lang="en-GB" sz="1100" dirty="0">
              <a:solidFill>
                <a:schemeClr val="tx1"/>
              </a:solidFill>
              <a:latin typeface="Calibri Light" panose="020F0302020204030204" pitchFamily="34" charset="0"/>
              <a:cs typeface="Calibri Light" panose="020F0302020204030204" pitchFamily="34" charset="0"/>
            </a:rPr>
            <a:t>Students at UWSTD can use Microsoft Outlook to communicate with their professors and fellow students, which is an essential component of their communication skills.</a:t>
          </a:r>
        </a:p>
        <a:p>
          <a:r>
            <a:rPr lang="en-GB" sz="1100" dirty="0">
              <a:solidFill>
                <a:schemeClr val="tx1"/>
              </a:solidFill>
              <a:latin typeface="Calibri Light" panose="020F0302020204030204" pitchFamily="34" charset="0"/>
              <a:cs typeface="Calibri Light" panose="020F0302020204030204" pitchFamily="34" charset="0"/>
            </a:rPr>
            <a:t>Below are listed a few digital skills in which it shows ways  students at UWSTD use to communicate.</a:t>
          </a:r>
        </a:p>
        <a:p>
          <a:endParaRPr lang="en-GB" sz="1100" dirty="0">
            <a:solidFill>
              <a:schemeClr val="tx1"/>
            </a:solidFill>
            <a:latin typeface="Calibri Light" panose="020F0302020204030204" pitchFamily="34" charset="0"/>
            <a:cs typeface="Calibri Light" panose="020F0302020204030204" pitchFamily="34" charset="0"/>
          </a:endParaRPr>
        </a:p>
        <a:p>
          <a:r>
            <a:rPr lang="en-GB" sz="1100" dirty="0">
              <a:solidFill>
                <a:schemeClr val="tx1"/>
              </a:solidFill>
              <a:latin typeface="Calibri Light" panose="020F0302020204030204" pitchFamily="34" charset="0"/>
              <a:cs typeface="Calibri Light" panose="020F0302020204030204" pitchFamily="34" charset="0"/>
            </a:rPr>
            <a:t> keeps students connected to lecturers , students at  university, and your support network while you are at school.</a:t>
          </a:r>
        </a:p>
        <a:p>
          <a:r>
            <a:rPr lang="en-GB" sz="1100" dirty="0">
              <a:solidFill>
                <a:schemeClr val="tx1"/>
              </a:solidFill>
              <a:latin typeface="Calibri Light" panose="020F0302020204030204" pitchFamily="34" charset="0"/>
              <a:cs typeface="Calibri Light" panose="020F0302020204030204" pitchFamily="34" charset="0"/>
            </a:rPr>
            <a:t> Allows secure communication instantly.</a:t>
          </a:r>
        </a:p>
      </dgm:t>
    </dgm:pt>
    <dgm:pt modelId="{4695AD15-BE9D-4DA3-BD9F-010D08CA1F2A}" type="sibTrans" cxnId="{01F64F6B-BA29-4608-A0AB-FFE0D1B93003}">
      <dgm:prSet/>
      <dgm:spPr/>
      <dgm:t>
        <a:bodyPr/>
        <a:lstStyle/>
        <a:p>
          <a:endParaRPr lang="en-GB"/>
        </a:p>
      </dgm:t>
    </dgm:pt>
    <dgm:pt modelId="{8717D236-B4A8-4D5A-B23B-9E27F42CD3E0}" type="parTrans" cxnId="{01F64F6B-BA29-4608-A0AB-FFE0D1B93003}">
      <dgm:prSet/>
      <dgm:spPr/>
      <dgm:t>
        <a:bodyPr/>
        <a:lstStyle/>
        <a:p>
          <a:endParaRPr lang="en-GB"/>
        </a:p>
      </dgm:t>
    </dgm:pt>
    <dgm:pt modelId="{964BDE4B-B763-4F09-8334-E97A3FD54F13}" type="pres">
      <dgm:prSet presAssocID="{AA70E05E-3D85-4142-8DDB-971655F33A73}" presName="Name0" presStyleCnt="0">
        <dgm:presLayoutVars>
          <dgm:dir/>
          <dgm:resizeHandles val="exact"/>
        </dgm:presLayoutVars>
      </dgm:prSet>
      <dgm:spPr/>
    </dgm:pt>
    <dgm:pt modelId="{6AC1C926-7879-44B7-A1D0-2C66295C2C6A}" type="pres">
      <dgm:prSet presAssocID="{AA70E05E-3D85-4142-8DDB-971655F33A73}" presName="bkgdShp" presStyleLbl="alignAccFollowNode1" presStyleIdx="0" presStyleCnt="1" custLinFactNeighborY="-1177"/>
      <dgm:spPr>
        <a:solidFill>
          <a:schemeClr val="tx2">
            <a:lumMod val="20000"/>
            <a:lumOff val="80000"/>
            <a:alpha val="90000"/>
          </a:schemeClr>
        </a:solidFill>
        <a:ln>
          <a:solidFill>
            <a:schemeClr val="tx1">
              <a:alpha val="90000"/>
            </a:schemeClr>
          </a:solidFill>
        </a:ln>
      </dgm:spPr>
    </dgm:pt>
    <dgm:pt modelId="{55C46FB2-A5D1-4FCC-B473-4D8D3491180D}" type="pres">
      <dgm:prSet presAssocID="{AA70E05E-3D85-4142-8DDB-971655F33A73}" presName="linComp" presStyleCnt="0"/>
      <dgm:spPr/>
    </dgm:pt>
    <dgm:pt modelId="{F640F902-641C-44F5-B752-E8D340420CB4}" type="pres">
      <dgm:prSet presAssocID="{B811BCB6-1297-448D-BD0C-F2EF2755F08A}" presName="compNode" presStyleCnt="0"/>
      <dgm:spPr/>
    </dgm:pt>
    <dgm:pt modelId="{949F6A5A-941A-4C0D-BA33-F9828AD7599D}" type="pres">
      <dgm:prSet presAssocID="{B811BCB6-1297-448D-BD0C-F2EF2755F08A}" presName="node" presStyleLbl="node1" presStyleIdx="0" presStyleCnt="3" custScaleX="98606" custScaleY="101236" custLinFactNeighborX="-1948" custLinFactNeighborY="2739">
        <dgm:presLayoutVars>
          <dgm:bulletEnabled val="1"/>
        </dgm:presLayoutVars>
      </dgm:prSet>
      <dgm:spPr/>
    </dgm:pt>
    <dgm:pt modelId="{8875B202-75AD-47DE-9C1C-A4E7D5500FE4}" type="pres">
      <dgm:prSet presAssocID="{B811BCB6-1297-448D-BD0C-F2EF2755F08A}" presName="invisiNode" presStyleLbl="node1" presStyleIdx="0" presStyleCnt="3"/>
      <dgm:spPr/>
    </dgm:pt>
    <dgm:pt modelId="{B18186C9-E492-4373-86D9-FD89AD525F9D}" type="pres">
      <dgm:prSet presAssocID="{B811BCB6-1297-448D-BD0C-F2EF2755F08A}" presName="imagNode" presStyleLbl="fgImgPlace1" presStyleIdx="0" presStyleCnt="3" custScaleX="108072" custScaleY="98745"/>
      <dgm:spPr>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6000" b="-16000"/>
          </a:stretch>
        </a:blipFill>
        <a:ln>
          <a:solidFill>
            <a:schemeClr val="tx1"/>
          </a:solidFill>
        </a:ln>
      </dgm:spPr>
    </dgm:pt>
    <dgm:pt modelId="{6AD7358A-333A-4F46-B6FB-9F144168361A}" type="pres">
      <dgm:prSet presAssocID="{E6F6AABC-9D01-4B21-B99E-F380C237591F}" presName="sibTrans" presStyleLbl="sibTrans2D1" presStyleIdx="0" presStyleCnt="0"/>
      <dgm:spPr/>
    </dgm:pt>
    <dgm:pt modelId="{74615D6F-AC76-4001-9F8A-FD3B0932AA2F}" type="pres">
      <dgm:prSet presAssocID="{CD121547-1BE5-4994-A90B-08C0AA66E3A9}" presName="compNode" presStyleCnt="0"/>
      <dgm:spPr/>
    </dgm:pt>
    <dgm:pt modelId="{F76A50A8-1D5A-4AED-9A56-B11558A2702C}" type="pres">
      <dgm:prSet presAssocID="{CD121547-1BE5-4994-A90B-08C0AA66E3A9}" presName="node" presStyleLbl="node1" presStyleIdx="1" presStyleCnt="3" custLinFactNeighborX="981" custLinFactNeighborY="984">
        <dgm:presLayoutVars>
          <dgm:bulletEnabled val="1"/>
        </dgm:presLayoutVars>
      </dgm:prSet>
      <dgm:spPr/>
    </dgm:pt>
    <dgm:pt modelId="{C3E54195-9B65-437C-80C0-7EDEC9068CFC}" type="pres">
      <dgm:prSet presAssocID="{CD121547-1BE5-4994-A90B-08C0AA66E3A9}" presName="invisiNode" presStyleLbl="node1" presStyleIdx="1" presStyleCnt="3"/>
      <dgm:spPr/>
    </dgm:pt>
    <dgm:pt modelId="{BF75C5DF-51DE-4275-92A8-51E43E2F1AFD}" type="pres">
      <dgm:prSet presAssocID="{CD121547-1BE5-4994-A90B-08C0AA66E3A9}" presName="imagNode" presStyleLbl="fgImgPlace1" presStyleIdx="1" presStyleCnt="3"/>
      <dgm:spPr>
        <a:prstGeom prst="flowChartAlternateProcess">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17000" b="-17000"/>
          </a:stretch>
        </a:blipFill>
        <a:ln>
          <a:solidFill>
            <a:schemeClr val="tx1"/>
          </a:solidFill>
        </a:ln>
      </dgm:spPr>
    </dgm:pt>
    <dgm:pt modelId="{ED2F252C-43FF-47BC-B763-BAA8E800444C}" type="pres">
      <dgm:prSet presAssocID="{9CF2EE2E-CC05-4F0B-9EC9-E8887EE576ED}" presName="sibTrans" presStyleLbl="sibTrans2D1" presStyleIdx="0" presStyleCnt="0"/>
      <dgm:spPr/>
    </dgm:pt>
    <dgm:pt modelId="{B48868D5-4EDB-4FD6-98B8-E075F036422B}" type="pres">
      <dgm:prSet presAssocID="{730E28BE-2AE2-4434-8DC1-615CE9260D7C}" presName="compNode" presStyleCnt="0"/>
      <dgm:spPr/>
    </dgm:pt>
    <dgm:pt modelId="{43915FED-5208-4472-85A4-181F6D73EFFD}" type="pres">
      <dgm:prSet presAssocID="{730E28BE-2AE2-4434-8DC1-615CE9260D7C}" presName="node" presStyleLbl="node1" presStyleIdx="2" presStyleCnt="3" custLinFactNeighborX="3895" custLinFactNeighborY="984">
        <dgm:presLayoutVars>
          <dgm:bulletEnabled val="1"/>
        </dgm:presLayoutVars>
      </dgm:prSet>
      <dgm:spPr/>
    </dgm:pt>
    <dgm:pt modelId="{C0E2D2D3-BA6E-4A03-AB40-B92D72B20788}" type="pres">
      <dgm:prSet presAssocID="{730E28BE-2AE2-4434-8DC1-615CE9260D7C}" presName="invisiNode" presStyleLbl="node1" presStyleIdx="2" presStyleCnt="3"/>
      <dgm:spPr/>
    </dgm:pt>
    <dgm:pt modelId="{1A3D9DAE-8C4E-413A-BC51-69F9E6285556}" type="pres">
      <dgm:prSet presAssocID="{730E28BE-2AE2-4434-8DC1-615CE9260D7C}" presName="imagNode" presStyleLbl="fgImgPlace1" presStyleIdx="2" presStyleCnt="3" custLinFactNeighborX="-2873"/>
      <dgm:spPr>
        <a:prstGeom prst="flowChartAlternateProcess">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17000" b="-17000"/>
          </a:stretch>
        </a:blipFill>
        <a:ln>
          <a:solidFill>
            <a:schemeClr val="tx1"/>
          </a:solidFill>
        </a:ln>
      </dgm:spPr>
    </dgm:pt>
  </dgm:ptLst>
  <dgm:cxnLst>
    <dgm:cxn modelId="{B61BD724-5CB9-4219-A3A8-EDE66254F27B}" type="presOf" srcId="{E6F6AABC-9D01-4B21-B99E-F380C237591F}" destId="{6AD7358A-333A-4F46-B6FB-9F144168361A}" srcOrd="0" destOrd="0" presId="urn:microsoft.com/office/officeart/2005/8/layout/pList2"/>
    <dgm:cxn modelId="{A19A933D-58F4-488F-8B88-5FF28A7DB9A0}" srcId="{AA70E05E-3D85-4142-8DDB-971655F33A73}" destId="{B811BCB6-1297-448D-BD0C-F2EF2755F08A}" srcOrd="0" destOrd="0" parTransId="{8C4337B8-E7D5-4416-883A-6755C209335E}" sibTransId="{E6F6AABC-9D01-4B21-B99E-F380C237591F}"/>
    <dgm:cxn modelId="{01F64F6B-BA29-4608-A0AB-FFE0D1B93003}" srcId="{AA70E05E-3D85-4142-8DDB-971655F33A73}" destId="{730E28BE-2AE2-4434-8DC1-615CE9260D7C}" srcOrd="2" destOrd="0" parTransId="{8717D236-B4A8-4D5A-B23B-9E27F42CD3E0}" sibTransId="{4695AD15-BE9D-4DA3-BD9F-010D08CA1F2A}"/>
    <dgm:cxn modelId="{6EB04577-05B5-4ED8-AA0F-A6BD3E176430}" type="presOf" srcId="{AA70E05E-3D85-4142-8DDB-971655F33A73}" destId="{964BDE4B-B763-4F09-8334-E97A3FD54F13}" srcOrd="0" destOrd="0" presId="urn:microsoft.com/office/officeart/2005/8/layout/pList2"/>
    <dgm:cxn modelId="{012FF577-16AF-4371-B927-58906E4958A5}" type="presOf" srcId="{B811BCB6-1297-448D-BD0C-F2EF2755F08A}" destId="{949F6A5A-941A-4C0D-BA33-F9828AD7599D}" srcOrd="0" destOrd="0" presId="urn:microsoft.com/office/officeart/2005/8/layout/pList2"/>
    <dgm:cxn modelId="{CBD7859D-41A9-43AA-A844-DEA1C984B044}" type="presOf" srcId="{9CF2EE2E-CC05-4F0B-9EC9-E8887EE576ED}" destId="{ED2F252C-43FF-47BC-B763-BAA8E800444C}" srcOrd="0" destOrd="0" presId="urn:microsoft.com/office/officeart/2005/8/layout/pList2"/>
    <dgm:cxn modelId="{5FD113B2-4D3E-4B63-9F63-2DB7F237ADE5}" type="presOf" srcId="{730E28BE-2AE2-4434-8DC1-615CE9260D7C}" destId="{43915FED-5208-4472-85A4-181F6D73EFFD}" srcOrd="0" destOrd="0" presId="urn:microsoft.com/office/officeart/2005/8/layout/pList2"/>
    <dgm:cxn modelId="{B868E3D5-E5B5-4248-9540-75E0C4256803}" type="presOf" srcId="{CD121547-1BE5-4994-A90B-08C0AA66E3A9}" destId="{F76A50A8-1D5A-4AED-9A56-B11558A2702C}" srcOrd="0" destOrd="0" presId="urn:microsoft.com/office/officeart/2005/8/layout/pList2"/>
    <dgm:cxn modelId="{76B664DC-1804-45A4-9A2E-73E45A6EA4FE}" srcId="{AA70E05E-3D85-4142-8DDB-971655F33A73}" destId="{CD121547-1BE5-4994-A90B-08C0AA66E3A9}" srcOrd="1" destOrd="0" parTransId="{8C941BCC-420D-41D9-BD97-B5437CB8AA28}" sibTransId="{9CF2EE2E-CC05-4F0B-9EC9-E8887EE576ED}"/>
    <dgm:cxn modelId="{AFA9E724-FB3B-49B5-8C5B-375EAC06C434}" type="presParOf" srcId="{964BDE4B-B763-4F09-8334-E97A3FD54F13}" destId="{6AC1C926-7879-44B7-A1D0-2C66295C2C6A}" srcOrd="0" destOrd="0" presId="urn:microsoft.com/office/officeart/2005/8/layout/pList2"/>
    <dgm:cxn modelId="{7C629AEC-0CD3-4694-9801-D8026F1FB9B8}" type="presParOf" srcId="{964BDE4B-B763-4F09-8334-E97A3FD54F13}" destId="{55C46FB2-A5D1-4FCC-B473-4D8D3491180D}" srcOrd="1" destOrd="0" presId="urn:microsoft.com/office/officeart/2005/8/layout/pList2"/>
    <dgm:cxn modelId="{A49B39EC-ADBA-463B-8655-588C3CD9A718}" type="presParOf" srcId="{55C46FB2-A5D1-4FCC-B473-4D8D3491180D}" destId="{F640F902-641C-44F5-B752-E8D340420CB4}" srcOrd="0" destOrd="0" presId="urn:microsoft.com/office/officeart/2005/8/layout/pList2"/>
    <dgm:cxn modelId="{41A338D8-3C06-4FEE-9076-1643E7E0DB5B}" type="presParOf" srcId="{F640F902-641C-44F5-B752-E8D340420CB4}" destId="{949F6A5A-941A-4C0D-BA33-F9828AD7599D}" srcOrd="0" destOrd="0" presId="urn:microsoft.com/office/officeart/2005/8/layout/pList2"/>
    <dgm:cxn modelId="{B3422925-ABD2-4224-89D4-E548429A4E1F}" type="presParOf" srcId="{F640F902-641C-44F5-B752-E8D340420CB4}" destId="{8875B202-75AD-47DE-9C1C-A4E7D5500FE4}" srcOrd="1" destOrd="0" presId="urn:microsoft.com/office/officeart/2005/8/layout/pList2"/>
    <dgm:cxn modelId="{19C85261-7358-434A-ADE9-BAE44CBB94F4}" type="presParOf" srcId="{F640F902-641C-44F5-B752-E8D340420CB4}" destId="{B18186C9-E492-4373-86D9-FD89AD525F9D}" srcOrd="2" destOrd="0" presId="urn:microsoft.com/office/officeart/2005/8/layout/pList2"/>
    <dgm:cxn modelId="{7EBFB2C1-2082-47EF-A0CB-562C991412F0}" type="presParOf" srcId="{55C46FB2-A5D1-4FCC-B473-4D8D3491180D}" destId="{6AD7358A-333A-4F46-B6FB-9F144168361A}" srcOrd="1" destOrd="0" presId="urn:microsoft.com/office/officeart/2005/8/layout/pList2"/>
    <dgm:cxn modelId="{188E7D8C-0E4C-48E3-AC1C-BB7DA343B29F}" type="presParOf" srcId="{55C46FB2-A5D1-4FCC-B473-4D8D3491180D}" destId="{74615D6F-AC76-4001-9F8A-FD3B0932AA2F}" srcOrd="2" destOrd="0" presId="urn:microsoft.com/office/officeart/2005/8/layout/pList2"/>
    <dgm:cxn modelId="{CE55C9D9-5208-4B86-A5CF-2CAF54964314}" type="presParOf" srcId="{74615D6F-AC76-4001-9F8A-FD3B0932AA2F}" destId="{F76A50A8-1D5A-4AED-9A56-B11558A2702C}" srcOrd="0" destOrd="0" presId="urn:microsoft.com/office/officeart/2005/8/layout/pList2"/>
    <dgm:cxn modelId="{8E63ABFE-F28E-4377-B977-41D5DCF259F1}" type="presParOf" srcId="{74615D6F-AC76-4001-9F8A-FD3B0932AA2F}" destId="{C3E54195-9B65-437C-80C0-7EDEC9068CFC}" srcOrd="1" destOrd="0" presId="urn:microsoft.com/office/officeart/2005/8/layout/pList2"/>
    <dgm:cxn modelId="{5D361D25-16FC-4C78-8E45-0E6C9309E698}" type="presParOf" srcId="{74615D6F-AC76-4001-9F8A-FD3B0932AA2F}" destId="{BF75C5DF-51DE-4275-92A8-51E43E2F1AFD}" srcOrd="2" destOrd="0" presId="urn:microsoft.com/office/officeart/2005/8/layout/pList2"/>
    <dgm:cxn modelId="{13EB3C8A-947D-4BA9-9FEC-AAC182980CFF}" type="presParOf" srcId="{55C46FB2-A5D1-4FCC-B473-4D8D3491180D}" destId="{ED2F252C-43FF-47BC-B763-BAA8E800444C}" srcOrd="3" destOrd="0" presId="urn:microsoft.com/office/officeart/2005/8/layout/pList2"/>
    <dgm:cxn modelId="{D8A059DA-69BF-4FE4-A257-96EE2E5CABEB}" type="presParOf" srcId="{55C46FB2-A5D1-4FCC-B473-4D8D3491180D}" destId="{B48868D5-4EDB-4FD6-98B8-E075F036422B}" srcOrd="4" destOrd="0" presId="urn:microsoft.com/office/officeart/2005/8/layout/pList2"/>
    <dgm:cxn modelId="{0EB42A47-0388-4D1B-974F-82E74BA1B430}" type="presParOf" srcId="{B48868D5-4EDB-4FD6-98B8-E075F036422B}" destId="{43915FED-5208-4472-85A4-181F6D73EFFD}" srcOrd="0" destOrd="0" presId="urn:microsoft.com/office/officeart/2005/8/layout/pList2"/>
    <dgm:cxn modelId="{1899C091-7F75-4613-9CC9-6ACD46E9935E}" type="presParOf" srcId="{B48868D5-4EDB-4FD6-98B8-E075F036422B}" destId="{C0E2D2D3-BA6E-4A03-AB40-B92D72B20788}" srcOrd="1" destOrd="0" presId="urn:microsoft.com/office/officeart/2005/8/layout/pList2"/>
    <dgm:cxn modelId="{BE658590-3A77-42C9-94D2-06F6A60D6047}" type="presParOf" srcId="{B48868D5-4EDB-4FD6-98B8-E075F036422B}" destId="{1A3D9DAE-8C4E-413A-BC51-69F9E6285556}" srcOrd="2" destOrd="0" presId="urn:microsoft.com/office/officeart/2005/8/layout/p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0E105D-7CC0-4311-A41F-14C081DBEA08}"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45A5C032-2396-4909-8357-4C5453829F4C}">
      <dgm:prSet/>
      <dgm:spPr/>
      <dgm:t>
        <a:bodyPr/>
        <a:lstStyle/>
        <a:p>
          <a:r>
            <a:rPr lang="en-GB" dirty="0"/>
            <a:t> A breakdown of your research's procedure is called methodology. It demonstrates both the method and the manner in which you used it.</a:t>
          </a:r>
          <a:endParaRPr lang="en-US" dirty="0"/>
        </a:p>
      </dgm:t>
    </dgm:pt>
    <dgm:pt modelId="{B1C99E2B-CC48-4D82-AF4B-1C9CC5C5B60E}" type="parTrans" cxnId="{12A387A2-3323-4006-BF44-47E030BA64E3}">
      <dgm:prSet/>
      <dgm:spPr/>
      <dgm:t>
        <a:bodyPr/>
        <a:lstStyle/>
        <a:p>
          <a:endParaRPr lang="en-US"/>
        </a:p>
      </dgm:t>
    </dgm:pt>
    <dgm:pt modelId="{19741B1D-0661-4F5B-A0AE-5347C8B3DF14}" type="sibTrans" cxnId="{12A387A2-3323-4006-BF44-47E030BA64E3}">
      <dgm:prSet/>
      <dgm:spPr/>
      <dgm:t>
        <a:bodyPr/>
        <a:lstStyle/>
        <a:p>
          <a:endParaRPr lang="en-US"/>
        </a:p>
      </dgm:t>
    </dgm:pt>
    <dgm:pt modelId="{3526A739-FC54-494E-8DC1-FDE2130A80E8}">
      <dgm:prSet/>
      <dgm:spPr/>
      <dgm:t>
        <a:bodyPr/>
        <a:lstStyle/>
        <a:p>
          <a:r>
            <a:rPr lang="en-GB" b="1" dirty="0"/>
            <a:t>Quantitative  Methods </a:t>
          </a:r>
          <a:endParaRPr lang="en-US" dirty="0"/>
        </a:p>
      </dgm:t>
    </dgm:pt>
    <dgm:pt modelId="{EC679B7B-875F-4CAE-A749-C77343F9B144}" type="parTrans" cxnId="{EA3E369A-F8AF-4FA1-B989-2624985ECD5E}">
      <dgm:prSet/>
      <dgm:spPr/>
      <dgm:t>
        <a:bodyPr/>
        <a:lstStyle/>
        <a:p>
          <a:endParaRPr lang="en-US"/>
        </a:p>
      </dgm:t>
    </dgm:pt>
    <dgm:pt modelId="{21870CD6-D90B-4C46-9247-32AFABD82886}" type="sibTrans" cxnId="{EA3E369A-F8AF-4FA1-B989-2624985ECD5E}">
      <dgm:prSet/>
      <dgm:spPr/>
      <dgm:t>
        <a:bodyPr/>
        <a:lstStyle/>
        <a:p>
          <a:endParaRPr lang="en-US"/>
        </a:p>
      </dgm:t>
    </dgm:pt>
    <dgm:pt modelId="{C61CC7B8-ECE6-4B35-910D-84E9A83C0583}">
      <dgm:prSet/>
      <dgm:spPr/>
      <dgm:t>
        <a:bodyPr/>
        <a:lstStyle/>
        <a:p>
          <a:r>
            <a:rPr lang="en-US" dirty="0"/>
            <a:t>5 open/closed questions selected</a:t>
          </a:r>
        </a:p>
      </dgm:t>
    </dgm:pt>
    <dgm:pt modelId="{D2B1A2C6-3D3E-4CF6-97EA-2BCB13859711}" type="parTrans" cxnId="{B7AB7A0F-1930-438B-8FF7-22EED660602A}">
      <dgm:prSet/>
      <dgm:spPr/>
      <dgm:t>
        <a:bodyPr/>
        <a:lstStyle/>
        <a:p>
          <a:endParaRPr lang="en-US"/>
        </a:p>
      </dgm:t>
    </dgm:pt>
    <dgm:pt modelId="{19DBBF28-4651-4A68-B875-654248853D04}" type="sibTrans" cxnId="{B7AB7A0F-1930-438B-8FF7-22EED660602A}">
      <dgm:prSet/>
      <dgm:spPr/>
      <dgm:t>
        <a:bodyPr/>
        <a:lstStyle/>
        <a:p>
          <a:endParaRPr lang="en-US"/>
        </a:p>
      </dgm:t>
    </dgm:pt>
    <dgm:pt modelId="{82530C25-C828-4C06-808C-82E6007D39AE}">
      <dgm:prSet/>
      <dgm:spPr/>
      <dgm:t>
        <a:bodyPr/>
        <a:lstStyle/>
        <a:p>
          <a:r>
            <a:rPr lang="en-US" dirty="0"/>
            <a:t>Use tables</a:t>
          </a:r>
        </a:p>
      </dgm:t>
    </dgm:pt>
    <dgm:pt modelId="{635E22CA-83AB-4CDC-A002-96BFB490AA09}" type="parTrans" cxnId="{9618187D-336E-405B-BB61-15F7DFA2B74E}">
      <dgm:prSet/>
      <dgm:spPr/>
      <dgm:t>
        <a:bodyPr/>
        <a:lstStyle/>
        <a:p>
          <a:endParaRPr lang="en-US"/>
        </a:p>
      </dgm:t>
    </dgm:pt>
    <dgm:pt modelId="{83844724-95AF-4FF3-86B0-DA5115961EE2}" type="sibTrans" cxnId="{9618187D-336E-405B-BB61-15F7DFA2B74E}">
      <dgm:prSet/>
      <dgm:spPr/>
      <dgm:t>
        <a:bodyPr/>
        <a:lstStyle/>
        <a:p>
          <a:endParaRPr lang="en-US"/>
        </a:p>
      </dgm:t>
    </dgm:pt>
    <dgm:pt modelId="{692B9941-7B31-4E45-9302-090D98F08BFC}">
      <dgm:prSet/>
      <dgm:spPr/>
      <dgm:t>
        <a:bodyPr/>
        <a:lstStyle/>
        <a:p>
          <a:r>
            <a:rPr lang="en-GB" dirty="0"/>
            <a:t>Charts </a:t>
          </a:r>
          <a:endParaRPr lang="en-US" dirty="0"/>
        </a:p>
      </dgm:t>
    </dgm:pt>
    <dgm:pt modelId="{FCD470AF-F2D2-40CF-A742-155B58F109E4}" type="parTrans" cxnId="{1DAC990D-A674-4B20-9B77-37BF2755D8B8}">
      <dgm:prSet/>
      <dgm:spPr/>
      <dgm:t>
        <a:bodyPr/>
        <a:lstStyle/>
        <a:p>
          <a:endParaRPr lang="en-US"/>
        </a:p>
      </dgm:t>
    </dgm:pt>
    <dgm:pt modelId="{5F108A23-855C-440A-AD1C-32CAF8980A0C}" type="sibTrans" cxnId="{1DAC990D-A674-4B20-9B77-37BF2755D8B8}">
      <dgm:prSet/>
      <dgm:spPr/>
      <dgm:t>
        <a:bodyPr/>
        <a:lstStyle/>
        <a:p>
          <a:endParaRPr lang="en-US"/>
        </a:p>
      </dgm:t>
    </dgm:pt>
    <dgm:pt modelId="{E5710BB5-EC63-4F2B-BDCE-B9F8203BD79C}">
      <dgm:prSet/>
      <dgm:spPr/>
      <dgm:t>
        <a:bodyPr/>
        <a:lstStyle/>
        <a:p>
          <a:r>
            <a:rPr lang="en-GB" dirty="0"/>
            <a:t>Graphs </a:t>
          </a:r>
          <a:endParaRPr lang="en-US" dirty="0"/>
        </a:p>
      </dgm:t>
    </dgm:pt>
    <dgm:pt modelId="{018C3570-1398-4772-AFE5-D44B632EA028}" type="parTrans" cxnId="{19CED6B3-AB54-42C8-A0C6-DCBD0C0E3DC8}">
      <dgm:prSet/>
      <dgm:spPr/>
      <dgm:t>
        <a:bodyPr/>
        <a:lstStyle/>
        <a:p>
          <a:endParaRPr lang="en-US"/>
        </a:p>
      </dgm:t>
    </dgm:pt>
    <dgm:pt modelId="{235275A7-D15C-4502-A02E-A7F35C5EC97D}" type="sibTrans" cxnId="{19CED6B3-AB54-42C8-A0C6-DCBD0C0E3DC8}">
      <dgm:prSet/>
      <dgm:spPr/>
      <dgm:t>
        <a:bodyPr/>
        <a:lstStyle/>
        <a:p>
          <a:endParaRPr lang="en-US"/>
        </a:p>
      </dgm:t>
    </dgm:pt>
    <dgm:pt modelId="{0EDE0F21-86E9-4022-801E-A5B585500D82}">
      <dgm:prSet/>
      <dgm:spPr/>
      <dgm:t>
        <a:bodyPr/>
        <a:lstStyle/>
        <a:p>
          <a:r>
            <a:rPr lang="en-GB"/>
            <a:t>Surveys </a:t>
          </a:r>
          <a:endParaRPr lang="en-US"/>
        </a:p>
      </dgm:t>
    </dgm:pt>
    <dgm:pt modelId="{48181F19-0EBC-4152-BE42-55913D09A446}" type="parTrans" cxnId="{4B9B672A-F650-4855-8FCD-72C207633AB5}">
      <dgm:prSet/>
      <dgm:spPr/>
      <dgm:t>
        <a:bodyPr/>
        <a:lstStyle/>
        <a:p>
          <a:endParaRPr lang="en-US"/>
        </a:p>
      </dgm:t>
    </dgm:pt>
    <dgm:pt modelId="{99E78370-D3B7-4B7B-AFA9-E9F0A488EEB9}" type="sibTrans" cxnId="{4B9B672A-F650-4855-8FCD-72C207633AB5}">
      <dgm:prSet/>
      <dgm:spPr/>
      <dgm:t>
        <a:bodyPr/>
        <a:lstStyle/>
        <a:p>
          <a:endParaRPr lang="en-US"/>
        </a:p>
      </dgm:t>
    </dgm:pt>
    <dgm:pt modelId="{20B5824E-A718-459A-8D58-D26EDB6A7BBC}">
      <dgm:prSet/>
      <dgm:spPr/>
      <dgm:t>
        <a:bodyPr/>
        <a:lstStyle/>
        <a:p>
          <a:r>
            <a:rPr lang="en-GB" b="1" dirty="0"/>
            <a:t>Primary :  </a:t>
          </a:r>
          <a:r>
            <a:rPr lang="en-GB" dirty="0"/>
            <a:t>Data is Raw original not tampered with does not pre- exist</a:t>
          </a:r>
        </a:p>
        <a:p>
          <a:r>
            <a:rPr lang="en-GB" dirty="0"/>
            <a:t> </a:t>
          </a:r>
          <a:endParaRPr lang="en-US" dirty="0"/>
        </a:p>
      </dgm:t>
    </dgm:pt>
    <dgm:pt modelId="{23BCBB0F-FD67-4C05-83C4-915746AB4086}" type="parTrans" cxnId="{D00C276E-189D-4A5C-8B52-B7C089796036}">
      <dgm:prSet/>
      <dgm:spPr/>
      <dgm:t>
        <a:bodyPr/>
        <a:lstStyle/>
        <a:p>
          <a:endParaRPr lang="en-US"/>
        </a:p>
      </dgm:t>
    </dgm:pt>
    <dgm:pt modelId="{51CFAFA8-3542-4C6F-ADF4-275ECF040DE1}" type="sibTrans" cxnId="{D00C276E-189D-4A5C-8B52-B7C089796036}">
      <dgm:prSet/>
      <dgm:spPr/>
      <dgm:t>
        <a:bodyPr/>
        <a:lstStyle/>
        <a:p>
          <a:endParaRPr lang="en-US"/>
        </a:p>
      </dgm:t>
    </dgm:pt>
    <dgm:pt modelId="{5B792B9B-305C-4F65-B0E6-590311C1D0AF}">
      <dgm:prSet/>
      <dgm:spPr/>
      <dgm:t>
        <a:bodyPr/>
        <a:lstStyle/>
        <a:p>
          <a:r>
            <a:rPr lang="en-GB" b="1" dirty="0"/>
            <a:t>Secondary: Information and data which already exists </a:t>
          </a:r>
          <a:endParaRPr lang="en-US" dirty="0"/>
        </a:p>
      </dgm:t>
    </dgm:pt>
    <dgm:pt modelId="{2A035D6D-8C96-4EAF-ABA6-034456BCE9BD}" type="parTrans" cxnId="{EC55D4B4-D1F2-46CA-B11D-43E26BE10D57}">
      <dgm:prSet/>
      <dgm:spPr/>
      <dgm:t>
        <a:bodyPr/>
        <a:lstStyle/>
        <a:p>
          <a:endParaRPr lang="en-US"/>
        </a:p>
      </dgm:t>
    </dgm:pt>
    <dgm:pt modelId="{11B99D64-C4CC-4680-8663-C6C5FB6496BA}" type="sibTrans" cxnId="{EC55D4B4-D1F2-46CA-B11D-43E26BE10D57}">
      <dgm:prSet/>
      <dgm:spPr/>
      <dgm:t>
        <a:bodyPr/>
        <a:lstStyle/>
        <a:p>
          <a:endParaRPr lang="en-US"/>
        </a:p>
      </dgm:t>
    </dgm:pt>
    <dgm:pt modelId="{FA05B9C7-21CF-4436-8214-B3E95679EDB7}">
      <dgm:prSet/>
      <dgm:spPr/>
      <dgm:t>
        <a:bodyPr/>
        <a:lstStyle/>
        <a:p>
          <a:r>
            <a:rPr lang="en-GB" b="1" dirty="0"/>
            <a:t>CHOSEN</a:t>
          </a:r>
          <a:r>
            <a:rPr lang="en-GB" dirty="0"/>
            <a:t> method  5 open / closed questions shown on page 5</a:t>
          </a:r>
          <a:endParaRPr lang="en-US" dirty="0"/>
        </a:p>
      </dgm:t>
    </dgm:pt>
    <dgm:pt modelId="{C5D49758-B57C-47CE-A8C6-E35C798AAC76}" type="parTrans" cxnId="{3411D0B4-F27B-4B6F-8897-FB65A3D094CE}">
      <dgm:prSet/>
      <dgm:spPr/>
      <dgm:t>
        <a:bodyPr/>
        <a:lstStyle/>
        <a:p>
          <a:endParaRPr lang="en-US"/>
        </a:p>
      </dgm:t>
    </dgm:pt>
    <dgm:pt modelId="{901E66CC-40DA-4FCC-A9F3-ABDA115AF83A}" type="sibTrans" cxnId="{3411D0B4-F27B-4B6F-8897-FB65A3D094CE}">
      <dgm:prSet/>
      <dgm:spPr/>
      <dgm:t>
        <a:bodyPr/>
        <a:lstStyle/>
        <a:p>
          <a:endParaRPr lang="en-US"/>
        </a:p>
      </dgm:t>
    </dgm:pt>
    <dgm:pt modelId="{5F530258-65E6-4940-8638-AD81A8C86C7D}">
      <dgm:prSet/>
      <dgm:spPr/>
      <dgm:t>
        <a:bodyPr/>
        <a:lstStyle/>
        <a:p>
          <a:pPr>
            <a:buNone/>
          </a:pPr>
          <a:r>
            <a:rPr lang="en-GB" b="1" dirty="0"/>
            <a:t>Ways to Conduct Research whilst implementing method selected </a:t>
          </a:r>
          <a:endParaRPr lang="en-US" dirty="0"/>
        </a:p>
      </dgm:t>
    </dgm:pt>
    <dgm:pt modelId="{35AE6730-BBE6-4E24-9E76-389212B30930}" type="parTrans" cxnId="{07978974-67E8-4598-B61F-72534134F11D}">
      <dgm:prSet/>
      <dgm:spPr/>
      <dgm:t>
        <a:bodyPr/>
        <a:lstStyle/>
        <a:p>
          <a:endParaRPr lang="en-US"/>
        </a:p>
      </dgm:t>
    </dgm:pt>
    <dgm:pt modelId="{0D4D3407-8913-4DD5-824E-F4C03FF2CFEE}" type="sibTrans" cxnId="{07978974-67E8-4598-B61F-72534134F11D}">
      <dgm:prSet/>
      <dgm:spPr/>
      <dgm:t>
        <a:bodyPr/>
        <a:lstStyle/>
        <a:p>
          <a:endParaRPr lang="en-US"/>
        </a:p>
      </dgm:t>
    </dgm:pt>
    <dgm:pt modelId="{40BC4D6E-6FFD-4D3C-B2F4-C8E695AB5D3C}">
      <dgm:prSet/>
      <dgm:spPr/>
      <dgm:t>
        <a:bodyPr/>
        <a:lstStyle/>
        <a:p>
          <a:r>
            <a:rPr lang="en-GB" dirty="0"/>
            <a:t>Share research questions via a survey created with the selected 5 questions.</a:t>
          </a:r>
          <a:endParaRPr lang="en-US" dirty="0"/>
        </a:p>
      </dgm:t>
    </dgm:pt>
    <dgm:pt modelId="{1EB95A32-2C8D-440A-AD98-A39054F91668}" type="parTrans" cxnId="{C601AD28-FE1C-4DA1-AFE2-CA2FCEE27467}">
      <dgm:prSet/>
      <dgm:spPr/>
      <dgm:t>
        <a:bodyPr/>
        <a:lstStyle/>
        <a:p>
          <a:endParaRPr lang="en-US"/>
        </a:p>
      </dgm:t>
    </dgm:pt>
    <dgm:pt modelId="{6A38EE93-6930-4667-9E3F-368BCAFC8EC2}" type="sibTrans" cxnId="{C601AD28-FE1C-4DA1-AFE2-CA2FCEE27467}">
      <dgm:prSet/>
      <dgm:spPr/>
      <dgm:t>
        <a:bodyPr/>
        <a:lstStyle/>
        <a:p>
          <a:endParaRPr lang="en-US"/>
        </a:p>
      </dgm:t>
    </dgm:pt>
    <dgm:pt modelId="{305B230C-BFC5-4F2F-B1A9-8FC571CB8C0F}">
      <dgm:prSet/>
      <dgm:spPr/>
      <dgm:t>
        <a:bodyPr/>
        <a:lstStyle/>
        <a:p>
          <a:pPr>
            <a:buNone/>
          </a:pPr>
          <a:r>
            <a:rPr lang="en-US" dirty="0"/>
            <a:t>Send out survey via student services </a:t>
          </a:r>
        </a:p>
      </dgm:t>
    </dgm:pt>
    <dgm:pt modelId="{A6F25B7A-5436-4E62-B324-B98E56775BB3}" type="parTrans" cxnId="{C207E65D-4CC6-42F1-BEDC-B8CCC2E865E5}">
      <dgm:prSet/>
      <dgm:spPr/>
      <dgm:t>
        <a:bodyPr/>
        <a:lstStyle/>
        <a:p>
          <a:endParaRPr lang="en-GB"/>
        </a:p>
      </dgm:t>
    </dgm:pt>
    <dgm:pt modelId="{90CA1683-FDA8-4717-9BD2-759A7E3ED741}" type="sibTrans" cxnId="{C207E65D-4CC6-42F1-BEDC-B8CCC2E865E5}">
      <dgm:prSet/>
      <dgm:spPr/>
      <dgm:t>
        <a:bodyPr/>
        <a:lstStyle/>
        <a:p>
          <a:endParaRPr lang="en-GB"/>
        </a:p>
      </dgm:t>
    </dgm:pt>
    <dgm:pt modelId="{C893E68E-9C69-4EB9-880F-A9F27F0D3DFD}">
      <dgm:prSet/>
      <dgm:spPr/>
      <dgm:t>
        <a:bodyPr/>
        <a:lstStyle/>
        <a:p>
          <a:endParaRPr lang="en-US" dirty="0"/>
        </a:p>
      </dgm:t>
    </dgm:pt>
    <dgm:pt modelId="{B1B7D6D9-FF45-4439-A465-CF640286825A}" type="parTrans" cxnId="{D3456D62-24E8-47AD-86D1-CB59BA932D4C}">
      <dgm:prSet/>
      <dgm:spPr/>
      <dgm:t>
        <a:bodyPr/>
        <a:lstStyle/>
        <a:p>
          <a:endParaRPr lang="en-GB"/>
        </a:p>
      </dgm:t>
    </dgm:pt>
    <dgm:pt modelId="{39D06E48-F07C-44DB-BCC9-716441A91446}" type="sibTrans" cxnId="{D3456D62-24E8-47AD-86D1-CB59BA932D4C}">
      <dgm:prSet/>
      <dgm:spPr/>
      <dgm:t>
        <a:bodyPr/>
        <a:lstStyle/>
        <a:p>
          <a:endParaRPr lang="en-GB"/>
        </a:p>
      </dgm:t>
    </dgm:pt>
    <dgm:pt modelId="{818537EC-1738-41FC-9E7A-432FEADF39DE}">
      <dgm:prSet/>
      <dgm:spPr/>
      <dgm:t>
        <a:bodyPr/>
        <a:lstStyle/>
        <a:p>
          <a:pPr>
            <a:buNone/>
          </a:pPr>
          <a:r>
            <a:rPr lang="en-US" dirty="0"/>
            <a:t>Ask UWSTD students.</a:t>
          </a:r>
        </a:p>
      </dgm:t>
    </dgm:pt>
    <dgm:pt modelId="{C0E0D257-3C63-4A56-B381-ECB1325A665A}" type="parTrans" cxnId="{20BDDD82-C8E7-469B-B1E2-CD534ACFDF80}">
      <dgm:prSet/>
      <dgm:spPr/>
      <dgm:t>
        <a:bodyPr/>
        <a:lstStyle/>
        <a:p>
          <a:endParaRPr lang="en-GB"/>
        </a:p>
      </dgm:t>
    </dgm:pt>
    <dgm:pt modelId="{16347974-CA20-4616-A7CB-A69E36AC2738}" type="sibTrans" cxnId="{20BDDD82-C8E7-469B-B1E2-CD534ACFDF80}">
      <dgm:prSet/>
      <dgm:spPr/>
      <dgm:t>
        <a:bodyPr/>
        <a:lstStyle/>
        <a:p>
          <a:endParaRPr lang="en-GB"/>
        </a:p>
      </dgm:t>
    </dgm:pt>
    <dgm:pt modelId="{F4B092E0-979C-499B-8BC5-3FB455D1110B}">
      <dgm:prSet/>
      <dgm:spPr/>
      <dgm:t>
        <a:bodyPr/>
        <a:lstStyle/>
        <a:p>
          <a:pPr>
            <a:buNone/>
          </a:pPr>
          <a:endParaRPr lang="en-US" dirty="0"/>
        </a:p>
      </dgm:t>
    </dgm:pt>
    <dgm:pt modelId="{E5B27C0F-094C-4EB6-B585-58C6A974831D}" type="parTrans" cxnId="{1F4C9EAA-F851-4D02-91AD-AC46B153F122}">
      <dgm:prSet/>
      <dgm:spPr/>
      <dgm:t>
        <a:bodyPr/>
        <a:lstStyle/>
        <a:p>
          <a:endParaRPr lang="en-GB"/>
        </a:p>
      </dgm:t>
    </dgm:pt>
    <dgm:pt modelId="{4BC92CAF-6054-4753-9CF4-1D9ED94ECADD}" type="sibTrans" cxnId="{1F4C9EAA-F851-4D02-91AD-AC46B153F122}">
      <dgm:prSet/>
      <dgm:spPr/>
      <dgm:t>
        <a:bodyPr/>
        <a:lstStyle/>
        <a:p>
          <a:endParaRPr lang="en-GB"/>
        </a:p>
      </dgm:t>
    </dgm:pt>
    <dgm:pt modelId="{1549F36F-C975-4774-8A04-937E58AA49C6}" type="pres">
      <dgm:prSet presAssocID="{520E105D-7CC0-4311-A41F-14C081DBEA08}" presName="Name0" presStyleCnt="0">
        <dgm:presLayoutVars>
          <dgm:dir/>
          <dgm:resizeHandles val="exact"/>
        </dgm:presLayoutVars>
      </dgm:prSet>
      <dgm:spPr/>
    </dgm:pt>
    <dgm:pt modelId="{DEC5EDFC-6F8F-4791-B829-C3B1CB49AF58}" type="pres">
      <dgm:prSet presAssocID="{45A5C032-2396-4909-8357-4C5453829F4C}" presName="node" presStyleLbl="node1" presStyleIdx="0" presStyleCnt="6" custScaleY="141391">
        <dgm:presLayoutVars>
          <dgm:bulletEnabled val="1"/>
        </dgm:presLayoutVars>
      </dgm:prSet>
      <dgm:spPr/>
    </dgm:pt>
    <dgm:pt modelId="{91CD55E6-C1A3-41BB-8B98-0DC95D3DAAC8}" type="pres">
      <dgm:prSet presAssocID="{19741B1D-0661-4F5B-A0AE-5347C8B3DF14}" presName="sibTrans" presStyleLbl="sibTrans1D1" presStyleIdx="0" presStyleCnt="5"/>
      <dgm:spPr/>
    </dgm:pt>
    <dgm:pt modelId="{1F4C0939-9D29-4D29-A1B1-453AE34D8438}" type="pres">
      <dgm:prSet presAssocID="{19741B1D-0661-4F5B-A0AE-5347C8B3DF14}" presName="connectorText" presStyleLbl="sibTrans1D1" presStyleIdx="0" presStyleCnt="5"/>
      <dgm:spPr/>
    </dgm:pt>
    <dgm:pt modelId="{30872288-E14D-4563-94DD-65C1C5B7CB67}" type="pres">
      <dgm:prSet presAssocID="{3526A739-FC54-494E-8DC1-FDE2130A80E8}" presName="node" presStyleLbl="node1" presStyleIdx="1" presStyleCnt="6" custScaleX="106085" custScaleY="133061" custLinFactNeighborX="-7095" custLinFactNeighborY="10067">
        <dgm:presLayoutVars>
          <dgm:bulletEnabled val="1"/>
        </dgm:presLayoutVars>
      </dgm:prSet>
      <dgm:spPr/>
    </dgm:pt>
    <dgm:pt modelId="{59EB635D-AC45-4838-B980-4EB57475D481}" type="pres">
      <dgm:prSet presAssocID="{21870CD6-D90B-4C46-9247-32AFABD82886}" presName="sibTrans" presStyleLbl="sibTrans1D1" presStyleIdx="1" presStyleCnt="5"/>
      <dgm:spPr/>
    </dgm:pt>
    <dgm:pt modelId="{0C5ED289-5491-4A1A-88BE-131F3E0955DA}" type="pres">
      <dgm:prSet presAssocID="{21870CD6-D90B-4C46-9247-32AFABD82886}" presName="connectorText" presStyleLbl="sibTrans1D1" presStyleIdx="1" presStyleCnt="5"/>
      <dgm:spPr/>
    </dgm:pt>
    <dgm:pt modelId="{FBEF8D9E-1D71-44A7-A74C-06930B5038E0}" type="pres">
      <dgm:prSet presAssocID="{20B5824E-A718-459A-8D58-D26EDB6A7BBC}" presName="node" presStyleLbl="node1" presStyleIdx="2" presStyleCnt="6" custLinFactNeighborX="-1688" custLinFactNeighborY="-3750">
        <dgm:presLayoutVars>
          <dgm:bulletEnabled val="1"/>
        </dgm:presLayoutVars>
      </dgm:prSet>
      <dgm:spPr/>
    </dgm:pt>
    <dgm:pt modelId="{9E6C26D1-1DE2-4C30-B992-FAC7696532EB}" type="pres">
      <dgm:prSet presAssocID="{51CFAFA8-3542-4C6F-ADF4-275ECF040DE1}" presName="sibTrans" presStyleLbl="sibTrans1D1" presStyleIdx="2" presStyleCnt="5"/>
      <dgm:spPr/>
    </dgm:pt>
    <dgm:pt modelId="{66746663-4D99-40A0-B8DC-9D626645AD7C}" type="pres">
      <dgm:prSet presAssocID="{51CFAFA8-3542-4C6F-ADF4-275ECF040DE1}" presName="connectorText" presStyleLbl="sibTrans1D1" presStyleIdx="2" presStyleCnt="5"/>
      <dgm:spPr/>
    </dgm:pt>
    <dgm:pt modelId="{3F4745B9-E0A3-49FB-8D48-ABD47E54846D}" type="pres">
      <dgm:prSet presAssocID="{5B792B9B-305C-4F65-B0E6-590311C1D0AF}" presName="node" presStyleLbl="node1" presStyleIdx="3" presStyleCnt="6">
        <dgm:presLayoutVars>
          <dgm:bulletEnabled val="1"/>
        </dgm:presLayoutVars>
      </dgm:prSet>
      <dgm:spPr/>
    </dgm:pt>
    <dgm:pt modelId="{B047A6BE-B936-4483-9C32-38F8B60C56A7}" type="pres">
      <dgm:prSet presAssocID="{11B99D64-C4CC-4680-8663-C6C5FB6496BA}" presName="sibTrans" presStyleLbl="sibTrans1D1" presStyleIdx="3" presStyleCnt="5"/>
      <dgm:spPr/>
    </dgm:pt>
    <dgm:pt modelId="{FB67D299-E594-4CD6-9D57-358D75C967D4}" type="pres">
      <dgm:prSet presAssocID="{11B99D64-C4CC-4680-8663-C6C5FB6496BA}" presName="connectorText" presStyleLbl="sibTrans1D1" presStyleIdx="3" presStyleCnt="5"/>
      <dgm:spPr/>
    </dgm:pt>
    <dgm:pt modelId="{135902B7-ED7E-4847-BCFC-EBE6FDF77C60}" type="pres">
      <dgm:prSet presAssocID="{FA05B9C7-21CF-4436-8214-B3E95679EDB7}" presName="node" presStyleLbl="node1" presStyleIdx="4" presStyleCnt="6">
        <dgm:presLayoutVars>
          <dgm:bulletEnabled val="1"/>
        </dgm:presLayoutVars>
      </dgm:prSet>
      <dgm:spPr/>
    </dgm:pt>
    <dgm:pt modelId="{679D0AC9-DCC1-4FA7-89FC-FAF57DF27D6B}" type="pres">
      <dgm:prSet presAssocID="{901E66CC-40DA-4FCC-A9F3-ABDA115AF83A}" presName="sibTrans" presStyleLbl="sibTrans1D1" presStyleIdx="4" presStyleCnt="5"/>
      <dgm:spPr/>
    </dgm:pt>
    <dgm:pt modelId="{96E249E7-82D3-4B45-8326-5F751455CE01}" type="pres">
      <dgm:prSet presAssocID="{901E66CC-40DA-4FCC-A9F3-ABDA115AF83A}" presName="connectorText" presStyleLbl="sibTrans1D1" presStyleIdx="4" presStyleCnt="5"/>
      <dgm:spPr/>
    </dgm:pt>
    <dgm:pt modelId="{D17F541B-E5B0-4B02-B60F-CB0E0DC91FD1}" type="pres">
      <dgm:prSet presAssocID="{5F530258-65E6-4940-8638-AD81A8C86C7D}" presName="node" presStyleLbl="node1" presStyleIdx="5" presStyleCnt="6" custScaleX="127872" custScaleY="169195" custLinFactNeighborX="-10547" custLinFactNeighborY="-9978">
        <dgm:presLayoutVars>
          <dgm:bulletEnabled val="1"/>
        </dgm:presLayoutVars>
      </dgm:prSet>
      <dgm:spPr/>
    </dgm:pt>
  </dgm:ptLst>
  <dgm:cxnLst>
    <dgm:cxn modelId="{2E1D960C-C48E-49A3-BCEA-155DD98CE6E1}" type="presOf" srcId="{305B230C-BFC5-4F2F-B1A9-8FC571CB8C0F}" destId="{D17F541B-E5B0-4B02-B60F-CB0E0DC91FD1}" srcOrd="0" destOrd="3" presId="urn:microsoft.com/office/officeart/2016/7/layout/RepeatingBendingProcessNew"/>
    <dgm:cxn modelId="{1DAC990D-A674-4B20-9B77-37BF2755D8B8}" srcId="{3526A739-FC54-494E-8DC1-FDE2130A80E8}" destId="{692B9941-7B31-4E45-9302-090D98F08BFC}" srcOrd="2" destOrd="0" parTransId="{FCD470AF-F2D2-40CF-A742-155B58F109E4}" sibTransId="{5F108A23-855C-440A-AD1C-32CAF8980A0C}"/>
    <dgm:cxn modelId="{B7AB7A0F-1930-438B-8FF7-22EED660602A}" srcId="{3526A739-FC54-494E-8DC1-FDE2130A80E8}" destId="{C61CC7B8-ECE6-4B35-910D-84E9A83C0583}" srcOrd="0" destOrd="0" parTransId="{D2B1A2C6-3D3E-4CF6-97EA-2BCB13859711}" sibTransId="{19DBBF28-4651-4A68-B875-654248853D04}"/>
    <dgm:cxn modelId="{6D9DEA13-7DB0-4B7A-9664-FF4D5882DBDC}" type="presOf" srcId="{818537EC-1738-41FC-9E7A-432FEADF39DE}" destId="{D17F541B-E5B0-4B02-B60F-CB0E0DC91FD1}" srcOrd="0" destOrd="5" presId="urn:microsoft.com/office/officeart/2016/7/layout/RepeatingBendingProcessNew"/>
    <dgm:cxn modelId="{AD5B1018-94C0-460A-948B-77646234A08B}" type="presOf" srcId="{F4B092E0-979C-499B-8BC5-3FB455D1110B}" destId="{D17F541B-E5B0-4B02-B60F-CB0E0DC91FD1}" srcOrd="0" destOrd="4" presId="urn:microsoft.com/office/officeart/2016/7/layout/RepeatingBendingProcessNew"/>
    <dgm:cxn modelId="{C601AD28-FE1C-4DA1-AFE2-CA2FCEE27467}" srcId="{5F530258-65E6-4940-8638-AD81A8C86C7D}" destId="{40BC4D6E-6FFD-4D3C-B2F4-C8E695AB5D3C}" srcOrd="0" destOrd="0" parTransId="{1EB95A32-2C8D-440A-AD98-A39054F91668}" sibTransId="{6A38EE93-6930-4667-9E3F-368BCAFC8EC2}"/>
    <dgm:cxn modelId="{18B1BF28-27D4-4AA8-A9FA-1E0FC916868B}" type="presOf" srcId="{FA05B9C7-21CF-4436-8214-B3E95679EDB7}" destId="{135902B7-ED7E-4847-BCFC-EBE6FDF77C60}" srcOrd="0" destOrd="0" presId="urn:microsoft.com/office/officeart/2016/7/layout/RepeatingBendingProcessNew"/>
    <dgm:cxn modelId="{4B9B672A-F650-4855-8FCD-72C207633AB5}" srcId="{3526A739-FC54-494E-8DC1-FDE2130A80E8}" destId="{0EDE0F21-86E9-4022-801E-A5B585500D82}" srcOrd="4" destOrd="0" parTransId="{48181F19-0EBC-4152-BE42-55913D09A446}" sibTransId="{99E78370-D3B7-4B7B-AFA9-E9F0A488EEB9}"/>
    <dgm:cxn modelId="{9CC36A2C-21EF-4478-890A-124CDFD85465}" type="presOf" srcId="{11B99D64-C4CC-4680-8663-C6C5FB6496BA}" destId="{B047A6BE-B936-4483-9C32-38F8B60C56A7}" srcOrd="0" destOrd="0" presId="urn:microsoft.com/office/officeart/2016/7/layout/RepeatingBendingProcessNew"/>
    <dgm:cxn modelId="{73FA3931-52BE-42C5-AA4E-16BA26910DF1}" type="presOf" srcId="{45A5C032-2396-4909-8357-4C5453829F4C}" destId="{DEC5EDFC-6F8F-4791-B829-C3B1CB49AF58}" srcOrd="0" destOrd="0" presId="urn:microsoft.com/office/officeart/2016/7/layout/RepeatingBendingProcessNew"/>
    <dgm:cxn modelId="{5BAA963C-F2C5-417C-B5B9-D63F1B9BDA44}" type="presOf" srcId="{11B99D64-C4CC-4680-8663-C6C5FB6496BA}" destId="{FB67D299-E594-4CD6-9D57-358D75C967D4}" srcOrd="1" destOrd="0" presId="urn:microsoft.com/office/officeart/2016/7/layout/RepeatingBendingProcessNew"/>
    <dgm:cxn modelId="{C207E65D-4CC6-42F1-BEDC-B8CCC2E865E5}" srcId="{5F530258-65E6-4940-8638-AD81A8C86C7D}" destId="{305B230C-BFC5-4F2F-B1A9-8FC571CB8C0F}" srcOrd="2" destOrd="0" parTransId="{A6F25B7A-5436-4E62-B324-B98E56775BB3}" sibTransId="{90CA1683-FDA8-4717-9BD2-759A7E3ED741}"/>
    <dgm:cxn modelId="{8B500041-B137-443D-9199-9B7626B478AD}" type="presOf" srcId="{19741B1D-0661-4F5B-A0AE-5347C8B3DF14}" destId="{1F4C0939-9D29-4D29-A1B1-453AE34D8438}" srcOrd="1" destOrd="0" presId="urn:microsoft.com/office/officeart/2016/7/layout/RepeatingBendingProcessNew"/>
    <dgm:cxn modelId="{D3456D62-24E8-47AD-86D1-CB59BA932D4C}" srcId="{5F530258-65E6-4940-8638-AD81A8C86C7D}" destId="{C893E68E-9C69-4EB9-880F-A9F27F0D3DFD}" srcOrd="1" destOrd="0" parTransId="{B1B7D6D9-FF45-4439-A465-CF640286825A}" sibTransId="{39D06E48-F07C-44DB-BCC9-716441A91446}"/>
    <dgm:cxn modelId="{89FE924B-4A69-4251-90E5-D0079A22C07C}" type="presOf" srcId="{0EDE0F21-86E9-4022-801E-A5B585500D82}" destId="{30872288-E14D-4563-94DD-65C1C5B7CB67}" srcOrd="0" destOrd="5" presId="urn:microsoft.com/office/officeart/2016/7/layout/RepeatingBendingProcessNew"/>
    <dgm:cxn modelId="{837E2E4C-E152-41E6-94D6-A98F633B014B}" type="presOf" srcId="{520E105D-7CC0-4311-A41F-14C081DBEA08}" destId="{1549F36F-C975-4774-8A04-937E58AA49C6}" srcOrd="0" destOrd="0" presId="urn:microsoft.com/office/officeart/2016/7/layout/RepeatingBendingProcessNew"/>
    <dgm:cxn modelId="{D00C276E-189D-4A5C-8B52-B7C089796036}" srcId="{520E105D-7CC0-4311-A41F-14C081DBEA08}" destId="{20B5824E-A718-459A-8D58-D26EDB6A7BBC}" srcOrd="2" destOrd="0" parTransId="{23BCBB0F-FD67-4C05-83C4-915746AB4086}" sibTransId="{51CFAFA8-3542-4C6F-ADF4-275ECF040DE1}"/>
    <dgm:cxn modelId="{C26B5F4F-682C-4D2F-A43F-AE7511F6380E}" type="presOf" srcId="{21870CD6-D90B-4C46-9247-32AFABD82886}" destId="{0C5ED289-5491-4A1A-88BE-131F3E0955DA}" srcOrd="1" destOrd="0" presId="urn:microsoft.com/office/officeart/2016/7/layout/RepeatingBendingProcessNew"/>
    <dgm:cxn modelId="{68C64351-A4B0-4B14-8A14-A8E2EE0D18A1}" type="presOf" srcId="{21870CD6-D90B-4C46-9247-32AFABD82886}" destId="{59EB635D-AC45-4838-B980-4EB57475D481}" srcOrd="0" destOrd="0" presId="urn:microsoft.com/office/officeart/2016/7/layout/RepeatingBendingProcessNew"/>
    <dgm:cxn modelId="{07978974-67E8-4598-B61F-72534134F11D}" srcId="{520E105D-7CC0-4311-A41F-14C081DBEA08}" destId="{5F530258-65E6-4940-8638-AD81A8C86C7D}" srcOrd="5" destOrd="0" parTransId="{35AE6730-BBE6-4E24-9E76-389212B30930}" sibTransId="{0D4D3407-8913-4DD5-824E-F4C03FF2CFEE}"/>
    <dgm:cxn modelId="{1A254A57-C7AE-4358-98D7-47745B6006D2}" type="presOf" srcId="{40BC4D6E-6FFD-4D3C-B2F4-C8E695AB5D3C}" destId="{D17F541B-E5B0-4B02-B60F-CB0E0DC91FD1}" srcOrd="0" destOrd="1" presId="urn:microsoft.com/office/officeart/2016/7/layout/RepeatingBendingProcessNew"/>
    <dgm:cxn modelId="{45A35458-9BA5-4532-847B-1BD8939E1796}" type="presOf" srcId="{20B5824E-A718-459A-8D58-D26EDB6A7BBC}" destId="{FBEF8D9E-1D71-44A7-A74C-06930B5038E0}" srcOrd="0" destOrd="0" presId="urn:microsoft.com/office/officeart/2016/7/layout/RepeatingBendingProcessNew"/>
    <dgm:cxn modelId="{9618187D-336E-405B-BB61-15F7DFA2B74E}" srcId="{3526A739-FC54-494E-8DC1-FDE2130A80E8}" destId="{82530C25-C828-4C06-808C-82E6007D39AE}" srcOrd="1" destOrd="0" parTransId="{635E22CA-83AB-4CDC-A002-96BFB490AA09}" sibTransId="{83844724-95AF-4FF3-86B0-DA5115961EE2}"/>
    <dgm:cxn modelId="{20BDDD82-C8E7-469B-B1E2-CD534ACFDF80}" srcId="{5F530258-65E6-4940-8638-AD81A8C86C7D}" destId="{818537EC-1738-41FC-9E7A-432FEADF39DE}" srcOrd="4" destOrd="0" parTransId="{C0E0D257-3C63-4A56-B381-ECB1325A665A}" sibTransId="{16347974-CA20-4616-A7CB-A69E36AC2738}"/>
    <dgm:cxn modelId="{9EA2FC8A-AC81-4221-8369-641386201DA2}" type="presOf" srcId="{901E66CC-40DA-4FCC-A9F3-ABDA115AF83A}" destId="{96E249E7-82D3-4B45-8326-5F751455CE01}" srcOrd="1" destOrd="0" presId="urn:microsoft.com/office/officeart/2016/7/layout/RepeatingBendingProcessNew"/>
    <dgm:cxn modelId="{CA4F5996-0D29-4A1C-A56D-CF6D94E74568}" type="presOf" srcId="{901E66CC-40DA-4FCC-A9F3-ABDA115AF83A}" destId="{679D0AC9-DCC1-4FA7-89FC-FAF57DF27D6B}" srcOrd="0" destOrd="0" presId="urn:microsoft.com/office/officeart/2016/7/layout/RepeatingBendingProcessNew"/>
    <dgm:cxn modelId="{EA3E369A-F8AF-4FA1-B989-2624985ECD5E}" srcId="{520E105D-7CC0-4311-A41F-14C081DBEA08}" destId="{3526A739-FC54-494E-8DC1-FDE2130A80E8}" srcOrd="1" destOrd="0" parTransId="{EC679B7B-875F-4CAE-A749-C77343F9B144}" sibTransId="{21870CD6-D90B-4C46-9247-32AFABD82886}"/>
    <dgm:cxn modelId="{4DCCF19A-469A-4F53-A4AF-E3CE775CB9B4}" type="presOf" srcId="{C61CC7B8-ECE6-4B35-910D-84E9A83C0583}" destId="{30872288-E14D-4563-94DD-65C1C5B7CB67}" srcOrd="0" destOrd="1" presId="urn:microsoft.com/office/officeart/2016/7/layout/RepeatingBendingProcessNew"/>
    <dgm:cxn modelId="{12A387A2-3323-4006-BF44-47E030BA64E3}" srcId="{520E105D-7CC0-4311-A41F-14C081DBEA08}" destId="{45A5C032-2396-4909-8357-4C5453829F4C}" srcOrd="0" destOrd="0" parTransId="{B1C99E2B-CC48-4D82-AF4B-1C9CC5C5B60E}" sibTransId="{19741B1D-0661-4F5B-A0AE-5347C8B3DF14}"/>
    <dgm:cxn modelId="{1F4C9EAA-F851-4D02-91AD-AC46B153F122}" srcId="{5F530258-65E6-4940-8638-AD81A8C86C7D}" destId="{F4B092E0-979C-499B-8BC5-3FB455D1110B}" srcOrd="3" destOrd="0" parTransId="{E5B27C0F-094C-4EB6-B585-58C6A974831D}" sibTransId="{4BC92CAF-6054-4753-9CF4-1D9ED94ECADD}"/>
    <dgm:cxn modelId="{19CED6B3-AB54-42C8-A0C6-DCBD0C0E3DC8}" srcId="{3526A739-FC54-494E-8DC1-FDE2130A80E8}" destId="{E5710BB5-EC63-4F2B-BDCE-B9F8203BD79C}" srcOrd="3" destOrd="0" parTransId="{018C3570-1398-4772-AFE5-D44B632EA028}" sibTransId="{235275A7-D15C-4502-A02E-A7F35C5EC97D}"/>
    <dgm:cxn modelId="{3411D0B4-F27B-4B6F-8897-FB65A3D094CE}" srcId="{520E105D-7CC0-4311-A41F-14C081DBEA08}" destId="{FA05B9C7-21CF-4436-8214-B3E95679EDB7}" srcOrd="4" destOrd="0" parTransId="{C5D49758-B57C-47CE-A8C6-E35C798AAC76}" sibTransId="{901E66CC-40DA-4FCC-A9F3-ABDA115AF83A}"/>
    <dgm:cxn modelId="{EC55D4B4-D1F2-46CA-B11D-43E26BE10D57}" srcId="{520E105D-7CC0-4311-A41F-14C081DBEA08}" destId="{5B792B9B-305C-4F65-B0E6-590311C1D0AF}" srcOrd="3" destOrd="0" parTransId="{2A035D6D-8C96-4EAF-ABA6-034456BCE9BD}" sibTransId="{11B99D64-C4CC-4680-8663-C6C5FB6496BA}"/>
    <dgm:cxn modelId="{B0F0D1B8-CC57-4B04-8D32-E2654E355517}" type="presOf" srcId="{51CFAFA8-3542-4C6F-ADF4-275ECF040DE1}" destId="{66746663-4D99-40A0-B8DC-9D626645AD7C}" srcOrd="1" destOrd="0" presId="urn:microsoft.com/office/officeart/2016/7/layout/RepeatingBendingProcessNew"/>
    <dgm:cxn modelId="{94A79CBB-2D3E-4F6A-9255-06EADB073BAD}" type="presOf" srcId="{3526A739-FC54-494E-8DC1-FDE2130A80E8}" destId="{30872288-E14D-4563-94DD-65C1C5B7CB67}" srcOrd="0" destOrd="0" presId="urn:microsoft.com/office/officeart/2016/7/layout/RepeatingBendingProcessNew"/>
    <dgm:cxn modelId="{310A7AC2-504A-4833-BA14-D7EF1BEE7CF5}" type="presOf" srcId="{5B792B9B-305C-4F65-B0E6-590311C1D0AF}" destId="{3F4745B9-E0A3-49FB-8D48-ABD47E54846D}" srcOrd="0" destOrd="0" presId="urn:microsoft.com/office/officeart/2016/7/layout/RepeatingBendingProcessNew"/>
    <dgm:cxn modelId="{E2149CCE-5FE6-4AF1-914F-9E071A6CEA0D}" type="presOf" srcId="{82530C25-C828-4C06-808C-82E6007D39AE}" destId="{30872288-E14D-4563-94DD-65C1C5B7CB67}" srcOrd="0" destOrd="2" presId="urn:microsoft.com/office/officeart/2016/7/layout/RepeatingBendingProcessNew"/>
    <dgm:cxn modelId="{94A29AD7-484E-4C5E-A7FF-E6AA4626A830}" type="presOf" srcId="{E5710BB5-EC63-4F2B-BDCE-B9F8203BD79C}" destId="{30872288-E14D-4563-94DD-65C1C5B7CB67}" srcOrd="0" destOrd="4" presId="urn:microsoft.com/office/officeart/2016/7/layout/RepeatingBendingProcessNew"/>
    <dgm:cxn modelId="{CA319ADB-7B9E-454C-841F-7F94D989A4FE}" type="presOf" srcId="{51CFAFA8-3542-4C6F-ADF4-275ECF040DE1}" destId="{9E6C26D1-1DE2-4C30-B992-FAC7696532EB}" srcOrd="0" destOrd="0" presId="urn:microsoft.com/office/officeart/2016/7/layout/RepeatingBendingProcessNew"/>
    <dgm:cxn modelId="{65FB6AE4-43E6-4A8D-9C64-0A00815BB074}" type="presOf" srcId="{19741B1D-0661-4F5B-A0AE-5347C8B3DF14}" destId="{91CD55E6-C1A3-41BB-8B98-0DC95D3DAAC8}" srcOrd="0" destOrd="0" presId="urn:microsoft.com/office/officeart/2016/7/layout/RepeatingBendingProcessNew"/>
    <dgm:cxn modelId="{97BA91F2-0011-452C-A25F-8764C64386BD}" type="presOf" srcId="{692B9941-7B31-4E45-9302-090D98F08BFC}" destId="{30872288-E14D-4563-94DD-65C1C5B7CB67}" srcOrd="0" destOrd="3" presId="urn:microsoft.com/office/officeart/2016/7/layout/RepeatingBendingProcessNew"/>
    <dgm:cxn modelId="{93D500F3-D9B2-4AB3-B702-0A4F710DB2DB}" type="presOf" srcId="{5F530258-65E6-4940-8638-AD81A8C86C7D}" destId="{D17F541B-E5B0-4B02-B60F-CB0E0DC91FD1}" srcOrd="0" destOrd="0" presId="urn:microsoft.com/office/officeart/2016/7/layout/RepeatingBendingProcessNew"/>
    <dgm:cxn modelId="{80E1DCFF-1643-4CCE-A1CA-2723725C05B4}" type="presOf" srcId="{C893E68E-9C69-4EB9-880F-A9F27F0D3DFD}" destId="{D17F541B-E5B0-4B02-B60F-CB0E0DC91FD1}" srcOrd="0" destOrd="2" presId="urn:microsoft.com/office/officeart/2016/7/layout/RepeatingBendingProcessNew"/>
    <dgm:cxn modelId="{13CCDB27-E976-49EC-8424-7CD4F28FA57C}" type="presParOf" srcId="{1549F36F-C975-4774-8A04-937E58AA49C6}" destId="{DEC5EDFC-6F8F-4791-B829-C3B1CB49AF58}" srcOrd="0" destOrd="0" presId="urn:microsoft.com/office/officeart/2016/7/layout/RepeatingBendingProcessNew"/>
    <dgm:cxn modelId="{359848AD-DDA5-415D-911A-981756744A36}" type="presParOf" srcId="{1549F36F-C975-4774-8A04-937E58AA49C6}" destId="{91CD55E6-C1A3-41BB-8B98-0DC95D3DAAC8}" srcOrd="1" destOrd="0" presId="urn:microsoft.com/office/officeart/2016/7/layout/RepeatingBendingProcessNew"/>
    <dgm:cxn modelId="{193458E6-0646-43F4-BED1-AC5AA1BAA21B}" type="presParOf" srcId="{91CD55E6-C1A3-41BB-8B98-0DC95D3DAAC8}" destId="{1F4C0939-9D29-4D29-A1B1-453AE34D8438}" srcOrd="0" destOrd="0" presId="urn:microsoft.com/office/officeart/2016/7/layout/RepeatingBendingProcessNew"/>
    <dgm:cxn modelId="{37A2A37E-1AF0-4D7C-99BB-D7A93CBFDED7}" type="presParOf" srcId="{1549F36F-C975-4774-8A04-937E58AA49C6}" destId="{30872288-E14D-4563-94DD-65C1C5B7CB67}" srcOrd="2" destOrd="0" presId="urn:microsoft.com/office/officeart/2016/7/layout/RepeatingBendingProcessNew"/>
    <dgm:cxn modelId="{71F0BECD-9C59-4FEC-8CDF-30553EC53DF9}" type="presParOf" srcId="{1549F36F-C975-4774-8A04-937E58AA49C6}" destId="{59EB635D-AC45-4838-B980-4EB57475D481}" srcOrd="3" destOrd="0" presId="urn:microsoft.com/office/officeart/2016/7/layout/RepeatingBendingProcessNew"/>
    <dgm:cxn modelId="{85C35A31-0739-4EA7-97D1-B88782EC8060}" type="presParOf" srcId="{59EB635D-AC45-4838-B980-4EB57475D481}" destId="{0C5ED289-5491-4A1A-88BE-131F3E0955DA}" srcOrd="0" destOrd="0" presId="urn:microsoft.com/office/officeart/2016/7/layout/RepeatingBendingProcessNew"/>
    <dgm:cxn modelId="{7BA57AAC-4A83-45CE-816C-8EAAF6F28BBD}" type="presParOf" srcId="{1549F36F-C975-4774-8A04-937E58AA49C6}" destId="{FBEF8D9E-1D71-44A7-A74C-06930B5038E0}" srcOrd="4" destOrd="0" presId="urn:microsoft.com/office/officeart/2016/7/layout/RepeatingBendingProcessNew"/>
    <dgm:cxn modelId="{841F4AD1-5507-4121-87F4-385737A56EC0}" type="presParOf" srcId="{1549F36F-C975-4774-8A04-937E58AA49C6}" destId="{9E6C26D1-1DE2-4C30-B992-FAC7696532EB}" srcOrd="5" destOrd="0" presId="urn:microsoft.com/office/officeart/2016/7/layout/RepeatingBendingProcessNew"/>
    <dgm:cxn modelId="{AB7C3F82-AE13-4569-AC5A-BF19BE6875E7}" type="presParOf" srcId="{9E6C26D1-1DE2-4C30-B992-FAC7696532EB}" destId="{66746663-4D99-40A0-B8DC-9D626645AD7C}" srcOrd="0" destOrd="0" presId="urn:microsoft.com/office/officeart/2016/7/layout/RepeatingBendingProcessNew"/>
    <dgm:cxn modelId="{7893CDD9-6F51-4FFB-A709-42A484AB630F}" type="presParOf" srcId="{1549F36F-C975-4774-8A04-937E58AA49C6}" destId="{3F4745B9-E0A3-49FB-8D48-ABD47E54846D}" srcOrd="6" destOrd="0" presId="urn:microsoft.com/office/officeart/2016/7/layout/RepeatingBendingProcessNew"/>
    <dgm:cxn modelId="{CF0285D5-8557-4448-95AA-6C7F3F1FFC7E}" type="presParOf" srcId="{1549F36F-C975-4774-8A04-937E58AA49C6}" destId="{B047A6BE-B936-4483-9C32-38F8B60C56A7}" srcOrd="7" destOrd="0" presId="urn:microsoft.com/office/officeart/2016/7/layout/RepeatingBendingProcessNew"/>
    <dgm:cxn modelId="{09E6313F-036F-478B-AE8B-D4C754DBB843}" type="presParOf" srcId="{B047A6BE-B936-4483-9C32-38F8B60C56A7}" destId="{FB67D299-E594-4CD6-9D57-358D75C967D4}" srcOrd="0" destOrd="0" presId="urn:microsoft.com/office/officeart/2016/7/layout/RepeatingBendingProcessNew"/>
    <dgm:cxn modelId="{D2379873-30FA-4BC6-85E9-DFD92D01A9D1}" type="presParOf" srcId="{1549F36F-C975-4774-8A04-937E58AA49C6}" destId="{135902B7-ED7E-4847-BCFC-EBE6FDF77C60}" srcOrd="8" destOrd="0" presId="urn:microsoft.com/office/officeart/2016/7/layout/RepeatingBendingProcessNew"/>
    <dgm:cxn modelId="{93F54FDF-A6FF-47A2-9B68-BFD352B4C866}" type="presParOf" srcId="{1549F36F-C975-4774-8A04-937E58AA49C6}" destId="{679D0AC9-DCC1-4FA7-89FC-FAF57DF27D6B}" srcOrd="9" destOrd="0" presId="urn:microsoft.com/office/officeart/2016/7/layout/RepeatingBendingProcessNew"/>
    <dgm:cxn modelId="{974E74F6-E1DA-4C7A-9274-9687EA41DE9C}" type="presParOf" srcId="{679D0AC9-DCC1-4FA7-89FC-FAF57DF27D6B}" destId="{96E249E7-82D3-4B45-8326-5F751455CE01}" srcOrd="0" destOrd="0" presId="urn:microsoft.com/office/officeart/2016/7/layout/RepeatingBendingProcessNew"/>
    <dgm:cxn modelId="{ED7A26BE-23BD-4BF2-AE98-C7AC7F13924A}" type="presParOf" srcId="{1549F36F-C975-4774-8A04-937E58AA49C6}" destId="{D17F541B-E5B0-4B02-B60F-CB0E0DC91FD1}"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167B1D-42FF-47DA-BC49-BD7789746D9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5F1C965-2A34-472B-A47A-6B28F8BF5F2D}">
      <dgm:prSet/>
      <dgm:spPr/>
      <dgm:t>
        <a:bodyPr/>
        <a:lstStyle/>
        <a:p>
          <a:r>
            <a:rPr lang="en-GB" b="1" dirty="0"/>
            <a:t>Which issues can arise during data collection?</a:t>
          </a:r>
          <a:br>
            <a:rPr lang="en-GB" b="1" dirty="0"/>
          </a:br>
          <a:endParaRPr lang="en-US" dirty="0"/>
        </a:p>
      </dgm:t>
    </dgm:pt>
    <dgm:pt modelId="{889C60F1-F9CB-419D-BCB2-28E7DDB733BE}" type="parTrans" cxnId="{75E987C8-0B07-41CF-B740-CE94C63CA9D6}">
      <dgm:prSet/>
      <dgm:spPr/>
      <dgm:t>
        <a:bodyPr/>
        <a:lstStyle/>
        <a:p>
          <a:endParaRPr lang="en-US"/>
        </a:p>
      </dgm:t>
    </dgm:pt>
    <dgm:pt modelId="{D2492518-CAD0-4DE6-BD51-5D766C1BED7A}" type="sibTrans" cxnId="{75E987C8-0B07-41CF-B740-CE94C63CA9D6}">
      <dgm:prSet/>
      <dgm:spPr/>
      <dgm:t>
        <a:bodyPr/>
        <a:lstStyle/>
        <a:p>
          <a:endParaRPr lang="en-US"/>
        </a:p>
      </dgm:t>
    </dgm:pt>
    <dgm:pt modelId="{1616F6DE-8D0D-4728-BF2B-9D99434E1A8B}">
      <dgm:prSet/>
      <dgm:spPr/>
      <dgm:t>
        <a:bodyPr/>
        <a:lstStyle/>
        <a:p>
          <a:r>
            <a:rPr lang="en-GB" dirty="0"/>
            <a:t>Breach of Personal information I.E names, </a:t>
          </a:r>
          <a:endParaRPr lang="en-US" dirty="0"/>
        </a:p>
      </dgm:t>
    </dgm:pt>
    <dgm:pt modelId="{D1387C71-4F88-4F1B-9C02-AF84A574B7A7}" type="parTrans" cxnId="{57F8FCD5-CA88-487B-B032-47CCF782E9D4}">
      <dgm:prSet/>
      <dgm:spPr/>
      <dgm:t>
        <a:bodyPr/>
        <a:lstStyle/>
        <a:p>
          <a:endParaRPr lang="en-US"/>
        </a:p>
      </dgm:t>
    </dgm:pt>
    <dgm:pt modelId="{7FC3B8F4-BAF7-4F36-9924-E8078A0C8859}" type="sibTrans" cxnId="{57F8FCD5-CA88-487B-B032-47CCF782E9D4}">
      <dgm:prSet/>
      <dgm:spPr/>
      <dgm:t>
        <a:bodyPr/>
        <a:lstStyle/>
        <a:p>
          <a:endParaRPr lang="en-US"/>
        </a:p>
      </dgm:t>
    </dgm:pt>
    <dgm:pt modelId="{4E80A392-F604-461B-963A-B387D00DBDF0}">
      <dgm:prSet/>
      <dgm:spPr/>
      <dgm:t>
        <a:bodyPr/>
        <a:lstStyle/>
        <a:p>
          <a:endParaRPr lang="en-US" dirty="0"/>
        </a:p>
      </dgm:t>
    </dgm:pt>
    <dgm:pt modelId="{0D276448-BC18-4D2F-99CB-A40337ABF0FE}" type="parTrans" cxnId="{87EE4CF9-2109-4C5F-B0BB-20A4611D896F}">
      <dgm:prSet/>
      <dgm:spPr/>
      <dgm:t>
        <a:bodyPr/>
        <a:lstStyle/>
        <a:p>
          <a:endParaRPr lang="en-US"/>
        </a:p>
      </dgm:t>
    </dgm:pt>
    <dgm:pt modelId="{5BF67307-3570-4844-A32E-514D519B9073}" type="sibTrans" cxnId="{87EE4CF9-2109-4C5F-B0BB-20A4611D896F}">
      <dgm:prSet/>
      <dgm:spPr/>
      <dgm:t>
        <a:bodyPr/>
        <a:lstStyle/>
        <a:p>
          <a:endParaRPr lang="en-US"/>
        </a:p>
      </dgm:t>
    </dgm:pt>
    <dgm:pt modelId="{30E70A1A-1E07-459F-8E7E-4FBFE76C96E5}">
      <dgm:prSet/>
      <dgm:spPr/>
      <dgm:t>
        <a:bodyPr/>
        <a:lstStyle/>
        <a:p>
          <a:endParaRPr lang="en-US" dirty="0"/>
        </a:p>
      </dgm:t>
    </dgm:pt>
    <dgm:pt modelId="{1B88EE8D-70F1-4601-BDF8-7D4BA811E7E6}" type="parTrans" cxnId="{5C37EFC6-F9D0-490E-B0D7-055D8563E8A3}">
      <dgm:prSet/>
      <dgm:spPr/>
      <dgm:t>
        <a:bodyPr/>
        <a:lstStyle/>
        <a:p>
          <a:endParaRPr lang="en-US"/>
        </a:p>
      </dgm:t>
    </dgm:pt>
    <dgm:pt modelId="{3B627E40-15EF-43E0-ABD7-B0115519F34A}" type="sibTrans" cxnId="{5C37EFC6-F9D0-490E-B0D7-055D8563E8A3}">
      <dgm:prSet/>
      <dgm:spPr/>
      <dgm:t>
        <a:bodyPr/>
        <a:lstStyle/>
        <a:p>
          <a:endParaRPr lang="en-US"/>
        </a:p>
      </dgm:t>
    </dgm:pt>
    <dgm:pt modelId="{1FA32F97-B561-4FFC-9419-B0F72DC168FC}">
      <dgm:prSet/>
      <dgm:spPr/>
      <dgm:t>
        <a:bodyPr/>
        <a:lstStyle/>
        <a:p>
          <a:br>
            <a:rPr lang="en-GB" dirty="0"/>
          </a:br>
          <a:endParaRPr lang="en-US" dirty="0"/>
        </a:p>
      </dgm:t>
    </dgm:pt>
    <dgm:pt modelId="{881384E6-546D-40D3-B440-12157E5E284D}" type="parTrans" cxnId="{7B936DFC-2D4E-40E3-BACE-78A98D6AA3F0}">
      <dgm:prSet/>
      <dgm:spPr/>
      <dgm:t>
        <a:bodyPr/>
        <a:lstStyle/>
        <a:p>
          <a:endParaRPr lang="en-US"/>
        </a:p>
      </dgm:t>
    </dgm:pt>
    <dgm:pt modelId="{91389B66-2E09-4F9C-8D16-0061FD64D0CF}" type="sibTrans" cxnId="{7B936DFC-2D4E-40E3-BACE-78A98D6AA3F0}">
      <dgm:prSet/>
      <dgm:spPr/>
      <dgm:t>
        <a:bodyPr/>
        <a:lstStyle/>
        <a:p>
          <a:endParaRPr lang="en-US"/>
        </a:p>
      </dgm:t>
    </dgm:pt>
    <dgm:pt modelId="{A481BD50-2590-4F5E-97B9-B3F9782EE656}" type="pres">
      <dgm:prSet presAssocID="{A5167B1D-42FF-47DA-BC49-BD7789746D9F}" presName="vert0" presStyleCnt="0">
        <dgm:presLayoutVars>
          <dgm:dir/>
          <dgm:animOne val="branch"/>
          <dgm:animLvl val="lvl"/>
        </dgm:presLayoutVars>
      </dgm:prSet>
      <dgm:spPr/>
    </dgm:pt>
    <dgm:pt modelId="{B737CEF5-668A-4B83-9957-4EE5CB528248}" type="pres">
      <dgm:prSet presAssocID="{95F1C965-2A34-472B-A47A-6B28F8BF5F2D}" presName="thickLine" presStyleLbl="alignNode1" presStyleIdx="0" presStyleCnt="1"/>
      <dgm:spPr/>
    </dgm:pt>
    <dgm:pt modelId="{81F9B335-EB18-4D99-B4F5-B4E48A7AEE8A}" type="pres">
      <dgm:prSet presAssocID="{95F1C965-2A34-472B-A47A-6B28F8BF5F2D}" presName="horz1" presStyleCnt="0"/>
      <dgm:spPr/>
    </dgm:pt>
    <dgm:pt modelId="{BD9C876B-E171-4D4E-A481-96F5A272C783}" type="pres">
      <dgm:prSet presAssocID="{95F1C965-2A34-472B-A47A-6B28F8BF5F2D}" presName="tx1" presStyleLbl="revTx" presStyleIdx="0" presStyleCnt="5"/>
      <dgm:spPr/>
    </dgm:pt>
    <dgm:pt modelId="{0DEBA45F-8BE4-4CF9-B3CB-70AC9724EA1D}" type="pres">
      <dgm:prSet presAssocID="{95F1C965-2A34-472B-A47A-6B28F8BF5F2D}" presName="vert1" presStyleCnt="0"/>
      <dgm:spPr/>
    </dgm:pt>
    <dgm:pt modelId="{CDDAD0ED-DA2C-4457-97F0-D638C0BB41D7}" type="pres">
      <dgm:prSet presAssocID="{1616F6DE-8D0D-4728-BF2B-9D99434E1A8B}" presName="vertSpace2a" presStyleCnt="0"/>
      <dgm:spPr/>
    </dgm:pt>
    <dgm:pt modelId="{5E15E782-3C08-45AA-97E4-4B223162CAAD}" type="pres">
      <dgm:prSet presAssocID="{1616F6DE-8D0D-4728-BF2B-9D99434E1A8B}" presName="horz2" presStyleCnt="0"/>
      <dgm:spPr/>
    </dgm:pt>
    <dgm:pt modelId="{1055F6AA-DF24-44AC-BF8B-3168AE9FD5E1}" type="pres">
      <dgm:prSet presAssocID="{1616F6DE-8D0D-4728-BF2B-9D99434E1A8B}" presName="horzSpace2" presStyleCnt="0"/>
      <dgm:spPr/>
    </dgm:pt>
    <dgm:pt modelId="{6E2C65B1-AB02-4818-96FC-BCF6ABAE6B9C}" type="pres">
      <dgm:prSet presAssocID="{1616F6DE-8D0D-4728-BF2B-9D99434E1A8B}" presName="tx2" presStyleLbl="revTx" presStyleIdx="1" presStyleCnt="5"/>
      <dgm:spPr/>
    </dgm:pt>
    <dgm:pt modelId="{BAF61B63-5F2D-4F3D-8FAC-2B907334A5C1}" type="pres">
      <dgm:prSet presAssocID="{1616F6DE-8D0D-4728-BF2B-9D99434E1A8B}" presName="vert2" presStyleCnt="0"/>
      <dgm:spPr/>
    </dgm:pt>
    <dgm:pt modelId="{67DA0A07-FD5A-42EF-B12D-CA4B4F43F793}" type="pres">
      <dgm:prSet presAssocID="{1616F6DE-8D0D-4728-BF2B-9D99434E1A8B}" presName="thinLine2b" presStyleLbl="callout" presStyleIdx="0" presStyleCnt="4"/>
      <dgm:spPr/>
    </dgm:pt>
    <dgm:pt modelId="{531A3789-2FA0-46A0-BA70-9FAFCDF47BAA}" type="pres">
      <dgm:prSet presAssocID="{1616F6DE-8D0D-4728-BF2B-9D99434E1A8B}" presName="vertSpace2b" presStyleCnt="0"/>
      <dgm:spPr/>
    </dgm:pt>
    <dgm:pt modelId="{09807C35-F2FE-4C67-8337-DA242158C8B2}" type="pres">
      <dgm:prSet presAssocID="{4E80A392-F604-461B-963A-B387D00DBDF0}" presName="horz2" presStyleCnt="0"/>
      <dgm:spPr/>
    </dgm:pt>
    <dgm:pt modelId="{58827456-C557-4FC3-BB6C-1C3D3621C3E7}" type="pres">
      <dgm:prSet presAssocID="{4E80A392-F604-461B-963A-B387D00DBDF0}" presName="horzSpace2" presStyleCnt="0"/>
      <dgm:spPr/>
    </dgm:pt>
    <dgm:pt modelId="{6B55CD93-C34C-49F3-9EDA-4881AE72B0F2}" type="pres">
      <dgm:prSet presAssocID="{4E80A392-F604-461B-963A-B387D00DBDF0}" presName="tx2" presStyleLbl="revTx" presStyleIdx="2" presStyleCnt="5"/>
      <dgm:spPr/>
    </dgm:pt>
    <dgm:pt modelId="{74907C44-02DE-45D7-805B-B6D899087BAF}" type="pres">
      <dgm:prSet presAssocID="{4E80A392-F604-461B-963A-B387D00DBDF0}" presName="vert2" presStyleCnt="0"/>
      <dgm:spPr/>
    </dgm:pt>
    <dgm:pt modelId="{27E46952-CC5B-485E-8317-72BA258C38B4}" type="pres">
      <dgm:prSet presAssocID="{4E80A392-F604-461B-963A-B387D00DBDF0}" presName="thinLine2b" presStyleLbl="callout" presStyleIdx="1" presStyleCnt="4"/>
      <dgm:spPr/>
    </dgm:pt>
    <dgm:pt modelId="{B3AE5A0F-3287-423A-A3EC-6C27FAEBCA7F}" type="pres">
      <dgm:prSet presAssocID="{4E80A392-F604-461B-963A-B387D00DBDF0}" presName="vertSpace2b" presStyleCnt="0"/>
      <dgm:spPr/>
    </dgm:pt>
    <dgm:pt modelId="{E78A44A9-D2D5-4FF2-960E-89783D912DF9}" type="pres">
      <dgm:prSet presAssocID="{30E70A1A-1E07-459F-8E7E-4FBFE76C96E5}" presName="horz2" presStyleCnt="0"/>
      <dgm:spPr/>
    </dgm:pt>
    <dgm:pt modelId="{3534B73C-4875-4FD2-B777-D40001694752}" type="pres">
      <dgm:prSet presAssocID="{30E70A1A-1E07-459F-8E7E-4FBFE76C96E5}" presName="horzSpace2" presStyleCnt="0"/>
      <dgm:spPr/>
    </dgm:pt>
    <dgm:pt modelId="{5A42CCCD-6DCC-4D87-9303-FCB2E9753FE3}" type="pres">
      <dgm:prSet presAssocID="{30E70A1A-1E07-459F-8E7E-4FBFE76C96E5}" presName="tx2" presStyleLbl="revTx" presStyleIdx="3" presStyleCnt="5"/>
      <dgm:spPr/>
    </dgm:pt>
    <dgm:pt modelId="{E923A7AC-081C-4CAE-BFF1-2F6D7D766B85}" type="pres">
      <dgm:prSet presAssocID="{30E70A1A-1E07-459F-8E7E-4FBFE76C96E5}" presName="vert2" presStyleCnt="0"/>
      <dgm:spPr/>
    </dgm:pt>
    <dgm:pt modelId="{04012A91-EFBE-405E-BDB8-62B2BC713728}" type="pres">
      <dgm:prSet presAssocID="{30E70A1A-1E07-459F-8E7E-4FBFE76C96E5}" presName="thinLine2b" presStyleLbl="callout" presStyleIdx="2" presStyleCnt="4"/>
      <dgm:spPr/>
    </dgm:pt>
    <dgm:pt modelId="{6C1D48D2-8FF6-49A1-9903-B955EB5988EC}" type="pres">
      <dgm:prSet presAssocID="{30E70A1A-1E07-459F-8E7E-4FBFE76C96E5}" presName="vertSpace2b" presStyleCnt="0"/>
      <dgm:spPr/>
    </dgm:pt>
    <dgm:pt modelId="{FC2E8D96-4109-4D8F-A948-FC92DA8EB603}" type="pres">
      <dgm:prSet presAssocID="{1FA32F97-B561-4FFC-9419-B0F72DC168FC}" presName="horz2" presStyleCnt="0"/>
      <dgm:spPr/>
    </dgm:pt>
    <dgm:pt modelId="{33789C6E-2B52-4334-B824-0A3FF46ADA5D}" type="pres">
      <dgm:prSet presAssocID="{1FA32F97-B561-4FFC-9419-B0F72DC168FC}" presName="horzSpace2" presStyleCnt="0"/>
      <dgm:spPr/>
    </dgm:pt>
    <dgm:pt modelId="{F82619FD-6011-4813-8208-6E92E6F26B9A}" type="pres">
      <dgm:prSet presAssocID="{1FA32F97-B561-4FFC-9419-B0F72DC168FC}" presName="tx2" presStyleLbl="revTx" presStyleIdx="4" presStyleCnt="5"/>
      <dgm:spPr/>
    </dgm:pt>
    <dgm:pt modelId="{9CA264C9-DB3F-47D6-BB29-82CBA410FCA5}" type="pres">
      <dgm:prSet presAssocID="{1FA32F97-B561-4FFC-9419-B0F72DC168FC}" presName="vert2" presStyleCnt="0"/>
      <dgm:spPr/>
    </dgm:pt>
    <dgm:pt modelId="{2D3F97EF-4D31-42D9-8BE2-3BD2EE2DF0FA}" type="pres">
      <dgm:prSet presAssocID="{1FA32F97-B561-4FFC-9419-B0F72DC168FC}" presName="thinLine2b" presStyleLbl="callout" presStyleIdx="3" presStyleCnt="4"/>
      <dgm:spPr/>
    </dgm:pt>
    <dgm:pt modelId="{FA3282E9-F136-4CA1-9E34-9709BDCB062D}" type="pres">
      <dgm:prSet presAssocID="{1FA32F97-B561-4FFC-9419-B0F72DC168FC}" presName="vertSpace2b" presStyleCnt="0"/>
      <dgm:spPr/>
    </dgm:pt>
  </dgm:ptLst>
  <dgm:cxnLst>
    <dgm:cxn modelId="{71818D36-447B-49B5-8F08-3A8E22DB2828}" type="presOf" srcId="{1FA32F97-B561-4FFC-9419-B0F72DC168FC}" destId="{F82619FD-6011-4813-8208-6E92E6F26B9A}" srcOrd="0" destOrd="0" presId="urn:microsoft.com/office/officeart/2008/layout/LinedList"/>
    <dgm:cxn modelId="{B68FA744-8815-4B3C-A6A7-C7AFE7BBEBCC}" type="presOf" srcId="{4E80A392-F604-461B-963A-B387D00DBDF0}" destId="{6B55CD93-C34C-49F3-9EDA-4881AE72B0F2}" srcOrd="0" destOrd="0" presId="urn:microsoft.com/office/officeart/2008/layout/LinedList"/>
    <dgm:cxn modelId="{7E170152-EB0A-4CEA-B146-AAB826AAE6D9}" type="presOf" srcId="{1616F6DE-8D0D-4728-BF2B-9D99434E1A8B}" destId="{6E2C65B1-AB02-4818-96FC-BCF6ABAE6B9C}" srcOrd="0" destOrd="0" presId="urn:microsoft.com/office/officeart/2008/layout/LinedList"/>
    <dgm:cxn modelId="{5C37EFC6-F9D0-490E-B0D7-055D8563E8A3}" srcId="{95F1C965-2A34-472B-A47A-6B28F8BF5F2D}" destId="{30E70A1A-1E07-459F-8E7E-4FBFE76C96E5}" srcOrd="2" destOrd="0" parTransId="{1B88EE8D-70F1-4601-BDF8-7D4BA811E7E6}" sibTransId="{3B627E40-15EF-43E0-ABD7-B0115519F34A}"/>
    <dgm:cxn modelId="{75E987C8-0B07-41CF-B740-CE94C63CA9D6}" srcId="{A5167B1D-42FF-47DA-BC49-BD7789746D9F}" destId="{95F1C965-2A34-472B-A47A-6B28F8BF5F2D}" srcOrd="0" destOrd="0" parTransId="{889C60F1-F9CB-419D-BCB2-28E7DDB733BE}" sibTransId="{D2492518-CAD0-4DE6-BD51-5D766C1BED7A}"/>
    <dgm:cxn modelId="{05051ED0-654F-43C2-BE3E-2BAC248E3C11}" type="presOf" srcId="{95F1C965-2A34-472B-A47A-6B28F8BF5F2D}" destId="{BD9C876B-E171-4D4E-A481-96F5A272C783}" srcOrd="0" destOrd="0" presId="urn:microsoft.com/office/officeart/2008/layout/LinedList"/>
    <dgm:cxn modelId="{57F8FCD5-CA88-487B-B032-47CCF782E9D4}" srcId="{95F1C965-2A34-472B-A47A-6B28F8BF5F2D}" destId="{1616F6DE-8D0D-4728-BF2B-9D99434E1A8B}" srcOrd="0" destOrd="0" parTransId="{D1387C71-4F88-4F1B-9C02-AF84A574B7A7}" sibTransId="{7FC3B8F4-BAF7-4F36-9924-E8078A0C8859}"/>
    <dgm:cxn modelId="{AC735DDF-EC08-42AD-B512-88D22B9D383C}" type="presOf" srcId="{30E70A1A-1E07-459F-8E7E-4FBFE76C96E5}" destId="{5A42CCCD-6DCC-4D87-9303-FCB2E9753FE3}" srcOrd="0" destOrd="0" presId="urn:microsoft.com/office/officeart/2008/layout/LinedList"/>
    <dgm:cxn modelId="{E132FEE6-51CF-4A85-8A32-E31983482F3B}" type="presOf" srcId="{A5167B1D-42FF-47DA-BC49-BD7789746D9F}" destId="{A481BD50-2590-4F5E-97B9-B3F9782EE656}" srcOrd="0" destOrd="0" presId="urn:microsoft.com/office/officeart/2008/layout/LinedList"/>
    <dgm:cxn modelId="{87EE4CF9-2109-4C5F-B0BB-20A4611D896F}" srcId="{95F1C965-2A34-472B-A47A-6B28F8BF5F2D}" destId="{4E80A392-F604-461B-963A-B387D00DBDF0}" srcOrd="1" destOrd="0" parTransId="{0D276448-BC18-4D2F-99CB-A40337ABF0FE}" sibTransId="{5BF67307-3570-4844-A32E-514D519B9073}"/>
    <dgm:cxn modelId="{7B936DFC-2D4E-40E3-BACE-78A98D6AA3F0}" srcId="{95F1C965-2A34-472B-A47A-6B28F8BF5F2D}" destId="{1FA32F97-B561-4FFC-9419-B0F72DC168FC}" srcOrd="3" destOrd="0" parTransId="{881384E6-546D-40D3-B440-12157E5E284D}" sibTransId="{91389B66-2E09-4F9C-8D16-0061FD64D0CF}"/>
    <dgm:cxn modelId="{63A78402-FB96-42B2-9155-F91F18AF41CD}" type="presParOf" srcId="{A481BD50-2590-4F5E-97B9-B3F9782EE656}" destId="{B737CEF5-668A-4B83-9957-4EE5CB528248}" srcOrd="0" destOrd="0" presId="urn:microsoft.com/office/officeart/2008/layout/LinedList"/>
    <dgm:cxn modelId="{1021802C-6075-4DC1-97FA-3300B05E4BB6}" type="presParOf" srcId="{A481BD50-2590-4F5E-97B9-B3F9782EE656}" destId="{81F9B335-EB18-4D99-B4F5-B4E48A7AEE8A}" srcOrd="1" destOrd="0" presId="urn:microsoft.com/office/officeart/2008/layout/LinedList"/>
    <dgm:cxn modelId="{A57A2D72-7209-4743-B9B8-4D1D9368ED7B}" type="presParOf" srcId="{81F9B335-EB18-4D99-B4F5-B4E48A7AEE8A}" destId="{BD9C876B-E171-4D4E-A481-96F5A272C783}" srcOrd="0" destOrd="0" presId="urn:microsoft.com/office/officeart/2008/layout/LinedList"/>
    <dgm:cxn modelId="{677979A8-DF77-472D-9FE7-B930776ADB31}" type="presParOf" srcId="{81F9B335-EB18-4D99-B4F5-B4E48A7AEE8A}" destId="{0DEBA45F-8BE4-4CF9-B3CB-70AC9724EA1D}" srcOrd="1" destOrd="0" presId="urn:microsoft.com/office/officeart/2008/layout/LinedList"/>
    <dgm:cxn modelId="{649C96DC-DA7E-46B7-80F3-5959C460BA75}" type="presParOf" srcId="{0DEBA45F-8BE4-4CF9-B3CB-70AC9724EA1D}" destId="{CDDAD0ED-DA2C-4457-97F0-D638C0BB41D7}" srcOrd="0" destOrd="0" presId="urn:microsoft.com/office/officeart/2008/layout/LinedList"/>
    <dgm:cxn modelId="{5EA732AE-39BC-4F49-AE39-F8FE2E200626}" type="presParOf" srcId="{0DEBA45F-8BE4-4CF9-B3CB-70AC9724EA1D}" destId="{5E15E782-3C08-45AA-97E4-4B223162CAAD}" srcOrd="1" destOrd="0" presId="urn:microsoft.com/office/officeart/2008/layout/LinedList"/>
    <dgm:cxn modelId="{90A37354-9D3C-4D9D-8690-8D0A36BE874C}" type="presParOf" srcId="{5E15E782-3C08-45AA-97E4-4B223162CAAD}" destId="{1055F6AA-DF24-44AC-BF8B-3168AE9FD5E1}" srcOrd="0" destOrd="0" presId="urn:microsoft.com/office/officeart/2008/layout/LinedList"/>
    <dgm:cxn modelId="{BA25EFBF-A1E9-4F86-AAF3-BA03FF6A5384}" type="presParOf" srcId="{5E15E782-3C08-45AA-97E4-4B223162CAAD}" destId="{6E2C65B1-AB02-4818-96FC-BCF6ABAE6B9C}" srcOrd="1" destOrd="0" presId="urn:microsoft.com/office/officeart/2008/layout/LinedList"/>
    <dgm:cxn modelId="{B7BD02C4-7B66-473D-8788-BF907BFF3712}" type="presParOf" srcId="{5E15E782-3C08-45AA-97E4-4B223162CAAD}" destId="{BAF61B63-5F2D-4F3D-8FAC-2B907334A5C1}" srcOrd="2" destOrd="0" presId="urn:microsoft.com/office/officeart/2008/layout/LinedList"/>
    <dgm:cxn modelId="{0FEF7A90-6D16-4462-A038-A40880E87F83}" type="presParOf" srcId="{0DEBA45F-8BE4-4CF9-B3CB-70AC9724EA1D}" destId="{67DA0A07-FD5A-42EF-B12D-CA4B4F43F793}" srcOrd="2" destOrd="0" presId="urn:microsoft.com/office/officeart/2008/layout/LinedList"/>
    <dgm:cxn modelId="{2EB6C7A9-D85A-4AFF-882E-610B4C711915}" type="presParOf" srcId="{0DEBA45F-8BE4-4CF9-B3CB-70AC9724EA1D}" destId="{531A3789-2FA0-46A0-BA70-9FAFCDF47BAA}" srcOrd="3" destOrd="0" presId="urn:microsoft.com/office/officeart/2008/layout/LinedList"/>
    <dgm:cxn modelId="{93CA3107-2CE3-4156-9F82-3D4C405FBA2D}" type="presParOf" srcId="{0DEBA45F-8BE4-4CF9-B3CB-70AC9724EA1D}" destId="{09807C35-F2FE-4C67-8337-DA242158C8B2}" srcOrd="4" destOrd="0" presId="urn:microsoft.com/office/officeart/2008/layout/LinedList"/>
    <dgm:cxn modelId="{9F79D06B-002E-4C7A-8A56-C6E5F9307124}" type="presParOf" srcId="{09807C35-F2FE-4C67-8337-DA242158C8B2}" destId="{58827456-C557-4FC3-BB6C-1C3D3621C3E7}" srcOrd="0" destOrd="0" presId="urn:microsoft.com/office/officeart/2008/layout/LinedList"/>
    <dgm:cxn modelId="{30979BDA-128F-4528-8F02-7FC9751AD75E}" type="presParOf" srcId="{09807C35-F2FE-4C67-8337-DA242158C8B2}" destId="{6B55CD93-C34C-49F3-9EDA-4881AE72B0F2}" srcOrd="1" destOrd="0" presId="urn:microsoft.com/office/officeart/2008/layout/LinedList"/>
    <dgm:cxn modelId="{50270488-5A55-453D-AE51-E97E7EF22E64}" type="presParOf" srcId="{09807C35-F2FE-4C67-8337-DA242158C8B2}" destId="{74907C44-02DE-45D7-805B-B6D899087BAF}" srcOrd="2" destOrd="0" presId="urn:microsoft.com/office/officeart/2008/layout/LinedList"/>
    <dgm:cxn modelId="{7806CD39-4D48-47ED-B340-4AB9280FD3AC}" type="presParOf" srcId="{0DEBA45F-8BE4-4CF9-B3CB-70AC9724EA1D}" destId="{27E46952-CC5B-485E-8317-72BA258C38B4}" srcOrd="5" destOrd="0" presId="urn:microsoft.com/office/officeart/2008/layout/LinedList"/>
    <dgm:cxn modelId="{314FDC23-F5F6-43D9-82C1-D840201C3354}" type="presParOf" srcId="{0DEBA45F-8BE4-4CF9-B3CB-70AC9724EA1D}" destId="{B3AE5A0F-3287-423A-A3EC-6C27FAEBCA7F}" srcOrd="6" destOrd="0" presId="urn:microsoft.com/office/officeart/2008/layout/LinedList"/>
    <dgm:cxn modelId="{8C9CFF87-4B37-4D20-89C6-FA79145E41A8}" type="presParOf" srcId="{0DEBA45F-8BE4-4CF9-B3CB-70AC9724EA1D}" destId="{E78A44A9-D2D5-4FF2-960E-89783D912DF9}" srcOrd="7" destOrd="0" presId="urn:microsoft.com/office/officeart/2008/layout/LinedList"/>
    <dgm:cxn modelId="{5BDD7BC0-EC68-42C1-A1F0-254DBA171273}" type="presParOf" srcId="{E78A44A9-D2D5-4FF2-960E-89783D912DF9}" destId="{3534B73C-4875-4FD2-B777-D40001694752}" srcOrd="0" destOrd="0" presId="urn:microsoft.com/office/officeart/2008/layout/LinedList"/>
    <dgm:cxn modelId="{A8816E98-E3E0-4149-944C-63954A90DE9E}" type="presParOf" srcId="{E78A44A9-D2D5-4FF2-960E-89783D912DF9}" destId="{5A42CCCD-6DCC-4D87-9303-FCB2E9753FE3}" srcOrd="1" destOrd="0" presId="urn:microsoft.com/office/officeart/2008/layout/LinedList"/>
    <dgm:cxn modelId="{42756E74-839F-407D-A48D-7F3DA1AA8978}" type="presParOf" srcId="{E78A44A9-D2D5-4FF2-960E-89783D912DF9}" destId="{E923A7AC-081C-4CAE-BFF1-2F6D7D766B85}" srcOrd="2" destOrd="0" presId="urn:microsoft.com/office/officeart/2008/layout/LinedList"/>
    <dgm:cxn modelId="{70437FE5-8487-4B63-B897-C51BB4D927E9}" type="presParOf" srcId="{0DEBA45F-8BE4-4CF9-B3CB-70AC9724EA1D}" destId="{04012A91-EFBE-405E-BDB8-62B2BC713728}" srcOrd="8" destOrd="0" presId="urn:microsoft.com/office/officeart/2008/layout/LinedList"/>
    <dgm:cxn modelId="{64B717B9-9E2F-4726-B4D4-14C7BA488C6B}" type="presParOf" srcId="{0DEBA45F-8BE4-4CF9-B3CB-70AC9724EA1D}" destId="{6C1D48D2-8FF6-49A1-9903-B955EB5988EC}" srcOrd="9" destOrd="0" presId="urn:microsoft.com/office/officeart/2008/layout/LinedList"/>
    <dgm:cxn modelId="{273693D8-76D7-4BE1-8878-32F65D479AF1}" type="presParOf" srcId="{0DEBA45F-8BE4-4CF9-B3CB-70AC9724EA1D}" destId="{FC2E8D96-4109-4D8F-A948-FC92DA8EB603}" srcOrd="10" destOrd="0" presId="urn:microsoft.com/office/officeart/2008/layout/LinedList"/>
    <dgm:cxn modelId="{F6521C45-2F2C-408F-9CD7-53C266721C1E}" type="presParOf" srcId="{FC2E8D96-4109-4D8F-A948-FC92DA8EB603}" destId="{33789C6E-2B52-4334-B824-0A3FF46ADA5D}" srcOrd="0" destOrd="0" presId="urn:microsoft.com/office/officeart/2008/layout/LinedList"/>
    <dgm:cxn modelId="{BAA9379E-A4AA-49FC-8083-E7BD083B6218}" type="presParOf" srcId="{FC2E8D96-4109-4D8F-A948-FC92DA8EB603}" destId="{F82619FD-6011-4813-8208-6E92E6F26B9A}" srcOrd="1" destOrd="0" presId="urn:microsoft.com/office/officeart/2008/layout/LinedList"/>
    <dgm:cxn modelId="{ABFC67B5-6259-4E10-B346-9247DFEA7CC6}" type="presParOf" srcId="{FC2E8D96-4109-4D8F-A948-FC92DA8EB603}" destId="{9CA264C9-DB3F-47D6-BB29-82CBA410FCA5}" srcOrd="2" destOrd="0" presId="urn:microsoft.com/office/officeart/2008/layout/LinedList"/>
    <dgm:cxn modelId="{CF263DEB-6AAE-4F56-B106-21B5239DB4C6}" type="presParOf" srcId="{0DEBA45F-8BE4-4CF9-B3CB-70AC9724EA1D}" destId="{2D3F97EF-4D31-42D9-8BE2-3BD2EE2DF0FA}" srcOrd="11" destOrd="0" presId="urn:microsoft.com/office/officeart/2008/layout/LinedList"/>
    <dgm:cxn modelId="{C2ECC78F-953D-4ED7-B146-B12A4113BC45}" type="presParOf" srcId="{0DEBA45F-8BE4-4CF9-B3CB-70AC9724EA1D}" destId="{FA3282E9-F136-4CA1-9E34-9709BDCB062D}" srcOrd="12"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C1C926-7879-44B7-A1D0-2C66295C2C6A}">
      <dsp:nvSpPr>
        <dsp:cNvPr id="0" name=""/>
        <dsp:cNvSpPr/>
      </dsp:nvSpPr>
      <dsp:spPr>
        <a:xfrm>
          <a:off x="0" y="0"/>
          <a:ext cx="11835537" cy="1810061"/>
        </a:xfrm>
        <a:prstGeom prst="roundRect">
          <a:avLst>
            <a:gd name="adj" fmla="val 10000"/>
          </a:avLst>
        </a:prstGeom>
        <a:solidFill>
          <a:schemeClr val="tx2">
            <a:lumMod val="20000"/>
            <a:lumOff val="80000"/>
            <a:alpha val="90000"/>
          </a:schemeClr>
        </a:solidFill>
        <a:ln w="15875" cap="rnd" cmpd="sng" algn="ctr">
          <a:solidFill>
            <a:schemeClr val="tx1">
              <a:alpha val="90000"/>
            </a:schemeClr>
          </a:solidFill>
          <a:prstDash val="solid"/>
        </a:ln>
        <a:effectLst/>
      </dsp:spPr>
      <dsp:style>
        <a:lnRef idx="2">
          <a:scrgbClr r="0" g="0" b="0"/>
        </a:lnRef>
        <a:fillRef idx="1">
          <a:scrgbClr r="0" g="0" b="0"/>
        </a:fillRef>
        <a:effectRef idx="0">
          <a:scrgbClr r="0" g="0" b="0"/>
        </a:effectRef>
        <a:fontRef idx="minor"/>
      </dsp:style>
    </dsp:sp>
    <dsp:sp modelId="{B18186C9-E492-4373-86D9-FD89AD525F9D}">
      <dsp:nvSpPr>
        <dsp:cNvPr id="0" name=""/>
        <dsp:cNvSpPr/>
      </dsp:nvSpPr>
      <dsp:spPr>
        <a:xfrm>
          <a:off x="362752" y="242834"/>
          <a:ext cx="3659816" cy="1310719"/>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6000" b="-16000"/>
          </a:stretch>
        </a:blipFill>
        <a:ln w="15875" cap="rnd"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949F6A5A-941A-4C0D-BA33-F9828AD7599D}">
      <dsp:nvSpPr>
        <dsp:cNvPr id="0" name=""/>
        <dsp:cNvSpPr/>
      </dsp:nvSpPr>
      <dsp:spPr>
        <a:xfrm rot="10800000">
          <a:off x="457065" y="1789553"/>
          <a:ext cx="3339254" cy="2239640"/>
        </a:xfrm>
        <a:prstGeom prst="round2SameRect">
          <a:avLst>
            <a:gd name="adj1" fmla="val 10500"/>
            <a:gd name="adj2" fmla="val 0"/>
          </a:avLst>
        </a:prstGeom>
        <a:noFill/>
        <a:ln w="15875" cap="rnd"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t" anchorCtr="0">
          <a:noAutofit/>
        </a:bodyPr>
        <a:lstStyle/>
        <a:p>
          <a:pPr marL="0" lvl="0" indent="0" algn="l" defTabSz="488950">
            <a:lnSpc>
              <a:spcPct val="90000"/>
            </a:lnSpc>
            <a:spcBef>
              <a:spcPct val="0"/>
            </a:spcBef>
            <a:spcAft>
              <a:spcPct val="35000"/>
            </a:spcAft>
            <a:buNone/>
          </a:pPr>
          <a:r>
            <a:rPr lang="en-GB" sz="1100" kern="1200" dirty="0">
              <a:solidFill>
                <a:schemeClr val="tx1"/>
              </a:solidFill>
              <a:latin typeface="Calibri Light" panose="020F0302020204030204" pitchFamily="34" charset="0"/>
              <a:cs typeface="Calibri Light" panose="020F0302020204030204" pitchFamily="34" charset="0"/>
            </a:rPr>
            <a:t>Essential for student life are the digital skills required for Microsoft Word. With the help of this digital tool, students can present their assignment using Word.</a:t>
          </a:r>
        </a:p>
        <a:p>
          <a:pPr marL="0" lvl="0" indent="0" defTabSz="488950">
            <a:lnSpc>
              <a:spcPct val="90000"/>
            </a:lnSpc>
            <a:spcBef>
              <a:spcPct val="0"/>
            </a:spcBef>
            <a:spcAft>
              <a:spcPct val="35000"/>
            </a:spcAft>
            <a:buNone/>
          </a:pPr>
          <a:r>
            <a:rPr lang="en-GB" sz="1100" kern="1200" dirty="0">
              <a:solidFill>
                <a:schemeClr val="tx1"/>
              </a:solidFill>
              <a:latin typeface="Calibri Light" panose="020F0302020204030204" pitchFamily="34" charset="0"/>
              <a:cs typeface="Calibri Light" panose="020F0302020204030204" pitchFamily="34" charset="0"/>
            </a:rPr>
            <a:t>The following are the digital skills that the student can learn and use.</a:t>
          </a:r>
        </a:p>
        <a:p>
          <a:pPr marL="0" lvl="0" indent="0" defTabSz="488950">
            <a:lnSpc>
              <a:spcPct val="90000"/>
            </a:lnSpc>
            <a:spcBef>
              <a:spcPct val="0"/>
            </a:spcBef>
            <a:spcAft>
              <a:spcPct val="35000"/>
            </a:spcAft>
            <a:buNone/>
          </a:pPr>
          <a:endParaRPr lang="en-GB" sz="1100" kern="1200" dirty="0">
            <a:solidFill>
              <a:schemeClr val="tx1"/>
            </a:solidFill>
            <a:latin typeface="Calibri Light" panose="020F0302020204030204" pitchFamily="34" charset="0"/>
            <a:cs typeface="Calibri Light" panose="020F0302020204030204" pitchFamily="34" charset="0"/>
          </a:endParaRPr>
        </a:p>
        <a:p>
          <a:pPr marL="0" lvl="0" indent="0" defTabSz="488950">
            <a:lnSpc>
              <a:spcPct val="90000"/>
            </a:lnSpc>
            <a:spcBef>
              <a:spcPct val="0"/>
            </a:spcBef>
            <a:spcAft>
              <a:spcPct val="35000"/>
            </a:spcAft>
            <a:buNone/>
          </a:pPr>
          <a:r>
            <a:rPr lang="en-GB" sz="1100" kern="1200" dirty="0">
              <a:solidFill>
                <a:schemeClr val="tx1"/>
              </a:solidFill>
              <a:latin typeface="Calibri Light" panose="020F0302020204030204" pitchFamily="34" charset="0"/>
              <a:cs typeface="Calibri Light" panose="020F0302020204030204" pitchFamily="34" charset="0"/>
            </a:rPr>
            <a:t>-Documentation in Word using speed typing</a:t>
          </a:r>
        </a:p>
        <a:p>
          <a:pPr marL="0" lvl="0" indent="0" defTabSz="488950">
            <a:lnSpc>
              <a:spcPct val="90000"/>
            </a:lnSpc>
            <a:spcBef>
              <a:spcPct val="0"/>
            </a:spcBef>
            <a:spcAft>
              <a:spcPct val="35000"/>
            </a:spcAft>
            <a:buNone/>
          </a:pPr>
          <a:r>
            <a:rPr lang="en-GB" sz="1100" kern="1200" dirty="0">
              <a:solidFill>
                <a:schemeClr val="tx1"/>
              </a:solidFill>
              <a:latin typeface="Calibri Light" panose="020F0302020204030204" pitchFamily="34" charset="0"/>
              <a:cs typeface="Calibri Light" panose="020F0302020204030204" pitchFamily="34" charset="0"/>
            </a:rPr>
            <a:t>- Text formatting</a:t>
          </a:r>
        </a:p>
        <a:p>
          <a:pPr marL="0" lvl="0" indent="0" defTabSz="488950">
            <a:lnSpc>
              <a:spcPct val="90000"/>
            </a:lnSpc>
            <a:spcBef>
              <a:spcPct val="0"/>
            </a:spcBef>
            <a:spcAft>
              <a:spcPct val="35000"/>
            </a:spcAft>
            <a:buNone/>
          </a:pPr>
          <a:r>
            <a:rPr lang="en-GB" sz="1100" kern="1200" dirty="0">
              <a:solidFill>
                <a:schemeClr val="tx1"/>
              </a:solidFill>
              <a:latin typeface="Calibri Light" panose="020F0302020204030204" pitchFamily="34" charset="0"/>
              <a:cs typeface="Calibri Light" panose="020F0302020204030204" pitchFamily="34" charset="0"/>
            </a:rPr>
            <a:t>- incorporating images </a:t>
          </a:r>
        </a:p>
        <a:p>
          <a:pPr marL="0" lvl="0" indent="0" defTabSz="488950">
            <a:lnSpc>
              <a:spcPct val="90000"/>
            </a:lnSpc>
            <a:spcBef>
              <a:spcPct val="0"/>
            </a:spcBef>
            <a:spcAft>
              <a:spcPct val="35000"/>
            </a:spcAft>
            <a:buNone/>
          </a:pPr>
          <a:r>
            <a:rPr lang="en-GB" sz="1100" kern="1200" dirty="0">
              <a:solidFill>
                <a:schemeClr val="tx1"/>
              </a:solidFill>
              <a:latin typeface="Calibri Light" panose="020F0302020204030204" pitchFamily="34" charset="0"/>
              <a:cs typeface="Calibri Light" panose="020F0302020204030204" pitchFamily="34" charset="0"/>
            </a:rPr>
            <a:t>- Grammar Exams.</a:t>
          </a:r>
        </a:p>
        <a:p>
          <a:pPr marL="0" lvl="0" indent="0" algn="l" defTabSz="488950">
            <a:lnSpc>
              <a:spcPct val="90000"/>
            </a:lnSpc>
            <a:spcBef>
              <a:spcPct val="0"/>
            </a:spcBef>
            <a:spcAft>
              <a:spcPct val="35000"/>
            </a:spcAft>
            <a:buNone/>
          </a:pPr>
          <a:endParaRPr lang="en-GB" sz="1050" b="0" kern="1200" dirty="0">
            <a:solidFill>
              <a:schemeClr val="tx1"/>
            </a:solidFill>
          </a:endParaRPr>
        </a:p>
      </dsp:txBody>
      <dsp:txXfrm rot="10800000">
        <a:off x="525942" y="1789553"/>
        <a:ext cx="3201500" cy="2170763"/>
      </dsp:txXfrm>
    </dsp:sp>
    <dsp:sp modelId="{BF75C5DF-51DE-4275-92A8-51E43E2F1AFD}">
      <dsp:nvSpPr>
        <dsp:cNvPr id="0" name=""/>
        <dsp:cNvSpPr/>
      </dsp:nvSpPr>
      <dsp:spPr>
        <a:xfrm>
          <a:off x="4361215" y="241341"/>
          <a:ext cx="3386461" cy="1327378"/>
        </a:xfrm>
        <a:prstGeom prst="flowChartAlternateProcess">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17000" b="-17000"/>
          </a:stretch>
        </a:blipFill>
        <a:ln w="15875" cap="rnd"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F76A50A8-1D5A-4AED-9A56-B11558A2702C}">
      <dsp:nvSpPr>
        <dsp:cNvPr id="0" name=""/>
        <dsp:cNvSpPr/>
      </dsp:nvSpPr>
      <dsp:spPr>
        <a:xfrm rot="10800000">
          <a:off x="4394436" y="1810061"/>
          <a:ext cx="3386461" cy="2212296"/>
        </a:xfrm>
        <a:prstGeom prst="round2SameRect">
          <a:avLst>
            <a:gd name="adj1" fmla="val 10500"/>
            <a:gd name="adj2" fmla="val 0"/>
          </a:avLst>
        </a:prstGeom>
        <a:noFill/>
        <a:ln w="15875" cap="rnd"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t" anchorCtr="0">
          <a:noAutofit/>
        </a:bodyPr>
        <a:lstStyle/>
        <a:p>
          <a:pPr marL="0" lvl="0" indent="0" algn="l" defTabSz="533400">
            <a:lnSpc>
              <a:spcPct val="90000"/>
            </a:lnSpc>
            <a:spcBef>
              <a:spcPct val="0"/>
            </a:spcBef>
            <a:spcAft>
              <a:spcPct val="35000"/>
            </a:spcAft>
            <a:buNone/>
          </a:pPr>
          <a:r>
            <a:rPr lang="en-GB" sz="1200" kern="1200" dirty="0">
              <a:solidFill>
                <a:schemeClr val="tx1"/>
              </a:solidFill>
              <a:highlight>
                <a:srgbClr val="000000"/>
              </a:highlight>
            </a:rPr>
            <a:t> </a:t>
          </a:r>
        </a:p>
      </dsp:txBody>
      <dsp:txXfrm rot="10800000">
        <a:off x="4462472" y="1810061"/>
        <a:ext cx="3250389" cy="2144260"/>
      </dsp:txXfrm>
    </dsp:sp>
    <dsp:sp modelId="{1A3D9DAE-8C4E-413A-BC51-69F9E6285556}">
      <dsp:nvSpPr>
        <dsp:cNvPr id="0" name=""/>
        <dsp:cNvSpPr/>
      </dsp:nvSpPr>
      <dsp:spPr>
        <a:xfrm>
          <a:off x="7989029" y="241341"/>
          <a:ext cx="3386461" cy="1327378"/>
        </a:xfrm>
        <a:prstGeom prst="flowChartAlternateProcess">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17000" b="-17000"/>
          </a:stretch>
        </a:blipFill>
        <a:ln w="15875" cap="rnd"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43915FED-5208-4472-85A4-181F6D73EFFD}">
      <dsp:nvSpPr>
        <dsp:cNvPr id="0" name=""/>
        <dsp:cNvSpPr/>
      </dsp:nvSpPr>
      <dsp:spPr>
        <a:xfrm rot="10800000">
          <a:off x="8218225" y="1810061"/>
          <a:ext cx="3386461" cy="2212296"/>
        </a:xfrm>
        <a:prstGeom prst="round2SameRect">
          <a:avLst>
            <a:gd name="adj1" fmla="val 10500"/>
            <a:gd name="adj2" fmla="val 0"/>
          </a:avLst>
        </a:prstGeom>
        <a:noFill/>
        <a:ln w="15875" cap="rnd"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t" anchorCtr="0">
          <a:noAutofit/>
        </a:bodyPr>
        <a:lstStyle/>
        <a:p>
          <a:pPr marL="0" lvl="0" indent="0" algn="l" defTabSz="488950">
            <a:lnSpc>
              <a:spcPct val="90000"/>
            </a:lnSpc>
            <a:spcBef>
              <a:spcPct val="0"/>
            </a:spcBef>
            <a:spcAft>
              <a:spcPct val="35000"/>
            </a:spcAft>
            <a:buNone/>
          </a:pPr>
          <a:r>
            <a:rPr lang="en-GB" sz="1100" kern="1200" dirty="0">
              <a:solidFill>
                <a:schemeClr val="tx1"/>
              </a:solidFill>
              <a:latin typeface="Calibri Light" panose="020F0302020204030204" pitchFamily="34" charset="0"/>
              <a:cs typeface="Calibri Light" panose="020F0302020204030204" pitchFamily="34" charset="0"/>
            </a:rPr>
            <a:t>Students at UWSTD can use Microsoft Outlook to communicate with their professors and fellow students, which is an essential component of their communication skills.</a:t>
          </a:r>
        </a:p>
        <a:p>
          <a:pPr marL="0" lvl="0" indent="0" defTabSz="488950">
            <a:lnSpc>
              <a:spcPct val="90000"/>
            </a:lnSpc>
            <a:spcBef>
              <a:spcPct val="0"/>
            </a:spcBef>
            <a:spcAft>
              <a:spcPct val="35000"/>
            </a:spcAft>
            <a:buNone/>
          </a:pPr>
          <a:r>
            <a:rPr lang="en-GB" sz="1100" kern="1200" dirty="0">
              <a:solidFill>
                <a:schemeClr val="tx1"/>
              </a:solidFill>
              <a:latin typeface="Calibri Light" panose="020F0302020204030204" pitchFamily="34" charset="0"/>
              <a:cs typeface="Calibri Light" panose="020F0302020204030204" pitchFamily="34" charset="0"/>
            </a:rPr>
            <a:t>Below are listed a few digital skills in which it shows ways  students at UWSTD use to communicate.</a:t>
          </a:r>
        </a:p>
        <a:p>
          <a:pPr marL="0" lvl="0" indent="0" defTabSz="488950">
            <a:lnSpc>
              <a:spcPct val="90000"/>
            </a:lnSpc>
            <a:spcBef>
              <a:spcPct val="0"/>
            </a:spcBef>
            <a:spcAft>
              <a:spcPct val="35000"/>
            </a:spcAft>
            <a:buNone/>
          </a:pPr>
          <a:endParaRPr lang="en-GB" sz="1100" kern="1200" dirty="0">
            <a:solidFill>
              <a:schemeClr val="tx1"/>
            </a:solidFill>
            <a:latin typeface="Calibri Light" panose="020F0302020204030204" pitchFamily="34" charset="0"/>
            <a:cs typeface="Calibri Light" panose="020F0302020204030204" pitchFamily="34" charset="0"/>
          </a:endParaRPr>
        </a:p>
        <a:p>
          <a:pPr marL="0" lvl="0" indent="0" defTabSz="488950">
            <a:lnSpc>
              <a:spcPct val="90000"/>
            </a:lnSpc>
            <a:spcBef>
              <a:spcPct val="0"/>
            </a:spcBef>
            <a:spcAft>
              <a:spcPct val="35000"/>
            </a:spcAft>
            <a:buNone/>
          </a:pPr>
          <a:r>
            <a:rPr lang="en-GB" sz="1100" kern="1200" dirty="0">
              <a:solidFill>
                <a:schemeClr val="tx1"/>
              </a:solidFill>
              <a:latin typeface="Calibri Light" panose="020F0302020204030204" pitchFamily="34" charset="0"/>
              <a:cs typeface="Calibri Light" panose="020F0302020204030204" pitchFamily="34" charset="0"/>
            </a:rPr>
            <a:t> keeps students connected to lecturers , students at  university, and your support network while you are at school.</a:t>
          </a:r>
        </a:p>
        <a:p>
          <a:pPr marL="0" lvl="0" indent="0" defTabSz="488950">
            <a:lnSpc>
              <a:spcPct val="90000"/>
            </a:lnSpc>
            <a:spcBef>
              <a:spcPct val="0"/>
            </a:spcBef>
            <a:spcAft>
              <a:spcPct val="35000"/>
            </a:spcAft>
            <a:buNone/>
          </a:pPr>
          <a:r>
            <a:rPr lang="en-GB" sz="1100" kern="1200" dirty="0">
              <a:solidFill>
                <a:schemeClr val="tx1"/>
              </a:solidFill>
              <a:latin typeface="Calibri Light" panose="020F0302020204030204" pitchFamily="34" charset="0"/>
              <a:cs typeface="Calibri Light" panose="020F0302020204030204" pitchFamily="34" charset="0"/>
            </a:rPr>
            <a:t> Allows secure communication instantly.</a:t>
          </a:r>
        </a:p>
      </dsp:txBody>
      <dsp:txXfrm rot="10800000">
        <a:off x="8286261" y="1810061"/>
        <a:ext cx="3250389" cy="21442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CD55E6-C1A3-41BB-8B98-0DC95D3DAAC8}">
      <dsp:nvSpPr>
        <dsp:cNvPr id="0" name=""/>
        <dsp:cNvSpPr/>
      </dsp:nvSpPr>
      <dsp:spPr>
        <a:xfrm>
          <a:off x="2310180" y="768307"/>
          <a:ext cx="256677" cy="109098"/>
        </a:xfrm>
        <a:custGeom>
          <a:avLst/>
          <a:gdLst/>
          <a:ahLst/>
          <a:cxnLst/>
          <a:rect l="0" t="0" r="0" b="0"/>
          <a:pathLst>
            <a:path>
              <a:moveTo>
                <a:pt x="0" y="0"/>
              </a:moveTo>
              <a:lnTo>
                <a:pt x="145438" y="0"/>
              </a:lnTo>
              <a:lnTo>
                <a:pt x="145438" y="109098"/>
              </a:lnTo>
              <a:lnTo>
                <a:pt x="256677" y="109098"/>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30837" y="820777"/>
        <a:ext cx="15364" cy="4158"/>
      </dsp:txXfrm>
    </dsp:sp>
    <dsp:sp modelId="{DEC5EDFC-6F8F-4791-B829-C3B1CB49AF58}">
      <dsp:nvSpPr>
        <dsp:cNvPr id="0" name=""/>
        <dsp:cNvSpPr/>
      </dsp:nvSpPr>
      <dsp:spPr>
        <a:xfrm>
          <a:off x="505771" y="2161"/>
          <a:ext cx="1806209" cy="153229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506" tIns="92902" rIns="88506" bIns="92902" numCol="1" spcCol="1270" anchor="ctr" anchorCtr="0">
          <a:noAutofit/>
        </a:bodyPr>
        <a:lstStyle/>
        <a:p>
          <a:pPr marL="0" lvl="0" indent="0" algn="ctr" defTabSz="533400">
            <a:lnSpc>
              <a:spcPct val="90000"/>
            </a:lnSpc>
            <a:spcBef>
              <a:spcPct val="0"/>
            </a:spcBef>
            <a:spcAft>
              <a:spcPct val="35000"/>
            </a:spcAft>
            <a:buNone/>
          </a:pPr>
          <a:r>
            <a:rPr lang="en-GB" sz="1200" kern="1200" dirty="0"/>
            <a:t> A breakdown of your research's procedure is called methodology. It demonstrates both the method and the manner in which you used it.</a:t>
          </a:r>
          <a:endParaRPr lang="en-US" sz="1200" kern="1200" dirty="0"/>
        </a:p>
      </dsp:txBody>
      <dsp:txXfrm>
        <a:off x="505771" y="2161"/>
        <a:ext cx="1806209" cy="1532290"/>
      </dsp:txXfrm>
    </dsp:sp>
    <dsp:sp modelId="{59EB635D-AC45-4838-B980-4EB57475D481}">
      <dsp:nvSpPr>
        <dsp:cNvPr id="0" name=""/>
        <dsp:cNvSpPr/>
      </dsp:nvSpPr>
      <dsp:spPr>
        <a:xfrm>
          <a:off x="4513575" y="727667"/>
          <a:ext cx="482489" cy="149738"/>
        </a:xfrm>
        <a:custGeom>
          <a:avLst/>
          <a:gdLst/>
          <a:ahLst/>
          <a:cxnLst/>
          <a:rect l="0" t="0" r="0" b="0"/>
          <a:pathLst>
            <a:path>
              <a:moveTo>
                <a:pt x="0" y="149738"/>
              </a:moveTo>
              <a:lnTo>
                <a:pt x="258344" y="149738"/>
              </a:lnTo>
              <a:lnTo>
                <a:pt x="258344" y="0"/>
              </a:lnTo>
              <a:lnTo>
                <a:pt x="482489" y="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41458" y="800457"/>
        <a:ext cx="26724" cy="4158"/>
      </dsp:txXfrm>
    </dsp:sp>
    <dsp:sp modelId="{30872288-E14D-4563-94DD-65C1C5B7CB67}">
      <dsp:nvSpPr>
        <dsp:cNvPr id="0" name=""/>
        <dsp:cNvSpPr/>
      </dsp:nvSpPr>
      <dsp:spPr>
        <a:xfrm>
          <a:off x="2599258" y="156397"/>
          <a:ext cx="1916117" cy="144201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506" tIns="92902" rIns="88506" bIns="92902" numCol="1" spcCol="1270" anchor="t" anchorCtr="0">
          <a:noAutofit/>
        </a:bodyPr>
        <a:lstStyle/>
        <a:p>
          <a:pPr marL="0" lvl="0" indent="0" algn="l" defTabSz="533400">
            <a:lnSpc>
              <a:spcPct val="90000"/>
            </a:lnSpc>
            <a:spcBef>
              <a:spcPct val="0"/>
            </a:spcBef>
            <a:spcAft>
              <a:spcPct val="35000"/>
            </a:spcAft>
            <a:buNone/>
          </a:pPr>
          <a:r>
            <a:rPr lang="en-GB" sz="1200" b="1" kern="1200" dirty="0"/>
            <a:t>Quantitative  Methods </a:t>
          </a:r>
          <a:endParaRPr lang="en-US" sz="1200" kern="1200" dirty="0"/>
        </a:p>
        <a:p>
          <a:pPr marL="57150" lvl="1" indent="-57150" algn="l" defTabSz="400050">
            <a:lnSpc>
              <a:spcPct val="90000"/>
            </a:lnSpc>
            <a:spcBef>
              <a:spcPct val="0"/>
            </a:spcBef>
            <a:spcAft>
              <a:spcPct val="15000"/>
            </a:spcAft>
            <a:buChar char="•"/>
          </a:pPr>
          <a:r>
            <a:rPr lang="en-US" sz="900" kern="1200" dirty="0"/>
            <a:t>5 open/closed questions selected</a:t>
          </a:r>
        </a:p>
        <a:p>
          <a:pPr marL="57150" lvl="1" indent="-57150" algn="l" defTabSz="400050">
            <a:lnSpc>
              <a:spcPct val="90000"/>
            </a:lnSpc>
            <a:spcBef>
              <a:spcPct val="0"/>
            </a:spcBef>
            <a:spcAft>
              <a:spcPct val="15000"/>
            </a:spcAft>
            <a:buChar char="•"/>
          </a:pPr>
          <a:r>
            <a:rPr lang="en-US" sz="900" kern="1200" dirty="0"/>
            <a:t>Use tables</a:t>
          </a:r>
        </a:p>
        <a:p>
          <a:pPr marL="57150" lvl="1" indent="-57150" algn="l" defTabSz="400050">
            <a:lnSpc>
              <a:spcPct val="90000"/>
            </a:lnSpc>
            <a:spcBef>
              <a:spcPct val="0"/>
            </a:spcBef>
            <a:spcAft>
              <a:spcPct val="15000"/>
            </a:spcAft>
            <a:buChar char="•"/>
          </a:pPr>
          <a:r>
            <a:rPr lang="en-GB" sz="900" kern="1200" dirty="0"/>
            <a:t>Charts </a:t>
          </a:r>
          <a:endParaRPr lang="en-US" sz="900" kern="1200" dirty="0"/>
        </a:p>
        <a:p>
          <a:pPr marL="57150" lvl="1" indent="-57150" algn="l" defTabSz="400050">
            <a:lnSpc>
              <a:spcPct val="90000"/>
            </a:lnSpc>
            <a:spcBef>
              <a:spcPct val="0"/>
            </a:spcBef>
            <a:spcAft>
              <a:spcPct val="15000"/>
            </a:spcAft>
            <a:buChar char="•"/>
          </a:pPr>
          <a:r>
            <a:rPr lang="en-GB" sz="900" kern="1200" dirty="0"/>
            <a:t>Graphs </a:t>
          </a:r>
          <a:endParaRPr lang="en-US" sz="900" kern="1200" dirty="0"/>
        </a:p>
        <a:p>
          <a:pPr marL="57150" lvl="1" indent="-57150" algn="l" defTabSz="400050">
            <a:lnSpc>
              <a:spcPct val="90000"/>
            </a:lnSpc>
            <a:spcBef>
              <a:spcPct val="0"/>
            </a:spcBef>
            <a:spcAft>
              <a:spcPct val="15000"/>
            </a:spcAft>
            <a:buChar char="•"/>
          </a:pPr>
          <a:r>
            <a:rPr lang="en-GB" sz="900" kern="1200"/>
            <a:t>Surveys </a:t>
          </a:r>
          <a:endParaRPr lang="en-US" sz="900" kern="1200"/>
        </a:p>
      </dsp:txBody>
      <dsp:txXfrm>
        <a:off x="2599258" y="156397"/>
        <a:ext cx="1916117" cy="1442016"/>
      </dsp:txXfrm>
    </dsp:sp>
    <dsp:sp modelId="{9E6C26D1-1DE2-4C30-B992-FAC7696532EB}">
      <dsp:nvSpPr>
        <dsp:cNvPr id="0" name=""/>
        <dsp:cNvSpPr/>
      </dsp:nvSpPr>
      <dsp:spPr>
        <a:xfrm>
          <a:off x="6832875" y="681947"/>
          <a:ext cx="415317" cy="91440"/>
        </a:xfrm>
        <a:custGeom>
          <a:avLst/>
          <a:gdLst/>
          <a:ahLst/>
          <a:cxnLst/>
          <a:rect l="0" t="0" r="0" b="0"/>
          <a:pathLst>
            <a:path>
              <a:moveTo>
                <a:pt x="0" y="45720"/>
              </a:moveTo>
              <a:lnTo>
                <a:pt x="224758" y="45720"/>
              </a:lnTo>
              <a:lnTo>
                <a:pt x="224758" y="86359"/>
              </a:lnTo>
              <a:lnTo>
                <a:pt x="415317" y="86359"/>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29339" y="725588"/>
        <a:ext cx="22388" cy="4158"/>
      </dsp:txXfrm>
    </dsp:sp>
    <dsp:sp modelId="{FBEF8D9E-1D71-44A7-A74C-06930B5038E0}">
      <dsp:nvSpPr>
        <dsp:cNvPr id="0" name=""/>
        <dsp:cNvSpPr/>
      </dsp:nvSpPr>
      <dsp:spPr>
        <a:xfrm>
          <a:off x="5028465" y="185804"/>
          <a:ext cx="1806209" cy="108372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506" tIns="92902" rIns="88506" bIns="92902" numCol="1" spcCol="1270" anchor="ctr" anchorCtr="0">
          <a:noAutofit/>
        </a:bodyPr>
        <a:lstStyle/>
        <a:p>
          <a:pPr marL="0" lvl="0" indent="0" algn="ctr" defTabSz="533400">
            <a:lnSpc>
              <a:spcPct val="90000"/>
            </a:lnSpc>
            <a:spcBef>
              <a:spcPct val="0"/>
            </a:spcBef>
            <a:spcAft>
              <a:spcPct val="35000"/>
            </a:spcAft>
            <a:buNone/>
          </a:pPr>
          <a:r>
            <a:rPr lang="en-GB" sz="1200" b="1" kern="1200" dirty="0"/>
            <a:t>Primary :  </a:t>
          </a:r>
          <a:r>
            <a:rPr lang="en-GB" sz="1200" kern="1200" dirty="0"/>
            <a:t>Data is Raw original not tampered with does not pre- exist</a:t>
          </a:r>
        </a:p>
        <a:p>
          <a:pPr marL="0" lvl="0" indent="0" algn="ctr" defTabSz="533400">
            <a:lnSpc>
              <a:spcPct val="90000"/>
            </a:lnSpc>
            <a:spcBef>
              <a:spcPct val="0"/>
            </a:spcBef>
            <a:spcAft>
              <a:spcPct val="35000"/>
            </a:spcAft>
            <a:buNone/>
          </a:pPr>
          <a:r>
            <a:rPr lang="en-GB" sz="1200" kern="1200" dirty="0"/>
            <a:t> </a:t>
          </a:r>
          <a:endParaRPr lang="en-US" sz="1200" kern="1200" dirty="0"/>
        </a:p>
      </dsp:txBody>
      <dsp:txXfrm>
        <a:off x="5028465" y="185804"/>
        <a:ext cx="1806209" cy="1083725"/>
      </dsp:txXfrm>
    </dsp:sp>
    <dsp:sp modelId="{B047A6BE-B936-4483-9C32-38F8B60C56A7}">
      <dsp:nvSpPr>
        <dsp:cNvPr id="0" name=""/>
        <dsp:cNvSpPr/>
      </dsp:nvSpPr>
      <dsp:spPr>
        <a:xfrm>
          <a:off x="1408875" y="1308369"/>
          <a:ext cx="6774821" cy="984052"/>
        </a:xfrm>
        <a:custGeom>
          <a:avLst/>
          <a:gdLst/>
          <a:ahLst/>
          <a:cxnLst/>
          <a:rect l="0" t="0" r="0" b="0"/>
          <a:pathLst>
            <a:path>
              <a:moveTo>
                <a:pt x="6774821" y="0"/>
              </a:moveTo>
              <a:lnTo>
                <a:pt x="6774821" y="509126"/>
              </a:lnTo>
              <a:lnTo>
                <a:pt x="0" y="509126"/>
              </a:lnTo>
              <a:lnTo>
                <a:pt x="0" y="984052"/>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25026" y="1798317"/>
        <a:ext cx="342519" cy="4158"/>
      </dsp:txXfrm>
    </dsp:sp>
    <dsp:sp modelId="{3F4745B9-E0A3-49FB-8D48-ABD47E54846D}">
      <dsp:nvSpPr>
        <dsp:cNvPr id="0" name=""/>
        <dsp:cNvSpPr/>
      </dsp:nvSpPr>
      <dsp:spPr>
        <a:xfrm>
          <a:off x="7280592" y="226444"/>
          <a:ext cx="1806209" cy="108372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506" tIns="92902" rIns="88506" bIns="92902" numCol="1" spcCol="1270" anchor="ctr" anchorCtr="0">
          <a:noAutofit/>
        </a:bodyPr>
        <a:lstStyle/>
        <a:p>
          <a:pPr marL="0" lvl="0" indent="0" algn="ctr" defTabSz="533400">
            <a:lnSpc>
              <a:spcPct val="90000"/>
            </a:lnSpc>
            <a:spcBef>
              <a:spcPct val="0"/>
            </a:spcBef>
            <a:spcAft>
              <a:spcPct val="35000"/>
            </a:spcAft>
            <a:buNone/>
          </a:pPr>
          <a:r>
            <a:rPr lang="en-GB" sz="1200" b="1" kern="1200" dirty="0"/>
            <a:t>Secondary: Information and data which already exists </a:t>
          </a:r>
          <a:endParaRPr lang="en-US" sz="1200" kern="1200" dirty="0"/>
        </a:p>
      </dsp:txBody>
      <dsp:txXfrm>
        <a:off x="7280592" y="226444"/>
        <a:ext cx="1806209" cy="1083725"/>
      </dsp:txXfrm>
    </dsp:sp>
    <dsp:sp modelId="{679D0AC9-DCC1-4FA7-89FC-FAF57DF27D6B}">
      <dsp:nvSpPr>
        <dsp:cNvPr id="0" name=""/>
        <dsp:cNvSpPr/>
      </dsp:nvSpPr>
      <dsp:spPr>
        <a:xfrm>
          <a:off x="2310180" y="2758551"/>
          <a:ext cx="194327" cy="108134"/>
        </a:xfrm>
        <a:custGeom>
          <a:avLst/>
          <a:gdLst/>
          <a:ahLst/>
          <a:cxnLst/>
          <a:rect l="0" t="0" r="0" b="0"/>
          <a:pathLst>
            <a:path>
              <a:moveTo>
                <a:pt x="0" y="108134"/>
              </a:moveTo>
              <a:lnTo>
                <a:pt x="114263" y="108134"/>
              </a:lnTo>
              <a:lnTo>
                <a:pt x="114263" y="0"/>
              </a:lnTo>
              <a:lnTo>
                <a:pt x="194327" y="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01105" y="2810539"/>
        <a:ext cx="12478" cy="4158"/>
      </dsp:txXfrm>
    </dsp:sp>
    <dsp:sp modelId="{135902B7-ED7E-4847-BCFC-EBE6FDF77C60}">
      <dsp:nvSpPr>
        <dsp:cNvPr id="0" name=""/>
        <dsp:cNvSpPr/>
      </dsp:nvSpPr>
      <dsp:spPr>
        <a:xfrm>
          <a:off x="505771" y="2324822"/>
          <a:ext cx="1806209" cy="108372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506" tIns="92902" rIns="88506" bIns="92902" numCol="1" spcCol="1270" anchor="ctr" anchorCtr="0">
          <a:noAutofit/>
        </a:bodyPr>
        <a:lstStyle/>
        <a:p>
          <a:pPr marL="0" lvl="0" indent="0" algn="ctr" defTabSz="533400">
            <a:lnSpc>
              <a:spcPct val="90000"/>
            </a:lnSpc>
            <a:spcBef>
              <a:spcPct val="0"/>
            </a:spcBef>
            <a:spcAft>
              <a:spcPct val="35000"/>
            </a:spcAft>
            <a:buNone/>
          </a:pPr>
          <a:r>
            <a:rPr lang="en-GB" sz="1200" b="1" kern="1200" dirty="0"/>
            <a:t>CHOSEN</a:t>
          </a:r>
          <a:r>
            <a:rPr lang="en-GB" sz="1200" kern="1200" dirty="0"/>
            <a:t> method  5 open / closed questions shown on page 5</a:t>
          </a:r>
          <a:endParaRPr lang="en-US" sz="1200" kern="1200" dirty="0"/>
        </a:p>
      </dsp:txBody>
      <dsp:txXfrm>
        <a:off x="505771" y="2324822"/>
        <a:ext cx="1806209" cy="1083725"/>
      </dsp:txXfrm>
    </dsp:sp>
    <dsp:sp modelId="{D17F541B-E5B0-4B02-B60F-CB0E0DC91FD1}">
      <dsp:nvSpPr>
        <dsp:cNvPr id="0" name=""/>
        <dsp:cNvSpPr/>
      </dsp:nvSpPr>
      <dsp:spPr>
        <a:xfrm>
          <a:off x="2536907" y="1841746"/>
          <a:ext cx="2309636" cy="183360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506" tIns="92902" rIns="88506" bIns="92902" numCol="1" spcCol="1270" anchor="t" anchorCtr="0">
          <a:noAutofit/>
        </a:bodyPr>
        <a:lstStyle/>
        <a:p>
          <a:pPr marL="0" lvl="0" indent="0" algn="l" defTabSz="533400">
            <a:lnSpc>
              <a:spcPct val="90000"/>
            </a:lnSpc>
            <a:spcBef>
              <a:spcPct val="0"/>
            </a:spcBef>
            <a:spcAft>
              <a:spcPct val="35000"/>
            </a:spcAft>
            <a:buNone/>
          </a:pPr>
          <a:r>
            <a:rPr lang="en-GB" sz="1200" b="1" kern="1200" dirty="0"/>
            <a:t>Ways to Conduct Research whilst implementing method selected </a:t>
          </a:r>
          <a:endParaRPr lang="en-US" sz="1200" kern="1200" dirty="0"/>
        </a:p>
        <a:p>
          <a:pPr marL="57150" lvl="1" indent="-57150" algn="l" defTabSz="400050">
            <a:lnSpc>
              <a:spcPct val="90000"/>
            </a:lnSpc>
            <a:spcBef>
              <a:spcPct val="0"/>
            </a:spcBef>
            <a:spcAft>
              <a:spcPct val="15000"/>
            </a:spcAft>
            <a:buChar char="•"/>
          </a:pPr>
          <a:r>
            <a:rPr lang="en-GB" sz="900" kern="1200" dirty="0"/>
            <a:t>Share research questions via a survey created with the selected 5 questions.</a:t>
          </a:r>
          <a:endParaRPr lang="en-US" sz="900" kern="1200" dirty="0"/>
        </a:p>
        <a:p>
          <a:pPr marL="57150" lvl="1" indent="-57150" algn="l" defTabSz="400050">
            <a:lnSpc>
              <a:spcPct val="90000"/>
            </a:lnSpc>
            <a:spcBef>
              <a:spcPct val="0"/>
            </a:spcBef>
            <a:spcAft>
              <a:spcPct val="15000"/>
            </a:spcAft>
            <a:buChar char="•"/>
          </a:pPr>
          <a:endParaRPr lang="en-US" sz="900" kern="1200" dirty="0"/>
        </a:p>
        <a:p>
          <a:pPr marL="57150" lvl="1" indent="-57150" algn="l" defTabSz="400050">
            <a:lnSpc>
              <a:spcPct val="90000"/>
            </a:lnSpc>
            <a:spcBef>
              <a:spcPct val="0"/>
            </a:spcBef>
            <a:spcAft>
              <a:spcPct val="15000"/>
            </a:spcAft>
            <a:buNone/>
          </a:pPr>
          <a:r>
            <a:rPr lang="en-US" sz="900" kern="1200" dirty="0"/>
            <a:t>Send out survey via student services </a:t>
          </a:r>
        </a:p>
        <a:p>
          <a:pPr marL="57150" lvl="1" indent="-57150" algn="l" defTabSz="400050">
            <a:lnSpc>
              <a:spcPct val="90000"/>
            </a:lnSpc>
            <a:spcBef>
              <a:spcPct val="0"/>
            </a:spcBef>
            <a:spcAft>
              <a:spcPct val="15000"/>
            </a:spcAft>
            <a:buNone/>
          </a:pPr>
          <a:endParaRPr lang="en-US" sz="900" kern="1200" dirty="0"/>
        </a:p>
        <a:p>
          <a:pPr marL="57150" lvl="1" indent="-57150" algn="l" defTabSz="400050">
            <a:lnSpc>
              <a:spcPct val="90000"/>
            </a:lnSpc>
            <a:spcBef>
              <a:spcPct val="0"/>
            </a:spcBef>
            <a:spcAft>
              <a:spcPct val="15000"/>
            </a:spcAft>
            <a:buNone/>
          </a:pPr>
          <a:r>
            <a:rPr lang="en-US" sz="900" kern="1200" dirty="0"/>
            <a:t>Ask UWSTD students.</a:t>
          </a:r>
        </a:p>
      </dsp:txBody>
      <dsp:txXfrm>
        <a:off x="2536907" y="1841746"/>
        <a:ext cx="2309636" cy="18336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37CEF5-668A-4B83-9957-4EE5CB528248}">
      <dsp:nvSpPr>
        <dsp:cNvPr id="0" name=""/>
        <dsp:cNvSpPr/>
      </dsp:nvSpPr>
      <dsp:spPr>
        <a:xfrm>
          <a:off x="0" y="0"/>
          <a:ext cx="1133951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9C876B-E171-4D4E-A481-96F5A272C783}">
      <dsp:nvSpPr>
        <dsp:cNvPr id="0" name=""/>
        <dsp:cNvSpPr/>
      </dsp:nvSpPr>
      <dsp:spPr>
        <a:xfrm>
          <a:off x="0" y="0"/>
          <a:ext cx="2267902" cy="2339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Which issues can arise during data collection?</a:t>
          </a:r>
          <a:br>
            <a:rPr lang="en-GB" sz="2800" b="1" kern="1200" dirty="0"/>
          </a:br>
          <a:endParaRPr lang="en-US" sz="2800" kern="1200" dirty="0"/>
        </a:p>
      </dsp:txBody>
      <dsp:txXfrm>
        <a:off x="0" y="0"/>
        <a:ext cx="2267902" cy="2339102"/>
      </dsp:txXfrm>
    </dsp:sp>
    <dsp:sp modelId="{6E2C65B1-AB02-4818-96FC-BCF6ABAE6B9C}">
      <dsp:nvSpPr>
        <dsp:cNvPr id="0" name=""/>
        <dsp:cNvSpPr/>
      </dsp:nvSpPr>
      <dsp:spPr>
        <a:xfrm>
          <a:off x="2437995" y="27497"/>
          <a:ext cx="8901517" cy="549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Breach of Personal information I.E names, </a:t>
          </a:r>
          <a:endParaRPr lang="en-US" sz="1600" kern="1200" dirty="0"/>
        </a:p>
      </dsp:txBody>
      <dsp:txXfrm>
        <a:off x="2437995" y="27497"/>
        <a:ext cx="8901517" cy="549940"/>
      </dsp:txXfrm>
    </dsp:sp>
    <dsp:sp modelId="{67DA0A07-FD5A-42EF-B12D-CA4B4F43F793}">
      <dsp:nvSpPr>
        <dsp:cNvPr id="0" name=""/>
        <dsp:cNvSpPr/>
      </dsp:nvSpPr>
      <dsp:spPr>
        <a:xfrm>
          <a:off x="2267902" y="577437"/>
          <a:ext cx="9071610"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B55CD93-C34C-49F3-9EDA-4881AE72B0F2}">
      <dsp:nvSpPr>
        <dsp:cNvPr id="0" name=""/>
        <dsp:cNvSpPr/>
      </dsp:nvSpPr>
      <dsp:spPr>
        <a:xfrm>
          <a:off x="2437995" y="604934"/>
          <a:ext cx="8901517" cy="549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US" sz="1600" kern="1200" dirty="0"/>
        </a:p>
      </dsp:txBody>
      <dsp:txXfrm>
        <a:off x="2437995" y="604934"/>
        <a:ext cx="8901517" cy="549940"/>
      </dsp:txXfrm>
    </dsp:sp>
    <dsp:sp modelId="{27E46952-CC5B-485E-8317-72BA258C38B4}">
      <dsp:nvSpPr>
        <dsp:cNvPr id="0" name=""/>
        <dsp:cNvSpPr/>
      </dsp:nvSpPr>
      <dsp:spPr>
        <a:xfrm>
          <a:off x="2267902" y="1154874"/>
          <a:ext cx="9071610"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A42CCCD-6DCC-4D87-9303-FCB2E9753FE3}">
      <dsp:nvSpPr>
        <dsp:cNvPr id="0" name=""/>
        <dsp:cNvSpPr/>
      </dsp:nvSpPr>
      <dsp:spPr>
        <a:xfrm>
          <a:off x="2437995" y="1182371"/>
          <a:ext cx="8901517" cy="549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US" sz="1600" kern="1200" dirty="0"/>
        </a:p>
      </dsp:txBody>
      <dsp:txXfrm>
        <a:off x="2437995" y="1182371"/>
        <a:ext cx="8901517" cy="549940"/>
      </dsp:txXfrm>
    </dsp:sp>
    <dsp:sp modelId="{04012A91-EFBE-405E-BDB8-62B2BC713728}">
      <dsp:nvSpPr>
        <dsp:cNvPr id="0" name=""/>
        <dsp:cNvSpPr/>
      </dsp:nvSpPr>
      <dsp:spPr>
        <a:xfrm>
          <a:off x="2267902" y="1732311"/>
          <a:ext cx="9071610"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82619FD-6011-4813-8208-6E92E6F26B9A}">
      <dsp:nvSpPr>
        <dsp:cNvPr id="0" name=""/>
        <dsp:cNvSpPr/>
      </dsp:nvSpPr>
      <dsp:spPr>
        <a:xfrm>
          <a:off x="2437995" y="1759808"/>
          <a:ext cx="8901517" cy="549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br>
            <a:rPr lang="en-GB" sz="1600" kern="1200" dirty="0"/>
          </a:br>
          <a:endParaRPr lang="en-US" sz="1600" kern="1200" dirty="0"/>
        </a:p>
      </dsp:txBody>
      <dsp:txXfrm>
        <a:off x="2437995" y="1759808"/>
        <a:ext cx="8901517" cy="549940"/>
      </dsp:txXfrm>
    </dsp:sp>
    <dsp:sp modelId="{2D3F97EF-4D31-42D9-8BE2-3BD2EE2DF0FA}">
      <dsp:nvSpPr>
        <dsp:cNvPr id="0" name=""/>
        <dsp:cNvSpPr/>
      </dsp:nvSpPr>
      <dsp:spPr>
        <a:xfrm>
          <a:off x="2267902" y="2309749"/>
          <a:ext cx="9071610"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0.42197</cdr:x>
      <cdr:y>0.2983</cdr:y>
    </cdr:from>
    <cdr:to>
      <cdr:x>1</cdr:x>
      <cdr:y>1</cdr:y>
    </cdr:to>
    <cdr:sp macro="" textlink="">
      <cdr:nvSpPr>
        <cdr:cNvPr id="2" name="TextBox 1">
          <a:extLst xmlns:a="http://schemas.openxmlformats.org/drawingml/2006/main">
            <a:ext uri="{FF2B5EF4-FFF2-40B4-BE49-F238E27FC236}">
              <a16:creationId xmlns:a16="http://schemas.microsoft.com/office/drawing/2014/main" id="{7C0E636E-DC4B-D286-D609-A77D6ACA0499}"/>
            </a:ext>
          </a:extLst>
        </cdr:cNvPr>
        <cdr:cNvSpPr txBox="1"/>
      </cdr:nvSpPr>
      <cdr:spPr>
        <a:xfrm xmlns:a="http://schemas.openxmlformats.org/drawingml/2006/main">
          <a:off x="1241724" y="651559"/>
          <a:ext cx="914400" cy="91440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endParaRPr lang="en-GB" sz="1100" dirty="0"/>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76B3BC3-D150-499B-B7F6-421A4A721EBB}" type="datetime1">
              <a:rPr lang="en-GB" smtClean="0"/>
              <a:t>20/02/2023</a:t>
            </a:fld>
            <a:endParaRPr lang="en-GB"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B9E16F-2624-4A0A-B428-3154A2530022}" type="datetime1">
              <a:rPr lang="en-GB" smtClean="0"/>
              <a:pPr/>
              <a:t>20/02/2023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530193B-564F-4854-8A52-728F3FB19C85}" type="slidenum">
              <a:rPr lang="en-GB" noProof="0" smtClean="0"/>
              <a:t>‹#›</a:t>
            </a:fld>
            <a:endParaRPr lang="en-GB"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1</a:t>
            </a:fld>
            <a:endParaRPr lang="en-GB" noProof="0"/>
          </a:p>
        </p:txBody>
      </p:sp>
    </p:spTree>
    <p:extLst>
      <p:ext uri="{BB962C8B-B14F-4D97-AF65-F5344CB8AC3E}">
        <p14:creationId xmlns:p14="http://schemas.microsoft.com/office/powerpoint/2010/main" val="1283453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2</a:t>
            </a:fld>
            <a:endParaRPr lang="en-GB" noProof="0"/>
          </a:p>
        </p:txBody>
      </p:sp>
    </p:spTree>
    <p:extLst>
      <p:ext uri="{BB962C8B-B14F-4D97-AF65-F5344CB8AC3E}">
        <p14:creationId xmlns:p14="http://schemas.microsoft.com/office/powerpoint/2010/main" val="39860731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3</a:t>
            </a:fld>
            <a:endParaRPr lang="en-GB" noProof="0"/>
          </a:p>
        </p:txBody>
      </p:sp>
    </p:spTree>
    <p:extLst>
      <p:ext uri="{BB962C8B-B14F-4D97-AF65-F5344CB8AC3E}">
        <p14:creationId xmlns:p14="http://schemas.microsoft.com/office/powerpoint/2010/main" val="4195541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4</a:t>
            </a:fld>
            <a:endParaRPr lang="en-GB" noProof="0"/>
          </a:p>
        </p:txBody>
      </p:sp>
    </p:spTree>
    <p:extLst>
      <p:ext uri="{BB962C8B-B14F-4D97-AF65-F5344CB8AC3E}">
        <p14:creationId xmlns:p14="http://schemas.microsoft.com/office/powerpoint/2010/main" val="24545032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5</a:t>
            </a:fld>
            <a:endParaRPr lang="en-GB" noProof="0"/>
          </a:p>
        </p:txBody>
      </p:sp>
    </p:spTree>
    <p:extLst>
      <p:ext uri="{BB962C8B-B14F-4D97-AF65-F5344CB8AC3E}">
        <p14:creationId xmlns:p14="http://schemas.microsoft.com/office/powerpoint/2010/main" val="26568686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6</a:t>
            </a:fld>
            <a:endParaRPr lang="en-GB" noProof="0"/>
          </a:p>
        </p:txBody>
      </p:sp>
    </p:spTree>
    <p:extLst>
      <p:ext uri="{BB962C8B-B14F-4D97-AF65-F5344CB8AC3E}">
        <p14:creationId xmlns:p14="http://schemas.microsoft.com/office/powerpoint/2010/main" val="38221587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7</a:t>
            </a:fld>
            <a:endParaRPr lang="en-GB" noProof="0"/>
          </a:p>
        </p:txBody>
      </p:sp>
    </p:spTree>
    <p:extLst>
      <p:ext uri="{BB962C8B-B14F-4D97-AF65-F5344CB8AC3E}">
        <p14:creationId xmlns:p14="http://schemas.microsoft.com/office/powerpoint/2010/main" val="42610905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8</a:t>
            </a:fld>
            <a:endParaRPr lang="en-GB" noProof="0"/>
          </a:p>
        </p:txBody>
      </p:sp>
    </p:spTree>
    <p:extLst>
      <p:ext uri="{BB962C8B-B14F-4D97-AF65-F5344CB8AC3E}">
        <p14:creationId xmlns:p14="http://schemas.microsoft.com/office/powerpoint/2010/main" val="6472424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9</a:t>
            </a:fld>
            <a:endParaRPr lang="en-GB" noProof="0"/>
          </a:p>
        </p:txBody>
      </p:sp>
    </p:spTree>
    <p:extLst>
      <p:ext uri="{BB962C8B-B14F-4D97-AF65-F5344CB8AC3E}">
        <p14:creationId xmlns:p14="http://schemas.microsoft.com/office/powerpoint/2010/main" val="35197190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11</a:t>
            </a:fld>
            <a:endParaRPr lang="en-GB" noProof="0"/>
          </a:p>
        </p:txBody>
      </p:sp>
    </p:spTree>
    <p:extLst>
      <p:ext uri="{BB962C8B-B14F-4D97-AF65-F5344CB8AC3E}">
        <p14:creationId xmlns:p14="http://schemas.microsoft.com/office/powerpoint/2010/main" val="1899269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2/20/2023</a:t>
            </a:fld>
            <a:endParaRPr lang="en-US" dirty="0"/>
          </a:p>
        </p:txBody>
      </p:sp>
      <p:sp>
        <p:nvSpPr>
          <p:cNvPr id="5" name="Footer Placeholder 4"/>
          <p:cNvSpPr>
            <a:spLocks noGrp="1"/>
          </p:cNvSpPr>
          <p:nvPr>
            <p:ph type="ftr" sz="quarter" idx="11"/>
          </p:nvPr>
        </p:nvSpPr>
        <p:spPr/>
        <p:txBody>
          <a:bodyPr/>
          <a:lstStyle/>
          <a:p>
            <a:pPr rtl="0"/>
            <a:r>
              <a:rPr lang="en-GB" noProof="0"/>
              <a:t>Add a footer</a:t>
            </a:r>
          </a:p>
        </p:txBody>
      </p:sp>
      <p:sp>
        <p:nvSpPr>
          <p:cNvPr id="6" name="Slide Number Placeholder 5"/>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599964135"/>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2/20/2023</a:t>
            </a:fld>
            <a:endParaRPr lang="en-US" dirty="0"/>
          </a:p>
        </p:txBody>
      </p:sp>
      <p:sp>
        <p:nvSpPr>
          <p:cNvPr id="5" name="Footer Placeholder 4"/>
          <p:cNvSpPr>
            <a:spLocks noGrp="1"/>
          </p:cNvSpPr>
          <p:nvPr>
            <p:ph type="ftr" sz="quarter" idx="11"/>
          </p:nvPr>
        </p:nvSpPr>
        <p:spPr/>
        <p:txBody>
          <a:bodyPr/>
          <a:lstStyle/>
          <a:p>
            <a:pPr rtl="0"/>
            <a:r>
              <a:rPr lang="en-GB" noProof="0"/>
              <a:t>Add a footer</a:t>
            </a:r>
          </a:p>
        </p:txBody>
      </p:sp>
      <p:sp>
        <p:nvSpPr>
          <p:cNvPr id="6" name="Slide Number Placeholder 5"/>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003174941"/>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2/20/2023</a:t>
            </a:fld>
            <a:endParaRPr lang="en-US" dirty="0"/>
          </a:p>
        </p:txBody>
      </p:sp>
      <p:sp>
        <p:nvSpPr>
          <p:cNvPr id="5" name="Footer Placeholder 4"/>
          <p:cNvSpPr>
            <a:spLocks noGrp="1"/>
          </p:cNvSpPr>
          <p:nvPr>
            <p:ph type="ftr" sz="quarter" idx="11"/>
          </p:nvPr>
        </p:nvSpPr>
        <p:spPr/>
        <p:txBody>
          <a:bodyPr/>
          <a:lstStyle/>
          <a:p>
            <a:pPr rtl="0"/>
            <a:r>
              <a:rPr lang="en-GB" noProof="0"/>
              <a:t>Add a footer</a:t>
            </a:r>
          </a:p>
        </p:txBody>
      </p:sp>
      <p:sp>
        <p:nvSpPr>
          <p:cNvPr id="6" name="Slide Number Placeholder 5"/>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3858983720"/>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2/20/2023</a:t>
            </a:fld>
            <a:endParaRPr lang="en-US" dirty="0"/>
          </a:p>
        </p:txBody>
      </p:sp>
      <p:sp>
        <p:nvSpPr>
          <p:cNvPr id="6" name="Footer Placeholder 5"/>
          <p:cNvSpPr>
            <a:spLocks noGrp="1"/>
          </p:cNvSpPr>
          <p:nvPr>
            <p:ph type="ftr" sz="quarter" idx="11"/>
          </p:nvPr>
        </p:nvSpPr>
        <p:spPr/>
        <p:txBody>
          <a:bodyPr/>
          <a:lstStyle/>
          <a:p>
            <a:pPr rtl="0"/>
            <a:r>
              <a:rPr lang="en-GB" noProof="0"/>
              <a:t>Add a footer</a:t>
            </a:r>
          </a:p>
        </p:txBody>
      </p:sp>
      <p:sp>
        <p:nvSpPr>
          <p:cNvPr id="7" name="Slide Number Placeholder 6"/>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514208655"/>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2/20/2023</a:t>
            </a:fld>
            <a:endParaRPr lang="en-US" dirty="0"/>
          </a:p>
        </p:txBody>
      </p:sp>
      <p:sp>
        <p:nvSpPr>
          <p:cNvPr id="8" name="Footer Placeholder 7"/>
          <p:cNvSpPr>
            <a:spLocks noGrp="1"/>
          </p:cNvSpPr>
          <p:nvPr>
            <p:ph type="ftr" sz="quarter" idx="11"/>
          </p:nvPr>
        </p:nvSpPr>
        <p:spPr/>
        <p:txBody>
          <a:bodyPr/>
          <a:lstStyle/>
          <a:p>
            <a:pPr rtl="0"/>
            <a:r>
              <a:rPr lang="en-GB" noProof="0"/>
              <a:t>Add a footer</a:t>
            </a:r>
          </a:p>
        </p:txBody>
      </p:sp>
      <p:sp>
        <p:nvSpPr>
          <p:cNvPr id="9" name="Slide Number Placeholder 8"/>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90870144"/>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2/20/2023</a:t>
            </a:fld>
            <a:endParaRPr lang="en-US" dirty="0"/>
          </a:p>
        </p:txBody>
      </p:sp>
      <p:sp>
        <p:nvSpPr>
          <p:cNvPr id="4" name="Footer Placeholder 3"/>
          <p:cNvSpPr>
            <a:spLocks noGrp="1"/>
          </p:cNvSpPr>
          <p:nvPr>
            <p:ph type="ftr" sz="quarter" idx="11"/>
          </p:nvPr>
        </p:nvSpPr>
        <p:spPr/>
        <p:txBody>
          <a:bodyPr/>
          <a:lstStyle/>
          <a:p>
            <a:pPr rtl="0"/>
            <a:r>
              <a:rPr lang="en-GB" noProof="0"/>
              <a:t>Add a footer</a:t>
            </a:r>
          </a:p>
        </p:txBody>
      </p:sp>
      <p:sp>
        <p:nvSpPr>
          <p:cNvPr id="5" name="Slide Number Placeholder 4"/>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208700449"/>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2/20/2023</a:t>
            </a:fld>
            <a:endParaRPr lang="en-US" dirty="0"/>
          </a:p>
        </p:txBody>
      </p:sp>
      <p:sp>
        <p:nvSpPr>
          <p:cNvPr id="3" name="Footer Placeholder 2"/>
          <p:cNvSpPr>
            <a:spLocks noGrp="1"/>
          </p:cNvSpPr>
          <p:nvPr>
            <p:ph type="ftr" sz="quarter" idx="11"/>
          </p:nvPr>
        </p:nvSpPr>
        <p:spPr/>
        <p:txBody>
          <a:bodyPr/>
          <a:lstStyle/>
          <a:p>
            <a:pPr rtl="0"/>
            <a:r>
              <a:rPr lang="en-GB" noProof="0"/>
              <a:t>Add a footer</a:t>
            </a:r>
          </a:p>
        </p:txBody>
      </p:sp>
      <p:sp>
        <p:nvSpPr>
          <p:cNvPr id="4" name="Slide Number Placeholder 3"/>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931232599"/>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2/20/2023</a:t>
            </a:fld>
            <a:endParaRPr lang="en-US" dirty="0"/>
          </a:p>
        </p:txBody>
      </p:sp>
      <p:sp>
        <p:nvSpPr>
          <p:cNvPr id="6" name="Footer Placeholder 5"/>
          <p:cNvSpPr>
            <a:spLocks noGrp="1"/>
          </p:cNvSpPr>
          <p:nvPr>
            <p:ph type="ftr" sz="quarter" idx="11"/>
          </p:nvPr>
        </p:nvSpPr>
        <p:spPr/>
        <p:txBody>
          <a:bodyPr/>
          <a:lstStyle/>
          <a:p>
            <a:pPr rtl="0"/>
            <a:r>
              <a:rPr lang="en-GB" noProof="0"/>
              <a:t>Add a footer</a:t>
            </a:r>
          </a:p>
        </p:txBody>
      </p:sp>
      <p:sp>
        <p:nvSpPr>
          <p:cNvPr id="7" name="Slide Number Placeholder 6"/>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238728099"/>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155456018"/>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2/20/2023</a:t>
            </a:fld>
            <a:endParaRPr lang="en-US" dirty="0"/>
          </a:p>
        </p:txBody>
      </p:sp>
      <p:sp>
        <p:nvSpPr>
          <p:cNvPr id="6" name="Footer Placeholder 5"/>
          <p:cNvSpPr>
            <a:spLocks noGrp="1"/>
          </p:cNvSpPr>
          <p:nvPr>
            <p:ph type="ftr" sz="quarter" idx="11"/>
          </p:nvPr>
        </p:nvSpPr>
        <p:spPr/>
        <p:txBody>
          <a:bodyPr/>
          <a:lstStyle/>
          <a:p>
            <a:pPr rtl="0"/>
            <a:r>
              <a:rPr lang="en-GB" noProof="0"/>
              <a:t>Add a footer</a:t>
            </a:r>
          </a:p>
        </p:txBody>
      </p:sp>
      <p:sp>
        <p:nvSpPr>
          <p:cNvPr id="7" name="Slide Number Placeholder 6"/>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3149410944"/>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2/20/2023</a:t>
            </a:fld>
            <a:endParaRPr lang="en-US" dirty="0"/>
          </a:p>
        </p:txBody>
      </p:sp>
      <p:sp>
        <p:nvSpPr>
          <p:cNvPr id="6" name="Footer Placeholder 5"/>
          <p:cNvSpPr>
            <a:spLocks noGrp="1"/>
          </p:cNvSpPr>
          <p:nvPr>
            <p:ph type="ftr" sz="quarter" idx="11"/>
          </p:nvPr>
        </p:nvSpPr>
        <p:spPr/>
        <p:txBody>
          <a:bodyPr/>
          <a:lstStyle/>
          <a:p>
            <a:pPr rtl="0"/>
            <a:r>
              <a:rPr lang="en-GB" noProof="0"/>
              <a:t>Add a footer</a:t>
            </a:r>
          </a:p>
        </p:txBody>
      </p:sp>
      <p:sp>
        <p:nvSpPr>
          <p:cNvPr id="7" name="Slide Number Placeholder 6"/>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229768460"/>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2/20/2023</a:t>
            </a:fld>
            <a:endParaRPr lang="en-US" dirty="0"/>
          </a:p>
        </p:txBody>
      </p:sp>
      <p:sp>
        <p:nvSpPr>
          <p:cNvPr id="6" name="Footer Placeholder 5"/>
          <p:cNvSpPr>
            <a:spLocks noGrp="1"/>
          </p:cNvSpPr>
          <p:nvPr>
            <p:ph type="ftr" sz="quarter" idx="11"/>
          </p:nvPr>
        </p:nvSpPr>
        <p:spPr/>
        <p:txBody>
          <a:bodyPr/>
          <a:lstStyle/>
          <a:p>
            <a:pPr rtl="0"/>
            <a:r>
              <a:rPr lang="en-GB" noProof="0"/>
              <a:t>Add a footer</a:t>
            </a:r>
          </a:p>
        </p:txBody>
      </p:sp>
      <p:sp>
        <p:nvSpPr>
          <p:cNvPr id="7" name="Slide Number Placeholder 6"/>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034792072"/>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2/20/2023</a:t>
            </a:fld>
            <a:endParaRPr lang="en-US" dirty="0"/>
          </a:p>
        </p:txBody>
      </p:sp>
      <p:sp>
        <p:nvSpPr>
          <p:cNvPr id="6" name="Footer Placeholder 5"/>
          <p:cNvSpPr>
            <a:spLocks noGrp="1"/>
          </p:cNvSpPr>
          <p:nvPr>
            <p:ph type="ftr" sz="quarter" idx="11"/>
          </p:nvPr>
        </p:nvSpPr>
        <p:spPr/>
        <p:txBody>
          <a:bodyPr/>
          <a:lstStyle/>
          <a:p>
            <a:pPr rtl="0"/>
            <a:r>
              <a:rPr lang="en-GB" noProof="0"/>
              <a:t>Add a footer</a:t>
            </a:r>
          </a:p>
        </p:txBody>
      </p:sp>
      <p:sp>
        <p:nvSpPr>
          <p:cNvPr id="7" name="Slide Number Placeholder 6"/>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048269665"/>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2/20/2023</a:t>
            </a:fld>
            <a:endParaRPr lang="en-US" dirty="0"/>
          </a:p>
        </p:txBody>
      </p:sp>
      <p:sp>
        <p:nvSpPr>
          <p:cNvPr id="4" name="Footer Placeholder 3"/>
          <p:cNvSpPr>
            <a:spLocks noGrp="1"/>
          </p:cNvSpPr>
          <p:nvPr>
            <p:ph type="ftr" sz="quarter" idx="11"/>
          </p:nvPr>
        </p:nvSpPr>
        <p:spPr/>
        <p:txBody>
          <a:bodyPr/>
          <a:lstStyle/>
          <a:p>
            <a:pPr rtl="0"/>
            <a:r>
              <a:rPr lang="en-GB" noProof="0"/>
              <a:t>Add a footer</a:t>
            </a:r>
          </a:p>
        </p:txBody>
      </p:sp>
      <p:sp>
        <p:nvSpPr>
          <p:cNvPr id="5" name="Slide Number Placeholder 4"/>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088406207"/>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2/20/2023</a:t>
            </a:fld>
            <a:endParaRPr lang="en-US" dirty="0"/>
          </a:p>
        </p:txBody>
      </p:sp>
      <p:sp>
        <p:nvSpPr>
          <p:cNvPr id="4" name="Footer Placeholder 3"/>
          <p:cNvSpPr>
            <a:spLocks noGrp="1"/>
          </p:cNvSpPr>
          <p:nvPr>
            <p:ph type="ftr" sz="quarter" idx="11"/>
          </p:nvPr>
        </p:nvSpPr>
        <p:spPr/>
        <p:txBody>
          <a:bodyPr/>
          <a:lstStyle/>
          <a:p>
            <a:pPr rtl="0"/>
            <a:r>
              <a:rPr lang="en-GB" noProof="0"/>
              <a:t>Add a footer</a:t>
            </a:r>
          </a:p>
        </p:txBody>
      </p:sp>
      <p:sp>
        <p:nvSpPr>
          <p:cNvPr id="5" name="Slide Number Placeholder 4"/>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3621291514"/>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2/20/2023</a:t>
            </a:fld>
            <a:endParaRPr lang="en-US" dirty="0"/>
          </a:p>
        </p:txBody>
      </p:sp>
      <p:sp>
        <p:nvSpPr>
          <p:cNvPr id="5" name="Footer Placeholder 4"/>
          <p:cNvSpPr>
            <a:spLocks noGrp="1"/>
          </p:cNvSpPr>
          <p:nvPr>
            <p:ph type="ftr" sz="quarter" idx="11"/>
          </p:nvPr>
        </p:nvSpPr>
        <p:spPr/>
        <p:txBody>
          <a:bodyPr/>
          <a:lstStyle/>
          <a:p>
            <a:pPr rtl="0"/>
            <a:r>
              <a:rPr lang="en-GB" noProof="0"/>
              <a:t>Add a footer</a:t>
            </a:r>
          </a:p>
        </p:txBody>
      </p:sp>
      <p:sp>
        <p:nvSpPr>
          <p:cNvPr id="6" name="Slide Number Placeholder 5"/>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516602014"/>
      </p:ext>
    </p:extLst>
  </p:cSld>
  <p:clrMapOvr>
    <a:masterClrMapping/>
  </p:clrMapOvr>
  <p:hf hd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2/20/2023</a:t>
            </a:fld>
            <a:endParaRPr lang="en-US" dirty="0"/>
          </a:p>
        </p:txBody>
      </p:sp>
      <p:sp>
        <p:nvSpPr>
          <p:cNvPr id="5" name="Footer Placeholder 4"/>
          <p:cNvSpPr>
            <a:spLocks noGrp="1"/>
          </p:cNvSpPr>
          <p:nvPr>
            <p:ph type="ftr" sz="quarter" idx="11"/>
          </p:nvPr>
        </p:nvSpPr>
        <p:spPr/>
        <p:txBody>
          <a:bodyPr/>
          <a:lstStyle/>
          <a:p>
            <a:pPr rtl="0"/>
            <a:r>
              <a:rPr lang="en-GB" noProof="0"/>
              <a:t>Add a footer</a:t>
            </a:r>
          </a:p>
        </p:txBody>
      </p:sp>
      <p:sp>
        <p:nvSpPr>
          <p:cNvPr id="6" name="Slide Number Placeholder 5"/>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218072377"/>
      </p:ext>
    </p:extLst>
  </p:cSld>
  <p:clrMapOvr>
    <a:masterClrMapping/>
  </p:clrMapOvr>
  <p:hf hdr="0" dt="0"/>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1_Title Slid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rtl="0"/>
            <a:r>
              <a:rPr lang="en-GB"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42880458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rtlCol="0"/>
          <a:lstStyle>
            <a:lvl1pPr algn="r">
              <a:defRPr sz="6000" b="1" spc="-300">
                <a:solidFill>
                  <a:schemeClr val="tx1">
                    <a:lumMod val="75000"/>
                    <a:lumOff val="25000"/>
                  </a:schemeClr>
                </a:solidFill>
              </a:defRPr>
            </a:lvl1pPr>
          </a:lstStyle>
          <a:p>
            <a:pPr rtl="0"/>
            <a:r>
              <a:rPr lang="en-GB"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rtlCol="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rtlCol="0"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Tree>
    <p:extLst>
      <p:ext uri="{BB962C8B-B14F-4D97-AF65-F5344CB8AC3E}">
        <p14:creationId xmlns:p14="http://schemas.microsoft.com/office/powerpoint/2010/main" val="8350774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rtlCol="0"/>
          <a:lstStyle>
            <a:lvl1pPr algn="l">
              <a:defRPr sz="6000" b="1" spc="-300">
                <a:solidFill>
                  <a:schemeClr val="tx1">
                    <a:lumMod val="75000"/>
                    <a:lumOff val="25000"/>
                  </a:schemeClr>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rtlCol="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Tree>
    <p:extLst>
      <p:ext uri="{BB962C8B-B14F-4D97-AF65-F5344CB8AC3E}">
        <p14:creationId xmlns:p14="http://schemas.microsoft.com/office/powerpoint/2010/main" val="9192309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a:t>
            </a:r>
            <a:br>
              <a:rPr lang="en-GB" noProof="0"/>
            </a:br>
            <a:r>
              <a:rPr lang="en-GB" noProof="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rtlCol="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rtl="0"/>
            <a:r>
              <a:rPr lang="en-GB"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rtlCol="0"/>
          <a:lstStyle/>
          <a:p>
            <a:pPr rtl="0"/>
            <a:r>
              <a:rPr lang="en-GB"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34273192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1515834"/>
            <a:ext cx="5472000" cy="360000"/>
          </a:xfrm>
        </p:spPr>
        <p:txBody>
          <a:bodyPr rtlCol="0"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023668"/>
            <a:ext cx="5472000" cy="4168332"/>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1516359"/>
            <a:ext cx="5472000" cy="358775"/>
          </a:xfrm>
        </p:spPr>
        <p:txBody>
          <a:bodyPr rtlCol="0"/>
          <a:lstStyle>
            <a:lvl1pPr marL="0" indent="0">
              <a:buNone/>
              <a:defRPr sz="2400" b="1"/>
            </a:lvl1pPr>
          </a:lstStyle>
          <a:p>
            <a:pPr lvl="0" rtl="0"/>
            <a:r>
              <a:rPr lang="en-GB"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020359"/>
            <a:ext cx="5472113" cy="4170891"/>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34775716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30371241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rtlCol="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rtlCol="0"/>
          <a:lstStyle/>
          <a:p>
            <a:pPr rtl="0"/>
            <a:r>
              <a:rPr lang="en-GB" noProof="0"/>
              <a:t>Click to edit Master title style</a:t>
            </a:r>
          </a:p>
        </p:txBody>
      </p:sp>
    </p:spTree>
    <p:extLst>
      <p:ext uri="{BB962C8B-B14F-4D97-AF65-F5344CB8AC3E}">
        <p14:creationId xmlns:p14="http://schemas.microsoft.com/office/powerpoint/2010/main" val="4057223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32793746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1_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rtlCol="0"/>
          <a:lstStyle/>
          <a:p>
            <a:pPr rtl="0"/>
            <a:r>
              <a:rPr lang="en-GB" noProof="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rtlCol="0"/>
          <a:lstStyle/>
          <a:p>
            <a:pPr rtl="0"/>
            <a:fld id="{19B51A1E-902D-48AF-9020-955120F399B6}" type="slidenum">
              <a:rPr lang="en-GB" noProof="0" smtClean="0"/>
              <a:pPr/>
              <a:t>‹#›</a:t>
            </a:fld>
            <a:endParaRPr lang="en-GB" noProof="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rtlCol="0"/>
          <a:lstStyle/>
          <a:p>
            <a:pPr rtl="0"/>
            <a:r>
              <a:rPr lang="en-GB" noProof="0"/>
              <a:t>Click to edit Master title style</a:t>
            </a:r>
          </a:p>
        </p:txBody>
      </p:sp>
    </p:spTree>
    <p:extLst>
      <p:ext uri="{BB962C8B-B14F-4D97-AF65-F5344CB8AC3E}">
        <p14:creationId xmlns:p14="http://schemas.microsoft.com/office/powerpoint/2010/main" val="28605902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38214792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Divid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a:t>
            </a:r>
            <a:br>
              <a:rPr lang="en-GB" noProof="0"/>
            </a:br>
            <a:r>
              <a:rPr lang="en-GB" noProof="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rtlCol="0"/>
          <a:lstStyle>
            <a:lvl1pPr>
              <a:defRPr sz="6000" b="1" spc="-300">
                <a:solidFill>
                  <a:schemeClr val="tx1">
                    <a:lumMod val="75000"/>
                    <a:lumOff val="25000"/>
                  </a:schemeClr>
                </a:solidFill>
                <a:latin typeface="+mj-lt"/>
              </a:defRPr>
            </a:lvl1pPr>
          </a:lstStyle>
          <a:p>
            <a:pPr rtl="0"/>
            <a:r>
              <a:rPr lang="en-GB"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rtlCol="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rtl="0"/>
            <a:r>
              <a:rPr lang="en-GB"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rtlCol="0"/>
          <a:lstStyle/>
          <a:p>
            <a:pPr rtl="0"/>
            <a:r>
              <a:rPr lang="en-GB"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28285856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7345016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89155218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65438801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974837237"/>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B61BEF0D-F0BB-DE4B-95CE-6DB70DBA9567}" type="datetimeFigureOut">
              <a:rPr lang="en-US" smtClean="0"/>
              <a:pPr/>
              <a:t>2/20/2023</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pPr rtl="0"/>
            <a:r>
              <a:rPr lang="en-GB" noProof="0"/>
              <a:t>Add a footer</a:t>
            </a:r>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pPr rtl="0"/>
            <a:fld id="{19B51A1E-902D-48AF-9020-955120F399B6}" type="slidenum">
              <a:rPr lang="en-GB" noProof="0" smtClean="0"/>
              <a:pPr/>
              <a:t>‹#›</a:t>
            </a:fld>
            <a:endParaRPr lang="en-GB" noProof="0"/>
          </a:p>
        </p:txBody>
      </p:sp>
      <p:sp>
        <p:nvSpPr>
          <p:cNvPr id="7" name="Rectangle 6">
            <a:extLst>
              <a:ext uri="{FF2B5EF4-FFF2-40B4-BE49-F238E27FC236}">
                <a16:creationId xmlns:a16="http://schemas.microsoft.com/office/drawing/2014/main" id="{E1C7AC29-5475-2ABA-0AAC-8BA9AC2A9A29}"/>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4C13F34F-F02E-4CC5-3D84-719DC7B36F7F}"/>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Freeform: Shape 8">
            <a:extLst>
              <a:ext uri="{FF2B5EF4-FFF2-40B4-BE49-F238E27FC236}">
                <a16:creationId xmlns:a16="http://schemas.microsoft.com/office/drawing/2014/main" id="{428F7167-DDCD-EEFB-AE50-009F442797A3}"/>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TextBox 9">
            <a:extLst>
              <a:ext uri="{FF2B5EF4-FFF2-40B4-BE49-F238E27FC236}">
                <a16:creationId xmlns:a16="http://schemas.microsoft.com/office/drawing/2014/main" id="{AD9412EE-71DA-5A0A-DD14-BD26221AA84A}"/>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rtl="0">
              <a:lnSpc>
                <a:spcPts val="1000"/>
              </a:lnSpc>
            </a:pPr>
            <a:r>
              <a:rPr lang="en-GB" sz="2500" b="1" i="0" spc="-100" noProof="0">
                <a:solidFill>
                  <a:schemeClr val="accent1"/>
                </a:solidFill>
                <a:latin typeface="+mj-lt"/>
              </a:rPr>
              <a:t>TREY</a:t>
            </a:r>
            <a:r>
              <a:rPr lang="en-GB" sz="1600" b="1" i="0" spc="-100" noProof="0">
                <a:solidFill>
                  <a:schemeClr val="accent1"/>
                </a:solidFill>
                <a:latin typeface="+mj-lt"/>
              </a:rPr>
              <a:t> </a:t>
            </a:r>
            <a:br>
              <a:rPr lang="en-GB" sz="1600" b="1" i="0" spc="-100" baseline="0" noProof="0">
                <a:solidFill>
                  <a:schemeClr val="accent1"/>
                </a:solidFill>
                <a:latin typeface="+mj-lt"/>
              </a:rPr>
            </a:br>
            <a:r>
              <a:rPr lang="en-GB" sz="1200" b="0" i="0" spc="140" noProof="0">
                <a:solidFill>
                  <a:schemeClr val="tx1">
                    <a:lumMod val="75000"/>
                    <a:lumOff val="25000"/>
                  </a:schemeClr>
                </a:solidFill>
                <a:latin typeface="+mj-lt"/>
              </a:rPr>
              <a:t>research</a:t>
            </a:r>
          </a:p>
        </p:txBody>
      </p:sp>
      <p:sp>
        <p:nvSpPr>
          <p:cNvPr id="11" name="Rectangle 10">
            <a:extLst>
              <a:ext uri="{FF2B5EF4-FFF2-40B4-BE49-F238E27FC236}">
                <a16:creationId xmlns:a16="http://schemas.microsoft.com/office/drawing/2014/main" id="{2AAE73B3-38AA-EF0A-7EF9-44FD26EB2C4A}"/>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9A490C87-ABD2-26A9-4FDF-87CFFB6F6B81}"/>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3" name="Straight Connector 12">
            <a:extLst>
              <a:ext uri="{FF2B5EF4-FFF2-40B4-BE49-F238E27FC236}">
                <a16:creationId xmlns:a16="http://schemas.microsoft.com/office/drawing/2014/main" id="{9428F9EA-711D-C7A5-93BA-2BB24024F157}"/>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6129403"/>
      </p:ext>
    </p:extLst>
  </p:cSld>
  <p:clrMap bg1="dk1" tx1="lt1" bg2="dk2" tx2="lt2" accent1="accent1" accent2="accent2" accent3="accent3" accent4="accent4" accent5="accent5" accent6="accent6" hlink="hlink" folHlink="folHlink"/>
  <p:sldLayoutIdLst>
    <p:sldLayoutId id="2147484094" r:id="rId1"/>
    <p:sldLayoutId id="2147484095" r:id="rId2"/>
    <p:sldLayoutId id="2147484096" r:id="rId3"/>
    <p:sldLayoutId id="2147484097" r:id="rId4"/>
    <p:sldLayoutId id="2147484098" r:id="rId5"/>
    <p:sldLayoutId id="2147484099" r:id="rId6"/>
    <p:sldLayoutId id="2147484100" r:id="rId7"/>
    <p:sldLayoutId id="2147484101" r:id="rId8"/>
    <p:sldLayoutId id="2147484102" r:id="rId9"/>
    <p:sldLayoutId id="2147484103" r:id="rId10"/>
    <p:sldLayoutId id="2147484104" r:id="rId11"/>
    <p:sldLayoutId id="2147484105" r:id="rId12"/>
    <p:sldLayoutId id="2147484106" r:id="rId13"/>
    <p:sldLayoutId id="2147484107" r:id="rId14"/>
    <p:sldLayoutId id="2147484108" r:id="rId15"/>
    <p:sldLayoutId id="2147484109" r:id="rId16"/>
    <p:sldLayoutId id="2147484110" r:id="rId17"/>
    <p:sldLayoutId id="2147484111" r:id="rId18"/>
    <p:sldLayoutId id="2147484112" r:id="rId19"/>
    <p:sldLayoutId id="2147484113" r:id="rId20"/>
    <p:sldLayoutId id="2147484114" r:id="rId21"/>
    <p:sldLayoutId id="2147484115" r:id="rId22"/>
    <p:sldLayoutId id="2147484116" r:id="rId23"/>
    <p:sldLayoutId id="2147484117" r:id="rId24"/>
    <p:sldLayoutId id="2147484118" r:id="rId25"/>
    <p:sldLayoutId id="2147484119" r:id="rId26"/>
    <p:sldLayoutId id="2147483784" r:id="rId27"/>
    <p:sldLayoutId id="2147483663" r:id="rId28"/>
    <p:sldLayoutId id="2147483650" r:id="rId29"/>
    <p:sldLayoutId id="2147483652" r:id="rId30"/>
    <p:sldLayoutId id="2147483656" r:id="rId31"/>
    <p:sldLayoutId id="2147483657" r:id="rId32"/>
  </p:sldLayoutIdLst>
  <p:hf hdr="0" dt="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1.xml"/><Relationship Id="rId5" Type="http://schemas.openxmlformats.org/officeDocument/2006/relationships/image" Target="../media/image11.jpeg"/><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chart" Target="../charts/chart1.xml"/><Relationship Id="rId7" Type="http://schemas.openxmlformats.org/officeDocument/2006/relationships/diagramColors" Target="../diagrams/colors1.xml"/><Relationship Id="rId2" Type="http://schemas.openxmlformats.org/officeDocument/2006/relationships/notesSlide" Target="../notesSlides/notesSlide6.xml"/><Relationship Id="rId1" Type="http://schemas.openxmlformats.org/officeDocument/2006/relationships/slideLayout" Target="../slideLayouts/slideLayout2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5.jpe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3" Type="http://schemas.openxmlformats.org/officeDocument/2006/relationships/hyperlink" Target="https://www.highspeedtraining.co.uk/hub/digital-skills-for-the-workplace/" TargetMode="External"/><Relationship Id="rId2" Type="http://schemas.openxmlformats.org/officeDocument/2006/relationships/notesSlide" Target="../notesSlides/notesSlide10.xml"/><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a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t="7" b="7"/>
          <a:stretch>
            <a:fillRect/>
          </a:stretch>
        </p:blipFill>
        <p:spPr>
          <a:xfrm>
            <a:off x="32828" y="26987"/>
            <a:ext cx="9780588" cy="6804025"/>
          </a:xfrm>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656080" y="1935597"/>
            <a:ext cx="8991600" cy="2821272"/>
          </a:xfrm>
        </p:spPr>
        <p:txBody>
          <a:bodyPr rtlCol="0"/>
          <a:lstStyle/>
          <a:p>
            <a:pPr rtl="0"/>
            <a:r>
              <a:rPr lang="en-GB" sz="4000" dirty="0"/>
              <a:t>Module Title – Digital Skills and Research Methods</a:t>
            </a:r>
            <a:br>
              <a:rPr lang="en-GB" sz="4000" dirty="0"/>
            </a:br>
            <a:r>
              <a:rPr lang="en-GB" sz="4000" dirty="0"/>
              <a:t>Assignment Title- Digital skills in the working Environment</a:t>
            </a:r>
            <a:br>
              <a:rPr lang="en-GB" sz="4000" dirty="0"/>
            </a:br>
            <a:endParaRPr lang="en-GB" sz="4000" dirty="0"/>
          </a:p>
        </p:txBody>
      </p:sp>
      <p:sp>
        <p:nvSpPr>
          <p:cNvPr id="51" name="TextBox 50">
            <a:extLst>
              <a:ext uri="{FF2B5EF4-FFF2-40B4-BE49-F238E27FC236}">
                <a16:creationId xmlns:a16="http://schemas.microsoft.com/office/drawing/2014/main" id="{66C1DE0A-7865-466B-B5D7-781C92357026}"/>
              </a:ext>
            </a:extLst>
          </p:cNvPr>
          <p:cNvSpPr txBox="1"/>
          <p:nvPr/>
        </p:nvSpPr>
        <p:spPr>
          <a:xfrm>
            <a:off x="9647680" y="4089937"/>
            <a:ext cx="2677228" cy="2821272"/>
          </a:xfrm>
          <a:prstGeom prst="rect">
            <a:avLst/>
          </a:prstGeom>
          <a:noFill/>
        </p:spPr>
        <p:txBody>
          <a:bodyPr wrap="square" tIns="108000" bIns="0" rtlCol="0" anchor="ctr">
            <a:spAutoFit/>
          </a:bodyPr>
          <a:lstStyle/>
          <a:p>
            <a:pPr algn="ctr" rtl="0">
              <a:lnSpc>
                <a:spcPts val="1000"/>
              </a:lnSpc>
            </a:pPr>
            <a:r>
              <a:rPr lang="en-GB" b="0" i="0" spc="140" dirty="0">
                <a:solidFill>
                  <a:schemeClr val="tx1">
                    <a:lumMod val="75000"/>
                    <a:lumOff val="25000"/>
                  </a:schemeClr>
                </a:solidFill>
                <a:latin typeface="+mj-lt"/>
              </a:rPr>
              <a:t>Lecturer:</a:t>
            </a:r>
          </a:p>
          <a:p>
            <a:pPr algn="ctr" rtl="0">
              <a:lnSpc>
                <a:spcPts val="1000"/>
              </a:lnSpc>
            </a:pPr>
            <a:endParaRPr lang="en-GB" spc="140" dirty="0">
              <a:solidFill>
                <a:schemeClr val="tx1">
                  <a:lumMod val="75000"/>
                  <a:lumOff val="25000"/>
                </a:schemeClr>
              </a:solidFill>
              <a:latin typeface="+mj-lt"/>
            </a:endParaRPr>
          </a:p>
          <a:p>
            <a:pPr algn="ctr" rtl="0">
              <a:lnSpc>
                <a:spcPts val="1000"/>
              </a:lnSpc>
            </a:pPr>
            <a:r>
              <a:rPr lang="en-GB" b="0" i="0" spc="140" dirty="0" err="1">
                <a:solidFill>
                  <a:schemeClr val="tx1">
                    <a:lumMod val="75000"/>
                    <a:lumOff val="25000"/>
                  </a:schemeClr>
                </a:solidFill>
                <a:latin typeface="+mj-lt"/>
              </a:rPr>
              <a:t>Azida</a:t>
            </a:r>
            <a:r>
              <a:rPr lang="en-GB" b="0" i="0" spc="140" dirty="0">
                <a:solidFill>
                  <a:schemeClr val="tx1">
                    <a:lumMod val="75000"/>
                    <a:lumOff val="25000"/>
                  </a:schemeClr>
                </a:solidFill>
                <a:latin typeface="+mj-lt"/>
              </a:rPr>
              <a:t> </a:t>
            </a:r>
            <a:r>
              <a:rPr lang="en-GB" b="0" i="0" spc="140" dirty="0" err="1">
                <a:solidFill>
                  <a:schemeClr val="tx1">
                    <a:lumMod val="75000"/>
                    <a:lumOff val="25000"/>
                  </a:schemeClr>
                </a:solidFill>
                <a:latin typeface="+mj-lt"/>
              </a:rPr>
              <a:t>Zainol</a:t>
            </a: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r>
              <a:rPr lang="en-GB" spc="140" dirty="0">
                <a:solidFill>
                  <a:schemeClr val="tx1">
                    <a:lumMod val="75000"/>
                    <a:lumOff val="25000"/>
                  </a:schemeClr>
                </a:solidFill>
                <a:latin typeface="+mj-lt"/>
              </a:rPr>
              <a:t>Waqar Ajmal</a:t>
            </a:r>
          </a:p>
          <a:p>
            <a:pPr algn="ctr" rtl="0">
              <a:lnSpc>
                <a:spcPts val="1000"/>
              </a:lnSpc>
            </a:pPr>
            <a:br>
              <a:rPr lang="en-GB" b="0" i="0" spc="140" dirty="0">
                <a:solidFill>
                  <a:schemeClr val="tx1">
                    <a:lumMod val="75000"/>
                    <a:lumOff val="25000"/>
                  </a:schemeClr>
                </a:solidFill>
                <a:latin typeface="+mj-lt"/>
              </a:rPr>
            </a:br>
            <a:r>
              <a:rPr lang="en-GB" b="0" i="0" spc="140" dirty="0">
                <a:solidFill>
                  <a:schemeClr val="tx1">
                    <a:lumMod val="75000"/>
                    <a:lumOff val="25000"/>
                  </a:schemeClr>
                </a:solidFill>
                <a:latin typeface="+mj-lt"/>
              </a:rPr>
              <a:t>(2221382)</a:t>
            </a: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r>
              <a:rPr lang="en-GB" spc="140" dirty="0">
                <a:solidFill>
                  <a:schemeClr val="tx1">
                    <a:lumMod val="75000"/>
                    <a:lumOff val="25000"/>
                  </a:schemeClr>
                </a:solidFill>
                <a:latin typeface="+mj-lt"/>
              </a:rPr>
              <a:t>Misbah Khan</a:t>
            </a:r>
          </a:p>
          <a:p>
            <a:pPr algn="ctr" rtl="0">
              <a:lnSpc>
                <a:spcPts val="1000"/>
              </a:lnSpc>
            </a:pPr>
            <a:endParaRPr lang="en-GB" b="0" i="0" spc="140" dirty="0">
              <a:solidFill>
                <a:schemeClr val="tx1">
                  <a:lumMod val="75000"/>
                  <a:lumOff val="25000"/>
                </a:schemeClr>
              </a:solidFill>
              <a:latin typeface="+mj-lt"/>
            </a:endParaRPr>
          </a:p>
          <a:p>
            <a:pPr algn="ctr" rtl="0">
              <a:lnSpc>
                <a:spcPts val="1000"/>
              </a:lnSpc>
            </a:pPr>
            <a:r>
              <a:rPr lang="en-GB" spc="140" dirty="0">
                <a:solidFill>
                  <a:schemeClr val="tx1">
                    <a:lumMod val="75000"/>
                    <a:lumOff val="25000"/>
                  </a:schemeClr>
                </a:solidFill>
                <a:latin typeface="+mj-lt"/>
              </a:rPr>
              <a:t>(2221347)</a:t>
            </a: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r>
              <a:rPr lang="en-GB" b="0" i="0" spc="140" dirty="0">
                <a:solidFill>
                  <a:schemeClr val="tx1">
                    <a:lumMod val="75000"/>
                    <a:lumOff val="25000"/>
                  </a:schemeClr>
                </a:solidFill>
                <a:latin typeface="+mj-lt"/>
              </a:rPr>
              <a:t>Date: 20.02.2023</a:t>
            </a:r>
            <a:br>
              <a:rPr lang="en-GB" b="0" i="0" spc="140" dirty="0">
                <a:solidFill>
                  <a:schemeClr val="tx1">
                    <a:lumMod val="75000"/>
                    <a:lumOff val="25000"/>
                  </a:schemeClr>
                </a:solidFill>
                <a:latin typeface="+mj-lt"/>
              </a:rPr>
            </a:br>
            <a:endParaRPr lang="en-GB" b="0" i="0" spc="140" dirty="0">
              <a:solidFill>
                <a:schemeClr val="tx1">
                  <a:lumMod val="75000"/>
                  <a:lumOff val="25000"/>
                </a:schemeClr>
              </a:solidFill>
              <a:latin typeface="+mj-lt"/>
            </a:endParaRPr>
          </a:p>
        </p:txBody>
      </p:sp>
      <p:sp>
        <p:nvSpPr>
          <p:cNvPr id="2" name="TextBox 1">
            <a:extLst>
              <a:ext uri="{FF2B5EF4-FFF2-40B4-BE49-F238E27FC236}">
                <a16:creationId xmlns:a16="http://schemas.microsoft.com/office/drawing/2014/main" id="{C223EFC3-14B3-09E1-BA3F-6CBC55CF3B32}"/>
              </a:ext>
            </a:extLst>
          </p:cNvPr>
          <p:cNvSpPr txBox="1"/>
          <p:nvPr/>
        </p:nvSpPr>
        <p:spPr>
          <a:xfrm>
            <a:off x="0" y="6491545"/>
            <a:ext cx="5640512" cy="253916"/>
          </a:xfrm>
          <a:prstGeom prst="rect">
            <a:avLst/>
          </a:prstGeom>
          <a:noFill/>
        </p:spPr>
        <p:txBody>
          <a:bodyPr wrap="square" rtlCol="0">
            <a:spAutoFit/>
          </a:bodyPr>
          <a:lstStyle/>
          <a:p>
            <a:r>
              <a:rPr lang="en-GB" sz="1050" dirty="0"/>
              <a:t>Source: Microsoft PowerPoint, pre-set theme image 2023</a:t>
            </a:r>
          </a:p>
        </p:txBody>
      </p:sp>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Handing touching mobile phone">
            <a:extLst>
              <a:ext uri="{FF2B5EF4-FFF2-40B4-BE49-F238E27FC236}">
                <a16:creationId xmlns:a16="http://schemas.microsoft.com/office/drawing/2014/main" id="{A9A75888-22E3-1D43-9112-DA02186070B5}"/>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p:txBody>
          <a:bodyPr rtlCol="0">
            <a:normAutofit fontScale="90000"/>
          </a:bodyPr>
          <a:lstStyle/>
          <a:p>
            <a:pPr rtl="0"/>
            <a:r>
              <a:rPr lang="en-GB" dirty="0"/>
              <a:t>Contents</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218070" y="-24205"/>
            <a:ext cx="5969286" cy="6395555"/>
          </a:xfrm>
        </p:spPr>
        <p:txBody>
          <a:bodyPr rtlCol="0">
            <a:normAutofit/>
          </a:bodyPr>
          <a:lstStyle/>
          <a:p>
            <a:pPr marL="0" indent="0" rtl="0">
              <a:lnSpc>
                <a:spcPct val="150000"/>
              </a:lnSpc>
              <a:buNone/>
            </a:pPr>
            <a:r>
              <a:rPr lang="en-GB" sz="1600" dirty="0"/>
              <a:t>Introduction……………………………………………………..3</a:t>
            </a:r>
          </a:p>
          <a:p>
            <a:pPr marL="0" indent="0" rtl="0">
              <a:lnSpc>
                <a:spcPct val="150000"/>
              </a:lnSpc>
              <a:buNone/>
            </a:pPr>
            <a:r>
              <a:rPr lang="en-GB" sz="1600" dirty="0"/>
              <a:t>Types of Digital Tools………………………............................4</a:t>
            </a:r>
          </a:p>
          <a:p>
            <a:pPr marL="0" indent="0" rtl="0">
              <a:lnSpc>
                <a:spcPct val="150000"/>
              </a:lnSpc>
              <a:buNone/>
            </a:pPr>
            <a:r>
              <a:rPr lang="en-GB" sz="1600" dirty="0"/>
              <a:t>Research Questions…………………………………………………5</a:t>
            </a:r>
          </a:p>
          <a:p>
            <a:pPr marL="0" indent="0" rtl="0">
              <a:lnSpc>
                <a:spcPct val="150000"/>
              </a:lnSpc>
              <a:buNone/>
            </a:pPr>
            <a:r>
              <a:rPr lang="en-GB" sz="1600" dirty="0"/>
              <a:t>Digital skills/tools………………………………………............6</a:t>
            </a:r>
          </a:p>
          <a:p>
            <a:pPr marL="0" indent="0" rtl="0">
              <a:lnSpc>
                <a:spcPct val="150000"/>
              </a:lnSpc>
              <a:buNone/>
            </a:pPr>
            <a:r>
              <a:rPr lang="en-GB" sz="1600" dirty="0"/>
              <a:t>Methodology………………………………………...………………7</a:t>
            </a:r>
          </a:p>
          <a:p>
            <a:pPr marL="0" indent="0" rtl="0">
              <a:lnSpc>
                <a:spcPct val="150000"/>
              </a:lnSpc>
              <a:buNone/>
            </a:pPr>
            <a:r>
              <a:rPr lang="en-GB" sz="1600" dirty="0"/>
              <a:t>Ethical Considerations……………………………….....................8</a:t>
            </a:r>
          </a:p>
          <a:p>
            <a:pPr marL="0" indent="0" rtl="0">
              <a:lnSpc>
                <a:spcPct val="150000"/>
              </a:lnSpc>
              <a:buNone/>
            </a:pPr>
            <a:r>
              <a:rPr lang="en-GB" sz="1600" dirty="0"/>
              <a:t>Research Timeline………………………………………….……....9</a:t>
            </a:r>
          </a:p>
          <a:p>
            <a:pPr marL="0" indent="0" rtl="0">
              <a:lnSpc>
                <a:spcPct val="150000"/>
              </a:lnSpc>
              <a:buNone/>
            </a:pPr>
            <a:r>
              <a:rPr lang="en-GB" sz="1600" dirty="0"/>
              <a:t>Hypothesis…………………………………………………….……10</a:t>
            </a:r>
            <a:br>
              <a:rPr lang="en-GB" sz="1600" dirty="0"/>
            </a:br>
            <a:r>
              <a:rPr lang="en-GB" sz="1600" dirty="0"/>
              <a:t>References…………………………………………………………...11</a:t>
            </a:r>
          </a:p>
          <a:p>
            <a:pPr marL="0" indent="0" rtl="0">
              <a:buNone/>
            </a:pPr>
            <a:endParaRPr lang="en-GB"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p:txBody>
          <a:bodyPr rtlCol="0">
            <a:normAutofit/>
          </a:bodyPr>
          <a:lstStyle/>
          <a:p>
            <a:pPr rtl="0"/>
            <a:fld id="{19B51A1E-902D-48AF-9020-955120F399B6}" type="slidenum">
              <a:rPr lang="en-GB" smtClean="0"/>
              <a:pPr/>
              <a:t>2</a:t>
            </a:fld>
            <a:endParaRPr lang="en-GB"/>
          </a:p>
        </p:txBody>
      </p:sp>
      <p:sp>
        <p:nvSpPr>
          <p:cNvPr id="20" name="Rectangle 19" descr="Accent block">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graphicFrame>
        <p:nvGraphicFramePr>
          <p:cNvPr id="8" name="Table 9">
            <a:extLst>
              <a:ext uri="{FF2B5EF4-FFF2-40B4-BE49-F238E27FC236}">
                <a16:creationId xmlns:a16="http://schemas.microsoft.com/office/drawing/2014/main" id="{4A8A47DD-4BA1-87D0-F636-C5C8692B3599}"/>
              </a:ext>
            </a:extLst>
          </p:cNvPr>
          <p:cNvGraphicFramePr>
            <a:graphicFrameLocks noGrp="1"/>
          </p:cNvGraphicFramePr>
          <p:nvPr>
            <p:extLst>
              <p:ext uri="{D42A27DB-BD31-4B8C-83A1-F6EECF244321}">
                <p14:modId xmlns:p14="http://schemas.microsoft.com/office/powerpoint/2010/main" val="2926898525"/>
              </p:ext>
            </p:extLst>
          </p:nvPr>
        </p:nvGraphicFramePr>
        <p:xfrm>
          <a:off x="6096001" y="6371350"/>
          <a:ext cx="5664000" cy="432000"/>
        </p:xfrm>
        <a:graphic>
          <a:graphicData uri="http://schemas.openxmlformats.org/drawingml/2006/table">
            <a:tbl>
              <a:tblPr firstRow="1" bandRow="1">
                <a:tableStyleId>{073A0DAA-6AF3-43AB-8588-CEC1D06C72B9}</a:tableStyleId>
              </a:tblPr>
              <a:tblGrid>
                <a:gridCol w="5664000">
                  <a:extLst>
                    <a:ext uri="{9D8B030D-6E8A-4147-A177-3AD203B41FA5}">
                      <a16:colId xmlns:a16="http://schemas.microsoft.com/office/drawing/2014/main" val="956305872"/>
                    </a:ext>
                  </a:extLst>
                </a:gridCol>
              </a:tblGrid>
              <a:tr h="432000">
                <a:tc>
                  <a:txBody>
                    <a:bodyPr/>
                    <a:lstStyle/>
                    <a:p>
                      <a:r>
                        <a:rPr lang="en-GB" sz="1050" dirty="0"/>
                        <a:t>Source: Microsoft PowerPoint, pre-set theme image 2023</a:t>
                      </a:r>
                    </a:p>
                  </a:txBody>
                  <a:tcPr/>
                </a:tc>
                <a:extLst>
                  <a:ext uri="{0D108BD9-81ED-4DB2-BD59-A6C34878D82A}">
                    <a16:rowId xmlns:a16="http://schemas.microsoft.com/office/drawing/2014/main" val="944795822"/>
                  </a:ext>
                </a:extLst>
              </a:tr>
            </a:tbl>
          </a:graphicData>
        </a:graphic>
      </p:graphicFrame>
    </p:spTree>
    <p:extLst>
      <p:ext uri="{BB962C8B-B14F-4D97-AF65-F5344CB8AC3E}">
        <p14:creationId xmlns:p14="http://schemas.microsoft.com/office/powerpoint/2010/main" val="1329746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Basic Digital Skills Training to Prepare Singaporeans for Digital Workplace">
            <a:extLst>
              <a:ext uri="{FF2B5EF4-FFF2-40B4-BE49-F238E27FC236}">
                <a16:creationId xmlns:a16="http://schemas.microsoft.com/office/drawing/2014/main" id="{58CB76BA-B27B-2BA6-144A-35A3C36D9CEA}"/>
              </a:ext>
            </a:extLst>
          </p:cNvPr>
          <p:cNvPicPr>
            <a:picLocks noGrp="1" noChangeAspect="1" noChangeArrowheads="1"/>
          </p:cNvPicPr>
          <p:nvPr>
            <p:ph type="pic" sz="quarter" idx="14"/>
          </p:nvPr>
        </p:nvPicPr>
        <p:blipFill>
          <a:blip r:embed="rId3">
            <a:extLst>
              <a:ext uri="{28A0092B-C50C-407E-A947-70E740481C1C}">
                <a14:useLocalDpi xmlns:a14="http://schemas.microsoft.com/office/drawing/2010/main" val="0"/>
              </a:ext>
            </a:extLst>
          </a:blip>
          <a:srcRect l="18180" r="18180"/>
          <a:stretch>
            <a:fillRect/>
          </a:stretch>
        </p:blipFill>
        <p:spPr bwMode="auto">
          <a:xfrm>
            <a:off x="78237" y="135142"/>
            <a:ext cx="5472000" cy="571916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5550100" y="54649"/>
            <a:ext cx="6641900" cy="1124345"/>
          </a:xfrm>
        </p:spPr>
        <p:txBody>
          <a:bodyPr rtlCol="0">
            <a:normAutofit fontScale="90000"/>
          </a:bodyPr>
          <a:lstStyle/>
          <a:p>
            <a:pPr rtl="0"/>
            <a:r>
              <a:rPr lang="en-GB" dirty="0">
                <a:latin typeface="Agency FB" panose="020B0503020202020204" pitchFamily="34" charset="0"/>
              </a:rPr>
              <a:t>Introduction</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5550374" y="1182670"/>
            <a:ext cx="6641626" cy="590155"/>
          </a:xfrm>
        </p:spPr>
        <p:txBody>
          <a:bodyPr rtlCol="0">
            <a:normAutofit fontScale="85000" lnSpcReduction="20000"/>
          </a:bodyPr>
          <a:lstStyle/>
          <a:p>
            <a:r>
              <a:rPr lang="en-GB" dirty="0">
                <a:solidFill>
                  <a:schemeClr val="tx1"/>
                </a:solidFill>
                <a:highlight>
                  <a:srgbClr val="000000"/>
                </a:highlight>
              </a:rPr>
              <a:t>Digital Skills in the Work Place </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6176492" y="1946994"/>
            <a:ext cx="5583507" cy="4424355"/>
          </a:xfrm>
        </p:spPr>
        <p:txBody>
          <a:bodyPr rtlCol="0">
            <a:normAutofit lnSpcReduction="10000"/>
          </a:bodyPr>
          <a:lstStyle/>
          <a:p>
            <a:pPr marL="0" indent="0" rtl="0">
              <a:buNone/>
            </a:pPr>
            <a:r>
              <a:rPr lang="en-GB" sz="1400" dirty="0">
                <a:latin typeface="Calibri Light" panose="020F0302020204030204" pitchFamily="34" charset="0"/>
                <a:cs typeface="Calibri Light" panose="020F0302020204030204" pitchFamily="34" charset="0"/>
              </a:rPr>
              <a:t>The capacity to move quickly through the workings of the technology world is known as "digital skills." These skills are now standard across the majority of workplaces. Over the past 20 years, the usage of digital tools has revolutionised a variety of fields and sectors. The development of technology and social networking have had a significant impact on the younger generations, especially those who were born in the late 1990s and early 2000s. The younger generation now has an advantage in terms of educational and career prospects as a result.  In today's culture, having digital abilities has influenced how we communicate on a daily basis. Today, we are accustomed to using digital tools. We are naturally driven and do not even realise it. De Castro,2016) </a:t>
            </a:r>
          </a:p>
          <a:p>
            <a:pPr marL="0" indent="0" rtl="0">
              <a:buNone/>
            </a:pPr>
            <a:r>
              <a:rPr lang="en-GB" sz="1400" dirty="0">
                <a:latin typeface="Calibri Light" panose="020F0302020204030204" pitchFamily="34" charset="0"/>
                <a:cs typeface="Calibri Light" panose="020F0302020204030204" pitchFamily="34" charset="0"/>
              </a:rPr>
              <a:t>Technology currently has  a huge impact on both the economy and society as a whole. Businesses must keep up with the quickly changing digital  landscape in order to remain competitive. There is a great need for technical skills, . In order to remain employed, people must continually improve their skills.</a:t>
            </a:r>
          </a:p>
          <a:p>
            <a:pPr marL="0" indent="0" rtl="0">
              <a:buNone/>
            </a:pPr>
            <a:r>
              <a:rPr lang="en-GB" sz="1400" dirty="0">
                <a:latin typeface="Calibri Light" panose="020F0302020204030204" pitchFamily="34" charset="0"/>
                <a:cs typeface="Calibri Light" panose="020F0302020204030204" pitchFamily="34" charset="0"/>
              </a:rPr>
              <a:t>Having digital skills is being able to retrieve and manage information using digital tools, communication programmes, and networking. Networking platforms allows us to contact and interact with people we know all over the world. (Adams, 2022)</a:t>
            </a:r>
          </a:p>
          <a:p>
            <a:pPr marL="0" indent="0" rtl="0">
              <a:buNone/>
            </a:pPr>
            <a:endParaRPr lang="en-GB" sz="1100" dirty="0">
              <a:latin typeface="Calibri Light" panose="020F0302020204030204" pitchFamily="34" charset="0"/>
              <a:cs typeface="Calibri Light" panose="020F0302020204030204" pitchFamily="34" charset="0"/>
            </a:endParaRP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p:txBody>
          <a:bodyPr rtlCol="0">
            <a:normAutofit/>
          </a:bodyPr>
          <a:lstStyle/>
          <a:p>
            <a:pPr rtl="0"/>
            <a:fld id="{19B51A1E-902D-48AF-9020-955120F399B6}" type="slidenum">
              <a:rPr lang="en-GB" smtClean="0"/>
              <a:pPr/>
              <a:t>3</a:t>
            </a:fld>
            <a:endParaRPr lang="en-GB"/>
          </a:p>
        </p:txBody>
      </p:sp>
      <p:sp>
        <p:nvSpPr>
          <p:cNvPr id="20" name="Rectangle 19" descr="Accent block">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10207825" y="5464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sp>
        <p:nvSpPr>
          <p:cNvPr id="8" name="Rectangle 7">
            <a:extLst>
              <a:ext uri="{FF2B5EF4-FFF2-40B4-BE49-F238E27FC236}">
                <a16:creationId xmlns:a16="http://schemas.microsoft.com/office/drawing/2014/main" id="{4181C23D-4A90-175B-2E24-3D2E9CC48CFC}"/>
              </a:ext>
            </a:extLst>
          </p:cNvPr>
          <p:cNvSpPr/>
          <p:nvPr/>
        </p:nvSpPr>
        <p:spPr>
          <a:xfrm>
            <a:off x="9780998" y="6371350"/>
            <a:ext cx="1979002" cy="432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1CE3DA1F-AE15-EE4C-EA9B-310797C96005}"/>
              </a:ext>
            </a:extLst>
          </p:cNvPr>
          <p:cNvSpPr/>
          <p:nvPr/>
        </p:nvSpPr>
        <p:spPr>
          <a:xfrm>
            <a:off x="0" y="5856271"/>
            <a:ext cx="1859622" cy="51508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Source: Microsoft PowerPoint, Pre-set theme image 2023</a:t>
            </a:r>
          </a:p>
        </p:txBody>
      </p:sp>
    </p:spTree>
    <p:extLst>
      <p:ext uri="{BB962C8B-B14F-4D97-AF65-F5344CB8AC3E}">
        <p14:creationId xmlns:p14="http://schemas.microsoft.com/office/powerpoint/2010/main" val="722098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Placeholder 10" descr="Desk with computer, phone, books etc.">
            <a:extLst>
              <a:ext uri="{FF2B5EF4-FFF2-40B4-BE49-F238E27FC236}">
                <a16:creationId xmlns:a16="http://schemas.microsoft.com/office/drawing/2014/main" id="{2E7ADBC3-DECA-9F4C-9289-9E43C727592F}"/>
              </a:ext>
            </a:extLst>
          </p:cNvPr>
          <p:cNvPicPr>
            <a:picLocks noGrp="1" noChangeAspect="1"/>
          </p:cNvPicPr>
          <p:nvPr>
            <p:ph type="pic" sz="quarter" idx="10"/>
          </p:nvPr>
        </p:nvPicPr>
        <p:blipFill>
          <a:blip r:embed="rId4" cstate="screen">
            <a:extLst>
              <a:ext uri="{28A0092B-C50C-407E-A947-70E740481C1C}">
                <a14:useLocalDpi xmlns:a14="http://schemas.microsoft.com/office/drawing/2010/main"/>
              </a:ext>
            </a:extLst>
          </a:blip>
          <a:stretch>
            <a:fillRect/>
          </a:stretch>
        </p:blipFill>
        <p:spPr>
          <a:xfrm>
            <a:off x="403638" y="661058"/>
            <a:ext cx="2325504" cy="1517391"/>
          </a:xfrm>
          <a:prstGeom prst="rect">
            <a:avLst/>
          </a:prstGeom>
          <a:effectLst>
            <a:outerShdw blurRad="50800" dist="38100" dir="5400000" algn="t" rotWithShape="0">
              <a:prstClr val="black">
                <a:alpha val="43000"/>
              </a:prstClr>
            </a:outerShdw>
          </a:effectLst>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635458" y="4542502"/>
            <a:ext cx="9181185" cy="1189985"/>
          </a:xfrm>
        </p:spPr>
        <p:txBody>
          <a:bodyPr vert="horz" lIns="91440" tIns="45720" rIns="91440" bIns="45720" rtlCol="0" anchor="b">
            <a:normAutofit/>
          </a:bodyPr>
          <a:lstStyle/>
          <a:p>
            <a:pPr algn="l"/>
            <a:r>
              <a:rPr lang="en-US" b="0" dirty="0"/>
              <a:t>Types of Digital Tools</a:t>
            </a:r>
          </a:p>
        </p:txBody>
      </p:sp>
      <p:sp>
        <p:nvSpPr>
          <p:cNvPr id="14" name="Text Placeholder 13">
            <a:extLst>
              <a:ext uri="{FF2B5EF4-FFF2-40B4-BE49-F238E27FC236}">
                <a16:creationId xmlns:a16="http://schemas.microsoft.com/office/drawing/2014/main" id="{F278402B-CA7D-4F5B-B3FA-ED74AB3CFB6C}"/>
              </a:ext>
            </a:extLst>
          </p:cNvPr>
          <p:cNvSpPr>
            <a:spLocks noGrp="1"/>
          </p:cNvSpPr>
          <p:nvPr>
            <p:ph type="body" sz="quarter" idx="13"/>
          </p:nvPr>
        </p:nvSpPr>
        <p:spPr>
          <a:xfrm>
            <a:off x="635458" y="5740494"/>
            <a:ext cx="9181185" cy="507905"/>
          </a:xfrm>
        </p:spPr>
        <p:txBody>
          <a:bodyPr vert="horz" lIns="91440" tIns="45720" rIns="91440" bIns="45720" rtlCol="0" anchor="t">
            <a:normAutofit/>
          </a:bodyPr>
          <a:lstStyle/>
          <a:p>
            <a:pPr algn="l"/>
            <a:r>
              <a:rPr lang="en-US" sz="2000" cap="all" dirty="0">
                <a:solidFill>
                  <a:schemeClr val="bg2">
                    <a:lumMod val="40000"/>
                    <a:lumOff val="60000"/>
                  </a:schemeClr>
                </a:solidFill>
                <a:highlight>
                  <a:srgbClr val="000000"/>
                </a:highlight>
              </a:rPr>
              <a:t>Source: Microsoft PowerPoint - google image 2023</a:t>
            </a:r>
          </a:p>
        </p:txBody>
      </p:sp>
      <p:sp>
        <p:nvSpPr>
          <p:cNvPr id="5" name="Slide Number Placeholder 4">
            <a:extLst>
              <a:ext uri="{FF2B5EF4-FFF2-40B4-BE49-F238E27FC236}">
                <a16:creationId xmlns:a16="http://schemas.microsoft.com/office/drawing/2014/main" id="{BDD5A594-D852-43BB-B591-E9D9027253BD}"/>
              </a:ext>
            </a:extLst>
          </p:cNvPr>
          <p:cNvSpPr>
            <a:spLocks noGrp="1"/>
          </p:cNvSpPr>
          <p:nvPr>
            <p:ph type="sldNum" sz="quarter" idx="12"/>
          </p:nvPr>
        </p:nvSpPr>
        <p:spPr/>
        <p:txBody>
          <a:bodyPr vert="horz" lIns="91440" tIns="45720" rIns="91440" bIns="45720" rtlCol="0" anchor="b">
            <a:normAutofit/>
          </a:bodyPr>
          <a:lstStyle/>
          <a:p>
            <a:pPr defTabSz="914400">
              <a:spcAft>
                <a:spcPts val="600"/>
              </a:spcAft>
            </a:pPr>
            <a:fld id="{19B51A1E-902D-48AF-9020-955120F399B6}" type="slidenum">
              <a:rPr lang="en-US" smtClean="0"/>
              <a:pPr defTabSz="914400">
                <a:spcAft>
                  <a:spcPts val="600"/>
                </a:spcAft>
              </a:pPr>
              <a:t>4</a:t>
            </a:fld>
            <a:endParaRPr lang="en-US"/>
          </a:p>
        </p:txBody>
      </p:sp>
      <p:sp>
        <p:nvSpPr>
          <p:cNvPr id="2" name="Rectangle 1">
            <a:extLst>
              <a:ext uri="{FF2B5EF4-FFF2-40B4-BE49-F238E27FC236}">
                <a16:creationId xmlns:a16="http://schemas.microsoft.com/office/drawing/2014/main" id="{597D5ADA-C903-D17F-49A0-C53B0B7E7CA5}"/>
              </a:ext>
            </a:extLst>
          </p:cNvPr>
          <p:cNvSpPr/>
          <p:nvPr/>
        </p:nvSpPr>
        <p:spPr>
          <a:xfrm>
            <a:off x="9780588" y="6371351"/>
            <a:ext cx="1979412" cy="432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aphicFrame>
        <p:nvGraphicFramePr>
          <p:cNvPr id="4" name="Table 5">
            <a:extLst>
              <a:ext uri="{FF2B5EF4-FFF2-40B4-BE49-F238E27FC236}">
                <a16:creationId xmlns:a16="http://schemas.microsoft.com/office/drawing/2014/main" id="{046FB7EE-07CF-4CF6-5464-C34FD043CD68}"/>
              </a:ext>
            </a:extLst>
          </p:cNvPr>
          <p:cNvGraphicFramePr>
            <a:graphicFrameLocks noGrp="1"/>
          </p:cNvGraphicFramePr>
          <p:nvPr>
            <p:extLst>
              <p:ext uri="{D42A27DB-BD31-4B8C-83A1-F6EECF244321}">
                <p14:modId xmlns:p14="http://schemas.microsoft.com/office/powerpoint/2010/main" val="863089559"/>
              </p:ext>
            </p:extLst>
          </p:nvPr>
        </p:nvGraphicFramePr>
        <p:xfrm>
          <a:off x="5341997" y="363105"/>
          <a:ext cx="4411606" cy="4001644"/>
        </p:xfrm>
        <a:graphic>
          <a:graphicData uri="http://schemas.openxmlformats.org/drawingml/2006/table">
            <a:tbl>
              <a:tblPr firstRow="1" bandRow="1">
                <a:solidFill>
                  <a:srgbClr val="404040"/>
                </a:solidFill>
                <a:tableStyleId>{073A0DAA-6AF3-43AB-8588-CEC1D06C72B9}</a:tableStyleId>
              </a:tblPr>
              <a:tblGrid>
                <a:gridCol w="2173796">
                  <a:extLst>
                    <a:ext uri="{9D8B030D-6E8A-4147-A177-3AD203B41FA5}">
                      <a16:colId xmlns:a16="http://schemas.microsoft.com/office/drawing/2014/main" val="2589365384"/>
                    </a:ext>
                  </a:extLst>
                </a:gridCol>
                <a:gridCol w="2237810">
                  <a:extLst>
                    <a:ext uri="{9D8B030D-6E8A-4147-A177-3AD203B41FA5}">
                      <a16:colId xmlns:a16="http://schemas.microsoft.com/office/drawing/2014/main" val="767525645"/>
                    </a:ext>
                  </a:extLst>
                </a:gridCol>
              </a:tblGrid>
              <a:tr h="344236">
                <a:tc>
                  <a:txBody>
                    <a:bodyPr/>
                    <a:lstStyle/>
                    <a:p>
                      <a:pPr algn="l"/>
                      <a:r>
                        <a:rPr lang="en-GB" sz="1300" b="0" cap="none" spc="0">
                          <a:solidFill>
                            <a:schemeClr val="bg1"/>
                          </a:solidFill>
                        </a:rPr>
                        <a:t>Digital Tools</a:t>
                      </a:r>
                    </a:p>
                  </a:txBody>
                  <a:tcPr marL="75109" marR="75109" marT="75109" marB="37555" anchor="ctr">
                    <a:lnL w="12700" cmpd="sng">
                      <a:noFill/>
                    </a:lnL>
                    <a:lnR w="12700" cmpd="sng">
                      <a:noFill/>
                    </a:lnR>
                    <a:lnT w="19050" cap="flat" cmpd="sng" algn="ctr">
                      <a:noFill/>
                      <a:prstDash val="solid"/>
                    </a:lnT>
                    <a:lnB w="38100" cmpd="sng">
                      <a:noFill/>
                    </a:lnB>
                    <a:solidFill>
                      <a:schemeClr val="accent2"/>
                    </a:solidFill>
                  </a:tcPr>
                </a:tc>
                <a:tc>
                  <a:txBody>
                    <a:bodyPr/>
                    <a:lstStyle/>
                    <a:p>
                      <a:endParaRPr lang="en-GB" sz="1300" b="0" cap="none" spc="0">
                        <a:solidFill>
                          <a:schemeClr val="bg1"/>
                        </a:solidFill>
                      </a:endParaRPr>
                    </a:p>
                  </a:txBody>
                  <a:tcPr marL="75109" marR="75109" marT="75109" marB="37555"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3186309416"/>
                  </a:ext>
                </a:extLst>
              </a:tr>
              <a:tr h="444743">
                <a:tc>
                  <a:txBody>
                    <a:bodyPr/>
                    <a:lstStyle/>
                    <a:p>
                      <a:r>
                        <a:rPr lang="en-GB" sz="1000" cap="none" spc="0" dirty="0">
                          <a:solidFill>
                            <a:schemeClr val="tx1"/>
                          </a:solidFill>
                        </a:rPr>
                        <a:t>Microsoft PowerPoint</a:t>
                      </a:r>
                    </a:p>
                  </a:txBody>
                  <a:tcPr marL="75109" marR="75109" marT="75109" marB="37555">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r>
                        <a:rPr lang="en-GB" sz="1000" cap="none" spc="0" dirty="0">
                          <a:solidFill>
                            <a:schemeClr val="tx1"/>
                          </a:solidFill>
                        </a:rPr>
                        <a:t>Creating presentations for either professional or personal usage</a:t>
                      </a:r>
                    </a:p>
                  </a:txBody>
                  <a:tcPr marL="75109" marR="75109" marT="75109" marB="37555">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2772732464"/>
                  </a:ext>
                </a:extLst>
              </a:tr>
              <a:tr h="571920">
                <a:tc>
                  <a:txBody>
                    <a:bodyPr/>
                    <a:lstStyle/>
                    <a:p>
                      <a:r>
                        <a:rPr lang="en-GB" sz="1000" cap="none" spc="0" dirty="0">
                          <a:solidFill>
                            <a:schemeClr val="tx1"/>
                          </a:solidFill>
                        </a:rPr>
                        <a:t>MS Word</a:t>
                      </a:r>
                    </a:p>
                  </a:txBody>
                  <a:tcPr marL="75109" marR="75109" marT="75109" marB="37555">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cap="none" spc="0" dirty="0">
                          <a:solidFill>
                            <a:schemeClr val="tx1"/>
                          </a:solidFill>
                        </a:rPr>
                        <a:t>making, modifying, and formatting both new and old documents</a:t>
                      </a:r>
                    </a:p>
                    <a:p>
                      <a:endParaRPr lang="en-GB" sz="1000" cap="none" spc="0" dirty="0">
                        <a:solidFill>
                          <a:schemeClr val="tx1"/>
                        </a:solidFill>
                      </a:endParaRPr>
                    </a:p>
                  </a:txBody>
                  <a:tcPr marL="75109" marR="75109" marT="75109" marB="37555">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1502963534"/>
                  </a:ext>
                </a:extLst>
              </a:tr>
              <a:tr h="444743">
                <a:tc>
                  <a:txBody>
                    <a:bodyPr/>
                    <a:lstStyle/>
                    <a:p>
                      <a:r>
                        <a:rPr lang="en-GB" sz="1000" cap="none" spc="0" dirty="0">
                          <a:solidFill>
                            <a:schemeClr val="tx1"/>
                          </a:solidFill>
                        </a:rPr>
                        <a:t>Microsoft Excel</a:t>
                      </a:r>
                    </a:p>
                  </a:txBody>
                  <a:tcPr marL="75109" marR="75109" marT="75109" marB="37555">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r>
                        <a:rPr lang="en-GB" sz="1000" cap="none" spc="0" dirty="0">
                          <a:solidFill>
                            <a:schemeClr val="tx1"/>
                          </a:solidFill>
                        </a:rPr>
                        <a:t>Retrieving Data , Text formatting and analysing information</a:t>
                      </a:r>
                    </a:p>
                  </a:txBody>
                  <a:tcPr marL="75109" marR="75109" marT="75109" marB="37555">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3964421361"/>
                  </a:ext>
                </a:extLst>
              </a:tr>
              <a:tr h="571920">
                <a:tc>
                  <a:txBody>
                    <a:bodyPr/>
                    <a:lstStyle/>
                    <a:p>
                      <a:r>
                        <a:rPr lang="en-GB" sz="1000" cap="none" spc="0" dirty="0">
                          <a:solidFill>
                            <a:schemeClr val="tx1"/>
                          </a:solidFill>
                        </a:rPr>
                        <a:t>Microsoft Teams</a:t>
                      </a:r>
                    </a:p>
                  </a:txBody>
                  <a:tcPr marL="75109" marR="75109" marT="75109" marB="37555">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GB" sz="1000" cap="none" spc="0" dirty="0">
                          <a:solidFill>
                            <a:schemeClr val="tx1"/>
                          </a:solidFill>
                        </a:rPr>
                        <a:t>Zoom calls, sharing media </a:t>
                      </a:r>
                    </a:p>
                  </a:txBody>
                  <a:tcPr marL="75109" marR="75109" marT="75109" marB="37555">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4044883827"/>
                  </a:ext>
                </a:extLst>
              </a:tr>
              <a:tr h="746263">
                <a:tc>
                  <a:txBody>
                    <a:bodyPr/>
                    <a:lstStyle/>
                    <a:p>
                      <a:r>
                        <a:rPr lang="en-GB" sz="1000" cap="none" spc="0" dirty="0">
                          <a:solidFill>
                            <a:schemeClr val="tx1"/>
                          </a:solidFill>
                        </a:rPr>
                        <a:t>Outlook/ Moodle</a:t>
                      </a:r>
                    </a:p>
                  </a:txBody>
                  <a:tcPr marL="75109" marR="75109" marT="75109" marB="37555">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r>
                        <a:rPr lang="en-GB" sz="1000" cap="none" spc="0" dirty="0">
                          <a:solidFill>
                            <a:schemeClr val="tx1"/>
                          </a:solidFill>
                        </a:rPr>
                        <a:t>Share information and interact securely use flags to highlight anything sensitive or important. Share media.</a:t>
                      </a:r>
                    </a:p>
                  </a:txBody>
                  <a:tcPr marL="75109" marR="75109" marT="75109" marB="37555">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730182089"/>
                  </a:ext>
                </a:extLst>
              </a:tr>
              <a:tr h="877819">
                <a:tc>
                  <a:txBody>
                    <a:bodyPr/>
                    <a:lstStyle/>
                    <a:p>
                      <a:r>
                        <a:rPr lang="en-GB" sz="1000" cap="none" spc="0" dirty="0">
                          <a:solidFill>
                            <a:schemeClr val="tx1"/>
                          </a:solidFill>
                        </a:rPr>
                        <a:t>Social Media i.e. WhatsApp</a:t>
                      </a:r>
                    </a:p>
                  </a:txBody>
                  <a:tcPr marL="75109" marR="75109" marT="75109" marB="37555">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GB" sz="1000" cap="none" spc="0" dirty="0">
                          <a:solidFill>
                            <a:schemeClr val="tx1"/>
                          </a:solidFill>
                        </a:rPr>
                        <a:t>Social app that allows media sharing , audio sharing, private / professional communication and worldwide interaction from  the comfort of your own phone / device. </a:t>
                      </a:r>
                    </a:p>
                  </a:txBody>
                  <a:tcPr marL="75109" marR="75109" marT="75109" marB="37555">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3872728621"/>
                  </a:ext>
                </a:extLst>
              </a:tr>
            </a:tbl>
          </a:graphicData>
        </a:graphic>
      </p:graphicFrame>
      <p:pic>
        <p:nvPicPr>
          <p:cNvPr id="1026" name="Picture 2" descr="Free Man Write photo and picture">
            <a:extLst>
              <a:ext uri="{FF2B5EF4-FFF2-40B4-BE49-F238E27FC236}">
                <a16:creationId xmlns:a16="http://schemas.microsoft.com/office/drawing/2014/main" id="{5CF3E566-543E-A339-1193-041BCFCC0CE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7232" y="609601"/>
            <a:ext cx="4803820" cy="37551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16746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rtlCol="0">
            <a:normAutofit fontScale="90000"/>
          </a:bodyPr>
          <a:lstStyle/>
          <a:p>
            <a:pPr rtl="0"/>
            <a:r>
              <a:rPr lang="en-GB" dirty="0"/>
              <a:t>Research Questions</a:t>
            </a:r>
          </a:p>
        </p:txBody>
      </p:sp>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p:txBody>
          <a:bodyPr rtlCol="0">
            <a:normAutofit fontScale="92500" lnSpcReduction="10000"/>
          </a:bodyPr>
          <a:lstStyle/>
          <a:p>
            <a:pPr rtl="0"/>
            <a:r>
              <a:rPr lang="en-GB" dirty="0"/>
              <a:t>Which digital skills do UWTSD students think is the most important?</a:t>
            </a:r>
          </a:p>
        </p:txBody>
      </p:sp>
      <p:sp>
        <p:nvSpPr>
          <p:cNvPr id="4" name="Text Placeholder 3">
            <a:extLst>
              <a:ext uri="{FF2B5EF4-FFF2-40B4-BE49-F238E27FC236}">
                <a16:creationId xmlns:a16="http://schemas.microsoft.com/office/drawing/2014/main" id="{6AB259A0-0017-492F-A0DC-4B70C7052AE0}"/>
              </a:ext>
            </a:extLst>
          </p:cNvPr>
          <p:cNvSpPr>
            <a:spLocks noGrp="1"/>
          </p:cNvSpPr>
          <p:nvPr>
            <p:ph type="body" idx="1"/>
          </p:nvPr>
        </p:nvSpPr>
        <p:spPr>
          <a:xfrm>
            <a:off x="432000" y="2442934"/>
            <a:ext cx="5472000" cy="360000"/>
          </a:xfrm>
        </p:spPr>
        <p:txBody>
          <a:bodyPr rtlCol="0">
            <a:normAutofit fontScale="92500" lnSpcReduction="20000"/>
          </a:bodyPr>
          <a:lstStyle/>
          <a:p>
            <a:pPr rtl="0"/>
            <a:r>
              <a:rPr lang="en-GB" dirty="0"/>
              <a:t>Open Questions </a:t>
            </a: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2000" y="2950768"/>
            <a:ext cx="5472000" cy="2194694"/>
          </a:xfrm>
        </p:spPr>
        <p:txBody>
          <a:bodyPr rtlCol="0">
            <a:normAutofit/>
          </a:bodyPr>
          <a:lstStyle/>
          <a:p>
            <a:pPr marL="0" indent="0" rtl="0">
              <a:buNone/>
            </a:pPr>
            <a:r>
              <a:rPr lang="en-GB" sz="1500" dirty="0">
                <a:latin typeface="Calibri Light" panose="020F0302020204030204" pitchFamily="34" charset="0"/>
                <a:cs typeface="Calibri Light" panose="020F0302020204030204" pitchFamily="34" charset="0"/>
              </a:rPr>
              <a:t>Which digital skills are most useful for Modern day student studying, compared to 30 years ago?</a:t>
            </a:r>
            <a:br>
              <a:rPr lang="en-GB" sz="1500" dirty="0">
                <a:latin typeface="Calibri Light" panose="020F0302020204030204" pitchFamily="34" charset="0"/>
                <a:cs typeface="Calibri Light" panose="020F0302020204030204" pitchFamily="34" charset="0"/>
              </a:rPr>
            </a:br>
            <a:endParaRPr lang="en-GB" sz="1500" dirty="0">
              <a:latin typeface="Calibri Light" panose="020F0302020204030204" pitchFamily="34" charset="0"/>
              <a:cs typeface="Calibri Light" panose="020F0302020204030204" pitchFamily="34" charset="0"/>
            </a:endParaRPr>
          </a:p>
          <a:p>
            <a:pPr marL="0" indent="0" rtl="0">
              <a:buNone/>
            </a:pPr>
            <a:r>
              <a:rPr lang="en-GB" sz="1500" dirty="0">
                <a:latin typeface="Calibri Light" panose="020F0302020204030204" pitchFamily="34" charset="0"/>
                <a:cs typeface="Calibri Light" panose="020F0302020204030204" pitchFamily="34" charset="0"/>
              </a:rPr>
              <a:t>Name the Digital tool most important to you as a student at UWTSD.</a:t>
            </a:r>
            <a:br>
              <a:rPr lang="en-GB" sz="1500" dirty="0">
                <a:latin typeface="Calibri Light" panose="020F0302020204030204" pitchFamily="34" charset="0"/>
                <a:cs typeface="Calibri Light" panose="020F0302020204030204" pitchFamily="34" charset="0"/>
              </a:rPr>
            </a:br>
            <a:endParaRPr lang="en-GB" sz="1500" dirty="0">
              <a:latin typeface="Calibri Light" panose="020F0302020204030204" pitchFamily="34" charset="0"/>
              <a:cs typeface="Calibri Light" panose="020F0302020204030204" pitchFamily="34" charset="0"/>
            </a:endParaRPr>
          </a:p>
          <a:p>
            <a:pPr marL="0" indent="0" rtl="0">
              <a:buNone/>
            </a:pPr>
            <a:r>
              <a:rPr lang="en-GB" sz="1500" dirty="0">
                <a:latin typeface="Calibri Light" panose="020F0302020204030204" pitchFamily="34" charset="0"/>
                <a:cs typeface="Calibri Light" panose="020F0302020204030204" pitchFamily="34" charset="0"/>
              </a:rPr>
              <a:t>Provide a scenario in which you had to use your digital knowledge and  skills to demonstrate your work.</a:t>
            </a:r>
          </a:p>
          <a:p>
            <a:pPr rtl="0"/>
            <a:endParaRPr lang="en-GB" dirty="0"/>
          </a:p>
        </p:txBody>
      </p:sp>
      <p:sp>
        <p:nvSpPr>
          <p:cNvPr id="6" name="Text Placeholder 5">
            <a:extLst>
              <a:ext uri="{FF2B5EF4-FFF2-40B4-BE49-F238E27FC236}">
                <a16:creationId xmlns:a16="http://schemas.microsoft.com/office/drawing/2014/main" id="{B237D1CA-B91A-410E-A968-D017BBE99F99}"/>
              </a:ext>
            </a:extLst>
          </p:cNvPr>
          <p:cNvSpPr>
            <a:spLocks noGrp="1"/>
          </p:cNvSpPr>
          <p:nvPr>
            <p:ph type="body" sz="quarter" idx="13"/>
          </p:nvPr>
        </p:nvSpPr>
        <p:spPr>
          <a:xfrm>
            <a:off x="6300000" y="2443459"/>
            <a:ext cx="5472000" cy="358775"/>
          </a:xfrm>
        </p:spPr>
        <p:txBody>
          <a:bodyPr rtlCol="0">
            <a:normAutofit fontScale="85000" lnSpcReduction="20000"/>
          </a:bodyPr>
          <a:lstStyle/>
          <a:p>
            <a:pPr rtl="0"/>
            <a:r>
              <a:rPr lang="en-GB" dirty="0"/>
              <a:t>Closed Questions</a:t>
            </a:r>
          </a:p>
        </p:txBody>
      </p:sp>
      <p:sp>
        <p:nvSpPr>
          <p:cNvPr id="7" name="Text Placeholder 6">
            <a:extLst>
              <a:ext uri="{FF2B5EF4-FFF2-40B4-BE49-F238E27FC236}">
                <a16:creationId xmlns:a16="http://schemas.microsoft.com/office/drawing/2014/main" id="{26A87885-D672-4CF9-A78D-CFE98385B03A}"/>
              </a:ext>
            </a:extLst>
          </p:cNvPr>
          <p:cNvSpPr>
            <a:spLocks noGrp="1"/>
          </p:cNvSpPr>
          <p:nvPr>
            <p:ph type="body" sz="quarter" idx="12"/>
          </p:nvPr>
        </p:nvSpPr>
        <p:spPr>
          <a:xfrm>
            <a:off x="6299887" y="2920364"/>
            <a:ext cx="5472113" cy="2505076"/>
          </a:xfrm>
        </p:spPr>
        <p:txBody>
          <a:bodyPr rtlCol="0">
            <a:noAutofit/>
          </a:bodyPr>
          <a:lstStyle/>
          <a:p>
            <a:pPr marL="0" indent="0">
              <a:buNone/>
            </a:pPr>
            <a:r>
              <a:rPr lang="en-GB" sz="1400" dirty="0">
                <a:latin typeface="Calibri Light" panose="020F0302020204030204" pitchFamily="34" charset="0"/>
                <a:cs typeface="Calibri Light" panose="020F0302020204030204" pitchFamily="34" charset="0"/>
              </a:rPr>
              <a:t> Digital skills in using Microsoft Office are necessary for a student at UWTSD? Yes/No</a:t>
            </a:r>
            <a:br>
              <a:rPr lang="en-GB" sz="1400" dirty="0">
                <a:latin typeface="Calibri Light" panose="020F0302020204030204" pitchFamily="34" charset="0"/>
                <a:cs typeface="Calibri Light" panose="020F0302020204030204" pitchFamily="34" charset="0"/>
              </a:rPr>
            </a:br>
            <a:endParaRPr lang="en-GB" sz="1400" dirty="0">
              <a:latin typeface="Calibri Light" panose="020F0302020204030204" pitchFamily="34" charset="0"/>
              <a:cs typeface="Calibri Light" panose="020F0302020204030204" pitchFamily="34" charset="0"/>
            </a:endParaRPr>
          </a:p>
          <a:p>
            <a:pPr marL="0" indent="0">
              <a:buNone/>
            </a:pPr>
            <a:r>
              <a:rPr lang="en-GB" sz="1400" dirty="0">
                <a:latin typeface="Calibri Light" panose="020F0302020204030204" pitchFamily="34" charset="0"/>
                <a:cs typeface="Calibri Light" panose="020F0302020204030204" pitchFamily="34" charset="0"/>
              </a:rPr>
              <a:t>Which digital Tool do you find most important as a student at UWTSD?   Rank in order of which you use the most?</a:t>
            </a:r>
          </a:p>
          <a:p>
            <a:pPr marL="0" indent="0">
              <a:buNone/>
            </a:pPr>
            <a:r>
              <a:rPr lang="en-GB" sz="1400" dirty="0">
                <a:latin typeface="Calibri Light" panose="020F0302020204030204" pitchFamily="34" charset="0"/>
                <a:cs typeface="Calibri Light" panose="020F0302020204030204" pitchFamily="34" charset="0"/>
              </a:rPr>
              <a:t>Ms Word</a:t>
            </a:r>
          </a:p>
          <a:p>
            <a:pPr marL="0" indent="0">
              <a:buNone/>
            </a:pPr>
            <a:r>
              <a:rPr lang="en-GB" sz="1400" dirty="0">
                <a:latin typeface="Calibri Light" panose="020F0302020204030204" pitchFamily="34" charset="0"/>
                <a:cs typeface="Calibri Light" panose="020F0302020204030204" pitchFamily="34" charset="0"/>
              </a:rPr>
              <a:t>Ms Teams </a:t>
            </a:r>
          </a:p>
          <a:p>
            <a:pPr marL="0" indent="0">
              <a:buNone/>
            </a:pPr>
            <a:r>
              <a:rPr lang="en-GB" sz="1400" dirty="0">
                <a:latin typeface="Calibri Light" panose="020F0302020204030204" pitchFamily="34" charset="0"/>
                <a:cs typeface="Calibri Light" panose="020F0302020204030204" pitchFamily="34" charset="0"/>
              </a:rPr>
              <a:t>Ms PowerPoint</a:t>
            </a:r>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p:txBody>
          <a:bodyPr rtlCol="0">
            <a:normAutofit/>
          </a:bodyPr>
          <a:lstStyle/>
          <a:p>
            <a:pPr rtl="0"/>
            <a:fld id="{19B51A1E-902D-48AF-9020-955120F399B6}" type="slidenum">
              <a:rPr lang="en-GB" smtClean="0"/>
              <a:pPr/>
              <a:t>5</a:t>
            </a:fld>
            <a:endParaRPr lang="en-GB"/>
          </a:p>
        </p:txBody>
      </p:sp>
      <p:sp>
        <p:nvSpPr>
          <p:cNvPr id="12" name="Rectangle 11" descr="Accent block left">
            <a:extLst>
              <a:ext uri="{FF2B5EF4-FFF2-40B4-BE49-F238E27FC236}">
                <a16:creationId xmlns:a16="http://schemas.microsoft.com/office/drawing/2014/main" id="{7F65E93D-09FF-42EE-B9DD-750638966686}"/>
              </a:ext>
              <a:ext uri="{C183D7F6-B498-43B3-948B-1728B52AA6E4}">
                <adec:decorative xmlns:adec="http://schemas.microsoft.com/office/drawing/2017/decorative" val="1"/>
              </a:ext>
            </a:extLst>
          </p:cNvPr>
          <p:cNvSpPr/>
          <p:nvPr/>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cxnSp>
        <p:nvCxnSpPr>
          <p:cNvPr id="11" name="Straight Connector 10" descr="Slide divider">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descr="Accent bar right&#10;">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sp>
        <p:nvSpPr>
          <p:cNvPr id="10" name="Rectangle 9">
            <a:extLst>
              <a:ext uri="{FF2B5EF4-FFF2-40B4-BE49-F238E27FC236}">
                <a16:creationId xmlns:a16="http://schemas.microsoft.com/office/drawing/2014/main" id="{336C40C0-E527-BAD6-76B1-A13D8DAE7DB8}"/>
              </a:ext>
            </a:extLst>
          </p:cNvPr>
          <p:cNvSpPr/>
          <p:nvPr/>
        </p:nvSpPr>
        <p:spPr>
          <a:xfrm>
            <a:off x="9801546" y="6371351"/>
            <a:ext cx="1958454" cy="432000"/>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188837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FB4D5-DA14-4F29-9320-2DE0A6B571B9}"/>
              </a:ext>
            </a:extLst>
          </p:cNvPr>
          <p:cNvSpPr>
            <a:spLocks noGrp="1"/>
          </p:cNvSpPr>
          <p:nvPr>
            <p:ph type="title"/>
          </p:nvPr>
        </p:nvSpPr>
        <p:spPr>
          <a:xfrm>
            <a:off x="2017330" y="-32635"/>
            <a:ext cx="9404723" cy="1557519"/>
          </a:xfrm>
        </p:spPr>
        <p:txBody>
          <a:bodyPr rtlCol="0"/>
          <a:lstStyle/>
          <a:p>
            <a:pPr rtl="0"/>
            <a:r>
              <a:rPr lang="en-GB" dirty="0"/>
              <a:t> </a:t>
            </a:r>
          </a:p>
        </p:txBody>
      </p:sp>
      <p:sp>
        <p:nvSpPr>
          <p:cNvPr id="3" name="Text Placeholder 2">
            <a:extLst>
              <a:ext uri="{FF2B5EF4-FFF2-40B4-BE49-F238E27FC236}">
                <a16:creationId xmlns:a16="http://schemas.microsoft.com/office/drawing/2014/main" id="{DE9D0F75-42B5-4960-8C3A-291285872DAF}"/>
              </a:ext>
            </a:extLst>
          </p:cNvPr>
          <p:cNvSpPr>
            <a:spLocks noGrp="1"/>
          </p:cNvSpPr>
          <p:nvPr>
            <p:ph type="body" sz="quarter" idx="32"/>
          </p:nvPr>
        </p:nvSpPr>
        <p:spPr>
          <a:xfrm>
            <a:off x="431800" y="720533"/>
            <a:ext cx="11339513" cy="360000"/>
          </a:xfrm>
        </p:spPr>
        <p:txBody>
          <a:bodyPr rtlCol="0">
            <a:normAutofit fontScale="92500" lnSpcReduction="10000"/>
          </a:bodyPr>
          <a:lstStyle/>
          <a:p>
            <a:pPr rtl="0"/>
            <a:r>
              <a:rPr lang="en-GB" dirty="0"/>
              <a:t>Digital skills and tools required as a UWTSD student. </a:t>
            </a:r>
          </a:p>
        </p:txBody>
      </p:sp>
      <p:sp>
        <p:nvSpPr>
          <p:cNvPr id="9" name="Slide Number Placeholder 8">
            <a:extLst>
              <a:ext uri="{FF2B5EF4-FFF2-40B4-BE49-F238E27FC236}">
                <a16:creationId xmlns:a16="http://schemas.microsoft.com/office/drawing/2014/main" id="{00A34EBD-7DEA-4599-A81B-0A363A0E17FC}"/>
              </a:ext>
            </a:extLst>
          </p:cNvPr>
          <p:cNvSpPr>
            <a:spLocks noGrp="1"/>
          </p:cNvSpPr>
          <p:nvPr>
            <p:ph type="sldNum" sz="quarter" idx="33"/>
          </p:nvPr>
        </p:nvSpPr>
        <p:spPr/>
        <p:txBody>
          <a:bodyPr rtlCol="0">
            <a:normAutofit/>
          </a:bodyPr>
          <a:lstStyle/>
          <a:p>
            <a:pPr rtl="0"/>
            <a:fld id="{19B51A1E-902D-48AF-9020-955120F399B6}" type="slidenum">
              <a:rPr lang="en-GB" smtClean="0"/>
              <a:pPr rtl="0"/>
              <a:t>6</a:t>
            </a:fld>
            <a:endParaRPr lang="en-GB" dirty="0"/>
          </a:p>
        </p:txBody>
      </p:sp>
      <p:graphicFrame>
        <p:nvGraphicFramePr>
          <p:cNvPr id="7" name="Chart 6" title="Gross revenue placeholder chart">
            <a:extLst>
              <a:ext uri="{FF2B5EF4-FFF2-40B4-BE49-F238E27FC236}">
                <a16:creationId xmlns:a16="http://schemas.microsoft.com/office/drawing/2014/main" id="{9BEBE5AF-1D10-425C-8F3C-2236E52E6E67}"/>
              </a:ext>
            </a:extLst>
          </p:cNvPr>
          <p:cNvGraphicFramePr/>
          <p:nvPr>
            <p:extLst>
              <p:ext uri="{D42A27DB-BD31-4B8C-83A1-F6EECF244321}">
                <p14:modId xmlns:p14="http://schemas.microsoft.com/office/powerpoint/2010/main" val="1852552397"/>
              </p:ext>
            </p:extLst>
          </p:nvPr>
        </p:nvGraphicFramePr>
        <p:xfrm>
          <a:off x="646562" y="1072499"/>
          <a:ext cx="1581935" cy="1303119"/>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4" name="Diagram 13">
            <a:extLst>
              <a:ext uri="{FF2B5EF4-FFF2-40B4-BE49-F238E27FC236}">
                <a16:creationId xmlns:a16="http://schemas.microsoft.com/office/drawing/2014/main" id="{C92FC1D9-EDC6-2826-0162-88315BBAD252}"/>
              </a:ext>
            </a:extLst>
          </p:cNvPr>
          <p:cNvGraphicFramePr/>
          <p:nvPr>
            <p:extLst>
              <p:ext uri="{D42A27DB-BD31-4B8C-83A1-F6EECF244321}">
                <p14:modId xmlns:p14="http://schemas.microsoft.com/office/powerpoint/2010/main" val="3298058696"/>
              </p:ext>
            </p:extLst>
          </p:nvPr>
        </p:nvGraphicFramePr>
        <p:xfrm>
          <a:off x="178231" y="2168410"/>
          <a:ext cx="11835537" cy="40223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3D86F817-97F8-7210-7498-F94E5EAE95AD}"/>
              </a:ext>
            </a:extLst>
          </p:cNvPr>
          <p:cNvSpPr txBox="1"/>
          <p:nvPr/>
        </p:nvSpPr>
        <p:spPr>
          <a:xfrm>
            <a:off x="4547557" y="3957174"/>
            <a:ext cx="3286664" cy="1954381"/>
          </a:xfrm>
          <a:prstGeom prst="rect">
            <a:avLst/>
          </a:prstGeom>
          <a:noFill/>
        </p:spPr>
        <p:txBody>
          <a:bodyPr wrap="square" rtlCol="0">
            <a:spAutoFit/>
          </a:bodyPr>
          <a:lstStyle/>
          <a:p>
            <a:r>
              <a:rPr lang="en-GB" sz="1100" dirty="0">
                <a:latin typeface="Calibri Light" panose="020F0302020204030204" pitchFamily="34" charset="0"/>
                <a:cs typeface="Calibri Light" panose="020F0302020204030204" pitchFamily="34" charset="0"/>
              </a:rPr>
              <a:t>Microsoft PowerPoint is a software that allows students to create presentations pages, slides, graphs and charts  to showcase your knowledge and share information you have retrieved. </a:t>
            </a:r>
          </a:p>
          <a:p>
            <a:endParaRPr lang="en-GB" sz="1100" dirty="0">
              <a:latin typeface="Calibri Light" panose="020F0302020204030204" pitchFamily="34" charset="0"/>
              <a:cs typeface="Calibri Light" panose="020F0302020204030204" pitchFamily="34" charset="0"/>
            </a:endParaRPr>
          </a:p>
          <a:p>
            <a:pPr marL="171450" indent="-171450">
              <a:buFont typeface="Arial" panose="020B0604020202020204" pitchFamily="34" charset="0"/>
              <a:buChar char="•"/>
            </a:pPr>
            <a:r>
              <a:rPr lang="en-GB" sz="1100" dirty="0">
                <a:latin typeface="Calibri Light" panose="020F0302020204030204" pitchFamily="34" charset="0"/>
                <a:cs typeface="Calibri Light" panose="020F0302020204030204" pitchFamily="34" charset="0"/>
              </a:rPr>
              <a:t>Put together a presentation from a pre- made template or from scratch.</a:t>
            </a:r>
          </a:p>
          <a:p>
            <a:pPr marL="171450" indent="-171450">
              <a:buFont typeface="Arial" panose="020B0604020202020204" pitchFamily="34" charset="0"/>
              <a:buChar char="•"/>
            </a:pPr>
            <a:endParaRPr lang="en-GB" sz="1100" dirty="0">
              <a:latin typeface="Calibri Light" panose="020F0302020204030204" pitchFamily="34" charset="0"/>
              <a:cs typeface="Calibri Light" panose="020F0302020204030204" pitchFamily="34" charset="0"/>
            </a:endParaRPr>
          </a:p>
          <a:p>
            <a:pPr marL="171450" indent="-171450">
              <a:buFont typeface="Arial" panose="020B0604020202020204" pitchFamily="34" charset="0"/>
              <a:buChar char="•"/>
            </a:pPr>
            <a:r>
              <a:rPr lang="en-GB" sz="1100" dirty="0">
                <a:latin typeface="Calibri Light" panose="020F0302020204030204" pitchFamily="34" charset="0"/>
                <a:cs typeface="Calibri Light" panose="020F0302020204030204" pitchFamily="34" charset="0"/>
              </a:rPr>
              <a:t>Allows you to access word art, use media,</a:t>
            </a:r>
            <a:br>
              <a:rPr lang="en-GB" sz="1100" dirty="0">
                <a:latin typeface="Calibri Light" panose="020F0302020204030204" pitchFamily="34" charset="0"/>
                <a:cs typeface="Calibri Light" panose="020F0302020204030204" pitchFamily="34" charset="0"/>
              </a:rPr>
            </a:br>
            <a:br>
              <a:rPr lang="en-GB" sz="1100" dirty="0">
                <a:latin typeface="Calibri Light" panose="020F0302020204030204" pitchFamily="34" charset="0"/>
                <a:cs typeface="Calibri Light" panose="020F0302020204030204" pitchFamily="34" charset="0"/>
              </a:rPr>
            </a:br>
            <a:endParaRPr lang="en-GB" sz="1100" dirty="0">
              <a:latin typeface="Calibri Light" panose="020F0302020204030204" pitchFamily="34" charset="0"/>
              <a:cs typeface="Calibri Light" panose="020F0302020204030204" pitchFamily="34" charset="0"/>
            </a:endParaRPr>
          </a:p>
        </p:txBody>
      </p:sp>
      <p:sp>
        <p:nvSpPr>
          <p:cNvPr id="10" name="TextBox 9">
            <a:extLst>
              <a:ext uri="{FF2B5EF4-FFF2-40B4-BE49-F238E27FC236}">
                <a16:creationId xmlns:a16="http://schemas.microsoft.com/office/drawing/2014/main" id="{763E4116-6C97-0966-04B3-98B84F65946B}"/>
              </a:ext>
            </a:extLst>
          </p:cNvPr>
          <p:cNvSpPr txBox="1"/>
          <p:nvPr/>
        </p:nvSpPr>
        <p:spPr>
          <a:xfrm>
            <a:off x="431800" y="1276590"/>
            <a:ext cx="10512425" cy="830997"/>
          </a:xfrm>
          <a:prstGeom prst="rect">
            <a:avLst/>
          </a:prstGeom>
          <a:noFill/>
        </p:spPr>
        <p:txBody>
          <a:bodyPr wrap="square" rtlCol="0">
            <a:spAutoFit/>
          </a:bodyPr>
          <a:lstStyle/>
          <a:p>
            <a:r>
              <a:rPr lang="en-GB" sz="1200" dirty="0">
                <a:latin typeface="Calibri Light" panose="020F0302020204030204" pitchFamily="34" charset="0"/>
                <a:cs typeface="Calibri Light" panose="020F0302020204030204" pitchFamily="34" charset="0"/>
              </a:rPr>
              <a:t>Digital Literacy empowers us to proficiently utilize information gathered to make succinct, exact, educational assortments of setting with scholastic and vocation areas in our everyday life. Computerized media opens a totally different window into the investigation of gaining computerized abilities, as innovation is truly expanding and steadily developing. With the right arrangement of abilities and information in computerized media, it permits you to utilize decisive reasoning to utilize the data got to make your own vision. (</a:t>
            </a:r>
            <a:r>
              <a:rPr lang="en-GB" sz="1200" dirty="0" err="1">
                <a:latin typeface="Calibri Light" panose="020F0302020204030204" pitchFamily="34" charset="0"/>
                <a:cs typeface="Calibri Light" panose="020F0302020204030204" pitchFamily="34" charset="0"/>
              </a:rPr>
              <a:t>Gilster</a:t>
            </a:r>
            <a:r>
              <a:rPr lang="en-GB" sz="1200" dirty="0">
                <a:latin typeface="Calibri Light" panose="020F0302020204030204" pitchFamily="34" charset="0"/>
                <a:cs typeface="Calibri Light" panose="020F0302020204030204" pitchFamily="34" charset="0"/>
              </a:rPr>
              <a:t>, 1997)</a:t>
            </a:r>
          </a:p>
        </p:txBody>
      </p:sp>
      <p:sp>
        <p:nvSpPr>
          <p:cNvPr id="5" name="Rectangle 4">
            <a:extLst>
              <a:ext uri="{FF2B5EF4-FFF2-40B4-BE49-F238E27FC236}">
                <a16:creationId xmlns:a16="http://schemas.microsoft.com/office/drawing/2014/main" id="{1EE3B981-D5DB-0328-AC60-5A6F9673A021}"/>
              </a:ext>
            </a:extLst>
          </p:cNvPr>
          <p:cNvSpPr/>
          <p:nvPr/>
        </p:nvSpPr>
        <p:spPr>
          <a:xfrm>
            <a:off x="9743440" y="6380480"/>
            <a:ext cx="1910080" cy="477520"/>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8007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conference room">
            <a:extLst>
              <a:ext uri="{FF2B5EF4-FFF2-40B4-BE49-F238E27FC236}">
                <a16:creationId xmlns:a16="http://schemas.microsoft.com/office/drawing/2014/main" id="{8F5AE0D5-C196-A947-8AFE-449A48B26153}"/>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t="45" b="45"/>
          <a:stretch>
            <a:fillRect/>
          </a:stretch>
        </p:blipFill>
        <p:spPr/>
      </p:pic>
      <p:sp>
        <p:nvSpPr>
          <p:cNvPr id="4" name="Content Placeholder 3">
            <a:extLst>
              <a:ext uri="{FF2B5EF4-FFF2-40B4-BE49-F238E27FC236}">
                <a16:creationId xmlns:a16="http://schemas.microsoft.com/office/drawing/2014/main" id="{3B86E961-B76E-423F-995E-11B31E921437}"/>
              </a:ext>
            </a:extLst>
          </p:cNvPr>
          <p:cNvSpPr>
            <a:spLocks noGrp="1"/>
          </p:cNvSpPr>
          <p:nvPr>
            <p:ph sz="half" idx="1"/>
          </p:nvPr>
        </p:nvSpPr>
        <p:spPr>
          <a:xfrm>
            <a:off x="129396" y="71055"/>
            <a:ext cx="4350589" cy="1191162"/>
          </a:xfrm>
          <a:solidFill>
            <a:schemeClr val="bg1"/>
          </a:solidFill>
          <a:ln>
            <a:solidFill>
              <a:schemeClr val="tx1"/>
            </a:solidFill>
          </a:ln>
        </p:spPr>
        <p:txBody>
          <a:bodyPr rtlCol="0">
            <a:normAutofit/>
          </a:bodyPr>
          <a:lstStyle/>
          <a:p>
            <a:pPr algn="ctr" rtl="0"/>
            <a:r>
              <a:rPr lang="en-GB" sz="3600" b="1" dirty="0">
                <a:solidFill>
                  <a:schemeClr val="tx1"/>
                </a:solidFill>
                <a:latin typeface="Calibri" panose="020F0502020204030204" pitchFamily="34" charset="0"/>
                <a:cs typeface="Calibri" panose="020F0502020204030204" pitchFamily="34" charset="0"/>
              </a:rPr>
              <a:t>Research Methods</a:t>
            </a:r>
            <a:endParaRPr lang="en-GB" sz="3600" b="1" dirty="0">
              <a:latin typeface="Calibri" panose="020F0502020204030204" pitchFamily="34" charset="0"/>
              <a:cs typeface="Calibri" panose="020F0502020204030204" pitchFamily="34" charset="0"/>
            </a:endParaRPr>
          </a:p>
        </p:txBody>
      </p:sp>
      <p:sp>
        <p:nvSpPr>
          <p:cNvPr id="6" name="Slide Number Placeholder 5">
            <a:extLst>
              <a:ext uri="{FF2B5EF4-FFF2-40B4-BE49-F238E27FC236}">
                <a16:creationId xmlns:a16="http://schemas.microsoft.com/office/drawing/2014/main" id="{70202D98-AA1E-41BB-B94E-180311759C13}"/>
              </a:ext>
            </a:extLst>
          </p:cNvPr>
          <p:cNvSpPr>
            <a:spLocks noGrp="1"/>
          </p:cNvSpPr>
          <p:nvPr>
            <p:ph type="sldNum" sz="quarter" idx="15"/>
          </p:nvPr>
        </p:nvSpPr>
        <p:spPr/>
        <p:txBody>
          <a:bodyPr rtlCol="0">
            <a:normAutofit/>
          </a:bodyPr>
          <a:lstStyle/>
          <a:p>
            <a:pPr rtl="0"/>
            <a:fld id="{19B51A1E-902D-48AF-9020-955120F399B6}" type="slidenum">
              <a:rPr lang="en-GB" smtClean="0"/>
              <a:pPr rtl="0"/>
              <a:t>7</a:t>
            </a:fld>
            <a:endParaRPr lang="en-GB"/>
          </a:p>
        </p:txBody>
      </p:sp>
      <p:sp>
        <p:nvSpPr>
          <p:cNvPr id="11" name="Title 10" hidden="1">
            <a:extLst>
              <a:ext uri="{FF2B5EF4-FFF2-40B4-BE49-F238E27FC236}">
                <a16:creationId xmlns:a16="http://schemas.microsoft.com/office/drawing/2014/main" id="{C5462610-1D7E-437B-B516-F30D9A789B9B}"/>
              </a:ext>
            </a:extLst>
          </p:cNvPr>
          <p:cNvSpPr>
            <a:spLocks noGrp="1"/>
          </p:cNvSpPr>
          <p:nvPr>
            <p:ph type="title"/>
          </p:nvPr>
        </p:nvSpPr>
        <p:spPr/>
        <p:txBody>
          <a:bodyPr rtlCol="0"/>
          <a:lstStyle/>
          <a:p>
            <a:pPr rtl="0"/>
            <a:r>
              <a:rPr lang="en-gb"/>
              <a:t>Large image</a:t>
            </a:r>
          </a:p>
        </p:txBody>
      </p:sp>
      <p:sp>
        <p:nvSpPr>
          <p:cNvPr id="5" name="Rectangle 4">
            <a:extLst>
              <a:ext uri="{FF2B5EF4-FFF2-40B4-BE49-F238E27FC236}">
                <a16:creationId xmlns:a16="http://schemas.microsoft.com/office/drawing/2014/main" id="{0D8ECFC0-FE1F-4683-2452-909A35B5EF1F}"/>
              </a:ext>
            </a:extLst>
          </p:cNvPr>
          <p:cNvSpPr/>
          <p:nvPr/>
        </p:nvSpPr>
        <p:spPr>
          <a:xfrm>
            <a:off x="9851366" y="6450337"/>
            <a:ext cx="1903907" cy="3530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A12B584D-AF49-BED8-BE02-49686A6E17C2}"/>
              </a:ext>
            </a:extLst>
          </p:cNvPr>
          <p:cNvSpPr/>
          <p:nvPr/>
        </p:nvSpPr>
        <p:spPr>
          <a:xfrm>
            <a:off x="9782355" y="6393106"/>
            <a:ext cx="1972918" cy="410245"/>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4" name="TextBox 13">
            <a:extLst>
              <a:ext uri="{FF2B5EF4-FFF2-40B4-BE49-F238E27FC236}">
                <a16:creationId xmlns:a16="http://schemas.microsoft.com/office/drawing/2014/main" id="{CA5F99EE-1E4C-70AE-D5D6-5CDF43FE8D3E}"/>
              </a:ext>
            </a:extLst>
          </p:cNvPr>
          <p:cNvSpPr txBox="1"/>
          <p:nvPr/>
        </p:nvSpPr>
        <p:spPr>
          <a:xfrm>
            <a:off x="129396" y="6450337"/>
            <a:ext cx="4589253" cy="253916"/>
          </a:xfrm>
          <a:prstGeom prst="rect">
            <a:avLst/>
          </a:prstGeom>
          <a:noFill/>
        </p:spPr>
        <p:txBody>
          <a:bodyPr wrap="square" rtlCol="0">
            <a:spAutoFit/>
          </a:bodyPr>
          <a:lstStyle/>
          <a:p>
            <a:r>
              <a:rPr lang="en-GB" sz="1050" dirty="0"/>
              <a:t>Source: Microsoft PowerPoint, pre-set theme image 2023</a:t>
            </a:r>
          </a:p>
        </p:txBody>
      </p:sp>
      <p:sp>
        <p:nvSpPr>
          <p:cNvPr id="15" name="Rectangle 14">
            <a:extLst>
              <a:ext uri="{FF2B5EF4-FFF2-40B4-BE49-F238E27FC236}">
                <a16:creationId xmlns:a16="http://schemas.microsoft.com/office/drawing/2014/main" id="{CF82C7BA-2E28-8329-A240-4BFA41D83439}"/>
              </a:ext>
            </a:extLst>
          </p:cNvPr>
          <p:cNvSpPr/>
          <p:nvPr/>
        </p:nvSpPr>
        <p:spPr>
          <a:xfrm>
            <a:off x="1966823" y="1319448"/>
            <a:ext cx="10165805" cy="438833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aphicFrame>
        <p:nvGraphicFramePr>
          <p:cNvPr id="20" name="TextBox 15">
            <a:extLst>
              <a:ext uri="{FF2B5EF4-FFF2-40B4-BE49-F238E27FC236}">
                <a16:creationId xmlns:a16="http://schemas.microsoft.com/office/drawing/2014/main" id="{FB4057BF-54A7-36C9-4BE5-E63C80D83F58}"/>
              </a:ext>
            </a:extLst>
          </p:cNvPr>
          <p:cNvGraphicFramePr/>
          <p:nvPr>
            <p:extLst>
              <p:ext uri="{D42A27DB-BD31-4B8C-83A1-F6EECF244321}">
                <p14:modId xmlns:p14="http://schemas.microsoft.com/office/powerpoint/2010/main" val="2517445529"/>
              </p:ext>
            </p:extLst>
          </p:nvPr>
        </p:nvGraphicFramePr>
        <p:xfrm>
          <a:off x="2424022" y="1587259"/>
          <a:ext cx="9592573" cy="378565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652193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67129-D582-495A-8F4B-6B9075899DD6}"/>
              </a:ext>
            </a:extLst>
          </p:cNvPr>
          <p:cNvSpPr>
            <a:spLocks noGrp="1"/>
          </p:cNvSpPr>
          <p:nvPr>
            <p:ph type="title"/>
          </p:nvPr>
        </p:nvSpPr>
        <p:spPr>
          <a:xfrm>
            <a:off x="3074447" y="4445"/>
            <a:ext cx="8610600" cy="1293028"/>
          </a:xfrm>
        </p:spPr>
        <p:txBody>
          <a:bodyPr rtlCol="0"/>
          <a:lstStyle/>
          <a:p>
            <a:pPr rtl="0"/>
            <a:r>
              <a:rPr lang="en-GB" dirty="0"/>
              <a:t>Ethical Considerations</a:t>
            </a:r>
          </a:p>
        </p:txBody>
      </p:sp>
      <p:sp>
        <p:nvSpPr>
          <p:cNvPr id="6" name="Slide Number Placeholder 5">
            <a:extLst>
              <a:ext uri="{FF2B5EF4-FFF2-40B4-BE49-F238E27FC236}">
                <a16:creationId xmlns:a16="http://schemas.microsoft.com/office/drawing/2014/main" id="{4B379698-AB4C-493D-BF95-F5781FDF2AC5}"/>
              </a:ext>
            </a:extLst>
          </p:cNvPr>
          <p:cNvSpPr>
            <a:spLocks noGrp="1"/>
          </p:cNvSpPr>
          <p:nvPr>
            <p:ph type="sldNum" sz="quarter" idx="33"/>
          </p:nvPr>
        </p:nvSpPr>
        <p:spPr/>
        <p:txBody>
          <a:bodyPr rtlCol="0">
            <a:normAutofit/>
          </a:bodyPr>
          <a:lstStyle/>
          <a:p>
            <a:pPr rtl="0"/>
            <a:fld id="{19B51A1E-902D-48AF-9020-955120F399B6}" type="slidenum">
              <a:rPr lang="en-GB" smtClean="0"/>
              <a:pPr rtl="0"/>
              <a:t>8</a:t>
            </a:fld>
            <a:endParaRPr lang="en-GB" dirty="0"/>
          </a:p>
        </p:txBody>
      </p:sp>
      <p:sp>
        <p:nvSpPr>
          <p:cNvPr id="5" name="Rectangle 4">
            <a:extLst>
              <a:ext uri="{FF2B5EF4-FFF2-40B4-BE49-F238E27FC236}">
                <a16:creationId xmlns:a16="http://schemas.microsoft.com/office/drawing/2014/main" id="{9CF6A473-ABEE-B250-42A8-4AFDD916736F}"/>
              </a:ext>
            </a:extLst>
          </p:cNvPr>
          <p:cNvSpPr/>
          <p:nvPr/>
        </p:nvSpPr>
        <p:spPr>
          <a:xfrm>
            <a:off x="9765102" y="6371351"/>
            <a:ext cx="2006211" cy="432000"/>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8" name="TextBox 7">
            <a:extLst>
              <a:ext uri="{FF2B5EF4-FFF2-40B4-BE49-F238E27FC236}">
                <a16:creationId xmlns:a16="http://schemas.microsoft.com/office/drawing/2014/main" id="{3CA1551E-9806-F517-D2EA-49AB3BD584DB}"/>
              </a:ext>
            </a:extLst>
          </p:cNvPr>
          <p:cNvSpPr txBox="1"/>
          <p:nvPr/>
        </p:nvSpPr>
        <p:spPr>
          <a:xfrm>
            <a:off x="585093" y="3799637"/>
            <a:ext cx="11262355" cy="2308324"/>
          </a:xfrm>
          <a:prstGeom prst="rect">
            <a:avLst/>
          </a:prstGeom>
          <a:noFill/>
        </p:spPr>
        <p:txBody>
          <a:bodyPr wrap="square" rtlCol="0">
            <a:spAutoFit/>
          </a:bodyPr>
          <a:lstStyle/>
          <a:p>
            <a:endParaRPr lang="en-GB" b="1" dirty="0"/>
          </a:p>
          <a:p>
            <a:r>
              <a:rPr lang="en-GB" dirty="0"/>
              <a:t>How can we address the above issues / concerns?</a:t>
            </a:r>
          </a:p>
          <a:p>
            <a:endParaRPr lang="en-GB" dirty="0"/>
          </a:p>
          <a:p>
            <a:pPr marL="285750" indent="-285750">
              <a:buFont typeface="Arial" panose="020B0604020202020204" pitchFamily="34" charset="0"/>
              <a:buChar char="•"/>
            </a:pPr>
            <a:r>
              <a:rPr lang="en-GB" dirty="0"/>
              <a:t>Store the collected data on safe USBs and laptops</a:t>
            </a:r>
          </a:p>
          <a:p>
            <a:pPr marL="285750" indent="-285750">
              <a:buFont typeface="Arial" panose="020B0604020202020204" pitchFamily="34" charset="0"/>
              <a:buChar char="•"/>
            </a:pPr>
            <a:r>
              <a:rPr lang="en-GB" dirty="0"/>
              <a:t>Complete consent forms (with the right to withdraw their consent)</a:t>
            </a:r>
          </a:p>
          <a:p>
            <a:pPr marL="285750" indent="-285750">
              <a:buFont typeface="Arial" panose="020B0604020202020204" pitchFamily="34" charset="0"/>
              <a:buChar char="•"/>
            </a:pPr>
            <a:r>
              <a:rPr lang="en-GB" dirty="0"/>
              <a:t>Coding data such as names, locations, and so on.</a:t>
            </a:r>
          </a:p>
          <a:p>
            <a:pPr marL="285750" indent="-285750">
              <a:buFont typeface="Arial" panose="020B0604020202020204" pitchFamily="34" charset="0"/>
              <a:buChar char="•"/>
            </a:pPr>
            <a:r>
              <a:rPr lang="en-GB" dirty="0"/>
              <a:t>Ensuring that the collected data does not include sex, race, or religion.</a:t>
            </a:r>
          </a:p>
          <a:p>
            <a:pPr marL="285750" indent="-285750">
              <a:buFont typeface="Arial" panose="020B0604020202020204" pitchFamily="34" charset="0"/>
              <a:buChar char="•"/>
            </a:pPr>
            <a:r>
              <a:rPr lang="en-GB" dirty="0"/>
              <a:t>Ensure that the data is deleted after use</a:t>
            </a:r>
          </a:p>
        </p:txBody>
      </p:sp>
      <p:graphicFrame>
        <p:nvGraphicFramePr>
          <p:cNvPr id="10" name="TextBox 6">
            <a:extLst>
              <a:ext uri="{FF2B5EF4-FFF2-40B4-BE49-F238E27FC236}">
                <a16:creationId xmlns:a16="http://schemas.microsoft.com/office/drawing/2014/main" id="{285AE3F4-6534-356C-F95F-07F179E0D5F3}"/>
              </a:ext>
            </a:extLst>
          </p:cNvPr>
          <p:cNvGraphicFramePr/>
          <p:nvPr>
            <p:extLst>
              <p:ext uri="{D42A27DB-BD31-4B8C-83A1-F6EECF244321}">
                <p14:modId xmlns:p14="http://schemas.microsoft.com/office/powerpoint/2010/main" val="1250810666"/>
              </p:ext>
            </p:extLst>
          </p:nvPr>
        </p:nvGraphicFramePr>
        <p:xfrm>
          <a:off x="345534" y="1399324"/>
          <a:ext cx="11339513" cy="23391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848EA600-7A8D-44F7-6083-DAF4E04629EA}"/>
              </a:ext>
            </a:extLst>
          </p:cNvPr>
          <p:cNvSpPr txBox="1"/>
          <p:nvPr/>
        </p:nvSpPr>
        <p:spPr>
          <a:xfrm>
            <a:off x="2721230" y="1960456"/>
            <a:ext cx="3495040" cy="646331"/>
          </a:xfrm>
          <a:prstGeom prst="rect">
            <a:avLst/>
          </a:prstGeom>
          <a:noFill/>
        </p:spPr>
        <p:txBody>
          <a:bodyPr wrap="square" rtlCol="0">
            <a:spAutoFit/>
          </a:bodyPr>
          <a:lstStyle/>
          <a:p>
            <a:r>
              <a:rPr lang="en-GB" dirty="0"/>
              <a:t>Voluntary Participation – change of mind</a:t>
            </a:r>
          </a:p>
        </p:txBody>
      </p:sp>
      <p:sp>
        <p:nvSpPr>
          <p:cNvPr id="4" name="TextBox 3">
            <a:extLst>
              <a:ext uri="{FF2B5EF4-FFF2-40B4-BE49-F238E27FC236}">
                <a16:creationId xmlns:a16="http://schemas.microsoft.com/office/drawing/2014/main" id="{54D42BEF-2037-B1E5-2D6F-E73DC0E69C8F}"/>
              </a:ext>
            </a:extLst>
          </p:cNvPr>
          <p:cNvSpPr txBox="1"/>
          <p:nvPr/>
        </p:nvSpPr>
        <p:spPr>
          <a:xfrm>
            <a:off x="2721230" y="2548555"/>
            <a:ext cx="2905760" cy="646331"/>
          </a:xfrm>
          <a:prstGeom prst="rect">
            <a:avLst/>
          </a:prstGeom>
          <a:noFill/>
        </p:spPr>
        <p:txBody>
          <a:bodyPr wrap="square" rtlCol="0">
            <a:spAutoFit/>
          </a:bodyPr>
          <a:lstStyle/>
          <a:p>
            <a:r>
              <a:rPr lang="en-GB" dirty="0"/>
              <a:t>Inaccurate Data- Missing information</a:t>
            </a:r>
          </a:p>
        </p:txBody>
      </p:sp>
      <p:sp>
        <p:nvSpPr>
          <p:cNvPr id="7" name="TextBox 6">
            <a:extLst>
              <a:ext uri="{FF2B5EF4-FFF2-40B4-BE49-F238E27FC236}">
                <a16:creationId xmlns:a16="http://schemas.microsoft.com/office/drawing/2014/main" id="{170CB59D-2A5E-CBE4-F280-15CDB6E1C04F}"/>
              </a:ext>
            </a:extLst>
          </p:cNvPr>
          <p:cNvSpPr txBox="1"/>
          <p:nvPr/>
        </p:nvSpPr>
        <p:spPr>
          <a:xfrm>
            <a:off x="2905760" y="3211538"/>
            <a:ext cx="2245360" cy="369332"/>
          </a:xfrm>
          <a:prstGeom prst="rect">
            <a:avLst/>
          </a:prstGeom>
          <a:noFill/>
        </p:spPr>
        <p:txBody>
          <a:bodyPr wrap="square" rtlCol="0">
            <a:spAutoFit/>
          </a:bodyPr>
          <a:lstStyle/>
          <a:p>
            <a:r>
              <a:rPr lang="en-GB" dirty="0"/>
              <a:t>Discrimination</a:t>
            </a:r>
          </a:p>
        </p:txBody>
      </p:sp>
    </p:spTree>
    <p:extLst>
      <p:ext uri="{BB962C8B-B14F-4D97-AF65-F5344CB8AC3E}">
        <p14:creationId xmlns:p14="http://schemas.microsoft.com/office/powerpoint/2010/main" val="41167895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Graphic of hands interlocked">
            <a:extLst>
              <a:ext uri="{FF2B5EF4-FFF2-40B4-BE49-F238E27FC236}">
                <a16:creationId xmlns:a16="http://schemas.microsoft.com/office/drawing/2014/main" id="{7AB6D747-5357-96B5-AAB8-239ECEEC8301}"/>
              </a:ext>
            </a:extLst>
          </p:cNvPr>
          <p:cNvPicPr>
            <a:picLocks noGrp="1" noChangeAspect="1" noChangeArrowheads="1"/>
          </p:cNvPicPr>
          <p:nvPr>
            <p:ph type="pic" sz="quarter" idx="10"/>
          </p:nvPr>
        </p:nvPicPr>
        <p:blipFill>
          <a:blip r:embed="rId3">
            <a:extLst>
              <a:ext uri="{28A0092B-C50C-407E-A947-70E740481C1C}">
                <a14:useLocalDpi xmlns:a14="http://schemas.microsoft.com/office/drawing/2010/main" val="0"/>
              </a:ext>
            </a:extLst>
          </a:blip>
          <a:srcRect l="12663" r="12663"/>
          <a:stretch>
            <a:fillRect/>
          </a:stretch>
        </p:blipFill>
        <p:spPr bwMode="auto">
          <a:xfrm>
            <a:off x="95251" y="54649"/>
            <a:ext cx="6877050" cy="6679525"/>
          </a:xfrm>
          <a:prstGeom prst="rect">
            <a:avLst/>
          </a:prstGeom>
          <a:noFill/>
          <a:extLst>
            <a:ext uri="{909E8E84-426E-40DD-AFC4-6F175D3DCCD1}">
              <a14:hiddenFill xmlns:a14="http://schemas.microsoft.com/office/drawing/2010/main">
                <a:solidFill>
                  <a:srgbClr val="FFFFFF"/>
                </a:solidFill>
              </a14:hiddenFill>
            </a:ext>
          </a:extLst>
        </p:spPr>
      </p:pic>
      <p:sp>
        <p:nvSpPr>
          <p:cNvPr id="12" name="Slide Number Placeholder 11">
            <a:extLst>
              <a:ext uri="{FF2B5EF4-FFF2-40B4-BE49-F238E27FC236}">
                <a16:creationId xmlns:a16="http://schemas.microsoft.com/office/drawing/2014/main" id="{91814EC9-246A-4C6E-941E-5774FE72F08E}"/>
              </a:ext>
            </a:extLst>
          </p:cNvPr>
          <p:cNvSpPr>
            <a:spLocks noGrp="1"/>
          </p:cNvSpPr>
          <p:nvPr>
            <p:ph type="sldNum" sz="quarter" idx="20"/>
          </p:nvPr>
        </p:nvSpPr>
        <p:spPr>
          <a:xfrm>
            <a:off x="8026851" y="71198"/>
            <a:ext cx="2743200" cy="691476"/>
          </a:xfrm>
        </p:spPr>
        <p:txBody>
          <a:bodyPr rtlCol="0">
            <a:noAutofit/>
          </a:bodyPr>
          <a:lstStyle/>
          <a:p>
            <a:pPr rtl="0"/>
            <a:r>
              <a:rPr lang="en-GB" sz="2400" b="1" dirty="0"/>
              <a:t>Research timeline</a:t>
            </a:r>
          </a:p>
        </p:txBody>
      </p:sp>
      <p:sp>
        <p:nvSpPr>
          <p:cNvPr id="2" name="Rectangle 1">
            <a:extLst>
              <a:ext uri="{FF2B5EF4-FFF2-40B4-BE49-F238E27FC236}">
                <a16:creationId xmlns:a16="http://schemas.microsoft.com/office/drawing/2014/main" id="{4E2B6159-F561-DA22-B147-69DF58D2FE2D}"/>
              </a:ext>
            </a:extLst>
          </p:cNvPr>
          <p:cNvSpPr/>
          <p:nvPr/>
        </p:nvSpPr>
        <p:spPr>
          <a:xfrm>
            <a:off x="9780102" y="6371351"/>
            <a:ext cx="1979898" cy="432000"/>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9" name="TextBox 18">
            <a:extLst>
              <a:ext uri="{FF2B5EF4-FFF2-40B4-BE49-F238E27FC236}">
                <a16:creationId xmlns:a16="http://schemas.microsoft.com/office/drawing/2014/main" id="{1F2E1951-6F90-6112-C7ED-230D740691EE}"/>
              </a:ext>
            </a:extLst>
          </p:cNvPr>
          <p:cNvSpPr txBox="1"/>
          <p:nvPr/>
        </p:nvSpPr>
        <p:spPr>
          <a:xfrm>
            <a:off x="1862799" y="6549435"/>
            <a:ext cx="4900310" cy="253916"/>
          </a:xfrm>
          <a:prstGeom prst="rect">
            <a:avLst/>
          </a:prstGeom>
          <a:noFill/>
        </p:spPr>
        <p:txBody>
          <a:bodyPr wrap="square" rtlCol="0">
            <a:spAutoFit/>
          </a:bodyPr>
          <a:lstStyle/>
          <a:p>
            <a:r>
              <a:rPr lang="en-GB" sz="1050" dirty="0"/>
              <a:t>Source: Microsoft PowerPoint, Pre-set theme image 2023</a:t>
            </a:r>
          </a:p>
        </p:txBody>
      </p:sp>
      <p:graphicFrame>
        <p:nvGraphicFramePr>
          <p:cNvPr id="6" name="Table 6">
            <a:extLst>
              <a:ext uri="{FF2B5EF4-FFF2-40B4-BE49-F238E27FC236}">
                <a16:creationId xmlns:a16="http://schemas.microsoft.com/office/drawing/2014/main" id="{D96E5E05-E8E5-8DED-9A5A-2734631C6190}"/>
              </a:ext>
            </a:extLst>
          </p:cNvPr>
          <p:cNvGraphicFramePr>
            <a:graphicFrameLocks noGrp="1"/>
          </p:cNvGraphicFramePr>
          <p:nvPr>
            <p:extLst>
              <p:ext uri="{D42A27DB-BD31-4B8C-83A1-F6EECF244321}">
                <p14:modId xmlns:p14="http://schemas.microsoft.com/office/powerpoint/2010/main" val="3983866703"/>
              </p:ext>
            </p:extLst>
          </p:nvPr>
        </p:nvGraphicFramePr>
        <p:xfrm>
          <a:off x="7445826" y="843071"/>
          <a:ext cx="3905250" cy="5833322"/>
        </p:xfrm>
        <a:graphic>
          <a:graphicData uri="http://schemas.openxmlformats.org/drawingml/2006/table">
            <a:tbl>
              <a:tblPr firstRow="1" bandRow="1">
                <a:tableStyleId>{073A0DAA-6AF3-43AB-8588-CEC1D06C72B9}</a:tableStyleId>
              </a:tblPr>
              <a:tblGrid>
                <a:gridCol w="1952625">
                  <a:extLst>
                    <a:ext uri="{9D8B030D-6E8A-4147-A177-3AD203B41FA5}">
                      <a16:colId xmlns:a16="http://schemas.microsoft.com/office/drawing/2014/main" val="3033371951"/>
                    </a:ext>
                  </a:extLst>
                </a:gridCol>
                <a:gridCol w="1952625">
                  <a:extLst>
                    <a:ext uri="{9D8B030D-6E8A-4147-A177-3AD203B41FA5}">
                      <a16:colId xmlns:a16="http://schemas.microsoft.com/office/drawing/2014/main" val="3106219898"/>
                    </a:ext>
                  </a:extLst>
                </a:gridCol>
              </a:tblGrid>
              <a:tr h="996421">
                <a:tc>
                  <a:txBody>
                    <a:bodyPr/>
                    <a:lstStyle/>
                    <a:p>
                      <a:r>
                        <a:rPr lang="en-GB" dirty="0"/>
                        <a:t>Week 7</a:t>
                      </a:r>
                    </a:p>
                  </a:txBody>
                  <a:tcPr/>
                </a:tc>
                <a:tc>
                  <a:txBody>
                    <a:bodyPr/>
                    <a:lstStyle/>
                    <a:p>
                      <a:r>
                        <a:rPr lang="en-GB" dirty="0"/>
                        <a:t>Collect data from other students/online research</a:t>
                      </a:r>
                    </a:p>
                  </a:txBody>
                  <a:tcPr/>
                </a:tc>
                <a:extLst>
                  <a:ext uri="{0D108BD9-81ED-4DB2-BD59-A6C34878D82A}">
                    <a16:rowId xmlns:a16="http://schemas.microsoft.com/office/drawing/2014/main" val="2826740141"/>
                  </a:ext>
                </a:extLst>
              </a:tr>
              <a:tr h="996421">
                <a:tc>
                  <a:txBody>
                    <a:bodyPr/>
                    <a:lstStyle/>
                    <a:p>
                      <a:r>
                        <a:rPr lang="en-GB" dirty="0"/>
                        <a:t>Week 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Collect data from other students/online research</a:t>
                      </a:r>
                    </a:p>
                    <a:p>
                      <a:endParaRPr lang="en-GB" dirty="0"/>
                    </a:p>
                  </a:txBody>
                  <a:tcPr/>
                </a:tc>
                <a:extLst>
                  <a:ext uri="{0D108BD9-81ED-4DB2-BD59-A6C34878D82A}">
                    <a16:rowId xmlns:a16="http://schemas.microsoft.com/office/drawing/2014/main" val="1733973783"/>
                  </a:ext>
                </a:extLst>
              </a:tr>
              <a:tr h="996421">
                <a:tc>
                  <a:txBody>
                    <a:bodyPr/>
                    <a:lstStyle/>
                    <a:p>
                      <a:r>
                        <a:rPr lang="en-GB" dirty="0"/>
                        <a:t>Week 9</a:t>
                      </a:r>
                    </a:p>
                  </a:txBody>
                  <a:tcPr/>
                </a:tc>
                <a:tc>
                  <a:txBody>
                    <a:bodyPr/>
                    <a:lstStyle/>
                    <a:p>
                      <a:r>
                        <a:rPr lang="en-GB" dirty="0"/>
                        <a:t>Analyse all information provided</a:t>
                      </a:r>
                    </a:p>
                  </a:txBody>
                  <a:tcPr/>
                </a:tc>
                <a:extLst>
                  <a:ext uri="{0D108BD9-81ED-4DB2-BD59-A6C34878D82A}">
                    <a16:rowId xmlns:a16="http://schemas.microsoft.com/office/drawing/2014/main" val="476607300"/>
                  </a:ext>
                </a:extLst>
              </a:tr>
              <a:tr h="996421">
                <a:tc>
                  <a:txBody>
                    <a:bodyPr/>
                    <a:lstStyle/>
                    <a:p>
                      <a:r>
                        <a:rPr lang="en-GB" dirty="0"/>
                        <a:t>Week 10</a:t>
                      </a:r>
                    </a:p>
                  </a:txBody>
                  <a:tcPr/>
                </a:tc>
                <a:tc>
                  <a:txBody>
                    <a:bodyPr/>
                    <a:lstStyle/>
                    <a:p>
                      <a:r>
                        <a:rPr lang="en-GB" dirty="0"/>
                        <a:t>Analyse all information provided/Start final report.</a:t>
                      </a:r>
                    </a:p>
                  </a:txBody>
                  <a:tcPr/>
                </a:tc>
                <a:extLst>
                  <a:ext uri="{0D108BD9-81ED-4DB2-BD59-A6C34878D82A}">
                    <a16:rowId xmlns:a16="http://schemas.microsoft.com/office/drawing/2014/main" val="375095841"/>
                  </a:ext>
                </a:extLst>
              </a:tr>
              <a:tr h="996421">
                <a:tc>
                  <a:txBody>
                    <a:bodyPr/>
                    <a:lstStyle/>
                    <a:p>
                      <a:r>
                        <a:rPr lang="en-GB" dirty="0"/>
                        <a:t>Week 11</a:t>
                      </a:r>
                    </a:p>
                  </a:txBody>
                  <a:tcPr/>
                </a:tc>
                <a:tc>
                  <a:txBody>
                    <a:bodyPr/>
                    <a:lstStyle/>
                    <a:p>
                      <a:r>
                        <a:rPr lang="en-GB" dirty="0"/>
                        <a:t>Continue to complete final report write up.</a:t>
                      </a:r>
                    </a:p>
                  </a:txBody>
                  <a:tcPr/>
                </a:tc>
                <a:extLst>
                  <a:ext uri="{0D108BD9-81ED-4DB2-BD59-A6C34878D82A}">
                    <a16:rowId xmlns:a16="http://schemas.microsoft.com/office/drawing/2014/main" val="1617592620"/>
                  </a:ext>
                </a:extLst>
              </a:tr>
            </a:tbl>
          </a:graphicData>
        </a:graphic>
      </p:graphicFrame>
    </p:spTree>
    <p:extLst>
      <p:ext uri="{BB962C8B-B14F-4D97-AF65-F5344CB8AC3E}">
        <p14:creationId xmlns:p14="http://schemas.microsoft.com/office/powerpoint/2010/main" val="4153678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0DA377C-8878-2AF7-9EFD-8242464984B9}"/>
              </a:ext>
            </a:extLst>
          </p:cNvPr>
          <p:cNvSpPr>
            <a:spLocks noGrp="1"/>
          </p:cNvSpPr>
          <p:nvPr>
            <p:ph type="sldNum" sz="quarter" idx="13"/>
          </p:nvPr>
        </p:nvSpPr>
        <p:spPr/>
        <p:txBody>
          <a:bodyPr/>
          <a:lstStyle/>
          <a:p>
            <a:pPr rtl="0"/>
            <a:fld id="{19B51A1E-902D-48AF-9020-955120F399B6}" type="slidenum">
              <a:rPr lang="en-GB" noProof="0" smtClean="0"/>
              <a:pPr rtl="0"/>
              <a:t>10</a:t>
            </a:fld>
            <a:endParaRPr lang="en-GB" noProof="0"/>
          </a:p>
        </p:txBody>
      </p:sp>
      <p:sp>
        <p:nvSpPr>
          <p:cNvPr id="4" name="Title 3">
            <a:extLst>
              <a:ext uri="{FF2B5EF4-FFF2-40B4-BE49-F238E27FC236}">
                <a16:creationId xmlns:a16="http://schemas.microsoft.com/office/drawing/2014/main" id="{ECF1CC89-8F0B-2A0B-638B-F6F437C3A7BB}"/>
              </a:ext>
            </a:extLst>
          </p:cNvPr>
          <p:cNvSpPr>
            <a:spLocks noGrp="1"/>
          </p:cNvSpPr>
          <p:nvPr>
            <p:ph type="title"/>
          </p:nvPr>
        </p:nvSpPr>
        <p:spPr/>
        <p:txBody>
          <a:bodyPr/>
          <a:lstStyle/>
          <a:p>
            <a:pPr algn="ctr"/>
            <a:r>
              <a:rPr lang="en-GB" b="1" dirty="0"/>
              <a:t>Hypothesis</a:t>
            </a:r>
          </a:p>
        </p:txBody>
      </p:sp>
      <p:sp>
        <p:nvSpPr>
          <p:cNvPr id="7" name="TextBox 6">
            <a:extLst>
              <a:ext uri="{FF2B5EF4-FFF2-40B4-BE49-F238E27FC236}">
                <a16:creationId xmlns:a16="http://schemas.microsoft.com/office/drawing/2014/main" id="{32F9A066-80D5-221D-9CBA-6792E85882CF}"/>
              </a:ext>
            </a:extLst>
          </p:cNvPr>
          <p:cNvSpPr txBox="1"/>
          <p:nvPr/>
        </p:nvSpPr>
        <p:spPr>
          <a:xfrm>
            <a:off x="714375" y="2524125"/>
            <a:ext cx="6067425" cy="2831544"/>
          </a:xfrm>
          <a:prstGeom prst="rect">
            <a:avLst/>
          </a:prstGeom>
          <a:noFill/>
        </p:spPr>
        <p:txBody>
          <a:bodyPr wrap="square" rtlCol="0">
            <a:spAutoFit/>
          </a:bodyPr>
          <a:lstStyle/>
          <a:p>
            <a:pPr algn="l" fontAlgn="base"/>
            <a:r>
              <a:rPr lang="en-GB" sz="2000" dirty="0">
                <a:latin typeface="Calibri Light" panose="020F0302020204030204" pitchFamily="34" charset="0"/>
                <a:cs typeface="Calibri Light" panose="020F0302020204030204" pitchFamily="34" charset="0"/>
              </a:rPr>
              <a:t>Our hypothesis is that we believe that </a:t>
            </a:r>
            <a:r>
              <a:rPr lang="en-GB" sz="2000" b="0" i="0" dirty="0">
                <a:effectLst/>
                <a:latin typeface="Calibri Light" panose="020F0302020204030204" pitchFamily="34" charset="0"/>
                <a:cs typeface="Calibri Light" panose="020F0302020204030204" pitchFamily="34" charset="0"/>
              </a:rPr>
              <a:t>It is vital to have good digital skills so you can utilise these skills whilst using digital tools. </a:t>
            </a:r>
          </a:p>
          <a:p>
            <a:pPr algn="l" fontAlgn="base"/>
            <a:r>
              <a:rPr lang="en-GB" sz="2000" b="0" i="0" dirty="0">
                <a:effectLst/>
                <a:latin typeface="Calibri Light" panose="020F0302020204030204" pitchFamily="34" charset="0"/>
                <a:cs typeface="Calibri Light" panose="020F0302020204030204" pitchFamily="34" charset="0"/>
              </a:rPr>
              <a:t>The knowledge learnt enables us to be able to use different techniques, to analyse data and achieve the goal of attaining accurate results.</a:t>
            </a:r>
          </a:p>
          <a:p>
            <a:pPr algn="l" fontAlgn="base"/>
            <a:r>
              <a:rPr lang="en-GB" sz="2000" b="0" i="0" dirty="0">
                <a:effectLst/>
                <a:latin typeface="Calibri Light" panose="020F0302020204030204" pitchFamily="34" charset="0"/>
                <a:cs typeface="Calibri Light" panose="020F0302020204030204" pitchFamily="34" charset="0"/>
              </a:rPr>
              <a:t>I believe all the knowledge and skills combined will support us to conduct our research.</a:t>
            </a:r>
          </a:p>
          <a:p>
            <a:endParaRPr lang="en-GB" dirty="0"/>
          </a:p>
        </p:txBody>
      </p:sp>
    </p:spTree>
    <p:extLst>
      <p:ext uri="{BB962C8B-B14F-4D97-AF65-F5344CB8AC3E}">
        <p14:creationId xmlns:p14="http://schemas.microsoft.com/office/powerpoint/2010/main" val="2396464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descr="Instructions Background Box">
            <a:extLst>
              <a:ext uri="{FF2B5EF4-FFF2-40B4-BE49-F238E27FC236}">
                <a16:creationId xmlns:a16="http://schemas.microsoft.com/office/drawing/2014/main" id="{20779E53-6FBF-49D4-B71F-9C4591CB06D5}"/>
              </a:ext>
            </a:extLst>
          </p:cNvPr>
          <p:cNvSpPr/>
          <p:nvPr/>
        </p:nvSpPr>
        <p:spPr>
          <a:xfrm>
            <a:off x="1229072" y="746125"/>
            <a:ext cx="6619528" cy="562522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 name="Slide Number Placeholder 1">
            <a:extLst>
              <a:ext uri="{FF2B5EF4-FFF2-40B4-BE49-F238E27FC236}">
                <a16:creationId xmlns:a16="http://schemas.microsoft.com/office/drawing/2014/main" id="{88DC1F28-E3FD-416B-8C76-7556A49440F5}"/>
              </a:ext>
            </a:extLst>
          </p:cNvPr>
          <p:cNvSpPr>
            <a:spLocks noGrp="1"/>
          </p:cNvSpPr>
          <p:nvPr>
            <p:ph type="sldNum" sz="quarter" idx="13"/>
          </p:nvPr>
        </p:nvSpPr>
        <p:spPr/>
        <p:txBody>
          <a:bodyPr rtlCol="0">
            <a:normAutofit/>
          </a:bodyPr>
          <a:lstStyle/>
          <a:p>
            <a:pPr rtl="0"/>
            <a:fld id="{4B73C415-D670-4716-A5EC-CC4D52CA2BAC}" type="slidenum">
              <a:rPr lang="en-GB" smtClean="0"/>
              <a:pPr rtl="0"/>
              <a:t>11</a:t>
            </a:fld>
            <a:endParaRPr lang="en-GB"/>
          </a:p>
        </p:txBody>
      </p:sp>
      <p:sp>
        <p:nvSpPr>
          <p:cNvPr id="4" name="Title 3" hidden="1">
            <a:extLst>
              <a:ext uri="{FF2B5EF4-FFF2-40B4-BE49-F238E27FC236}">
                <a16:creationId xmlns:a16="http://schemas.microsoft.com/office/drawing/2014/main" id="{61A02E3A-E7B4-45B1-9EBC-3DB4D41F565D}"/>
              </a:ext>
            </a:extLst>
          </p:cNvPr>
          <p:cNvSpPr>
            <a:spLocks noGrp="1"/>
          </p:cNvSpPr>
          <p:nvPr>
            <p:ph type="title"/>
          </p:nvPr>
        </p:nvSpPr>
        <p:spPr/>
        <p:txBody>
          <a:bodyPr rtlCol="0"/>
          <a:lstStyle/>
          <a:p>
            <a:pPr rtl="0"/>
            <a:r>
              <a:rPr lang="en-gb"/>
              <a:t>How to customize this template</a:t>
            </a:r>
          </a:p>
        </p:txBody>
      </p:sp>
      <p:sp>
        <p:nvSpPr>
          <p:cNvPr id="3" name="Rectangle 2">
            <a:extLst>
              <a:ext uri="{FF2B5EF4-FFF2-40B4-BE49-F238E27FC236}">
                <a16:creationId xmlns:a16="http://schemas.microsoft.com/office/drawing/2014/main" id="{3CF89753-FE0E-18A4-B484-C1DBD68D4B94}"/>
              </a:ext>
            </a:extLst>
          </p:cNvPr>
          <p:cNvSpPr/>
          <p:nvPr/>
        </p:nvSpPr>
        <p:spPr>
          <a:xfrm>
            <a:off x="9739901" y="6371351"/>
            <a:ext cx="2020099" cy="43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00E40A81-A581-7CFB-1BA8-C0038F11EE5C}"/>
              </a:ext>
            </a:extLst>
          </p:cNvPr>
          <p:cNvSpPr txBox="1"/>
          <p:nvPr/>
        </p:nvSpPr>
        <p:spPr>
          <a:xfrm>
            <a:off x="794411" y="1704252"/>
            <a:ext cx="6504777" cy="4024179"/>
          </a:xfrm>
          <a:prstGeom prst="rect">
            <a:avLst/>
          </a:prstGeom>
          <a:noFill/>
        </p:spPr>
        <p:txBody>
          <a:bodyPr wrap="square" rtlCol="0">
            <a:spAutoFit/>
          </a:bodyPr>
          <a:lstStyle/>
          <a:p>
            <a:r>
              <a:rPr lang="en-GB" sz="1600" dirty="0">
                <a:latin typeface="Calibri Light" panose="020F0302020204030204" pitchFamily="34" charset="0"/>
                <a:cs typeface="Calibri Light" panose="020F0302020204030204" pitchFamily="34" charset="0"/>
              </a:rPr>
              <a:t>Adam. T. (2022)</a:t>
            </a:r>
            <a:r>
              <a:rPr lang="en-GB" sz="1600" b="1" i="0" dirty="0">
                <a:effectLst/>
                <a:latin typeface="Calibri Light" panose="020F0302020204030204" pitchFamily="34" charset="0"/>
                <a:cs typeface="Calibri Light" panose="020F0302020204030204" pitchFamily="34" charset="0"/>
              </a:rPr>
              <a:t> </a:t>
            </a:r>
            <a:r>
              <a:rPr lang="en-GB" sz="1600" i="0" dirty="0">
                <a:effectLst/>
                <a:latin typeface="Calibri Light" panose="020F0302020204030204" pitchFamily="34" charset="0"/>
                <a:cs typeface="Calibri Light" panose="020F0302020204030204" pitchFamily="34" charset="0"/>
              </a:rPr>
              <a:t>What is the Importance of Digital Skills in the Workpla</a:t>
            </a:r>
            <a:r>
              <a:rPr lang="en-GB" sz="1600" dirty="0">
                <a:latin typeface="Calibri Light" panose="020F0302020204030204" pitchFamily="34" charset="0"/>
                <a:cs typeface="Calibri Light" panose="020F0302020204030204" pitchFamily="34" charset="0"/>
              </a:rPr>
              <a:t>ce, High speed training. </a:t>
            </a:r>
          </a:p>
          <a:p>
            <a:r>
              <a:rPr lang="en-GB" sz="1600" dirty="0">
                <a:latin typeface="Calibri Light" panose="020F0302020204030204" pitchFamily="34" charset="0"/>
                <a:cs typeface="Calibri Light" panose="020F0302020204030204" pitchFamily="34" charset="0"/>
                <a:hlinkClick r:id="rId3"/>
              </a:rPr>
              <a:t>What are Digital Skills for Work? | Importance &amp; Examples (highspeedtraining.co.uk)</a:t>
            </a:r>
            <a:endParaRPr lang="en-GB" sz="1600" b="1" dirty="0">
              <a:latin typeface="Calibri Light" panose="020F0302020204030204" pitchFamily="34" charset="0"/>
              <a:cs typeface="Calibri Light" panose="020F0302020204030204" pitchFamily="34" charset="0"/>
            </a:endParaRPr>
          </a:p>
          <a:p>
            <a:endParaRPr lang="en-GB" sz="1600" dirty="0">
              <a:latin typeface="Calibri Light" panose="020F0302020204030204" pitchFamily="34" charset="0"/>
              <a:cs typeface="Calibri Light" panose="020F0302020204030204" pitchFamily="34" charset="0"/>
            </a:endParaRPr>
          </a:p>
          <a:p>
            <a:r>
              <a:rPr lang="en-GB" sz="1600" dirty="0">
                <a:latin typeface="Calibri Light" panose="020F0302020204030204" pitchFamily="34" charset="0"/>
                <a:cs typeface="Calibri Light" panose="020F0302020204030204" pitchFamily="34" charset="0"/>
              </a:rPr>
              <a:t>De Castro, C. (2016). Acquiring autonomy at school and in work group through information and</a:t>
            </a:r>
          </a:p>
          <a:p>
            <a:r>
              <a:rPr lang="en-GB" sz="1600" dirty="0">
                <a:latin typeface="Calibri Light" panose="020F0302020204030204" pitchFamily="34" charset="0"/>
                <a:cs typeface="Calibri Light" panose="020F0302020204030204" pitchFamily="34" charset="0"/>
              </a:rPr>
              <a:t>communication technologies [Paper presentation]. International technology, education and</a:t>
            </a:r>
          </a:p>
          <a:p>
            <a:r>
              <a:rPr lang="en-GB" sz="1600" dirty="0">
                <a:latin typeface="Calibri Light" panose="020F0302020204030204" pitchFamily="34" charset="0"/>
                <a:cs typeface="Calibri Light" panose="020F0302020204030204" pitchFamily="34" charset="0"/>
              </a:rPr>
              <a:t>development conference (pp. 1359–1363).</a:t>
            </a:r>
            <a:br>
              <a:rPr lang="en-GB" sz="1600" dirty="0">
                <a:latin typeface="Calibri Light" panose="020F0302020204030204" pitchFamily="34" charset="0"/>
                <a:cs typeface="Calibri Light" panose="020F0302020204030204" pitchFamily="34" charset="0"/>
              </a:rPr>
            </a:br>
            <a:br>
              <a:rPr lang="en-GB" sz="1600" dirty="0">
                <a:latin typeface="Calibri Light" panose="020F0302020204030204" pitchFamily="34" charset="0"/>
                <a:cs typeface="Calibri Light" panose="020F0302020204030204" pitchFamily="34" charset="0"/>
              </a:rPr>
            </a:br>
            <a:r>
              <a:rPr lang="en-GB" sz="1600" dirty="0" err="1">
                <a:latin typeface="Calibri Light" panose="020F0302020204030204" pitchFamily="34" charset="0"/>
                <a:cs typeface="Calibri Light" panose="020F0302020204030204" pitchFamily="34" charset="0"/>
              </a:rPr>
              <a:t>Gilster</a:t>
            </a:r>
            <a:r>
              <a:rPr lang="en-GB" sz="1600" dirty="0">
                <a:latin typeface="Calibri Light" panose="020F0302020204030204" pitchFamily="34" charset="0"/>
                <a:cs typeface="Calibri Light" panose="020F0302020204030204" pitchFamily="34" charset="0"/>
              </a:rPr>
              <a:t>, P. (1997). Digital literacy. New York: John Wiley &amp; Sons.</a:t>
            </a:r>
            <a:br>
              <a:rPr lang="en-GB" sz="1600" dirty="0">
                <a:latin typeface="Calibri Light" panose="020F0302020204030204" pitchFamily="34" charset="0"/>
                <a:cs typeface="Calibri Light" panose="020F0302020204030204" pitchFamily="34" charset="0"/>
              </a:rPr>
            </a:br>
            <a:br>
              <a:rPr lang="en-GB" sz="1600" dirty="0">
                <a:latin typeface="Calibri Light" panose="020F0302020204030204" pitchFamily="34" charset="0"/>
                <a:cs typeface="Calibri Light" panose="020F0302020204030204" pitchFamily="34" charset="0"/>
              </a:rPr>
            </a:br>
            <a:endParaRPr lang="en-GB" sz="1600" dirty="0">
              <a:latin typeface="Calibri Light" panose="020F0302020204030204" pitchFamily="34" charset="0"/>
              <a:cs typeface="Calibri Light" panose="020F0302020204030204" pitchFamily="34" charset="0"/>
            </a:endParaRPr>
          </a:p>
          <a:p>
            <a:endParaRPr lang="en-GB" sz="1050" dirty="0"/>
          </a:p>
          <a:p>
            <a:br>
              <a:rPr lang="en-GB" sz="1050" dirty="0"/>
            </a:br>
            <a:endParaRPr lang="en-GB" sz="1050" dirty="0"/>
          </a:p>
        </p:txBody>
      </p:sp>
      <p:sp>
        <p:nvSpPr>
          <p:cNvPr id="7" name="Rectangle 6">
            <a:extLst>
              <a:ext uri="{FF2B5EF4-FFF2-40B4-BE49-F238E27FC236}">
                <a16:creationId xmlns:a16="http://schemas.microsoft.com/office/drawing/2014/main" id="{7AD83CBB-D539-4C22-371E-842D005C6A01}"/>
              </a:ext>
            </a:extLst>
          </p:cNvPr>
          <p:cNvSpPr/>
          <p:nvPr/>
        </p:nvSpPr>
        <p:spPr>
          <a:xfrm>
            <a:off x="2225040" y="381000"/>
            <a:ext cx="7305040" cy="1193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Reference List</a:t>
            </a:r>
          </a:p>
        </p:txBody>
      </p:sp>
    </p:spTree>
    <p:extLst>
      <p:ext uri="{BB962C8B-B14F-4D97-AF65-F5344CB8AC3E}">
        <p14:creationId xmlns:p14="http://schemas.microsoft.com/office/powerpoint/2010/main" val="7425918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9" ma:contentTypeDescription="Create a new document." ma:contentTypeScope="" ma:versionID="76e25e1730b4532ab1d5e5b131a96a5a">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d1e9281a84c4949647088091c718de3"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B2218FC-8412-44B9-9E82-D51F1F531141}">
  <ds:schemaRefs>
    <ds:schemaRef ds:uri="http://purl.org/dc/elements/1.1/"/>
    <ds:schemaRef ds:uri="http://schemas.microsoft.com/sharepoint/v3"/>
    <ds:schemaRef ds:uri="http://schemas.microsoft.com/office/2006/documentManagement/types"/>
    <ds:schemaRef ds:uri="fb0879af-3eba-417a-a55a-ffe6dcd6ca77"/>
    <ds:schemaRef ds:uri="http://schemas.microsoft.com/office/2006/metadata/properties"/>
    <ds:schemaRef ds:uri="http://schemas.microsoft.com/office/infopath/2007/PartnerControls"/>
    <ds:schemaRef ds:uri="6dc4bcd6-49db-4c07-9060-8acfc67cef9f"/>
    <ds:schemaRef ds:uri="http://www.w3.org/XML/1998/namespace"/>
    <ds:schemaRef ds:uri="http://schemas.openxmlformats.org/package/2006/metadata/core-properties"/>
    <ds:schemaRef ds:uri="http://purl.org/dc/dcmitype/"/>
    <ds:schemaRef ds:uri="http://purl.org/dc/terms/"/>
  </ds:schemaRefs>
</ds:datastoreItem>
</file>

<file path=customXml/itemProps2.xml><?xml version="1.0" encoding="utf-8"?>
<ds:datastoreItem xmlns:ds="http://schemas.openxmlformats.org/officeDocument/2006/customXml" ds:itemID="{B64A4C9D-F801-4923-BC6D-E0006F5123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TM04033929[[fn=Slate]]</Template>
  <TotalTime>950</TotalTime>
  <Words>1342</Words>
  <Application>Microsoft Office PowerPoint</Application>
  <PresentationFormat>Widescreen</PresentationFormat>
  <Paragraphs>151</Paragraphs>
  <Slides>11</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Agency FB</vt:lpstr>
      <vt:lpstr>Arial</vt:lpstr>
      <vt:lpstr>Calibri</vt:lpstr>
      <vt:lpstr>Calibri Light</vt:lpstr>
      <vt:lpstr>Calisto MT</vt:lpstr>
      <vt:lpstr>Times New Roman</vt:lpstr>
      <vt:lpstr>Wingdings 2</vt:lpstr>
      <vt:lpstr>Slate</vt:lpstr>
      <vt:lpstr>Module Title – Digital Skills and Research Methods Assignment Title- Digital skills in the working Environment </vt:lpstr>
      <vt:lpstr>Contents</vt:lpstr>
      <vt:lpstr>Introduction</vt:lpstr>
      <vt:lpstr>Types of Digital Tools</vt:lpstr>
      <vt:lpstr>Research Questions</vt:lpstr>
      <vt:lpstr> </vt:lpstr>
      <vt:lpstr>Large image</vt:lpstr>
      <vt:lpstr>Ethical Considerations</vt:lpstr>
      <vt:lpstr>PowerPoint Presentation</vt:lpstr>
      <vt:lpstr>Hypothesis</vt:lpstr>
      <vt:lpstr>How to customize this template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 Digital Skills and Research Methods  Module Code – LCHS4002</dc:title>
  <dc:creator>Tanzeel Khan</dc:creator>
  <cp:lastModifiedBy>Misbah Khan</cp:lastModifiedBy>
  <cp:revision>2</cp:revision>
  <dcterms:created xsi:type="dcterms:W3CDTF">2023-02-18T10:22:45Z</dcterms:created>
  <dcterms:modified xsi:type="dcterms:W3CDTF">2023-02-20T19:44:31Z</dcterms:modified>
</cp:coreProperties>
</file>