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18"/>
  </p:notesMasterIdLst>
  <p:sldIdLst>
    <p:sldId id="370" r:id="rId2"/>
    <p:sldId id="371" r:id="rId3"/>
    <p:sldId id="372" r:id="rId4"/>
    <p:sldId id="373" r:id="rId5"/>
    <p:sldId id="374" r:id="rId6"/>
    <p:sldId id="375" r:id="rId7"/>
    <p:sldId id="376" r:id="rId8"/>
    <p:sldId id="377" r:id="rId9"/>
    <p:sldId id="378" r:id="rId10"/>
    <p:sldId id="379" r:id="rId11"/>
    <p:sldId id="380" r:id="rId12"/>
    <p:sldId id="381" r:id="rId13"/>
    <p:sldId id="382" r:id="rId14"/>
    <p:sldId id="383" r:id="rId15"/>
    <p:sldId id="385" r:id="rId16"/>
    <p:sldId id="38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54" autoAdjust="0"/>
    <p:restoredTop sz="94627" autoAdjust="0"/>
  </p:normalViewPr>
  <p:slideViewPr>
    <p:cSldViewPr snapToGrid="0">
      <p:cViewPr varScale="1">
        <p:scale>
          <a:sx n="72" d="100"/>
          <a:sy n="72" d="100"/>
        </p:scale>
        <p:origin x="42" y="396"/>
      </p:cViewPr>
      <p:guideLst>
        <p:guide pos="3840"/>
        <p:guide orient="horz" pos="2160"/>
      </p:guideLst>
    </p:cSldViewPr>
  </p:slideViewPr>
  <p:outlineViewPr>
    <p:cViewPr>
      <p:scale>
        <a:sx n="33" d="100"/>
        <a:sy n="33" d="100"/>
      </p:scale>
      <p:origin x="0" y="-123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B3897-6E4F-4D39-9DD1-C2264E73B1B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4C910B2-FB39-4FE2-ADCB-17568EA5D704}">
      <dgm:prSet/>
      <dgm:spPr/>
      <dgm:t>
        <a:bodyPr/>
        <a:lstStyle/>
        <a:p>
          <a:r>
            <a:rPr lang="en-GB" b="1"/>
            <a:t>Write your name, the date, and the topic title. </a:t>
          </a:r>
          <a:endParaRPr lang="en-US"/>
        </a:p>
      </dgm:t>
    </dgm:pt>
    <dgm:pt modelId="{734A6434-B41F-48EC-B888-6C4588E536E4}" type="parTrans" cxnId="{E20676E0-6FCD-4040-A41B-20EA391026E3}">
      <dgm:prSet/>
      <dgm:spPr/>
      <dgm:t>
        <a:bodyPr/>
        <a:lstStyle/>
        <a:p>
          <a:endParaRPr lang="en-US"/>
        </a:p>
      </dgm:t>
    </dgm:pt>
    <dgm:pt modelId="{776DEB37-236B-45EB-8C74-AE71B6DD05AC}" type="sibTrans" cxnId="{E20676E0-6FCD-4040-A41B-20EA391026E3}">
      <dgm:prSet/>
      <dgm:spPr/>
      <dgm:t>
        <a:bodyPr/>
        <a:lstStyle/>
        <a:p>
          <a:endParaRPr lang="en-US"/>
        </a:p>
      </dgm:t>
    </dgm:pt>
    <dgm:pt modelId="{BAF3B0E3-5D33-432B-9C80-985A509A55F2}">
      <dgm:prSet/>
      <dgm:spPr/>
      <dgm:t>
        <a:bodyPr/>
        <a:lstStyle/>
        <a:p>
          <a:r>
            <a:rPr lang="en-GB" b="1"/>
            <a:t>Issue: </a:t>
          </a:r>
          <a:r>
            <a:rPr lang="en-GB"/>
            <a:t>A short statement signifying the issue. </a:t>
          </a:r>
          <a:endParaRPr lang="en-US"/>
        </a:p>
      </dgm:t>
    </dgm:pt>
    <dgm:pt modelId="{983425D7-7CA1-4CE4-AFAF-0B57DCDAFA4F}" type="parTrans" cxnId="{DB7F0416-6952-496F-99E0-8C133049BD87}">
      <dgm:prSet/>
      <dgm:spPr/>
      <dgm:t>
        <a:bodyPr/>
        <a:lstStyle/>
        <a:p>
          <a:endParaRPr lang="en-US"/>
        </a:p>
      </dgm:t>
    </dgm:pt>
    <dgm:pt modelId="{90B3CF9E-F526-4F22-8CC2-E2FFDED71E95}" type="sibTrans" cxnId="{DB7F0416-6952-496F-99E0-8C133049BD87}">
      <dgm:prSet/>
      <dgm:spPr/>
      <dgm:t>
        <a:bodyPr/>
        <a:lstStyle/>
        <a:p>
          <a:endParaRPr lang="en-US"/>
        </a:p>
      </dgm:t>
    </dgm:pt>
    <dgm:pt modelId="{19726716-A315-4D52-9699-C42EF95A37AC}">
      <dgm:prSet/>
      <dgm:spPr/>
      <dgm:t>
        <a:bodyPr/>
        <a:lstStyle/>
        <a:p>
          <a:r>
            <a:rPr lang="en-GB" b="1"/>
            <a:t>Background details</a:t>
          </a:r>
          <a:r>
            <a:rPr lang="en-GB"/>
            <a:t>: Provide background information to any past events. </a:t>
          </a:r>
          <a:endParaRPr lang="en-US"/>
        </a:p>
      </dgm:t>
    </dgm:pt>
    <dgm:pt modelId="{2FADAF15-5491-4D96-94E8-BC57E48B58AF}" type="parTrans" cxnId="{F9E96977-CB32-4008-BB93-102E33A8F6AE}">
      <dgm:prSet/>
      <dgm:spPr/>
      <dgm:t>
        <a:bodyPr/>
        <a:lstStyle/>
        <a:p>
          <a:endParaRPr lang="en-US"/>
        </a:p>
      </dgm:t>
    </dgm:pt>
    <dgm:pt modelId="{FEA4E9B3-0F39-490A-9311-939ED321E4B8}" type="sibTrans" cxnId="{F9E96977-CB32-4008-BB93-102E33A8F6AE}">
      <dgm:prSet/>
      <dgm:spPr/>
      <dgm:t>
        <a:bodyPr/>
        <a:lstStyle/>
        <a:p>
          <a:endParaRPr lang="en-US"/>
        </a:p>
      </dgm:t>
    </dgm:pt>
    <dgm:pt modelId="{A3F084BA-5584-4545-9EBD-DBCA9B313674}">
      <dgm:prSet/>
      <dgm:spPr/>
      <dgm:t>
        <a:bodyPr/>
        <a:lstStyle/>
        <a:p>
          <a:r>
            <a:rPr lang="en-GB" b="1"/>
            <a:t>Present status: </a:t>
          </a:r>
          <a:r>
            <a:rPr lang="en-GB"/>
            <a:t>Explain the present scenario. </a:t>
          </a:r>
          <a:endParaRPr lang="en-US"/>
        </a:p>
      </dgm:t>
    </dgm:pt>
    <dgm:pt modelId="{0982EEA5-605B-4D85-8EC4-73332CF002DB}" type="parTrans" cxnId="{0A3377F7-2699-4CE1-B15C-0231E1F6A3E2}">
      <dgm:prSet/>
      <dgm:spPr/>
      <dgm:t>
        <a:bodyPr/>
        <a:lstStyle/>
        <a:p>
          <a:endParaRPr lang="en-US"/>
        </a:p>
      </dgm:t>
    </dgm:pt>
    <dgm:pt modelId="{7E517376-5D86-4E2C-B622-52A92E5AB078}" type="sibTrans" cxnId="{0A3377F7-2699-4CE1-B15C-0231E1F6A3E2}">
      <dgm:prSet/>
      <dgm:spPr/>
      <dgm:t>
        <a:bodyPr/>
        <a:lstStyle/>
        <a:p>
          <a:endParaRPr lang="en-US"/>
        </a:p>
      </dgm:t>
    </dgm:pt>
    <dgm:pt modelId="{83BD5023-A62E-41CD-8E6E-E4700D0597E6}">
      <dgm:prSet/>
      <dgm:spPr/>
      <dgm:t>
        <a:bodyPr/>
        <a:lstStyle/>
        <a:p>
          <a:r>
            <a:rPr lang="en-GB" b="1"/>
            <a:t>Necessary information: </a:t>
          </a:r>
          <a:r>
            <a:rPr lang="en-GB"/>
            <a:t>Provide unbiased information on the developments and facts.</a:t>
          </a:r>
          <a:endParaRPr lang="en-US"/>
        </a:p>
      </dgm:t>
    </dgm:pt>
    <dgm:pt modelId="{D904686D-CC1D-44CD-9CD6-B95F468E750C}" type="parTrans" cxnId="{11E21F6E-C02D-4686-98FC-1E064E5ABA1D}">
      <dgm:prSet/>
      <dgm:spPr/>
      <dgm:t>
        <a:bodyPr/>
        <a:lstStyle/>
        <a:p>
          <a:endParaRPr lang="en-US"/>
        </a:p>
      </dgm:t>
    </dgm:pt>
    <dgm:pt modelId="{7C0F615E-2CDC-4DA3-BF1E-EDC02EE785ED}" type="sibTrans" cxnId="{11E21F6E-C02D-4686-98FC-1E064E5ABA1D}">
      <dgm:prSet/>
      <dgm:spPr/>
      <dgm:t>
        <a:bodyPr/>
        <a:lstStyle/>
        <a:p>
          <a:endParaRPr lang="en-US"/>
        </a:p>
      </dgm:t>
    </dgm:pt>
    <dgm:pt modelId="{0835B08E-F874-4427-A7E1-9374B17DFE31}">
      <dgm:prSet/>
      <dgm:spPr/>
      <dgm:t>
        <a:bodyPr/>
        <a:lstStyle/>
        <a:p>
          <a:r>
            <a:rPr lang="en-GB" b="1"/>
            <a:t>Recommendations: </a:t>
          </a:r>
          <a:r>
            <a:rPr lang="en-GB"/>
            <a:t>Provide evidence-based reactions. </a:t>
          </a:r>
          <a:endParaRPr lang="en-US"/>
        </a:p>
      </dgm:t>
    </dgm:pt>
    <dgm:pt modelId="{193AA475-BCCF-42FC-A717-5783272ACCE9}" type="parTrans" cxnId="{9B8361F5-21AF-414B-88FE-068829D0DD99}">
      <dgm:prSet/>
      <dgm:spPr/>
      <dgm:t>
        <a:bodyPr/>
        <a:lstStyle/>
        <a:p>
          <a:endParaRPr lang="en-US"/>
        </a:p>
      </dgm:t>
    </dgm:pt>
    <dgm:pt modelId="{D7610C17-F13C-4EBC-9E85-06905934CEF8}" type="sibTrans" cxnId="{9B8361F5-21AF-414B-88FE-068829D0DD99}">
      <dgm:prSet/>
      <dgm:spPr/>
      <dgm:t>
        <a:bodyPr/>
        <a:lstStyle/>
        <a:p>
          <a:endParaRPr lang="en-US"/>
        </a:p>
      </dgm:t>
    </dgm:pt>
    <dgm:pt modelId="{DE5281DF-C225-4005-AAD0-4FD7CBC11BC2}">
      <dgm:prSet/>
      <dgm:spPr/>
      <dgm:t>
        <a:bodyPr/>
        <a:lstStyle/>
        <a:p>
          <a:r>
            <a:rPr lang="en-GB" b="1"/>
            <a:t>Conclusion: </a:t>
          </a:r>
          <a:r>
            <a:rPr lang="en-GB"/>
            <a:t>Restate the issue of the briefing document </a:t>
          </a:r>
          <a:endParaRPr lang="en-US"/>
        </a:p>
      </dgm:t>
    </dgm:pt>
    <dgm:pt modelId="{2E6F4B6A-2292-4E10-A398-0FEF3B76C380}" type="parTrans" cxnId="{90133683-7958-444E-95BD-C291A6B8C885}">
      <dgm:prSet/>
      <dgm:spPr/>
      <dgm:t>
        <a:bodyPr/>
        <a:lstStyle/>
        <a:p>
          <a:endParaRPr lang="en-US"/>
        </a:p>
      </dgm:t>
    </dgm:pt>
    <dgm:pt modelId="{755A190B-4348-4315-9899-979A272A2990}" type="sibTrans" cxnId="{90133683-7958-444E-95BD-C291A6B8C885}">
      <dgm:prSet/>
      <dgm:spPr/>
      <dgm:t>
        <a:bodyPr/>
        <a:lstStyle/>
        <a:p>
          <a:endParaRPr lang="en-US"/>
        </a:p>
      </dgm:t>
    </dgm:pt>
    <dgm:pt modelId="{0CBE2843-101B-44E8-BA4E-152B5C5AAD3F}" type="pres">
      <dgm:prSet presAssocID="{995B3897-6E4F-4D39-9DD1-C2264E73B1BE}" presName="root" presStyleCnt="0">
        <dgm:presLayoutVars>
          <dgm:dir/>
          <dgm:resizeHandles val="exact"/>
        </dgm:presLayoutVars>
      </dgm:prSet>
      <dgm:spPr/>
    </dgm:pt>
    <dgm:pt modelId="{7096797A-9533-414D-B20F-CD893D01E1D5}" type="pres">
      <dgm:prSet presAssocID="{64C910B2-FB39-4FE2-ADCB-17568EA5D704}" presName="compNode" presStyleCnt="0"/>
      <dgm:spPr/>
    </dgm:pt>
    <dgm:pt modelId="{4AFDCE7C-7201-44C8-A131-C77C88E2B359}" type="pres">
      <dgm:prSet presAssocID="{64C910B2-FB39-4FE2-ADCB-17568EA5D704}" presName="bgRect" presStyleLbl="bgShp" presStyleIdx="0" presStyleCnt="7"/>
      <dgm:spPr/>
    </dgm:pt>
    <dgm:pt modelId="{667006DB-161C-433A-8FEE-46B425410631}" type="pres">
      <dgm:prSet presAssocID="{64C910B2-FB39-4FE2-ADCB-17568EA5D70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021DAA9-6A4D-4944-B76F-784B1274FAA9}" type="pres">
      <dgm:prSet presAssocID="{64C910B2-FB39-4FE2-ADCB-17568EA5D704}" presName="spaceRect" presStyleCnt="0"/>
      <dgm:spPr/>
    </dgm:pt>
    <dgm:pt modelId="{D28B63DF-2F7E-4E53-BA21-B26EEE4A6ED0}" type="pres">
      <dgm:prSet presAssocID="{64C910B2-FB39-4FE2-ADCB-17568EA5D704}" presName="parTx" presStyleLbl="revTx" presStyleIdx="0" presStyleCnt="7">
        <dgm:presLayoutVars>
          <dgm:chMax val="0"/>
          <dgm:chPref val="0"/>
        </dgm:presLayoutVars>
      </dgm:prSet>
      <dgm:spPr/>
    </dgm:pt>
    <dgm:pt modelId="{8D96C60E-07D3-4AA9-AAF0-1F49724CA8D5}" type="pres">
      <dgm:prSet presAssocID="{776DEB37-236B-45EB-8C74-AE71B6DD05AC}" presName="sibTrans" presStyleCnt="0"/>
      <dgm:spPr/>
    </dgm:pt>
    <dgm:pt modelId="{71C1B878-A259-4A5E-8284-1091598FD2AA}" type="pres">
      <dgm:prSet presAssocID="{BAF3B0E3-5D33-432B-9C80-985A509A55F2}" presName="compNode" presStyleCnt="0"/>
      <dgm:spPr/>
    </dgm:pt>
    <dgm:pt modelId="{F6D3F8DD-6722-4254-A855-DCBEA970C060}" type="pres">
      <dgm:prSet presAssocID="{BAF3B0E3-5D33-432B-9C80-985A509A55F2}" presName="bgRect" presStyleLbl="bgShp" presStyleIdx="1" presStyleCnt="7"/>
      <dgm:spPr/>
    </dgm:pt>
    <dgm:pt modelId="{B8F8E37A-1B70-4805-8DB7-F71B9A411567}" type="pres">
      <dgm:prSet presAssocID="{BAF3B0E3-5D33-432B-9C80-985A509A55F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124749B5-91D2-48F7-B07C-C0D225511F37}" type="pres">
      <dgm:prSet presAssocID="{BAF3B0E3-5D33-432B-9C80-985A509A55F2}" presName="spaceRect" presStyleCnt="0"/>
      <dgm:spPr/>
    </dgm:pt>
    <dgm:pt modelId="{B9F2251D-ECBD-4924-BA8A-9E444BF58576}" type="pres">
      <dgm:prSet presAssocID="{BAF3B0E3-5D33-432B-9C80-985A509A55F2}" presName="parTx" presStyleLbl="revTx" presStyleIdx="1" presStyleCnt="7">
        <dgm:presLayoutVars>
          <dgm:chMax val="0"/>
          <dgm:chPref val="0"/>
        </dgm:presLayoutVars>
      </dgm:prSet>
      <dgm:spPr/>
    </dgm:pt>
    <dgm:pt modelId="{094389C5-CF88-440D-9D79-E81F474D8769}" type="pres">
      <dgm:prSet presAssocID="{90B3CF9E-F526-4F22-8CC2-E2FFDED71E95}" presName="sibTrans" presStyleCnt="0"/>
      <dgm:spPr/>
    </dgm:pt>
    <dgm:pt modelId="{B878BE74-75B0-475B-9009-D6A61095F164}" type="pres">
      <dgm:prSet presAssocID="{19726716-A315-4D52-9699-C42EF95A37AC}" presName="compNode" presStyleCnt="0"/>
      <dgm:spPr/>
    </dgm:pt>
    <dgm:pt modelId="{0E220E70-3D6B-4CAF-B3FC-448855F97F38}" type="pres">
      <dgm:prSet presAssocID="{19726716-A315-4D52-9699-C42EF95A37AC}" presName="bgRect" presStyleLbl="bgShp" presStyleIdx="2" presStyleCnt="7"/>
      <dgm:spPr/>
    </dgm:pt>
    <dgm:pt modelId="{FD3E5676-63D1-41C1-B656-1227BA373080}" type="pres">
      <dgm:prSet presAssocID="{19726716-A315-4D52-9699-C42EF95A37A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vestone"/>
        </a:ext>
      </dgm:extLst>
    </dgm:pt>
    <dgm:pt modelId="{79763387-478D-479E-BB02-30CB3CC69A5E}" type="pres">
      <dgm:prSet presAssocID="{19726716-A315-4D52-9699-C42EF95A37AC}" presName="spaceRect" presStyleCnt="0"/>
      <dgm:spPr/>
    </dgm:pt>
    <dgm:pt modelId="{65DD4EF2-970F-417B-8CE3-3B5D99EB200E}" type="pres">
      <dgm:prSet presAssocID="{19726716-A315-4D52-9699-C42EF95A37AC}" presName="parTx" presStyleLbl="revTx" presStyleIdx="2" presStyleCnt="7">
        <dgm:presLayoutVars>
          <dgm:chMax val="0"/>
          <dgm:chPref val="0"/>
        </dgm:presLayoutVars>
      </dgm:prSet>
      <dgm:spPr/>
    </dgm:pt>
    <dgm:pt modelId="{9B4A02F1-D6A2-42DE-98AA-9836F6B260D0}" type="pres">
      <dgm:prSet presAssocID="{FEA4E9B3-0F39-490A-9311-939ED321E4B8}" presName="sibTrans" presStyleCnt="0"/>
      <dgm:spPr/>
    </dgm:pt>
    <dgm:pt modelId="{A6184596-63C3-4427-ABF8-6601788A2CE4}" type="pres">
      <dgm:prSet presAssocID="{A3F084BA-5584-4545-9EBD-DBCA9B313674}" presName="compNode" presStyleCnt="0"/>
      <dgm:spPr/>
    </dgm:pt>
    <dgm:pt modelId="{036C88D3-41A4-4156-8268-57731758D929}" type="pres">
      <dgm:prSet presAssocID="{A3F084BA-5584-4545-9EBD-DBCA9B313674}" presName="bgRect" presStyleLbl="bgShp" presStyleIdx="3" presStyleCnt="7"/>
      <dgm:spPr/>
    </dgm:pt>
    <dgm:pt modelId="{340E926A-C577-4E6C-B6EE-12A856C416FB}" type="pres">
      <dgm:prSet presAssocID="{A3F084BA-5584-4545-9EBD-DBCA9B31367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310D9CBF-7C3C-4938-B653-EEEE7F4AB7F0}" type="pres">
      <dgm:prSet presAssocID="{A3F084BA-5584-4545-9EBD-DBCA9B313674}" presName="spaceRect" presStyleCnt="0"/>
      <dgm:spPr/>
    </dgm:pt>
    <dgm:pt modelId="{60CF6832-2E5D-4EA0-B750-C8B1864832BF}" type="pres">
      <dgm:prSet presAssocID="{A3F084BA-5584-4545-9EBD-DBCA9B313674}" presName="parTx" presStyleLbl="revTx" presStyleIdx="3" presStyleCnt="7">
        <dgm:presLayoutVars>
          <dgm:chMax val="0"/>
          <dgm:chPref val="0"/>
        </dgm:presLayoutVars>
      </dgm:prSet>
      <dgm:spPr/>
    </dgm:pt>
    <dgm:pt modelId="{B7E5B7D4-EB21-49ED-A864-E67F40A6E086}" type="pres">
      <dgm:prSet presAssocID="{7E517376-5D86-4E2C-B622-52A92E5AB078}" presName="sibTrans" presStyleCnt="0"/>
      <dgm:spPr/>
    </dgm:pt>
    <dgm:pt modelId="{8296E7A3-89F7-41A0-AB1A-4DEEE9AE184A}" type="pres">
      <dgm:prSet presAssocID="{83BD5023-A62E-41CD-8E6E-E4700D0597E6}" presName="compNode" presStyleCnt="0"/>
      <dgm:spPr/>
    </dgm:pt>
    <dgm:pt modelId="{1EB64150-0986-4331-8D16-6EF25234B19B}" type="pres">
      <dgm:prSet presAssocID="{83BD5023-A62E-41CD-8E6E-E4700D0597E6}" presName="bgRect" presStyleLbl="bgShp" presStyleIdx="4" presStyleCnt="7"/>
      <dgm:spPr/>
    </dgm:pt>
    <dgm:pt modelId="{DBA67ECC-AC8A-4B3A-BE2C-E6F734AF78ED}" type="pres">
      <dgm:prSet presAssocID="{83BD5023-A62E-41CD-8E6E-E4700D0597E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928F3851-55AF-46CA-88C9-740B90C5F090}" type="pres">
      <dgm:prSet presAssocID="{83BD5023-A62E-41CD-8E6E-E4700D0597E6}" presName="spaceRect" presStyleCnt="0"/>
      <dgm:spPr/>
    </dgm:pt>
    <dgm:pt modelId="{49B168EE-3EFE-4A45-B2FB-54E7B08A397A}" type="pres">
      <dgm:prSet presAssocID="{83BD5023-A62E-41CD-8E6E-E4700D0597E6}" presName="parTx" presStyleLbl="revTx" presStyleIdx="4" presStyleCnt="7">
        <dgm:presLayoutVars>
          <dgm:chMax val="0"/>
          <dgm:chPref val="0"/>
        </dgm:presLayoutVars>
      </dgm:prSet>
      <dgm:spPr/>
    </dgm:pt>
    <dgm:pt modelId="{8A7161CD-CF16-4E33-BE26-099428FA8727}" type="pres">
      <dgm:prSet presAssocID="{7C0F615E-2CDC-4DA3-BF1E-EDC02EE785ED}" presName="sibTrans" presStyleCnt="0"/>
      <dgm:spPr/>
    </dgm:pt>
    <dgm:pt modelId="{A624B527-6EB9-4B90-B204-75AEFE9B04C4}" type="pres">
      <dgm:prSet presAssocID="{0835B08E-F874-4427-A7E1-9374B17DFE31}" presName="compNode" presStyleCnt="0"/>
      <dgm:spPr/>
    </dgm:pt>
    <dgm:pt modelId="{796D6D09-087D-44D9-9F56-43FE213BB59E}" type="pres">
      <dgm:prSet presAssocID="{0835B08E-F874-4427-A7E1-9374B17DFE31}" presName="bgRect" presStyleLbl="bgShp" presStyleIdx="5" presStyleCnt="7"/>
      <dgm:spPr/>
    </dgm:pt>
    <dgm:pt modelId="{8E2D237F-FE69-4423-AFB2-B0A1937F2908}" type="pres">
      <dgm:prSet presAssocID="{0835B08E-F874-4427-A7E1-9374B17DFE3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with Idea"/>
        </a:ext>
      </dgm:extLst>
    </dgm:pt>
    <dgm:pt modelId="{98881F5E-4DD1-4C8D-90CF-CF47E0B0D400}" type="pres">
      <dgm:prSet presAssocID="{0835B08E-F874-4427-A7E1-9374B17DFE31}" presName="spaceRect" presStyleCnt="0"/>
      <dgm:spPr/>
    </dgm:pt>
    <dgm:pt modelId="{0A6CA5A5-E83B-4816-BC5E-6F226AEE071E}" type="pres">
      <dgm:prSet presAssocID="{0835B08E-F874-4427-A7E1-9374B17DFE31}" presName="parTx" presStyleLbl="revTx" presStyleIdx="5" presStyleCnt="7">
        <dgm:presLayoutVars>
          <dgm:chMax val="0"/>
          <dgm:chPref val="0"/>
        </dgm:presLayoutVars>
      </dgm:prSet>
      <dgm:spPr/>
    </dgm:pt>
    <dgm:pt modelId="{3C1E999C-5828-42DF-8856-078437409D4D}" type="pres">
      <dgm:prSet presAssocID="{D7610C17-F13C-4EBC-9E85-06905934CEF8}" presName="sibTrans" presStyleCnt="0"/>
      <dgm:spPr/>
    </dgm:pt>
    <dgm:pt modelId="{C5729C26-F6A1-44B2-9453-1701E115AE28}" type="pres">
      <dgm:prSet presAssocID="{DE5281DF-C225-4005-AAD0-4FD7CBC11BC2}" presName="compNode" presStyleCnt="0"/>
      <dgm:spPr/>
    </dgm:pt>
    <dgm:pt modelId="{4971E1DA-7F81-46D0-8025-9B144D36C1DB}" type="pres">
      <dgm:prSet presAssocID="{DE5281DF-C225-4005-AAD0-4FD7CBC11BC2}" presName="bgRect" presStyleLbl="bgShp" presStyleIdx="6" presStyleCnt="7"/>
      <dgm:spPr/>
    </dgm:pt>
    <dgm:pt modelId="{BE50F60F-90E9-40AF-82B9-9EA822A53A9D}" type="pres">
      <dgm:prSet presAssocID="{DE5281DF-C225-4005-AAD0-4FD7CBC11B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ument"/>
        </a:ext>
      </dgm:extLst>
    </dgm:pt>
    <dgm:pt modelId="{667A4F98-5F59-43DC-88BB-FA0023A60553}" type="pres">
      <dgm:prSet presAssocID="{DE5281DF-C225-4005-AAD0-4FD7CBC11BC2}" presName="spaceRect" presStyleCnt="0"/>
      <dgm:spPr/>
    </dgm:pt>
    <dgm:pt modelId="{D103DBF0-A1A1-4833-871C-0605984872B5}" type="pres">
      <dgm:prSet presAssocID="{DE5281DF-C225-4005-AAD0-4FD7CBC11BC2}" presName="parTx" presStyleLbl="revTx" presStyleIdx="6" presStyleCnt="7">
        <dgm:presLayoutVars>
          <dgm:chMax val="0"/>
          <dgm:chPref val="0"/>
        </dgm:presLayoutVars>
      </dgm:prSet>
      <dgm:spPr/>
    </dgm:pt>
  </dgm:ptLst>
  <dgm:cxnLst>
    <dgm:cxn modelId="{DB7F0416-6952-496F-99E0-8C133049BD87}" srcId="{995B3897-6E4F-4D39-9DD1-C2264E73B1BE}" destId="{BAF3B0E3-5D33-432B-9C80-985A509A55F2}" srcOrd="1" destOrd="0" parTransId="{983425D7-7CA1-4CE4-AFAF-0B57DCDAFA4F}" sibTransId="{90B3CF9E-F526-4F22-8CC2-E2FFDED71E95}"/>
    <dgm:cxn modelId="{B581072F-3997-47B3-8E18-4F452C7AC99E}" type="presOf" srcId="{64C910B2-FB39-4FE2-ADCB-17568EA5D704}" destId="{D28B63DF-2F7E-4E53-BA21-B26EEE4A6ED0}" srcOrd="0" destOrd="0" presId="urn:microsoft.com/office/officeart/2018/2/layout/IconVerticalSolidList"/>
    <dgm:cxn modelId="{AEEA5867-9FE7-40F5-A9DA-7C777C58FA7D}" type="presOf" srcId="{995B3897-6E4F-4D39-9DD1-C2264E73B1BE}" destId="{0CBE2843-101B-44E8-BA4E-152B5C5AAD3F}" srcOrd="0" destOrd="0" presId="urn:microsoft.com/office/officeart/2018/2/layout/IconVerticalSolidList"/>
    <dgm:cxn modelId="{11E21F6E-C02D-4686-98FC-1E064E5ABA1D}" srcId="{995B3897-6E4F-4D39-9DD1-C2264E73B1BE}" destId="{83BD5023-A62E-41CD-8E6E-E4700D0597E6}" srcOrd="4" destOrd="0" parTransId="{D904686D-CC1D-44CD-9CD6-B95F468E750C}" sibTransId="{7C0F615E-2CDC-4DA3-BF1E-EDC02EE785ED}"/>
    <dgm:cxn modelId="{F9E96977-CB32-4008-BB93-102E33A8F6AE}" srcId="{995B3897-6E4F-4D39-9DD1-C2264E73B1BE}" destId="{19726716-A315-4D52-9699-C42EF95A37AC}" srcOrd="2" destOrd="0" parTransId="{2FADAF15-5491-4D96-94E8-BC57E48B58AF}" sibTransId="{FEA4E9B3-0F39-490A-9311-939ED321E4B8}"/>
    <dgm:cxn modelId="{FACD1D83-C494-4D0F-A266-2868B171D2CA}" type="presOf" srcId="{DE5281DF-C225-4005-AAD0-4FD7CBC11BC2}" destId="{D103DBF0-A1A1-4833-871C-0605984872B5}" srcOrd="0" destOrd="0" presId="urn:microsoft.com/office/officeart/2018/2/layout/IconVerticalSolidList"/>
    <dgm:cxn modelId="{90133683-7958-444E-95BD-C291A6B8C885}" srcId="{995B3897-6E4F-4D39-9DD1-C2264E73B1BE}" destId="{DE5281DF-C225-4005-AAD0-4FD7CBC11BC2}" srcOrd="6" destOrd="0" parTransId="{2E6F4B6A-2292-4E10-A398-0FEF3B76C380}" sibTransId="{755A190B-4348-4315-9899-979A272A2990}"/>
    <dgm:cxn modelId="{342E30C0-C6DB-4396-9499-AA5390F3640F}" type="presOf" srcId="{BAF3B0E3-5D33-432B-9C80-985A509A55F2}" destId="{B9F2251D-ECBD-4924-BA8A-9E444BF58576}" srcOrd="0" destOrd="0" presId="urn:microsoft.com/office/officeart/2018/2/layout/IconVerticalSolidList"/>
    <dgm:cxn modelId="{6318F2C5-B3DD-49AC-B6F0-3066A94057E0}" type="presOf" srcId="{19726716-A315-4D52-9699-C42EF95A37AC}" destId="{65DD4EF2-970F-417B-8CE3-3B5D99EB200E}" srcOrd="0" destOrd="0" presId="urn:microsoft.com/office/officeart/2018/2/layout/IconVerticalSolidList"/>
    <dgm:cxn modelId="{F5CB93C8-EF8E-4FB8-A8FA-9FA753272131}" type="presOf" srcId="{A3F084BA-5584-4545-9EBD-DBCA9B313674}" destId="{60CF6832-2E5D-4EA0-B750-C8B1864832BF}" srcOrd="0" destOrd="0" presId="urn:microsoft.com/office/officeart/2018/2/layout/IconVerticalSolidList"/>
    <dgm:cxn modelId="{2E366DCF-1797-41A2-91DF-0D786EABAE13}" type="presOf" srcId="{0835B08E-F874-4427-A7E1-9374B17DFE31}" destId="{0A6CA5A5-E83B-4816-BC5E-6F226AEE071E}" srcOrd="0" destOrd="0" presId="urn:microsoft.com/office/officeart/2018/2/layout/IconVerticalSolidList"/>
    <dgm:cxn modelId="{9F2553D7-B912-4F3C-AD44-767671F7729B}" type="presOf" srcId="{83BD5023-A62E-41CD-8E6E-E4700D0597E6}" destId="{49B168EE-3EFE-4A45-B2FB-54E7B08A397A}" srcOrd="0" destOrd="0" presId="urn:microsoft.com/office/officeart/2018/2/layout/IconVerticalSolidList"/>
    <dgm:cxn modelId="{E20676E0-6FCD-4040-A41B-20EA391026E3}" srcId="{995B3897-6E4F-4D39-9DD1-C2264E73B1BE}" destId="{64C910B2-FB39-4FE2-ADCB-17568EA5D704}" srcOrd="0" destOrd="0" parTransId="{734A6434-B41F-48EC-B888-6C4588E536E4}" sibTransId="{776DEB37-236B-45EB-8C74-AE71B6DD05AC}"/>
    <dgm:cxn modelId="{9B8361F5-21AF-414B-88FE-068829D0DD99}" srcId="{995B3897-6E4F-4D39-9DD1-C2264E73B1BE}" destId="{0835B08E-F874-4427-A7E1-9374B17DFE31}" srcOrd="5" destOrd="0" parTransId="{193AA475-BCCF-42FC-A717-5783272ACCE9}" sibTransId="{D7610C17-F13C-4EBC-9E85-06905934CEF8}"/>
    <dgm:cxn modelId="{0A3377F7-2699-4CE1-B15C-0231E1F6A3E2}" srcId="{995B3897-6E4F-4D39-9DD1-C2264E73B1BE}" destId="{A3F084BA-5584-4545-9EBD-DBCA9B313674}" srcOrd="3" destOrd="0" parTransId="{0982EEA5-605B-4D85-8EC4-73332CF002DB}" sibTransId="{7E517376-5D86-4E2C-B622-52A92E5AB078}"/>
    <dgm:cxn modelId="{DF924A50-C65B-4570-A493-77E06F3E8D65}" type="presParOf" srcId="{0CBE2843-101B-44E8-BA4E-152B5C5AAD3F}" destId="{7096797A-9533-414D-B20F-CD893D01E1D5}" srcOrd="0" destOrd="0" presId="urn:microsoft.com/office/officeart/2018/2/layout/IconVerticalSolidList"/>
    <dgm:cxn modelId="{C1E00238-581D-42CD-A613-92E7932F78C0}" type="presParOf" srcId="{7096797A-9533-414D-B20F-CD893D01E1D5}" destId="{4AFDCE7C-7201-44C8-A131-C77C88E2B359}" srcOrd="0" destOrd="0" presId="urn:microsoft.com/office/officeart/2018/2/layout/IconVerticalSolidList"/>
    <dgm:cxn modelId="{E803D1E7-3A4F-4422-979C-06A3AADAA5ED}" type="presParOf" srcId="{7096797A-9533-414D-B20F-CD893D01E1D5}" destId="{667006DB-161C-433A-8FEE-46B425410631}" srcOrd="1" destOrd="0" presId="urn:microsoft.com/office/officeart/2018/2/layout/IconVerticalSolidList"/>
    <dgm:cxn modelId="{2DE547E6-A839-435B-8FD7-49C7BB8F8D30}" type="presParOf" srcId="{7096797A-9533-414D-B20F-CD893D01E1D5}" destId="{E021DAA9-6A4D-4944-B76F-784B1274FAA9}" srcOrd="2" destOrd="0" presId="urn:microsoft.com/office/officeart/2018/2/layout/IconVerticalSolidList"/>
    <dgm:cxn modelId="{DA695665-A8C2-43FB-94E4-B63491801D52}" type="presParOf" srcId="{7096797A-9533-414D-B20F-CD893D01E1D5}" destId="{D28B63DF-2F7E-4E53-BA21-B26EEE4A6ED0}" srcOrd="3" destOrd="0" presId="urn:microsoft.com/office/officeart/2018/2/layout/IconVerticalSolidList"/>
    <dgm:cxn modelId="{1F465FFF-1DF6-4098-88B6-970DE6E13DCB}" type="presParOf" srcId="{0CBE2843-101B-44E8-BA4E-152B5C5AAD3F}" destId="{8D96C60E-07D3-4AA9-AAF0-1F49724CA8D5}" srcOrd="1" destOrd="0" presId="urn:microsoft.com/office/officeart/2018/2/layout/IconVerticalSolidList"/>
    <dgm:cxn modelId="{D3020382-122C-4BFE-A4AC-BA8A6C5ED275}" type="presParOf" srcId="{0CBE2843-101B-44E8-BA4E-152B5C5AAD3F}" destId="{71C1B878-A259-4A5E-8284-1091598FD2AA}" srcOrd="2" destOrd="0" presId="urn:microsoft.com/office/officeart/2018/2/layout/IconVerticalSolidList"/>
    <dgm:cxn modelId="{CCF3F42E-58B9-4AF7-9572-61865F225757}" type="presParOf" srcId="{71C1B878-A259-4A5E-8284-1091598FD2AA}" destId="{F6D3F8DD-6722-4254-A855-DCBEA970C060}" srcOrd="0" destOrd="0" presId="urn:microsoft.com/office/officeart/2018/2/layout/IconVerticalSolidList"/>
    <dgm:cxn modelId="{23B7B2DC-D1A9-463A-BAEA-50869360A434}" type="presParOf" srcId="{71C1B878-A259-4A5E-8284-1091598FD2AA}" destId="{B8F8E37A-1B70-4805-8DB7-F71B9A411567}" srcOrd="1" destOrd="0" presId="urn:microsoft.com/office/officeart/2018/2/layout/IconVerticalSolidList"/>
    <dgm:cxn modelId="{21BC8230-1729-4503-AB0F-FC2610B4F7B4}" type="presParOf" srcId="{71C1B878-A259-4A5E-8284-1091598FD2AA}" destId="{124749B5-91D2-48F7-B07C-C0D225511F37}" srcOrd="2" destOrd="0" presId="urn:microsoft.com/office/officeart/2018/2/layout/IconVerticalSolidList"/>
    <dgm:cxn modelId="{0AFAF60D-5771-4FB4-BD13-81FE13EB175B}" type="presParOf" srcId="{71C1B878-A259-4A5E-8284-1091598FD2AA}" destId="{B9F2251D-ECBD-4924-BA8A-9E444BF58576}" srcOrd="3" destOrd="0" presId="urn:microsoft.com/office/officeart/2018/2/layout/IconVerticalSolidList"/>
    <dgm:cxn modelId="{76192F77-7C8B-4D41-A289-A8CB1511DE23}" type="presParOf" srcId="{0CBE2843-101B-44E8-BA4E-152B5C5AAD3F}" destId="{094389C5-CF88-440D-9D79-E81F474D8769}" srcOrd="3" destOrd="0" presId="urn:microsoft.com/office/officeart/2018/2/layout/IconVerticalSolidList"/>
    <dgm:cxn modelId="{74C9338A-5CB0-4883-93D7-590AFB5B42CE}" type="presParOf" srcId="{0CBE2843-101B-44E8-BA4E-152B5C5AAD3F}" destId="{B878BE74-75B0-475B-9009-D6A61095F164}" srcOrd="4" destOrd="0" presId="urn:microsoft.com/office/officeart/2018/2/layout/IconVerticalSolidList"/>
    <dgm:cxn modelId="{A49908B8-98BB-4875-8AAF-1FC291F4F90A}" type="presParOf" srcId="{B878BE74-75B0-475B-9009-D6A61095F164}" destId="{0E220E70-3D6B-4CAF-B3FC-448855F97F38}" srcOrd="0" destOrd="0" presId="urn:microsoft.com/office/officeart/2018/2/layout/IconVerticalSolidList"/>
    <dgm:cxn modelId="{592801D1-D71F-4449-983A-8FEA6DDE8A14}" type="presParOf" srcId="{B878BE74-75B0-475B-9009-D6A61095F164}" destId="{FD3E5676-63D1-41C1-B656-1227BA373080}" srcOrd="1" destOrd="0" presId="urn:microsoft.com/office/officeart/2018/2/layout/IconVerticalSolidList"/>
    <dgm:cxn modelId="{1C48C6FC-2469-47C2-89EC-E1EC08F51D83}" type="presParOf" srcId="{B878BE74-75B0-475B-9009-D6A61095F164}" destId="{79763387-478D-479E-BB02-30CB3CC69A5E}" srcOrd="2" destOrd="0" presId="urn:microsoft.com/office/officeart/2018/2/layout/IconVerticalSolidList"/>
    <dgm:cxn modelId="{144BF8C0-B036-40F4-A55A-9501CDCE7528}" type="presParOf" srcId="{B878BE74-75B0-475B-9009-D6A61095F164}" destId="{65DD4EF2-970F-417B-8CE3-3B5D99EB200E}" srcOrd="3" destOrd="0" presId="urn:microsoft.com/office/officeart/2018/2/layout/IconVerticalSolidList"/>
    <dgm:cxn modelId="{473E27E2-7C98-491C-B4F5-954A38AD76BD}" type="presParOf" srcId="{0CBE2843-101B-44E8-BA4E-152B5C5AAD3F}" destId="{9B4A02F1-D6A2-42DE-98AA-9836F6B260D0}" srcOrd="5" destOrd="0" presId="urn:microsoft.com/office/officeart/2018/2/layout/IconVerticalSolidList"/>
    <dgm:cxn modelId="{62AC0981-6ED1-438C-A906-69AADA04108E}" type="presParOf" srcId="{0CBE2843-101B-44E8-BA4E-152B5C5AAD3F}" destId="{A6184596-63C3-4427-ABF8-6601788A2CE4}" srcOrd="6" destOrd="0" presId="urn:microsoft.com/office/officeart/2018/2/layout/IconVerticalSolidList"/>
    <dgm:cxn modelId="{FD7DA03E-D490-47B3-8B91-7CB1D768F2BE}" type="presParOf" srcId="{A6184596-63C3-4427-ABF8-6601788A2CE4}" destId="{036C88D3-41A4-4156-8268-57731758D929}" srcOrd="0" destOrd="0" presId="urn:microsoft.com/office/officeart/2018/2/layout/IconVerticalSolidList"/>
    <dgm:cxn modelId="{C7359157-274E-48CB-AD68-3D7E0196EEFB}" type="presParOf" srcId="{A6184596-63C3-4427-ABF8-6601788A2CE4}" destId="{340E926A-C577-4E6C-B6EE-12A856C416FB}" srcOrd="1" destOrd="0" presId="urn:microsoft.com/office/officeart/2018/2/layout/IconVerticalSolidList"/>
    <dgm:cxn modelId="{0E3E6728-9D12-49D3-B4F1-BD8A964ED47A}" type="presParOf" srcId="{A6184596-63C3-4427-ABF8-6601788A2CE4}" destId="{310D9CBF-7C3C-4938-B653-EEEE7F4AB7F0}" srcOrd="2" destOrd="0" presId="urn:microsoft.com/office/officeart/2018/2/layout/IconVerticalSolidList"/>
    <dgm:cxn modelId="{5AE32D97-1F2B-4116-BAA1-BD1A373FB157}" type="presParOf" srcId="{A6184596-63C3-4427-ABF8-6601788A2CE4}" destId="{60CF6832-2E5D-4EA0-B750-C8B1864832BF}" srcOrd="3" destOrd="0" presId="urn:microsoft.com/office/officeart/2018/2/layout/IconVerticalSolidList"/>
    <dgm:cxn modelId="{2CD1C706-1E65-4F81-B1DE-B8F5936A8E05}" type="presParOf" srcId="{0CBE2843-101B-44E8-BA4E-152B5C5AAD3F}" destId="{B7E5B7D4-EB21-49ED-A864-E67F40A6E086}" srcOrd="7" destOrd="0" presId="urn:microsoft.com/office/officeart/2018/2/layout/IconVerticalSolidList"/>
    <dgm:cxn modelId="{2852586C-B2B3-4A6D-A745-7BD6F4DC8503}" type="presParOf" srcId="{0CBE2843-101B-44E8-BA4E-152B5C5AAD3F}" destId="{8296E7A3-89F7-41A0-AB1A-4DEEE9AE184A}" srcOrd="8" destOrd="0" presId="urn:microsoft.com/office/officeart/2018/2/layout/IconVerticalSolidList"/>
    <dgm:cxn modelId="{0F03DA2D-2A5E-42ED-8F5E-27F021034EDD}" type="presParOf" srcId="{8296E7A3-89F7-41A0-AB1A-4DEEE9AE184A}" destId="{1EB64150-0986-4331-8D16-6EF25234B19B}" srcOrd="0" destOrd="0" presId="urn:microsoft.com/office/officeart/2018/2/layout/IconVerticalSolidList"/>
    <dgm:cxn modelId="{1EA0AB76-2385-4FF4-9216-1ED1CCAAEFF5}" type="presParOf" srcId="{8296E7A3-89F7-41A0-AB1A-4DEEE9AE184A}" destId="{DBA67ECC-AC8A-4B3A-BE2C-E6F734AF78ED}" srcOrd="1" destOrd="0" presId="urn:microsoft.com/office/officeart/2018/2/layout/IconVerticalSolidList"/>
    <dgm:cxn modelId="{39E9B894-DBF0-48B6-99A1-158803ADD3B9}" type="presParOf" srcId="{8296E7A3-89F7-41A0-AB1A-4DEEE9AE184A}" destId="{928F3851-55AF-46CA-88C9-740B90C5F090}" srcOrd="2" destOrd="0" presId="urn:microsoft.com/office/officeart/2018/2/layout/IconVerticalSolidList"/>
    <dgm:cxn modelId="{98FB41E1-95EA-4E4D-B84D-8FFCBBD65C95}" type="presParOf" srcId="{8296E7A3-89F7-41A0-AB1A-4DEEE9AE184A}" destId="{49B168EE-3EFE-4A45-B2FB-54E7B08A397A}" srcOrd="3" destOrd="0" presId="urn:microsoft.com/office/officeart/2018/2/layout/IconVerticalSolidList"/>
    <dgm:cxn modelId="{A430774A-F216-46B2-AE53-063D441B95B1}" type="presParOf" srcId="{0CBE2843-101B-44E8-BA4E-152B5C5AAD3F}" destId="{8A7161CD-CF16-4E33-BE26-099428FA8727}" srcOrd="9" destOrd="0" presId="urn:microsoft.com/office/officeart/2018/2/layout/IconVerticalSolidList"/>
    <dgm:cxn modelId="{C7011233-B6F1-48AA-8D55-135A1262D55A}" type="presParOf" srcId="{0CBE2843-101B-44E8-BA4E-152B5C5AAD3F}" destId="{A624B527-6EB9-4B90-B204-75AEFE9B04C4}" srcOrd="10" destOrd="0" presId="urn:microsoft.com/office/officeart/2018/2/layout/IconVerticalSolidList"/>
    <dgm:cxn modelId="{F13B381C-2BB8-4A8B-9B8C-B3D32D72A980}" type="presParOf" srcId="{A624B527-6EB9-4B90-B204-75AEFE9B04C4}" destId="{796D6D09-087D-44D9-9F56-43FE213BB59E}" srcOrd="0" destOrd="0" presId="urn:microsoft.com/office/officeart/2018/2/layout/IconVerticalSolidList"/>
    <dgm:cxn modelId="{EEBE98E2-0F44-48D5-8E34-B21B023DC6B6}" type="presParOf" srcId="{A624B527-6EB9-4B90-B204-75AEFE9B04C4}" destId="{8E2D237F-FE69-4423-AFB2-B0A1937F2908}" srcOrd="1" destOrd="0" presId="urn:microsoft.com/office/officeart/2018/2/layout/IconVerticalSolidList"/>
    <dgm:cxn modelId="{80FEB6BE-50C6-451D-AFFD-B5CC7FEE76B7}" type="presParOf" srcId="{A624B527-6EB9-4B90-B204-75AEFE9B04C4}" destId="{98881F5E-4DD1-4C8D-90CF-CF47E0B0D400}" srcOrd="2" destOrd="0" presId="urn:microsoft.com/office/officeart/2018/2/layout/IconVerticalSolidList"/>
    <dgm:cxn modelId="{429085CD-BC11-4B39-BBF2-BA765311F0C1}" type="presParOf" srcId="{A624B527-6EB9-4B90-B204-75AEFE9B04C4}" destId="{0A6CA5A5-E83B-4816-BC5E-6F226AEE071E}" srcOrd="3" destOrd="0" presId="urn:microsoft.com/office/officeart/2018/2/layout/IconVerticalSolidList"/>
    <dgm:cxn modelId="{8F8C983D-60BD-4CA9-B698-1DE2359667B1}" type="presParOf" srcId="{0CBE2843-101B-44E8-BA4E-152B5C5AAD3F}" destId="{3C1E999C-5828-42DF-8856-078437409D4D}" srcOrd="11" destOrd="0" presId="urn:microsoft.com/office/officeart/2018/2/layout/IconVerticalSolidList"/>
    <dgm:cxn modelId="{44BE4B7E-E662-47AE-B640-8BF59AB4EEE4}" type="presParOf" srcId="{0CBE2843-101B-44E8-BA4E-152B5C5AAD3F}" destId="{C5729C26-F6A1-44B2-9453-1701E115AE28}" srcOrd="12" destOrd="0" presId="urn:microsoft.com/office/officeart/2018/2/layout/IconVerticalSolidList"/>
    <dgm:cxn modelId="{C553CE78-AF8A-4127-AD38-6541873323B9}" type="presParOf" srcId="{C5729C26-F6A1-44B2-9453-1701E115AE28}" destId="{4971E1DA-7F81-46D0-8025-9B144D36C1DB}" srcOrd="0" destOrd="0" presId="urn:microsoft.com/office/officeart/2018/2/layout/IconVerticalSolidList"/>
    <dgm:cxn modelId="{B587DC43-4E61-463E-A30C-7063F2D1D187}" type="presParOf" srcId="{C5729C26-F6A1-44B2-9453-1701E115AE28}" destId="{BE50F60F-90E9-40AF-82B9-9EA822A53A9D}" srcOrd="1" destOrd="0" presId="urn:microsoft.com/office/officeart/2018/2/layout/IconVerticalSolidList"/>
    <dgm:cxn modelId="{C47AA3EA-4CAD-480B-B2C4-964B1ACCE5BA}" type="presParOf" srcId="{C5729C26-F6A1-44B2-9453-1701E115AE28}" destId="{667A4F98-5F59-43DC-88BB-FA0023A60553}" srcOrd="2" destOrd="0" presId="urn:microsoft.com/office/officeart/2018/2/layout/IconVerticalSolidList"/>
    <dgm:cxn modelId="{4D642134-A043-4662-94BC-AE8F3DDC2607}" type="presParOf" srcId="{C5729C26-F6A1-44B2-9453-1701E115AE28}" destId="{D103DBF0-A1A1-4833-871C-0605984872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9540D1-D0AD-4EF1-BC58-E70951E561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40A3FA1-624E-4B5F-B02D-7854AA550B09}">
      <dgm:prSet/>
      <dgm:spPr/>
      <dgm:t>
        <a:bodyPr/>
        <a:lstStyle/>
        <a:p>
          <a:r>
            <a:rPr lang="en-GB"/>
            <a:t>Title </a:t>
          </a:r>
          <a:endParaRPr lang="en-US"/>
        </a:p>
      </dgm:t>
    </dgm:pt>
    <dgm:pt modelId="{934C9BBA-A41B-414B-9D3B-C38E0B4453CF}" type="parTrans" cxnId="{292973ED-D2CD-48EF-9FDF-EBDC87A553D7}">
      <dgm:prSet/>
      <dgm:spPr/>
      <dgm:t>
        <a:bodyPr/>
        <a:lstStyle/>
        <a:p>
          <a:endParaRPr lang="en-US"/>
        </a:p>
      </dgm:t>
    </dgm:pt>
    <dgm:pt modelId="{D6DC0276-EF7C-4645-8243-A4263C77D230}" type="sibTrans" cxnId="{292973ED-D2CD-48EF-9FDF-EBDC87A553D7}">
      <dgm:prSet/>
      <dgm:spPr/>
      <dgm:t>
        <a:bodyPr/>
        <a:lstStyle/>
        <a:p>
          <a:endParaRPr lang="en-US"/>
        </a:p>
      </dgm:t>
    </dgm:pt>
    <dgm:pt modelId="{7404E2E2-0634-4BEE-A0C0-5B4E98B0471E}">
      <dgm:prSet/>
      <dgm:spPr/>
      <dgm:t>
        <a:bodyPr/>
        <a:lstStyle/>
        <a:p>
          <a:r>
            <a:rPr lang="en-GB"/>
            <a:t>Summary </a:t>
          </a:r>
          <a:endParaRPr lang="en-US"/>
        </a:p>
      </dgm:t>
    </dgm:pt>
    <dgm:pt modelId="{F4CA95E7-DE0A-4676-9434-FF89AB24184E}" type="parTrans" cxnId="{9361E1A2-3E91-4796-BE41-54298D777DAA}">
      <dgm:prSet/>
      <dgm:spPr/>
      <dgm:t>
        <a:bodyPr/>
        <a:lstStyle/>
        <a:p>
          <a:endParaRPr lang="en-US"/>
        </a:p>
      </dgm:t>
    </dgm:pt>
    <dgm:pt modelId="{5CFA869B-3E8F-4A68-A9A7-129F06CA11BD}" type="sibTrans" cxnId="{9361E1A2-3E91-4796-BE41-54298D777DAA}">
      <dgm:prSet/>
      <dgm:spPr/>
      <dgm:t>
        <a:bodyPr/>
        <a:lstStyle/>
        <a:p>
          <a:endParaRPr lang="en-US"/>
        </a:p>
      </dgm:t>
    </dgm:pt>
    <dgm:pt modelId="{20B8F659-618C-44D0-8965-62F8736CA22E}">
      <dgm:prSet/>
      <dgm:spPr/>
      <dgm:t>
        <a:bodyPr/>
        <a:lstStyle/>
        <a:p>
          <a:r>
            <a:rPr lang="en-GB"/>
            <a:t>Key points, findings or recommendations for policy or practice</a:t>
          </a:r>
          <a:endParaRPr lang="en-US"/>
        </a:p>
      </dgm:t>
    </dgm:pt>
    <dgm:pt modelId="{2B97E3F6-1980-441C-88BF-C8D438D69D97}" type="parTrans" cxnId="{E537CB2D-9EC0-4969-8B93-B2447D1A507C}">
      <dgm:prSet/>
      <dgm:spPr/>
      <dgm:t>
        <a:bodyPr/>
        <a:lstStyle/>
        <a:p>
          <a:endParaRPr lang="en-US"/>
        </a:p>
      </dgm:t>
    </dgm:pt>
    <dgm:pt modelId="{95285B4D-A611-4B92-9E57-82BEC2BE7926}" type="sibTrans" cxnId="{E537CB2D-9EC0-4969-8B93-B2447D1A507C}">
      <dgm:prSet/>
      <dgm:spPr/>
      <dgm:t>
        <a:bodyPr/>
        <a:lstStyle/>
        <a:p>
          <a:endParaRPr lang="en-US"/>
        </a:p>
      </dgm:t>
    </dgm:pt>
    <dgm:pt modelId="{FA0DAC5F-7B7D-4916-91AA-992C87680CF1}">
      <dgm:prSet/>
      <dgm:spPr/>
      <dgm:t>
        <a:bodyPr/>
        <a:lstStyle/>
        <a:p>
          <a:r>
            <a:rPr lang="en-GB"/>
            <a:t>Introduction </a:t>
          </a:r>
          <a:endParaRPr lang="en-US"/>
        </a:p>
      </dgm:t>
    </dgm:pt>
    <dgm:pt modelId="{EFEC6731-692B-4C14-BBD6-6A76690C4393}" type="parTrans" cxnId="{F670C1BF-F2FA-40BA-9E73-BAF621A0E02E}">
      <dgm:prSet/>
      <dgm:spPr/>
      <dgm:t>
        <a:bodyPr/>
        <a:lstStyle/>
        <a:p>
          <a:endParaRPr lang="en-US"/>
        </a:p>
      </dgm:t>
    </dgm:pt>
    <dgm:pt modelId="{77465183-F95E-4840-87AF-B1F162032592}" type="sibTrans" cxnId="{F670C1BF-F2FA-40BA-9E73-BAF621A0E02E}">
      <dgm:prSet/>
      <dgm:spPr/>
      <dgm:t>
        <a:bodyPr/>
        <a:lstStyle/>
        <a:p>
          <a:endParaRPr lang="en-US"/>
        </a:p>
      </dgm:t>
    </dgm:pt>
    <dgm:pt modelId="{A80DF6E5-3AA7-410D-BA78-2B55BDA15F7C}">
      <dgm:prSet/>
      <dgm:spPr/>
      <dgm:t>
        <a:bodyPr/>
        <a:lstStyle/>
        <a:p>
          <a:r>
            <a:rPr lang="en-GB"/>
            <a:t>The body (the main text)</a:t>
          </a:r>
          <a:endParaRPr lang="en-US"/>
        </a:p>
      </dgm:t>
    </dgm:pt>
    <dgm:pt modelId="{9EF7B97F-53A1-4FD2-819F-B0854EDE5894}" type="parTrans" cxnId="{76AA9A8A-39D1-46DA-8B9A-4B89EAB5DF13}">
      <dgm:prSet/>
      <dgm:spPr/>
      <dgm:t>
        <a:bodyPr/>
        <a:lstStyle/>
        <a:p>
          <a:endParaRPr lang="en-US"/>
        </a:p>
      </dgm:t>
    </dgm:pt>
    <dgm:pt modelId="{B3BF10C6-1639-4D8C-881A-5B3DEF1CCB3D}" type="sibTrans" cxnId="{76AA9A8A-39D1-46DA-8B9A-4B89EAB5DF13}">
      <dgm:prSet/>
      <dgm:spPr/>
      <dgm:t>
        <a:bodyPr/>
        <a:lstStyle/>
        <a:p>
          <a:endParaRPr lang="en-US"/>
        </a:p>
      </dgm:t>
    </dgm:pt>
    <dgm:pt modelId="{36A60C38-2C43-43C3-8FAF-AFFDB1DE3042}" type="pres">
      <dgm:prSet presAssocID="{989540D1-D0AD-4EF1-BC58-E70951E561A4}" presName="linear" presStyleCnt="0">
        <dgm:presLayoutVars>
          <dgm:animLvl val="lvl"/>
          <dgm:resizeHandles val="exact"/>
        </dgm:presLayoutVars>
      </dgm:prSet>
      <dgm:spPr/>
    </dgm:pt>
    <dgm:pt modelId="{1DA281B3-A01D-42A9-9F35-0CEA8EFCA087}" type="pres">
      <dgm:prSet presAssocID="{040A3FA1-624E-4B5F-B02D-7854AA550B09}" presName="parentText" presStyleLbl="node1" presStyleIdx="0" presStyleCnt="5">
        <dgm:presLayoutVars>
          <dgm:chMax val="0"/>
          <dgm:bulletEnabled val="1"/>
        </dgm:presLayoutVars>
      </dgm:prSet>
      <dgm:spPr/>
    </dgm:pt>
    <dgm:pt modelId="{34EF78B1-A47D-4E75-B7AE-0CEBC1EA42A1}" type="pres">
      <dgm:prSet presAssocID="{D6DC0276-EF7C-4645-8243-A4263C77D230}" presName="spacer" presStyleCnt="0"/>
      <dgm:spPr/>
    </dgm:pt>
    <dgm:pt modelId="{EE0AB6CC-2699-4614-9E79-300228E4E3FF}" type="pres">
      <dgm:prSet presAssocID="{7404E2E2-0634-4BEE-A0C0-5B4E98B0471E}" presName="parentText" presStyleLbl="node1" presStyleIdx="1" presStyleCnt="5">
        <dgm:presLayoutVars>
          <dgm:chMax val="0"/>
          <dgm:bulletEnabled val="1"/>
        </dgm:presLayoutVars>
      </dgm:prSet>
      <dgm:spPr/>
    </dgm:pt>
    <dgm:pt modelId="{D3F26E63-05E6-45DE-814A-B98A39ECF3E4}" type="pres">
      <dgm:prSet presAssocID="{5CFA869B-3E8F-4A68-A9A7-129F06CA11BD}" presName="spacer" presStyleCnt="0"/>
      <dgm:spPr/>
    </dgm:pt>
    <dgm:pt modelId="{740A9520-D339-498A-ABFC-7F444B18CE1C}" type="pres">
      <dgm:prSet presAssocID="{20B8F659-618C-44D0-8965-62F8736CA22E}" presName="parentText" presStyleLbl="node1" presStyleIdx="2" presStyleCnt="5">
        <dgm:presLayoutVars>
          <dgm:chMax val="0"/>
          <dgm:bulletEnabled val="1"/>
        </dgm:presLayoutVars>
      </dgm:prSet>
      <dgm:spPr/>
    </dgm:pt>
    <dgm:pt modelId="{66704088-ABD6-4F75-96AB-593132450A83}" type="pres">
      <dgm:prSet presAssocID="{95285B4D-A611-4B92-9E57-82BEC2BE7926}" presName="spacer" presStyleCnt="0"/>
      <dgm:spPr/>
    </dgm:pt>
    <dgm:pt modelId="{60A10717-0F0D-40EC-B17F-D10E1E638153}" type="pres">
      <dgm:prSet presAssocID="{FA0DAC5F-7B7D-4916-91AA-992C87680CF1}" presName="parentText" presStyleLbl="node1" presStyleIdx="3" presStyleCnt="5">
        <dgm:presLayoutVars>
          <dgm:chMax val="0"/>
          <dgm:bulletEnabled val="1"/>
        </dgm:presLayoutVars>
      </dgm:prSet>
      <dgm:spPr/>
    </dgm:pt>
    <dgm:pt modelId="{43D81E11-6252-4F73-B2FB-04D6BA474585}" type="pres">
      <dgm:prSet presAssocID="{77465183-F95E-4840-87AF-B1F162032592}" presName="spacer" presStyleCnt="0"/>
      <dgm:spPr/>
    </dgm:pt>
    <dgm:pt modelId="{70827CEE-A213-4B05-B966-93D08EC6D2CC}" type="pres">
      <dgm:prSet presAssocID="{A80DF6E5-3AA7-410D-BA78-2B55BDA15F7C}" presName="parentText" presStyleLbl="node1" presStyleIdx="4" presStyleCnt="5">
        <dgm:presLayoutVars>
          <dgm:chMax val="0"/>
          <dgm:bulletEnabled val="1"/>
        </dgm:presLayoutVars>
      </dgm:prSet>
      <dgm:spPr/>
    </dgm:pt>
  </dgm:ptLst>
  <dgm:cxnLst>
    <dgm:cxn modelId="{FD12BD19-3527-4C03-A496-6E4550AF945A}" type="presOf" srcId="{FA0DAC5F-7B7D-4916-91AA-992C87680CF1}" destId="{60A10717-0F0D-40EC-B17F-D10E1E638153}" srcOrd="0" destOrd="0" presId="urn:microsoft.com/office/officeart/2005/8/layout/vList2"/>
    <dgm:cxn modelId="{E537CB2D-9EC0-4969-8B93-B2447D1A507C}" srcId="{989540D1-D0AD-4EF1-BC58-E70951E561A4}" destId="{20B8F659-618C-44D0-8965-62F8736CA22E}" srcOrd="2" destOrd="0" parTransId="{2B97E3F6-1980-441C-88BF-C8D438D69D97}" sibTransId="{95285B4D-A611-4B92-9E57-82BEC2BE7926}"/>
    <dgm:cxn modelId="{AC677F30-C779-4E58-8FC6-8A90AA6DCB8B}" type="presOf" srcId="{040A3FA1-624E-4B5F-B02D-7854AA550B09}" destId="{1DA281B3-A01D-42A9-9F35-0CEA8EFCA087}" srcOrd="0" destOrd="0" presId="urn:microsoft.com/office/officeart/2005/8/layout/vList2"/>
    <dgm:cxn modelId="{43BF4C43-CDA2-4256-9E6A-7296DE1AF39D}" type="presOf" srcId="{989540D1-D0AD-4EF1-BC58-E70951E561A4}" destId="{36A60C38-2C43-43C3-8FAF-AFFDB1DE3042}" srcOrd="0" destOrd="0" presId="urn:microsoft.com/office/officeart/2005/8/layout/vList2"/>
    <dgm:cxn modelId="{76AA9A8A-39D1-46DA-8B9A-4B89EAB5DF13}" srcId="{989540D1-D0AD-4EF1-BC58-E70951E561A4}" destId="{A80DF6E5-3AA7-410D-BA78-2B55BDA15F7C}" srcOrd="4" destOrd="0" parTransId="{9EF7B97F-53A1-4FD2-819F-B0854EDE5894}" sibTransId="{B3BF10C6-1639-4D8C-881A-5B3DEF1CCB3D}"/>
    <dgm:cxn modelId="{9361E1A2-3E91-4796-BE41-54298D777DAA}" srcId="{989540D1-D0AD-4EF1-BC58-E70951E561A4}" destId="{7404E2E2-0634-4BEE-A0C0-5B4E98B0471E}" srcOrd="1" destOrd="0" parTransId="{F4CA95E7-DE0A-4676-9434-FF89AB24184E}" sibTransId="{5CFA869B-3E8F-4A68-A9A7-129F06CA11BD}"/>
    <dgm:cxn modelId="{F670C1BF-F2FA-40BA-9E73-BAF621A0E02E}" srcId="{989540D1-D0AD-4EF1-BC58-E70951E561A4}" destId="{FA0DAC5F-7B7D-4916-91AA-992C87680CF1}" srcOrd="3" destOrd="0" parTransId="{EFEC6731-692B-4C14-BBD6-6A76690C4393}" sibTransId="{77465183-F95E-4840-87AF-B1F162032592}"/>
    <dgm:cxn modelId="{308516C0-C186-47E7-AD03-C34BEF172D50}" type="presOf" srcId="{20B8F659-618C-44D0-8965-62F8736CA22E}" destId="{740A9520-D339-498A-ABFC-7F444B18CE1C}" srcOrd="0" destOrd="0" presId="urn:microsoft.com/office/officeart/2005/8/layout/vList2"/>
    <dgm:cxn modelId="{8ABA59C6-8AB2-4DB3-8979-5C77C20571F8}" type="presOf" srcId="{7404E2E2-0634-4BEE-A0C0-5B4E98B0471E}" destId="{EE0AB6CC-2699-4614-9E79-300228E4E3FF}" srcOrd="0" destOrd="0" presId="urn:microsoft.com/office/officeart/2005/8/layout/vList2"/>
    <dgm:cxn modelId="{AAEDEEC7-EF8D-4434-8027-202FD38016E6}" type="presOf" srcId="{A80DF6E5-3AA7-410D-BA78-2B55BDA15F7C}" destId="{70827CEE-A213-4B05-B966-93D08EC6D2CC}" srcOrd="0" destOrd="0" presId="urn:microsoft.com/office/officeart/2005/8/layout/vList2"/>
    <dgm:cxn modelId="{292973ED-D2CD-48EF-9FDF-EBDC87A553D7}" srcId="{989540D1-D0AD-4EF1-BC58-E70951E561A4}" destId="{040A3FA1-624E-4B5F-B02D-7854AA550B09}" srcOrd="0" destOrd="0" parTransId="{934C9BBA-A41B-414B-9D3B-C38E0B4453CF}" sibTransId="{D6DC0276-EF7C-4645-8243-A4263C77D230}"/>
    <dgm:cxn modelId="{713DFF09-9C52-4E44-A2A2-15DA22C3BEB8}" type="presParOf" srcId="{36A60C38-2C43-43C3-8FAF-AFFDB1DE3042}" destId="{1DA281B3-A01D-42A9-9F35-0CEA8EFCA087}" srcOrd="0" destOrd="0" presId="urn:microsoft.com/office/officeart/2005/8/layout/vList2"/>
    <dgm:cxn modelId="{0D6CE25B-C4E5-4046-99CA-BA8FB05B393A}" type="presParOf" srcId="{36A60C38-2C43-43C3-8FAF-AFFDB1DE3042}" destId="{34EF78B1-A47D-4E75-B7AE-0CEBC1EA42A1}" srcOrd="1" destOrd="0" presId="urn:microsoft.com/office/officeart/2005/8/layout/vList2"/>
    <dgm:cxn modelId="{20CC4B0C-02C7-46D4-B956-29D21510914E}" type="presParOf" srcId="{36A60C38-2C43-43C3-8FAF-AFFDB1DE3042}" destId="{EE0AB6CC-2699-4614-9E79-300228E4E3FF}" srcOrd="2" destOrd="0" presId="urn:microsoft.com/office/officeart/2005/8/layout/vList2"/>
    <dgm:cxn modelId="{1F972F95-48FC-4130-86D5-807BD242D1C1}" type="presParOf" srcId="{36A60C38-2C43-43C3-8FAF-AFFDB1DE3042}" destId="{D3F26E63-05E6-45DE-814A-B98A39ECF3E4}" srcOrd="3" destOrd="0" presId="urn:microsoft.com/office/officeart/2005/8/layout/vList2"/>
    <dgm:cxn modelId="{B1E248C4-B3DA-4E43-A7A2-20716726B0BA}" type="presParOf" srcId="{36A60C38-2C43-43C3-8FAF-AFFDB1DE3042}" destId="{740A9520-D339-498A-ABFC-7F444B18CE1C}" srcOrd="4" destOrd="0" presId="urn:microsoft.com/office/officeart/2005/8/layout/vList2"/>
    <dgm:cxn modelId="{ACF78EBF-F37F-403C-8165-261A49B0A53D}" type="presParOf" srcId="{36A60C38-2C43-43C3-8FAF-AFFDB1DE3042}" destId="{66704088-ABD6-4F75-96AB-593132450A83}" srcOrd="5" destOrd="0" presId="urn:microsoft.com/office/officeart/2005/8/layout/vList2"/>
    <dgm:cxn modelId="{F61B04F6-8F1F-4525-86CA-97395EA9918A}" type="presParOf" srcId="{36A60C38-2C43-43C3-8FAF-AFFDB1DE3042}" destId="{60A10717-0F0D-40EC-B17F-D10E1E638153}" srcOrd="6" destOrd="0" presId="urn:microsoft.com/office/officeart/2005/8/layout/vList2"/>
    <dgm:cxn modelId="{2D5E2756-CE47-4D6B-87BD-FF3F84F44548}" type="presParOf" srcId="{36A60C38-2C43-43C3-8FAF-AFFDB1DE3042}" destId="{43D81E11-6252-4F73-B2FB-04D6BA474585}" srcOrd="7" destOrd="0" presId="urn:microsoft.com/office/officeart/2005/8/layout/vList2"/>
    <dgm:cxn modelId="{B1D7131A-54E8-4D8F-B409-49DAD7FF69AB}" type="presParOf" srcId="{36A60C38-2C43-43C3-8FAF-AFFDB1DE3042}" destId="{70827CEE-A213-4B05-B966-93D08EC6D2C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27079E-1CF5-45EB-87C2-6097A38C1785}" type="doc">
      <dgm:prSet loTypeId="urn:microsoft.com/office/officeart/2016/7/layout/BasicLinearProcessNumbered" loCatId="process" qsTypeId="urn:microsoft.com/office/officeart/2005/8/quickstyle/simple2" qsCatId="simple" csTypeId="urn:microsoft.com/office/officeart/2005/8/colors/colorful1" csCatId="colorful"/>
      <dgm:spPr/>
      <dgm:t>
        <a:bodyPr/>
        <a:lstStyle/>
        <a:p>
          <a:endParaRPr lang="en-US"/>
        </a:p>
      </dgm:t>
    </dgm:pt>
    <dgm:pt modelId="{1E0BDA06-0FDA-44B1-8EAB-52B6BC3C2703}">
      <dgm:prSet/>
      <dgm:spPr/>
      <dgm:t>
        <a:bodyPr/>
        <a:lstStyle/>
        <a:p>
          <a:r>
            <a:rPr lang="en-GB"/>
            <a:t>Keep it short. </a:t>
          </a:r>
          <a:endParaRPr lang="en-US"/>
        </a:p>
      </dgm:t>
    </dgm:pt>
    <dgm:pt modelId="{59465DBC-3D08-4FF4-8EF3-C71D2B33F58F}" type="parTrans" cxnId="{EC065E19-9C58-4104-ADF6-FF88D912C6E2}">
      <dgm:prSet/>
      <dgm:spPr/>
      <dgm:t>
        <a:bodyPr/>
        <a:lstStyle/>
        <a:p>
          <a:endParaRPr lang="en-US"/>
        </a:p>
      </dgm:t>
    </dgm:pt>
    <dgm:pt modelId="{B3401789-25AC-43BD-95AF-B4DD39B1BE5F}" type="sibTrans" cxnId="{EC065E19-9C58-4104-ADF6-FF88D912C6E2}">
      <dgm:prSet phldrT="1" phldr="0"/>
      <dgm:spPr/>
      <dgm:t>
        <a:bodyPr/>
        <a:lstStyle/>
        <a:p>
          <a:r>
            <a:rPr lang="en-US"/>
            <a:t>1</a:t>
          </a:r>
        </a:p>
      </dgm:t>
    </dgm:pt>
    <dgm:pt modelId="{D93D57FD-A76E-4DAF-9860-FEF90E5FD4BC}">
      <dgm:prSet/>
      <dgm:spPr/>
      <dgm:t>
        <a:bodyPr/>
        <a:lstStyle/>
        <a:p>
          <a:r>
            <a:rPr lang="en-GB"/>
            <a:t>Make it catchy but ensure you use relevant key words. Try using an unusual turn of phrase or a question. </a:t>
          </a:r>
          <a:endParaRPr lang="en-US"/>
        </a:p>
      </dgm:t>
    </dgm:pt>
    <dgm:pt modelId="{D3B18053-4E50-4979-93C1-D479C8CEE42F}" type="parTrans" cxnId="{FADFA11B-687D-4B2D-A5CD-C145FC00946F}">
      <dgm:prSet/>
      <dgm:spPr/>
      <dgm:t>
        <a:bodyPr/>
        <a:lstStyle/>
        <a:p>
          <a:endParaRPr lang="en-US"/>
        </a:p>
      </dgm:t>
    </dgm:pt>
    <dgm:pt modelId="{A6DABC94-C295-431F-80F4-0B16ACB9DAA6}" type="sibTrans" cxnId="{FADFA11B-687D-4B2D-A5CD-C145FC00946F}">
      <dgm:prSet phldrT="2" phldr="0"/>
      <dgm:spPr/>
      <dgm:t>
        <a:bodyPr/>
        <a:lstStyle/>
        <a:p>
          <a:r>
            <a:rPr lang="en-US"/>
            <a:t>2</a:t>
          </a:r>
        </a:p>
      </dgm:t>
    </dgm:pt>
    <dgm:pt modelId="{13E76DA6-DE2E-4E89-A4E0-A78672416BBE}">
      <dgm:prSet/>
      <dgm:spPr/>
      <dgm:t>
        <a:bodyPr/>
        <a:lstStyle/>
        <a:p>
          <a:r>
            <a:rPr lang="en-GB"/>
            <a:t>Keep it to the point - make sure it is relevant to the topic</a:t>
          </a:r>
          <a:endParaRPr lang="en-US"/>
        </a:p>
      </dgm:t>
    </dgm:pt>
    <dgm:pt modelId="{72758169-9AE9-4005-A1AF-091DE10EEB29}" type="parTrans" cxnId="{8CB97055-7727-4497-944A-F9FA1205CE14}">
      <dgm:prSet/>
      <dgm:spPr/>
      <dgm:t>
        <a:bodyPr/>
        <a:lstStyle/>
        <a:p>
          <a:endParaRPr lang="en-US"/>
        </a:p>
      </dgm:t>
    </dgm:pt>
    <dgm:pt modelId="{6841DA9F-9994-4BFC-A7CA-D67A3C53C8D7}" type="sibTrans" cxnId="{8CB97055-7727-4497-944A-F9FA1205CE14}">
      <dgm:prSet phldrT="3" phldr="0"/>
      <dgm:spPr/>
      <dgm:t>
        <a:bodyPr/>
        <a:lstStyle/>
        <a:p>
          <a:r>
            <a:rPr lang="en-US"/>
            <a:t>3</a:t>
          </a:r>
        </a:p>
      </dgm:t>
    </dgm:pt>
    <dgm:pt modelId="{D3D981AE-BFE0-4220-8BC0-26E16F07B752}" type="pres">
      <dgm:prSet presAssocID="{6927079E-1CF5-45EB-87C2-6097A38C1785}" presName="Name0" presStyleCnt="0">
        <dgm:presLayoutVars>
          <dgm:animLvl val="lvl"/>
          <dgm:resizeHandles val="exact"/>
        </dgm:presLayoutVars>
      </dgm:prSet>
      <dgm:spPr/>
    </dgm:pt>
    <dgm:pt modelId="{83DC6450-135C-4E02-A35C-8A1A00622446}" type="pres">
      <dgm:prSet presAssocID="{1E0BDA06-0FDA-44B1-8EAB-52B6BC3C2703}" presName="compositeNode" presStyleCnt="0">
        <dgm:presLayoutVars>
          <dgm:bulletEnabled val="1"/>
        </dgm:presLayoutVars>
      </dgm:prSet>
      <dgm:spPr/>
    </dgm:pt>
    <dgm:pt modelId="{0E307EC4-4149-429A-80BF-958546268DCF}" type="pres">
      <dgm:prSet presAssocID="{1E0BDA06-0FDA-44B1-8EAB-52B6BC3C2703}" presName="bgRect" presStyleLbl="bgAccFollowNode1" presStyleIdx="0" presStyleCnt="3"/>
      <dgm:spPr/>
    </dgm:pt>
    <dgm:pt modelId="{F4D3B5F6-17EE-425B-B5CC-EF99703CA68C}" type="pres">
      <dgm:prSet presAssocID="{B3401789-25AC-43BD-95AF-B4DD39B1BE5F}" presName="sibTransNodeCircle" presStyleLbl="alignNode1" presStyleIdx="0" presStyleCnt="6">
        <dgm:presLayoutVars>
          <dgm:chMax val="0"/>
          <dgm:bulletEnabled/>
        </dgm:presLayoutVars>
      </dgm:prSet>
      <dgm:spPr/>
    </dgm:pt>
    <dgm:pt modelId="{8E1E9D73-7CEC-4719-9173-7245D0022FC3}" type="pres">
      <dgm:prSet presAssocID="{1E0BDA06-0FDA-44B1-8EAB-52B6BC3C2703}" presName="bottomLine" presStyleLbl="alignNode1" presStyleIdx="1" presStyleCnt="6">
        <dgm:presLayoutVars/>
      </dgm:prSet>
      <dgm:spPr/>
    </dgm:pt>
    <dgm:pt modelId="{E0C8A038-030E-47F7-9D28-A2741AB9AF20}" type="pres">
      <dgm:prSet presAssocID="{1E0BDA06-0FDA-44B1-8EAB-52B6BC3C2703}" presName="nodeText" presStyleLbl="bgAccFollowNode1" presStyleIdx="0" presStyleCnt="3">
        <dgm:presLayoutVars>
          <dgm:bulletEnabled val="1"/>
        </dgm:presLayoutVars>
      </dgm:prSet>
      <dgm:spPr/>
    </dgm:pt>
    <dgm:pt modelId="{0B38847D-F137-4124-9D75-3AD810F122A0}" type="pres">
      <dgm:prSet presAssocID="{B3401789-25AC-43BD-95AF-B4DD39B1BE5F}" presName="sibTrans" presStyleCnt="0"/>
      <dgm:spPr/>
    </dgm:pt>
    <dgm:pt modelId="{9C89116A-D87C-4E72-B642-5BB302636C37}" type="pres">
      <dgm:prSet presAssocID="{D93D57FD-A76E-4DAF-9860-FEF90E5FD4BC}" presName="compositeNode" presStyleCnt="0">
        <dgm:presLayoutVars>
          <dgm:bulletEnabled val="1"/>
        </dgm:presLayoutVars>
      </dgm:prSet>
      <dgm:spPr/>
    </dgm:pt>
    <dgm:pt modelId="{4A92F82B-EBDA-419E-A136-B5871205B035}" type="pres">
      <dgm:prSet presAssocID="{D93D57FD-A76E-4DAF-9860-FEF90E5FD4BC}" presName="bgRect" presStyleLbl="bgAccFollowNode1" presStyleIdx="1" presStyleCnt="3"/>
      <dgm:spPr/>
    </dgm:pt>
    <dgm:pt modelId="{551B2214-954E-49B5-A27D-EF3E9B5B80FA}" type="pres">
      <dgm:prSet presAssocID="{A6DABC94-C295-431F-80F4-0B16ACB9DAA6}" presName="sibTransNodeCircle" presStyleLbl="alignNode1" presStyleIdx="2" presStyleCnt="6">
        <dgm:presLayoutVars>
          <dgm:chMax val="0"/>
          <dgm:bulletEnabled/>
        </dgm:presLayoutVars>
      </dgm:prSet>
      <dgm:spPr/>
    </dgm:pt>
    <dgm:pt modelId="{56F16BC8-5679-495A-942E-A206B6869FE3}" type="pres">
      <dgm:prSet presAssocID="{D93D57FD-A76E-4DAF-9860-FEF90E5FD4BC}" presName="bottomLine" presStyleLbl="alignNode1" presStyleIdx="3" presStyleCnt="6">
        <dgm:presLayoutVars/>
      </dgm:prSet>
      <dgm:spPr/>
    </dgm:pt>
    <dgm:pt modelId="{9F85A50D-F9D1-4747-883C-D8BE1B7C4380}" type="pres">
      <dgm:prSet presAssocID="{D93D57FD-A76E-4DAF-9860-FEF90E5FD4BC}" presName="nodeText" presStyleLbl="bgAccFollowNode1" presStyleIdx="1" presStyleCnt="3">
        <dgm:presLayoutVars>
          <dgm:bulletEnabled val="1"/>
        </dgm:presLayoutVars>
      </dgm:prSet>
      <dgm:spPr/>
    </dgm:pt>
    <dgm:pt modelId="{002C645B-5819-46D9-84A7-78B8AF5D6268}" type="pres">
      <dgm:prSet presAssocID="{A6DABC94-C295-431F-80F4-0B16ACB9DAA6}" presName="sibTrans" presStyleCnt="0"/>
      <dgm:spPr/>
    </dgm:pt>
    <dgm:pt modelId="{C64A2696-584D-4954-B8A5-54FA5B8F70B3}" type="pres">
      <dgm:prSet presAssocID="{13E76DA6-DE2E-4E89-A4E0-A78672416BBE}" presName="compositeNode" presStyleCnt="0">
        <dgm:presLayoutVars>
          <dgm:bulletEnabled val="1"/>
        </dgm:presLayoutVars>
      </dgm:prSet>
      <dgm:spPr/>
    </dgm:pt>
    <dgm:pt modelId="{5A48D9F1-FF98-490C-B39E-215B589CD7B8}" type="pres">
      <dgm:prSet presAssocID="{13E76DA6-DE2E-4E89-A4E0-A78672416BBE}" presName="bgRect" presStyleLbl="bgAccFollowNode1" presStyleIdx="2" presStyleCnt="3"/>
      <dgm:spPr/>
    </dgm:pt>
    <dgm:pt modelId="{08FF3EF5-1A45-4F0B-842C-5268BD1C2EE2}" type="pres">
      <dgm:prSet presAssocID="{6841DA9F-9994-4BFC-A7CA-D67A3C53C8D7}" presName="sibTransNodeCircle" presStyleLbl="alignNode1" presStyleIdx="4" presStyleCnt="6">
        <dgm:presLayoutVars>
          <dgm:chMax val="0"/>
          <dgm:bulletEnabled/>
        </dgm:presLayoutVars>
      </dgm:prSet>
      <dgm:spPr/>
    </dgm:pt>
    <dgm:pt modelId="{D74A178C-D4F0-4332-8602-D1F60ED72D35}" type="pres">
      <dgm:prSet presAssocID="{13E76DA6-DE2E-4E89-A4E0-A78672416BBE}" presName="bottomLine" presStyleLbl="alignNode1" presStyleIdx="5" presStyleCnt="6">
        <dgm:presLayoutVars/>
      </dgm:prSet>
      <dgm:spPr/>
    </dgm:pt>
    <dgm:pt modelId="{70E51948-1A05-4D4A-B347-E3CA1B7A3617}" type="pres">
      <dgm:prSet presAssocID="{13E76DA6-DE2E-4E89-A4E0-A78672416BBE}" presName="nodeText" presStyleLbl="bgAccFollowNode1" presStyleIdx="2" presStyleCnt="3">
        <dgm:presLayoutVars>
          <dgm:bulletEnabled val="1"/>
        </dgm:presLayoutVars>
      </dgm:prSet>
      <dgm:spPr/>
    </dgm:pt>
  </dgm:ptLst>
  <dgm:cxnLst>
    <dgm:cxn modelId="{F18C3C0B-D61A-449E-8FD2-4E0BF9E629BE}" type="presOf" srcId="{13E76DA6-DE2E-4E89-A4E0-A78672416BBE}" destId="{5A48D9F1-FF98-490C-B39E-215B589CD7B8}" srcOrd="0" destOrd="0" presId="urn:microsoft.com/office/officeart/2016/7/layout/BasicLinearProcessNumbered"/>
    <dgm:cxn modelId="{EC065E19-9C58-4104-ADF6-FF88D912C6E2}" srcId="{6927079E-1CF5-45EB-87C2-6097A38C1785}" destId="{1E0BDA06-0FDA-44B1-8EAB-52B6BC3C2703}" srcOrd="0" destOrd="0" parTransId="{59465DBC-3D08-4FF4-8EF3-C71D2B33F58F}" sibTransId="{B3401789-25AC-43BD-95AF-B4DD39B1BE5F}"/>
    <dgm:cxn modelId="{FADFA11B-687D-4B2D-A5CD-C145FC00946F}" srcId="{6927079E-1CF5-45EB-87C2-6097A38C1785}" destId="{D93D57FD-A76E-4DAF-9860-FEF90E5FD4BC}" srcOrd="1" destOrd="0" parTransId="{D3B18053-4E50-4979-93C1-D479C8CEE42F}" sibTransId="{A6DABC94-C295-431F-80F4-0B16ACB9DAA6}"/>
    <dgm:cxn modelId="{9C610024-C549-4813-B341-3C5576B40F9E}" type="presOf" srcId="{B3401789-25AC-43BD-95AF-B4DD39B1BE5F}" destId="{F4D3B5F6-17EE-425B-B5CC-EF99703CA68C}" srcOrd="0" destOrd="0" presId="urn:microsoft.com/office/officeart/2016/7/layout/BasicLinearProcessNumbered"/>
    <dgm:cxn modelId="{AE3E433A-1867-42CF-B6F0-80CE46ED79E8}" type="presOf" srcId="{1E0BDA06-0FDA-44B1-8EAB-52B6BC3C2703}" destId="{E0C8A038-030E-47F7-9D28-A2741AB9AF20}" srcOrd="1" destOrd="0" presId="urn:microsoft.com/office/officeart/2016/7/layout/BasicLinearProcessNumbered"/>
    <dgm:cxn modelId="{3A78DC3B-18D7-40E2-8E85-D49DDE486891}" type="presOf" srcId="{6841DA9F-9994-4BFC-A7CA-D67A3C53C8D7}" destId="{08FF3EF5-1A45-4F0B-842C-5268BD1C2EE2}" srcOrd="0" destOrd="0" presId="urn:microsoft.com/office/officeart/2016/7/layout/BasicLinearProcessNumbered"/>
    <dgm:cxn modelId="{372B505D-FBBF-404A-933D-D6B589EC7DA8}" type="presOf" srcId="{D93D57FD-A76E-4DAF-9860-FEF90E5FD4BC}" destId="{9F85A50D-F9D1-4747-883C-D8BE1B7C4380}" srcOrd="1" destOrd="0" presId="urn:microsoft.com/office/officeart/2016/7/layout/BasicLinearProcessNumbered"/>
    <dgm:cxn modelId="{5E597253-4598-4081-848C-54C6CD12571B}" type="presOf" srcId="{D93D57FD-A76E-4DAF-9860-FEF90E5FD4BC}" destId="{4A92F82B-EBDA-419E-A136-B5871205B035}" srcOrd="0" destOrd="0" presId="urn:microsoft.com/office/officeart/2016/7/layout/BasicLinearProcessNumbered"/>
    <dgm:cxn modelId="{8CB97055-7727-4497-944A-F9FA1205CE14}" srcId="{6927079E-1CF5-45EB-87C2-6097A38C1785}" destId="{13E76DA6-DE2E-4E89-A4E0-A78672416BBE}" srcOrd="2" destOrd="0" parTransId="{72758169-9AE9-4005-A1AF-091DE10EEB29}" sibTransId="{6841DA9F-9994-4BFC-A7CA-D67A3C53C8D7}"/>
    <dgm:cxn modelId="{9F63118D-2CC3-40FA-904A-9FDA90E564F1}" type="presOf" srcId="{13E76DA6-DE2E-4E89-A4E0-A78672416BBE}" destId="{70E51948-1A05-4D4A-B347-E3CA1B7A3617}" srcOrd="1" destOrd="0" presId="urn:microsoft.com/office/officeart/2016/7/layout/BasicLinearProcessNumbered"/>
    <dgm:cxn modelId="{C61B3EB9-CB24-4736-A889-6AC402A85027}" type="presOf" srcId="{A6DABC94-C295-431F-80F4-0B16ACB9DAA6}" destId="{551B2214-954E-49B5-A27D-EF3E9B5B80FA}" srcOrd="0" destOrd="0" presId="urn:microsoft.com/office/officeart/2016/7/layout/BasicLinearProcessNumbered"/>
    <dgm:cxn modelId="{9DBD84E7-55C3-4ED2-98CF-E4460F6C8127}" type="presOf" srcId="{1E0BDA06-0FDA-44B1-8EAB-52B6BC3C2703}" destId="{0E307EC4-4149-429A-80BF-958546268DCF}" srcOrd="0" destOrd="0" presId="urn:microsoft.com/office/officeart/2016/7/layout/BasicLinearProcessNumbered"/>
    <dgm:cxn modelId="{4437E0FF-659B-4251-9676-591B4CBB2C15}" type="presOf" srcId="{6927079E-1CF5-45EB-87C2-6097A38C1785}" destId="{D3D981AE-BFE0-4220-8BC0-26E16F07B752}" srcOrd="0" destOrd="0" presId="urn:microsoft.com/office/officeart/2016/7/layout/BasicLinearProcessNumbered"/>
    <dgm:cxn modelId="{CB926181-E9AA-4A8C-8E0A-027B1313CBFB}" type="presParOf" srcId="{D3D981AE-BFE0-4220-8BC0-26E16F07B752}" destId="{83DC6450-135C-4E02-A35C-8A1A00622446}" srcOrd="0" destOrd="0" presId="urn:microsoft.com/office/officeart/2016/7/layout/BasicLinearProcessNumbered"/>
    <dgm:cxn modelId="{9C4A1B30-7DC6-4888-838F-29A60C9A2CA8}" type="presParOf" srcId="{83DC6450-135C-4E02-A35C-8A1A00622446}" destId="{0E307EC4-4149-429A-80BF-958546268DCF}" srcOrd="0" destOrd="0" presId="urn:microsoft.com/office/officeart/2016/7/layout/BasicLinearProcessNumbered"/>
    <dgm:cxn modelId="{C45F12FB-2DCD-4B6F-9401-C3EFB630E81E}" type="presParOf" srcId="{83DC6450-135C-4E02-A35C-8A1A00622446}" destId="{F4D3B5F6-17EE-425B-B5CC-EF99703CA68C}" srcOrd="1" destOrd="0" presId="urn:microsoft.com/office/officeart/2016/7/layout/BasicLinearProcessNumbered"/>
    <dgm:cxn modelId="{A5A04D63-7574-483A-8C9C-888F7CA5EF50}" type="presParOf" srcId="{83DC6450-135C-4E02-A35C-8A1A00622446}" destId="{8E1E9D73-7CEC-4719-9173-7245D0022FC3}" srcOrd="2" destOrd="0" presId="urn:microsoft.com/office/officeart/2016/7/layout/BasicLinearProcessNumbered"/>
    <dgm:cxn modelId="{F3523047-DCCF-470D-8544-EBA48A951319}" type="presParOf" srcId="{83DC6450-135C-4E02-A35C-8A1A00622446}" destId="{E0C8A038-030E-47F7-9D28-A2741AB9AF20}" srcOrd="3" destOrd="0" presId="urn:microsoft.com/office/officeart/2016/7/layout/BasicLinearProcessNumbered"/>
    <dgm:cxn modelId="{AC621675-7137-4C11-8ABC-4A88D9163A98}" type="presParOf" srcId="{D3D981AE-BFE0-4220-8BC0-26E16F07B752}" destId="{0B38847D-F137-4124-9D75-3AD810F122A0}" srcOrd="1" destOrd="0" presId="urn:microsoft.com/office/officeart/2016/7/layout/BasicLinearProcessNumbered"/>
    <dgm:cxn modelId="{D65CF7FD-A32B-4A89-8BFF-229E4E10DB0E}" type="presParOf" srcId="{D3D981AE-BFE0-4220-8BC0-26E16F07B752}" destId="{9C89116A-D87C-4E72-B642-5BB302636C37}" srcOrd="2" destOrd="0" presId="urn:microsoft.com/office/officeart/2016/7/layout/BasicLinearProcessNumbered"/>
    <dgm:cxn modelId="{B027512A-AC44-4E1E-9B2D-D070614E1ECA}" type="presParOf" srcId="{9C89116A-D87C-4E72-B642-5BB302636C37}" destId="{4A92F82B-EBDA-419E-A136-B5871205B035}" srcOrd="0" destOrd="0" presId="urn:microsoft.com/office/officeart/2016/7/layout/BasicLinearProcessNumbered"/>
    <dgm:cxn modelId="{3921F371-33E6-49F0-BEE9-0D78C0BC1E81}" type="presParOf" srcId="{9C89116A-D87C-4E72-B642-5BB302636C37}" destId="{551B2214-954E-49B5-A27D-EF3E9B5B80FA}" srcOrd="1" destOrd="0" presId="urn:microsoft.com/office/officeart/2016/7/layout/BasicLinearProcessNumbered"/>
    <dgm:cxn modelId="{3DD891CA-E528-4B64-A3DF-B954CBAA1AA0}" type="presParOf" srcId="{9C89116A-D87C-4E72-B642-5BB302636C37}" destId="{56F16BC8-5679-495A-942E-A206B6869FE3}" srcOrd="2" destOrd="0" presId="urn:microsoft.com/office/officeart/2016/7/layout/BasicLinearProcessNumbered"/>
    <dgm:cxn modelId="{8B75EB40-9CF6-44A4-8638-3382D045F1D1}" type="presParOf" srcId="{9C89116A-D87C-4E72-B642-5BB302636C37}" destId="{9F85A50D-F9D1-4747-883C-D8BE1B7C4380}" srcOrd="3" destOrd="0" presId="urn:microsoft.com/office/officeart/2016/7/layout/BasicLinearProcessNumbered"/>
    <dgm:cxn modelId="{71430BC8-826F-4C9B-B1C7-66D574468A78}" type="presParOf" srcId="{D3D981AE-BFE0-4220-8BC0-26E16F07B752}" destId="{002C645B-5819-46D9-84A7-78B8AF5D6268}" srcOrd="3" destOrd="0" presId="urn:microsoft.com/office/officeart/2016/7/layout/BasicLinearProcessNumbered"/>
    <dgm:cxn modelId="{1D99BDFC-84E4-4763-A96B-D014A32B15A8}" type="presParOf" srcId="{D3D981AE-BFE0-4220-8BC0-26E16F07B752}" destId="{C64A2696-584D-4954-B8A5-54FA5B8F70B3}" srcOrd="4" destOrd="0" presId="urn:microsoft.com/office/officeart/2016/7/layout/BasicLinearProcessNumbered"/>
    <dgm:cxn modelId="{7B243527-D22E-41CD-9EC0-14A3BD3E5698}" type="presParOf" srcId="{C64A2696-584D-4954-B8A5-54FA5B8F70B3}" destId="{5A48D9F1-FF98-490C-B39E-215B589CD7B8}" srcOrd="0" destOrd="0" presId="urn:microsoft.com/office/officeart/2016/7/layout/BasicLinearProcessNumbered"/>
    <dgm:cxn modelId="{18FEA11C-BAD6-46CE-A206-6CF4D1333CAA}" type="presParOf" srcId="{C64A2696-584D-4954-B8A5-54FA5B8F70B3}" destId="{08FF3EF5-1A45-4F0B-842C-5268BD1C2EE2}" srcOrd="1" destOrd="0" presId="urn:microsoft.com/office/officeart/2016/7/layout/BasicLinearProcessNumbered"/>
    <dgm:cxn modelId="{B324E7A5-CD50-41C2-99E2-7C54878379D0}" type="presParOf" srcId="{C64A2696-584D-4954-B8A5-54FA5B8F70B3}" destId="{D74A178C-D4F0-4332-8602-D1F60ED72D35}" srcOrd="2" destOrd="0" presId="urn:microsoft.com/office/officeart/2016/7/layout/BasicLinearProcessNumbered"/>
    <dgm:cxn modelId="{ED2DAF96-3FC8-49C4-9BAE-CA990874FCE0}" type="presParOf" srcId="{C64A2696-584D-4954-B8A5-54FA5B8F70B3}" destId="{70E51948-1A05-4D4A-B347-E3CA1B7A361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8103ED-04F0-454C-B103-093064C133C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CFAD59B-4C89-4D13-8D3A-AF3A0F3EADBB}">
      <dgm:prSet/>
      <dgm:spPr/>
      <dgm:t>
        <a:bodyPr/>
        <a:lstStyle/>
        <a:p>
          <a:r>
            <a:rPr lang="en-GB"/>
            <a:t>In academic writing, you work up to reveal your conclusions at the end. A Research Briefing is the opposite! You need to keep conclusions short (5 or 6 is enough) and make them easy to find. </a:t>
          </a:r>
          <a:endParaRPr lang="en-US"/>
        </a:p>
      </dgm:t>
    </dgm:pt>
    <dgm:pt modelId="{6A3C0739-5F03-44A5-BDE2-7F0025A187CB}" type="parTrans" cxnId="{08450A63-2F5D-4A15-8CAE-390088136155}">
      <dgm:prSet/>
      <dgm:spPr/>
      <dgm:t>
        <a:bodyPr/>
        <a:lstStyle/>
        <a:p>
          <a:endParaRPr lang="en-US"/>
        </a:p>
      </dgm:t>
    </dgm:pt>
    <dgm:pt modelId="{151824F6-596A-4CB3-8B58-E4164ED6824A}" type="sibTrans" cxnId="{08450A63-2F5D-4A15-8CAE-390088136155}">
      <dgm:prSet/>
      <dgm:spPr/>
      <dgm:t>
        <a:bodyPr/>
        <a:lstStyle/>
        <a:p>
          <a:endParaRPr lang="en-US"/>
        </a:p>
      </dgm:t>
    </dgm:pt>
    <dgm:pt modelId="{4473E644-A80A-414E-9C33-D398EB45492B}">
      <dgm:prSet/>
      <dgm:spPr/>
      <dgm:t>
        <a:bodyPr/>
        <a:lstStyle/>
        <a:p>
          <a:r>
            <a:rPr lang="en-GB"/>
            <a:t>Put them on the front page, as part of the summary or immediately after it, or in a separate box or sidebar.</a:t>
          </a:r>
          <a:endParaRPr lang="en-US"/>
        </a:p>
      </dgm:t>
    </dgm:pt>
    <dgm:pt modelId="{E59EFEF1-8ADC-4B80-B9D9-2D0A07885F53}" type="parTrans" cxnId="{AB7FBFAB-7AF0-4C92-8407-F825815AC004}">
      <dgm:prSet/>
      <dgm:spPr/>
      <dgm:t>
        <a:bodyPr/>
        <a:lstStyle/>
        <a:p>
          <a:endParaRPr lang="en-US"/>
        </a:p>
      </dgm:t>
    </dgm:pt>
    <dgm:pt modelId="{F76AF55F-66E0-4B33-B080-8D58A8CDB992}" type="sibTrans" cxnId="{AB7FBFAB-7AF0-4C92-8407-F825815AC004}">
      <dgm:prSet/>
      <dgm:spPr/>
      <dgm:t>
        <a:bodyPr/>
        <a:lstStyle/>
        <a:p>
          <a:endParaRPr lang="en-US"/>
        </a:p>
      </dgm:t>
    </dgm:pt>
    <dgm:pt modelId="{2E3DAF05-9EF7-4C8C-B1E4-38D0F1CA94D7}" type="pres">
      <dgm:prSet presAssocID="{7B8103ED-04F0-454C-B103-093064C133C4}" presName="hierChild1" presStyleCnt="0">
        <dgm:presLayoutVars>
          <dgm:chPref val="1"/>
          <dgm:dir/>
          <dgm:animOne val="branch"/>
          <dgm:animLvl val="lvl"/>
          <dgm:resizeHandles/>
        </dgm:presLayoutVars>
      </dgm:prSet>
      <dgm:spPr/>
    </dgm:pt>
    <dgm:pt modelId="{CE3C014A-A2E9-4AD5-977D-3A32DFF71FE5}" type="pres">
      <dgm:prSet presAssocID="{DCFAD59B-4C89-4D13-8D3A-AF3A0F3EADBB}" presName="hierRoot1" presStyleCnt="0"/>
      <dgm:spPr/>
    </dgm:pt>
    <dgm:pt modelId="{F26C7198-9C75-44D5-BA09-5E69067205D1}" type="pres">
      <dgm:prSet presAssocID="{DCFAD59B-4C89-4D13-8D3A-AF3A0F3EADBB}" presName="composite" presStyleCnt="0"/>
      <dgm:spPr/>
    </dgm:pt>
    <dgm:pt modelId="{83B38BE5-B905-4059-92D5-37B5FB7786E1}" type="pres">
      <dgm:prSet presAssocID="{DCFAD59B-4C89-4D13-8D3A-AF3A0F3EADBB}" presName="background" presStyleLbl="node0" presStyleIdx="0" presStyleCnt="2"/>
      <dgm:spPr/>
    </dgm:pt>
    <dgm:pt modelId="{484D268A-0013-46F9-9DC8-7DA218F29B48}" type="pres">
      <dgm:prSet presAssocID="{DCFAD59B-4C89-4D13-8D3A-AF3A0F3EADBB}" presName="text" presStyleLbl="fgAcc0" presStyleIdx="0" presStyleCnt="2">
        <dgm:presLayoutVars>
          <dgm:chPref val="3"/>
        </dgm:presLayoutVars>
      </dgm:prSet>
      <dgm:spPr/>
    </dgm:pt>
    <dgm:pt modelId="{8C6F11C0-6DAB-4D4B-A36A-E2FFCC3C98C1}" type="pres">
      <dgm:prSet presAssocID="{DCFAD59B-4C89-4D13-8D3A-AF3A0F3EADBB}" presName="hierChild2" presStyleCnt="0"/>
      <dgm:spPr/>
    </dgm:pt>
    <dgm:pt modelId="{93DC2FEC-B3E8-48C4-8F81-D1DE77036B1D}" type="pres">
      <dgm:prSet presAssocID="{4473E644-A80A-414E-9C33-D398EB45492B}" presName="hierRoot1" presStyleCnt="0"/>
      <dgm:spPr/>
    </dgm:pt>
    <dgm:pt modelId="{83A80BF7-56B8-43F2-A92A-E05225A84747}" type="pres">
      <dgm:prSet presAssocID="{4473E644-A80A-414E-9C33-D398EB45492B}" presName="composite" presStyleCnt="0"/>
      <dgm:spPr/>
    </dgm:pt>
    <dgm:pt modelId="{9D08B430-1D25-4F80-A679-45BEAC9EDF70}" type="pres">
      <dgm:prSet presAssocID="{4473E644-A80A-414E-9C33-D398EB45492B}" presName="background" presStyleLbl="node0" presStyleIdx="1" presStyleCnt="2"/>
      <dgm:spPr/>
    </dgm:pt>
    <dgm:pt modelId="{D8335BE2-0A63-470E-B80B-6BA31284C2ED}" type="pres">
      <dgm:prSet presAssocID="{4473E644-A80A-414E-9C33-D398EB45492B}" presName="text" presStyleLbl="fgAcc0" presStyleIdx="1" presStyleCnt="2">
        <dgm:presLayoutVars>
          <dgm:chPref val="3"/>
        </dgm:presLayoutVars>
      </dgm:prSet>
      <dgm:spPr/>
    </dgm:pt>
    <dgm:pt modelId="{7F92A552-7956-4C47-AF7B-C948FD2506F8}" type="pres">
      <dgm:prSet presAssocID="{4473E644-A80A-414E-9C33-D398EB45492B}" presName="hierChild2" presStyleCnt="0"/>
      <dgm:spPr/>
    </dgm:pt>
  </dgm:ptLst>
  <dgm:cxnLst>
    <dgm:cxn modelId="{08450A63-2F5D-4A15-8CAE-390088136155}" srcId="{7B8103ED-04F0-454C-B103-093064C133C4}" destId="{DCFAD59B-4C89-4D13-8D3A-AF3A0F3EADBB}" srcOrd="0" destOrd="0" parTransId="{6A3C0739-5F03-44A5-BDE2-7F0025A187CB}" sibTransId="{151824F6-596A-4CB3-8B58-E4164ED6824A}"/>
    <dgm:cxn modelId="{1F8D7B4F-7D0A-4C0C-9AF6-EFC2BE70FED2}" type="presOf" srcId="{4473E644-A80A-414E-9C33-D398EB45492B}" destId="{D8335BE2-0A63-470E-B80B-6BA31284C2ED}" srcOrd="0" destOrd="0" presId="urn:microsoft.com/office/officeart/2005/8/layout/hierarchy1"/>
    <dgm:cxn modelId="{AB7FBFAB-7AF0-4C92-8407-F825815AC004}" srcId="{7B8103ED-04F0-454C-B103-093064C133C4}" destId="{4473E644-A80A-414E-9C33-D398EB45492B}" srcOrd="1" destOrd="0" parTransId="{E59EFEF1-8ADC-4B80-B9D9-2D0A07885F53}" sibTransId="{F76AF55F-66E0-4B33-B080-8D58A8CDB992}"/>
    <dgm:cxn modelId="{58CF0DB1-B507-4BD0-889F-D9878F613165}" type="presOf" srcId="{DCFAD59B-4C89-4D13-8D3A-AF3A0F3EADBB}" destId="{484D268A-0013-46F9-9DC8-7DA218F29B48}" srcOrd="0" destOrd="0" presId="urn:microsoft.com/office/officeart/2005/8/layout/hierarchy1"/>
    <dgm:cxn modelId="{CBFEEEDA-EE9E-4FB0-B4C8-A3FE05A65201}" type="presOf" srcId="{7B8103ED-04F0-454C-B103-093064C133C4}" destId="{2E3DAF05-9EF7-4C8C-B1E4-38D0F1CA94D7}" srcOrd="0" destOrd="0" presId="urn:microsoft.com/office/officeart/2005/8/layout/hierarchy1"/>
    <dgm:cxn modelId="{12853424-E250-43A9-912C-26007E6A7CE5}" type="presParOf" srcId="{2E3DAF05-9EF7-4C8C-B1E4-38D0F1CA94D7}" destId="{CE3C014A-A2E9-4AD5-977D-3A32DFF71FE5}" srcOrd="0" destOrd="0" presId="urn:microsoft.com/office/officeart/2005/8/layout/hierarchy1"/>
    <dgm:cxn modelId="{FAE28785-FED8-4138-A844-36FBA4E13133}" type="presParOf" srcId="{CE3C014A-A2E9-4AD5-977D-3A32DFF71FE5}" destId="{F26C7198-9C75-44D5-BA09-5E69067205D1}" srcOrd="0" destOrd="0" presId="urn:microsoft.com/office/officeart/2005/8/layout/hierarchy1"/>
    <dgm:cxn modelId="{CA8D9F75-6C1B-4D98-9F1F-851897450722}" type="presParOf" srcId="{F26C7198-9C75-44D5-BA09-5E69067205D1}" destId="{83B38BE5-B905-4059-92D5-37B5FB7786E1}" srcOrd="0" destOrd="0" presId="urn:microsoft.com/office/officeart/2005/8/layout/hierarchy1"/>
    <dgm:cxn modelId="{5C478368-4172-475A-9204-E1889D81DBD0}" type="presParOf" srcId="{F26C7198-9C75-44D5-BA09-5E69067205D1}" destId="{484D268A-0013-46F9-9DC8-7DA218F29B48}" srcOrd="1" destOrd="0" presId="urn:microsoft.com/office/officeart/2005/8/layout/hierarchy1"/>
    <dgm:cxn modelId="{19B08400-0926-43AE-B80D-D98781EE436E}" type="presParOf" srcId="{CE3C014A-A2E9-4AD5-977D-3A32DFF71FE5}" destId="{8C6F11C0-6DAB-4D4B-A36A-E2FFCC3C98C1}" srcOrd="1" destOrd="0" presId="urn:microsoft.com/office/officeart/2005/8/layout/hierarchy1"/>
    <dgm:cxn modelId="{6B088C66-4EA9-44D6-A8B6-D78E347BBD5C}" type="presParOf" srcId="{2E3DAF05-9EF7-4C8C-B1E4-38D0F1CA94D7}" destId="{93DC2FEC-B3E8-48C4-8F81-D1DE77036B1D}" srcOrd="1" destOrd="0" presId="urn:microsoft.com/office/officeart/2005/8/layout/hierarchy1"/>
    <dgm:cxn modelId="{51BF2D5D-8DE8-4037-8035-DA39F8EBB17B}" type="presParOf" srcId="{93DC2FEC-B3E8-48C4-8F81-D1DE77036B1D}" destId="{83A80BF7-56B8-43F2-A92A-E05225A84747}" srcOrd="0" destOrd="0" presId="urn:microsoft.com/office/officeart/2005/8/layout/hierarchy1"/>
    <dgm:cxn modelId="{156588CF-EFBC-4FC3-8FB3-B0B7C45B88D9}" type="presParOf" srcId="{83A80BF7-56B8-43F2-A92A-E05225A84747}" destId="{9D08B430-1D25-4F80-A679-45BEAC9EDF70}" srcOrd="0" destOrd="0" presId="urn:microsoft.com/office/officeart/2005/8/layout/hierarchy1"/>
    <dgm:cxn modelId="{FB06350D-7162-4954-B827-277652A36443}" type="presParOf" srcId="{83A80BF7-56B8-43F2-A92A-E05225A84747}" destId="{D8335BE2-0A63-470E-B80B-6BA31284C2ED}" srcOrd="1" destOrd="0" presId="urn:microsoft.com/office/officeart/2005/8/layout/hierarchy1"/>
    <dgm:cxn modelId="{55C41091-3E23-4202-8E2D-1640C85E8FD5}" type="presParOf" srcId="{93DC2FEC-B3E8-48C4-8F81-D1DE77036B1D}" destId="{7F92A552-7956-4C47-AF7B-C948FD2506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6B6EA1-FB04-43C9-9E8C-472757092B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5DA203-B645-4C4D-A268-D577262E48CC}">
      <dgm:prSet/>
      <dgm:spPr/>
      <dgm:t>
        <a:bodyPr/>
        <a:lstStyle/>
        <a:p>
          <a:pPr>
            <a:lnSpc>
              <a:spcPct val="100000"/>
            </a:lnSpc>
          </a:pPr>
          <a:r>
            <a:rPr lang="en-GB"/>
            <a:t>The aim here is to grab the reader’s attention, introduce the topic and say why it is important. Aim for 100 words. </a:t>
          </a:r>
          <a:endParaRPr lang="en-US"/>
        </a:p>
      </dgm:t>
    </dgm:pt>
    <dgm:pt modelId="{F2D7FBEF-8DBB-48E0-B5DF-078C4E90F04B}" type="parTrans" cxnId="{60124ED0-A08B-4763-B9B2-4A00591E5893}">
      <dgm:prSet/>
      <dgm:spPr/>
      <dgm:t>
        <a:bodyPr/>
        <a:lstStyle/>
        <a:p>
          <a:endParaRPr lang="en-US"/>
        </a:p>
      </dgm:t>
    </dgm:pt>
    <dgm:pt modelId="{737E8F87-48F7-4976-9592-50C9AE448C10}" type="sibTrans" cxnId="{60124ED0-A08B-4763-B9B2-4A00591E5893}">
      <dgm:prSet/>
      <dgm:spPr/>
      <dgm:t>
        <a:bodyPr/>
        <a:lstStyle/>
        <a:p>
          <a:endParaRPr lang="en-US"/>
        </a:p>
      </dgm:t>
    </dgm:pt>
    <dgm:pt modelId="{9576D98A-8EA4-482D-B370-C1B003DC055D}">
      <dgm:prSet/>
      <dgm:spPr/>
      <dgm:t>
        <a:bodyPr/>
        <a:lstStyle/>
        <a:p>
          <a:pPr>
            <a:lnSpc>
              <a:spcPct val="100000"/>
            </a:lnSpc>
          </a:pPr>
          <a:r>
            <a:rPr lang="en-GB"/>
            <a:t>You could introduce the topic, say why it is important, give basic background and context, outline why your SR is relevant to the topic.</a:t>
          </a:r>
          <a:endParaRPr lang="en-US"/>
        </a:p>
      </dgm:t>
    </dgm:pt>
    <dgm:pt modelId="{BCC6B0DA-CB7A-4955-844B-2B5FB3B5B840}" type="parTrans" cxnId="{EB8BAC03-17DE-4860-BBD5-05FB2B2B1C18}">
      <dgm:prSet/>
      <dgm:spPr/>
      <dgm:t>
        <a:bodyPr/>
        <a:lstStyle/>
        <a:p>
          <a:endParaRPr lang="en-US"/>
        </a:p>
      </dgm:t>
    </dgm:pt>
    <dgm:pt modelId="{655479E7-82D1-4C78-BD3F-A74BE747C3C0}" type="sibTrans" cxnId="{EB8BAC03-17DE-4860-BBD5-05FB2B2B1C18}">
      <dgm:prSet/>
      <dgm:spPr/>
      <dgm:t>
        <a:bodyPr/>
        <a:lstStyle/>
        <a:p>
          <a:endParaRPr lang="en-US"/>
        </a:p>
      </dgm:t>
    </dgm:pt>
    <dgm:pt modelId="{5BD71DCC-AFCC-4AB5-83F5-79CFD33CE7EC}">
      <dgm:prSet/>
      <dgm:spPr/>
      <dgm:t>
        <a:bodyPr/>
        <a:lstStyle/>
        <a:p>
          <a:pPr>
            <a:lnSpc>
              <a:spcPct val="100000"/>
            </a:lnSpc>
          </a:pPr>
          <a:r>
            <a:rPr lang="en-GB"/>
            <a:t>Or you could introduce a problem; say why it is important; summarise what happens, to whom and where; outline the effects of the current situation.</a:t>
          </a:r>
          <a:endParaRPr lang="en-US"/>
        </a:p>
      </dgm:t>
    </dgm:pt>
    <dgm:pt modelId="{BA7BDAB1-9C4D-4B4B-BA7B-BFB5733EADA3}" type="parTrans" cxnId="{ECB6D888-E128-4F2A-9A50-2C8432E82803}">
      <dgm:prSet/>
      <dgm:spPr/>
      <dgm:t>
        <a:bodyPr/>
        <a:lstStyle/>
        <a:p>
          <a:endParaRPr lang="en-US"/>
        </a:p>
      </dgm:t>
    </dgm:pt>
    <dgm:pt modelId="{9D93D7C9-011D-4B6A-915F-304261D04E40}" type="sibTrans" cxnId="{ECB6D888-E128-4F2A-9A50-2C8432E82803}">
      <dgm:prSet/>
      <dgm:spPr/>
      <dgm:t>
        <a:bodyPr/>
        <a:lstStyle/>
        <a:p>
          <a:endParaRPr lang="en-US"/>
        </a:p>
      </dgm:t>
    </dgm:pt>
    <dgm:pt modelId="{3D839359-42E4-4FB7-97E9-35ACDF51DE65}" type="pres">
      <dgm:prSet presAssocID="{086B6EA1-FB04-43C9-9E8C-472757092BD6}" presName="root" presStyleCnt="0">
        <dgm:presLayoutVars>
          <dgm:dir/>
          <dgm:resizeHandles val="exact"/>
        </dgm:presLayoutVars>
      </dgm:prSet>
      <dgm:spPr/>
    </dgm:pt>
    <dgm:pt modelId="{5274CC56-B658-4CCC-91C0-8D3FC3C9E2A6}" type="pres">
      <dgm:prSet presAssocID="{C75DA203-B645-4C4D-A268-D577262E48CC}" presName="compNode" presStyleCnt="0"/>
      <dgm:spPr/>
    </dgm:pt>
    <dgm:pt modelId="{F3665E3E-01F5-483F-813B-C1231C589B57}" type="pres">
      <dgm:prSet presAssocID="{C75DA203-B645-4C4D-A268-D577262E48CC}" presName="bgRect" presStyleLbl="bgShp" presStyleIdx="0" presStyleCnt="3"/>
      <dgm:spPr/>
    </dgm:pt>
    <dgm:pt modelId="{F0FB34D0-C7CB-41B5-ACDB-1717B0E0B661}" type="pres">
      <dgm:prSet presAssocID="{C75DA203-B645-4C4D-A268-D577262E48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000E3390-8854-442D-96CF-4BF111DE50AC}" type="pres">
      <dgm:prSet presAssocID="{C75DA203-B645-4C4D-A268-D577262E48CC}" presName="spaceRect" presStyleCnt="0"/>
      <dgm:spPr/>
    </dgm:pt>
    <dgm:pt modelId="{B3CA7DA9-7E91-4215-AC38-91B803F0B52A}" type="pres">
      <dgm:prSet presAssocID="{C75DA203-B645-4C4D-A268-D577262E48CC}" presName="parTx" presStyleLbl="revTx" presStyleIdx="0" presStyleCnt="3">
        <dgm:presLayoutVars>
          <dgm:chMax val="0"/>
          <dgm:chPref val="0"/>
        </dgm:presLayoutVars>
      </dgm:prSet>
      <dgm:spPr/>
    </dgm:pt>
    <dgm:pt modelId="{7A97285D-5699-481C-9310-F00CE988DC66}" type="pres">
      <dgm:prSet presAssocID="{737E8F87-48F7-4976-9592-50C9AE448C10}" presName="sibTrans" presStyleCnt="0"/>
      <dgm:spPr/>
    </dgm:pt>
    <dgm:pt modelId="{B1B2AB1A-ABA3-4B72-BB29-6D0E0AC11E54}" type="pres">
      <dgm:prSet presAssocID="{9576D98A-8EA4-482D-B370-C1B003DC055D}" presName="compNode" presStyleCnt="0"/>
      <dgm:spPr/>
    </dgm:pt>
    <dgm:pt modelId="{B9D2D317-AA05-4236-A635-ADF884C7182B}" type="pres">
      <dgm:prSet presAssocID="{9576D98A-8EA4-482D-B370-C1B003DC055D}" presName="bgRect" presStyleLbl="bgShp" presStyleIdx="1" presStyleCnt="3"/>
      <dgm:spPr/>
    </dgm:pt>
    <dgm:pt modelId="{D1860ACF-852B-47A4-9C66-0ADF1FA175B5}" type="pres">
      <dgm:prSet presAssocID="{9576D98A-8EA4-482D-B370-C1B003DC05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A81B997-BB85-4940-B266-E8C200FD69FA}" type="pres">
      <dgm:prSet presAssocID="{9576D98A-8EA4-482D-B370-C1B003DC055D}" presName="spaceRect" presStyleCnt="0"/>
      <dgm:spPr/>
    </dgm:pt>
    <dgm:pt modelId="{51B9CADD-1A4F-40FF-A68B-BD1D62E79F4D}" type="pres">
      <dgm:prSet presAssocID="{9576D98A-8EA4-482D-B370-C1B003DC055D}" presName="parTx" presStyleLbl="revTx" presStyleIdx="1" presStyleCnt="3">
        <dgm:presLayoutVars>
          <dgm:chMax val="0"/>
          <dgm:chPref val="0"/>
        </dgm:presLayoutVars>
      </dgm:prSet>
      <dgm:spPr/>
    </dgm:pt>
    <dgm:pt modelId="{B3D3B6A8-D936-488A-A7A4-78915E1D16A7}" type="pres">
      <dgm:prSet presAssocID="{655479E7-82D1-4C78-BD3F-A74BE747C3C0}" presName="sibTrans" presStyleCnt="0"/>
      <dgm:spPr/>
    </dgm:pt>
    <dgm:pt modelId="{6C8C98B1-5353-4B91-B84D-4D40273A5853}" type="pres">
      <dgm:prSet presAssocID="{5BD71DCC-AFCC-4AB5-83F5-79CFD33CE7EC}" presName="compNode" presStyleCnt="0"/>
      <dgm:spPr/>
    </dgm:pt>
    <dgm:pt modelId="{3173247B-EB3A-47F7-B281-4D9B9A713EA2}" type="pres">
      <dgm:prSet presAssocID="{5BD71DCC-AFCC-4AB5-83F5-79CFD33CE7EC}" presName="bgRect" presStyleLbl="bgShp" presStyleIdx="2" presStyleCnt="3"/>
      <dgm:spPr/>
    </dgm:pt>
    <dgm:pt modelId="{18ABC9B7-0AF4-4649-88B9-D4C131F29AE3}" type="pres">
      <dgm:prSet presAssocID="{5BD71DCC-AFCC-4AB5-83F5-79CFD33CE7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40255372-BAB5-40F7-A058-1CA05FEAED0B}" type="pres">
      <dgm:prSet presAssocID="{5BD71DCC-AFCC-4AB5-83F5-79CFD33CE7EC}" presName="spaceRect" presStyleCnt="0"/>
      <dgm:spPr/>
    </dgm:pt>
    <dgm:pt modelId="{94BCF3B3-110B-4F04-8F43-EA665EB6DC61}" type="pres">
      <dgm:prSet presAssocID="{5BD71DCC-AFCC-4AB5-83F5-79CFD33CE7EC}" presName="parTx" presStyleLbl="revTx" presStyleIdx="2" presStyleCnt="3">
        <dgm:presLayoutVars>
          <dgm:chMax val="0"/>
          <dgm:chPref val="0"/>
        </dgm:presLayoutVars>
      </dgm:prSet>
      <dgm:spPr/>
    </dgm:pt>
  </dgm:ptLst>
  <dgm:cxnLst>
    <dgm:cxn modelId="{EB8BAC03-17DE-4860-BBD5-05FB2B2B1C18}" srcId="{086B6EA1-FB04-43C9-9E8C-472757092BD6}" destId="{9576D98A-8EA4-482D-B370-C1B003DC055D}" srcOrd="1" destOrd="0" parTransId="{BCC6B0DA-CB7A-4955-844B-2B5FB3B5B840}" sibTransId="{655479E7-82D1-4C78-BD3F-A74BE747C3C0}"/>
    <dgm:cxn modelId="{B919A00D-E6E5-465B-A05F-8154C8950355}" type="presOf" srcId="{9576D98A-8EA4-482D-B370-C1B003DC055D}" destId="{51B9CADD-1A4F-40FF-A68B-BD1D62E79F4D}" srcOrd="0" destOrd="0" presId="urn:microsoft.com/office/officeart/2018/2/layout/IconVerticalSolidList"/>
    <dgm:cxn modelId="{ACA1EE7A-12B7-455F-8D9B-B951C691DAFC}" type="presOf" srcId="{C75DA203-B645-4C4D-A268-D577262E48CC}" destId="{B3CA7DA9-7E91-4215-AC38-91B803F0B52A}" srcOrd="0" destOrd="0" presId="urn:microsoft.com/office/officeart/2018/2/layout/IconVerticalSolidList"/>
    <dgm:cxn modelId="{ECB6D888-E128-4F2A-9A50-2C8432E82803}" srcId="{086B6EA1-FB04-43C9-9E8C-472757092BD6}" destId="{5BD71DCC-AFCC-4AB5-83F5-79CFD33CE7EC}" srcOrd="2" destOrd="0" parTransId="{BA7BDAB1-9C4D-4B4B-BA7B-BFB5733EADA3}" sibTransId="{9D93D7C9-011D-4B6A-915F-304261D04E40}"/>
    <dgm:cxn modelId="{B128A8B3-3524-49C9-960A-17468B9936EA}" type="presOf" srcId="{5BD71DCC-AFCC-4AB5-83F5-79CFD33CE7EC}" destId="{94BCF3B3-110B-4F04-8F43-EA665EB6DC61}" srcOrd="0" destOrd="0" presId="urn:microsoft.com/office/officeart/2018/2/layout/IconVerticalSolidList"/>
    <dgm:cxn modelId="{CD3EA4B7-1A8B-4543-8DC9-86752CF32F30}" type="presOf" srcId="{086B6EA1-FB04-43C9-9E8C-472757092BD6}" destId="{3D839359-42E4-4FB7-97E9-35ACDF51DE65}" srcOrd="0" destOrd="0" presId="urn:microsoft.com/office/officeart/2018/2/layout/IconVerticalSolidList"/>
    <dgm:cxn modelId="{60124ED0-A08B-4763-B9B2-4A00591E5893}" srcId="{086B6EA1-FB04-43C9-9E8C-472757092BD6}" destId="{C75DA203-B645-4C4D-A268-D577262E48CC}" srcOrd="0" destOrd="0" parTransId="{F2D7FBEF-8DBB-48E0-B5DF-078C4E90F04B}" sibTransId="{737E8F87-48F7-4976-9592-50C9AE448C10}"/>
    <dgm:cxn modelId="{D7DD9642-D034-49EB-9FC0-D4C42E9D3790}" type="presParOf" srcId="{3D839359-42E4-4FB7-97E9-35ACDF51DE65}" destId="{5274CC56-B658-4CCC-91C0-8D3FC3C9E2A6}" srcOrd="0" destOrd="0" presId="urn:microsoft.com/office/officeart/2018/2/layout/IconVerticalSolidList"/>
    <dgm:cxn modelId="{14C325CB-9880-41D5-98BA-EBEBE2C48DF2}" type="presParOf" srcId="{5274CC56-B658-4CCC-91C0-8D3FC3C9E2A6}" destId="{F3665E3E-01F5-483F-813B-C1231C589B57}" srcOrd="0" destOrd="0" presId="urn:microsoft.com/office/officeart/2018/2/layout/IconVerticalSolidList"/>
    <dgm:cxn modelId="{1EBA0098-FBD6-44D3-BBD3-EBB37C79CA60}" type="presParOf" srcId="{5274CC56-B658-4CCC-91C0-8D3FC3C9E2A6}" destId="{F0FB34D0-C7CB-41B5-ACDB-1717B0E0B661}" srcOrd="1" destOrd="0" presId="urn:microsoft.com/office/officeart/2018/2/layout/IconVerticalSolidList"/>
    <dgm:cxn modelId="{57249A5D-FF79-4BCE-8F06-CE5CF5DADF58}" type="presParOf" srcId="{5274CC56-B658-4CCC-91C0-8D3FC3C9E2A6}" destId="{000E3390-8854-442D-96CF-4BF111DE50AC}" srcOrd="2" destOrd="0" presId="urn:microsoft.com/office/officeart/2018/2/layout/IconVerticalSolidList"/>
    <dgm:cxn modelId="{897A05C5-07BA-40F8-AB38-8B93D5BE1809}" type="presParOf" srcId="{5274CC56-B658-4CCC-91C0-8D3FC3C9E2A6}" destId="{B3CA7DA9-7E91-4215-AC38-91B803F0B52A}" srcOrd="3" destOrd="0" presId="urn:microsoft.com/office/officeart/2018/2/layout/IconVerticalSolidList"/>
    <dgm:cxn modelId="{770A79FC-F920-4DE5-8B79-408F740C48B2}" type="presParOf" srcId="{3D839359-42E4-4FB7-97E9-35ACDF51DE65}" destId="{7A97285D-5699-481C-9310-F00CE988DC66}" srcOrd="1" destOrd="0" presId="urn:microsoft.com/office/officeart/2018/2/layout/IconVerticalSolidList"/>
    <dgm:cxn modelId="{9F1BFC41-FAFB-4ECF-99D0-8CB219C975F7}" type="presParOf" srcId="{3D839359-42E4-4FB7-97E9-35ACDF51DE65}" destId="{B1B2AB1A-ABA3-4B72-BB29-6D0E0AC11E54}" srcOrd="2" destOrd="0" presId="urn:microsoft.com/office/officeart/2018/2/layout/IconVerticalSolidList"/>
    <dgm:cxn modelId="{FAF484EE-D300-4D29-82B3-F630BE496C8C}" type="presParOf" srcId="{B1B2AB1A-ABA3-4B72-BB29-6D0E0AC11E54}" destId="{B9D2D317-AA05-4236-A635-ADF884C7182B}" srcOrd="0" destOrd="0" presId="urn:microsoft.com/office/officeart/2018/2/layout/IconVerticalSolidList"/>
    <dgm:cxn modelId="{A2AEA8FC-6608-40CA-8090-6E89A2A82B95}" type="presParOf" srcId="{B1B2AB1A-ABA3-4B72-BB29-6D0E0AC11E54}" destId="{D1860ACF-852B-47A4-9C66-0ADF1FA175B5}" srcOrd="1" destOrd="0" presId="urn:microsoft.com/office/officeart/2018/2/layout/IconVerticalSolidList"/>
    <dgm:cxn modelId="{BA1C0388-2A1B-435A-80F7-763DCB6EEB80}" type="presParOf" srcId="{B1B2AB1A-ABA3-4B72-BB29-6D0E0AC11E54}" destId="{8A81B997-BB85-4940-B266-E8C200FD69FA}" srcOrd="2" destOrd="0" presId="urn:microsoft.com/office/officeart/2018/2/layout/IconVerticalSolidList"/>
    <dgm:cxn modelId="{5E56F3ED-B299-4C54-AE19-A68622F827EA}" type="presParOf" srcId="{B1B2AB1A-ABA3-4B72-BB29-6D0E0AC11E54}" destId="{51B9CADD-1A4F-40FF-A68B-BD1D62E79F4D}" srcOrd="3" destOrd="0" presId="urn:microsoft.com/office/officeart/2018/2/layout/IconVerticalSolidList"/>
    <dgm:cxn modelId="{6BC81E10-92C0-4C05-AEC7-5F208B48F656}" type="presParOf" srcId="{3D839359-42E4-4FB7-97E9-35ACDF51DE65}" destId="{B3D3B6A8-D936-488A-A7A4-78915E1D16A7}" srcOrd="3" destOrd="0" presId="urn:microsoft.com/office/officeart/2018/2/layout/IconVerticalSolidList"/>
    <dgm:cxn modelId="{46D65F0A-4E8E-4F76-8960-BE164B857625}" type="presParOf" srcId="{3D839359-42E4-4FB7-97E9-35ACDF51DE65}" destId="{6C8C98B1-5353-4B91-B84D-4D40273A5853}" srcOrd="4" destOrd="0" presId="urn:microsoft.com/office/officeart/2018/2/layout/IconVerticalSolidList"/>
    <dgm:cxn modelId="{E1B40AEE-96B7-439F-8BA9-96233E5C3ECD}" type="presParOf" srcId="{6C8C98B1-5353-4B91-B84D-4D40273A5853}" destId="{3173247B-EB3A-47F7-B281-4D9B9A713EA2}" srcOrd="0" destOrd="0" presId="urn:microsoft.com/office/officeart/2018/2/layout/IconVerticalSolidList"/>
    <dgm:cxn modelId="{B251E77C-BE46-414E-A788-F5B315EFF68D}" type="presParOf" srcId="{6C8C98B1-5353-4B91-B84D-4D40273A5853}" destId="{18ABC9B7-0AF4-4649-88B9-D4C131F29AE3}" srcOrd="1" destOrd="0" presId="urn:microsoft.com/office/officeart/2018/2/layout/IconVerticalSolidList"/>
    <dgm:cxn modelId="{9C0C405D-FB68-437F-A090-72D21E26BE04}" type="presParOf" srcId="{6C8C98B1-5353-4B91-B84D-4D40273A5853}" destId="{40255372-BAB5-40F7-A058-1CA05FEAED0B}" srcOrd="2" destOrd="0" presId="urn:microsoft.com/office/officeart/2018/2/layout/IconVerticalSolidList"/>
    <dgm:cxn modelId="{E26F7AD5-9161-4831-A120-4C0254F5AC5E}" type="presParOf" srcId="{6C8C98B1-5353-4B91-B84D-4D40273A5853}" destId="{94BCF3B3-110B-4F04-8F43-EA665EB6DC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67A155-7129-477D-B019-502D036747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6CE733-55C9-4D18-8CD3-837FD303C2DF}">
      <dgm:prSet/>
      <dgm:spPr/>
      <dgm:t>
        <a:bodyPr/>
        <a:lstStyle/>
        <a:p>
          <a:pPr>
            <a:lnSpc>
              <a:spcPct val="100000"/>
            </a:lnSpc>
          </a:pPr>
          <a:r>
            <a:rPr lang="en-GB" dirty="0"/>
            <a:t>Who is the audience?</a:t>
          </a:r>
          <a:endParaRPr lang="en-US" dirty="0"/>
        </a:p>
      </dgm:t>
    </dgm:pt>
    <dgm:pt modelId="{D9E860AC-2432-48BF-9954-BFFFA7FD7257}" type="parTrans" cxnId="{212DC79B-CB1A-4558-83DA-86168E77283C}">
      <dgm:prSet/>
      <dgm:spPr/>
      <dgm:t>
        <a:bodyPr/>
        <a:lstStyle/>
        <a:p>
          <a:endParaRPr lang="en-US"/>
        </a:p>
      </dgm:t>
    </dgm:pt>
    <dgm:pt modelId="{CEB7EA32-D4C7-4B61-82B6-DF2F3DBF3C0C}" type="sibTrans" cxnId="{212DC79B-CB1A-4558-83DA-86168E77283C}">
      <dgm:prSet/>
      <dgm:spPr/>
      <dgm:t>
        <a:bodyPr/>
        <a:lstStyle/>
        <a:p>
          <a:endParaRPr lang="en-US"/>
        </a:p>
      </dgm:t>
    </dgm:pt>
    <dgm:pt modelId="{F25354BA-E3CA-46A2-9FCA-B1439C660C7B}">
      <dgm:prSet/>
      <dgm:spPr/>
      <dgm:t>
        <a:bodyPr/>
        <a:lstStyle/>
        <a:p>
          <a:pPr>
            <a:lnSpc>
              <a:spcPct val="100000"/>
            </a:lnSpc>
          </a:pPr>
          <a:r>
            <a:rPr lang="en-GB" dirty="0"/>
            <a:t>What is the issue being presented?</a:t>
          </a:r>
          <a:endParaRPr lang="en-US" dirty="0"/>
        </a:p>
      </dgm:t>
    </dgm:pt>
    <dgm:pt modelId="{C52BAE8B-6FCC-48C0-BDF7-7AB5E62DE006}" type="parTrans" cxnId="{CE7ABAC6-EF62-4B19-94B7-3ADEA44C5060}">
      <dgm:prSet/>
      <dgm:spPr/>
      <dgm:t>
        <a:bodyPr/>
        <a:lstStyle/>
        <a:p>
          <a:endParaRPr lang="en-US"/>
        </a:p>
      </dgm:t>
    </dgm:pt>
    <dgm:pt modelId="{A945353F-EC28-43DA-9BFA-D18914407E7B}" type="sibTrans" cxnId="{CE7ABAC6-EF62-4B19-94B7-3ADEA44C5060}">
      <dgm:prSet/>
      <dgm:spPr/>
      <dgm:t>
        <a:bodyPr/>
        <a:lstStyle/>
        <a:p>
          <a:endParaRPr lang="en-US"/>
        </a:p>
      </dgm:t>
    </dgm:pt>
    <dgm:pt modelId="{9EBC51DB-70BD-4BD7-BC89-81A33CBC0C6F}">
      <dgm:prSet/>
      <dgm:spPr/>
      <dgm:t>
        <a:bodyPr/>
        <a:lstStyle/>
        <a:p>
          <a:pPr>
            <a:lnSpc>
              <a:spcPct val="100000"/>
            </a:lnSpc>
          </a:pPr>
          <a:r>
            <a:rPr lang="en-GB" dirty="0"/>
            <a:t>What are the recommendations?</a:t>
          </a:r>
          <a:endParaRPr lang="en-US" dirty="0"/>
        </a:p>
      </dgm:t>
    </dgm:pt>
    <dgm:pt modelId="{9120455D-677E-4C72-B457-5900E0FE32FB}" type="parTrans" cxnId="{4783A035-1A79-4064-929A-078D57956A01}">
      <dgm:prSet/>
      <dgm:spPr/>
      <dgm:t>
        <a:bodyPr/>
        <a:lstStyle/>
        <a:p>
          <a:endParaRPr lang="en-US"/>
        </a:p>
      </dgm:t>
    </dgm:pt>
    <dgm:pt modelId="{8151FE16-612E-4183-B0DF-79DFAC6FFBF3}" type="sibTrans" cxnId="{4783A035-1A79-4064-929A-078D57956A01}">
      <dgm:prSet/>
      <dgm:spPr/>
      <dgm:t>
        <a:bodyPr/>
        <a:lstStyle/>
        <a:p>
          <a:endParaRPr lang="en-US"/>
        </a:p>
      </dgm:t>
    </dgm:pt>
    <dgm:pt modelId="{BDAAA00D-33CD-4D01-BBBF-78E85929BBFF}">
      <dgm:prSet/>
      <dgm:spPr/>
      <dgm:t>
        <a:bodyPr/>
        <a:lstStyle/>
        <a:p>
          <a:pPr>
            <a:lnSpc>
              <a:spcPct val="100000"/>
            </a:lnSpc>
          </a:pPr>
          <a:r>
            <a:rPr lang="en-GB" dirty="0"/>
            <a:t>Is there a structure? </a:t>
          </a:r>
          <a:endParaRPr lang="en-US" dirty="0"/>
        </a:p>
      </dgm:t>
    </dgm:pt>
    <dgm:pt modelId="{030F4764-05C0-483A-9EA4-10CAB689862A}" type="parTrans" cxnId="{B1ABBED6-5ED9-4289-BB53-9EFA8D5DD3A9}">
      <dgm:prSet/>
      <dgm:spPr/>
      <dgm:t>
        <a:bodyPr/>
        <a:lstStyle/>
        <a:p>
          <a:endParaRPr lang="en-US"/>
        </a:p>
      </dgm:t>
    </dgm:pt>
    <dgm:pt modelId="{3ABA089B-92D5-4209-A1E7-A000A2BFEBEF}" type="sibTrans" cxnId="{B1ABBED6-5ED9-4289-BB53-9EFA8D5DD3A9}">
      <dgm:prSet/>
      <dgm:spPr/>
      <dgm:t>
        <a:bodyPr/>
        <a:lstStyle/>
        <a:p>
          <a:endParaRPr lang="en-US"/>
        </a:p>
      </dgm:t>
    </dgm:pt>
    <dgm:pt modelId="{794DA200-8554-4D32-9F6F-C42DBB831D84}" type="pres">
      <dgm:prSet presAssocID="{9267A155-7129-477D-B019-502D03674725}" presName="root" presStyleCnt="0">
        <dgm:presLayoutVars>
          <dgm:dir/>
          <dgm:resizeHandles val="exact"/>
        </dgm:presLayoutVars>
      </dgm:prSet>
      <dgm:spPr/>
    </dgm:pt>
    <dgm:pt modelId="{438F02F4-1AB4-425C-9222-FEE50B3D3D3F}" type="pres">
      <dgm:prSet presAssocID="{EF6CE733-55C9-4D18-8CD3-837FD303C2DF}" presName="compNode" presStyleCnt="0"/>
      <dgm:spPr/>
    </dgm:pt>
    <dgm:pt modelId="{95E5054B-2593-48A8-AF46-04F723B2E246}" type="pres">
      <dgm:prSet presAssocID="{EF6CE733-55C9-4D18-8CD3-837FD303C2DF}" presName="bgRect" presStyleLbl="bgShp" presStyleIdx="0" presStyleCnt="4"/>
      <dgm:spPr/>
    </dgm:pt>
    <dgm:pt modelId="{DC64EED0-8332-474E-8F5D-B06C3F20FA9C}" type="pres">
      <dgm:prSet presAssocID="{EF6CE733-55C9-4D18-8CD3-837FD303C2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1ED76CFD-9CEB-4EC2-B468-3A26BBFE279C}" type="pres">
      <dgm:prSet presAssocID="{EF6CE733-55C9-4D18-8CD3-837FD303C2DF}" presName="spaceRect" presStyleCnt="0"/>
      <dgm:spPr/>
    </dgm:pt>
    <dgm:pt modelId="{CFF35969-6663-4291-928F-E25B63EFCBF5}" type="pres">
      <dgm:prSet presAssocID="{EF6CE733-55C9-4D18-8CD3-837FD303C2DF}" presName="parTx" presStyleLbl="revTx" presStyleIdx="0" presStyleCnt="4">
        <dgm:presLayoutVars>
          <dgm:chMax val="0"/>
          <dgm:chPref val="0"/>
        </dgm:presLayoutVars>
      </dgm:prSet>
      <dgm:spPr/>
    </dgm:pt>
    <dgm:pt modelId="{53BE33CD-851A-4555-984F-419676DB449D}" type="pres">
      <dgm:prSet presAssocID="{CEB7EA32-D4C7-4B61-82B6-DF2F3DBF3C0C}" presName="sibTrans" presStyleCnt="0"/>
      <dgm:spPr/>
    </dgm:pt>
    <dgm:pt modelId="{D9C86889-4F2E-497F-9CC4-1F3B27A1A5B2}" type="pres">
      <dgm:prSet presAssocID="{F25354BA-E3CA-46A2-9FCA-B1439C660C7B}" presName="compNode" presStyleCnt="0"/>
      <dgm:spPr/>
    </dgm:pt>
    <dgm:pt modelId="{2FBBB84E-3D5D-4FB2-895D-091EE30E08B5}" type="pres">
      <dgm:prSet presAssocID="{F25354BA-E3CA-46A2-9FCA-B1439C660C7B}" presName="bgRect" presStyleLbl="bgShp" presStyleIdx="1" presStyleCnt="4"/>
      <dgm:spPr/>
    </dgm:pt>
    <dgm:pt modelId="{56D17928-DE0A-464F-A5EC-3F1D39D1E17B}" type="pres">
      <dgm:prSet presAssocID="{F25354BA-E3CA-46A2-9FCA-B1439C660C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B7116750-45B6-4EDA-A735-E547C0398A60}" type="pres">
      <dgm:prSet presAssocID="{F25354BA-E3CA-46A2-9FCA-B1439C660C7B}" presName="spaceRect" presStyleCnt="0"/>
      <dgm:spPr/>
    </dgm:pt>
    <dgm:pt modelId="{6F1536E9-FDDD-46F9-8C89-2C16BFF8403F}" type="pres">
      <dgm:prSet presAssocID="{F25354BA-E3CA-46A2-9FCA-B1439C660C7B}" presName="parTx" presStyleLbl="revTx" presStyleIdx="1" presStyleCnt="4">
        <dgm:presLayoutVars>
          <dgm:chMax val="0"/>
          <dgm:chPref val="0"/>
        </dgm:presLayoutVars>
      </dgm:prSet>
      <dgm:spPr/>
    </dgm:pt>
    <dgm:pt modelId="{39A1E235-E39F-4BD7-94E4-9542EB7992E4}" type="pres">
      <dgm:prSet presAssocID="{A945353F-EC28-43DA-9BFA-D18914407E7B}" presName="sibTrans" presStyleCnt="0"/>
      <dgm:spPr/>
    </dgm:pt>
    <dgm:pt modelId="{360C750F-ADBE-4753-8959-F4E4FEFF01E2}" type="pres">
      <dgm:prSet presAssocID="{9EBC51DB-70BD-4BD7-BC89-81A33CBC0C6F}" presName="compNode" presStyleCnt="0"/>
      <dgm:spPr/>
    </dgm:pt>
    <dgm:pt modelId="{8D9A402D-54F2-45B2-B13E-2BFBA4F62694}" type="pres">
      <dgm:prSet presAssocID="{9EBC51DB-70BD-4BD7-BC89-81A33CBC0C6F}" presName="bgRect" presStyleLbl="bgShp" presStyleIdx="2" presStyleCnt="4"/>
      <dgm:spPr/>
    </dgm:pt>
    <dgm:pt modelId="{2C33B87C-05D8-427D-9B81-538E0C6CC591}" type="pres">
      <dgm:prSet presAssocID="{9EBC51DB-70BD-4BD7-BC89-81A33CBC0C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3557918-5B91-4D38-950F-4D9A45722DDF}" type="pres">
      <dgm:prSet presAssocID="{9EBC51DB-70BD-4BD7-BC89-81A33CBC0C6F}" presName="spaceRect" presStyleCnt="0"/>
      <dgm:spPr/>
    </dgm:pt>
    <dgm:pt modelId="{CB049789-C46F-4286-84DE-154985127DB4}" type="pres">
      <dgm:prSet presAssocID="{9EBC51DB-70BD-4BD7-BC89-81A33CBC0C6F}" presName="parTx" presStyleLbl="revTx" presStyleIdx="2" presStyleCnt="4">
        <dgm:presLayoutVars>
          <dgm:chMax val="0"/>
          <dgm:chPref val="0"/>
        </dgm:presLayoutVars>
      </dgm:prSet>
      <dgm:spPr/>
    </dgm:pt>
    <dgm:pt modelId="{E36DE6C8-B0F3-4BDA-BA0B-E599AB0D79EA}" type="pres">
      <dgm:prSet presAssocID="{8151FE16-612E-4183-B0DF-79DFAC6FFBF3}" presName="sibTrans" presStyleCnt="0"/>
      <dgm:spPr/>
    </dgm:pt>
    <dgm:pt modelId="{FC00A61A-0913-4A2E-9E25-5DE87F0C7F6C}" type="pres">
      <dgm:prSet presAssocID="{BDAAA00D-33CD-4D01-BBBF-78E85929BBFF}" presName="compNode" presStyleCnt="0"/>
      <dgm:spPr/>
    </dgm:pt>
    <dgm:pt modelId="{239FB1DE-0B1F-49B7-B9FA-BE6E03FAB6DF}" type="pres">
      <dgm:prSet presAssocID="{BDAAA00D-33CD-4D01-BBBF-78E85929BBFF}" presName="bgRect" presStyleLbl="bgShp" presStyleIdx="3" presStyleCnt="4"/>
      <dgm:spPr/>
    </dgm:pt>
    <dgm:pt modelId="{A9FD5761-8A6D-4787-9480-7531C6191A67}" type="pres">
      <dgm:prSet presAssocID="{BDAAA00D-33CD-4D01-BBBF-78E85929BB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94E9B04-7CC6-47C8-A8EA-2B0BF7400660}" type="pres">
      <dgm:prSet presAssocID="{BDAAA00D-33CD-4D01-BBBF-78E85929BBFF}" presName="spaceRect" presStyleCnt="0"/>
      <dgm:spPr/>
    </dgm:pt>
    <dgm:pt modelId="{DB379FBE-9CA8-44C3-A0D0-B542F711946C}" type="pres">
      <dgm:prSet presAssocID="{BDAAA00D-33CD-4D01-BBBF-78E85929BBFF}" presName="parTx" presStyleLbl="revTx" presStyleIdx="3" presStyleCnt="4">
        <dgm:presLayoutVars>
          <dgm:chMax val="0"/>
          <dgm:chPref val="0"/>
        </dgm:presLayoutVars>
      </dgm:prSet>
      <dgm:spPr/>
    </dgm:pt>
  </dgm:ptLst>
  <dgm:cxnLst>
    <dgm:cxn modelId="{F4B3F122-0D70-456D-B4B2-59E1CE9DF641}" type="presOf" srcId="{F25354BA-E3CA-46A2-9FCA-B1439C660C7B}" destId="{6F1536E9-FDDD-46F9-8C89-2C16BFF8403F}" srcOrd="0" destOrd="0" presId="urn:microsoft.com/office/officeart/2018/2/layout/IconVerticalSolidList"/>
    <dgm:cxn modelId="{4783A035-1A79-4064-929A-078D57956A01}" srcId="{9267A155-7129-477D-B019-502D03674725}" destId="{9EBC51DB-70BD-4BD7-BC89-81A33CBC0C6F}" srcOrd="2" destOrd="0" parTransId="{9120455D-677E-4C72-B457-5900E0FE32FB}" sibTransId="{8151FE16-612E-4183-B0DF-79DFAC6FFBF3}"/>
    <dgm:cxn modelId="{02EEF66B-4978-4EC1-9985-BE139332CED6}" type="presOf" srcId="{9267A155-7129-477D-B019-502D03674725}" destId="{794DA200-8554-4D32-9F6F-C42DBB831D84}" srcOrd="0" destOrd="0" presId="urn:microsoft.com/office/officeart/2018/2/layout/IconVerticalSolidList"/>
    <dgm:cxn modelId="{23315C88-615E-4D7D-B4F1-5C0A2FF5E08B}" type="presOf" srcId="{9EBC51DB-70BD-4BD7-BC89-81A33CBC0C6F}" destId="{CB049789-C46F-4286-84DE-154985127DB4}" srcOrd="0" destOrd="0" presId="urn:microsoft.com/office/officeart/2018/2/layout/IconVerticalSolidList"/>
    <dgm:cxn modelId="{212DC79B-CB1A-4558-83DA-86168E77283C}" srcId="{9267A155-7129-477D-B019-502D03674725}" destId="{EF6CE733-55C9-4D18-8CD3-837FD303C2DF}" srcOrd="0" destOrd="0" parTransId="{D9E860AC-2432-48BF-9954-BFFFA7FD7257}" sibTransId="{CEB7EA32-D4C7-4B61-82B6-DF2F3DBF3C0C}"/>
    <dgm:cxn modelId="{F85EE99C-0D9F-4729-8CF9-1CB8EADAE41E}" type="presOf" srcId="{EF6CE733-55C9-4D18-8CD3-837FD303C2DF}" destId="{CFF35969-6663-4291-928F-E25B63EFCBF5}" srcOrd="0" destOrd="0" presId="urn:microsoft.com/office/officeart/2018/2/layout/IconVerticalSolidList"/>
    <dgm:cxn modelId="{5E1B05B7-5BF3-4CED-B438-CDA1F36D5295}" type="presOf" srcId="{BDAAA00D-33CD-4D01-BBBF-78E85929BBFF}" destId="{DB379FBE-9CA8-44C3-A0D0-B542F711946C}" srcOrd="0" destOrd="0" presId="urn:microsoft.com/office/officeart/2018/2/layout/IconVerticalSolidList"/>
    <dgm:cxn modelId="{CE7ABAC6-EF62-4B19-94B7-3ADEA44C5060}" srcId="{9267A155-7129-477D-B019-502D03674725}" destId="{F25354BA-E3CA-46A2-9FCA-B1439C660C7B}" srcOrd="1" destOrd="0" parTransId="{C52BAE8B-6FCC-48C0-BDF7-7AB5E62DE006}" sibTransId="{A945353F-EC28-43DA-9BFA-D18914407E7B}"/>
    <dgm:cxn modelId="{B1ABBED6-5ED9-4289-BB53-9EFA8D5DD3A9}" srcId="{9267A155-7129-477D-B019-502D03674725}" destId="{BDAAA00D-33CD-4D01-BBBF-78E85929BBFF}" srcOrd="3" destOrd="0" parTransId="{030F4764-05C0-483A-9EA4-10CAB689862A}" sibTransId="{3ABA089B-92D5-4209-A1E7-A000A2BFEBEF}"/>
    <dgm:cxn modelId="{020ED552-CBB9-42CA-8566-772D421598A2}" type="presParOf" srcId="{794DA200-8554-4D32-9F6F-C42DBB831D84}" destId="{438F02F4-1AB4-425C-9222-FEE50B3D3D3F}" srcOrd="0" destOrd="0" presId="urn:microsoft.com/office/officeart/2018/2/layout/IconVerticalSolidList"/>
    <dgm:cxn modelId="{B19FE3A8-36CB-4E2F-B9B7-AA9FE72CB10D}" type="presParOf" srcId="{438F02F4-1AB4-425C-9222-FEE50B3D3D3F}" destId="{95E5054B-2593-48A8-AF46-04F723B2E246}" srcOrd="0" destOrd="0" presId="urn:microsoft.com/office/officeart/2018/2/layout/IconVerticalSolidList"/>
    <dgm:cxn modelId="{6A2335DA-AF03-4492-9176-E1B1AF7CBAD1}" type="presParOf" srcId="{438F02F4-1AB4-425C-9222-FEE50B3D3D3F}" destId="{DC64EED0-8332-474E-8F5D-B06C3F20FA9C}" srcOrd="1" destOrd="0" presId="urn:microsoft.com/office/officeart/2018/2/layout/IconVerticalSolidList"/>
    <dgm:cxn modelId="{808F9C26-9EC8-4630-AAEA-CA817BF1BFFC}" type="presParOf" srcId="{438F02F4-1AB4-425C-9222-FEE50B3D3D3F}" destId="{1ED76CFD-9CEB-4EC2-B468-3A26BBFE279C}" srcOrd="2" destOrd="0" presId="urn:microsoft.com/office/officeart/2018/2/layout/IconVerticalSolidList"/>
    <dgm:cxn modelId="{331536D4-7F88-4C13-BB88-9163FD119983}" type="presParOf" srcId="{438F02F4-1AB4-425C-9222-FEE50B3D3D3F}" destId="{CFF35969-6663-4291-928F-E25B63EFCBF5}" srcOrd="3" destOrd="0" presId="urn:microsoft.com/office/officeart/2018/2/layout/IconVerticalSolidList"/>
    <dgm:cxn modelId="{5C0A951B-54A2-4E58-98DF-C1E185AEC6F1}" type="presParOf" srcId="{794DA200-8554-4D32-9F6F-C42DBB831D84}" destId="{53BE33CD-851A-4555-984F-419676DB449D}" srcOrd="1" destOrd="0" presId="urn:microsoft.com/office/officeart/2018/2/layout/IconVerticalSolidList"/>
    <dgm:cxn modelId="{284948C1-F991-4C7B-9316-EEE84CCF140A}" type="presParOf" srcId="{794DA200-8554-4D32-9F6F-C42DBB831D84}" destId="{D9C86889-4F2E-497F-9CC4-1F3B27A1A5B2}" srcOrd="2" destOrd="0" presId="urn:microsoft.com/office/officeart/2018/2/layout/IconVerticalSolidList"/>
    <dgm:cxn modelId="{8C93F6E6-DA42-49FD-8850-0847BC207704}" type="presParOf" srcId="{D9C86889-4F2E-497F-9CC4-1F3B27A1A5B2}" destId="{2FBBB84E-3D5D-4FB2-895D-091EE30E08B5}" srcOrd="0" destOrd="0" presId="urn:microsoft.com/office/officeart/2018/2/layout/IconVerticalSolidList"/>
    <dgm:cxn modelId="{59A15590-C3B7-4B1B-B09A-937F53E8F30B}" type="presParOf" srcId="{D9C86889-4F2E-497F-9CC4-1F3B27A1A5B2}" destId="{56D17928-DE0A-464F-A5EC-3F1D39D1E17B}" srcOrd="1" destOrd="0" presId="urn:microsoft.com/office/officeart/2018/2/layout/IconVerticalSolidList"/>
    <dgm:cxn modelId="{11ADA8EB-85C6-48FF-B9A7-CDE682989B26}" type="presParOf" srcId="{D9C86889-4F2E-497F-9CC4-1F3B27A1A5B2}" destId="{B7116750-45B6-4EDA-A735-E547C0398A60}" srcOrd="2" destOrd="0" presId="urn:microsoft.com/office/officeart/2018/2/layout/IconVerticalSolidList"/>
    <dgm:cxn modelId="{BB61B854-E464-46F5-A619-F304EAFAA8EA}" type="presParOf" srcId="{D9C86889-4F2E-497F-9CC4-1F3B27A1A5B2}" destId="{6F1536E9-FDDD-46F9-8C89-2C16BFF8403F}" srcOrd="3" destOrd="0" presId="urn:microsoft.com/office/officeart/2018/2/layout/IconVerticalSolidList"/>
    <dgm:cxn modelId="{0BECDECA-6CDB-4698-8355-742164DC4203}" type="presParOf" srcId="{794DA200-8554-4D32-9F6F-C42DBB831D84}" destId="{39A1E235-E39F-4BD7-94E4-9542EB7992E4}" srcOrd="3" destOrd="0" presId="urn:microsoft.com/office/officeart/2018/2/layout/IconVerticalSolidList"/>
    <dgm:cxn modelId="{39FE8805-0973-4E12-BA90-B066E799EBA7}" type="presParOf" srcId="{794DA200-8554-4D32-9F6F-C42DBB831D84}" destId="{360C750F-ADBE-4753-8959-F4E4FEFF01E2}" srcOrd="4" destOrd="0" presId="urn:microsoft.com/office/officeart/2018/2/layout/IconVerticalSolidList"/>
    <dgm:cxn modelId="{4A256A80-E5AE-4401-86EC-74E21EF45E81}" type="presParOf" srcId="{360C750F-ADBE-4753-8959-F4E4FEFF01E2}" destId="{8D9A402D-54F2-45B2-B13E-2BFBA4F62694}" srcOrd="0" destOrd="0" presId="urn:microsoft.com/office/officeart/2018/2/layout/IconVerticalSolidList"/>
    <dgm:cxn modelId="{7F9BEBE8-C13B-4F31-9DBC-87421594050B}" type="presParOf" srcId="{360C750F-ADBE-4753-8959-F4E4FEFF01E2}" destId="{2C33B87C-05D8-427D-9B81-538E0C6CC591}" srcOrd="1" destOrd="0" presId="urn:microsoft.com/office/officeart/2018/2/layout/IconVerticalSolidList"/>
    <dgm:cxn modelId="{A0F0FCFF-5C88-43FA-A400-399EE114CA65}" type="presParOf" srcId="{360C750F-ADBE-4753-8959-F4E4FEFF01E2}" destId="{93557918-5B91-4D38-950F-4D9A45722DDF}" srcOrd="2" destOrd="0" presId="urn:microsoft.com/office/officeart/2018/2/layout/IconVerticalSolidList"/>
    <dgm:cxn modelId="{53CDB62B-6E58-49A7-8E91-63AE463CD42A}" type="presParOf" srcId="{360C750F-ADBE-4753-8959-F4E4FEFF01E2}" destId="{CB049789-C46F-4286-84DE-154985127DB4}" srcOrd="3" destOrd="0" presId="urn:microsoft.com/office/officeart/2018/2/layout/IconVerticalSolidList"/>
    <dgm:cxn modelId="{078DFC09-20A5-4F35-AB50-B15AB00817C6}" type="presParOf" srcId="{794DA200-8554-4D32-9F6F-C42DBB831D84}" destId="{E36DE6C8-B0F3-4BDA-BA0B-E599AB0D79EA}" srcOrd="5" destOrd="0" presId="urn:microsoft.com/office/officeart/2018/2/layout/IconVerticalSolidList"/>
    <dgm:cxn modelId="{8BA7016B-20D3-495B-8BDB-8DEC39D70D82}" type="presParOf" srcId="{794DA200-8554-4D32-9F6F-C42DBB831D84}" destId="{FC00A61A-0913-4A2E-9E25-5DE87F0C7F6C}" srcOrd="6" destOrd="0" presId="urn:microsoft.com/office/officeart/2018/2/layout/IconVerticalSolidList"/>
    <dgm:cxn modelId="{D6D1D44E-2874-4A38-A31D-370851344BFA}" type="presParOf" srcId="{FC00A61A-0913-4A2E-9E25-5DE87F0C7F6C}" destId="{239FB1DE-0B1F-49B7-B9FA-BE6E03FAB6DF}" srcOrd="0" destOrd="0" presId="urn:microsoft.com/office/officeart/2018/2/layout/IconVerticalSolidList"/>
    <dgm:cxn modelId="{E565D195-F818-41D0-859E-949BB5303EFB}" type="presParOf" srcId="{FC00A61A-0913-4A2E-9E25-5DE87F0C7F6C}" destId="{A9FD5761-8A6D-4787-9480-7531C6191A67}" srcOrd="1" destOrd="0" presId="urn:microsoft.com/office/officeart/2018/2/layout/IconVerticalSolidList"/>
    <dgm:cxn modelId="{21576D37-62C9-4BAE-AA29-561CF8AF3A72}" type="presParOf" srcId="{FC00A61A-0913-4A2E-9E25-5DE87F0C7F6C}" destId="{F94E9B04-7CC6-47C8-A8EA-2B0BF7400660}" srcOrd="2" destOrd="0" presId="urn:microsoft.com/office/officeart/2018/2/layout/IconVerticalSolidList"/>
    <dgm:cxn modelId="{C0DE9613-618D-4A8A-9FA5-E236E1C72EE2}" type="presParOf" srcId="{FC00A61A-0913-4A2E-9E25-5DE87F0C7F6C}" destId="{DB379FBE-9CA8-44C3-A0D0-B542F71194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DCE7C-7201-44C8-A131-C77C88E2B359}">
      <dsp:nvSpPr>
        <dsp:cNvPr id="0" name=""/>
        <dsp:cNvSpPr/>
      </dsp:nvSpPr>
      <dsp:spPr>
        <a:xfrm>
          <a:off x="0" y="486"/>
          <a:ext cx="6117335" cy="6700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006DB-161C-433A-8FEE-46B425410631}">
      <dsp:nvSpPr>
        <dsp:cNvPr id="0" name=""/>
        <dsp:cNvSpPr/>
      </dsp:nvSpPr>
      <dsp:spPr>
        <a:xfrm>
          <a:off x="202701" y="151256"/>
          <a:ext cx="368547" cy="3685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8B63DF-2F7E-4E53-BA21-B26EEE4A6ED0}">
      <dsp:nvSpPr>
        <dsp:cNvPr id="0" name=""/>
        <dsp:cNvSpPr/>
      </dsp:nvSpPr>
      <dsp:spPr>
        <a:xfrm>
          <a:off x="773950" y="486"/>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Write your name, the date, and the topic title. </a:t>
          </a:r>
          <a:endParaRPr lang="en-US" sz="1600" kern="1200"/>
        </a:p>
      </dsp:txBody>
      <dsp:txXfrm>
        <a:off x="773950" y="486"/>
        <a:ext cx="5343385" cy="670086"/>
      </dsp:txXfrm>
    </dsp:sp>
    <dsp:sp modelId="{F6D3F8DD-6722-4254-A855-DCBEA970C060}">
      <dsp:nvSpPr>
        <dsp:cNvPr id="0" name=""/>
        <dsp:cNvSpPr/>
      </dsp:nvSpPr>
      <dsp:spPr>
        <a:xfrm>
          <a:off x="0" y="838095"/>
          <a:ext cx="6117335" cy="6700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F8E37A-1B70-4805-8DB7-F71B9A411567}">
      <dsp:nvSpPr>
        <dsp:cNvPr id="0" name=""/>
        <dsp:cNvSpPr/>
      </dsp:nvSpPr>
      <dsp:spPr>
        <a:xfrm>
          <a:off x="202701" y="988864"/>
          <a:ext cx="368547" cy="3685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F2251D-ECBD-4924-BA8A-9E444BF58576}">
      <dsp:nvSpPr>
        <dsp:cNvPr id="0" name=""/>
        <dsp:cNvSpPr/>
      </dsp:nvSpPr>
      <dsp:spPr>
        <a:xfrm>
          <a:off x="773950" y="838095"/>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Issue: </a:t>
          </a:r>
          <a:r>
            <a:rPr lang="en-GB" sz="1600" kern="1200"/>
            <a:t>A short statement signifying the issue. </a:t>
          </a:r>
          <a:endParaRPr lang="en-US" sz="1600" kern="1200"/>
        </a:p>
      </dsp:txBody>
      <dsp:txXfrm>
        <a:off x="773950" y="838095"/>
        <a:ext cx="5343385" cy="670086"/>
      </dsp:txXfrm>
    </dsp:sp>
    <dsp:sp modelId="{0E220E70-3D6B-4CAF-B3FC-448855F97F38}">
      <dsp:nvSpPr>
        <dsp:cNvPr id="0" name=""/>
        <dsp:cNvSpPr/>
      </dsp:nvSpPr>
      <dsp:spPr>
        <a:xfrm>
          <a:off x="0" y="1675703"/>
          <a:ext cx="6117335" cy="6700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E5676-63D1-41C1-B656-1227BA373080}">
      <dsp:nvSpPr>
        <dsp:cNvPr id="0" name=""/>
        <dsp:cNvSpPr/>
      </dsp:nvSpPr>
      <dsp:spPr>
        <a:xfrm>
          <a:off x="202701" y="1826473"/>
          <a:ext cx="368547" cy="3685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D4EF2-970F-417B-8CE3-3B5D99EB200E}">
      <dsp:nvSpPr>
        <dsp:cNvPr id="0" name=""/>
        <dsp:cNvSpPr/>
      </dsp:nvSpPr>
      <dsp:spPr>
        <a:xfrm>
          <a:off x="773950" y="1675703"/>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Background details</a:t>
          </a:r>
          <a:r>
            <a:rPr lang="en-GB" sz="1600" kern="1200"/>
            <a:t>: Provide background information to any past events. </a:t>
          </a:r>
          <a:endParaRPr lang="en-US" sz="1600" kern="1200"/>
        </a:p>
      </dsp:txBody>
      <dsp:txXfrm>
        <a:off x="773950" y="1675703"/>
        <a:ext cx="5343385" cy="670086"/>
      </dsp:txXfrm>
    </dsp:sp>
    <dsp:sp modelId="{036C88D3-41A4-4156-8268-57731758D929}">
      <dsp:nvSpPr>
        <dsp:cNvPr id="0" name=""/>
        <dsp:cNvSpPr/>
      </dsp:nvSpPr>
      <dsp:spPr>
        <a:xfrm>
          <a:off x="0" y="2513312"/>
          <a:ext cx="6117335" cy="67008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E926A-C577-4E6C-B6EE-12A856C416FB}">
      <dsp:nvSpPr>
        <dsp:cNvPr id="0" name=""/>
        <dsp:cNvSpPr/>
      </dsp:nvSpPr>
      <dsp:spPr>
        <a:xfrm>
          <a:off x="202701" y="2664082"/>
          <a:ext cx="368547" cy="3685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F6832-2E5D-4EA0-B750-C8B1864832BF}">
      <dsp:nvSpPr>
        <dsp:cNvPr id="0" name=""/>
        <dsp:cNvSpPr/>
      </dsp:nvSpPr>
      <dsp:spPr>
        <a:xfrm>
          <a:off x="773950" y="2513312"/>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Present status: </a:t>
          </a:r>
          <a:r>
            <a:rPr lang="en-GB" sz="1600" kern="1200"/>
            <a:t>Explain the present scenario. </a:t>
          </a:r>
          <a:endParaRPr lang="en-US" sz="1600" kern="1200"/>
        </a:p>
      </dsp:txBody>
      <dsp:txXfrm>
        <a:off x="773950" y="2513312"/>
        <a:ext cx="5343385" cy="670086"/>
      </dsp:txXfrm>
    </dsp:sp>
    <dsp:sp modelId="{1EB64150-0986-4331-8D16-6EF25234B19B}">
      <dsp:nvSpPr>
        <dsp:cNvPr id="0" name=""/>
        <dsp:cNvSpPr/>
      </dsp:nvSpPr>
      <dsp:spPr>
        <a:xfrm>
          <a:off x="0" y="3350921"/>
          <a:ext cx="6117335" cy="67008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67ECC-AC8A-4B3A-BE2C-E6F734AF78ED}">
      <dsp:nvSpPr>
        <dsp:cNvPr id="0" name=""/>
        <dsp:cNvSpPr/>
      </dsp:nvSpPr>
      <dsp:spPr>
        <a:xfrm>
          <a:off x="202701" y="3501690"/>
          <a:ext cx="368547" cy="3685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B168EE-3EFE-4A45-B2FB-54E7B08A397A}">
      <dsp:nvSpPr>
        <dsp:cNvPr id="0" name=""/>
        <dsp:cNvSpPr/>
      </dsp:nvSpPr>
      <dsp:spPr>
        <a:xfrm>
          <a:off x="773950" y="3350921"/>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Necessary information: </a:t>
          </a:r>
          <a:r>
            <a:rPr lang="en-GB" sz="1600" kern="1200"/>
            <a:t>Provide unbiased information on the developments and facts.</a:t>
          </a:r>
          <a:endParaRPr lang="en-US" sz="1600" kern="1200"/>
        </a:p>
      </dsp:txBody>
      <dsp:txXfrm>
        <a:off x="773950" y="3350921"/>
        <a:ext cx="5343385" cy="670086"/>
      </dsp:txXfrm>
    </dsp:sp>
    <dsp:sp modelId="{796D6D09-087D-44D9-9F56-43FE213BB59E}">
      <dsp:nvSpPr>
        <dsp:cNvPr id="0" name=""/>
        <dsp:cNvSpPr/>
      </dsp:nvSpPr>
      <dsp:spPr>
        <a:xfrm>
          <a:off x="0" y="4188529"/>
          <a:ext cx="6117335" cy="6700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D237F-FE69-4423-AFB2-B0A1937F2908}">
      <dsp:nvSpPr>
        <dsp:cNvPr id="0" name=""/>
        <dsp:cNvSpPr/>
      </dsp:nvSpPr>
      <dsp:spPr>
        <a:xfrm>
          <a:off x="202701" y="4339299"/>
          <a:ext cx="368547" cy="3685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6CA5A5-E83B-4816-BC5E-6F226AEE071E}">
      <dsp:nvSpPr>
        <dsp:cNvPr id="0" name=""/>
        <dsp:cNvSpPr/>
      </dsp:nvSpPr>
      <dsp:spPr>
        <a:xfrm>
          <a:off x="773950" y="4188529"/>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Recommendations: </a:t>
          </a:r>
          <a:r>
            <a:rPr lang="en-GB" sz="1600" kern="1200"/>
            <a:t>Provide evidence-based reactions. </a:t>
          </a:r>
          <a:endParaRPr lang="en-US" sz="1600" kern="1200"/>
        </a:p>
      </dsp:txBody>
      <dsp:txXfrm>
        <a:off x="773950" y="4188529"/>
        <a:ext cx="5343385" cy="670086"/>
      </dsp:txXfrm>
    </dsp:sp>
    <dsp:sp modelId="{4971E1DA-7F81-46D0-8025-9B144D36C1DB}">
      <dsp:nvSpPr>
        <dsp:cNvPr id="0" name=""/>
        <dsp:cNvSpPr/>
      </dsp:nvSpPr>
      <dsp:spPr>
        <a:xfrm>
          <a:off x="0" y="5026138"/>
          <a:ext cx="6117335" cy="6700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50F60F-90E9-40AF-82B9-9EA822A53A9D}">
      <dsp:nvSpPr>
        <dsp:cNvPr id="0" name=""/>
        <dsp:cNvSpPr/>
      </dsp:nvSpPr>
      <dsp:spPr>
        <a:xfrm>
          <a:off x="202701" y="5176907"/>
          <a:ext cx="368547" cy="36854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3DBF0-A1A1-4833-871C-0605984872B5}">
      <dsp:nvSpPr>
        <dsp:cNvPr id="0" name=""/>
        <dsp:cNvSpPr/>
      </dsp:nvSpPr>
      <dsp:spPr>
        <a:xfrm>
          <a:off x="773950" y="5026138"/>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Conclusion: </a:t>
          </a:r>
          <a:r>
            <a:rPr lang="en-GB" sz="1600" kern="1200"/>
            <a:t>Restate the issue of the briefing document </a:t>
          </a:r>
          <a:endParaRPr lang="en-US" sz="1600" kern="1200"/>
        </a:p>
      </dsp:txBody>
      <dsp:txXfrm>
        <a:off x="773950" y="5026138"/>
        <a:ext cx="5343385" cy="670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281B3-A01D-42A9-9F35-0CEA8EFCA087}">
      <dsp:nvSpPr>
        <dsp:cNvPr id="0" name=""/>
        <dsp:cNvSpPr/>
      </dsp:nvSpPr>
      <dsp:spPr>
        <a:xfrm>
          <a:off x="0" y="20448"/>
          <a:ext cx="6263640" cy="10328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Title </a:t>
          </a:r>
          <a:endParaRPr lang="en-US" sz="2600" kern="1200"/>
        </a:p>
      </dsp:txBody>
      <dsp:txXfrm>
        <a:off x="50420" y="70868"/>
        <a:ext cx="6162800" cy="932014"/>
      </dsp:txXfrm>
    </dsp:sp>
    <dsp:sp modelId="{EE0AB6CC-2699-4614-9E79-300228E4E3FF}">
      <dsp:nvSpPr>
        <dsp:cNvPr id="0" name=""/>
        <dsp:cNvSpPr/>
      </dsp:nvSpPr>
      <dsp:spPr>
        <a:xfrm>
          <a:off x="0" y="1128182"/>
          <a:ext cx="6263640" cy="103285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Summary </a:t>
          </a:r>
          <a:endParaRPr lang="en-US" sz="2600" kern="1200"/>
        </a:p>
      </dsp:txBody>
      <dsp:txXfrm>
        <a:off x="50420" y="1178602"/>
        <a:ext cx="6162800" cy="932014"/>
      </dsp:txXfrm>
    </dsp:sp>
    <dsp:sp modelId="{740A9520-D339-498A-ABFC-7F444B18CE1C}">
      <dsp:nvSpPr>
        <dsp:cNvPr id="0" name=""/>
        <dsp:cNvSpPr/>
      </dsp:nvSpPr>
      <dsp:spPr>
        <a:xfrm>
          <a:off x="0" y="2235916"/>
          <a:ext cx="6263640" cy="103285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Key points, findings or recommendations for policy or practice</a:t>
          </a:r>
          <a:endParaRPr lang="en-US" sz="2600" kern="1200"/>
        </a:p>
      </dsp:txBody>
      <dsp:txXfrm>
        <a:off x="50420" y="2286336"/>
        <a:ext cx="6162800" cy="932014"/>
      </dsp:txXfrm>
    </dsp:sp>
    <dsp:sp modelId="{60A10717-0F0D-40EC-B17F-D10E1E638153}">
      <dsp:nvSpPr>
        <dsp:cNvPr id="0" name=""/>
        <dsp:cNvSpPr/>
      </dsp:nvSpPr>
      <dsp:spPr>
        <a:xfrm>
          <a:off x="0" y="3343651"/>
          <a:ext cx="6263640" cy="103285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Introduction </a:t>
          </a:r>
          <a:endParaRPr lang="en-US" sz="2600" kern="1200"/>
        </a:p>
      </dsp:txBody>
      <dsp:txXfrm>
        <a:off x="50420" y="3394071"/>
        <a:ext cx="6162800" cy="932014"/>
      </dsp:txXfrm>
    </dsp:sp>
    <dsp:sp modelId="{70827CEE-A213-4B05-B966-93D08EC6D2CC}">
      <dsp:nvSpPr>
        <dsp:cNvPr id="0" name=""/>
        <dsp:cNvSpPr/>
      </dsp:nvSpPr>
      <dsp:spPr>
        <a:xfrm>
          <a:off x="0" y="4451385"/>
          <a:ext cx="6263640" cy="10328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body (the main text)</a:t>
          </a:r>
          <a:endParaRPr lang="en-US" sz="2600" kern="1200"/>
        </a:p>
      </dsp:txBody>
      <dsp:txXfrm>
        <a:off x="50420" y="4501805"/>
        <a:ext cx="6162800" cy="932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07EC4-4149-429A-80BF-958546268DCF}">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Keep it short. </a:t>
          </a:r>
          <a:endParaRPr lang="en-US" sz="2300" kern="1200"/>
        </a:p>
      </dsp:txBody>
      <dsp:txXfrm>
        <a:off x="0" y="1653508"/>
        <a:ext cx="3286125" cy="2610802"/>
      </dsp:txXfrm>
    </dsp:sp>
    <dsp:sp modelId="{F4D3B5F6-17EE-425B-B5CC-EF99703CA68C}">
      <dsp:nvSpPr>
        <dsp:cNvPr id="0" name=""/>
        <dsp:cNvSpPr/>
      </dsp:nvSpPr>
      <dsp:spPr>
        <a:xfrm>
          <a:off x="990361" y="435133"/>
          <a:ext cx="1305401" cy="130540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8E1E9D73-7CEC-4719-9173-7245D0022FC3}">
      <dsp:nvSpPr>
        <dsp:cNvPr id="0" name=""/>
        <dsp:cNvSpPr/>
      </dsp:nvSpPr>
      <dsp:spPr>
        <a:xfrm>
          <a:off x="0" y="4351266"/>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A92F82B-EBDA-419E-A136-B5871205B035}">
      <dsp:nvSpPr>
        <dsp:cNvPr id="0" name=""/>
        <dsp:cNvSpPr/>
      </dsp:nvSpPr>
      <dsp:spPr>
        <a:xfrm>
          <a:off x="3614737" y="0"/>
          <a:ext cx="3286125" cy="435133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Make it catchy but ensure you use relevant key words. Try using an unusual turn of phrase or a question. </a:t>
          </a:r>
          <a:endParaRPr lang="en-US" sz="2300" kern="1200"/>
        </a:p>
      </dsp:txBody>
      <dsp:txXfrm>
        <a:off x="3614737" y="1653508"/>
        <a:ext cx="3286125" cy="2610802"/>
      </dsp:txXfrm>
    </dsp:sp>
    <dsp:sp modelId="{551B2214-954E-49B5-A27D-EF3E9B5B80FA}">
      <dsp:nvSpPr>
        <dsp:cNvPr id="0" name=""/>
        <dsp:cNvSpPr/>
      </dsp:nvSpPr>
      <dsp:spPr>
        <a:xfrm>
          <a:off x="4605099" y="435133"/>
          <a:ext cx="1305401" cy="130540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56F16BC8-5679-495A-942E-A206B6869FE3}">
      <dsp:nvSpPr>
        <dsp:cNvPr id="0" name=""/>
        <dsp:cNvSpPr/>
      </dsp:nvSpPr>
      <dsp:spPr>
        <a:xfrm>
          <a:off x="3614737" y="4351266"/>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48D9F1-FF98-490C-B39E-215B589CD7B8}">
      <dsp:nvSpPr>
        <dsp:cNvPr id="0" name=""/>
        <dsp:cNvSpPr/>
      </dsp:nvSpPr>
      <dsp:spPr>
        <a:xfrm>
          <a:off x="7229475" y="0"/>
          <a:ext cx="3286125" cy="435133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Keep it to the point - make sure it is relevant to the topic</a:t>
          </a:r>
          <a:endParaRPr lang="en-US" sz="2300" kern="1200"/>
        </a:p>
      </dsp:txBody>
      <dsp:txXfrm>
        <a:off x="7229475" y="1653508"/>
        <a:ext cx="3286125" cy="2610802"/>
      </dsp:txXfrm>
    </dsp:sp>
    <dsp:sp modelId="{08FF3EF5-1A45-4F0B-842C-5268BD1C2EE2}">
      <dsp:nvSpPr>
        <dsp:cNvPr id="0" name=""/>
        <dsp:cNvSpPr/>
      </dsp:nvSpPr>
      <dsp:spPr>
        <a:xfrm>
          <a:off x="8219836" y="435133"/>
          <a:ext cx="1305401" cy="130540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D74A178C-D4F0-4332-8602-D1F60ED72D35}">
      <dsp:nvSpPr>
        <dsp:cNvPr id="0" name=""/>
        <dsp:cNvSpPr/>
      </dsp:nvSpPr>
      <dsp:spPr>
        <a:xfrm>
          <a:off x="7229475" y="4351266"/>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38BE5-B905-4059-92D5-37B5FB7786E1}">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4D268A-0013-46F9-9DC8-7DA218F29B4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academic writing, you work up to reveal your conclusions at the end. A Research Briefing is the opposite! You need to keep conclusions short (5 or 6 is enough) and make them easy to find. </a:t>
          </a:r>
          <a:endParaRPr lang="en-US" sz="2400" kern="1200"/>
        </a:p>
      </dsp:txBody>
      <dsp:txXfrm>
        <a:off x="696297" y="538547"/>
        <a:ext cx="4171627" cy="2590157"/>
      </dsp:txXfrm>
    </dsp:sp>
    <dsp:sp modelId="{9D08B430-1D25-4F80-A679-45BEAC9EDF70}">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35BE2-0A63-470E-B80B-6BA31284C2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Put them on the front page, as part of the summary or immediately after it, or in a separate box or sidebar.</a:t>
          </a:r>
          <a:endParaRPr lang="en-US" sz="2400" kern="1200"/>
        </a:p>
      </dsp:txBody>
      <dsp:txXfrm>
        <a:off x="5991936" y="538547"/>
        <a:ext cx="4171627" cy="2590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65E3E-01F5-483F-813B-C1231C589B5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B34D0-C7CB-41B5-ACDB-1717B0E0B66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A7DA9-7E91-4215-AC38-91B803F0B52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The aim here is to grab the reader’s attention, introduce the topic and say why it is important. Aim for 100 words. </a:t>
          </a:r>
          <a:endParaRPr lang="en-US" sz="2200" kern="1200"/>
        </a:p>
      </dsp:txBody>
      <dsp:txXfrm>
        <a:off x="1435590" y="531"/>
        <a:ext cx="9080009" cy="1242935"/>
      </dsp:txXfrm>
    </dsp:sp>
    <dsp:sp modelId="{B9D2D317-AA05-4236-A635-ADF884C7182B}">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0ACF-852B-47A4-9C66-0ADF1FA175B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9CADD-1A4F-40FF-A68B-BD1D62E79F4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You could introduce the topic, say why it is important, give basic background and context, outline why your SR is relevant to the topic.</a:t>
          </a:r>
          <a:endParaRPr lang="en-US" sz="2200" kern="1200"/>
        </a:p>
      </dsp:txBody>
      <dsp:txXfrm>
        <a:off x="1435590" y="1554201"/>
        <a:ext cx="9080009" cy="1242935"/>
      </dsp:txXfrm>
    </dsp:sp>
    <dsp:sp modelId="{3173247B-EB3A-47F7-B281-4D9B9A713EA2}">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BC9B7-0AF4-4649-88B9-D4C131F29AE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BCF3B3-110B-4F04-8F43-EA665EB6DC6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Or you could introduce a problem; say why it is important; summarise what happens, to whom and where; outline the effects of the current situation.</a:t>
          </a:r>
          <a:endParaRPr lang="en-US" sz="2200" kern="1200"/>
        </a:p>
      </dsp:txBody>
      <dsp:txXfrm>
        <a:off x="1435590" y="3107870"/>
        <a:ext cx="9080009" cy="12429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5054B-2593-48A8-AF46-04F723B2E246}">
      <dsp:nvSpPr>
        <dsp:cNvPr id="0" name=""/>
        <dsp:cNvSpPr/>
      </dsp:nvSpPr>
      <dsp:spPr>
        <a:xfrm>
          <a:off x="0" y="2312"/>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64EED0-8332-474E-8F5D-B06C3F20FA9C}">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F35969-6663-4291-928F-E25B63EFCBF5}">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Who is the audience?</a:t>
          </a:r>
          <a:endParaRPr lang="en-US" sz="2200" kern="1200" dirty="0"/>
        </a:p>
      </dsp:txBody>
      <dsp:txXfrm>
        <a:off x="1353781" y="2312"/>
        <a:ext cx="4915256" cy="1172105"/>
      </dsp:txXfrm>
    </dsp:sp>
    <dsp:sp modelId="{2FBBB84E-3D5D-4FB2-895D-091EE30E08B5}">
      <dsp:nvSpPr>
        <dsp:cNvPr id="0" name=""/>
        <dsp:cNvSpPr/>
      </dsp:nvSpPr>
      <dsp:spPr>
        <a:xfrm>
          <a:off x="0" y="1467444"/>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D17928-DE0A-464F-A5EC-3F1D39D1E17B}">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536E9-FDDD-46F9-8C89-2C16BFF8403F}">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What is the issue being presented?</a:t>
          </a:r>
          <a:endParaRPr lang="en-US" sz="2200" kern="1200" dirty="0"/>
        </a:p>
      </dsp:txBody>
      <dsp:txXfrm>
        <a:off x="1353781" y="1467444"/>
        <a:ext cx="4915256" cy="1172105"/>
      </dsp:txXfrm>
    </dsp:sp>
    <dsp:sp modelId="{8D9A402D-54F2-45B2-B13E-2BFBA4F62694}">
      <dsp:nvSpPr>
        <dsp:cNvPr id="0" name=""/>
        <dsp:cNvSpPr/>
      </dsp:nvSpPr>
      <dsp:spPr>
        <a:xfrm>
          <a:off x="0" y="2932575"/>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3B87C-05D8-427D-9B81-538E0C6CC591}">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49789-C46F-4286-84DE-154985127DB4}">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What are the recommendations?</a:t>
          </a:r>
          <a:endParaRPr lang="en-US" sz="2200" kern="1200" dirty="0"/>
        </a:p>
      </dsp:txBody>
      <dsp:txXfrm>
        <a:off x="1353781" y="2932575"/>
        <a:ext cx="4915256" cy="1172105"/>
      </dsp:txXfrm>
    </dsp:sp>
    <dsp:sp modelId="{239FB1DE-0B1F-49B7-B9FA-BE6E03FAB6DF}">
      <dsp:nvSpPr>
        <dsp:cNvPr id="0" name=""/>
        <dsp:cNvSpPr/>
      </dsp:nvSpPr>
      <dsp:spPr>
        <a:xfrm>
          <a:off x="0" y="4397707"/>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FD5761-8A6D-4787-9480-7531C6191A67}">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379FBE-9CA8-44C3-A0D0-B542F711946C}">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Is there a structure? </a:t>
          </a:r>
          <a:endParaRPr lang="en-US" sz="2200" kern="1200" dirty="0"/>
        </a:p>
      </dsp:txBody>
      <dsp:txXfrm>
        <a:off x="1353781" y="4397707"/>
        <a:ext cx="4915256" cy="11721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05/03/2022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8AD59-191C-42D2-B290-4E83384EA7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5D02F9-78F3-404F-AC42-94A0EB493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C81C37-A1E2-473A-A09D-23533A9A6CAF}"/>
              </a:ext>
            </a:extLst>
          </p:cNvPr>
          <p:cNvSpPr>
            <a:spLocks noGrp="1"/>
          </p:cNvSpPr>
          <p:nvPr>
            <p:ph type="dt" sz="half" idx="10"/>
          </p:nvPr>
        </p:nvSpPr>
        <p:spPr/>
        <p:txBody>
          <a:bodyPr/>
          <a:lstStyle/>
          <a:p>
            <a:fld id="{EA0C0817-A112-4847-8014-A94B7D2A4EA3}" type="datetime1">
              <a:rPr lang="en-US" smtClean="0"/>
              <a:t>3/5/2022</a:t>
            </a:fld>
            <a:endParaRPr lang="en-US" dirty="0"/>
          </a:p>
        </p:txBody>
      </p:sp>
      <p:sp>
        <p:nvSpPr>
          <p:cNvPr id="5" name="Footer Placeholder 4">
            <a:extLst>
              <a:ext uri="{FF2B5EF4-FFF2-40B4-BE49-F238E27FC236}">
                <a16:creationId xmlns:a16="http://schemas.microsoft.com/office/drawing/2014/main" id="{1A11F90C-823C-4312-A52D-C136D869C8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D1FDF0-B5B0-4E77-A5CF-5CFBD0033F99}"/>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8365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4E61-A25A-4C87-BA31-66604D4578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F6157C-AD77-408F-A584-ABFA21D37B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823354-46CF-428C-8C40-3BE383413851}"/>
              </a:ext>
            </a:extLst>
          </p:cNvPr>
          <p:cNvSpPr>
            <a:spLocks noGrp="1"/>
          </p:cNvSpPr>
          <p:nvPr>
            <p:ph type="dt" sz="half" idx="10"/>
          </p:nvPr>
        </p:nvSpPr>
        <p:spPr/>
        <p:txBody>
          <a:bodyPr/>
          <a:lstStyle/>
          <a:p>
            <a:fld id="{7332B432-ACDA-4023-A761-2BAB76577B62}" type="datetime1">
              <a:rPr lang="en-US" smtClean="0"/>
              <a:t>3/5/2022</a:t>
            </a:fld>
            <a:endParaRPr lang="en-US"/>
          </a:p>
        </p:txBody>
      </p:sp>
      <p:sp>
        <p:nvSpPr>
          <p:cNvPr id="5" name="Footer Placeholder 4">
            <a:extLst>
              <a:ext uri="{FF2B5EF4-FFF2-40B4-BE49-F238E27FC236}">
                <a16:creationId xmlns:a16="http://schemas.microsoft.com/office/drawing/2014/main" id="{C55AC62C-A1EA-4D6A-8E5B-2732CA806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4A4D2-D908-4716-A2F2-21ABDE6F3D5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57880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CA565-85E2-403F-B2BC-DCDB1A8300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4CD3F9-3186-4217-BF88-ACC85FFE4B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F2DC21-9EA5-4905-AC83-0468EA5E3059}"/>
              </a:ext>
            </a:extLst>
          </p:cNvPr>
          <p:cNvSpPr>
            <a:spLocks noGrp="1"/>
          </p:cNvSpPr>
          <p:nvPr>
            <p:ph type="dt" sz="half" idx="10"/>
          </p:nvPr>
        </p:nvSpPr>
        <p:spPr/>
        <p:txBody>
          <a:bodyPr/>
          <a:lstStyle/>
          <a:p>
            <a:fld id="{D9C646AA-F36E-4540-911D-FFFC0A0EF24A}" type="datetime1">
              <a:rPr lang="en-US" smtClean="0"/>
              <a:t>3/5/2022</a:t>
            </a:fld>
            <a:endParaRPr lang="en-US" dirty="0"/>
          </a:p>
        </p:txBody>
      </p:sp>
      <p:sp>
        <p:nvSpPr>
          <p:cNvPr id="5" name="Footer Placeholder 4">
            <a:extLst>
              <a:ext uri="{FF2B5EF4-FFF2-40B4-BE49-F238E27FC236}">
                <a16:creationId xmlns:a16="http://schemas.microsoft.com/office/drawing/2014/main" id="{8670CA76-F78B-4F5F-A1AE-958AAABF5A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C5F6AC-2F42-4BCA-A968-1A4ED124872B}"/>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21571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FE9D7-7248-4C1B-804A-78C9D37B7C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DCBC-24D3-4D11-AE33-E015E0742F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1293A6-AC63-4A20-BA7D-413811F1BF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D8504-1B69-4851-8839-7389CC6C1CA5}"/>
              </a:ext>
            </a:extLst>
          </p:cNvPr>
          <p:cNvSpPr>
            <a:spLocks noGrp="1"/>
          </p:cNvSpPr>
          <p:nvPr>
            <p:ph type="dt" sz="half" idx="10"/>
          </p:nvPr>
        </p:nvSpPr>
        <p:spPr/>
        <p:txBody>
          <a:bodyPr/>
          <a:lstStyle/>
          <a:p>
            <a:fld id="{69186D26-FA5F-4637-B602-B7C2DC34CFD4}" type="datetime1">
              <a:rPr lang="en-US" smtClean="0"/>
              <a:t>3/5/2022</a:t>
            </a:fld>
            <a:endParaRPr lang="en-US"/>
          </a:p>
        </p:txBody>
      </p:sp>
      <p:sp>
        <p:nvSpPr>
          <p:cNvPr id="6" name="Footer Placeholder 5">
            <a:extLst>
              <a:ext uri="{FF2B5EF4-FFF2-40B4-BE49-F238E27FC236}">
                <a16:creationId xmlns:a16="http://schemas.microsoft.com/office/drawing/2014/main" id="{78B0856E-6195-4A3A-8556-7E97792648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6D3663-61B2-4F9B-BEE4-5AF78FAD3FD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068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0ED2-0A80-4E79-B1A9-CCB62B421B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91DCEB-FFC7-492A-AE8D-47DEA7E94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142F5F-916A-49A9-974D-51FE7A075D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AF7B82-BA34-4C3F-8B24-3A21647D83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B2C03-275B-4795-808A-7604967C1B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F51CE5-068A-45A4-AB7F-A8746F8E8213}"/>
              </a:ext>
            </a:extLst>
          </p:cNvPr>
          <p:cNvSpPr>
            <a:spLocks noGrp="1"/>
          </p:cNvSpPr>
          <p:nvPr>
            <p:ph type="dt" sz="half" idx="10"/>
          </p:nvPr>
        </p:nvSpPr>
        <p:spPr/>
        <p:txBody>
          <a:bodyPr/>
          <a:lstStyle/>
          <a:p>
            <a:fld id="{8A7F15D8-96D1-4781-BC50-CA8A088B2FE4}" type="datetime1">
              <a:rPr lang="en-US" smtClean="0"/>
              <a:t>3/5/2022</a:t>
            </a:fld>
            <a:endParaRPr lang="en-US"/>
          </a:p>
        </p:txBody>
      </p:sp>
      <p:sp>
        <p:nvSpPr>
          <p:cNvPr id="8" name="Footer Placeholder 7">
            <a:extLst>
              <a:ext uri="{FF2B5EF4-FFF2-40B4-BE49-F238E27FC236}">
                <a16:creationId xmlns:a16="http://schemas.microsoft.com/office/drawing/2014/main" id="{2A1D2845-74AF-40DD-8A16-1F74067546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449A5D-BFCB-49F6-B0B5-B083C72461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9917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4587D-44D2-4E9A-A315-7E980A48D0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1EBB5E-7C6C-43B3-A264-09C35B6EB9D9}"/>
              </a:ext>
            </a:extLst>
          </p:cNvPr>
          <p:cNvSpPr>
            <a:spLocks noGrp="1"/>
          </p:cNvSpPr>
          <p:nvPr>
            <p:ph type="dt" sz="half" idx="10"/>
          </p:nvPr>
        </p:nvSpPr>
        <p:spPr/>
        <p:txBody>
          <a:bodyPr/>
          <a:lstStyle/>
          <a:p>
            <a:fld id="{F9A96C99-B8F8-4528-BD05-0E16E943DC09}" type="datetime1">
              <a:rPr lang="en-US" smtClean="0"/>
              <a:t>3/5/2022</a:t>
            </a:fld>
            <a:endParaRPr lang="en-US"/>
          </a:p>
        </p:txBody>
      </p:sp>
      <p:sp>
        <p:nvSpPr>
          <p:cNvPr id="4" name="Footer Placeholder 3">
            <a:extLst>
              <a:ext uri="{FF2B5EF4-FFF2-40B4-BE49-F238E27FC236}">
                <a16:creationId xmlns:a16="http://schemas.microsoft.com/office/drawing/2014/main" id="{2D7B8FC6-A29E-472C-82A6-D537B80F61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72207F-A499-4CF0-875F-9452CF3E2E0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869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752905-B3C1-45C5-9706-6DA3B6DAAFDA}"/>
              </a:ext>
            </a:extLst>
          </p:cNvPr>
          <p:cNvSpPr>
            <a:spLocks noGrp="1"/>
          </p:cNvSpPr>
          <p:nvPr>
            <p:ph type="dt" sz="half" idx="10"/>
          </p:nvPr>
        </p:nvSpPr>
        <p:spPr/>
        <p:txBody>
          <a:bodyPr/>
          <a:lstStyle/>
          <a:p>
            <a:fld id="{03636942-C211-4B28-8DBD-C953E00AF71B}" type="datetime1">
              <a:rPr lang="en-US" smtClean="0"/>
              <a:t>3/5/2022</a:t>
            </a:fld>
            <a:endParaRPr lang="en-US"/>
          </a:p>
        </p:txBody>
      </p:sp>
      <p:sp>
        <p:nvSpPr>
          <p:cNvPr id="3" name="Footer Placeholder 2">
            <a:extLst>
              <a:ext uri="{FF2B5EF4-FFF2-40B4-BE49-F238E27FC236}">
                <a16:creationId xmlns:a16="http://schemas.microsoft.com/office/drawing/2014/main" id="{E0981A26-F6E7-4E31-A9AA-7568F67F66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ACDB1B-A458-49DB-959B-6B5D7669206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3903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87D5-145D-45D1-8D33-C6DC1CD1E7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350A3-D9C3-4D14-9DCA-4BBFF9C2C7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740BFA-1F23-483A-AB77-2C535F282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78495-AF4E-474A-9EB3-36558ECD38C5}"/>
              </a:ext>
            </a:extLst>
          </p:cNvPr>
          <p:cNvSpPr>
            <a:spLocks noGrp="1"/>
          </p:cNvSpPr>
          <p:nvPr>
            <p:ph type="dt" sz="half" idx="10"/>
          </p:nvPr>
        </p:nvSpPr>
        <p:spPr/>
        <p:txBody>
          <a:bodyPr/>
          <a:lstStyle/>
          <a:p>
            <a:fld id="{7E8D12A6-918A-48BD-8CB9-CA713993B0EA}" type="datetime1">
              <a:rPr lang="en-US" smtClean="0"/>
              <a:t>3/5/2022</a:t>
            </a:fld>
            <a:endParaRPr lang="en-US"/>
          </a:p>
        </p:txBody>
      </p:sp>
      <p:sp>
        <p:nvSpPr>
          <p:cNvPr id="6" name="Footer Placeholder 5">
            <a:extLst>
              <a:ext uri="{FF2B5EF4-FFF2-40B4-BE49-F238E27FC236}">
                <a16:creationId xmlns:a16="http://schemas.microsoft.com/office/drawing/2014/main" id="{304E09F1-D494-4347-B0FB-FD9823132C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DC84A2-A308-43C3-AFA1-C9642901B0E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29707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1ACD-6709-4B47-BFF2-EB388F733E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5B03F3-568A-4D2E-BB14-A57E7B8799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F59D5-51BB-46AB-B37F-21EE57772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64D40-1843-4F25-B36D-E5D274CC380B}"/>
              </a:ext>
            </a:extLst>
          </p:cNvPr>
          <p:cNvSpPr>
            <a:spLocks noGrp="1"/>
          </p:cNvSpPr>
          <p:nvPr>
            <p:ph type="dt" sz="half" idx="10"/>
          </p:nvPr>
        </p:nvSpPr>
        <p:spPr/>
        <p:txBody>
          <a:bodyPr/>
          <a:lstStyle/>
          <a:p>
            <a:fld id="{E778CE86-875F-4587-BCF6-FA054AFC0D53}" type="datetime1">
              <a:rPr lang="en-US" smtClean="0"/>
              <a:pPr/>
              <a:t>3/5/2022</a:t>
            </a:fld>
            <a:endParaRPr lang="en-US" dirty="0"/>
          </a:p>
        </p:txBody>
      </p:sp>
      <p:sp>
        <p:nvSpPr>
          <p:cNvPr id="6" name="Footer Placeholder 5">
            <a:extLst>
              <a:ext uri="{FF2B5EF4-FFF2-40B4-BE49-F238E27FC236}">
                <a16:creationId xmlns:a16="http://schemas.microsoft.com/office/drawing/2014/main" id="{B497692B-5792-47AB-BEF4-EE0BC304B16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445A074D-5AAF-421A-A17C-9C22D73135A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61049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7700C-A739-44A5-B1C6-CE57FC348B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BE8D6-35CF-4FF3-9E55-75E2CE2733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0A03F-0D3D-466C-9DB5-707E015951C3}"/>
              </a:ext>
            </a:extLst>
          </p:cNvPr>
          <p:cNvSpPr>
            <a:spLocks noGrp="1"/>
          </p:cNvSpPr>
          <p:nvPr>
            <p:ph type="dt" sz="half" idx="10"/>
          </p:nvPr>
        </p:nvSpPr>
        <p:spPr/>
        <p:txBody>
          <a:bodyPr/>
          <a:lstStyle/>
          <a:p>
            <a:fld id="{134F40B7-36AB-4376-BE14-EF7004D79BB9}" type="datetime1">
              <a:rPr lang="en-US" smtClean="0"/>
              <a:t>3/5/2022</a:t>
            </a:fld>
            <a:endParaRPr lang="en-US"/>
          </a:p>
        </p:txBody>
      </p:sp>
      <p:sp>
        <p:nvSpPr>
          <p:cNvPr id="5" name="Footer Placeholder 4">
            <a:extLst>
              <a:ext uri="{FF2B5EF4-FFF2-40B4-BE49-F238E27FC236}">
                <a16:creationId xmlns:a16="http://schemas.microsoft.com/office/drawing/2014/main" id="{1ECDA328-BE4F-4DCA-8445-B2B0A8AF57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34157-00B9-4234-AB92-D9CE70C6677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58784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606466-0E2C-4B86-9CDD-C6D487CC67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723B51-EBCF-43F0-9D0A-551853C04F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85FC5-28FF-4E70-9443-3EF6EFCB2996}"/>
              </a:ext>
            </a:extLst>
          </p:cNvPr>
          <p:cNvSpPr>
            <a:spLocks noGrp="1"/>
          </p:cNvSpPr>
          <p:nvPr>
            <p:ph type="dt" sz="half" idx="10"/>
          </p:nvPr>
        </p:nvSpPr>
        <p:spPr/>
        <p:txBody>
          <a:bodyPr/>
          <a:lstStyle/>
          <a:p>
            <a:fld id="{FF87CAB8-DCAE-46A5-AADA-B3FAD11A54E0}" type="datetime1">
              <a:rPr lang="en-US" smtClean="0"/>
              <a:t>3/5/2022</a:t>
            </a:fld>
            <a:endParaRPr lang="en-US"/>
          </a:p>
        </p:txBody>
      </p:sp>
      <p:sp>
        <p:nvSpPr>
          <p:cNvPr id="5" name="Footer Placeholder 4">
            <a:extLst>
              <a:ext uri="{FF2B5EF4-FFF2-40B4-BE49-F238E27FC236}">
                <a16:creationId xmlns:a16="http://schemas.microsoft.com/office/drawing/2014/main" id="{5B3A928A-DE73-402B-9537-094FF1F62A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CA8756-76A5-48AB-B327-2149646904E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042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25754B-1C31-4C4A-B747-0900E19235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DE6BE-3A85-47FE-AA11-7AD38CD4B4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6826C-BE9C-4CFC-A4CB-D481BA4735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3/5/2022</a:t>
            </a:fld>
            <a:endParaRPr lang="en-US"/>
          </a:p>
        </p:txBody>
      </p:sp>
      <p:sp>
        <p:nvSpPr>
          <p:cNvPr id="5" name="Footer Placeholder 4">
            <a:extLst>
              <a:ext uri="{FF2B5EF4-FFF2-40B4-BE49-F238E27FC236}">
                <a16:creationId xmlns:a16="http://schemas.microsoft.com/office/drawing/2014/main" id="{4A55E0D2-429A-46DC-A2EF-365B390F5B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8EA8330-7115-4F7E-A724-25140B43C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5211145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hw.nhs.wales/services-and-teams/improvement-cymru/our-work/mental-health/psychological-therap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DC201C-2254-4C4E-BD9B-0C180D2ABB83}"/>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400" kern="1200" dirty="0">
                <a:solidFill>
                  <a:srgbClr val="FFFFFF"/>
                </a:solidFill>
                <a:latin typeface="+mj-lt"/>
                <a:ea typeface="+mj-ea"/>
                <a:cs typeface="+mj-cs"/>
              </a:rPr>
              <a:t>5</a:t>
            </a:r>
            <a:r>
              <a:rPr lang="en-US" sz="4400" kern="1200" baseline="30000" dirty="0">
                <a:solidFill>
                  <a:srgbClr val="FFFFFF"/>
                </a:solidFill>
                <a:latin typeface="+mj-lt"/>
                <a:ea typeface="+mj-ea"/>
                <a:cs typeface="+mj-cs"/>
              </a:rPr>
              <a:t>th</a:t>
            </a:r>
            <a:r>
              <a:rPr lang="en-US" sz="4400" kern="1200" dirty="0">
                <a:solidFill>
                  <a:srgbClr val="FFFFFF"/>
                </a:solidFill>
                <a:latin typeface="+mj-lt"/>
                <a:ea typeface="+mj-ea"/>
                <a:cs typeface="+mj-cs"/>
              </a:rPr>
              <a:t> March </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CCT</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Writing a Briefing Paper </a:t>
            </a:r>
          </a:p>
        </p:txBody>
      </p:sp>
      <p:sp>
        <p:nvSpPr>
          <p:cNvPr id="26" name="Rectangle 25">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947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5BC3261-DFF8-4413-AB87-8B0137E3279A}"/>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What is a Briefing Paper? </a:t>
            </a:r>
          </a:p>
        </p:txBody>
      </p:sp>
      <p:sp>
        <p:nvSpPr>
          <p:cNvPr id="3" name="Content Placeholder 2">
            <a:extLst>
              <a:ext uri="{FF2B5EF4-FFF2-40B4-BE49-F238E27FC236}">
                <a16:creationId xmlns:a16="http://schemas.microsoft.com/office/drawing/2014/main" id="{5A20C661-3D84-4872-9273-879AACD485C8}"/>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A briefing paper outlines a particular issue and its background, usually for a government official or other policy maker. These decision-makers have to make hard choices about many different topics every day, and they do not have time to research each one in-depth. </a:t>
            </a:r>
          </a:p>
          <a:p>
            <a:pPr marL="0" indent="0">
              <a:buNone/>
            </a:pPr>
            <a:r>
              <a:rPr lang="en-GB" sz="2400" dirty="0"/>
              <a:t>A briefing paper helps bring a single issue to someone's attention and fills in key details for them to know. It then proposes solutions and recommends improvements. </a:t>
            </a:r>
          </a:p>
          <a:p>
            <a:pPr marL="0" indent="0">
              <a:buNone/>
            </a:pPr>
            <a:r>
              <a:rPr lang="en-GB" sz="2400" dirty="0"/>
              <a:t>A persuasive briefing paper is concise, well-organized and covers the most important and relevant facts and solutions</a:t>
            </a:r>
          </a:p>
        </p:txBody>
      </p:sp>
    </p:spTree>
    <p:extLst>
      <p:ext uri="{BB962C8B-B14F-4D97-AF65-F5344CB8AC3E}">
        <p14:creationId xmlns:p14="http://schemas.microsoft.com/office/powerpoint/2010/main" val="2606684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29F46D4-3CEC-4ADE-B37A-1F51F5B09798}"/>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Research Briefings</a:t>
            </a:r>
          </a:p>
        </p:txBody>
      </p:sp>
      <p:sp>
        <p:nvSpPr>
          <p:cNvPr id="3" name="Content Placeholder 2">
            <a:extLst>
              <a:ext uri="{FF2B5EF4-FFF2-40B4-BE49-F238E27FC236}">
                <a16:creationId xmlns:a16="http://schemas.microsoft.com/office/drawing/2014/main" id="{2D4FD47A-15BA-4052-9645-ED82CBB3FC2C}"/>
              </a:ext>
            </a:extLst>
          </p:cNvPr>
          <p:cNvSpPr>
            <a:spLocks noGrp="1"/>
          </p:cNvSpPr>
          <p:nvPr>
            <p:ph idx="1"/>
          </p:nvPr>
        </p:nvSpPr>
        <p:spPr>
          <a:xfrm>
            <a:off x="1367624" y="2490436"/>
            <a:ext cx="9708995" cy="3567173"/>
          </a:xfrm>
        </p:spPr>
        <p:txBody>
          <a:bodyPr anchor="ctr">
            <a:normAutofit/>
          </a:bodyPr>
          <a:lstStyle/>
          <a:p>
            <a:pPr marL="0" indent="0">
              <a:buNone/>
            </a:pPr>
            <a:r>
              <a:rPr lang="en-GB" dirty="0"/>
              <a:t>Research Briefings provide a concise summary of your research and its relevance to policy and/ or practice, in plain English. </a:t>
            </a:r>
          </a:p>
          <a:p>
            <a:pPr marL="0" indent="0">
              <a:buNone/>
            </a:pPr>
            <a:r>
              <a:rPr lang="en-GB" dirty="0"/>
              <a:t>You can use them to present information impartially and map out options; or, alternatively, you can advocate a particular option based on your findings. Which is most appropriate will depend on your project and stakeholders</a:t>
            </a:r>
          </a:p>
        </p:txBody>
      </p:sp>
    </p:spTree>
    <p:extLst>
      <p:ext uri="{BB962C8B-B14F-4D97-AF65-F5344CB8AC3E}">
        <p14:creationId xmlns:p14="http://schemas.microsoft.com/office/powerpoint/2010/main" val="705463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155D7-7D7E-404F-A49C-D076292D3FCB}"/>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Target Audience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CF67FC-3A80-4DE3-A0B3-478947923F99}"/>
              </a:ext>
            </a:extLst>
          </p:cNvPr>
          <p:cNvSpPr>
            <a:spLocks noGrp="1"/>
          </p:cNvSpPr>
          <p:nvPr>
            <p:ph idx="1"/>
          </p:nvPr>
        </p:nvSpPr>
        <p:spPr>
          <a:xfrm>
            <a:off x="4447308" y="591344"/>
            <a:ext cx="6906491" cy="5585619"/>
          </a:xfrm>
        </p:spPr>
        <p:txBody>
          <a:bodyPr anchor="ctr">
            <a:normAutofit/>
          </a:bodyPr>
          <a:lstStyle/>
          <a:p>
            <a:pPr marL="0" indent="0">
              <a:buNone/>
            </a:pPr>
            <a:r>
              <a:rPr lang="en-GB" dirty="0"/>
              <a:t>You are writing for </a:t>
            </a:r>
            <a:r>
              <a:rPr lang="en-GB" b="1" dirty="0"/>
              <a:t>non-academics: policymakers, analysts, practitioners and others who formulate, influence or implement policy. </a:t>
            </a:r>
          </a:p>
          <a:p>
            <a:pPr marL="0" indent="0">
              <a:buNone/>
            </a:pPr>
            <a:r>
              <a:rPr lang="en-GB" dirty="0"/>
              <a:t>Your reader is not a specialist in your area, and is likely to be very busy. They are interested in the substantive issue and how it relates to the current context, rather than the methodology. </a:t>
            </a:r>
          </a:p>
          <a:p>
            <a:pPr marL="0" indent="0">
              <a:buNone/>
            </a:pPr>
            <a:r>
              <a:rPr lang="en-GB" dirty="0"/>
              <a:t>You will need to situate your systematic review within the current policy and practice context and make clear links for them</a:t>
            </a:r>
          </a:p>
        </p:txBody>
      </p:sp>
    </p:spTree>
    <p:extLst>
      <p:ext uri="{BB962C8B-B14F-4D97-AF65-F5344CB8AC3E}">
        <p14:creationId xmlns:p14="http://schemas.microsoft.com/office/powerpoint/2010/main" val="3590402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069D9F9-1AF8-416B-B772-38E76851A12A}"/>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When should a briefing paper be written?</a:t>
            </a:r>
          </a:p>
        </p:txBody>
      </p:sp>
      <p:sp>
        <p:nvSpPr>
          <p:cNvPr id="3" name="Content Placeholder 2">
            <a:extLst>
              <a:ext uri="{FF2B5EF4-FFF2-40B4-BE49-F238E27FC236}">
                <a16:creationId xmlns:a16="http://schemas.microsoft.com/office/drawing/2014/main" id="{143BF990-E64F-473B-AC9B-F375AF53E4E0}"/>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Policymakers and practitioners are interested in policy relevant research as it progresses. You can write a briefing at any stage in a project; in fact you may want to plan a number of briefings throughout a project.  </a:t>
            </a:r>
          </a:p>
          <a:p>
            <a:pPr marL="0" indent="0">
              <a:buNone/>
            </a:pPr>
            <a:endParaRPr lang="en-GB" sz="2400" dirty="0"/>
          </a:p>
          <a:p>
            <a:pPr marL="0" indent="0">
              <a:buNone/>
            </a:pPr>
            <a:r>
              <a:rPr lang="en-GB" sz="2400" dirty="0"/>
              <a:t>For this assessment only </a:t>
            </a:r>
            <a:r>
              <a:rPr lang="en-GB" sz="2400" b="1" dirty="0"/>
              <a:t>one </a:t>
            </a:r>
            <a:r>
              <a:rPr lang="en-GB" sz="2400" dirty="0"/>
              <a:t>briefing paper is required. </a:t>
            </a:r>
          </a:p>
          <a:p>
            <a:pPr marL="0" indent="0">
              <a:buNone/>
            </a:pPr>
            <a:endParaRPr lang="en-GB" sz="2400" dirty="0"/>
          </a:p>
        </p:txBody>
      </p:sp>
    </p:spTree>
    <p:extLst>
      <p:ext uri="{BB962C8B-B14F-4D97-AF65-F5344CB8AC3E}">
        <p14:creationId xmlns:p14="http://schemas.microsoft.com/office/powerpoint/2010/main" val="1629951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8965BD-BFD0-4A13-9FB1-196EE34C4BC6}"/>
              </a:ext>
            </a:extLst>
          </p:cNvPr>
          <p:cNvSpPr>
            <a:spLocks noGrp="1"/>
          </p:cNvSpPr>
          <p:nvPr>
            <p:ph type="title"/>
          </p:nvPr>
        </p:nvSpPr>
        <p:spPr>
          <a:xfrm>
            <a:off x="686834" y="1153572"/>
            <a:ext cx="3200400" cy="4461163"/>
          </a:xfrm>
        </p:spPr>
        <p:txBody>
          <a:bodyPr>
            <a:normAutofit/>
          </a:bodyPr>
          <a:lstStyle/>
          <a:p>
            <a:r>
              <a:rPr lang="en-GB">
                <a:solidFill>
                  <a:srgbClr val="FFFFFF"/>
                </a:solidFill>
              </a:rPr>
              <a:t>How should I structure my briefing?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6C41C5-AB6F-4CBA-9DD2-A4B55B7F4446}"/>
              </a:ext>
            </a:extLst>
          </p:cNvPr>
          <p:cNvSpPr>
            <a:spLocks noGrp="1"/>
          </p:cNvSpPr>
          <p:nvPr>
            <p:ph idx="1"/>
          </p:nvPr>
        </p:nvSpPr>
        <p:spPr>
          <a:xfrm>
            <a:off x="4447308" y="591344"/>
            <a:ext cx="6906491" cy="5585619"/>
          </a:xfrm>
        </p:spPr>
        <p:txBody>
          <a:bodyPr anchor="ctr">
            <a:normAutofit/>
          </a:bodyPr>
          <a:lstStyle/>
          <a:p>
            <a:pPr marL="0" indent="0">
              <a:buNone/>
            </a:pPr>
            <a:r>
              <a:rPr lang="en-GB" dirty="0"/>
              <a:t>A Briefing is generally between 2 and 8 sides of A4. There are many ways to structure the content as you will see by the examples being shared.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45991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7929BAE-9AD8-4504-92BF-3A06BCD67049}"/>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The requirement for your Briefing Paper.</a:t>
            </a:r>
          </a:p>
        </p:txBody>
      </p:sp>
      <p:sp>
        <p:nvSpPr>
          <p:cNvPr id="13" name="Content Placeholder 2">
            <a:extLst>
              <a:ext uri="{FF2B5EF4-FFF2-40B4-BE49-F238E27FC236}">
                <a16:creationId xmlns:a16="http://schemas.microsoft.com/office/drawing/2014/main" id="{0C6D4197-E439-4A92-8B6A-7AD66B9AF0F3}"/>
              </a:ext>
            </a:extLst>
          </p:cNvPr>
          <p:cNvSpPr>
            <a:spLocks noGrp="1"/>
          </p:cNvSpPr>
          <p:nvPr>
            <p:ph idx="1"/>
          </p:nvPr>
        </p:nvSpPr>
        <p:spPr>
          <a:xfrm>
            <a:off x="1367624" y="2490436"/>
            <a:ext cx="9708995" cy="3567173"/>
          </a:xfrm>
        </p:spPr>
        <p:txBody>
          <a:bodyPr anchor="ctr">
            <a:normAutofit/>
          </a:bodyPr>
          <a:lstStyle/>
          <a:p>
            <a:pPr marL="0" indent="0">
              <a:buNone/>
            </a:pPr>
            <a:r>
              <a:rPr lang="en-GB" sz="2400"/>
              <a:t>The aims of the Briefing Paper are to: </a:t>
            </a:r>
          </a:p>
          <a:p>
            <a:pPr>
              <a:buFont typeface="Courier New" panose="02070309020205020404" pitchFamily="49" charset="0"/>
              <a:buChar char="o"/>
            </a:pPr>
            <a:r>
              <a:rPr lang="en-GB" sz="2400"/>
              <a:t>Summarise the key issues presented within your Systematic Review, including the implications of research/evaluation evidence for practice. </a:t>
            </a:r>
          </a:p>
          <a:p>
            <a:pPr>
              <a:buFont typeface="Courier New" panose="02070309020205020404" pitchFamily="49" charset="0"/>
              <a:buChar char="o"/>
            </a:pPr>
            <a:r>
              <a:rPr lang="en-GB" sz="2400"/>
              <a:t>Stimulate discussion, share practice and support the sector’s access to relevant research/evaluation evidence.</a:t>
            </a:r>
          </a:p>
        </p:txBody>
      </p:sp>
    </p:spTree>
    <p:extLst>
      <p:ext uri="{BB962C8B-B14F-4D97-AF65-F5344CB8AC3E}">
        <p14:creationId xmlns:p14="http://schemas.microsoft.com/office/powerpoint/2010/main" val="3530093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2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3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607D2-C1AE-4C3F-8A12-C61B69E895E5}"/>
              </a:ext>
            </a:extLst>
          </p:cNvPr>
          <p:cNvSpPr>
            <a:spLocks noGrp="1"/>
          </p:cNvSpPr>
          <p:nvPr>
            <p:ph type="title"/>
          </p:nvPr>
        </p:nvSpPr>
        <p:spPr>
          <a:xfrm>
            <a:off x="594360" y="1209086"/>
            <a:ext cx="3876848" cy="4064925"/>
          </a:xfrm>
        </p:spPr>
        <p:txBody>
          <a:bodyPr anchor="ctr">
            <a:normAutofit/>
          </a:bodyPr>
          <a:lstStyle/>
          <a:p>
            <a:r>
              <a:rPr lang="en-GB" sz="5000"/>
              <a:t>Structure – from the proforma</a:t>
            </a:r>
          </a:p>
        </p:txBody>
      </p:sp>
      <p:grpSp>
        <p:nvGrpSpPr>
          <p:cNvPr id="34" name="Group 33">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35"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Rectangle 5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8" name="Content Placeholder 2">
            <a:extLst>
              <a:ext uri="{FF2B5EF4-FFF2-40B4-BE49-F238E27FC236}">
                <a16:creationId xmlns:a16="http://schemas.microsoft.com/office/drawing/2014/main" id="{84FE4970-C3EE-414B-B804-9B58B6A527C4}"/>
              </a:ext>
            </a:extLst>
          </p:cNvPr>
          <p:cNvGraphicFramePr>
            <a:graphicFrameLocks noGrp="1"/>
          </p:cNvGraphicFramePr>
          <p:nvPr>
            <p:ph idx="1"/>
            <p:extLst>
              <p:ext uri="{D42A27DB-BD31-4B8C-83A1-F6EECF244321}">
                <p14:modId xmlns:p14="http://schemas.microsoft.com/office/powerpoint/2010/main" val="2794344195"/>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38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A30AC-C28D-4F9A-9B9E-2FA6B9AB5CB7}"/>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Alternative structure</a:t>
            </a:r>
          </a:p>
        </p:txBody>
      </p:sp>
      <p:graphicFrame>
        <p:nvGraphicFramePr>
          <p:cNvPr id="5" name="Content Placeholder 2">
            <a:extLst>
              <a:ext uri="{FF2B5EF4-FFF2-40B4-BE49-F238E27FC236}">
                <a16:creationId xmlns:a16="http://schemas.microsoft.com/office/drawing/2014/main" id="{9D988FC3-92F3-41A0-9471-355AEF96C367}"/>
              </a:ext>
            </a:extLst>
          </p:cNvPr>
          <p:cNvGraphicFramePr>
            <a:graphicFrameLocks noGrp="1"/>
          </p:cNvGraphicFramePr>
          <p:nvPr>
            <p:ph idx="1"/>
            <p:extLst>
              <p:ext uri="{D42A27DB-BD31-4B8C-83A1-F6EECF244321}">
                <p14:modId xmlns:p14="http://schemas.microsoft.com/office/powerpoint/2010/main" val="223777851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6351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608E90E-16B0-42A1-ABDA-DD7D31F53E96}"/>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27E9A34-F761-44E9-9138-BFF172D2A06C}"/>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Title </a:t>
            </a:r>
          </a:p>
        </p:txBody>
      </p:sp>
      <p:graphicFrame>
        <p:nvGraphicFramePr>
          <p:cNvPr id="14" name="Content Placeholder 2">
            <a:extLst>
              <a:ext uri="{FF2B5EF4-FFF2-40B4-BE49-F238E27FC236}">
                <a16:creationId xmlns:a16="http://schemas.microsoft.com/office/drawing/2014/main" id="{38CFDF52-ABC9-4549-81B5-C7999F5B9611}"/>
              </a:ext>
            </a:extLst>
          </p:cNvPr>
          <p:cNvGraphicFramePr>
            <a:graphicFrameLocks noGrp="1"/>
          </p:cNvGraphicFramePr>
          <p:nvPr>
            <p:ph idx="1"/>
            <p:extLst>
              <p:ext uri="{D42A27DB-BD31-4B8C-83A1-F6EECF244321}">
                <p14:modId xmlns:p14="http://schemas.microsoft.com/office/powerpoint/2010/main" val="4714879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47934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DCA36-B10B-4270-A6BB-F44EEECEAC4B}"/>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Summary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3C1857-97D6-4DE5-807E-23891C459BC6}"/>
              </a:ext>
            </a:extLst>
          </p:cNvPr>
          <p:cNvSpPr>
            <a:spLocks noGrp="1"/>
          </p:cNvSpPr>
          <p:nvPr>
            <p:ph idx="1"/>
          </p:nvPr>
        </p:nvSpPr>
        <p:spPr>
          <a:xfrm>
            <a:off x="4447308" y="591344"/>
            <a:ext cx="6906491" cy="5585619"/>
          </a:xfrm>
        </p:spPr>
        <p:txBody>
          <a:bodyPr anchor="ctr">
            <a:normAutofit/>
          </a:bodyPr>
          <a:lstStyle/>
          <a:p>
            <a:pPr marL="0" indent="0">
              <a:buNone/>
            </a:pPr>
            <a:r>
              <a:rPr lang="en-GB" dirty="0"/>
              <a:t>What are the main points you want your audience to get, even if they read nothing else? Put these in larger font or in a box, on the front page.</a:t>
            </a:r>
          </a:p>
        </p:txBody>
      </p:sp>
    </p:spTree>
    <p:extLst>
      <p:ext uri="{BB962C8B-B14F-4D97-AF65-F5344CB8AC3E}">
        <p14:creationId xmlns:p14="http://schemas.microsoft.com/office/powerpoint/2010/main" val="3579004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46E0F-9C66-4015-8F04-1BB24ABEA24B}"/>
              </a:ext>
            </a:extLst>
          </p:cNvPr>
          <p:cNvSpPr>
            <a:spLocks noGrp="1"/>
          </p:cNvSpPr>
          <p:nvPr>
            <p:ph type="title"/>
          </p:nvPr>
        </p:nvSpPr>
        <p:spPr>
          <a:xfrm>
            <a:off x="1043631" y="809898"/>
            <a:ext cx="10173010" cy="1554480"/>
          </a:xfrm>
        </p:spPr>
        <p:txBody>
          <a:bodyPr anchor="ctr">
            <a:normAutofit/>
          </a:bodyPr>
          <a:lstStyle/>
          <a:p>
            <a:r>
              <a:rPr lang="en-GB" sz="4800"/>
              <a:t>Key points, findings or recommendations for policy or practice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CF21CF-A784-4FA1-991F-E79D1B98BD31}"/>
              </a:ext>
            </a:extLst>
          </p:cNvPr>
          <p:cNvGraphicFramePr>
            <a:graphicFrameLocks noGrp="1"/>
          </p:cNvGraphicFramePr>
          <p:nvPr>
            <p:ph idx="1"/>
            <p:extLst>
              <p:ext uri="{D42A27DB-BD31-4B8C-83A1-F6EECF244321}">
                <p14:modId xmlns:p14="http://schemas.microsoft.com/office/powerpoint/2010/main" val="362792233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758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5C73F-ADFA-475F-8594-B5B0B23DB73F}"/>
              </a:ext>
            </a:extLst>
          </p:cNvPr>
          <p:cNvSpPr>
            <a:spLocks noGrp="1"/>
          </p:cNvSpPr>
          <p:nvPr>
            <p:ph type="title"/>
          </p:nvPr>
        </p:nvSpPr>
        <p:spPr/>
        <p:txBody>
          <a:bodyPr/>
          <a:lstStyle/>
          <a:p>
            <a:r>
              <a:rPr lang="en-GB" dirty="0"/>
              <a:t>Introduction</a:t>
            </a:r>
          </a:p>
        </p:txBody>
      </p:sp>
      <p:graphicFrame>
        <p:nvGraphicFramePr>
          <p:cNvPr id="12" name="Content Placeholder 2">
            <a:extLst>
              <a:ext uri="{FF2B5EF4-FFF2-40B4-BE49-F238E27FC236}">
                <a16:creationId xmlns:a16="http://schemas.microsoft.com/office/drawing/2014/main" id="{1BC19827-BAAB-4DA9-93DB-0C7F77C524A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7796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8290581-72B5-4491-AE1C-9DE0458319C1}"/>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Body (Main Text) </a:t>
            </a:r>
          </a:p>
        </p:txBody>
      </p:sp>
      <p:sp>
        <p:nvSpPr>
          <p:cNvPr id="3" name="Content Placeholder 2">
            <a:extLst>
              <a:ext uri="{FF2B5EF4-FFF2-40B4-BE49-F238E27FC236}">
                <a16:creationId xmlns:a16="http://schemas.microsoft.com/office/drawing/2014/main" id="{9EE68CC7-2F97-450D-8B59-957FE56E3091}"/>
              </a:ext>
            </a:extLst>
          </p:cNvPr>
          <p:cNvSpPr>
            <a:spLocks noGrp="1"/>
          </p:cNvSpPr>
          <p:nvPr>
            <p:ph idx="1"/>
          </p:nvPr>
        </p:nvSpPr>
        <p:spPr>
          <a:xfrm>
            <a:off x="1367624" y="2490436"/>
            <a:ext cx="9708995" cy="3567173"/>
          </a:xfrm>
        </p:spPr>
        <p:txBody>
          <a:bodyPr anchor="ctr">
            <a:normAutofit/>
          </a:bodyPr>
          <a:lstStyle/>
          <a:p>
            <a:r>
              <a:rPr lang="en-GB" sz="1900" dirty="0"/>
              <a:t>Trying to edit a long academic paper into a short policy focused one is impossible. Take a step back, think of the big picture and write from scratch. </a:t>
            </a:r>
          </a:p>
          <a:p>
            <a:r>
              <a:rPr lang="en-GB" sz="1900" dirty="0"/>
              <a:t>Ask yourself (again): What problem does the research address? What were you trying to find? What did you find? How is it relevant to current debate? What will be of interest to your audience? What do you want them to do as a result of reading your Research Briefing? </a:t>
            </a:r>
          </a:p>
          <a:p>
            <a:r>
              <a:rPr lang="en-GB" sz="1900" dirty="0"/>
              <a:t>Guide the reader. Use sub-headings, short paragraphs, boxes, graphs or images, or quotations from policymakers or practitioners. </a:t>
            </a:r>
          </a:p>
          <a:p>
            <a:r>
              <a:rPr lang="en-GB" sz="1900" dirty="0"/>
              <a:t>Ask yourself ‘so what?’ after every paragraph that you write. </a:t>
            </a:r>
          </a:p>
          <a:p>
            <a:r>
              <a:rPr lang="en-GB" sz="1900" dirty="0"/>
              <a:t>Use clear, simple, easy to understand language (e.g., the level of a broadsheet newspaper). Avoid academic, technical and methodological terms or the jargon of your discipline. Keep headings short and clear, and keep sentences and paragraphs short</a:t>
            </a:r>
          </a:p>
        </p:txBody>
      </p:sp>
    </p:spTree>
    <p:extLst>
      <p:ext uri="{BB962C8B-B14F-4D97-AF65-F5344CB8AC3E}">
        <p14:creationId xmlns:p14="http://schemas.microsoft.com/office/powerpoint/2010/main" val="799120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2F43D42-D021-41B6-8EB7-AE9CF5ACA324}"/>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Further consideration</a:t>
            </a:r>
          </a:p>
        </p:txBody>
      </p:sp>
      <p:sp>
        <p:nvSpPr>
          <p:cNvPr id="3" name="Content Placeholder 2">
            <a:extLst>
              <a:ext uri="{FF2B5EF4-FFF2-40B4-BE49-F238E27FC236}">
                <a16:creationId xmlns:a16="http://schemas.microsoft.com/office/drawing/2014/main" id="{74FEA14A-A09B-4113-AEE6-EA5FEE7743E0}"/>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Psychological Therapies in Wales</a:t>
            </a:r>
          </a:p>
          <a:p>
            <a:pPr marL="0" indent="0">
              <a:buNone/>
            </a:pPr>
            <a:r>
              <a:rPr lang="en-GB" sz="2400" dirty="0"/>
              <a:t>Public Health Wales – </a:t>
            </a:r>
            <a:r>
              <a:rPr lang="en-GB" sz="2400" dirty="0" err="1"/>
              <a:t>Matrics</a:t>
            </a:r>
            <a:r>
              <a:rPr lang="en-GB" sz="2400" dirty="0"/>
              <a:t> Cymru</a:t>
            </a:r>
          </a:p>
          <a:p>
            <a:pPr marL="0" indent="0">
              <a:buNone/>
            </a:pPr>
            <a:r>
              <a:rPr lang="en-GB" sz="2400" dirty="0">
                <a:hlinkClick r:id="rId2"/>
              </a:rPr>
              <a:t>Psychological Therapies - Public Health Wales (</a:t>
            </a:r>
            <a:r>
              <a:rPr lang="en-GB" sz="2400" dirty="0" err="1">
                <a:hlinkClick r:id="rId2"/>
              </a:rPr>
              <a:t>nhs.wales</a:t>
            </a:r>
            <a:r>
              <a:rPr lang="en-GB" sz="2400" dirty="0">
                <a:hlinkClick r:id="rId2"/>
              </a:rPr>
              <a:t>)</a:t>
            </a:r>
            <a:endParaRPr lang="en-GB" sz="2400" dirty="0"/>
          </a:p>
          <a:p>
            <a:pPr marL="0" indent="0">
              <a:buNone/>
            </a:pPr>
            <a:r>
              <a:rPr lang="en-GB" sz="2400" dirty="0"/>
              <a:t>Guidance for Delivering Evidence-Based Psychological Therapy in Wales</a:t>
            </a:r>
          </a:p>
          <a:p>
            <a:pPr marL="0" indent="0">
              <a:buNone/>
            </a:pPr>
            <a:endParaRPr lang="en-GB" sz="2400" dirty="0"/>
          </a:p>
        </p:txBody>
      </p:sp>
    </p:spTree>
    <p:extLst>
      <p:ext uri="{BB962C8B-B14F-4D97-AF65-F5344CB8AC3E}">
        <p14:creationId xmlns:p14="http://schemas.microsoft.com/office/powerpoint/2010/main" val="2544457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BBB1D-95AA-4760-A35C-A201508E48A8}"/>
              </a:ext>
            </a:extLst>
          </p:cNvPr>
          <p:cNvSpPr>
            <a:spLocks noGrp="1"/>
          </p:cNvSpPr>
          <p:nvPr>
            <p:ph type="title"/>
          </p:nvPr>
        </p:nvSpPr>
        <p:spPr>
          <a:xfrm>
            <a:off x="943277" y="712269"/>
            <a:ext cx="3370998" cy="5502264"/>
          </a:xfrm>
        </p:spPr>
        <p:txBody>
          <a:bodyPr>
            <a:normAutofit/>
          </a:bodyPr>
          <a:lstStyle/>
          <a:p>
            <a:r>
              <a:rPr lang="en-GB">
                <a:solidFill>
                  <a:srgbClr val="FFFFFF"/>
                </a:solidFill>
              </a:rPr>
              <a:t>Examples</a:t>
            </a:r>
          </a:p>
        </p:txBody>
      </p:sp>
      <p:cxnSp>
        <p:nvCxnSpPr>
          <p:cNvPr id="20" name="Straight Connector 19">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E8B694FC-0B36-4135-AAA7-B7AD5EA50BC8}"/>
              </a:ext>
            </a:extLst>
          </p:cNvPr>
          <p:cNvGraphicFramePr>
            <a:graphicFrameLocks noGrp="1"/>
          </p:cNvGraphicFramePr>
          <p:nvPr>
            <p:ph idx="1"/>
            <p:extLst>
              <p:ext uri="{D42A27DB-BD31-4B8C-83A1-F6EECF244321}">
                <p14:modId xmlns:p14="http://schemas.microsoft.com/office/powerpoint/2010/main" val="627968081"/>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02926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6258</TotalTime>
  <Words>969</Words>
  <Application>Microsoft Office PowerPoint</Application>
  <PresentationFormat>Widescreen</PresentationFormat>
  <Paragraphs>69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Courier New</vt:lpstr>
      <vt:lpstr>Office Theme</vt:lpstr>
      <vt:lpstr>5th March  CCT Writing a Briefing Paper </vt:lpstr>
      <vt:lpstr>What is a Briefing Paper? </vt:lpstr>
      <vt:lpstr>Research Briefings</vt:lpstr>
      <vt:lpstr>Target Audience </vt:lpstr>
      <vt:lpstr>When should a briefing paper be written?</vt:lpstr>
      <vt:lpstr>How should I structure my briefing?</vt:lpstr>
      <vt:lpstr>The requirement for your Briefing Paper.</vt:lpstr>
      <vt:lpstr>Structure – from the proforma</vt:lpstr>
      <vt:lpstr>Alternative structure</vt:lpstr>
      <vt:lpstr>Title </vt:lpstr>
      <vt:lpstr>Summary</vt:lpstr>
      <vt:lpstr>Key points, findings or recommendations for policy or practice</vt:lpstr>
      <vt:lpstr>Introduction</vt:lpstr>
      <vt:lpstr>Body (Main Text) </vt:lpstr>
      <vt:lpstr>Further consideration</vt:lpstr>
      <vt:lpstr>Examples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Ruth Groff</cp:lastModifiedBy>
  <cp:revision>1311</cp:revision>
  <dcterms:created xsi:type="dcterms:W3CDTF">2020-10-18T09:07:00Z</dcterms:created>
  <dcterms:modified xsi:type="dcterms:W3CDTF">2022-03-05T07:46:34Z</dcterms:modified>
</cp:coreProperties>
</file>