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7" r:id="rId1"/>
  </p:sldMasterIdLst>
  <p:notesMasterIdLst>
    <p:notesMasterId r:id="rId26"/>
  </p:notesMasterIdLst>
  <p:sldIdLst>
    <p:sldId id="259" r:id="rId2"/>
    <p:sldId id="270" r:id="rId3"/>
    <p:sldId id="508" r:id="rId4"/>
    <p:sldId id="512" r:id="rId5"/>
    <p:sldId id="513" r:id="rId6"/>
    <p:sldId id="509" r:id="rId7"/>
    <p:sldId id="510" r:id="rId8"/>
    <p:sldId id="511" r:id="rId9"/>
    <p:sldId id="515" r:id="rId10"/>
    <p:sldId id="516" r:id="rId11"/>
    <p:sldId id="517" r:id="rId12"/>
    <p:sldId id="504" r:id="rId13"/>
    <p:sldId id="514" r:id="rId14"/>
    <p:sldId id="498" r:id="rId15"/>
    <p:sldId id="520" r:id="rId16"/>
    <p:sldId id="521" r:id="rId17"/>
    <p:sldId id="505" r:id="rId18"/>
    <p:sldId id="499" r:id="rId19"/>
    <p:sldId id="518" r:id="rId20"/>
    <p:sldId id="506" r:id="rId21"/>
    <p:sldId id="507" r:id="rId22"/>
    <p:sldId id="296" r:id="rId23"/>
    <p:sldId id="519" r:id="rId24"/>
    <p:sldId id="496" r:id="rId25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82524" autoAdjust="0"/>
  </p:normalViewPr>
  <p:slideViewPr>
    <p:cSldViewPr>
      <p:cViewPr varScale="1">
        <p:scale>
          <a:sx n="56" d="100"/>
          <a:sy n="56" d="100"/>
        </p:scale>
        <p:origin x="135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15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C779CC-C96B-4DB7-8599-FC2BC9EF6259}" type="doc">
      <dgm:prSet loTypeId="urn:microsoft.com/office/officeart/2005/8/layout/list1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GB"/>
        </a:p>
      </dgm:t>
    </dgm:pt>
    <dgm:pt modelId="{219339B9-9101-48C2-A5BF-C1668387C15E}">
      <dgm:prSet phldrT="[Text]" custT="1"/>
      <dgm:spPr/>
      <dgm:t>
        <a:bodyPr/>
        <a:lstStyle/>
        <a:p>
          <a:pPr>
            <a:buNone/>
          </a:pPr>
          <a:r>
            <a:rPr lang="en-GB" sz="2000" dirty="0"/>
            <a:t>Nervous</a:t>
          </a:r>
        </a:p>
      </dgm:t>
    </dgm:pt>
    <dgm:pt modelId="{C2B1A5C9-A00E-439C-871D-831086334281}" type="parTrans" cxnId="{9EE09503-063D-4405-A420-746AC35B45C7}">
      <dgm:prSet/>
      <dgm:spPr/>
      <dgm:t>
        <a:bodyPr/>
        <a:lstStyle/>
        <a:p>
          <a:endParaRPr lang="en-GB"/>
        </a:p>
      </dgm:t>
    </dgm:pt>
    <dgm:pt modelId="{177EFFD3-6DCC-4624-AC72-ECFB8B2B152A}" type="sibTrans" cxnId="{9EE09503-063D-4405-A420-746AC35B45C7}">
      <dgm:prSet/>
      <dgm:spPr/>
      <dgm:t>
        <a:bodyPr/>
        <a:lstStyle/>
        <a:p>
          <a:endParaRPr lang="en-GB"/>
        </a:p>
      </dgm:t>
    </dgm:pt>
    <dgm:pt modelId="{38705F56-1D0F-42C7-9D78-B0EA2AE3BF67}">
      <dgm:prSet custT="1"/>
      <dgm:spPr/>
      <dgm:t>
        <a:bodyPr/>
        <a:lstStyle/>
        <a:p>
          <a:pPr>
            <a:buNone/>
          </a:pPr>
          <a:r>
            <a:rPr lang="en-GB" sz="2000"/>
            <a:t>Confused</a:t>
          </a:r>
        </a:p>
      </dgm:t>
    </dgm:pt>
    <dgm:pt modelId="{02556D4E-2E33-457D-8E21-320001E166BD}" type="parTrans" cxnId="{FAE7BF57-636D-44FD-B7E8-E8B30440D72D}">
      <dgm:prSet/>
      <dgm:spPr/>
      <dgm:t>
        <a:bodyPr/>
        <a:lstStyle/>
        <a:p>
          <a:endParaRPr lang="en-GB"/>
        </a:p>
      </dgm:t>
    </dgm:pt>
    <dgm:pt modelId="{CDAEE9C4-6726-461D-BED0-ED731CDBB6A8}" type="sibTrans" cxnId="{FAE7BF57-636D-44FD-B7E8-E8B30440D72D}">
      <dgm:prSet/>
      <dgm:spPr/>
      <dgm:t>
        <a:bodyPr/>
        <a:lstStyle/>
        <a:p>
          <a:endParaRPr lang="en-GB"/>
        </a:p>
      </dgm:t>
    </dgm:pt>
    <dgm:pt modelId="{B145B566-FD30-4AF3-B761-6E577CED3CD0}">
      <dgm:prSet custT="1"/>
      <dgm:spPr/>
      <dgm:t>
        <a:bodyPr/>
        <a:lstStyle/>
        <a:p>
          <a:pPr>
            <a:buNone/>
          </a:pPr>
          <a:r>
            <a:rPr lang="en-GB" sz="2000"/>
            <a:t>Excited</a:t>
          </a:r>
        </a:p>
      </dgm:t>
    </dgm:pt>
    <dgm:pt modelId="{001A2E8F-0FC0-4818-A285-D62FF43C6922}" type="parTrans" cxnId="{0F126B3E-B00E-402E-8FA6-B7068E9BD588}">
      <dgm:prSet/>
      <dgm:spPr/>
      <dgm:t>
        <a:bodyPr/>
        <a:lstStyle/>
        <a:p>
          <a:endParaRPr lang="en-GB"/>
        </a:p>
      </dgm:t>
    </dgm:pt>
    <dgm:pt modelId="{C113A418-54A1-4091-9651-8ED24E27B57E}" type="sibTrans" cxnId="{0F126B3E-B00E-402E-8FA6-B7068E9BD588}">
      <dgm:prSet/>
      <dgm:spPr/>
      <dgm:t>
        <a:bodyPr/>
        <a:lstStyle/>
        <a:p>
          <a:endParaRPr lang="en-GB"/>
        </a:p>
      </dgm:t>
    </dgm:pt>
    <dgm:pt modelId="{CA191A57-9A2C-4B42-9BB7-A438630751A6}">
      <dgm:prSet custT="1"/>
      <dgm:spPr/>
      <dgm:t>
        <a:bodyPr/>
        <a:lstStyle/>
        <a:p>
          <a:pPr>
            <a:buNone/>
          </a:pPr>
          <a:r>
            <a:rPr lang="en-GB" sz="2000"/>
            <a:t>Lost</a:t>
          </a:r>
        </a:p>
      </dgm:t>
    </dgm:pt>
    <dgm:pt modelId="{3F78A185-ADE6-4F9D-AC50-F36CCD0CD228}" type="parTrans" cxnId="{96AA85EE-6E2B-434C-8D29-BA1761F82F47}">
      <dgm:prSet/>
      <dgm:spPr/>
      <dgm:t>
        <a:bodyPr/>
        <a:lstStyle/>
        <a:p>
          <a:endParaRPr lang="en-GB"/>
        </a:p>
      </dgm:t>
    </dgm:pt>
    <dgm:pt modelId="{5749C11B-3447-4137-9B38-BA859CE1D5AF}" type="sibTrans" cxnId="{96AA85EE-6E2B-434C-8D29-BA1761F82F47}">
      <dgm:prSet/>
      <dgm:spPr/>
      <dgm:t>
        <a:bodyPr/>
        <a:lstStyle/>
        <a:p>
          <a:endParaRPr lang="en-GB"/>
        </a:p>
      </dgm:t>
    </dgm:pt>
    <dgm:pt modelId="{B9303012-F168-4614-A615-209505E11093}">
      <dgm:prSet custT="1"/>
      <dgm:spPr/>
      <dgm:t>
        <a:bodyPr/>
        <a:lstStyle/>
        <a:p>
          <a:pPr>
            <a:buNone/>
          </a:pPr>
          <a:r>
            <a:rPr lang="en-GB" sz="2000"/>
            <a:t>Curious</a:t>
          </a:r>
        </a:p>
      </dgm:t>
    </dgm:pt>
    <dgm:pt modelId="{D9D6C608-5AD0-44EE-819F-80AEC814EC0A}" type="parTrans" cxnId="{887B09EF-48EE-4500-A047-4BDE4F798722}">
      <dgm:prSet/>
      <dgm:spPr/>
      <dgm:t>
        <a:bodyPr/>
        <a:lstStyle/>
        <a:p>
          <a:endParaRPr lang="en-GB"/>
        </a:p>
      </dgm:t>
    </dgm:pt>
    <dgm:pt modelId="{F6BD1DD0-A9C0-44E0-B34E-B6B1095F0B03}" type="sibTrans" cxnId="{887B09EF-48EE-4500-A047-4BDE4F798722}">
      <dgm:prSet/>
      <dgm:spPr/>
      <dgm:t>
        <a:bodyPr/>
        <a:lstStyle/>
        <a:p>
          <a:endParaRPr lang="en-GB"/>
        </a:p>
      </dgm:t>
    </dgm:pt>
    <dgm:pt modelId="{C12C6017-0B8B-4821-9FC2-DEB4F2053426}">
      <dgm:prSet custT="1"/>
      <dgm:spPr/>
      <dgm:t>
        <a:bodyPr/>
        <a:lstStyle/>
        <a:p>
          <a:pPr>
            <a:buNone/>
          </a:pPr>
          <a:r>
            <a:rPr lang="en-GB" sz="2000"/>
            <a:t>Overwhelmed</a:t>
          </a:r>
        </a:p>
      </dgm:t>
    </dgm:pt>
    <dgm:pt modelId="{943340A9-EBA8-498C-8969-E1EC05BB6559}" type="parTrans" cxnId="{DBC48B0C-D375-4472-8FE4-32AFB0B50BEC}">
      <dgm:prSet/>
      <dgm:spPr/>
      <dgm:t>
        <a:bodyPr/>
        <a:lstStyle/>
        <a:p>
          <a:endParaRPr lang="en-GB"/>
        </a:p>
      </dgm:t>
    </dgm:pt>
    <dgm:pt modelId="{A6543E0F-818D-48E1-926F-F09450046991}" type="sibTrans" cxnId="{DBC48B0C-D375-4472-8FE4-32AFB0B50BEC}">
      <dgm:prSet/>
      <dgm:spPr/>
      <dgm:t>
        <a:bodyPr/>
        <a:lstStyle/>
        <a:p>
          <a:endParaRPr lang="en-GB"/>
        </a:p>
      </dgm:t>
    </dgm:pt>
    <dgm:pt modelId="{345C28CE-A853-4A82-A1CF-7832C49A5B6A}">
      <dgm:prSet custT="1"/>
      <dgm:spPr/>
      <dgm:t>
        <a:bodyPr/>
        <a:lstStyle/>
        <a:p>
          <a:pPr>
            <a:buNone/>
          </a:pPr>
          <a:r>
            <a:rPr lang="en-GB" sz="2000"/>
            <a:t>Motivated</a:t>
          </a:r>
        </a:p>
      </dgm:t>
    </dgm:pt>
    <dgm:pt modelId="{3245021E-58A7-4898-8CAF-C1F226984342}" type="parTrans" cxnId="{4F2F83A9-2C97-44F9-9254-6E1BF9821256}">
      <dgm:prSet/>
      <dgm:spPr/>
      <dgm:t>
        <a:bodyPr/>
        <a:lstStyle/>
        <a:p>
          <a:endParaRPr lang="en-GB"/>
        </a:p>
      </dgm:t>
    </dgm:pt>
    <dgm:pt modelId="{480DC37B-C4E8-42C9-AF66-0042E7C0E118}" type="sibTrans" cxnId="{4F2F83A9-2C97-44F9-9254-6E1BF9821256}">
      <dgm:prSet/>
      <dgm:spPr/>
      <dgm:t>
        <a:bodyPr/>
        <a:lstStyle/>
        <a:p>
          <a:endParaRPr lang="en-GB"/>
        </a:p>
      </dgm:t>
    </dgm:pt>
    <dgm:pt modelId="{AD501C95-CFD2-4578-A814-446B0C33190D}">
      <dgm:prSet custT="1"/>
      <dgm:spPr/>
      <dgm:t>
        <a:bodyPr/>
        <a:lstStyle/>
        <a:p>
          <a:pPr>
            <a:buNone/>
          </a:pPr>
          <a:r>
            <a:rPr lang="en-GB" sz="2000"/>
            <a:t>Unsure</a:t>
          </a:r>
        </a:p>
      </dgm:t>
    </dgm:pt>
    <dgm:pt modelId="{C90FA033-5279-4410-917D-E49E6159CC2D}" type="parTrans" cxnId="{3B479AD8-1678-4193-BB64-5A942851664F}">
      <dgm:prSet/>
      <dgm:spPr/>
      <dgm:t>
        <a:bodyPr/>
        <a:lstStyle/>
        <a:p>
          <a:endParaRPr lang="en-GB"/>
        </a:p>
      </dgm:t>
    </dgm:pt>
    <dgm:pt modelId="{27B22F8F-0426-4BD4-909D-DAACB5D90562}" type="sibTrans" cxnId="{3B479AD8-1678-4193-BB64-5A942851664F}">
      <dgm:prSet/>
      <dgm:spPr/>
      <dgm:t>
        <a:bodyPr/>
        <a:lstStyle/>
        <a:p>
          <a:endParaRPr lang="en-GB"/>
        </a:p>
      </dgm:t>
    </dgm:pt>
    <dgm:pt modelId="{37D32E5C-B5F9-40A8-8436-A49B9EF7A566}" type="pres">
      <dgm:prSet presAssocID="{4FC779CC-C96B-4DB7-8599-FC2BC9EF6259}" presName="linear" presStyleCnt="0">
        <dgm:presLayoutVars>
          <dgm:dir/>
          <dgm:animLvl val="lvl"/>
          <dgm:resizeHandles val="exact"/>
        </dgm:presLayoutVars>
      </dgm:prSet>
      <dgm:spPr/>
    </dgm:pt>
    <dgm:pt modelId="{D75A007A-3B2B-43F3-A990-04048B2EC50D}" type="pres">
      <dgm:prSet presAssocID="{219339B9-9101-48C2-A5BF-C1668387C15E}" presName="parentLin" presStyleCnt="0"/>
      <dgm:spPr/>
    </dgm:pt>
    <dgm:pt modelId="{93C22391-41B2-4BC6-B8F9-BC5965785954}" type="pres">
      <dgm:prSet presAssocID="{219339B9-9101-48C2-A5BF-C1668387C15E}" presName="parentLeftMargin" presStyleLbl="node1" presStyleIdx="0" presStyleCnt="8"/>
      <dgm:spPr/>
    </dgm:pt>
    <dgm:pt modelId="{6A309731-2826-4CD8-A1F2-1F4537673227}" type="pres">
      <dgm:prSet presAssocID="{219339B9-9101-48C2-A5BF-C1668387C15E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484F6324-07F7-421C-B4E3-37D10FBFBD1A}" type="pres">
      <dgm:prSet presAssocID="{219339B9-9101-48C2-A5BF-C1668387C15E}" presName="negativeSpace" presStyleCnt="0"/>
      <dgm:spPr/>
    </dgm:pt>
    <dgm:pt modelId="{91D3056E-B4B5-46B5-B417-B3DAED21E1D5}" type="pres">
      <dgm:prSet presAssocID="{219339B9-9101-48C2-A5BF-C1668387C15E}" presName="childText" presStyleLbl="conFgAcc1" presStyleIdx="0" presStyleCnt="8">
        <dgm:presLayoutVars>
          <dgm:bulletEnabled val="1"/>
        </dgm:presLayoutVars>
      </dgm:prSet>
      <dgm:spPr/>
    </dgm:pt>
    <dgm:pt modelId="{71152DDD-343F-4E52-B93A-2E7C9890A1DC}" type="pres">
      <dgm:prSet presAssocID="{177EFFD3-6DCC-4624-AC72-ECFB8B2B152A}" presName="spaceBetweenRectangles" presStyleCnt="0"/>
      <dgm:spPr/>
    </dgm:pt>
    <dgm:pt modelId="{B45644D4-BA03-4924-89AF-2A5FB8AC3587}" type="pres">
      <dgm:prSet presAssocID="{38705F56-1D0F-42C7-9D78-B0EA2AE3BF67}" presName="parentLin" presStyleCnt="0"/>
      <dgm:spPr/>
    </dgm:pt>
    <dgm:pt modelId="{27815898-3AAB-48CF-8C31-564DBA08A834}" type="pres">
      <dgm:prSet presAssocID="{38705F56-1D0F-42C7-9D78-B0EA2AE3BF67}" presName="parentLeftMargin" presStyleLbl="node1" presStyleIdx="0" presStyleCnt="8"/>
      <dgm:spPr/>
    </dgm:pt>
    <dgm:pt modelId="{48A346B7-D741-4D9F-93D6-3E1A5077E7C2}" type="pres">
      <dgm:prSet presAssocID="{38705F56-1D0F-42C7-9D78-B0EA2AE3BF67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C3571718-E713-4DD1-B73D-94DA358F115A}" type="pres">
      <dgm:prSet presAssocID="{38705F56-1D0F-42C7-9D78-B0EA2AE3BF67}" presName="negativeSpace" presStyleCnt="0"/>
      <dgm:spPr/>
    </dgm:pt>
    <dgm:pt modelId="{B063971D-5CC1-4B75-8861-A1C330F69C88}" type="pres">
      <dgm:prSet presAssocID="{38705F56-1D0F-42C7-9D78-B0EA2AE3BF67}" presName="childText" presStyleLbl="conFgAcc1" presStyleIdx="1" presStyleCnt="8">
        <dgm:presLayoutVars>
          <dgm:bulletEnabled val="1"/>
        </dgm:presLayoutVars>
      </dgm:prSet>
      <dgm:spPr/>
    </dgm:pt>
    <dgm:pt modelId="{0DC148A4-C42F-43E1-9EE6-9E91491FFA1C}" type="pres">
      <dgm:prSet presAssocID="{CDAEE9C4-6726-461D-BED0-ED731CDBB6A8}" presName="spaceBetweenRectangles" presStyleCnt="0"/>
      <dgm:spPr/>
    </dgm:pt>
    <dgm:pt modelId="{F0223B28-2930-406F-8A10-BD81BDF07F32}" type="pres">
      <dgm:prSet presAssocID="{B145B566-FD30-4AF3-B761-6E577CED3CD0}" presName="parentLin" presStyleCnt="0"/>
      <dgm:spPr/>
    </dgm:pt>
    <dgm:pt modelId="{BACE91FA-9368-446E-9BDA-6C25A2EDC6E7}" type="pres">
      <dgm:prSet presAssocID="{B145B566-FD30-4AF3-B761-6E577CED3CD0}" presName="parentLeftMargin" presStyleLbl="node1" presStyleIdx="1" presStyleCnt="8"/>
      <dgm:spPr/>
    </dgm:pt>
    <dgm:pt modelId="{9EE46D9A-4262-4EFB-9362-D98596170FB4}" type="pres">
      <dgm:prSet presAssocID="{B145B566-FD30-4AF3-B761-6E577CED3CD0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571DB33D-5FF9-44F2-B3EC-85BC33817755}" type="pres">
      <dgm:prSet presAssocID="{B145B566-FD30-4AF3-B761-6E577CED3CD0}" presName="negativeSpace" presStyleCnt="0"/>
      <dgm:spPr/>
    </dgm:pt>
    <dgm:pt modelId="{13746BFE-999C-45A6-9470-B4329B93B183}" type="pres">
      <dgm:prSet presAssocID="{B145B566-FD30-4AF3-B761-6E577CED3CD0}" presName="childText" presStyleLbl="conFgAcc1" presStyleIdx="2" presStyleCnt="8">
        <dgm:presLayoutVars>
          <dgm:bulletEnabled val="1"/>
        </dgm:presLayoutVars>
      </dgm:prSet>
      <dgm:spPr/>
    </dgm:pt>
    <dgm:pt modelId="{9AAFB9A9-3BCD-40C3-ABD2-E7D877ADF822}" type="pres">
      <dgm:prSet presAssocID="{C113A418-54A1-4091-9651-8ED24E27B57E}" presName="spaceBetweenRectangles" presStyleCnt="0"/>
      <dgm:spPr/>
    </dgm:pt>
    <dgm:pt modelId="{B47AE40F-8270-4729-BAEB-2DAB4697420C}" type="pres">
      <dgm:prSet presAssocID="{CA191A57-9A2C-4B42-9BB7-A438630751A6}" presName="parentLin" presStyleCnt="0"/>
      <dgm:spPr/>
    </dgm:pt>
    <dgm:pt modelId="{ED7A7479-0A49-48A9-8E6E-DC26B3D02813}" type="pres">
      <dgm:prSet presAssocID="{CA191A57-9A2C-4B42-9BB7-A438630751A6}" presName="parentLeftMargin" presStyleLbl="node1" presStyleIdx="2" presStyleCnt="8"/>
      <dgm:spPr/>
    </dgm:pt>
    <dgm:pt modelId="{72E6D33A-808F-447D-B97A-9FF0B1AAF7D6}" type="pres">
      <dgm:prSet presAssocID="{CA191A57-9A2C-4B42-9BB7-A438630751A6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9F943EAB-E77A-46C1-803D-44D8129C6286}" type="pres">
      <dgm:prSet presAssocID="{CA191A57-9A2C-4B42-9BB7-A438630751A6}" presName="negativeSpace" presStyleCnt="0"/>
      <dgm:spPr/>
    </dgm:pt>
    <dgm:pt modelId="{ABDADAD3-C00A-4CB7-B69A-58B1F27B6D10}" type="pres">
      <dgm:prSet presAssocID="{CA191A57-9A2C-4B42-9BB7-A438630751A6}" presName="childText" presStyleLbl="conFgAcc1" presStyleIdx="3" presStyleCnt="8">
        <dgm:presLayoutVars>
          <dgm:bulletEnabled val="1"/>
        </dgm:presLayoutVars>
      </dgm:prSet>
      <dgm:spPr/>
    </dgm:pt>
    <dgm:pt modelId="{EBBF9D16-560E-45BC-9404-8F99F800834E}" type="pres">
      <dgm:prSet presAssocID="{5749C11B-3447-4137-9B38-BA859CE1D5AF}" presName="spaceBetweenRectangles" presStyleCnt="0"/>
      <dgm:spPr/>
    </dgm:pt>
    <dgm:pt modelId="{A2A34420-06A7-4549-AE5C-9F880152DB46}" type="pres">
      <dgm:prSet presAssocID="{B9303012-F168-4614-A615-209505E11093}" presName="parentLin" presStyleCnt="0"/>
      <dgm:spPr/>
    </dgm:pt>
    <dgm:pt modelId="{9A76296B-E52B-4FF6-91A5-7B17D7C82F84}" type="pres">
      <dgm:prSet presAssocID="{B9303012-F168-4614-A615-209505E11093}" presName="parentLeftMargin" presStyleLbl="node1" presStyleIdx="3" presStyleCnt="8"/>
      <dgm:spPr/>
    </dgm:pt>
    <dgm:pt modelId="{704967EA-9257-4FB3-A9AF-F4B2D77B8E7A}" type="pres">
      <dgm:prSet presAssocID="{B9303012-F168-4614-A615-209505E11093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95B81772-98DF-43E4-A212-AE30ED7E28EB}" type="pres">
      <dgm:prSet presAssocID="{B9303012-F168-4614-A615-209505E11093}" presName="negativeSpace" presStyleCnt="0"/>
      <dgm:spPr/>
    </dgm:pt>
    <dgm:pt modelId="{9F630353-18A1-42DC-B1E4-D80419C26BB2}" type="pres">
      <dgm:prSet presAssocID="{B9303012-F168-4614-A615-209505E11093}" presName="childText" presStyleLbl="conFgAcc1" presStyleIdx="4" presStyleCnt="8">
        <dgm:presLayoutVars>
          <dgm:bulletEnabled val="1"/>
        </dgm:presLayoutVars>
      </dgm:prSet>
      <dgm:spPr/>
    </dgm:pt>
    <dgm:pt modelId="{22D82C77-0890-40F4-94C0-D77E05440450}" type="pres">
      <dgm:prSet presAssocID="{F6BD1DD0-A9C0-44E0-B34E-B6B1095F0B03}" presName="spaceBetweenRectangles" presStyleCnt="0"/>
      <dgm:spPr/>
    </dgm:pt>
    <dgm:pt modelId="{A932EA3B-EA40-4EE6-AB33-318569AC653C}" type="pres">
      <dgm:prSet presAssocID="{C12C6017-0B8B-4821-9FC2-DEB4F2053426}" presName="parentLin" presStyleCnt="0"/>
      <dgm:spPr/>
    </dgm:pt>
    <dgm:pt modelId="{C273E68B-3073-4680-ACC0-2A7E1C2A4D66}" type="pres">
      <dgm:prSet presAssocID="{C12C6017-0B8B-4821-9FC2-DEB4F2053426}" presName="parentLeftMargin" presStyleLbl="node1" presStyleIdx="4" presStyleCnt="8"/>
      <dgm:spPr/>
    </dgm:pt>
    <dgm:pt modelId="{BE634BAD-907B-43F0-820F-26B10F42669C}" type="pres">
      <dgm:prSet presAssocID="{C12C6017-0B8B-4821-9FC2-DEB4F2053426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D4CB3202-E307-4B67-BAD1-503D3330C243}" type="pres">
      <dgm:prSet presAssocID="{C12C6017-0B8B-4821-9FC2-DEB4F2053426}" presName="negativeSpace" presStyleCnt="0"/>
      <dgm:spPr/>
    </dgm:pt>
    <dgm:pt modelId="{B5346AD1-ABFF-4B62-BBDD-343FB32ACF7A}" type="pres">
      <dgm:prSet presAssocID="{C12C6017-0B8B-4821-9FC2-DEB4F2053426}" presName="childText" presStyleLbl="conFgAcc1" presStyleIdx="5" presStyleCnt="8">
        <dgm:presLayoutVars>
          <dgm:bulletEnabled val="1"/>
        </dgm:presLayoutVars>
      </dgm:prSet>
      <dgm:spPr/>
    </dgm:pt>
    <dgm:pt modelId="{79E3ADD3-A29B-4827-B18E-C63B83E111BE}" type="pres">
      <dgm:prSet presAssocID="{A6543E0F-818D-48E1-926F-F09450046991}" presName="spaceBetweenRectangles" presStyleCnt="0"/>
      <dgm:spPr/>
    </dgm:pt>
    <dgm:pt modelId="{B42EB4A2-6504-4416-9C8C-AE6B65ACFCE9}" type="pres">
      <dgm:prSet presAssocID="{345C28CE-A853-4A82-A1CF-7832C49A5B6A}" presName="parentLin" presStyleCnt="0"/>
      <dgm:spPr/>
    </dgm:pt>
    <dgm:pt modelId="{BA72DA80-A62D-4BF5-BE91-4BF1A0E7F458}" type="pres">
      <dgm:prSet presAssocID="{345C28CE-A853-4A82-A1CF-7832C49A5B6A}" presName="parentLeftMargin" presStyleLbl="node1" presStyleIdx="5" presStyleCnt="8"/>
      <dgm:spPr/>
    </dgm:pt>
    <dgm:pt modelId="{C952387D-57C2-4517-AB0F-5ADBCA34D88E}" type="pres">
      <dgm:prSet presAssocID="{345C28CE-A853-4A82-A1CF-7832C49A5B6A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41D75E83-982C-4EDC-BC11-EF5C8559E70D}" type="pres">
      <dgm:prSet presAssocID="{345C28CE-A853-4A82-A1CF-7832C49A5B6A}" presName="negativeSpace" presStyleCnt="0"/>
      <dgm:spPr/>
    </dgm:pt>
    <dgm:pt modelId="{3C707067-6D0E-46F9-8391-0D6D2B4DF1A8}" type="pres">
      <dgm:prSet presAssocID="{345C28CE-A853-4A82-A1CF-7832C49A5B6A}" presName="childText" presStyleLbl="conFgAcc1" presStyleIdx="6" presStyleCnt="8">
        <dgm:presLayoutVars>
          <dgm:bulletEnabled val="1"/>
        </dgm:presLayoutVars>
      </dgm:prSet>
      <dgm:spPr/>
    </dgm:pt>
    <dgm:pt modelId="{8ECAC450-9043-4E74-B699-0FB8BD584575}" type="pres">
      <dgm:prSet presAssocID="{480DC37B-C4E8-42C9-AF66-0042E7C0E118}" presName="spaceBetweenRectangles" presStyleCnt="0"/>
      <dgm:spPr/>
    </dgm:pt>
    <dgm:pt modelId="{A274C3E1-91F4-4467-B0CA-24C59EA85A78}" type="pres">
      <dgm:prSet presAssocID="{AD501C95-CFD2-4578-A814-446B0C33190D}" presName="parentLin" presStyleCnt="0"/>
      <dgm:spPr/>
    </dgm:pt>
    <dgm:pt modelId="{1DEBD986-3569-4CA9-ADED-C11185482910}" type="pres">
      <dgm:prSet presAssocID="{AD501C95-CFD2-4578-A814-446B0C33190D}" presName="parentLeftMargin" presStyleLbl="node1" presStyleIdx="6" presStyleCnt="8"/>
      <dgm:spPr/>
    </dgm:pt>
    <dgm:pt modelId="{44FC1BE8-9EB8-4B19-9216-892B91401FB5}" type="pres">
      <dgm:prSet presAssocID="{AD501C95-CFD2-4578-A814-446B0C33190D}" presName="parentText" presStyleLbl="node1" presStyleIdx="7" presStyleCnt="8">
        <dgm:presLayoutVars>
          <dgm:chMax val="0"/>
          <dgm:bulletEnabled val="1"/>
        </dgm:presLayoutVars>
      </dgm:prSet>
      <dgm:spPr/>
    </dgm:pt>
    <dgm:pt modelId="{734842E1-B78B-4E36-B8E5-BB46D2B35C08}" type="pres">
      <dgm:prSet presAssocID="{AD501C95-CFD2-4578-A814-446B0C33190D}" presName="negativeSpace" presStyleCnt="0"/>
      <dgm:spPr/>
    </dgm:pt>
    <dgm:pt modelId="{0D94CF0C-83FF-4AF6-8DAC-01D0CE175504}" type="pres">
      <dgm:prSet presAssocID="{AD501C95-CFD2-4578-A814-446B0C33190D}" presName="childText" presStyleLbl="conFgAcc1" presStyleIdx="7" presStyleCnt="8">
        <dgm:presLayoutVars>
          <dgm:bulletEnabled val="1"/>
        </dgm:presLayoutVars>
      </dgm:prSet>
      <dgm:spPr/>
    </dgm:pt>
  </dgm:ptLst>
  <dgm:cxnLst>
    <dgm:cxn modelId="{9EE09503-063D-4405-A420-746AC35B45C7}" srcId="{4FC779CC-C96B-4DB7-8599-FC2BC9EF6259}" destId="{219339B9-9101-48C2-A5BF-C1668387C15E}" srcOrd="0" destOrd="0" parTransId="{C2B1A5C9-A00E-439C-871D-831086334281}" sibTransId="{177EFFD3-6DCC-4624-AC72-ECFB8B2B152A}"/>
    <dgm:cxn modelId="{C7EFDD05-82AF-4040-A5C5-6874F580D975}" type="presOf" srcId="{345C28CE-A853-4A82-A1CF-7832C49A5B6A}" destId="{BA72DA80-A62D-4BF5-BE91-4BF1A0E7F458}" srcOrd="0" destOrd="0" presId="urn:microsoft.com/office/officeart/2005/8/layout/list1"/>
    <dgm:cxn modelId="{60F7210C-9F8C-49E8-9DC8-61CC94F95085}" type="presOf" srcId="{219339B9-9101-48C2-A5BF-C1668387C15E}" destId="{93C22391-41B2-4BC6-B8F9-BC5965785954}" srcOrd="0" destOrd="0" presId="urn:microsoft.com/office/officeart/2005/8/layout/list1"/>
    <dgm:cxn modelId="{DBC48B0C-D375-4472-8FE4-32AFB0B50BEC}" srcId="{4FC779CC-C96B-4DB7-8599-FC2BC9EF6259}" destId="{C12C6017-0B8B-4821-9FC2-DEB4F2053426}" srcOrd="5" destOrd="0" parTransId="{943340A9-EBA8-498C-8969-E1EC05BB6559}" sibTransId="{A6543E0F-818D-48E1-926F-F09450046991}"/>
    <dgm:cxn modelId="{4AB4D80C-1225-48CA-A15D-B61F736D6106}" type="presOf" srcId="{345C28CE-A853-4A82-A1CF-7832C49A5B6A}" destId="{C952387D-57C2-4517-AB0F-5ADBCA34D88E}" srcOrd="1" destOrd="0" presId="urn:microsoft.com/office/officeart/2005/8/layout/list1"/>
    <dgm:cxn modelId="{F8193818-325F-4103-95DB-1A0C8B5729E2}" type="presOf" srcId="{4FC779CC-C96B-4DB7-8599-FC2BC9EF6259}" destId="{37D32E5C-B5F9-40A8-8436-A49B9EF7A566}" srcOrd="0" destOrd="0" presId="urn:microsoft.com/office/officeart/2005/8/layout/list1"/>
    <dgm:cxn modelId="{565EAC18-C26A-4DCD-84FC-472A90D4D5BA}" type="presOf" srcId="{C12C6017-0B8B-4821-9FC2-DEB4F2053426}" destId="{BE634BAD-907B-43F0-820F-26B10F42669C}" srcOrd="1" destOrd="0" presId="urn:microsoft.com/office/officeart/2005/8/layout/list1"/>
    <dgm:cxn modelId="{886D3E1F-BBFA-4573-8BFF-07216F3AE2C0}" type="presOf" srcId="{C12C6017-0B8B-4821-9FC2-DEB4F2053426}" destId="{C273E68B-3073-4680-ACC0-2A7E1C2A4D66}" srcOrd="0" destOrd="0" presId="urn:microsoft.com/office/officeart/2005/8/layout/list1"/>
    <dgm:cxn modelId="{0D503A2F-2A4C-4C94-8FD0-30CF878FD6E1}" type="presOf" srcId="{38705F56-1D0F-42C7-9D78-B0EA2AE3BF67}" destId="{48A346B7-D741-4D9F-93D6-3E1A5077E7C2}" srcOrd="1" destOrd="0" presId="urn:microsoft.com/office/officeart/2005/8/layout/list1"/>
    <dgm:cxn modelId="{FE9B583A-AAF3-41B5-9D36-4877E402822C}" type="presOf" srcId="{AD501C95-CFD2-4578-A814-446B0C33190D}" destId="{1DEBD986-3569-4CA9-ADED-C11185482910}" srcOrd="0" destOrd="0" presId="urn:microsoft.com/office/officeart/2005/8/layout/list1"/>
    <dgm:cxn modelId="{0F126B3E-B00E-402E-8FA6-B7068E9BD588}" srcId="{4FC779CC-C96B-4DB7-8599-FC2BC9EF6259}" destId="{B145B566-FD30-4AF3-B761-6E577CED3CD0}" srcOrd="2" destOrd="0" parTransId="{001A2E8F-0FC0-4818-A285-D62FF43C6922}" sibTransId="{C113A418-54A1-4091-9651-8ED24E27B57E}"/>
    <dgm:cxn modelId="{F95C583F-A82C-4B2D-8BA8-B14B4FD37CDD}" type="presOf" srcId="{B9303012-F168-4614-A615-209505E11093}" destId="{704967EA-9257-4FB3-A9AF-F4B2D77B8E7A}" srcOrd="1" destOrd="0" presId="urn:microsoft.com/office/officeart/2005/8/layout/list1"/>
    <dgm:cxn modelId="{91AEA64F-9E5C-4368-B175-D4956562129B}" type="presOf" srcId="{B145B566-FD30-4AF3-B761-6E577CED3CD0}" destId="{9EE46D9A-4262-4EFB-9362-D98596170FB4}" srcOrd="1" destOrd="0" presId="urn:microsoft.com/office/officeart/2005/8/layout/list1"/>
    <dgm:cxn modelId="{FAE7BF57-636D-44FD-B7E8-E8B30440D72D}" srcId="{4FC779CC-C96B-4DB7-8599-FC2BC9EF6259}" destId="{38705F56-1D0F-42C7-9D78-B0EA2AE3BF67}" srcOrd="1" destOrd="0" parTransId="{02556D4E-2E33-457D-8E21-320001E166BD}" sibTransId="{CDAEE9C4-6726-461D-BED0-ED731CDBB6A8}"/>
    <dgm:cxn modelId="{F44CFD81-49EB-4D27-9672-3AB34D093E18}" type="presOf" srcId="{B9303012-F168-4614-A615-209505E11093}" destId="{9A76296B-E52B-4FF6-91A5-7B17D7C82F84}" srcOrd="0" destOrd="0" presId="urn:microsoft.com/office/officeart/2005/8/layout/list1"/>
    <dgm:cxn modelId="{D9A48F88-4BC8-4B14-A5D0-7C70DCE328E1}" type="presOf" srcId="{AD501C95-CFD2-4578-A814-446B0C33190D}" destId="{44FC1BE8-9EB8-4B19-9216-892B91401FB5}" srcOrd="1" destOrd="0" presId="urn:microsoft.com/office/officeart/2005/8/layout/list1"/>
    <dgm:cxn modelId="{4F2F83A9-2C97-44F9-9254-6E1BF9821256}" srcId="{4FC779CC-C96B-4DB7-8599-FC2BC9EF6259}" destId="{345C28CE-A853-4A82-A1CF-7832C49A5B6A}" srcOrd="6" destOrd="0" parTransId="{3245021E-58A7-4898-8CAF-C1F226984342}" sibTransId="{480DC37B-C4E8-42C9-AF66-0042E7C0E118}"/>
    <dgm:cxn modelId="{AFE695D3-CC87-4EE5-A177-609A37499817}" type="presOf" srcId="{CA191A57-9A2C-4B42-9BB7-A438630751A6}" destId="{72E6D33A-808F-447D-B97A-9FF0B1AAF7D6}" srcOrd="1" destOrd="0" presId="urn:microsoft.com/office/officeart/2005/8/layout/list1"/>
    <dgm:cxn modelId="{23015CD7-A274-48D5-82A4-1376DB9897DF}" type="presOf" srcId="{B145B566-FD30-4AF3-B761-6E577CED3CD0}" destId="{BACE91FA-9368-446E-9BDA-6C25A2EDC6E7}" srcOrd="0" destOrd="0" presId="urn:microsoft.com/office/officeart/2005/8/layout/list1"/>
    <dgm:cxn modelId="{3B479AD8-1678-4193-BB64-5A942851664F}" srcId="{4FC779CC-C96B-4DB7-8599-FC2BC9EF6259}" destId="{AD501C95-CFD2-4578-A814-446B0C33190D}" srcOrd="7" destOrd="0" parTransId="{C90FA033-5279-4410-917D-E49E6159CC2D}" sibTransId="{27B22F8F-0426-4BD4-909D-DAACB5D90562}"/>
    <dgm:cxn modelId="{F9B86ADC-F3B0-431B-9FFA-683383E366B5}" type="presOf" srcId="{219339B9-9101-48C2-A5BF-C1668387C15E}" destId="{6A309731-2826-4CD8-A1F2-1F4537673227}" srcOrd="1" destOrd="0" presId="urn:microsoft.com/office/officeart/2005/8/layout/list1"/>
    <dgm:cxn modelId="{DED1BFE4-5D3B-43DC-BED6-BFE8904BD76B}" type="presOf" srcId="{CA191A57-9A2C-4B42-9BB7-A438630751A6}" destId="{ED7A7479-0A49-48A9-8E6E-DC26B3D02813}" srcOrd="0" destOrd="0" presId="urn:microsoft.com/office/officeart/2005/8/layout/list1"/>
    <dgm:cxn modelId="{AEE6DFE7-2E08-4047-BD51-7256139E25F9}" type="presOf" srcId="{38705F56-1D0F-42C7-9D78-B0EA2AE3BF67}" destId="{27815898-3AAB-48CF-8C31-564DBA08A834}" srcOrd="0" destOrd="0" presId="urn:microsoft.com/office/officeart/2005/8/layout/list1"/>
    <dgm:cxn modelId="{96AA85EE-6E2B-434C-8D29-BA1761F82F47}" srcId="{4FC779CC-C96B-4DB7-8599-FC2BC9EF6259}" destId="{CA191A57-9A2C-4B42-9BB7-A438630751A6}" srcOrd="3" destOrd="0" parTransId="{3F78A185-ADE6-4F9D-AC50-F36CCD0CD228}" sibTransId="{5749C11B-3447-4137-9B38-BA859CE1D5AF}"/>
    <dgm:cxn modelId="{887B09EF-48EE-4500-A047-4BDE4F798722}" srcId="{4FC779CC-C96B-4DB7-8599-FC2BC9EF6259}" destId="{B9303012-F168-4614-A615-209505E11093}" srcOrd="4" destOrd="0" parTransId="{D9D6C608-5AD0-44EE-819F-80AEC814EC0A}" sibTransId="{F6BD1DD0-A9C0-44E0-B34E-B6B1095F0B03}"/>
    <dgm:cxn modelId="{E93F8BB1-8619-4EF0-8F0C-6A97A85C3E1C}" type="presParOf" srcId="{37D32E5C-B5F9-40A8-8436-A49B9EF7A566}" destId="{D75A007A-3B2B-43F3-A990-04048B2EC50D}" srcOrd="0" destOrd="0" presId="urn:microsoft.com/office/officeart/2005/8/layout/list1"/>
    <dgm:cxn modelId="{E0E848BF-9E17-4C28-BF67-DF144FC9A402}" type="presParOf" srcId="{D75A007A-3B2B-43F3-A990-04048B2EC50D}" destId="{93C22391-41B2-4BC6-B8F9-BC5965785954}" srcOrd="0" destOrd="0" presId="urn:microsoft.com/office/officeart/2005/8/layout/list1"/>
    <dgm:cxn modelId="{2A167DA2-C3AD-4458-BB2D-4F8379A82EC6}" type="presParOf" srcId="{D75A007A-3B2B-43F3-A990-04048B2EC50D}" destId="{6A309731-2826-4CD8-A1F2-1F4537673227}" srcOrd="1" destOrd="0" presId="urn:microsoft.com/office/officeart/2005/8/layout/list1"/>
    <dgm:cxn modelId="{AB70CB37-A0B4-4A6E-BA13-E07F4157BD82}" type="presParOf" srcId="{37D32E5C-B5F9-40A8-8436-A49B9EF7A566}" destId="{484F6324-07F7-421C-B4E3-37D10FBFBD1A}" srcOrd="1" destOrd="0" presId="urn:microsoft.com/office/officeart/2005/8/layout/list1"/>
    <dgm:cxn modelId="{675ACBB0-26E6-4A5C-9389-6BE79602FAB8}" type="presParOf" srcId="{37D32E5C-B5F9-40A8-8436-A49B9EF7A566}" destId="{91D3056E-B4B5-46B5-B417-B3DAED21E1D5}" srcOrd="2" destOrd="0" presId="urn:microsoft.com/office/officeart/2005/8/layout/list1"/>
    <dgm:cxn modelId="{168B8A41-A5BC-47C8-AA22-1043E352453D}" type="presParOf" srcId="{37D32E5C-B5F9-40A8-8436-A49B9EF7A566}" destId="{71152DDD-343F-4E52-B93A-2E7C9890A1DC}" srcOrd="3" destOrd="0" presId="urn:microsoft.com/office/officeart/2005/8/layout/list1"/>
    <dgm:cxn modelId="{9F1A3F48-35AD-4BED-AEE1-BBCED3B61B60}" type="presParOf" srcId="{37D32E5C-B5F9-40A8-8436-A49B9EF7A566}" destId="{B45644D4-BA03-4924-89AF-2A5FB8AC3587}" srcOrd="4" destOrd="0" presId="urn:microsoft.com/office/officeart/2005/8/layout/list1"/>
    <dgm:cxn modelId="{D0BAAE88-952E-4686-983B-78E3D4478E9C}" type="presParOf" srcId="{B45644D4-BA03-4924-89AF-2A5FB8AC3587}" destId="{27815898-3AAB-48CF-8C31-564DBA08A834}" srcOrd="0" destOrd="0" presId="urn:microsoft.com/office/officeart/2005/8/layout/list1"/>
    <dgm:cxn modelId="{AC0125A6-211A-4E6A-8702-138EB894F771}" type="presParOf" srcId="{B45644D4-BA03-4924-89AF-2A5FB8AC3587}" destId="{48A346B7-D741-4D9F-93D6-3E1A5077E7C2}" srcOrd="1" destOrd="0" presId="urn:microsoft.com/office/officeart/2005/8/layout/list1"/>
    <dgm:cxn modelId="{0C8A3347-3FA5-4F97-A13F-A3093608DF09}" type="presParOf" srcId="{37D32E5C-B5F9-40A8-8436-A49B9EF7A566}" destId="{C3571718-E713-4DD1-B73D-94DA358F115A}" srcOrd="5" destOrd="0" presId="urn:microsoft.com/office/officeart/2005/8/layout/list1"/>
    <dgm:cxn modelId="{056703DB-C277-4427-8E5A-1477B898C9B5}" type="presParOf" srcId="{37D32E5C-B5F9-40A8-8436-A49B9EF7A566}" destId="{B063971D-5CC1-4B75-8861-A1C330F69C88}" srcOrd="6" destOrd="0" presId="urn:microsoft.com/office/officeart/2005/8/layout/list1"/>
    <dgm:cxn modelId="{08C7C7AA-BE68-417C-B06A-6BABE20D93D6}" type="presParOf" srcId="{37D32E5C-B5F9-40A8-8436-A49B9EF7A566}" destId="{0DC148A4-C42F-43E1-9EE6-9E91491FFA1C}" srcOrd="7" destOrd="0" presId="urn:microsoft.com/office/officeart/2005/8/layout/list1"/>
    <dgm:cxn modelId="{862A7729-C950-4593-A1E8-D0FC604B659C}" type="presParOf" srcId="{37D32E5C-B5F9-40A8-8436-A49B9EF7A566}" destId="{F0223B28-2930-406F-8A10-BD81BDF07F32}" srcOrd="8" destOrd="0" presId="urn:microsoft.com/office/officeart/2005/8/layout/list1"/>
    <dgm:cxn modelId="{4923CE1B-EB4E-4586-82A4-225F323D7577}" type="presParOf" srcId="{F0223B28-2930-406F-8A10-BD81BDF07F32}" destId="{BACE91FA-9368-446E-9BDA-6C25A2EDC6E7}" srcOrd="0" destOrd="0" presId="urn:microsoft.com/office/officeart/2005/8/layout/list1"/>
    <dgm:cxn modelId="{9E14819C-F3E8-4F25-B489-658661AE284A}" type="presParOf" srcId="{F0223B28-2930-406F-8A10-BD81BDF07F32}" destId="{9EE46D9A-4262-4EFB-9362-D98596170FB4}" srcOrd="1" destOrd="0" presId="urn:microsoft.com/office/officeart/2005/8/layout/list1"/>
    <dgm:cxn modelId="{879F1687-9CA5-4A89-8E01-C20DBEAA9A4B}" type="presParOf" srcId="{37D32E5C-B5F9-40A8-8436-A49B9EF7A566}" destId="{571DB33D-5FF9-44F2-B3EC-85BC33817755}" srcOrd="9" destOrd="0" presId="urn:microsoft.com/office/officeart/2005/8/layout/list1"/>
    <dgm:cxn modelId="{BC791445-6C0D-4156-883B-03499235777D}" type="presParOf" srcId="{37D32E5C-B5F9-40A8-8436-A49B9EF7A566}" destId="{13746BFE-999C-45A6-9470-B4329B93B183}" srcOrd="10" destOrd="0" presId="urn:microsoft.com/office/officeart/2005/8/layout/list1"/>
    <dgm:cxn modelId="{7A87B9FA-43E0-423E-AE51-1DE30EA64C55}" type="presParOf" srcId="{37D32E5C-B5F9-40A8-8436-A49B9EF7A566}" destId="{9AAFB9A9-3BCD-40C3-ABD2-E7D877ADF822}" srcOrd="11" destOrd="0" presId="urn:microsoft.com/office/officeart/2005/8/layout/list1"/>
    <dgm:cxn modelId="{861146BB-18B8-4467-950B-1D58ADAC9481}" type="presParOf" srcId="{37D32E5C-B5F9-40A8-8436-A49B9EF7A566}" destId="{B47AE40F-8270-4729-BAEB-2DAB4697420C}" srcOrd="12" destOrd="0" presId="urn:microsoft.com/office/officeart/2005/8/layout/list1"/>
    <dgm:cxn modelId="{9A79B174-92F1-4FC4-A1BF-09C9CA934527}" type="presParOf" srcId="{B47AE40F-8270-4729-BAEB-2DAB4697420C}" destId="{ED7A7479-0A49-48A9-8E6E-DC26B3D02813}" srcOrd="0" destOrd="0" presId="urn:microsoft.com/office/officeart/2005/8/layout/list1"/>
    <dgm:cxn modelId="{0A51B9F7-FD63-4493-9A29-2A1D66E02B0B}" type="presParOf" srcId="{B47AE40F-8270-4729-BAEB-2DAB4697420C}" destId="{72E6D33A-808F-447D-B97A-9FF0B1AAF7D6}" srcOrd="1" destOrd="0" presId="urn:microsoft.com/office/officeart/2005/8/layout/list1"/>
    <dgm:cxn modelId="{691AFAAA-B789-4506-803D-B5CC1CB3691D}" type="presParOf" srcId="{37D32E5C-B5F9-40A8-8436-A49B9EF7A566}" destId="{9F943EAB-E77A-46C1-803D-44D8129C6286}" srcOrd="13" destOrd="0" presId="urn:microsoft.com/office/officeart/2005/8/layout/list1"/>
    <dgm:cxn modelId="{B181DAA6-E294-4317-A2DF-1A6E5445E159}" type="presParOf" srcId="{37D32E5C-B5F9-40A8-8436-A49B9EF7A566}" destId="{ABDADAD3-C00A-4CB7-B69A-58B1F27B6D10}" srcOrd="14" destOrd="0" presId="urn:microsoft.com/office/officeart/2005/8/layout/list1"/>
    <dgm:cxn modelId="{64F4EB16-445E-4E95-8B89-D621DB704E01}" type="presParOf" srcId="{37D32E5C-B5F9-40A8-8436-A49B9EF7A566}" destId="{EBBF9D16-560E-45BC-9404-8F99F800834E}" srcOrd="15" destOrd="0" presId="urn:microsoft.com/office/officeart/2005/8/layout/list1"/>
    <dgm:cxn modelId="{38AFD78F-E099-4D13-865B-349773FDA56A}" type="presParOf" srcId="{37D32E5C-B5F9-40A8-8436-A49B9EF7A566}" destId="{A2A34420-06A7-4549-AE5C-9F880152DB46}" srcOrd="16" destOrd="0" presId="urn:microsoft.com/office/officeart/2005/8/layout/list1"/>
    <dgm:cxn modelId="{69035790-0377-40E3-83B7-08247D6B22F9}" type="presParOf" srcId="{A2A34420-06A7-4549-AE5C-9F880152DB46}" destId="{9A76296B-E52B-4FF6-91A5-7B17D7C82F84}" srcOrd="0" destOrd="0" presId="urn:microsoft.com/office/officeart/2005/8/layout/list1"/>
    <dgm:cxn modelId="{42BF7F77-B4B0-4751-B3A0-24E367B3FB7C}" type="presParOf" srcId="{A2A34420-06A7-4549-AE5C-9F880152DB46}" destId="{704967EA-9257-4FB3-A9AF-F4B2D77B8E7A}" srcOrd="1" destOrd="0" presId="urn:microsoft.com/office/officeart/2005/8/layout/list1"/>
    <dgm:cxn modelId="{160A81C8-C344-48CD-8313-0E97AA69A9E9}" type="presParOf" srcId="{37D32E5C-B5F9-40A8-8436-A49B9EF7A566}" destId="{95B81772-98DF-43E4-A212-AE30ED7E28EB}" srcOrd="17" destOrd="0" presId="urn:microsoft.com/office/officeart/2005/8/layout/list1"/>
    <dgm:cxn modelId="{F4304089-3843-4696-B723-A1E20DA7DF3D}" type="presParOf" srcId="{37D32E5C-B5F9-40A8-8436-A49B9EF7A566}" destId="{9F630353-18A1-42DC-B1E4-D80419C26BB2}" srcOrd="18" destOrd="0" presId="urn:microsoft.com/office/officeart/2005/8/layout/list1"/>
    <dgm:cxn modelId="{CBF0FA6F-405B-4B2C-9FE7-630B9C59F72F}" type="presParOf" srcId="{37D32E5C-B5F9-40A8-8436-A49B9EF7A566}" destId="{22D82C77-0890-40F4-94C0-D77E05440450}" srcOrd="19" destOrd="0" presId="urn:microsoft.com/office/officeart/2005/8/layout/list1"/>
    <dgm:cxn modelId="{C6B3B06B-7ADC-4F14-A588-A1437E470664}" type="presParOf" srcId="{37D32E5C-B5F9-40A8-8436-A49B9EF7A566}" destId="{A932EA3B-EA40-4EE6-AB33-318569AC653C}" srcOrd="20" destOrd="0" presId="urn:microsoft.com/office/officeart/2005/8/layout/list1"/>
    <dgm:cxn modelId="{DCB37A82-CACB-48B8-940A-B816A0D0A396}" type="presParOf" srcId="{A932EA3B-EA40-4EE6-AB33-318569AC653C}" destId="{C273E68B-3073-4680-ACC0-2A7E1C2A4D66}" srcOrd="0" destOrd="0" presId="urn:microsoft.com/office/officeart/2005/8/layout/list1"/>
    <dgm:cxn modelId="{C6E7BC53-AED1-4747-88C2-BE8901149F1C}" type="presParOf" srcId="{A932EA3B-EA40-4EE6-AB33-318569AC653C}" destId="{BE634BAD-907B-43F0-820F-26B10F42669C}" srcOrd="1" destOrd="0" presId="urn:microsoft.com/office/officeart/2005/8/layout/list1"/>
    <dgm:cxn modelId="{516F344D-6DB0-4053-A21B-0B61D7F9FC27}" type="presParOf" srcId="{37D32E5C-B5F9-40A8-8436-A49B9EF7A566}" destId="{D4CB3202-E307-4B67-BAD1-503D3330C243}" srcOrd="21" destOrd="0" presId="urn:microsoft.com/office/officeart/2005/8/layout/list1"/>
    <dgm:cxn modelId="{AA6C4A4F-2EE0-4EE2-8036-DDCD5397904C}" type="presParOf" srcId="{37D32E5C-B5F9-40A8-8436-A49B9EF7A566}" destId="{B5346AD1-ABFF-4B62-BBDD-343FB32ACF7A}" srcOrd="22" destOrd="0" presId="urn:microsoft.com/office/officeart/2005/8/layout/list1"/>
    <dgm:cxn modelId="{F556FC67-9959-43F1-B354-7F11F9221CC5}" type="presParOf" srcId="{37D32E5C-B5F9-40A8-8436-A49B9EF7A566}" destId="{79E3ADD3-A29B-4827-B18E-C63B83E111BE}" srcOrd="23" destOrd="0" presId="urn:microsoft.com/office/officeart/2005/8/layout/list1"/>
    <dgm:cxn modelId="{377F5FE6-47C2-4FBC-9FEA-1105A589F1A3}" type="presParOf" srcId="{37D32E5C-B5F9-40A8-8436-A49B9EF7A566}" destId="{B42EB4A2-6504-4416-9C8C-AE6B65ACFCE9}" srcOrd="24" destOrd="0" presId="urn:microsoft.com/office/officeart/2005/8/layout/list1"/>
    <dgm:cxn modelId="{492708C7-BCBA-4D76-B0E1-3CDF4B7BA408}" type="presParOf" srcId="{B42EB4A2-6504-4416-9C8C-AE6B65ACFCE9}" destId="{BA72DA80-A62D-4BF5-BE91-4BF1A0E7F458}" srcOrd="0" destOrd="0" presId="urn:microsoft.com/office/officeart/2005/8/layout/list1"/>
    <dgm:cxn modelId="{9579ED91-2BE7-47D1-B3EC-3C5B6AB5B324}" type="presParOf" srcId="{B42EB4A2-6504-4416-9C8C-AE6B65ACFCE9}" destId="{C952387D-57C2-4517-AB0F-5ADBCA34D88E}" srcOrd="1" destOrd="0" presId="urn:microsoft.com/office/officeart/2005/8/layout/list1"/>
    <dgm:cxn modelId="{A08B1EB1-CF3F-4DA7-81D9-A295E22268D5}" type="presParOf" srcId="{37D32E5C-B5F9-40A8-8436-A49B9EF7A566}" destId="{41D75E83-982C-4EDC-BC11-EF5C8559E70D}" srcOrd="25" destOrd="0" presId="urn:microsoft.com/office/officeart/2005/8/layout/list1"/>
    <dgm:cxn modelId="{45AAB483-6EAC-4E52-B6C8-38229B87BA0E}" type="presParOf" srcId="{37D32E5C-B5F9-40A8-8436-A49B9EF7A566}" destId="{3C707067-6D0E-46F9-8391-0D6D2B4DF1A8}" srcOrd="26" destOrd="0" presId="urn:microsoft.com/office/officeart/2005/8/layout/list1"/>
    <dgm:cxn modelId="{4DFE36F6-0F94-4FD3-A5DB-BF9273040A58}" type="presParOf" srcId="{37D32E5C-B5F9-40A8-8436-A49B9EF7A566}" destId="{8ECAC450-9043-4E74-B699-0FB8BD584575}" srcOrd="27" destOrd="0" presId="urn:microsoft.com/office/officeart/2005/8/layout/list1"/>
    <dgm:cxn modelId="{10C64197-762F-4850-9FCD-0B3FC3D55026}" type="presParOf" srcId="{37D32E5C-B5F9-40A8-8436-A49B9EF7A566}" destId="{A274C3E1-91F4-4467-B0CA-24C59EA85A78}" srcOrd="28" destOrd="0" presId="urn:microsoft.com/office/officeart/2005/8/layout/list1"/>
    <dgm:cxn modelId="{645F7066-84BF-4B36-833A-C9170B2665D3}" type="presParOf" srcId="{A274C3E1-91F4-4467-B0CA-24C59EA85A78}" destId="{1DEBD986-3569-4CA9-ADED-C11185482910}" srcOrd="0" destOrd="0" presId="urn:microsoft.com/office/officeart/2005/8/layout/list1"/>
    <dgm:cxn modelId="{F1648F05-1AF5-4AA6-B5B5-FB5978539B21}" type="presParOf" srcId="{A274C3E1-91F4-4467-B0CA-24C59EA85A78}" destId="{44FC1BE8-9EB8-4B19-9216-892B91401FB5}" srcOrd="1" destOrd="0" presId="urn:microsoft.com/office/officeart/2005/8/layout/list1"/>
    <dgm:cxn modelId="{3A3CEA29-CAA7-4E66-A6E9-40081415BA34}" type="presParOf" srcId="{37D32E5C-B5F9-40A8-8436-A49B9EF7A566}" destId="{734842E1-B78B-4E36-B8E5-BB46D2B35C08}" srcOrd="29" destOrd="0" presId="urn:microsoft.com/office/officeart/2005/8/layout/list1"/>
    <dgm:cxn modelId="{B8A6D2F7-73BC-45FE-9A16-AC2335D4DE72}" type="presParOf" srcId="{37D32E5C-B5F9-40A8-8436-A49B9EF7A566}" destId="{0D94CF0C-83FF-4AF6-8DAC-01D0CE175504}" srcOrd="3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8259B3D-7E72-4C9B-9340-C0957685254B}" type="doc">
      <dgm:prSet loTypeId="urn:microsoft.com/office/officeart/2005/8/layout/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C366E1A1-4294-4B81-90F6-5575766CF132}">
      <dgm:prSet phldrT="[Text]" custT="1"/>
      <dgm:spPr/>
      <dgm:t>
        <a:bodyPr/>
        <a:lstStyle/>
        <a:p>
          <a:pPr>
            <a:buNone/>
          </a:pPr>
          <a:r>
            <a:rPr lang="en-GB" sz="1800" dirty="0"/>
            <a:t>More confident</a:t>
          </a:r>
        </a:p>
      </dgm:t>
    </dgm:pt>
    <dgm:pt modelId="{1FB838A4-EF70-4F15-8976-ABC9DA21988A}" type="parTrans" cxnId="{F2D3793C-23AB-4E41-943A-A2319DE8DF0F}">
      <dgm:prSet/>
      <dgm:spPr/>
      <dgm:t>
        <a:bodyPr/>
        <a:lstStyle/>
        <a:p>
          <a:endParaRPr lang="en-GB"/>
        </a:p>
      </dgm:t>
    </dgm:pt>
    <dgm:pt modelId="{AADFF4C2-865E-4825-AFB8-3BAA9A6F80F3}" type="sibTrans" cxnId="{F2D3793C-23AB-4E41-943A-A2319DE8DF0F}">
      <dgm:prSet/>
      <dgm:spPr/>
      <dgm:t>
        <a:bodyPr/>
        <a:lstStyle/>
        <a:p>
          <a:endParaRPr lang="en-GB"/>
        </a:p>
      </dgm:t>
    </dgm:pt>
    <dgm:pt modelId="{922F79B8-7310-4E26-8C9F-C527CC7B40BF}">
      <dgm:prSet custT="1"/>
      <dgm:spPr/>
      <dgm:t>
        <a:bodyPr/>
        <a:lstStyle/>
        <a:p>
          <a:pPr>
            <a:buNone/>
          </a:pPr>
          <a:r>
            <a:rPr lang="en-GB" sz="1800"/>
            <a:t>More organised</a:t>
          </a:r>
        </a:p>
      </dgm:t>
    </dgm:pt>
    <dgm:pt modelId="{E81B8131-E4F8-4929-B96D-1F5B23BCD458}" type="parTrans" cxnId="{955FF593-08FD-431E-AC14-7B2FFE98B6EE}">
      <dgm:prSet/>
      <dgm:spPr/>
      <dgm:t>
        <a:bodyPr/>
        <a:lstStyle/>
        <a:p>
          <a:endParaRPr lang="en-GB"/>
        </a:p>
      </dgm:t>
    </dgm:pt>
    <dgm:pt modelId="{1DED279C-258E-40EF-8ECD-6077B793B1B0}" type="sibTrans" cxnId="{955FF593-08FD-431E-AC14-7B2FFE98B6EE}">
      <dgm:prSet/>
      <dgm:spPr/>
      <dgm:t>
        <a:bodyPr/>
        <a:lstStyle/>
        <a:p>
          <a:endParaRPr lang="en-GB"/>
        </a:p>
      </dgm:t>
    </dgm:pt>
    <dgm:pt modelId="{73A7B9F5-B0AC-4FB9-B04D-EBB417588ECC}">
      <dgm:prSet custT="1"/>
      <dgm:spPr/>
      <dgm:t>
        <a:bodyPr/>
        <a:lstStyle/>
        <a:p>
          <a:pPr>
            <a:buNone/>
          </a:pPr>
          <a:r>
            <a:rPr lang="en-GB" sz="1800"/>
            <a:t>More independent</a:t>
          </a:r>
        </a:p>
      </dgm:t>
    </dgm:pt>
    <dgm:pt modelId="{625BDCC7-752A-43EB-8206-08F697F6B609}" type="parTrans" cxnId="{65D92EC2-0CF7-406A-BF40-A33C4656B47B}">
      <dgm:prSet/>
      <dgm:spPr/>
      <dgm:t>
        <a:bodyPr/>
        <a:lstStyle/>
        <a:p>
          <a:endParaRPr lang="en-GB"/>
        </a:p>
      </dgm:t>
    </dgm:pt>
    <dgm:pt modelId="{EFB89DFE-F6E4-49F6-A5A4-948B40248A12}" type="sibTrans" cxnId="{65D92EC2-0CF7-406A-BF40-A33C4656B47B}">
      <dgm:prSet/>
      <dgm:spPr/>
      <dgm:t>
        <a:bodyPr/>
        <a:lstStyle/>
        <a:p>
          <a:endParaRPr lang="en-GB"/>
        </a:p>
      </dgm:t>
    </dgm:pt>
    <dgm:pt modelId="{D3E358DF-84C0-483E-AAD9-F58EC2539DDB}">
      <dgm:prSet custT="1"/>
      <dgm:spPr/>
      <dgm:t>
        <a:bodyPr/>
        <a:lstStyle/>
        <a:p>
          <a:pPr>
            <a:buNone/>
          </a:pPr>
          <a:r>
            <a:rPr lang="en-GB" sz="1800"/>
            <a:t>Still learning</a:t>
          </a:r>
        </a:p>
      </dgm:t>
    </dgm:pt>
    <dgm:pt modelId="{99A5467F-C1EC-4FAE-96DC-826300719D19}" type="parTrans" cxnId="{ADFFE69E-B302-49FE-91D8-F3E8773FF6D2}">
      <dgm:prSet/>
      <dgm:spPr/>
      <dgm:t>
        <a:bodyPr/>
        <a:lstStyle/>
        <a:p>
          <a:endParaRPr lang="en-GB"/>
        </a:p>
      </dgm:t>
    </dgm:pt>
    <dgm:pt modelId="{F4A2D79B-FFF7-459F-9B24-746163396BC1}" type="sibTrans" cxnId="{ADFFE69E-B302-49FE-91D8-F3E8773FF6D2}">
      <dgm:prSet/>
      <dgm:spPr/>
      <dgm:t>
        <a:bodyPr/>
        <a:lstStyle/>
        <a:p>
          <a:endParaRPr lang="en-GB"/>
        </a:p>
      </dgm:t>
    </dgm:pt>
    <dgm:pt modelId="{9247E5F8-B45F-4190-A455-050FCB182E9E}">
      <dgm:prSet custT="1"/>
      <dgm:spPr/>
      <dgm:t>
        <a:bodyPr/>
        <a:lstStyle/>
        <a:p>
          <a:pPr>
            <a:buNone/>
          </a:pPr>
          <a:r>
            <a:rPr lang="en-GB" sz="1800"/>
            <a:t>Resilient</a:t>
          </a:r>
        </a:p>
      </dgm:t>
    </dgm:pt>
    <dgm:pt modelId="{35B49957-03D4-4664-A572-283F6F91EA57}" type="parTrans" cxnId="{898FC51C-8CDF-46AE-9BAB-AC120F301F5A}">
      <dgm:prSet/>
      <dgm:spPr/>
      <dgm:t>
        <a:bodyPr/>
        <a:lstStyle/>
        <a:p>
          <a:endParaRPr lang="en-GB"/>
        </a:p>
      </dgm:t>
    </dgm:pt>
    <dgm:pt modelId="{9394E535-A5F2-445F-87D8-21AD9EEA93DD}" type="sibTrans" cxnId="{898FC51C-8CDF-46AE-9BAB-AC120F301F5A}">
      <dgm:prSet/>
      <dgm:spPr/>
      <dgm:t>
        <a:bodyPr/>
        <a:lstStyle/>
        <a:p>
          <a:endParaRPr lang="en-GB"/>
        </a:p>
      </dgm:t>
    </dgm:pt>
    <dgm:pt modelId="{850F2753-AB16-4862-9A96-F4A5BF1D21C7}">
      <dgm:prSet custT="1"/>
      <dgm:spPr/>
      <dgm:t>
        <a:bodyPr/>
        <a:lstStyle/>
        <a:p>
          <a:pPr>
            <a:buNone/>
          </a:pPr>
          <a:r>
            <a:rPr lang="en-GB" sz="1800"/>
            <a:t>Capable</a:t>
          </a:r>
        </a:p>
      </dgm:t>
    </dgm:pt>
    <dgm:pt modelId="{C5AB2B6F-495B-4D46-8E7C-DA899A5B50EB}" type="parTrans" cxnId="{89380C10-477D-4DB4-A77B-334CE8ABEE18}">
      <dgm:prSet/>
      <dgm:spPr/>
      <dgm:t>
        <a:bodyPr/>
        <a:lstStyle/>
        <a:p>
          <a:endParaRPr lang="en-GB"/>
        </a:p>
      </dgm:t>
    </dgm:pt>
    <dgm:pt modelId="{599F845B-70F6-4D03-9FCC-9C20D2AEE2D0}" type="sibTrans" cxnId="{89380C10-477D-4DB4-A77B-334CE8ABEE18}">
      <dgm:prSet/>
      <dgm:spPr/>
      <dgm:t>
        <a:bodyPr/>
        <a:lstStyle/>
        <a:p>
          <a:endParaRPr lang="en-GB"/>
        </a:p>
      </dgm:t>
    </dgm:pt>
    <dgm:pt modelId="{E8C7E235-E04F-4DBA-AE22-D1D969D6AA20}">
      <dgm:prSet custT="1"/>
      <dgm:spPr/>
      <dgm:t>
        <a:bodyPr/>
        <a:lstStyle/>
        <a:p>
          <a:pPr>
            <a:buNone/>
          </a:pPr>
          <a:r>
            <a:rPr lang="en-GB" sz="1800"/>
            <a:t>Curious</a:t>
          </a:r>
        </a:p>
      </dgm:t>
    </dgm:pt>
    <dgm:pt modelId="{D840674D-7240-4D54-945F-9C36DADCA964}" type="parTrans" cxnId="{4E20B8E0-5C18-4EC7-8E3F-F35FDA6301F4}">
      <dgm:prSet/>
      <dgm:spPr/>
      <dgm:t>
        <a:bodyPr/>
        <a:lstStyle/>
        <a:p>
          <a:endParaRPr lang="en-GB"/>
        </a:p>
      </dgm:t>
    </dgm:pt>
    <dgm:pt modelId="{300093D0-104C-4C99-A581-B9FB425A1397}" type="sibTrans" cxnId="{4E20B8E0-5C18-4EC7-8E3F-F35FDA6301F4}">
      <dgm:prSet/>
      <dgm:spPr/>
      <dgm:t>
        <a:bodyPr/>
        <a:lstStyle/>
        <a:p>
          <a:endParaRPr lang="en-GB"/>
        </a:p>
      </dgm:t>
    </dgm:pt>
    <dgm:pt modelId="{D2660AB0-B084-4DF3-B1F3-1BA26D4836AB}">
      <dgm:prSet custT="1"/>
      <dgm:spPr/>
      <dgm:t>
        <a:bodyPr/>
        <a:lstStyle/>
        <a:p>
          <a:pPr>
            <a:buNone/>
          </a:pPr>
          <a:r>
            <a:rPr lang="en-GB" sz="1800"/>
            <a:t>Ready</a:t>
          </a:r>
        </a:p>
      </dgm:t>
    </dgm:pt>
    <dgm:pt modelId="{09B6AD0E-25A8-4CC4-8F33-8094D6D36047}" type="parTrans" cxnId="{CB5E724A-6430-4FF7-9109-856B205FF6EF}">
      <dgm:prSet/>
      <dgm:spPr/>
      <dgm:t>
        <a:bodyPr/>
        <a:lstStyle/>
        <a:p>
          <a:endParaRPr lang="en-GB"/>
        </a:p>
      </dgm:t>
    </dgm:pt>
    <dgm:pt modelId="{97930DAE-71BE-4746-855A-B5B70679EE10}" type="sibTrans" cxnId="{CB5E724A-6430-4FF7-9109-856B205FF6EF}">
      <dgm:prSet/>
      <dgm:spPr/>
      <dgm:t>
        <a:bodyPr/>
        <a:lstStyle/>
        <a:p>
          <a:endParaRPr lang="en-GB"/>
        </a:p>
      </dgm:t>
    </dgm:pt>
    <dgm:pt modelId="{A244418B-8AF5-4411-B91D-1CF51903CD4A}" type="pres">
      <dgm:prSet presAssocID="{48259B3D-7E72-4C9B-9340-C0957685254B}" presName="linear" presStyleCnt="0">
        <dgm:presLayoutVars>
          <dgm:dir/>
          <dgm:animLvl val="lvl"/>
          <dgm:resizeHandles val="exact"/>
        </dgm:presLayoutVars>
      </dgm:prSet>
      <dgm:spPr/>
    </dgm:pt>
    <dgm:pt modelId="{ECC0D1A5-B6FC-4188-8BBD-04A3E7E20B24}" type="pres">
      <dgm:prSet presAssocID="{C366E1A1-4294-4B81-90F6-5575766CF132}" presName="parentLin" presStyleCnt="0"/>
      <dgm:spPr/>
    </dgm:pt>
    <dgm:pt modelId="{8F0A1EF0-93B3-408D-BF35-3DFE70AE421A}" type="pres">
      <dgm:prSet presAssocID="{C366E1A1-4294-4B81-90F6-5575766CF132}" presName="parentLeftMargin" presStyleLbl="node1" presStyleIdx="0" presStyleCnt="8"/>
      <dgm:spPr/>
    </dgm:pt>
    <dgm:pt modelId="{62FBD032-293D-4FCA-BDEA-55667E636690}" type="pres">
      <dgm:prSet presAssocID="{C366E1A1-4294-4B81-90F6-5575766CF132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2FA2E499-6E0D-4C30-ACFC-A1E8B914572B}" type="pres">
      <dgm:prSet presAssocID="{C366E1A1-4294-4B81-90F6-5575766CF132}" presName="negativeSpace" presStyleCnt="0"/>
      <dgm:spPr/>
    </dgm:pt>
    <dgm:pt modelId="{DD96F15E-D038-4BD2-8B83-640554C5451F}" type="pres">
      <dgm:prSet presAssocID="{C366E1A1-4294-4B81-90F6-5575766CF132}" presName="childText" presStyleLbl="conFgAcc1" presStyleIdx="0" presStyleCnt="8">
        <dgm:presLayoutVars>
          <dgm:bulletEnabled val="1"/>
        </dgm:presLayoutVars>
      </dgm:prSet>
      <dgm:spPr/>
    </dgm:pt>
    <dgm:pt modelId="{EACE7268-7279-456C-815E-BBC4132CAD37}" type="pres">
      <dgm:prSet presAssocID="{AADFF4C2-865E-4825-AFB8-3BAA9A6F80F3}" presName="spaceBetweenRectangles" presStyleCnt="0"/>
      <dgm:spPr/>
    </dgm:pt>
    <dgm:pt modelId="{34C1C1F7-9B4C-439C-8289-1D5CA0D2ED05}" type="pres">
      <dgm:prSet presAssocID="{922F79B8-7310-4E26-8C9F-C527CC7B40BF}" presName="parentLin" presStyleCnt="0"/>
      <dgm:spPr/>
    </dgm:pt>
    <dgm:pt modelId="{E4483058-5D9D-4272-8130-FC60B38FED5D}" type="pres">
      <dgm:prSet presAssocID="{922F79B8-7310-4E26-8C9F-C527CC7B40BF}" presName="parentLeftMargin" presStyleLbl="node1" presStyleIdx="0" presStyleCnt="8"/>
      <dgm:spPr/>
    </dgm:pt>
    <dgm:pt modelId="{B77FDB7D-9F32-420B-867C-62F2A6993868}" type="pres">
      <dgm:prSet presAssocID="{922F79B8-7310-4E26-8C9F-C527CC7B40BF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2B0514DF-0749-40A3-9739-E8FA991553CC}" type="pres">
      <dgm:prSet presAssocID="{922F79B8-7310-4E26-8C9F-C527CC7B40BF}" presName="negativeSpace" presStyleCnt="0"/>
      <dgm:spPr/>
    </dgm:pt>
    <dgm:pt modelId="{634415FA-5D2A-4FA8-A5E9-C96E7ADDC389}" type="pres">
      <dgm:prSet presAssocID="{922F79B8-7310-4E26-8C9F-C527CC7B40BF}" presName="childText" presStyleLbl="conFgAcc1" presStyleIdx="1" presStyleCnt="8">
        <dgm:presLayoutVars>
          <dgm:bulletEnabled val="1"/>
        </dgm:presLayoutVars>
      </dgm:prSet>
      <dgm:spPr/>
    </dgm:pt>
    <dgm:pt modelId="{6DFC0F5B-414E-4351-8330-FF165953FD4B}" type="pres">
      <dgm:prSet presAssocID="{1DED279C-258E-40EF-8ECD-6077B793B1B0}" presName="spaceBetweenRectangles" presStyleCnt="0"/>
      <dgm:spPr/>
    </dgm:pt>
    <dgm:pt modelId="{B7E0580E-072E-4EF0-9534-1FBF8462A858}" type="pres">
      <dgm:prSet presAssocID="{73A7B9F5-B0AC-4FB9-B04D-EBB417588ECC}" presName="parentLin" presStyleCnt="0"/>
      <dgm:spPr/>
    </dgm:pt>
    <dgm:pt modelId="{12F92137-4831-48B7-85F8-9AA2B5D5B23D}" type="pres">
      <dgm:prSet presAssocID="{73A7B9F5-B0AC-4FB9-B04D-EBB417588ECC}" presName="parentLeftMargin" presStyleLbl="node1" presStyleIdx="1" presStyleCnt="8"/>
      <dgm:spPr/>
    </dgm:pt>
    <dgm:pt modelId="{C869E3D3-BB46-48B5-A75A-445D52D40194}" type="pres">
      <dgm:prSet presAssocID="{73A7B9F5-B0AC-4FB9-B04D-EBB417588ECC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9C2E5845-DCC9-42C8-A03D-E0DC72187155}" type="pres">
      <dgm:prSet presAssocID="{73A7B9F5-B0AC-4FB9-B04D-EBB417588ECC}" presName="negativeSpace" presStyleCnt="0"/>
      <dgm:spPr/>
    </dgm:pt>
    <dgm:pt modelId="{455D18CA-D45F-4F92-A664-400C84C98733}" type="pres">
      <dgm:prSet presAssocID="{73A7B9F5-B0AC-4FB9-B04D-EBB417588ECC}" presName="childText" presStyleLbl="conFgAcc1" presStyleIdx="2" presStyleCnt="8">
        <dgm:presLayoutVars>
          <dgm:bulletEnabled val="1"/>
        </dgm:presLayoutVars>
      </dgm:prSet>
      <dgm:spPr/>
    </dgm:pt>
    <dgm:pt modelId="{A9582D55-BBA4-42F3-A38C-68C55A34BAAD}" type="pres">
      <dgm:prSet presAssocID="{EFB89DFE-F6E4-49F6-A5A4-948B40248A12}" presName="spaceBetweenRectangles" presStyleCnt="0"/>
      <dgm:spPr/>
    </dgm:pt>
    <dgm:pt modelId="{AABA8D06-12E8-43EC-AB23-0E5861500FD8}" type="pres">
      <dgm:prSet presAssocID="{D3E358DF-84C0-483E-AAD9-F58EC2539DDB}" presName="parentLin" presStyleCnt="0"/>
      <dgm:spPr/>
    </dgm:pt>
    <dgm:pt modelId="{F6639BE6-BAE0-48DC-94BD-25B2197BB4CE}" type="pres">
      <dgm:prSet presAssocID="{D3E358DF-84C0-483E-AAD9-F58EC2539DDB}" presName="parentLeftMargin" presStyleLbl="node1" presStyleIdx="2" presStyleCnt="8"/>
      <dgm:spPr/>
    </dgm:pt>
    <dgm:pt modelId="{22F61A07-CCE2-4C63-BB44-95841E725D52}" type="pres">
      <dgm:prSet presAssocID="{D3E358DF-84C0-483E-AAD9-F58EC2539DDB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9EE2BD77-B12D-43A9-8144-2F03A32C5240}" type="pres">
      <dgm:prSet presAssocID="{D3E358DF-84C0-483E-AAD9-F58EC2539DDB}" presName="negativeSpace" presStyleCnt="0"/>
      <dgm:spPr/>
    </dgm:pt>
    <dgm:pt modelId="{D9E267AE-1893-4A42-8DD5-3B1F4016BA41}" type="pres">
      <dgm:prSet presAssocID="{D3E358DF-84C0-483E-AAD9-F58EC2539DDB}" presName="childText" presStyleLbl="conFgAcc1" presStyleIdx="3" presStyleCnt="8">
        <dgm:presLayoutVars>
          <dgm:bulletEnabled val="1"/>
        </dgm:presLayoutVars>
      </dgm:prSet>
      <dgm:spPr/>
    </dgm:pt>
    <dgm:pt modelId="{BFAE4234-CAF5-407F-8073-2D6D5DBD364D}" type="pres">
      <dgm:prSet presAssocID="{F4A2D79B-FFF7-459F-9B24-746163396BC1}" presName="spaceBetweenRectangles" presStyleCnt="0"/>
      <dgm:spPr/>
    </dgm:pt>
    <dgm:pt modelId="{085B7112-9200-41A1-9383-56686A8F26A8}" type="pres">
      <dgm:prSet presAssocID="{9247E5F8-B45F-4190-A455-050FCB182E9E}" presName="parentLin" presStyleCnt="0"/>
      <dgm:spPr/>
    </dgm:pt>
    <dgm:pt modelId="{95E9D92A-9491-4984-9335-7A99C26E496B}" type="pres">
      <dgm:prSet presAssocID="{9247E5F8-B45F-4190-A455-050FCB182E9E}" presName="parentLeftMargin" presStyleLbl="node1" presStyleIdx="3" presStyleCnt="8"/>
      <dgm:spPr/>
    </dgm:pt>
    <dgm:pt modelId="{E0525DD5-DDC9-4224-A4E5-F96BDCB3DD24}" type="pres">
      <dgm:prSet presAssocID="{9247E5F8-B45F-4190-A455-050FCB182E9E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3096CA56-7EFB-4958-81EF-729662BAF44F}" type="pres">
      <dgm:prSet presAssocID="{9247E5F8-B45F-4190-A455-050FCB182E9E}" presName="negativeSpace" presStyleCnt="0"/>
      <dgm:spPr/>
    </dgm:pt>
    <dgm:pt modelId="{0A1E8465-41BE-4DC5-8840-037575362C7E}" type="pres">
      <dgm:prSet presAssocID="{9247E5F8-B45F-4190-A455-050FCB182E9E}" presName="childText" presStyleLbl="conFgAcc1" presStyleIdx="4" presStyleCnt="8">
        <dgm:presLayoutVars>
          <dgm:bulletEnabled val="1"/>
        </dgm:presLayoutVars>
      </dgm:prSet>
      <dgm:spPr/>
    </dgm:pt>
    <dgm:pt modelId="{6ACFF891-8C3F-4777-9CAE-987EA4964266}" type="pres">
      <dgm:prSet presAssocID="{9394E535-A5F2-445F-87D8-21AD9EEA93DD}" presName="spaceBetweenRectangles" presStyleCnt="0"/>
      <dgm:spPr/>
    </dgm:pt>
    <dgm:pt modelId="{8E265986-BC42-47A9-81CA-2AE28AD8EF85}" type="pres">
      <dgm:prSet presAssocID="{850F2753-AB16-4862-9A96-F4A5BF1D21C7}" presName="parentLin" presStyleCnt="0"/>
      <dgm:spPr/>
    </dgm:pt>
    <dgm:pt modelId="{C916280E-470E-4559-883D-4B07EC8AC025}" type="pres">
      <dgm:prSet presAssocID="{850F2753-AB16-4862-9A96-F4A5BF1D21C7}" presName="parentLeftMargin" presStyleLbl="node1" presStyleIdx="4" presStyleCnt="8"/>
      <dgm:spPr/>
    </dgm:pt>
    <dgm:pt modelId="{572FDF67-51DA-402A-AD51-95A818FA300F}" type="pres">
      <dgm:prSet presAssocID="{850F2753-AB16-4862-9A96-F4A5BF1D21C7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CEEB652B-7929-49F2-8F15-FAD257CC7ABB}" type="pres">
      <dgm:prSet presAssocID="{850F2753-AB16-4862-9A96-F4A5BF1D21C7}" presName="negativeSpace" presStyleCnt="0"/>
      <dgm:spPr/>
    </dgm:pt>
    <dgm:pt modelId="{5FC4AD9B-D46C-46A3-98B5-0E109388C851}" type="pres">
      <dgm:prSet presAssocID="{850F2753-AB16-4862-9A96-F4A5BF1D21C7}" presName="childText" presStyleLbl="conFgAcc1" presStyleIdx="5" presStyleCnt="8">
        <dgm:presLayoutVars>
          <dgm:bulletEnabled val="1"/>
        </dgm:presLayoutVars>
      </dgm:prSet>
      <dgm:spPr/>
    </dgm:pt>
    <dgm:pt modelId="{9EE9F8B6-71A0-4387-A8D2-5ED7F88D0157}" type="pres">
      <dgm:prSet presAssocID="{599F845B-70F6-4D03-9FCC-9C20D2AEE2D0}" presName="spaceBetweenRectangles" presStyleCnt="0"/>
      <dgm:spPr/>
    </dgm:pt>
    <dgm:pt modelId="{70504111-BA06-4B29-99B7-75B2D9F66E35}" type="pres">
      <dgm:prSet presAssocID="{E8C7E235-E04F-4DBA-AE22-D1D969D6AA20}" presName="parentLin" presStyleCnt="0"/>
      <dgm:spPr/>
    </dgm:pt>
    <dgm:pt modelId="{86C0BC2A-BBFF-42DC-89F3-5D255749AD29}" type="pres">
      <dgm:prSet presAssocID="{E8C7E235-E04F-4DBA-AE22-D1D969D6AA20}" presName="parentLeftMargin" presStyleLbl="node1" presStyleIdx="5" presStyleCnt="8"/>
      <dgm:spPr/>
    </dgm:pt>
    <dgm:pt modelId="{B1B8D2A1-8B10-414C-AE87-027F054D2E70}" type="pres">
      <dgm:prSet presAssocID="{E8C7E235-E04F-4DBA-AE22-D1D969D6AA20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E5CFE5D3-D4C3-47E5-A557-1FF11A98FCDE}" type="pres">
      <dgm:prSet presAssocID="{E8C7E235-E04F-4DBA-AE22-D1D969D6AA20}" presName="negativeSpace" presStyleCnt="0"/>
      <dgm:spPr/>
    </dgm:pt>
    <dgm:pt modelId="{EDBF81FA-646D-40A9-9FD9-EFA9DDF7E48A}" type="pres">
      <dgm:prSet presAssocID="{E8C7E235-E04F-4DBA-AE22-D1D969D6AA20}" presName="childText" presStyleLbl="conFgAcc1" presStyleIdx="6" presStyleCnt="8">
        <dgm:presLayoutVars>
          <dgm:bulletEnabled val="1"/>
        </dgm:presLayoutVars>
      </dgm:prSet>
      <dgm:spPr/>
    </dgm:pt>
    <dgm:pt modelId="{6F10354D-E85B-4C39-90F0-0D68E407A95D}" type="pres">
      <dgm:prSet presAssocID="{300093D0-104C-4C99-A581-B9FB425A1397}" presName="spaceBetweenRectangles" presStyleCnt="0"/>
      <dgm:spPr/>
    </dgm:pt>
    <dgm:pt modelId="{5D22555C-6460-4789-A813-DC8E8164E942}" type="pres">
      <dgm:prSet presAssocID="{D2660AB0-B084-4DF3-B1F3-1BA26D4836AB}" presName="parentLin" presStyleCnt="0"/>
      <dgm:spPr/>
    </dgm:pt>
    <dgm:pt modelId="{2A2C70E6-0C87-4BC7-9C98-213E28388B08}" type="pres">
      <dgm:prSet presAssocID="{D2660AB0-B084-4DF3-B1F3-1BA26D4836AB}" presName="parentLeftMargin" presStyleLbl="node1" presStyleIdx="6" presStyleCnt="8"/>
      <dgm:spPr/>
    </dgm:pt>
    <dgm:pt modelId="{421CAB2F-5456-4DA1-B9A5-C46F791E984E}" type="pres">
      <dgm:prSet presAssocID="{D2660AB0-B084-4DF3-B1F3-1BA26D4836AB}" presName="parentText" presStyleLbl="node1" presStyleIdx="7" presStyleCnt="8">
        <dgm:presLayoutVars>
          <dgm:chMax val="0"/>
          <dgm:bulletEnabled val="1"/>
        </dgm:presLayoutVars>
      </dgm:prSet>
      <dgm:spPr/>
    </dgm:pt>
    <dgm:pt modelId="{1B529B24-F663-4209-8E1A-5F72B29F3617}" type="pres">
      <dgm:prSet presAssocID="{D2660AB0-B084-4DF3-B1F3-1BA26D4836AB}" presName="negativeSpace" presStyleCnt="0"/>
      <dgm:spPr/>
    </dgm:pt>
    <dgm:pt modelId="{9D0B7B18-A363-4F56-B469-72392A2026FB}" type="pres">
      <dgm:prSet presAssocID="{D2660AB0-B084-4DF3-B1F3-1BA26D4836AB}" presName="childText" presStyleLbl="conFgAcc1" presStyleIdx="7" presStyleCnt="8">
        <dgm:presLayoutVars>
          <dgm:bulletEnabled val="1"/>
        </dgm:presLayoutVars>
      </dgm:prSet>
      <dgm:spPr/>
    </dgm:pt>
  </dgm:ptLst>
  <dgm:cxnLst>
    <dgm:cxn modelId="{C0420B09-1A7D-4067-89A5-973546B4421F}" type="presOf" srcId="{E8C7E235-E04F-4DBA-AE22-D1D969D6AA20}" destId="{B1B8D2A1-8B10-414C-AE87-027F054D2E70}" srcOrd="1" destOrd="0" presId="urn:microsoft.com/office/officeart/2005/8/layout/list1"/>
    <dgm:cxn modelId="{89380C10-477D-4DB4-A77B-334CE8ABEE18}" srcId="{48259B3D-7E72-4C9B-9340-C0957685254B}" destId="{850F2753-AB16-4862-9A96-F4A5BF1D21C7}" srcOrd="5" destOrd="0" parTransId="{C5AB2B6F-495B-4D46-8E7C-DA899A5B50EB}" sibTransId="{599F845B-70F6-4D03-9FCC-9C20D2AEE2D0}"/>
    <dgm:cxn modelId="{898FC51C-8CDF-46AE-9BAB-AC120F301F5A}" srcId="{48259B3D-7E72-4C9B-9340-C0957685254B}" destId="{9247E5F8-B45F-4190-A455-050FCB182E9E}" srcOrd="4" destOrd="0" parTransId="{35B49957-03D4-4664-A572-283F6F91EA57}" sibTransId="{9394E535-A5F2-445F-87D8-21AD9EEA93DD}"/>
    <dgm:cxn modelId="{8415E33B-F3B2-4BCC-8C8B-15E0DBC13057}" type="presOf" srcId="{850F2753-AB16-4862-9A96-F4A5BF1D21C7}" destId="{C916280E-470E-4559-883D-4B07EC8AC025}" srcOrd="0" destOrd="0" presId="urn:microsoft.com/office/officeart/2005/8/layout/list1"/>
    <dgm:cxn modelId="{F2D3793C-23AB-4E41-943A-A2319DE8DF0F}" srcId="{48259B3D-7E72-4C9B-9340-C0957685254B}" destId="{C366E1A1-4294-4B81-90F6-5575766CF132}" srcOrd="0" destOrd="0" parTransId="{1FB838A4-EF70-4F15-8976-ABC9DA21988A}" sibTransId="{AADFF4C2-865E-4825-AFB8-3BAA9A6F80F3}"/>
    <dgm:cxn modelId="{CB5E724A-6430-4FF7-9109-856B205FF6EF}" srcId="{48259B3D-7E72-4C9B-9340-C0957685254B}" destId="{D2660AB0-B084-4DF3-B1F3-1BA26D4836AB}" srcOrd="7" destOrd="0" parTransId="{09B6AD0E-25A8-4CC4-8F33-8094D6D36047}" sibTransId="{97930DAE-71BE-4746-855A-B5B70679EE10}"/>
    <dgm:cxn modelId="{951B7D81-BFAF-4243-85B9-46054C08157E}" type="presOf" srcId="{E8C7E235-E04F-4DBA-AE22-D1D969D6AA20}" destId="{86C0BC2A-BBFF-42DC-89F3-5D255749AD29}" srcOrd="0" destOrd="0" presId="urn:microsoft.com/office/officeart/2005/8/layout/list1"/>
    <dgm:cxn modelId="{D4AC3D84-E8F4-4EEA-9FAF-93B1735E7B75}" type="presOf" srcId="{73A7B9F5-B0AC-4FB9-B04D-EBB417588ECC}" destId="{12F92137-4831-48B7-85F8-9AA2B5D5B23D}" srcOrd="0" destOrd="0" presId="urn:microsoft.com/office/officeart/2005/8/layout/list1"/>
    <dgm:cxn modelId="{955FF593-08FD-431E-AC14-7B2FFE98B6EE}" srcId="{48259B3D-7E72-4C9B-9340-C0957685254B}" destId="{922F79B8-7310-4E26-8C9F-C527CC7B40BF}" srcOrd="1" destOrd="0" parTransId="{E81B8131-E4F8-4929-B96D-1F5B23BCD458}" sibTransId="{1DED279C-258E-40EF-8ECD-6077B793B1B0}"/>
    <dgm:cxn modelId="{4C3C8395-B466-4E3F-B1CE-655D5D8D4566}" type="presOf" srcId="{D2660AB0-B084-4DF3-B1F3-1BA26D4836AB}" destId="{2A2C70E6-0C87-4BC7-9C98-213E28388B08}" srcOrd="0" destOrd="0" presId="urn:microsoft.com/office/officeart/2005/8/layout/list1"/>
    <dgm:cxn modelId="{BCCABA9D-16F0-41A2-AAFF-B91F897E3852}" type="presOf" srcId="{850F2753-AB16-4862-9A96-F4A5BF1D21C7}" destId="{572FDF67-51DA-402A-AD51-95A818FA300F}" srcOrd="1" destOrd="0" presId="urn:microsoft.com/office/officeart/2005/8/layout/list1"/>
    <dgm:cxn modelId="{7E27EC9D-BEDD-489B-B458-DD546088F71C}" type="presOf" srcId="{922F79B8-7310-4E26-8C9F-C527CC7B40BF}" destId="{B77FDB7D-9F32-420B-867C-62F2A6993868}" srcOrd="1" destOrd="0" presId="urn:microsoft.com/office/officeart/2005/8/layout/list1"/>
    <dgm:cxn modelId="{ADFFE69E-B302-49FE-91D8-F3E8773FF6D2}" srcId="{48259B3D-7E72-4C9B-9340-C0957685254B}" destId="{D3E358DF-84C0-483E-AAD9-F58EC2539DDB}" srcOrd="3" destOrd="0" parTransId="{99A5467F-C1EC-4FAE-96DC-826300719D19}" sibTransId="{F4A2D79B-FFF7-459F-9B24-746163396BC1}"/>
    <dgm:cxn modelId="{108419A2-3283-4762-9444-C20ED30A8DB9}" type="presOf" srcId="{D3E358DF-84C0-483E-AAD9-F58EC2539DDB}" destId="{22F61A07-CCE2-4C63-BB44-95841E725D52}" srcOrd="1" destOrd="0" presId="urn:microsoft.com/office/officeart/2005/8/layout/list1"/>
    <dgm:cxn modelId="{25B76FAD-2D95-42E7-8A99-079AEBEC89FF}" type="presOf" srcId="{922F79B8-7310-4E26-8C9F-C527CC7B40BF}" destId="{E4483058-5D9D-4272-8130-FC60B38FED5D}" srcOrd="0" destOrd="0" presId="urn:microsoft.com/office/officeart/2005/8/layout/list1"/>
    <dgm:cxn modelId="{585022B9-53E9-46B3-B5EA-2AEAF2CFB897}" type="presOf" srcId="{48259B3D-7E72-4C9B-9340-C0957685254B}" destId="{A244418B-8AF5-4411-B91D-1CF51903CD4A}" srcOrd="0" destOrd="0" presId="urn:microsoft.com/office/officeart/2005/8/layout/list1"/>
    <dgm:cxn modelId="{71DC71BD-5697-4B4A-8BE8-86D063E238A8}" type="presOf" srcId="{D3E358DF-84C0-483E-AAD9-F58EC2539DDB}" destId="{F6639BE6-BAE0-48DC-94BD-25B2197BB4CE}" srcOrd="0" destOrd="0" presId="urn:microsoft.com/office/officeart/2005/8/layout/list1"/>
    <dgm:cxn modelId="{65D92EC2-0CF7-406A-BF40-A33C4656B47B}" srcId="{48259B3D-7E72-4C9B-9340-C0957685254B}" destId="{73A7B9F5-B0AC-4FB9-B04D-EBB417588ECC}" srcOrd="2" destOrd="0" parTransId="{625BDCC7-752A-43EB-8206-08F697F6B609}" sibTransId="{EFB89DFE-F6E4-49F6-A5A4-948B40248A12}"/>
    <dgm:cxn modelId="{E072F3D5-69C6-4DEE-8D31-9C48765748F9}" type="presOf" srcId="{D2660AB0-B084-4DF3-B1F3-1BA26D4836AB}" destId="{421CAB2F-5456-4DA1-B9A5-C46F791E984E}" srcOrd="1" destOrd="0" presId="urn:microsoft.com/office/officeart/2005/8/layout/list1"/>
    <dgm:cxn modelId="{A5B41DD7-BD2D-41BD-8545-BF9B2BF11795}" type="presOf" srcId="{73A7B9F5-B0AC-4FB9-B04D-EBB417588ECC}" destId="{C869E3D3-BB46-48B5-A75A-445D52D40194}" srcOrd="1" destOrd="0" presId="urn:microsoft.com/office/officeart/2005/8/layout/list1"/>
    <dgm:cxn modelId="{4E20B8E0-5C18-4EC7-8E3F-F35FDA6301F4}" srcId="{48259B3D-7E72-4C9B-9340-C0957685254B}" destId="{E8C7E235-E04F-4DBA-AE22-D1D969D6AA20}" srcOrd="6" destOrd="0" parTransId="{D840674D-7240-4D54-945F-9C36DADCA964}" sibTransId="{300093D0-104C-4C99-A581-B9FB425A1397}"/>
    <dgm:cxn modelId="{96AF7FE7-C348-4236-8C3A-410CDABF8579}" type="presOf" srcId="{9247E5F8-B45F-4190-A455-050FCB182E9E}" destId="{E0525DD5-DDC9-4224-A4E5-F96BDCB3DD24}" srcOrd="1" destOrd="0" presId="urn:microsoft.com/office/officeart/2005/8/layout/list1"/>
    <dgm:cxn modelId="{C0A275ED-8EE0-4A83-B610-8A6D98F97548}" type="presOf" srcId="{C366E1A1-4294-4B81-90F6-5575766CF132}" destId="{62FBD032-293D-4FCA-BDEA-55667E636690}" srcOrd="1" destOrd="0" presId="urn:microsoft.com/office/officeart/2005/8/layout/list1"/>
    <dgm:cxn modelId="{8A38B5F1-D7A5-495A-81E2-FD9F59BC8474}" type="presOf" srcId="{9247E5F8-B45F-4190-A455-050FCB182E9E}" destId="{95E9D92A-9491-4984-9335-7A99C26E496B}" srcOrd="0" destOrd="0" presId="urn:microsoft.com/office/officeart/2005/8/layout/list1"/>
    <dgm:cxn modelId="{70F005FE-C494-4DBF-879F-3065E3ECAB93}" type="presOf" srcId="{C366E1A1-4294-4B81-90F6-5575766CF132}" destId="{8F0A1EF0-93B3-408D-BF35-3DFE70AE421A}" srcOrd="0" destOrd="0" presId="urn:microsoft.com/office/officeart/2005/8/layout/list1"/>
    <dgm:cxn modelId="{A6F3E226-20B1-42CF-9404-5DCD849F7ECB}" type="presParOf" srcId="{A244418B-8AF5-4411-B91D-1CF51903CD4A}" destId="{ECC0D1A5-B6FC-4188-8BBD-04A3E7E20B24}" srcOrd="0" destOrd="0" presId="urn:microsoft.com/office/officeart/2005/8/layout/list1"/>
    <dgm:cxn modelId="{C5B2AF95-3E8E-4CF9-AE1B-035EFCB905EF}" type="presParOf" srcId="{ECC0D1A5-B6FC-4188-8BBD-04A3E7E20B24}" destId="{8F0A1EF0-93B3-408D-BF35-3DFE70AE421A}" srcOrd="0" destOrd="0" presId="urn:microsoft.com/office/officeart/2005/8/layout/list1"/>
    <dgm:cxn modelId="{D31D793D-1378-463D-8D4F-D9C040C4E7D8}" type="presParOf" srcId="{ECC0D1A5-B6FC-4188-8BBD-04A3E7E20B24}" destId="{62FBD032-293D-4FCA-BDEA-55667E636690}" srcOrd="1" destOrd="0" presId="urn:microsoft.com/office/officeart/2005/8/layout/list1"/>
    <dgm:cxn modelId="{9DCDF0F9-E7F3-4DAD-B7BE-034E6BA4BB9D}" type="presParOf" srcId="{A244418B-8AF5-4411-B91D-1CF51903CD4A}" destId="{2FA2E499-6E0D-4C30-ACFC-A1E8B914572B}" srcOrd="1" destOrd="0" presId="urn:microsoft.com/office/officeart/2005/8/layout/list1"/>
    <dgm:cxn modelId="{C7E81721-55C0-4E90-A3A8-888CD13CEC93}" type="presParOf" srcId="{A244418B-8AF5-4411-B91D-1CF51903CD4A}" destId="{DD96F15E-D038-4BD2-8B83-640554C5451F}" srcOrd="2" destOrd="0" presId="urn:microsoft.com/office/officeart/2005/8/layout/list1"/>
    <dgm:cxn modelId="{A03E0E1B-8283-42E4-8623-BBEF243AB482}" type="presParOf" srcId="{A244418B-8AF5-4411-B91D-1CF51903CD4A}" destId="{EACE7268-7279-456C-815E-BBC4132CAD37}" srcOrd="3" destOrd="0" presId="urn:microsoft.com/office/officeart/2005/8/layout/list1"/>
    <dgm:cxn modelId="{F43AFFA6-CAD8-4F1F-81D0-C08AD49D888D}" type="presParOf" srcId="{A244418B-8AF5-4411-B91D-1CF51903CD4A}" destId="{34C1C1F7-9B4C-439C-8289-1D5CA0D2ED05}" srcOrd="4" destOrd="0" presId="urn:microsoft.com/office/officeart/2005/8/layout/list1"/>
    <dgm:cxn modelId="{ACDDAD48-01EC-4525-A337-3BCF8BAFA607}" type="presParOf" srcId="{34C1C1F7-9B4C-439C-8289-1D5CA0D2ED05}" destId="{E4483058-5D9D-4272-8130-FC60B38FED5D}" srcOrd="0" destOrd="0" presId="urn:microsoft.com/office/officeart/2005/8/layout/list1"/>
    <dgm:cxn modelId="{B603116F-31F0-411A-8315-CD9238BB8062}" type="presParOf" srcId="{34C1C1F7-9B4C-439C-8289-1D5CA0D2ED05}" destId="{B77FDB7D-9F32-420B-867C-62F2A6993868}" srcOrd="1" destOrd="0" presId="urn:microsoft.com/office/officeart/2005/8/layout/list1"/>
    <dgm:cxn modelId="{3B75429F-1D4A-4C42-953E-55D94B09D379}" type="presParOf" srcId="{A244418B-8AF5-4411-B91D-1CF51903CD4A}" destId="{2B0514DF-0749-40A3-9739-E8FA991553CC}" srcOrd="5" destOrd="0" presId="urn:microsoft.com/office/officeart/2005/8/layout/list1"/>
    <dgm:cxn modelId="{825D325F-C480-4580-803E-4A71A02536F9}" type="presParOf" srcId="{A244418B-8AF5-4411-B91D-1CF51903CD4A}" destId="{634415FA-5D2A-4FA8-A5E9-C96E7ADDC389}" srcOrd="6" destOrd="0" presId="urn:microsoft.com/office/officeart/2005/8/layout/list1"/>
    <dgm:cxn modelId="{12FDE978-FBF2-4B21-8882-94157C294AE2}" type="presParOf" srcId="{A244418B-8AF5-4411-B91D-1CF51903CD4A}" destId="{6DFC0F5B-414E-4351-8330-FF165953FD4B}" srcOrd="7" destOrd="0" presId="urn:microsoft.com/office/officeart/2005/8/layout/list1"/>
    <dgm:cxn modelId="{DAF4F27D-D390-4E3A-819D-C591CFCD24B8}" type="presParOf" srcId="{A244418B-8AF5-4411-B91D-1CF51903CD4A}" destId="{B7E0580E-072E-4EF0-9534-1FBF8462A858}" srcOrd="8" destOrd="0" presId="urn:microsoft.com/office/officeart/2005/8/layout/list1"/>
    <dgm:cxn modelId="{98CD253A-BBEA-4116-AE26-ADC4C1366CD1}" type="presParOf" srcId="{B7E0580E-072E-4EF0-9534-1FBF8462A858}" destId="{12F92137-4831-48B7-85F8-9AA2B5D5B23D}" srcOrd="0" destOrd="0" presId="urn:microsoft.com/office/officeart/2005/8/layout/list1"/>
    <dgm:cxn modelId="{89F9DC9B-66B2-4CCA-9672-E4F67EB5B82E}" type="presParOf" srcId="{B7E0580E-072E-4EF0-9534-1FBF8462A858}" destId="{C869E3D3-BB46-48B5-A75A-445D52D40194}" srcOrd="1" destOrd="0" presId="urn:microsoft.com/office/officeart/2005/8/layout/list1"/>
    <dgm:cxn modelId="{0E09B094-8697-4BEC-AC2C-A4816A65A998}" type="presParOf" srcId="{A244418B-8AF5-4411-B91D-1CF51903CD4A}" destId="{9C2E5845-DCC9-42C8-A03D-E0DC72187155}" srcOrd="9" destOrd="0" presId="urn:microsoft.com/office/officeart/2005/8/layout/list1"/>
    <dgm:cxn modelId="{5C21D22E-1E8B-4959-B7C3-12523066F492}" type="presParOf" srcId="{A244418B-8AF5-4411-B91D-1CF51903CD4A}" destId="{455D18CA-D45F-4F92-A664-400C84C98733}" srcOrd="10" destOrd="0" presId="urn:microsoft.com/office/officeart/2005/8/layout/list1"/>
    <dgm:cxn modelId="{8BDEF1AD-1A5B-46FC-979F-D51959E94E6E}" type="presParOf" srcId="{A244418B-8AF5-4411-B91D-1CF51903CD4A}" destId="{A9582D55-BBA4-42F3-A38C-68C55A34BAAD}" srcOrd="11" destOrd="0" presId="urn:microsoft.com/office/officeart/2005/8/layout/list1"/>
    <dgm:cxn modelId="{0A827089-3A30-44B0-9E90-01B148CA41FA}" type="presParOf" srcId="{A244418B-8AF5-4411-B91D-1CF51903CD4A}" destId="{AABA8D06-12E8-43EC-AB23-0E5861500FD8}" srcOrd="12" destOrd="0" presId="urn:microsoft.com/office/officeart/2005/8/layout/list1"/>
    <dgm:cxn modelId="{0F956843-2801-4469-9BF6-2D1B78E1121C}" type="presParOf" srcId="{AABA8D06-12E8-43EC-AB23-0E5861500FD8}" destId="{F6639BE6-BAE0-48DC-94BD-25B2197BB4CE}" srcOrd="0" destOrd="0" presId="urn:microsoft.com/office/officeart/2005/8/layout/list1"/>
    <dgm:cxn modelId="{C89053F2-ED1F-4255-89CE-D978FD70BD78}" type="presParOf" srcId="{AABA8D06-12E8-43EC-AB23-0E5861500FD8}" destId="{22F61A07-CCE2-4C63-BB44-95841E725D52}" srcOrd="1" destOrd="0" presId="urn:microsoft.com/office/officeart/2005/8/layout/list1"/>
    <dgm:cxn modelId="{B4DBD109-D280-4D2D-A490-8C292E2FD741}" type="presParOf" srcId="{A244418B-8AF5-4411-B91D-1CF51903CD4A}" destId="{9EE2BD77-B12D-43A9-8144-2F03A32C5240}" srcOrd="13" destOrd="0" presId="urn:microsoft.com/office/officeart/2005/8/layout/list1"/>
    <dgm:cxn modelId="{433524CE-8E5B-4098-8468-1526097BEC5F}" type="presParOf" srcId="{A244418B-8AF5-4411-B91D-1CF51903CD4A}" destId="{D9E267AE-1893-4A42-8DD5-3B1F4016BA41}" srcOrd="14" destOrd="0" presId="urn:microsoft.com/office/officeart/2005/8/layout/list1"/>
    <dgm:cxn modelId="{E2D4FB23-6FCD-4DEB-8ED7-AD495651075D}" type="presParOf" srcId="{A244418B-8AF5-4411-B91D-1CF51903CD4A}" destId="{BFAE4234-CAF5-407F-8073-2D6D5DBD364D}" srcOrd="15" destOrd="0" presId="urn:microsoft.com/office/officeart/2005/8/layout/list1"/>
    <dgm:cxn modelId="{F35A665C-5285-4750-8B41-85D4909D2007}" type="presParOf" srcId="{A244418B-8AF5-4411-B91D-1CF51903CD4A}" destId="{085B7112-9200-41A1-9383-56686A8F26A8}" srcOrd="16" destOrd="0" presId="urn:microsoft.com/office/officeart/2005/8/layout/list1"/>
    <dgm:cxn modelId="{F2C86CA0-6136-4E58-B0D0-CAAD6611A965}" type="presParOf" srcId="{085B7112-9200-41A1-9383-56686A8F26A8}" destId="{95E9D92A-9491-4984-9335-7A99C26E496B}" srcOrd="0" destOrd="0" presId="urn:microsoft.com/office/officeart/2005/8/layout/list1"/>
    <dgm:cxn modelId="{B642B0EF-0C3E-44D3-AEAD-D6B2BB8C0954}" type="presParOf" srcId="{085B7112-9200-41A1-9383-56686A8F26A8}" destId="{E0525DD5-DDC9-4224-A4E5-F96BDCB3DD24}" srcOrd="1" destOrd="0" presId="urn:microsoft.com/office/officeart/2005/8/layout/list1"/>
    <dgm:cxn modelId="{F2911931-ED15-4E8D-AC71-2E96E32C049F}" type="presParOf" srcId="{A244418B-8AF5-4411-B91D-1CF51903CD4A}" destId="{3096CA56-7EFB-4958-81EF-729662BAF44F}" srcOrd="17" destOrd="0" presId="urn:microsoft.com/office/officeart/2005/8/layout/list1"/>
    <dgm:cxn modelId="{B60D8CEB-B0FB-4768-94E2-8FE261CF761C}" type="presParOf" srcId="{A244418B-8AF5-4411-B91D-1CF51903CD4A}" destId="{0A1E8465-41BE-4DC5-8840-037575362C7E}" srcOrd="18" destOrd="0" presId="urn:microsoft.com/office/officeart/2005/8/layout/list1"/>
    <dgm:cxn modelId="{44BFF473-4A18-4789-B8C8-A873119D5734}" type="presParOf" srcId="{A244418B-8AF5-4411-B91D-1CF51903CD4A}" destId="{6ACFF891-8C3F-4777-9CAE-987EA4964266}" srcOrd="19" destOrd="0" presId="urn:microsoft.com/office/officeart/2005/8/layout/list1"/>
    <dgm:cxn modelId="{9F05E627-86C1-4D04-BC65-03E9105EA1A4}" type="presParOf" srcId="{A244418B-8AF5-4411-B91D-1CF51903CD4A}" destId="{8E265986-BC42-47A9-81CA-2AE28AD8EF85}" srcOrd="20" destOrd="0" presId="urn:microsoft.com/office/officeart/2005/8/layout/list1"/>
    <dgm:cxn modelId="{C0F6C3DC-994D-4D02-8835-F10D03F85F66}" type="presParOf" srcId="{8E265986-BC42-47A9-81CA-2AE28AD8EF85}" destId="{C916280E-470E-4559-883D-4B07EC8AC025}" srcOrd="0" destOrd="0" presId="urn:microsoft.com/office/officeart/2005/8/layout/list1"/>
    <dgm:cxn modelId="{3A73F89F-A2C0-44B2-B06F-95F524BA9C0F}" type="presParOf" srcId="{8E265986-BC42-47A9-81CA-2AE28AD8EF85}" destId="{572FDF67-51DA-402A-AD51-95A818FA300F}" srcOrd="1" destOrd="0" presId="urn:microsoft.com/office/officeart/2005/8/layout/list1"/>
    <dgm:cxn modelId="{9DA6447C-886B-4E88-A249-89841020DFF8}" type="presParOf" srcId="{A244418B-8AF5-4411-B91D-1CF51903CD4A}" destId="{CEEB652B-7929-49F2-8F15-FAD257CC7ABB}" srcOrd="21" destOrd="0" presId="urn:microsoft.com/office/officeart/2005/8/layout/list1"/>
    <dgm:cxn modelId="{BEDB973A-CC9D-474B-812E-C067AF64400E}" type="presParOf" srcId="{A244418B-8AF5-4411-B91D-1CF51903CD4A}" destId="{5FC4AD9B-D46C-46A3-98B5-0E109388C851}" srcOrd="22" destOrd="0" presId="urn:microsoft.com/office/officeart/2005/8/layout/list1"/>
    <dgm:cxn modelId="{F56D1AFE-5AAE-4934-A6FC-6BF3D94966FD}" type="presParOf" srcId="{A244418B-8AF5-4411-B91D-1CF51903CD4A}" destId="{9EE9F8B6-71A0-4387-A8D2-5ED7F88D0157}" srcOrd="23" destOrd="0" presId="urn:microsoft.com/office/officeart/2005/8/layout/list1"/>
    <dgm:cxn modelId="{C1F0E916-0592-4D25-BF44-94278E1953FB}" type="presParOf" srcId="{A244418B-8AF5-4411-B91D-1CF51903CD4A}" destId="{70504111-BA06-4B29-99B7-75B2D9F66E35}" srcOrd="24" destOrd="0" presId="urn:microsoft.com/office/officeart/2005/8/layout/list1"/>
    <dgm:cxn modelId="{ED8FEA9D-DB20-4DB9-8C21-53C6C4273079}" type="presParOf" srcId="{70504111-BA06-4B29-99B7-75B2D9F66E35}" destId="{86C0BC2A-BBFF-42DC-89F3-5D255749AD29}" srcOrd="0" destOrd="0" presId="urn:microsoft.com/office/officeart/2005/8/layout/list1"/>
    <dgm:cxn modelId="{13627317-ECA4-4066-8151-8A811F2347CF}" type="presParOf" srcId="{70504111-BA06-4B29-99B7-75B2D9F66E35}" destId="{B1B8D2A1-8B10-414C-AE87-027F054D2E70}" srcOrd="1" destOrd="0" presId="urn:microsoft.com/office/officeart/2005/8/layout/list1"/>
    <dgm:cxn modelId="{880406DF-0973-46AA-8184-03CE7F195EDA}" type="presParOf" srcId="{A244418B-8AF5-4411-B91D-1CF51903CD4A}" destId="{E5CFE5D3-D4C3-47E5-A557-1FF11A98FCDE}" srcOrd="25" destOrd="0" presId="urn:microsoft.com/office/officeart/2005/8/layout/list1"/>
    <dgm:cxn modelId="{84FC9414-3486-4677-BAE6-5FA86BAF4BDF}" type="presParOf" srcId="{A244418B-8AF5-4411-B91D-1CF51903CD4A}" destId="{EDBF81FA-646D-40A9-9FD9-EFA9DDF7E48A}" srcOrd="26" destOrd="0" presId="urn:microsoft.com/office/officeart/2005/8/layout/list1"/>
    <dgm:cxn modelId="{24B2D867-3FEE-4403-BE57-FD7F3D1D48AB}" type="presParOf" srcId="{A244418B-8AF5-4411-B91D-1CF51903CD4A}" destId="{6F10354D-E85B-4C39-90F0-0D68E407A95D}" srcOrd="27" destOrd="0" presId="urn:microsoft.com/office/officeart/2005/8/layout/list1"/>
    <dgm:cxn modelId="{42E78C6F-A9B4-46F6-B22D-10EC0E930A5D}" type="presParOf" srcId="{A244418B-8AF5-4411-B91D-1CF51903CD4A}" destId="{5D22555C-6460-4789-A813-DC8E8164E942}" srcOrd="28" destOrd="0" presId="urn:microsoft.com/office/officeart/2005/8/layout/list1"/>
    <dgm:cxn modelId="{B67140FE-084E-4616-AFC2-6E77D7E44992}" type="presParOf" srcId="{5D22555C-6460-4789-A813-DC8E8164E942}" destId="{2A2C70E6-0C87-4BC7-9C98-213E28388B08}" srcOrd="0" destOrd="0" presId="urn:microsoft.com/office/officeart/2005/8/layout/list1"/>
    <dgm:cxn modelId="{0C54333D-3B78-4961-9EB6-97F6B4B27E9A}" type="presParOf" srcId="{5D22555C-6460-4789-A813-DC8E8164E942}" destId="{421CAB2F-5456-4DA1-B9A5-C46F791E984E}" srcOrd="1" destOrd="0" presId="urn:microsoft.com/office/officeart/2005/8/layout/list1"/>
    <dgm:cxn modelId="{BC6A04B2-871B-43C2-B86D-8CE3A8DAD610}" type="presParOf" srcId="{A244418B-8AF5-4411-B91D-1CF51903CD4A}" destId="{1B529B24-F663-4209-8E1A-5F72B29F3617}" srcOrd="29" destOrd="0" presId="urn:microsoft.com/office/officeart/2005/8/layout/list1"/>
    <dgm:cxn modelId="{07447D6D-7C04-4687-8711-0E622F8C5DD3}" type="presParOf" srcId="{A244418B-8AF5-4411-B91D-1CF51903CD4A}" destId="{9D0B7B18-A363-4F56-B469-72392A2026FB}" srcOrd="3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D3056E-B4B5-46B5-B417-B3DAED21E1D5}">
      <dsp:nvSpPr>
        <dsp:cNvPr id="0" name=""/>
        <dsp:cNvSpPr/>
      </dsp:nvSpPr>
      <dsp:spPr>
        <a:xfrm>
          <a:off x="0" y="227114"/>
          <a:ext cx="2839864" cy="378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309731-2826-4CD8-A1F2-1F4537673227}">
      <dsp:nvSpPr>
        <dsp:cNvPr id="0" name=""/>
        <dsp:cNvSpPr/>
      </dsp:nvSpPr>
      <dsp:spPr>
        <a:xfrm>
          <a:off x="141993" y="5714"/>
          <a:ext cx="1987904" cy="4428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5138" tIns="0" rIns="7513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Nervous</a:t>
          </a:r>
        </a:p>
      </dsp:txBody>
      <dsp:txXfrm>
        <a:off x="163609" y="27330"/>
        <a:ext cx="1944672" cy="399568"/>
      </dsp:txXfrm>
    </dsp:sp>
    <dsp:sp modelId="{B063971D-5CC1-4B75-8861-A1C330F69C88}">
      <dsp:nvSpPr>
        <dsp:cNvPr id="0" name=""/>
        <dsp:cNvSpPr/>
      </dsp:nvSpPr>
      <dsp:spPr>
        <a:xfrm>
          <a:off x="0" y="907514"/>
          <a:ext cx="2839864" cy="378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A346B7-D741-4D9F-93D6-3E1A5077E7C2}">
      <dsp:nvSpPr>
        <dsp:cNvPr id="0" name=""/>
        <dsp:cNvSpPr/>
      </dsp:nvSpPr>
      <dsp:spPr>
        <a:xfrm>
          <a:off x="141993" y="686114"/>
          <a:ext cx="1987904" cy="4428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5138" tIns="0" rIns="7513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Confused</a:t>
          </a:r>
        </a:p>
      </dsp:txBody>
      <dsp:txXfrm>
        <a:off x="163609" y="707730"/>
        <a:ext cx="1944672" cy="399568"/>
      </dsp:txXfrm>
    </dsp:sp>
    <dsp:sp modelId="{13746BFE-999C-45A6-9470-B4329B93B183}">
      <dsp:nvSpPr>
        <dsp:cNvPr id="0" name=""/>
        <dsp:cNvSpPr/>
      </dsp:nvSpPr>
      <dsp:spPr>
        <a:xfrm>
          <a:off x="0" y="1587914"/>
          <a:ext cx="2839864" cy="378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E46D9A-4262-4EFB-9362-D98596170FB4}">
      <dsp:nvSpPr>
        <dsp:cNvPr id="0" name=""/>
        <dsp:cNvSpPr/>
      </dsp:nvSpPr>
      <dsp:spPr>
        <a:xfrm>
          <a:off x="141993" y="1366514"/>
          <a:ext cx="1987904" cy="4428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5138" tIns="0" rIns="7513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Excited</a:t>
          </a:r>
        </a:p>
      </dsp:txBody>
      <dsp:txXfrm>
        <a:off x="163609" y="1388130"/>
        <a:ext cx="1944672" cy="399568"/>
      </dsp:txXfrm>
    </dsp:sp>
    <dsp:sp modelId="{ABDADAD3-C00A-4CB7-B69A-58B1F27B6D10}">
      <dsp:nvSpPr>
        <dsp:cNvPr id="0" name=""/>
        <dsp:cNvSpPr/>
      </dsp:nvSpPr>
      <dsp:spPr>
        <a:xfrm>
          <a:off x="0" y="2268314"/>
          <a:ext cx="2839864" cy="378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E6D33A-808F-447D-B97A-9FF0B1AAF7D6}">
      <dsp:nvSpPr>
        <dsp:cNvPr id="0" name=""/>
        <dsp:cNvSpPr/>
      </dsp:nvSpPr>
      <dsp:spPr>
        <a:xfrm>
          <a:off x="141993" y="2046914"/>
          <a:ext cx="1987904" cy="4428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5138" tIns="0" rIns="7513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Lost</a:t>
          </a:r>
        </a:p>
      </dsp:txBody>
      <dsp:txXfrm>
        <a:off x="163609" y="2068530"/>
        <a:ext cx="1944672" cy="399568"/>
      </dsp:txXfrm>
    </dsp:sp>
    <dsp:sp modelId="{9F630353-18A1-42DC-B1E4-D80419C26BB2}">
      <dsp:nvSpPr>
        <dsp:cNvPr id="0" name=""/>
        <dsp:cNvSpPr/>
      </dsp:nvSpPr>
      <dsp:spPr>
        <a:xfrm>
          <a:off x="0" y="2948714"/>
          <a:ext cx="2839864" cy="378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4967EA-9257-4FB3-A9AF-F4B2D77B8E7A}">
      <dsp:nvSpPr>
        <dsp:cNvPr id="0" name=""/>
        <dsp:cNvSpPr/>
      </dsp:nvSpPr>
      <dsp:spPr>
        <a:xfrm>
          <a:off x="141993" y="2727314"/>
          <a:ext cx="1987904" cy="4428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5138" tIns="0" rIns="7513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Curious</a:t>
          </a:r>
        </a:p>
      </dsp:txBody>
      <dsp:txXfrm>
        <a:off x="163609" y="2748930"/>
        <a:ext cx="1944672" cy="399568"/>
      </dsp:txXfrm>
    </dsp:sp>
    <dsp:sp modelId="{B5346AD1-ABFF-4B62-BBDD-343FB32ACF7A}">
      <dsp:nvSpPr>
        <dsp:cNvPr id="0" name=""/>
        <dsp:cNvSpPr/>
      </dsp:nvSpPr>
      <dsp:spPr>
        <a:xfrm>
          <a:off x="0" y="3629114"/>
          <a:ext cx="2839864" cy="378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634BAD-907B-43F0-820F-26B10F42669C}">
      <dsp:nvSpPr>
        <dsp:cNvPr id="0" name=""/>
        <dsp:cNvSpPr/>
      </dsp:nvSpPr>
      <dsp:spPr>
        <a:xfrm>
          <a:off x="141993" y="3407714"/>
          <a:ext cx="1987904" cy="4428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5138" tIns="0" rIns="7513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Overwhelmed</a:t>
          </a:r>
        </a:p>
      </dsp:txBody>
      <dsp:txXfrm>
        <a:off x="163609" y="3429330"/>
        <a:ext cx="1944672" cy="399568"/>
      </dsp:txXfrm>
    </dsp:sp>
    <dsp:sp modelId="{3C707067-6D0E-46F9-8391-0D6D2B4DF1A8}">
      <dsp:nvSpPr>
        <dsp:cNvPr id="0" name=""/>
        <dsp:cNvSpPr/>
      </dsp:nvSpPr>
      <dsp:spPr>
        <a:xfrm>
          <a:off x="0" y="4309514"/>
          <a:ext cx="2839864" cy="378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52387D-57C2-4517-AB0F-5ADBCA34D88E}">
      <dsp:nvSpPr>
        <dsp:cNvPr id="0" name=""/>
        <dsp:cNvSpPr/>
      </dsp:nvSpPr>
      <dsp:spPr>
        <a:xfrm>
          <a:off x="141993" y="4088114"/>
          <a:ext cx="1987904" cy="4428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5138" tIns="0" rIns="7513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Motivated</a:t>
          </a:r>
        </a:p>
      </dsp:txBody>
      <dsp:txXfrm>
        <a:off x="163609" y="4109730"/>
        <a:ext cx="1944672" cy="399568"/>
      </dsp:txXfrm>
    </dsp:sp>
    <dsp:sp modelId="{0D94CF0C-83FF-4AF6-8DAC-01D0CE175504}">
      <dsp:nvSpPr>
        <dsp:cNvPr id="0" name=""/>
        <dsp:cNvSpPr/>
      </dsp:nvSpPr>
      <dsp:spPr>
        <a:xfrm>
          <a:off x="0" y="4989914"/>
          <a:ext cx="2839864" cy="378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FC1BE8-9EB8-4B19-9216-892B91401FB5}">
      <dsp:nvSpPr>
        <dsp:cNvPr id="0" name=""/>
        <dsp:cNvSpPr/>
      </dsp:nvSpPr>
      <dsp:spPr>
        <a:xfrm>
          <a:off x="141993" y="4768514"/>
          <a:ext cx="1987904" cy="4428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5138" tIns="0" rIns="7513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Unsure</a:t>
          </a:r>
        </a:p>
      </dsp:txBody>
      <dsp:txXfrm>
        <a:off x="163609" y="4790130"/>
        <a:ext cx="1944672" cy="39956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96F15E-D038-4BD2-8B83-640554C5451F}">
      <dsp:nvSpPr>
        <dsp:cNvPr id="0" name=""/>
        <dsp:cNvSpPr/>
      </dsp:nvSpPr>
      <dsp:spPr>
        <a:xfrm>
          <a:off x="0" y="355181"/>
          <a:ext cx="3006576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FBD032-293D-4FCA-BDEA-55667E636690}">
      <dsp:nvSpPr>
        <dsp:cNvPr id="0" name=""/>
        <dsp:cNvSpPr/>
      </dsp:nvSpPr>
      <dsp:spPr>
        <a:xfrm>
          <a:off x="150328" y="133781"/>
          <a:ext cx="2104603" cy="44280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9549" tIns="0" rIns="79549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More confident</a:t>
          </a:r>
        </a:p>
      </dsp:txBody>
      <dsp:txXfrm>
        <a:off x="171944" y="155397"/>
        <a:ext cx="2061371" cy="399568"/>
      </dsp:txXfrm>
    </dsp:sp>
    <dsp:sp modelId="{634415FA-5D2A-4FA8-A5E9-C96E7ADDC389}">
      <dsp:nvSpPr>
        <dsp:cNvPr id="0" name=""/>
        <dsp:cNvSpPr/>
      </dsp:nvSpPr>
      <dsp:spPr>
        <a:xfrm>
          <a:off x="0" y="1035581"/>
          <a:ext cx="3006576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-637824"/>
              <a:satOff val="3843"/>
              <a:lumOff val="30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7FDB7D-9F32-420B-867C-62F2A6993868}">
      <dsp:nvSpPr>
        <dsp:cNvPr id="0" name=""/>
        <dsp:cNvSpPr/>
      </dsp:nvSpPr>
      <dsp:spPr>
        <a:xfrm>
          <a:off x="150328" y="814181"/>
          <a:ext cx="2104603" cy="442800"/>
        </a:xfrm>
        <a:prstGeom prst="roundRect">
          <a:avLst/>
        </a:prstGeom>
        <a:solidFill>
          <a:schemeClr val="accent4">
            <a:hueOff val="-637824"/>
            <a:satOff val="3843"/>
            <a:lumOff val="30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9549" tIns="0" rIns="79549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More organised</a:t>
          </a:r>
        </a:p>
      </dsp:txBody>
      <dsp:txXfrm>
        <a:off x="171944" y="835797"/>
        <a:ext cx="2061371" cy="399568"/>
      </dsp:txXfrm>
    </dsp:sp>
    <dsp:sp modelId="{455D18CA-D45F-4F92-A664-400C84C98733}">
      <dsp:nvSpPr>
        <dsp:cNvPr id="0" name=""/>
        <dsp:cNvSpPr/>
      </dsp:nvSpPr>
      <dsp:spPr>
        <a:xfrm>
          <a:off x="0" y="1715981"/>
          <a:ext cx="3006576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-1275649"/>
              <a:satOff val="7685"/>
              <a:lumOff val="6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69E3D3-BB46-48B5-A75A-445D52D40194}">
      <dsp:nvSpPr>
        <dsp:cNvPr id="0" name=""/>
        <dsp:cNvSpPr/>
      </dsp:nvSpPr>
      <dsp:spPr>
        <a:xfrm>
          <a:off x="150328" y="1494581"/>
          <a:ext cx="2104603" cy="442800"/>
        </a:xfrm>
        <a:prstGeom prst="roundRect">
          <a:avLst/>
        </a:prstGeom>
        <a:solidFill>
          <a:schemeClr val="accent4">
            <a:hueOff val="-1275649"/>
            <a:satOff val="7685"/>
            <a:lumOff val="6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9549" tIns="0" rIns="79549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More independent</a:t>
          </a:r>
        </a:p>
      </dsp:txBody>
      <dsp:txXfrm>
        <a:off x="171944" y="1516197"/>
        <a:ext cx="2061371" cy="399568"/>
      </dsp:txXfrm>
    </dsp:sp>
    <dsp:sp modelId="{D9E267AE-1893-4A42-8DD5-3B1F4016BA41}">
      <dsp:nvSpPr>
        <dsp:cNvPr id="0" name=""/>
        <dsp:cNvSpPr/>
      </dsp:nvSpPr>
      <dsp:spPr>
        <a:xfrm>
          <a:off x="0" y="2396381"/>
          <a:ext cx="3006576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-1913473"/>
              <a:satOff val="11528"/>
              <a:lumOff val="92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F61A07-CCE2-4C63-BB44-95841E725D52}">
      <dsp:nvSpPr>
        <dsp:cNvPr id="0" name=""/>
        <dsp:cNvSpPr/>
      </dsp:nvSpPr>
      <dsp:spPr>
        <a:xfrm>
          <a:off x="150328" y="2174981"/>
          <a:ext cx="2104603" cy="442800"/>
        </a:xfrm>
        <a:prstGeom prst="roundRect">
          <a:avLst/>
        </a:prstGeom>
        <a:solidFill>
          <a:schemeClr val="accent4">
            <a:hueOff val="-1913473"/>
            <a:satOff val="11528"/>
            <a:lumOff val="92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9549" tIns="0" rIns="79549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Still learning</a:t>
          </a:r>
        </a:p>
      </dsp:txBody>
      <dsp:txXfrm>
        <a:off x="171944" y="2196597"/>
        <a:ext cx="2061371" cy="399568"/>
      </dsp:txXfrm>
    </dsp:sp>
    <dsp:sp modelId="{0A1E8465-41BE-4DC5-8840-037575362C7E}">
      <dsp:nvSpPr>
        <dsp:cNvPr id="0" name=""/>
        <dsp:cNvSpPr/>
      </dsp:nvSpPr>
      <dsp:spPr>
        <a:xfrm>
          <a:off x="0" y="3076781"/>
          <a:ext cx="3006576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-2551297"/>
              <a:satOff val="15371"/>
              <a:lumOff val="123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525DD5-DDC9-4224-A4E5-F96BDCB3DD24}">
      <dsp:nvSpPr>
        <dsp:cNvPr id="0" name=""/>
        <dsp:cNvSpPr/>
      </dsp:nvSpPr>
      <dsp:spPr>
        <a:xfrm>
          <a:off x="150328" y="2855381"/>
          <a:ext cx="2104603" cy="442800"/>
        </a:xfrm>
        <a:prstGeom prst="roundRect">
          <a:avLst/>
        </a:prstGeom>
        <a:solidFill>
          <a:schemeClr val="accent4">
            <a:hueOff val="-2551297"/>
            <a:satOff val="15371"/>
            <a:lumOff val="123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9549" tIns="0" rIns="79549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Resilient</a:t>
          </a:r>
        </a:p>
      </dsp:txBody>
      <dsp:txXfrm>
        <a:off x="171944" y="2876997"/>
        <a:ext cx="2061371" cy="399568"/>
      </dsp:txXfrm>
    </dsp:sp>
    <dsp:sp modelId="{5FC4AD9B-D46C-46A3-98B5-0E109388C851}">
      <dsp:nvSpPr>
        <dsp:cNvPr id="0" name=""/>
        <dsp:cNvSpPr/>
      </dsp:nvSpPr>
      <dsp:spPr>
        <a:xfrm>
          <a:off x="0" y="3757181"/>
          <a:ext cx="3006576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-3189121"/>
              <a:satOff val="19214"/>
              <a:lumOff val="154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2FDF67-51DA-402A-AD51-95A818FA300F}">
      <dsp:nvSpPr>
        <dsp:cNvPr id="0" name=""/>
        <dsp:cNvSpPr/>
      </dsp:nvSpPr>
      <dsp:spPr>
        <a:xfrm>
          <a:off x="150328" y="3535781"/>
          <a:ext cx="2104603" cy="442800"/>
        </a:xfrm>
        <a:prstGeom prst="roundRect">
          <a:avLst/>
        </a:prstGeom>
        <a:solidFill>
          <a:schemeClr val="accent4">
            <a:hueOff val="-3189121"/>
            <a:satOff val="19214"/>
            <a:lumOff val="154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9549" tIns="0" rIns="79549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Capable</a:t>
          </a:r>
        </a:p>
      </dsp:txBody>
      <dsp:txXfrm>
        <a:off x="171944" y="3557397"/>
        <a:ext cx="2061371" cy="399568"/>
      </dsp:txXfrm>
    </dsp:sp>
    <dsp:sp modelId="{EDBF81FA-646D-40A9-9FD9-EFA9DDF7E48A}">
      <dsp:nvSpPr>
        <dsp:cNvPr id="0" name=""/>
        <dsp:cNvSpPr/>
      </dsp:nvSpPr>
      <dsp:spPr>
        <a:xfrm>
          <a:off x="0" y="4437581"/>
          <a:ext cx="3006576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-3826945"/>
              <a:satOff val="23056"/>
              <a:lumOff val="184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B8D2A1-8B10-414C-AE87-027F054D2E70}">
      <dsp:nvSpPr>
        <dsp:cNvPr id="0" name=""/>
        <dsp:cNvSpPr/>
      </dsp:nvSpPr>
      <dsp:spPr>
        <a:xfrm>
          <a:off x="150328" y="4216181"/>
          <a:ext cx="2104603" cy="442800"/>
        </a:xfrm>
        <a:prstGeom prst="roundRect">
          <a:avLst/>
        </a:prstGeom>
        <a:solidFill>
          <a:schemeClr val="accent4">
            <a:hueOff val="-3826945"/>
            <a:satOff val="23056"/>
            <a:lumOff val="184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9549" tIns="0" rIns="79549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Curious</a:t>
          </a:r>
        </a:p>
      </dsp:txBody>
      <dsp:txXfrm>
        <a:off x="171944" y="4237797"/>
        <a:ext cx="2061371" cy="399568"/>
      </dsp:txXfrm>
    </dsp:sp>
    <dsp:sp modelId="{9D0B7B18-A363-4F56-B469-72392A2026FB}">
      <dsp:nvSpPr>
        <dsp:cNvPr id="0" name=""/>
        <dsp:cNvSpPr/>
      </dsp:nvSpPr>
      <dsp:spPr>
        <a:xfrm>
          <a:off x="0" y="5117981"/>
          <a:ext cx="3006576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1CAB2F-5456-4DA1-B9A5-C46F791E984E}">
      <dsp:nvSpPr>
        <dsp:cNvPr id="0" name=""/>
        <dsp:cNvSpPr/>
      </dsp:nvSpPr>
      <dsp:spPr>
        <a:xfrm>
          <a:off x="150328" y="4896581"/>
          <a:ext cx="2104603" cy="442800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9549" tIns="0" rIns="79549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Ready</a:t>
          </a:r>
        </a:p>
      </dsp:txBody>
      <dsp:txXfrm>
        <a:off x="171944" y="4918197"/>
        <a:ext cx="2061371" cy="3995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A2D6598-39D4-46B2-9713-496B3447F3D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F2024D-8C6B-45F3-ACF4-3D3ED6F5A6F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6303292-C28D-475D-B03F-C37B2CB4A4F3}" type="datetimeFigureOut">
              <a:rPr lang="en-GB"/>
              <a:pPr>
                <a:defRPr/>
              </a:pPr>
              <a:t>11/07/2026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EB61ABD-9FF1-4DB4-B489-F142AE6BAFE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7CDDAA54-8818-46D9-AE11-E21D3B3F07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AC7FF0-F9E5-45CE-943C-F1125063D70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87D9AC-B319-4E64-8BE1-501EAF4651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83B840F1-0E33-4179-81AC-7AE21D0E497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GB" sz="1200" dirty="0"/>
              <a:t>□ Group work</a:t>
            </a:r>
          </a:p>
          <a:p>
            <a:pPr>
              <a:buNone/>
            </a:pPr>
            <a:r>
              <a:rPr lang="en-GB" sz="1200" dirty="0"/>
              <a:t>□ Motivation</a:t>
            </a:r>
          </a:p>
          <a:p>
            <a:pPr>
              <a:buNone/>
            </a:pPr>
            <a:r>
              <a:rPr lang="en-GB" sz="1200" dirty="0"/>
              <a:t>□ Doomscrolling</a:t>
            </a:r>
          </a:p>
          <a:p>
            <a:pPr>
              <a:buNone/>
            </a:pPr>
            <a:r>
              <a:rPr lang="en-GB" sz="1200" dirty="0"/>
              <a:t>□ Perfectionism</a:t>
            </a:r>
          </a:p>
          <a:p>
            <a:pPr>
              <a:buNone/>
            </a:pPr>
            <a:r>
              <a:rPr lang="en-GB" sz="1200" dirty="0"/>
              <a:t>□ Heat</a:t>
            </a:r>
          </a:p>
          <a:p>
            <a:pPr>
              <a:buNone/>
            </a:pPr>
            <a:r>
              <a:rPr lang="en-GB" sz="1200" dirty="0"/>
              <a:t>□ Poor sleep</a:t>
            </a:r>
          </a:p>
          <a:p>
            <a:pPr>
              <a:buNone/>
            </a:pPr>
            <a:r>
              <a:rPr lang="en-GB" sz="1200" dirty="0"/>
              <a:t>□ Deadlines</a:t>
            </a:r>
          </a:p>
          <a:p>
            <a:pPr>
              <a:buNone/>
            </a:pPr>
            <a:r>
              <a:rPr lang="en-GB" sz="1200" dirty="0"/>
              <a:t>□ Work</a:t>
            </a:r>
          </a:p>
          <a:p>
            <a:pPr>
              <a:buNone/>
            </a:pPr>
            <a:r>
              <a:rPr lang="en-GB" sz="1200" dirty="0"/>
              <a:t>□ Placement</a:t>
            </a:r>
          </a:p>
          <a:p>
            <a:pPr>
              <a:buNone/>
            </a:pPr>
            <a:r>
              <a:rPr lang="en-GB" sz="1200" dirty="0"/>
              <a:t>□ Family</a:t>
            </a:r>
          </a:p>
          <a:p>
            <a:pPr>
              <a:buNone/>
            </a:pPr>
            <a:r>
              <a:rPr lang="en-GB" sz="1200" dirty="0"/>
              <a:t>□ Money</a:t>
            </a:r>
          </a:p>
          <a:p>
            <a:pPr>
              <a:buNone/>
            </a:pPr>
            <a:r>
              <a:rPr lang="en-GB" sz="1200" dirty="0"/>
              <a:t>□ Commuting</a:t>
            </a:r>
          </a:p>
          <a:p>
            <a:pPr>
              <a:buNone/>
            </a:pPr>
            <a:endParaRPr lang="en-GB" sz="120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3B840F1-0E33-4179-81AC-7AE21D0E497D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986286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Go somewhere different to study</a:t>
            </a:r>
          </a:p>
          <a:p>
            <a:r>
              <a:rPr lang="en-GB" dirty="0"/>
              <a:t>☐ Message a friend</a:t>
            </a:r>
          </a:p>
          <a:p>
            <a:r>
              <a:rPr lang="en-GB" dirty="0"/>
              <a:t>☐ Break the task into smaller pieces</a:t>
            </a:r>
          </a:p>
          <a:p>
            <a:r>
              <a:rPr lang="en-GB" dirty="0"/>
              <a:t>☐ Put my phone away</a:t>
            </a:r>
          </a:p>
          <a:p>
            <a:r>
              <a:rPr lang="en-GB" dirty="0"/>
              <a:t>☐ Go for a walk</a:t>
            </a:r>
          </a:p>
          <a:p>
            <a:r>
              <a:rPr lang="en-GB" dirty="0"/>
              <a:t>☐ Ask my tutor</a:t>
            </a:r>
          </a:p>
          <a:p>
            <a:r>
              <a:rPr lang="en-GB" dirty="0"/>
              <a:t>☐ Work for just 20 minutes</a:t>
            </a:r>
          </a:p>
          <a:p>
            <a:r>
              <a:rPr lang="en-GB" dirty="0"/>
              <a:t>☐ Take a proper break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3B840F1-0E33-4179-81AC-7AE21D0E497D}" type="slidenum">
              <a:rPr lang="en-GB" altLang="en-US" smtClean="0"/>
              <a:pPr>
                <a:defRPr/>
              </a:pPr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314930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dirty="0"/>
              <a:t>Book tutor meeting.</a:t>
            </a:r>
          </a:p>
          <a:p>
            <a:r>
              <a:rPr lang="en-GB" sz="1200" dirty="0"/>
              <a:t>Write 300 words.</a:t>
            </a:r>
          </a:p>
          <a:p>
            <a:r>
              <a:rPr lang="en-GB" sz="1200" dirty="0"/>
              <a:t>Read one paper.</a:t>
            </a:r>
          </a:p>
          <a:p>
            <a:r>
              <a:rPr lang="en-GB" sz="1200" dirty="0"/>
              <a:t>Organise references.</a:t>
            </a:r>
          </a:p>
          <a:p>
            <a:r>
              <a:rPr lang="en-GB" sz="1200" dirty="0"/>
              <a:t>Email dissertation supervisor.</a:t>
            </a:r>
          </a:p>
          <a:p>
            <a:r>
              <a:rPr lang="en-GB" sz="1200" dirty="0"/>
              <a:t>Update LinkedIn.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3B840F1-0E33-4179-81AC-7AE21D0E497D}" type="slidenum">
              <a:rPr lang="en-GB" altLang="en-US" smtClean="0"/>
              <a:pPr>
                <a:defRPr/>
              </a:pPr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290960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>
          <a:extLst>
            <a:ext uri="{FF2B5EF4-FFF2-40B4-BE49-F238E27FC236}">
              <a16:creationId xmlns:a16="http://schemas.microsoft.com/office/drawing/2014/main" id="{4E02B87A-ADB0-DE5F-26FB-CFDAF4B370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5c5211f441_6_85:notes">
            <a:extLst>
              <a:ext uri="{FF2B5EF4-FFF2-40B4-BE49-F238E27FC236}">
                <a16:creationId xmlns:a16="http://schemas.microsoft.com/office/drawing/2014/main" id="{A6637B16-86A0-E92E-946D-ED2E0BD19B9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9" name="Google Shape;219;g5c5211f441_6_85:notes">
            <a:extLst>
              <a:ext uri="{FF2B5EF4-FFF2-40B4-BE49-F238E27FC236}">
                <a16:creationId xmlns:a16="http://schemas.microsoft.com/office/drawing/2014/main" id="{512048E0-B312-2B94-BAA2-928A648430F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468610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Allow students time to discuss and make varied responses.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3B840F1-0E33-4179-81AC-7AE21D0E497D}" type="slidenum">
              <a:rPr lang="en-GB" altLang="en-US" smtClean="0"/>
              <a:pPr>
                <a:defRPr/>
              </a:pPr>
              <a:t>16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16833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>
          <a:extLst>
            <a:ext uri="{FF2B5EF4-FFF2-40B4-BE49-F238E27FC236}">
              <a16:creationId xmlns:a16="http://schemas.microsoft.com/office/drawing/2014/main" id="{B914AD80-C7A7-3457-9941-46D7C5CB83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5c5211f441_6_85:notes">
            <a:extLst>
              <a:ext uri="{FF2B5EF4-FFF2-40B4-BE49-F238E27FC236}">
                <a16:creationId xmlns:a16="http://schemas.microsoft.com/office/drawing/2014/main" id="{61F31AEC-9994-977A-9752-D3C5FA2D316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9" name="Google Shape;219;g5c5211f441_6_85:notes">
            <a:extLst>
              <a:ext uri="{FF2B5EF4-FFF2-40B4-BE49-F238E27FC236}">
                <a16:creationId xmlns:a16="http://schemas.microsoft.com/office/drawing/2014/main" id="{1F79B17E-55A2-DF0B-A4AC-46D925E5595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878068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>
          <a:extLst>
            <a:ext uri="{FF2B5EF4-FFF2-40B4-BE49-F238E27FC236}">
              <a16:creationId xmlns:a16="http://schemas.microsoft.com/office/drawing/2014/main" id="{3C2A79AA-AB50-78CB-00EE-CFEC12726C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5c5211f441_6_85:notes">
            <a:extLst>
              <a:ext uri="{FF2B5EF4-FFF2-40B4-BE49-F238E27FC236}">
                <a16:creationId xmlns:a16="http://schemas.microsoft.com/office/drawing/2014/main" id="{B62A5FEE-AB23-5816-D463-5A295971CDD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GB" dirty="0"/>
              <a:t>🎤 </a:t>
            </a:r>
            <a:r>
              <a:rPr lang="en-GB" b="1" dirty="0"/>
              <a:t>"Thank you for..."</a:t>
            </a:r>
            <a:endParaRPr lang="en-GB" dirty="0"/>
          </a:p>
          <a:p>
            <a:r>
              <a:rPr lang="en-GB" dirty="0"/>
              <a:t>Examples</a:t>
            </a:r>
          </a:p>
          <a:p>
            <a:r>
              <a:rPr lang="en-GB" dirty="0"/>
              <a:t>"...starting earlier than you usually do." </a:t>
            </a:r>
          </a:p>
          <a:p>
            <a:r>
              <a:rPr lang="en-GB" dirty="0"/>
              <a:t>"...finally asking for help." </a:t>
            </a:r>
          </a:p>
          <a:p>
            <a:r>
              <a:rPr lang="en-GB" dirty="0"/>
              <a:t>"...stopping when you needed a break." </a:t>
            </a:r>
          </a:p>
          <a:p>
            <a:r>
              <a:rPr lang="en-GB" dirty="0"/>
              <a:t>"...not trying to make everything perfect." </a:t>
            </a:r>
          </a:p>
          <a:p>
            <a:r>
              <a:rPr lang="en-GB" dirty="0"/>
              <a:t>"...trusting yourself." </a:t>
            </a:r>
          </a:p>
          <a:p>
            <a:br>
              <a:rPr lang="en-GB" dirty="0"/>
            </a:br>
            <a:endParaRPr lang="en-GB" dirty="0"/>
          </a:p>
          <a:p>
            <a:r>
              <a:rPr lang="en-GB" dirty="0"/>
              <a:t>🎤 </a:t>
            </a:r>
            <a:r>
              <a:rPr lang="en-GB" b="1" dirty="0"/>
              <a:t>"I'm so glad you didn't..."</a:t>
            </a:r>
            <a:endParaRPr lang="en-GB" dirty="0"/>
          </a:p>
          <a:p>
            <a:r>
              <a:rPr lang="en-GB" dirty="0"/>
              <a:t>Examples</a:t>
            </a:r>
          </a:p>
          <a:p>
            <a:r>
              <a:rPr lang="en-GB" dirty="0"/>
              <a:t>"...leave it until the night before." </a:t>
            </a:r>
          </a:p>
          <a:p>
            <a:r>
              <a:rPr lang="en-GB" dirty="0"/>
              <a:t>"...give up after getting stuck." </a:t>
            </a:r>
          </a:p>
          <a:p>
            <a:r>
              <a:rPr lang="en-GB" dirty="0"/>
              <a:t>"...compare yourself to everyone else." </a:t>
            </a:r>
          </a:p>
          <a:p>
            <a:r>
              <a:rPr lang="en-GB" dirty="0"/>
              <a:t>"...ignore that feedback again." </a:t>
            </a:r>
          </a:p>
          <a:p>
            <a:br>
              <a:rPr lang="en-GB" dirty="0"/>
            </a:br>
            <a:endParaRPr lang="en-GB" dirty="0"/>
          </a:p>
          <a:p>
            <a:r>
              <a:rPr lang="en-GB" dirty="0"/>
              <a:t>🎤 </a:t>
            </a:r>
            <a:r>
              <a:rPr lang="en-GB" b="1" dirty="0"/>
              <a:t>"The thing that made the biggest difference was..."</a:t>
            </a:r>
            <a:endParaRPr lang="en-GB" dirty="0"/>
          </a:p>
          <a:p>
            <a:r>
              <a:rPr lang="en-GB" dirty="0"/>
              <a:t>Examples</a:t>
            </a:r>
          </a:p>
          <a:p>
            <a:r>
              <a:rPr lang="en-GB" dirty="0"/>
              <a:t>"...doing a little bit every day." </a:t>
            </a:r>
          </a:p>
          <a:p>
            <a:r>
              <a:rPr lang="en-GB" dirty="0"/>
              <a:t>"...actually using my planner." </a:t>
            </a:r>
          </a:p>
          <a:p>
            <a:r>
              <a:rPr lang="en-GB" dirty="0"/>
              <a:t>"...working in the library instead of my bedroom." </a:t>
            </a:r>
          </a:p>
          <a:p>
            <a:r>
              <a:rPr lang="en-GB" dirty="0"/>
              <a:t>"...breaking big jobs into smaller ones." </a:t>
            </a:r>
          </a:p>
          <a:p>
            <a:br>
              <a:rPr lang="en-GB" dirty="0"/>
            </a:br>
            <a:endParaRPr lang="en-GB" dirty="0"/>
          </a:p>
          <a:p>
            <a:r>
              <a:rPr lang="en-GB" dirty="0"/>
              <a:t>🎤 </a:t>
            </a:r>
            <a:r>
              <a:rPr lang="en-GB" b="1" dirty="0"/>
              <a:t>"You were stressing about... but honestly..."</a:t>
            </a:r>
            <a:endParaRPr lang="en-GB" dirty="0"/>
          </a:p>
          <a:p>
            <a:r>
              <a:rPr lang="en-GB" dirty="0"/>
              <a:t>Examples</a:t>
            </a:r>
          </a:p>
          <a:p>
            <a:r>
              <a:rPr lang="en-GB" dirty="0"/>
              <a:t>"...it wasn't as bad as you thought."</a:t>
            </a:r>
          </a:p>
          <a:p>
            <a:r>
              <a:rPr lang="en-GB" dirty="0"/>
              <a:t>"...everyone else felt the same."</a:t>
            </a:r>
          </a:p>
          <a:p>
            <a:r>
              <a:rPr lang="en-GB" dirty="0"/>
              <a:t>"...once you started, it got easier."</a:t>
            </a:r>
          </a:p>
          <a:p>
            <a:r>
              <a:rPr lang="en-GB" dirty="0"/>
              <a:t>"...you knew more than you realised."</a:t>
            </a:r>
          </a:p>
          <a:p>
            <a:br>
              <a:rPr lang="en-GB" dirty="0"/>
            </a:br>
            <a:endParaRPr lang="en-GB" dirty="0"/>
          </a:p>
          <a:p>
            <a:r>
              <a:rPr lang="en-GB" dirty="0"/>
              <a:t>🎤 </a:t>
            </a:r>
            <a:r>
              <a:rPr lang="en-GB" b="1" dirty="0"/>
              <a:t>"One thing I wish you'd done sooner..."</a:t>
            </a:r>
            <a:endParaRPr lang="en-GB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9" name="Google Shape;219;g5c5211f441_6_85:notes">
            <a:extLst>
              <a:ext uri="{FF2B5EF4-FFF2-40B4-BE49-F238E27FC236}">
                <a16:creationId xmlns:a16="http://schemas.microsoft.com/office/drawing/2014/main" id="{77FE2F15-DD95-D1AC-E0C0-778D011D3FE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267652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DC8707-AC71-4AF4-9F16-8DB66B2212C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1D4EFC-1AF7-4057-9224-C92E134C78BB}" type="datetimeFigureOut">
              <a:rPr lang="en-GB"/>
              <a:pPr>
                <a:defRPr/>
              </a:pPr>
              <a:t>11/07/2026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753FCB-F76F-4BED-ADD4-F6FB67F1D7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FBDBC6-F9B6-46C7-9FEA-6F2F7B6480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3614540-7CE4-40B4-8C4F-01B62F78CDD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67588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FB6680-BE27-4625-B8EC-7A593EC32F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9A1F9-7570-4209-B1C1-E7383F728D65}" type="datetimeFigureOut">
              <a:rPr lang="en-GB"/>
              <a:pPr>
                <a:defRPr/>
              </a:pPr>
              <a:t>11/07/2026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B91893-C450-4158-B2F5-3060DA7E8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846BFD-060C-4E52-B958-60EBBA6CDF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24FAC45-781F-4602-98F1-5FADE8BA638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93141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01C4F2-C6AE-400A-AED5-E2B21DCF1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CF4F9-382A-46AC-9DAE-FF670058D26E}" type="datetimeFigureOut">
              <a:rPr lang="en-GB"/>
              <a:pPr>
                <a:defRPr/>
              </a:pPr>
              <a:t>11/07/2026</a:t>
            </a:fld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6B4480B-8001-4452-A366-39FC1329A24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19A5A-9F64-4C97-A215-F80B1AD9226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69046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A6ABEBB-6F7C-4F4B-ACEB-DAB65F300E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839370-36AC-420D-8C7D-088FF7266006}" type="datetimeFigureOut">
              <a:rPr lang="en-GB"/>
              <a:pPr>
                <a:defRPr/>
              </a:pPr>
              <a:t>11/07/2026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F10F1F-8619-49D9-8024-9279D25884C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44AB43-9045-4D8B-B748-58A0DBC1DE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60082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ACE00F9-2540-4DBE-9A35-8884D3198B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D39F5C-3C78-4E82-B9B9-38477B002A6C}" type="datetimeFigureOut">
              <a:rPr lang="en-GB"/>
              <a:pPr>
                <a:defRPr/>
              </a:pPr>
              <a:t>11/07/2026</a:t>
            </a:fld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243B52CD-7801-42DD-864A-94033B15B08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86B821-30F5-419F-BC10-2B56BEA317C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89903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6E25E4B4-B35C-43F9-8F4A-E07673C41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FBCE5-C2CB-4F00-8634-493A13975D23}" type="datetimeFigureOut">
              <a:rPr lang="en-GB"/>
              <a:pPr>
                <a:defRPr/>
              </a:pPr>
              <a:t>11/07/2026</a:t>
            </a:fld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B2CE9F0-0AED-40B5-93D5-3E2A5F7FDD1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145D2B-C582-400A-AEA6-92A3CD15A8F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31143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5EB97366-CF57-4EE6-9EFB-498E6E60D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848C57-A1F7-4161-BCB7-26B7A3A8F8FE}" type="datetimeFigureOut">
              <a:rPr lang="en-GB"/>
              <a:pPr>
                <a:defRPr/>
              </a:pPr>
              <a:t>11/07/2026</a:t>
            </a:fld>
            <a:endParaRPr lang="en-GB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BD08296B-F621-4DC5-A959-33E523805F9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7D847-7983-420A-BEC3-7857E252758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31170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F1A708B-4537-4CDF-9078-218158E76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424C2F-8189-43DE-BA57-1AEC4DD35792}" type="datetimeFigureOut">
              <a:rPr lang="en-GB"/>
              <a:pPr>
                <a:defRPr/>
              </a:pPr>
              <a:t>11/07/2026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624C93-C25A-49B7-91D9-B4694A36615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B5D7F6-6E77-4922-BBC6-D6214893F01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8101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9C0CD8E-4BA9-4723-AD61-EDA3A87B7C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CEF5C-266E-4086-AD21-16BDFF3A4B7B}" type="datetimeFigureOut">
              <a:rPr lang="en-GB"/>
              <a:pPr>
                <a:defRPr/>
              </a:pPr>
              <a:t>11/07/2026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B7E0BC-CAD8-4769-8BC8-179BDF70A48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8CC17F-8AFE-4AA5-A062-8F7F28D27FE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36038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C1895A-ECB5-4D60-BD68-2046146E0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C1C616-1927-4D0B-94D9-4A795A7177D6}" type="datetimeFigureOut">
              <a:rPr lang="en-GB"/>
              <a:pPr>
                <a:defRPr/>
              </a:pPr>
              <a:t>11/07/2026</a:t>
            </a:fld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9C5608E-1DAA-4545-A1B2-9DE3E77ECAA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6BC80-9C58-4835-98BC-35DDAD5A940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79609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5D2F7B-D7E4-444E-9320-5D85ED71F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3416C-7963-4795-825D-B4FB0850484A}" type="datetimeFigureOut">
              <a:rPr lang="en-GB"/>
              <a:pPr>
                <a:defRPr/>
              </a:pPr>
              <a:t>11/07/2026</a:t>
            </a:fld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282F118-2E08-4EAE-A112-0892DD9FC98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A9F77-ED79-4167-BD78-F273BD64B56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903552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yellow text&#10;&#10;Description automatically generated">
            <a:extLst>
              <a:ext uri="{FF2B5EF4-FFF2-40B4-BE49-F238E27FC236}">
                <a16:creationId xmlns:a16="http://schemas.microsoft.com/office/drawing/2014/main" id="{0BEAED2B-9FEC-B78D-03CD-086B9CE00DD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747462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950026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8112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6DCC71E0-F1AD-4C36-B85D-4BE7D811DC6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B5B3C3DB-E5A9-47E5-AE81-3ECF0EFB1CA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1C748-4BC9-46D4-AB58-4A97D3BFDB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F22DB86-EB4F-4B64-A14B-7E24DA2A2942}" type="datetimeFigureOut">
              <a:rPr lang="en-GB"/>
              <a:pPr>
                <a:defRPr/>
              </a:pPr>
              <a:t>11/07/2026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BFE76C-0306-4667-8DD4-494C89A957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9502896F-2913-4024-A978-45FF1E7A8BE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64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  <p:sldLayoutId id="2147483865" r:id="rId12"/>
    <p:sldLayoutId id="2147483866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sv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13718F9-3C64-7D51-EFAB-7110E9660A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wrap="none" lIns="0" tIns="0" rIns="0" bIns="0" rtlCol="0" anchor="ctr" anchorCtr="0">
            <a:noAutofit/>
          </a:bodyPr>
          <a:lstStyle/>
          <a:p>
            <a:pPr marL="0" indent="0" algn="ctr">
              <a:buNone/>
            </a:pPr>
            <a:r>
              <a:rPr lang="en-GB" sz="4000" b="1" dirty="0">
                <a:solidFill>
                  <a:schemeClr val="bg1"/>
                </a:solidFill>
                <a:ea typeface="Calibri" panose="020F0502020204030204"/>
                <a:cs typeface="Calibri" panose="020F0502020204030204"/>
              </a:rPr>
              <a:t>Essential Skills:</a:t>
            </a:r>
          </a:p>
          <a:p>
            <a:pPr marL="0" indent="0" algn="ctr" eaLnBrk="1" hangingPunct="1">
              <a:buNone/>
            </a:pPr>
            <a:r>
              <a:rPr lang="en-GB" altLang="en-US" sz="4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Assessment Focus</a:t>
            </a:r>
          </a:p>
        </p:txBody>
      </p:sp>
    </p:spTree>
    <p:extLst>
      <p:ext uri="{BB962C8B-B14F-4D97-AF65-F5344CB8AC3E}">
        <p14:creationId xmlns:p14="http://schemas.microsoft.com/office/powerpoint/2010/main" val="36442762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3A0EE-7166-43EA-B547-CC7E81B49D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Session Objectives </a:t>
            </a:r>
            <a:endParaRPr lang="en-GB" dirty="0">
              <a:effectLst>
                <a:outerShdw blurRad="38100" dist="38100" dir="2700000" algn="tl">
                  <a:srgbClr val="C0C0C0"/>
                </a:outerShdw>
              </a:effectLst>
              <a:latin typeface="Arial Rounded MT Bold" pitchFamily="34" charset="0"/>
            </a:endParaRP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CE13D728-FECA-455C-A342-2B3C6E85D0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360" y="1757320"/>
            <a:ext cx="11521280" cy="2548879"/>
          </a:xfrm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marL="107950" indent="0" eaLnBrk="1" hangingPunct="1">
              <a:spcAft>
                <a:spcPts val="1200"/>
              </a:spcAft>
              <a:buNone/>
              <a:defRPr/>
            </a:pPr>
            <a:r>
              <a:rPr lang="en-GB" altLang="en-US" sz="2000" dirty="0">
                <a:latin typeface="Arial Rounded MT Bold" panose="020F0704030504030204" pitchFamily="34" charset="0"/>
              </a:rPr>
              <a:t>During this session you will be: </a:t>
            </a:r>
          </a:p>
          <a:p>
            <a:r>
              <a:rPr lang="en-GB" sz="2000" dirty="0"/>
              <a:t>Working out what actually deserves your attention over the next three weeks</a:t>
            </a:r>
          </a:p>
          <a:p>
            <a:r>
              <a:rPr lang="en-GB" sz="2000" dirty="0"/>
              <a:t>spotting the habits helping (and hurting) your progress</a:t>
            </a:r>
          </a:p>
          <a:p>
            <a:r>
              <a:rPr lang="en-GB" sz="2000" dirty="0"/>
              <a:t>making a realistic plan, not an unrealistic fantasy timetable</a:t>
            </a:r>
          </a:p>
          <a:p>
            <a:r>
              <a:rPr lang="en-GB" sz="2000" dirty="0"/>
              <a:t>Identifying one thing ‘Future You’ will genuinely thank you for. 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2CAE154-1D37-F6B6-F473-55A666983384}"/>
              </a:ext>
            </a:extLst>
          </p:cNvPr>
          <p:cNvSpPr/>
          <p:nvPr/>
        </p:nvSpPr>
        <p:spPr>
          <a:xfrm>
            <a:off x="1199456" y="4621544"/>
            <a:ext cx="10081120" cy="8640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This session will help you make connections between your academic success and your onward professional development. </a:t>
            </a:r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A985A1-7854-3880-BD31-FB5DE3A619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 wrap="square" anchor="ctr">
            <a:normAutofit/>
          </a:bodyPr>
          <a:lstStyle/>
          <a:p>
            <a:r>
              <a:rPr lang="en-GB" dirty="0"/>
              <a:t>Quick Poll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B9F873B6-4DFB-B6F7-3490-9C1BF2EFF5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2852935"/>
            <a:ext cx="5384800" cy="1670725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Complete the multiple-choice poll to log how you are feeling in week 10.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29B96E4-7CB8-D3E3-5710-513D8F7FF3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6040" y="1600201"/>
            <a:ext cx="4032448" cy="7341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C4B1F6D-7DBD-924A-EE32-9395959641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885" y="4962906"/>
            <a:ext cx="12017787" cy="524739"/>
          </a:xfrm>
          <a:prstGeom prst="rect">
            <a:avLst/>
          </a:pr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2FE31735-FBF5-5622-24F8-24E5EED4DCE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2779" y="973518"/>
            <a:ext cx="3989388" cy="398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2616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0A7599D4-78E8-58D3-48F9-238BE7B1425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t="1" b="51437"/>
          <a:stretch>
            <a:fillRect/>
          </a:stretch>
        </p:blipFill>
        <p:spPr bwMode="auto">
          <a:xfrm>
            <a:off x="983549" y="260649"/>
            <a:ext cx="10224902" cy="973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A68CE5B-2DC2-99B2-0EA9-60B6F145F06A}"/>
              </a:ext>
            </a:extLst>
          </p:cNvPr>
          <p:cNvSpPr/>
          <p:nvPr/>
        </p:nvSpPr>
        <p:spPr>
          <a:xfrm>
            <a:off x="191344" y="2636912"/>
            <a:ext cx="3168352" cy="79208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I genuinely have a lot to do but it is manageable. 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6C2E4BBC-5989-7050-6972-0FFFF69ABF85}"/>
              </a:ext>
            </a:extLst>
          </p:cNvPr>
          <p:cNvSpPr/>
          <p:nvPr/>
        </p:nvSpPr>
        <p:spPr>
          <a:xfrm>
            <a:off x="2927648" y="3443955"/>
            <a:ext cx="3168352" cy="79208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I have lots to do but I don’t know where to start. 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F1DEF513-A98F-C694-7628-DEBB9A0847CA}"/>
              </a:ext>
            </a:extLst>
          </p:cNvPr>
          <p:cNvSpPr/>
          <p:nvPr/>
        </p:nvSpPr>
        <p:spPr>
          <a:xfrm>
            <a:off x="219374" y="4005064"/>
            <a:ext cx="3168352" cy="79208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I am actually more on track than I give myself credit for.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8763F583-E53A-FB75-E8FE-AEB57AACB4F9}"/>
              </a:ext>
            </a:extLst>
          </p:cNvPr>
          <p:cNvSpPr/>
          <p:nvPr/>
        </p:nvSpPr>
        <p:spPr>
          <a:xfrm>
            <a:off x="2042775" y="4831820"/>
            <a:ext cx="4104456" cy="79208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I am overwhelmed because I am thinking about everything at once . 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8F9AA4F5-B38C-62FB-A12D-E36ACF3123D0}"/>
              </a:ext>
            </a:extLst>
          </p:cNvPr>
          <p:cNvSpPr/>
          <p:nvPr/>
        </p:nvSpPr>
        <p:spPr>
          <a:xfrm>
            <a:off x="5663954" y="2452134"/>
            <a:ext cx="3168352" cy="7920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I have too much to do. 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AA04C9C5-2B7F-3724-74E6-4202BA2C4F04}"/>
              </a:ext>
            </a:extLst>
          </p:cNvPr>
          <p:cNvSpPr/>
          <p:nvPr/>
        </p:nvSpPr>
        <p:spPr>
          <a:xfrm>
            <a:off x="8879759" y="3257007"/>
            <a:ext cx="3168352" cy="7920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I will never get everything done in time. 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D790D13F-B1BA-B3F8-37AB-DE90D632594F}"/>
              </a:ext>
            </a:extLst>
          </p:cNvPr>
          <p:cNvSpPr/>
          <p:nvPr/>
        </p:nvSpPr>
        <p:spPr>
          <a:xfrm>
            <a:off x="6312024" y="4236043"/>
            <a:ext cx="3168352" cy="7920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Everyone else has it together except me. 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568FC730-76F8-0F8F-2E8A-5233DAC44EF7}"/>
              </a:ext>
            </a:extLst>
          </p:cNvPr>
          <p:cNvSpPr/>
          <p:nvPr/>
        </p:nvSpPr>
        <p:spPr>
          <a:xfrm>
            <a:off x="8858839" y="4831820"/>
            <a:ext cx="3168352" cy="7920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I am going to fail.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49AD017-2956-A335-7A62-FDA1EBDA5C4F}"/>
              </a:ext>
            </a:extLst>
          </p:cNvPr>
          <p:cNvSpPr txBox="1"/>
          <p:nvPr/>
        </p:nvSpPr>
        <p:spPr>
          <a:xfrm>
            <a:off x="534175" y="1545511"/>
            <a:ext cx="11493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Read the statements below, choose one that sounds most like you feel today. </a:t>
            </a:r>
          </a:p>
        </p:txBody>
      </p:sp>
    </p:spTree>
    <p:extLst>
      <p:ext uri="{BB962C8B-B14F-4D97-AF65-F5344CB8AC3E}">
        <p14:creationId xmlns:p14="http://schemas.microsoft.com/office/powerpoint/2010/main" val="11121393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5">
            <a:extLst>
              <a:ext uri="{FF2B5EF4-FFF2-40B4-BE49-F238E27FC236}">
                <a16:creationId xmlns:a16="http://schemas.microsoft.com/office/drawing/2014/main" id="{CBD72301-0DB7-0223-C873-8CB9FB74A22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b="44798"/>
          <a:stretch>
            <a:fillRect/>
          </a:stretch>
        </p:blipFill>
        <p:spPr bwMode="auto">
          <a:xfrm>
            <a:off x="983549" y="260648"/>
            <a:ext cx="1022490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B113BC6-CA93-AEB4-B161-3C8CA3ED97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28564" y="1988840"/>
            <a:ext cx="9734872" cy="1972815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You </a:t>
            </a:r>
            <a:r>
              <a:rPr lang="en-GB" u="sng" dirty="0"/>
              <a:t>are</a:t>
            </a:r>
            <a:r>
              <a:rPr lang="en-GB" dirty="0"/>
              <a:t> doing better than you think.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What is one panic thought that you can let go of today?</a:t>
            </a:r>
          </a:p>
        </p:txBody>
      </p:sp>
    </p:spTree>
    <p:extLst>
      <p:ext uri="{BB962C8B-B14F-4D97-AF65-F5344CB8AC3E}">
        <p14:creationId xmlns:p14="http://schemas.microsoft.com/office/powerpoint/2010/main" val="12823677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7EA66E-62CA-F2CF-AFBC-1FEF4F32F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dirty="0"/>
              <a:t>Immediate priorities </a:t>
            </a:r>
          </a:p>
        </p:txBody>
      </p:sp>
      <p:pic>
        <p:nvPicPr>
          <p:cNvPr id="6" name="Content Placeholder 5" descr="Bonfire with solid fill">
            <a:extLst>
              <a:ext uri="{FF2B5EF4-FFF2-40B4-BE49-F238E27FC236}">
                <a16:creationId xmlns:a16="http://schemas.microsoft.com/office/drawing/2014/main" id="{C65213EC-C58E-3663-E651-A257EBDD780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847236" y="274638"/>
            <a:ext cx="914400" cy="914400"/>
          </a:xfr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9D01B65E-5FA8-E083-5225-7E912715B7EA}"/>
              </a:ext>
            </a:extLst>
          </p:cNvPr>
          <p:cNvSpPr/>
          <p:nvPr/>
        </p:nvSpPr>
        <p:spPr>
          <a:xfrm>
            <a:off x="839416" y="3212976"/>
            <a:ext cx="2736304" cy="223224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Needs attention in the next 7 days.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FC6F84C-71B0-BFD8-E7EE-CD4161B76402}"/>
              </a:ext>
            </a:extLst>
          </p:cNvPr>
          <p:cNvSpPr/>
          <p:nvPr/>
        </p:nvSpPr>
        <p:spPr>
          <a:xfrm>
            <a:off x="4843326" y="3212976"/>
            <a:ext cx="2736304" cy="2232248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/>
              <a:t>Needs planning soon.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11307241-BD6E-36E6-19EF-CC39B15C1D8B}"/>
              </a:ext>
            </a:extLst>
          </p:cNvPr>
          <p:cNvSpPr/>
          <p:nvPr/>
        </p:nvSpPr>
        <p:spPr>
          <a:xfrm>
            <a:off x="8847236" y="3212976"/>
            <a:ext cx="2736304" cy="2232248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Stop feeling guilty about things that are not genuine priorities.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3D4358E-AFA0-18CC-F8EB-5DB710FAD007}"/>
              </a:ext>
            </a:extLst>
          </p:cNvPr>
          <p:cNvSpPr txBox="1"/>
          <p:nvPr/>
        </p:nvSpPr>
        <p:spPr>
          <a:xfrm>
            <a:off x="856968" y="1412776"/>
            <a:ext cx="107429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In your notebook, draw three circles.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Identify one task for each circle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156C376-D61D-832B-7114-25F7C143CE3E}"/>
              </a:ext>
            </a:extLst>
          </p:cNvPr>
          <p:cNvSpPr txBox="1"/>
          <p:nvPr/>
        </p:nvSpPr>
        <p:spPr>
          <a:xfrm>
            <a:off x="1343472" y="2708920"/>
            <a:ext cx="23613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🔥 On Fire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29F2BF7-5183-EE6D-0A2E-51FD7DB5EBD1}"/>
              </a:ext>
            </a:extLst>
          </p:cNvPr>
          <p:cNvSpPr txBox="1"/>
          <p:nvPr/>
        </p:nvSpPr>
        <p:spPr>
          <a:xfrm>
            <a:off x="5372646" y="2714168"/>
            <a:ext cx="23477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⚠ Simmering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03F03F9-A8EC-5279-5BDA-2A6C648CE199}"/>
              </a:ext>
            </a:extLst>
          </p:cNvPr>
          <p:cNvSpPr txBox="1"/>
          <p:nvPr/>
        </p:nvSpPr>
        <p:spPr>
          <a:xfrm>
            <a:off x="9388214" y="2676654"/>
            <a:ext cx="23477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❄ Can Wait </a:t>
            </a:r>
          </a:p>
        </p:txBody>
      </p:sp>
      <p:sp>
        <p:nvSpPr>
          <p:cNvPr id="17" name="&quot;Not Allowed&quot; Symbol 16">
            <a:extLst>
              <a:ext uri="{FF2B5EF4-FFF2-40B4-BE49-F238E27FC236}">
                <a16:creationId xmlns:a16="http://schemas.microsoft.com/office/drawing/2014/main" id="{232BCB4A-0DF3-B9F6-38BB-D93DC0F9FAD3}"/>
              </a:ext>
            </a:extLst>
          </p:cNvPr>
          <p:cNvSpPr/>
          <p:nvPr/>
        </p:nvSpPr>
        <p:spPr>
          <a:xfrm>
            <a:off x="10920536" y="2708920"/>
            <a:ext cx="288032" cy="337066"/>
          </a:xfrm>
          <a:prstGeom prst="noSmoking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3791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FD445D-F721-C869-EF28-F2377EF783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Share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25BA06-AEB1-0B2D-1503-B79B3DE5B8A7}"/>
              </a:ext>
            </a:extLst>
          </p:cNvPr>
          <p:cNvSpPr txBox="1"/>
          <p:nvPr/>
        </p:nvSpPr>
        <p:spPr>
          <a:xfrm>
            <a:off x="2236105" y="2676654"/>
            <a:ext cx="15406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🔥 On Fire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F4F10B-8BC9-375A-14FB-341694525DE8}"/>
              </a:ext>
            </a:extLst>
          </p:cNvPr>
          <p:cNvSpPr txBox="1"/>
          <p:nvPr/>
        </p:nvSpPr>
        <p:spPr>
          <a:xfrm>
            <a:off x="5447928" y="2670012"/>
            <a:ext cx="17852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⚠ Simmering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F2AE49-DB80-D3A0-7136-48AA62D9D15B}"/>
              </a:ext>
            </a:extLst>
          </p:cNvPr>
          <p:cNvSpPr txBox="1"/>
          <p:nvPr/>
        </p:nvSpPr>
        <p:spPr>
          <a:xfrm>
            <a:off x="8616280" y="2670012"/>
            <a:ext cx="15317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❄ Can Wait 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9B98A8F-716A-D083-A260-D8755383F761}"/>
              </a:ext>
            </a:extLst>
          </p:cNvPr>
          <p:cNvSpPr/>
          <p:nvPr/>
        </p:nvSpPr>
        <p:spPr>
          <a:xfrm>
            <a:off x="2113783" y="3183775"/>
            <a:ext cx="1785268" cy="1728192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2CD2AD9-C298-65C8-F1A9-F71EFC3C4864}"/>
              </a:ext>
            </a:extLst>
          </p:cNvPr>
          <p:cNvSpPr/>
          <p:nvPr/>
        </p:nvSpPr>
        <p:spPr>
          <a:xfrm>
            <a:off x="5447928" y="3183775"/>
            <a:ext cx="1785268" cy="1728192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0B6D710B-5B2D-D661-FB15-13A068DD54CD}"/>
              </a:ext>
            </a:extLst>
          </p:cNvPr>
          <p:cNvSpPr/>
          <p:nvPr/>
        </p:nvSpPr>
        <p:spPr>
          <a:xfrm>
            <a:off x="8592616" y="3183775"/>
            <a:ext cx="1785268" cy="1728192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02AA611-845B-C4A6-53C0-AFAA8D5FB1B0}"/>
              </a:ext>
            </a:extLst>
          </p:cNvPr>
          <p:cNvSpPr txBox="1"/>
          <p:nvPr/>
        </p:nvSpPr>
        <p:spPr>
          <a:xfrm>
            <a:off x="1775520" y="1615061"/>
            <a:ext cx="8628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Do we have similar or different tasks to do in the next 7 days?</a:t>
            </a:r>
          </a:p>
        </p:txBody>
      </p:sp>
    </p:spTree>
    <p:extLst>
      <p:ext uri="{BB962C8B-B14F-4D97-AF65-F5344CB8AC3E}">
        <p14:creationId xmlns:p14="http://schemas.microsoft.com/office/powerpoint/2010/main" val="15815456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7427E2-433B-A5EF-4247-B08C13C45D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66221" y="1111633"/>
            <a:ext cx="3562427" cy="398904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What's draining your battery?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Be real. You cannot fix what you do not notice.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EA4CC88-B6C1-07B1-165E-D613C0D73A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352" y="340295"/>
            <a:ext cx="7771544" cy="5152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5804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97651B-D617-B50C-CC44-B9AD91D3A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reset routine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FCC8B5-09FC-C8BD-CDBE-2114419F3D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28800"/>
            <a:ext cx="5990456" cy="1540767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Everyone goes off track sometimes.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Successful students are not the ones who never struggle, they are the ones who </a:t>
            </a:r>
            <a:r>
              <a:rPr lang="en-GB" sz="2400" u="sng" dirty="0">
                <a:latin typeface="Arial" panose="020B0604020202020204" pitchFamily="34" charset="0"/>
                <a:cs typeface="Arial" panose="020B0604020202020204" pitchFamily="34" charset="0"/>
              </a:rPr>
              <a:t>notice it early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and know how to </a:t>
            </a:r>
            <a:r>
              <a:rPr lang="en-GB" sz="2400" u="sng" dirty="0">
                <a:latin typeface="Arial" panose="020B0604020202020204" pitchFamily="34" charset="0"/>
                <a:cs typeface="Arial" panose="020B0604020202020204" pitchFamily="34" charset="0"/>
              </a:rPr>
              <a:t>reset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Having a reset routine can help you to get back into your assessment work</a:t>
            </a:r>
            <a:r>
              <a:rPr lang="en-GB" dirty="0"/>
              <a:t>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F1A66F7-553F-1E9F-C8A5-7E61BADDDB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0751" y="1811503"/>
            <a:ext cx="4417417" cy="3446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8256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25E048-3FC8-0846-3B17-241D55522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 wrap="square" anchor="ctr">
            <a:normAutofit/>
          </a:bodyPr>
          <a:lstStyle/>
          <a:p>
            <a:r>
              <a:rPr lang="en-GB" dirty="0"/>
              <a:t>Spot when you need a reset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B8E518-247B-C777-4D85-FDDAFF518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9376" y="1600201"/>
            <a:ext cx="5384800" cy="3989040"/>
          </a:xfrm>
        </p:spPr>
        <p:txBody>
          <a:bodyPr wrap="square" anchor="t">
            <a:normAutofit fontScale="70000" lnSpcReduction="20000"/>
          </a:bodyPr>
          <a:lstStyle/>
          <a:p>
            <a:pPr marL="0" indent="0">
              <a:buNone/>
            </a:pPr>
            <a:r>
              <a:rPr lang="en-GB" sz="3400" b="1" dirty="0">
                <a:latin typeface="Arial" panose="020B0604020202020204" pitchFamily="34" charset="0"/>
                <a:cs typeface="Arial" panose="020B0604020202020204" pitchFamily="34" charset="0"/>
              </a:rPr>
              <a:t>Know Your Trigger</a:t>
            </a:r>
          </a:p>
          <a:p>
            <a:pPr marL="0" indent="0">
              <a:buNone/>
            </a:pP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Feeling overwhelmed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Working too many hours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Money worries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Family commitments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Poor sleep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Heat/lack of energy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Social media distraction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Group work problems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Thinking "I'll start tomorrow"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Perfectionism</a:t>
            </a:r>
          </a:p>
        </p:txBody>
      </p:sp>
      <p:pic>
        <p:nvPicPr>
          <p:cNvPr id="8" name="Picture 7" descr="Young businessman sitting hands on head">
            <a:extLst>
              <a:ext uri="{FF2B5EF4-FFF2-40B4-BE49-F238E27FC236}">
                <a16:creationId xmlns:a16="http://schemas.microsoft.com/office/drawing/2014/main" id="{69F978D1-5286-C2E1-A6E2-20C1509E3F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848" y="1794520"/>
            <a:ext cx="1951650" cy="3600401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0ED571EC-EA02-DD7C-0958-9854A4F8726E}"/>
              </a:ext>
            </a:extLst>
          </p:cNvPr>
          <p:cNvSpPr txBox="1">
            <a:spLocks/>
          </p:cNvSpPr>
          <p:nvPr/>
        </p:nvSpPr>
        <p:spPr bwMode="auto">
          <a:xfrm>
            <a:off x="6807200" y="1600200"/>
            <a:ext cx="5384800" cy="3989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Spot Your Warning Signs</a:t>
            </a:r>
          </a:p>
          <a:p>
            <a:pPr marL="0" indent="0">
              <a:buNone/>
            </a:pP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 know I'm slipping when I...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Perfectionism stops me finishing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Spending hours planning instead of writing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Ignore emails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Keep making to-do lists instead of starting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Spend hours scrolling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Convince myself I'll work better later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Forgetting to take breaks</a:t>
            </a:r>
          </a:p>
        </p:txBody>
      </p:sp>
    </p:spTree>
    <p:extLst>
      <p:ext uri="{BB962C8B-B14F-4D97-AF65-F5344CB8AC3E}">
        <p14:creationId xmlns:p14="http://schemas.microsoft.com/office/powerpoint/2010/main" val="38690865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7DC5D6-5034-8F0E-3A89-66C681E78D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72064" y="274638"/>
            <a:ext cx="4910336" cy="1143000"/>
          </a:xfrm>
        </p:spPr>
        <p:txBody>
          <a:bodyPr/>
          <a:lstStyle/>
          <a:p>
            <a:r>
              <a:rPr lang="en-GB" dirty="0"/>
              <a:t>Your reset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F854DF-D0FF-89CA-6B1F-0B49D48F42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76120" y="1600201"/>
            <a:ext cx="4406280" cy="3917032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Which actions would genuinely </a:t>
            </a:r>
            <a:r>
              <a:rPr lang="en-GB" sz="2800" u="sng" dirty="0">
                <a:latin typeface="Arial" panose="020B0604020202020204" pitchFamily="34" charset="0"/>
                <a:cs typeface="Arial" panose="020B0604020202020204" pitchFamily="34" charset="0"/>
              </a:rPr>
              <a:t>help you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reset?</a:t>
            </a:r>
          </a:p>
          <a:p>
            <a:pPr marL="0" indent="0"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Discuss in pairs and come up with </a:t>
            </a:r>
            <a:r>
              <a:rPr lang="en-GB" sz="2800" u="sng" dirty="0">
                <a:latin typeface="Arial" panose="020B0604020202020204" pitchFamily="34" charset="0"/>
                <a:cs typeface="Arial" panose="020B0604020202020204" pitchFamily="34" charset="0"/>
              </a:rPr>
              <a:t>three more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reset methods.  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E2B7A52E-1095-621C-6AD6-5D2DF93C730E}"/>
              </a:ext>
            </a:extLst>
          </p:cNvPr>
          <p:cNvGrpSpPr/>
          <p:nvPr/>
        </p:nvGrpSpPr>
        <p:grpSpPr>
          <a:xfrm>
            <a:off x="335360" y="96461"/>
            <a:ext cx="6388485" cy="5577926"/>
            <a:chOff x="1075665" y="93854"/>
            <a:chExt cx="5648180" cy="5381159"/>
          </a:xfrm>
        </p:grpSpPr>
        <p:sp>
          <p:nvSpPr>
            <p:cNvPr id="6" name="Free-form: Shape 5">
              <a:extLst>
                <a:ext uri="{FF2B5EF4-FFF2-40B4-BE49-F238E27FC236}">
                  <a16:creationId xmlns:a16="http://schemas.microsoft.com/office/drawing/2014/main" id="{26CB7CBF-E19B-79C9-A375-CB793CE3BAEB}"/>
                </a:ext>
              </a:extLst>
            </p:cNvPr>
            <p:cNvSpPr/>
            <p:nvPr/>
          </p:nvSpPr>
          <p:spPr>
            <a:xfrm>
              <a:off x="3258264" y="2205161"/>
              <a:ext cx="1282982" cy="1282982"/>
            </a:xfrm>
            <a:custGeom>
              <a:avLst/>
              <a:gdLst>
                <a:gd name="csX0" fmla="*/ 0 w 1282982"/>
                <a:gd name="csY0" fmla="*/ 641491 h 1282982"/>
                <a:gd name="csX1" fmla="*/ 641491 w 1282982"/>
                <a:gd name="csY1" fmla="*/ 0 h 1282982"/>
                <a:gd name="csX2" fmla="*/ 1282982 w 1282982"/>
                <a:gd name="csY2" fmla="*/ 641491 h 1282982"/>
                <a:gd name="csX3" fmla="*/ 641491 w 1282982"/>
                <a:gd name="csY3" fmla="*/ 1282982 h 1282982"/>
                <a:gd name="csX4" fmla="*/ 0 w 1282982"/>
                <a:gd name="csY4" fmla="*/ 641491 h 128298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1282982" h="1282982">
                  <a:moveTo>
                    <a:pt x="0" y="641491"/>
                  </a:moveTo>
                  <a:cubicBezTo>
                    <a:pt x="0" y="287205"/>
                    <a:pt x="287205" y="0"/>
                    <a:pt x="641491" y="0"/>
                  </a:cubicBezTo>
                  <a:cubicBezTo>
                    <a:pt x="995777" y="0"/>
                    <a:pt x="1282982" y="287205"/>
                    <a:pt x="1282982" y="641491"/>
                  </a:cubicBezTo>
                  <a:cubicBezTo>
                    <a:pt x="1282982" y="995777"/>
                    <a:pt x="995777" y="1282982"/>
                    <a:pt x="641491" y="1282982"/>
                  </a:cubicBezTo>
                  <a:cubicBezTo>
                    <a:pt x="287205" y="1282982"/>
                    <a:pt x="0" y="995777"/>
                    <a:pt x="0" y="64149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3128" tIns="203128" rIns="203128" bIns="203128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400" kern="1200" dirty="0"/>
                <a:t>Resets</a:t>
              </a:r>
            </a:p>
          </p:txBody>
        </p:sp>
        <p:sp>
          <p:nvSpPr>
            <p:cNvPr id="7" name="Free-form: Shape 6">
              <a:extLst>
                <a:ext uri="{FF2B5EF4-FFF2-40B4-BE49-F238E27FC236}">
                  <a16:creationId xmlns:a16="http://schemas.microsoft.com/office/drawing/2014/main" id="{0E0BD0C1-81F5-3AA0-E082-3E6BC25B5F20}"/>
                </a:ext>
              </a:extLst>
            </p:cNvPr>
            <p:cNvSpPr/>
            <p:nvPr/>
          </p:nvSpPr>
          <p:spPr>
            <a:xfrm rot="16200000">
              <a:off x="3449947" y="1742316"/>
              <a:ext cx="899616" cy="26073"/>
            </a:xfrm>
            <a:custGeom>
              <a:avLst/>
              <a:gdLst>
                <a:gd name="csX0" fmla="*/ 0 w 899616"/>
                <a:gd name="csY0" fmla="*/ 13036 h 26073"/>
                <a:gd name="csX1" fmla="*/ 899616 w 899616"/>
                <a:gd name="csY1" fmla="*/ 13036 h 2607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</a:cxnLst>
              <a:rect l="l" t="t" r="r" b="b"/>
              <a:pathLst>
                <a:path w="899616" h="26073">
                  <a:moveTo>
                    <a:pt x="0" y="13036"/>
                  </a:moveTo>
                  <a:lnTo>
                    <a:pt x="899616" y="13036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40018" tIns="-9454" rIns="440018" bIns="-9453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500" kern="1200"/>
            </a:p>
          </p:txBody>
        </p:sp>
        <p:sp>
          <p:nvSpPr>
            <p:cNvPr id="8" name="Free-form: Shape 7">
              <a:extLst>
                <a:ext uri="{FF2B5EF4-FFF2-40B4-BE49-F238E27FC236}">
                  <a16:creationId xmlns:a16="http://schemas.microsoft.com/office/drawing/2014/main" id="{1DAC2B1D-EE19-3412-B142-B65409C16023}"/>
                </a:ext>
              </a:extLst>
            </p:cNvPr>
            <p:cNvSpPr/>
            <p:nvPr/>
          </p:nvSpPr>
          <p:spPr>
            <a:xfrm>
              <a:off x="3258264" y="93854"/>
              <a:ext cx="1282982" cy="1282982"/>
            </a:xfrm>
            <a:custGeom>
              <a:avLst/>
              <a:gdLst>
                <a:gd name="csX0" fmla="*/ 0 w 1282982"/>
                <a:gd name="csY0" fmla="*/ 641491 h 1282982"/>
                <a:gd name="csX1" fmla="*/ 641491 w 1282982"/>
                <a:gd name="csY1" fmla="*/ 0 h 1282982"/>
                <a:gd name="csX2" fmla="*/ 1282982 w 1282982"/>
                <a:gd name="csY2" fmla="*/ 641491 h 1282982"/>
                <a:gd name="csX3" fmla="*/ 641491 w 1282982"/>
                <a:gd name="csY3" fmla="*/ 1282982 h 1282982"/>
                <a:gd name="csX4" fmla="*/ 0 w 1282982"/>
                <a:gd name="csY4" fmla="*/ 641491 h 128298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1282982" h="1282982">
                  <a:moveTo>
                    <a:pt x="0" y="641491"/>
                  </a:moveTo>
                  <a:cubicBezTo>
                    <a:pt x="0" y="287205"/>
                    <a:pt x="287205" y="0"/>
                    <a:pt x="641491" y="0"/>
                  </a:cubicBezTo>
                  <a:cubicBezTo>
                    <a:pt x="995777" y="0"/>
                    <a:pt x="1282982" y="287205"/>
                    <a:pt x="1282982" y="641491"/>
                  </a:cubicBezTo>
                  <a:cubicBezTo>
                    <a:pt x="1282982" y="995777"/>
                    <a:pt x="995777" y="1282982"/>
                    <a:pt x="641491" y="1282982"/>
                  </a:cubicBezTo>
                  <a:cubicBezTo>
                    <a:pt x="287205" y="1282982"/>
                    <a:pt x="0" y="995777"/>
                    <a:pt x="0" y="64149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6778" tIns="196778" rIns="196778" bIns="196778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 dirty="0"/>
                <a:t>Message a friend</a:t>
              </a:r>
            </a:p>
          </p:txBody>
        </p:sp>
        <p:sp>
          <p:nvSpPr>
            <p:cNvPr id="9" name="Free-form: Shape 8">
              <a:extLst>
                <a:ext uri="{FF2B5EF4-FFF2-40B4-BE49-F238E27FC236}">
                  <a16:creationId xmlns:a16="http://schemas.microsoft.com/office/drawing/2014/main" id="{A8C4A454-766B-4E47-69F1-0612A938A91C}"/>
                </a:ext>
              </a:extLst>
            </p:cNvPr>
            <p:cNvSpPr/>
            <p:nvPr/>
          </p:nvSpPr>
          <p:spPr>
            <a:xfrm rot="18900000">
              <a:off x="4221613" y="2061950"/>
              <a:ext cx="899616" cy="26073"/>
            </a:xfrm>
            <a:custGeom>
              <a:avLst/>
              <a:gdLst>
                <a:gd name="csX0" fmla="*/ 0 w 899616"/>
                <a:gd name="csY0" fmla="*/ 13036 h 26073"/>
                <a:gd name="csX1" fmla="*/ 899616 w 899616"/>
                <a:gd name="csY1" fmla="*/ 13036 h 2607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</a:cxnLst>
              <a:rect l="l" t="t" r="r" b="b"/>
              <a:pathLst>
                <a:path w="899616" h="26073">
                  <a:moveTo>
                    <a:pt x="0" y="13036"/>
                  </a:moveTo>
                  <a:lnTo>
                    <a:pt x="899616" y="13036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40017" tIns="-9455" rIns="440018" bIns="-9453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500" kern="1200"/>
            </a:p>
          </p:txBody>
        </p:sp>
        <p:sp>
          <p:nvSpPr>
            <p:cNvPr id="10" name="Free-form: Shape 9">
              <a:extLst>
                <a:ext uri="{FF2B5EF4-FFF2-40B4-BE49-F238E27FC236}">
                  <a16:creationId xmlns:a16="http://schemas.microsoft.com/office/drawing/2014/main" id="{BAF42B9D-4DF6-0E56-9C7C-8DD0FB1A59DF}"/>
                </a:ext>
              </a:extLst>
            </p:cNvPr>
            <p:cNvSpPr/>
            <p:nvPr/>
          </p:nvSpPr>
          <p:spPr>
            <a:xfrm>
              <a:off x="4801595" y="661830"/>
              <a:ext cx="1282982" cy="1282982"/>
            </a:xfrm>
            <a:custGeom>
              <a:avLst/>
              <a:gdLst>
                <a:gd name="csX0" fmla="*/ 0 w 1282982"/>
                <a:gd name="csY0" fmla="*/ 641491 h 1282982"/>
                <a:gd name="csX1" fmla="*/ 641491 w 1282982"/>
                <a:gd name="csY1" fmla="*/ 0 h 1282982"/>
                <a:gd name="csX2" fmla="*/ 1282982 w 1282982"/>
                <a:gd name="csY2" fmla="*/ 641491 h 1282982"/>
                <a:gd name="csX3" fmla="*/ 641491 w 1282982"/>
                <a:gd name="csY3" fmla="*/ 1282982 h 1282982"/>
                <a:gd name="csX4" fmla="*/ 0 w 1282982"/>
                <a:gd name="csY4" fmla="*/ 641491 h 128298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1282982" h="1282982">
                  <a:moveTo>
                    <a:pt x="0" y="641491"/>
                  </a:moveTo>
                  <a:cubicBezTo>
                    <a:pt x="0" y="287205"/>
                    <a:pt x="287205" y="0"/>
                    <a:pt x="641491" y="0"/>
                  </a:cubicBezTo>
                  <a:cubicBezTo>
                    <a:pt x="995777" y="0"/>
                    <a:pt x="1282982" y="287205"/>
                    <a:pt x="1282982" y="641491"/>
                  </a:cubicBezTo>
                  <a:cubicBezTo>
                    <a:pt x="1282982" y="995777"/>
                    <a:pt x="995777" y="1282982"/>
                    <a:pt x="641491" y="1282982"/>
                  </a:cubicBezTo>
                  <a:cubicBezTo>
                    <a:pt x="287205" y="1282982"/>
                    <a:pt x="0" y="995777"/>
                    <a:pt x="0" y="64149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6778" tIns="196778" rIns="196778" bIns="196778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 dirty="0"/>
                <a:t>Break the task into smaller pieces</a:t>
              </a:r>
            </a:p>
          </p:txBody>
        </p:sp>
        <p:sp>
          <p:nvSpPr>
            <p:cNvPr id="11" name="Free-form: Shape 10">
              <a:extLst>
                <a:ext uri="{FF2B5EF4-FFF2-40B4-BE49-F238E27FC236}">
                  <a16:creationId xmlns:a16="http://schemas.microsoft.com/office/drawing/2014/main" id="{FB6D88E2-EC73-EE16-AC2E-80A05353C480}"/>
                </a:ext>
              </a:extLst>
            </p:cNvPr>
            <p:cNvSpPr/>
            <p:nvPr/>
          </p:nvSpPr>
          <p:spPr>
            <a:xfrm>
              <a:off x="4541247" y="2833615"/>
              <a:ext cx="899616" cy="26073"/>
            </a:xfrm>
            <a:custGeom>
              <a:avLst/>
              <a:gdLst>
                <a:gd name="csX0" fmla="*/ 0 w 899616"/>
                <a:gd name="csY0" fmla="*/ 13036 h 26073"/>
                <a:gd name="csX1" fmla="*/ 899616 w 899616"/>
                <a:gd name="csY1" fmla="*/ 13036 h 2607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</a:cxnLst>
              <a:rect l="l" t="t" r="r" b="b"/>
              <a:pathLst>
                <a:path w="899616" h="26073">
                  <a:moveTo>
                    <a:pt x="0" y="13036"/>
                  </a:moveTo>
                  <a:lnTo>
                    <a:pt x="899616" y="13036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40018" tIns="-9453" rIns="440018" bIns="-9454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500" kern="1200"/>
            </a:p>
          </p:txBody>
        </p:sp>
        <p:sp>
          <p:nvSpPr>
            <p:cNvPr id="12" name="Free-form: Shape 11">
              <a:extLst>
                <a:ext uri="{FF2B5EF4-FFF2-40B4-BE49-F238E27FC236}">
                  <a16:creationId xmlns:a16="http://schemas.microsoft.com/office/drawing/2014/main" id="{45D64D6A-94B2-C4F9-EC1E-7E51F9084891}"/>
                </a:ext>
              </a:extLst>
            </p:cNvPr>
            <p:cNvSpPr/>
            <p:nvPr/>
          </p:nvSpPr>
          <p:spPr>
            <a:xfrm>
              <a:off x="5440863" y="2205161"/>
              <a:ext cx="1282982" cy="1282982"/>
            </a:xfrm>
            <a:custGeom>
              <a:avLst/>
              <a:gdLst>
                <a:gd name="csX0" fmla="*/ 0 w 1282982"/>
                <a:gd name="csY0" fmla="*/ 641491 h 1282982"/>
                <a:gd name="csX1" fmla="*/ 641491 w 1282982"/>
                <a:gd name="csY1" fmla="*/ 0 h 1282982"/>
                <a:gd name="csX2" fmla="*/ 1282982 w 1282982"/>
                <a:gd name="csY2" fmla="*/ 641491 h 1282982"/>
                <a:gd name="csX3" fmla="*/ 641491 w 1282982"/>
                <a:gd name="csY3" fmla="*/ 1282982 h 1282982"/>
                <a:gd name="csX4" fmla="*/ 0 w 1282982"/>
                <a:gd name="csY4" fmla="*/ 641491 h 128298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1282982" h="1282982">
                  <a:moveTo>
                    <a:pt x="0" y="641491"/>
                  </a:moveTo>
                  <a:cubicBezTo>
                    <a:pt x="0" y="287205"/>
                    <a:pt x="287205" y="0"/>
                    <a:pt x="641491" y="0"/>
                  </a:cubicBezTo>
                  <a:cubicBezTo>
                    <a:pt x="995777" y="0"/>
                    <a:pt x="1282982" y="287205"/>
                    <a:pt x="1282982" y="641491"/>
                  </a:cubicBezTo>
                  <a:cubicBezTo>
                    <a:pt x="1282982" y="995777"/>
                    <a:pt x="995777" y="1282982"/>
                    <a:pt x="641491" y="1282982"/>
                  </a:cubicBezTo>
                  <a:cubicBezTo>
                    <a:pt x="287205" y="1282982"/>
                    <a:pt x="0" y="995777"/>
                    <a:pt x="0" y="64149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6778" tIns="196778" rIns="196778" bIns="196778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 dirty="0"/>
                <a:t>Put my phone away</a:t>
              </a:r>
            </a:p>
          </p:txBody>
        </p:sp>
        <p:sp>
          <p:nvSpPr>
            <p:cNvPr id="13" name="Free-form: Shape 12">
              <a:extLst>
                <a:ext uri="{FF2B5EF4-FFF2-40B4-BE49-F238E27FC236}">
                  <a16:creationId xmlns:a16="http://schemas.microsoft.com/office/drawing/2014/main" id="{D88CD3D4-C604-FC86-92A6-0B7BD8FEC04B}"/>
                </a:ext>
              </a:extLst>
            </p:cNvPr>
            <p:cNvSpPr/>
            <p:nvPr/>
          </p:nvSpPr>
          <p:spPr>
            <a:xfrm rot="2700000">
              <a:off x="4221613" y="3605280"/>
              <a:ext cx="899616" cy="26073"/>
            </a:xfrm>
            <a:custGeom>
              <a:avLst/>
              <a:gdLst>
                <a:gd name="csX0" fmla="*/ 0 w 899616"/>
                <a:gd name="csY0" fmla="*/ 13036 h 26073"/>
                <a:gd name="csX1" fmla="*/ 899616 w 899616"/>
                <a:gd name="csY1" fmla="*/ 13036 h 2607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</a:cxnLst>
              <a:rect l="l" t="t" r="r" b="b"/>
              <a:pathLst>
                <a:path w="899616" h="26073">
                  <a:moveTo>
                    <a:pt x="0" y="13036"/>
                  </a:moveTo>
                  <a:lnTo>
                    <a:pt x="899616" y="13036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40018" tIns="-9453" rIns="440018" bIns="-9455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500" kern="1200"/>
            </a:p>
          </p:txBody>
        </p:sp>
        <p:sp>
          <p:nvSpPr>
            <p:cNvPr id="14" name="Free-form: Shape 13">
              <a:extLst>
                <a:ext uri="{FF2B5EF4-FFF2-40B4-BE49-F238E27FC236}">
                  <a16:creationId xmlns:a16="http://schemas.microsoft.com/office/drawing/2014/main" id="{CFC28BCE-21BA-A863-48BE-8782AAB49A08}"/>
                </a:ext>
              </a:extLst>
            </p:cNvPr>
            <p:cNvSpPr/>
            <p:nvPr/>
          </p:nvSpPr>
          <p:spPr>
            <a:xfrm>
              <a:off x="4801595" y="3748491"/>
              <a:ext cx="1282982" cy="1282982"/>
            </a:xfrm>
            <a:custGeom>
              <a:avLst/>
              <a:gdLst>
                <a:gd name="csX0" fmla="*/ 0 w 1282982"/>
                <a:gd name="csY0" fmla="*/ 641491 h 1282982"/>
                <a:gd name="csX1" fmla="*/ 641491 w 1282982"/>
                <a:gd name="csY1" fmla="*/ 0 h 1282982"/>
                <a:gd name="csX2" fmla="*/ 1282982 w 1282982"/>
                <a:gd name="csY2" fmla="*/ 641491 h 1282982"/>
                <a:gd name="csX3" fmla="*/ 641491 w 1282982"/>
                <a:gd name="csY3" fmla="*/ 1282982 h 1282982"/>
                <a:gd name="csX4" fmla="*/ 0 w 1282982"/>
                <a:gd name="csY4" fmla="*/ 641491 h 128298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1282982" h="1282982">
                  <a:moveTo>
                    <a:pt x="0" y="641491"/>
                  </a:moveTo>
                  <a:cubicBezTo>
                    <a:pt x="0" y="287205"/>
                    <a:pt x="287205" y="0"/>
                    <a:pt x="641491" y="0"/>
                  </a:cubicBezTo>
                  <a:cubicBezTo>
                    <a:pt x="995777" y="0"/>
                    <a:pt x="1282982" y="287205"/>
                    <a:pt x="1282982" y="641491"/>
                  </a:cubicBezTo>
                  <a:cubicBezTo>
                    <a:pt x="1282982" y="995777"/>
                    <a:pt x="995777" y="1282982"/>
                    <a:pt x="641491" y="1282982"/>
                  </a:cubicBezTo>
                  <a:cubicBezTo>
                    <a:pt x="287205" y="1282982"/>
                    <a:pt x="0" y="995777"/>
                    <a:pt x="0" y="64149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6778" tIns="196778" rIns="196778" bIns="196778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 dirty="0"/>
                <a:t>Go for a walk</a:t>
              </a:r>
            </a:p>
          </p:txBody>
        </p:sp>
        <p:sp>
          <p:nvSpPr>
            <p:cNvPr id="15" name="Free-form: Shape 14">
              <a:extLst>
                <a:ext uri="{FF2B5EF4-FFF2-40B4-BE49-F238E27FC236}">
                  <a16:creationId xmlns:a16="http://schemas.microsoft.com/office/drawing/2014/main" id="{70905482-C598-04D1-F828-09C1C041AB46}"/>
                </a:ext>
              </a:extLst>
            </p:cNvPr>
            <p:cNvSpPr/>
            <p:nvPr/>
          </p:nvSpPr>
          <p:spPr>
            <a:xfrm rot="5400000">
              <a:off x="3449947" y="3924914"/>
              <a:ext cx="899616" cy="26073"/>
            </a:xfrm>
            <a:custGeom>
              <a:avLst/>
              <a:gdLst>
                <a:gd name="csX0" fmla="*/ 0 w 899616"/>
                <a:gd name="csY0" fmla="*/ 13036 h 26073"/>
                <a:gd name="csX1" fmla="*/ 899616 w 899616"/>
                <a:gd name="csY1" fmla="*/ 13036 h 2607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</a:cxnLst>
              <a:rect l="l" t="t" r="r" b="b"/>
              <a:pathLst>
                <a:path w="899616" h="26073">
                  <a:moveTo>
                    <a:pt x="0" y="13036"/>
                  </a:moveTo>
                  <a:lnTo>
                    <a:pt x="899616" y="13036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40019" tIns="-9454" rIns="440017" bIns="-9453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500" kern="1200"/>
            </a:p>
          </p:txBody>
        </p:sp>
        <p:sp>
          <p:nvSpPr>
            <p:cNvPr id="16" name="Free-form: Shape 15">
              <a:extLst>
                <a:ext uri="{FF2B5EF4-FFF2-40B4-BE49-F238E27FC236}">
                  <a16:creationId xmlns:a16="http://schemas.microsoft.com/office/drawing/2014/main" id="{81B50627-6CB9-C395-51D7-A163C5DED874}"/>
                </a:ext>
              </a:extLst>
            </p:cNvPr>
            <p:cNvSpPr/>
            <p:nvPr/>
          </p:nvSpPr>
          <p:spPr>
            <a:xfrm>
              <a:off x="3258264" y="4192031"/>
              <a:ext cx="1282982" cy="1282982"/>
            </a:xfrm>
            <a:custGeom>
              <a:avLst/>
              <a:gdLst>
                <a:gd name="csX0" fmla="*/ 0 w 1282982"/>
                <a:gd name="csY0" fmla="*/ 641491 h 1282982"/>
                <a:gd name="csX1" fmla="*/ 641491 w 1282982"/>
                <a:gd name="csY1" fmla="*/ 0 h 1282982"/>
                <a:gd name="csX2" fmla="*/ 1282982 w 1282982"/>
                <a:gd name="csY2" fmla="*/ 641491 h 1282982"/>
                <a:gd name="csX3" fmla="*/ 641491 w 1282982"/>
                <a:gd name="csY3" fmla="*/ 1282982 h 1282982"/>
                <a:gd name="csX4" fmla="*/ 0 w 1282982"/>
                <a:gd name="csY4" fmla="*/ 641491 h 128298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1282982" h="1282982">
                  <a:moveTo>
                    <a:pt x="0" y="641491"/>
                  </a:moveTo>
                  <a:cubicBezTo>
                    <a:pt x="0" y="287205"/>
                    <a:pt x="287205" y="0"/>
                    <a:pt x="641491" y="0"/>
                  </a:cubicBezTo>
                  <a:cubicBezTo>
                    <a:pt x="995777" y="0"/>
                    <a:pt x="1282982" y="287205"/>
                    <a:pt x="1282982" y="641491"/>
                  </a:cubicBezTo>
                  <a:cubicBezTo>
                    <a:pt x="1282982" y="995777"/>
                    <a:pt x="995777" y="1282982"/>
                    <a:pt x="641491" y="1282982"/>
                  </a:cubicBezTo>
                  <a:cubicBezTo>
                    <a:pt x="287205" y="1282982"/>
                    <a:pt x="0" y="995777"/>
                    <a:pt x="0" y="64149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6778" tIns="196778" rIns="196778" bIns="196778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 dirty="0"/>
                <a:t>Ask my tutor</a:t>
              </a:r>
            </a:p>
          </p:txBody>
        </p:sp>
        <p:sp>
          <p:nvSpPr>
            <p:cNvPr id="17" name="Free-form: Shape 16">
              <a:extLst>
                <a:ext uri="{FF2B5EF4-FFF2-40B4-BE49-F238E27FC236}">
                  <a16:creationId xmlns:a16="http://schemas.microsoft.com/office/drawing/2014/main" id="{552D3542-8D36-1882-12D7-79DD5939AC01}"/>
                </a:ext>
              </a:extLst>
            </p:cNvPr>
            <p:cNvSpPr/>
            <p:nvPr/>
          </p:nvSpPr>
          <p:spPr>
            <a:xfrm rot="18900000">
              <a:off x="2678282" y="3605279"/>
              <a:ext cx="899617" cy="26074"/>
            </a:xfrm>
            <a:custGeom>
              <a:avLst/>
              <a:gdLst>
                <a:gd name="csX0" fmla="*/ 0 w 899616"/>
                <a:gd name="csY0" fmla="*/ 13036 h 26073"/>
                <a:gd name="csX1" fmla="*/ 899616 w 899616"/>
                <a:gd name="csY1" fmla="*/ 13036 h 2607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</a:cxnLst>
              <a:rect l="l" t="t" r="r" b="b"/>
              <a:pathLst>
                <a:path w="899616" h="26073">
                  <a:moveTo>
                    <a:pt x="899616" y="13037"/>
                  </a:moveTo>
                  <a:lnTo>
                    <a:pt x="0" y="13037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40017" tIns="-9453" rIns="440019" bIns="-9454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500" kern="1200"/>
            </a:p>
          </p:txBody>
        </p:sp>
        <p:sp>
          <p:nvSpPr>
            <p:cNvPr id="18" name="Free-form: Shape 17">
              <a:extLst>
                <a:ext uri="{FF2B5EF4-FFF2-40B4-BE49-F238E27FC236}">
                  <a16:creationId xmlns:a16="http://schemas.microsoft.com/office/drawing/2014/main" id="{6704427A-DF74-7C2E-BE47-258B77A7B9C8}"/>
                </a:ext>
              </a:extLst>
            </p:cNvPr>
            <p:cNvSpPr/>
            <p:nvPr/>
          </p:nvSpPr>
          <p:spPr>
            <a:xfrm>
              <a:off x="1714934" y="3748491"/>
              <a:ext cx="1282982" cy="1282982"/>
            </a:xfrm>
            <a:custGeom>
              <a:avLst/>
              <a:gdLst>
                <a:gd name="csX0" fmla="*/ 0 w 1282982"/>
                <a:gd name="csY0" fmla="*/ 641491 h 1282982"/>
                <a:gd name="csX1" fmla="*/ 641491 w 1282982"/>
                <a:gd name="csY1" fmla="*/ 0 h 1282982"/>
                <a:gd name="csX2" fmla="*/ 1282982 w 1282982"/>
                <a:gd name="csY2" fmla="*/ 641491 h 1282982"/>
                <a:gd name="csX3" fmla="*/ 641491 w 1282982"/>
                <a:gd name="csY3" fmla="*/ 1282982 h 1282982"/>
                <a:gd name="csX4" fmla="*/ 0 w 1282982"/>
                <a:gd name="csY4" fmla="*/ 641491 h 128298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1282982" h="1282982">
                  <a:moveTo>
                    <a:pt x="0" y="641491"/>
                  </a:moveTo>
                  <a:cubicBezTo>
                    <a:pt x="0" y="287205"/>
                    <a:pt x="287205" y="0"/>
                    <a:pt x="641491" y="0"/>
                  </a:cubicBezTo>
                  <a:cubicBezTo>
                    <a:pt x="995777" y="0"/>
                    <a:pt x="1282982" y="287205"/>
                    <a:pt x="1282982" y="641491"/>
                  </a:cubicBezTo>
                  <a:cubicBezTo>
                    <a:pt x="1282982" y="995777"/>
                    <a:pt x="995777" y="1282982"/>
                    <a:pt x="641491" y="1282982"/>
                  </a:cubicBezTo>
                  <a:cubicBezTo>
                    <a:pt x="287205" y="1282982"/>
                    <a:pt x="0" y="995777"/>
                    <a:pt x="0" y="64149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6778" tIns="196778" rIns="196778" bIns="196778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 dirty="0"/>
                <a:t>Work for just 20 minutes</a:t>
              </a:r>
            </a:p>
          </p:txBody>
        </p:sp>
        <p:sp>
          <p:nvSpPr>
            <p:cNvPr id="19" name="Free-form: Shape 18">
              <a:extLst>
                <a:ext uri="{FF2B5EF4-FFF2-40B4-BE49-F238E27FC236}">
                  <a16:creationId xmlns:a16="http://schemas.microsoft.com/office/drawing/2014/main" id="{5BE20993-795F-6614-ECF8-1B922A40966D}"/>
                </a:ext>
              </a:extLst>
            </p:cNvPr>
            <p:cNvSpPr/>
            <p:nvPr/>
          </p:nvSpPr>
          <p:spPr>
            <a:xfrm rot="21600000">
              <a:off x="2358648" y="2833614"/>
              <a:ext cx="899617" cy="26074"/>
            </a:xfrm>
            <a:custGeom>
              <a:avLst/>
              <a:gdLst>
                <a:gd name="csX0" fmla="*/ 0 w 899616"/>
                <a:gd name="csY0" fmla="*/ 13036 h 26073"/>
                <a:gd name="csX1" fmla="*/ 899616 w 899616"/>
                <a:gd name="csY1" fmla="*/ 13036 h 2607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</a:cxnLst>
              <a:rect l="l" t="t" r="r" b="b"/>
              <a:pathLst>
                <a:path w="899616" h="26073">
                  <a:moveTo>
                    <a:pt x="899616" y="13037"/>
                  </a:moveTo>
                  <a:lnTo>
                    <a:pt x="0" y="13037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40018" tIns="-9452" rIns="440019" bIns="-9454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500" kern="1200"/>
            </a:p>
          </p:txBody>
        </p:sp>
        <p:sp>
          <p:nvSpPr>
            <p:cNvPr id="20" name="Free-form: Shape 19">
              <a:extLst>
                <a:ext uri="{FF2B5EF4-FFF2-40B4-BE49-F238E27FC236}">
                  <a16:creationId xmlns:a16="http://schemas.microsoft.com/office/drawing/2014/main" id="{B851A548-99E7-0EA3-03AC-ABA8516E83C2}"/>
                </a:ext>
              </a:extLst>
            </p:cNvPr>
            <p:cNvSpPr/>
            <p:nvPr/>
          </p:nvSpPr>
          <p:spPr>
            <a:xfrm>
              <a:off x="1075665" y="2205161"/>
              <a:ext cx="1282982" cy="1282982"/>
            </a:xfrm>
            <a:custGeom>
              <a:avLst/>
              <a:gdLst>
                <a:gd name="csX0" fmla="*/ 0 w 1282982"/>
                <a:gd name="csY0" fmla="*/ 641491 h 1282982"/>
                <a:gd name="csX1" fmla="*/ 641491 w 1282982"/>
                <a:gd name="csY1" fmla="*/ 0 h 1282982"/>
                <a:gd name="csX2" fmla="*/ 1282982 w 1282982"/>
                <a:gd name="csY2" fmla="*/ 641491 h 1282982"/>
                <a:gd name="csX3" fmla="*/ 641491 w 1282982"/>
                <a:gd name="csY3" fmla="*/ 1282982 h 1282982"/>
                <a:gd name="csX4" fmla="*/ 0 w 1282982"/>
                <a:gd name="csY4" fmla="*/ 641491 h 128298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1282982" h="1282982">
                  <a:moveTo>
                    <a:pt x="0" y="641491"/>
                  </a:moveTo>
                  <a:cubicBezTo>
                    <a:pt x="0" y="287205"/>
                    <a:pt x="287205" y="0"/>
                    <a:pt x="641491" y="0"/>
                  </a:cubicBezTo>
                  <a:cubicBezTo>
                    <a:pt x="995777" y="0"/>
                    <a:pt x="1282982" y="287205"/>
                    <a:pt x="1282982" y="641491"/>
                  </a:cubicBezTo>
                  <a:cubicBezTo>
                    <a:pt x="1282982" y="995777"/>
                    <a:pt x="995777" y="1282982"/>
                    <a:pt x="641491" y="1282982"/>
                  </a:cubicBezTo>
                  <a:cubicBezTo>
                    <a:pt x="287205" y="1282982"/>
                    <a:pt x="0" y="995777"/>
                    <a:pt x="0" y="64149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6778" tIns="196778" rIns="196778" bIns="196778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 dirty="0"/>
                <a:t>Take a proper break</a:t>
              </a:r>
            </a:p>
          </p:txBody>
        </p:sp>
        <p:sp>
          <p:nvSpPr>
            <p:cNvPr id="21" name="Free-form: Shape 20">
              <a:extLst>
                <a:ext uri="{FF2B5EF4-FFF2-40B4-BE49-F238E27FC236}">
                  <a16:creationId xmlns:a16="http://schemas.microsoft.com/office/drawing/2014/main" id="{3290330A-8A93-3C7C-BB59-2EEDF8B14A0C}"/>
                </a:ext>
              </a:extLst>
            </p:cNvPr>
            <p:cNvSpPr/>
            <p:nvPr/>
          </p:nvSpPr>
          <p:spPr>
            <a:xfrm rot="24300000">
              <a:off x="2678282" y="2061950"/>
              <a:ext cx="899617" cy="26073"/>
            </a:xfrm>
            <a:custGeom>
              <a:avLst/>
              <a:gdLst>
                <a:gd name="csX0" fmla="*/ 0 w 899616"/>
                <a:gd name="csY0" fmla="*/ 13036 h 26073"/>
                <a:gd name="csX1" fmla="*/ 899616 w 899616"/>
                <a:gd name="csY1" fmla="*/ 13036 h 2607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</a:cxnLst>
              <a:rect l="l" t="t" r="r" b="b"/>
              <a:pathLst>
                <a:path w="899616" h="26073">
                  <a:moveTo>
                    <a:pt x="899616" y="13037"/>
                  </a:moveTo>
                  <a:lnTo>
                    <a:pt x="0" y="13037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40017" tIns="-9455" rIns="440018" bIns="-9453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500" kern="1200"/>
            </a:p>
          </p:txBody>
        </p:sp>
        <p:sp>
          <p:nvSpPr>
            <p:cNvPr id="22" name="Free-form: Shape 21">
              <a:extLst>
                <a:ext uri="{FF2B5EF4-FFF2-40B4-BE49-F238E27FC236}">
                  <a16:creationId xmlns:a16="http://schemas.microsoft.com/office/drawing/2014/main" id="{B160B56F-9F55-A21F-2325-BF2BA79DCA54}"/>
                </a:ext>
              </a:extLst>
            </p:cNvPr>
            <p:cNvSpPr/>
            <p:nvPr/>
          </p:nvSpPr>
          <p:spPr>
            <a:xfrm>
              <a:off x="1714934" y="661830"/>
              <a:ext cx="1282982" cy="1282982"/>
            </a:xfrm>
            <a:custGeom>
              <a:avLst/>
              <a:gdLst>
                <a:gd name="csX0" fmla="*/ 0 w 1282982"/>
                <a:gd name="csY0" fmla="*/ 641491 h 1282982"/>
                <a:gd name="csX1" fmla="*/ 641491 w 1282982"/>
                <a:gd name="csY1" fmla="*/ 0 h 1282982"/>
                <a:gd name="csX2" fmla="*/ 1282982 w 1282982"/>
                <a:gd name="csY2" fmla="*/ 641491 h 1282982"/>
                <a:gd name="csX3" fmla="*/ 641491 w 1282982"/>
                <a:gd name="csY3" fmla="*/ 1282982 h 1282982"/>
                <a:gd name="csX4" fmla="*/ 0 w 1282982"/>
                <a:gd name="csY4" fmla="*/ 641491 h 128298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1282982" h="1282982">
                  <a:moveTo>
                    <a:pt x="0" y="641491"/>
                  </a:moveTo>
                  <a:cubicBezTo>
                    <a:pt x="0" y="287205"/>
                    <a:pt x="287205" y="0"/>
                    <a:pt x="641491" y="0"/>
                  </a:cubicBezTo>
                  <a:cubicBezTo>
                    <a:pt x="995777" y="0"/>
                    <a:pt x="1282982" y="287205"/>
                    <a:pt x="1282982" y="641491"/>
                  </a:cubicBezTo>
                  <a:cubicBezTo>
                    <a:pt x="1282982" y="995777"/>
                    <a:pt x="995777" y="1282982"/>
                    <a:pt x="641491" y="1282982"/>
                  </a:cubicBezTo>
                  <a:cubicBezTo>
                    <a:pt x="287205" y="1282982"/>
                    <a:pt x="0" y="995777"/>
                    <a:pt x="0" y="64149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6778" tIns="196778" rIns="196778" bIns="196778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 dirty="0"/>
                <a:t>Go somewhere different to study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461426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7628B2-AAD4-7674-5CC2-F66887FE15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492896"/>
            <a:ext cx="10972800" cy="1143000"/>
          </a:xfrm>
        </p:spPr>
        <p:txBody>
          <a:bodyPr/>
          <a:lstStyle/>
          <a:p>
            <a:r>
              <a:rPr lang="en-GB" altLang="en-US" dirty="0"/>
              <a:t>Small wins = Perfect Plans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02747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697D7-463B-1CF0-C9C6-AB0B0D210D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6566520" cy="1143000"/>
          </a:xfrm>
        </p:spPr>
        <p:txBody>
          <a:bodyPr/>
          <a:lstStyle/>
          <a:p>
            <a:r>
              <a:rPr lang="en-GB" dirty="0"/>
              <a:t>Small wins</a:t>
            </a:r>
          </a:p>
        </p:txBody>
      </p:sp>
      <p:pic>
        <p:nvPicPr>
          <p:cNvPr id="5" name="Content Placeholder 4" descr="Football ball in goal">
            <a:extLst>
              <a:ext uri="{FF2B5EF4-FFF2-40B4-BE49-F238E27FC236}">
                <a16:creationId xmlns:a16="http://schemas.microsoft.com/office/drawing/2014/main" id="{F9C55C9F-65E9-549E-FEE5-818F49BA81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248" y="274638"/>
            <a:ext cx="3658859" cy="2437989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59CC866-FF88-F6C4-0102-5D08C0F65DBD}"/>
              </a:ext>
            </a:extLst>
          </p:cNvPr>
          <p:cNvSpPr txBox="1"/>
          <p:nvPr/>
        </p:nvSpPr>
        <p:spPr>
          <a:xfrm>
            <a:off x="465584" y="1557140"/>
            <a:ext cx="7286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Instead of making huge goals...</a:t>
            </a:r>
          </a:p>
          <a:p>
            <a:endParaRPr lang="en-GB" sz="2000" dirty="0"/>
          </a:p>
          <a:p>
            <a:r>
              <a:rPr lang="en-GB" sz="2000" dirty="0"/>
              <a:t>Choose </a:t>
            </a:r>
            <a:r>
              <a:rPr lang="en-GB" sz="2000" b="1" u="sng" dirty="0"/>
              <a:t>one</a:t>
            </a:r>
            <a:r>
              <a:rPr lang="en-GB" sz="2000" dirty="0"/>
              <a:t> tiny action you'll complete in the next 48 hours.</a:t>
            </a:r>
          </a:p>
          <a:p>
            <a:endParaRPr lang="en-GB" sz="2000" dirty="0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2349DCE6-E6E0-FD79-1B4C-0371533F30C2}"/>
              </a:ext>
            </a:extLst>
          </p:cNvPr>
          <p:cNvGrpSpPr/>
          <p:nvPr/>
        </p:nvGrpSpPr>
        <p:grpSpPr>
          <a:xfrm>
            <a:off x="292795" y="3132478"/>
            <a:ext cx="11362753" cy="2339186"/>
            <a:chOff x="292795" y="3132478"/>
            <a:chExt cx="11362753" cy="2339186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54FAEEE2-E832-B34E-20BB-0255AC74611E}"/>
                </a:ext>
              </a:extLst>
            </p:cNvPr>
            <p:cNvGrpSpPr/>
            <p:nvPr/>
          </p:nvGrpSpPr>
          <p:grpSpPr>
            <a:xfrm>
              <a:off x="1154512" y="3132478"/>
              <a:ext cx="10501036" cy="2290845"/>
              <a:chOff x="1154512" y="3132478"/>
              <a:chExt cx="10501036" cy="2290845"/>
            </a:xfrm>
          </p:grpSpPr>
          <p:pic>
            <p:nvPicPr>
              <p:cNvPr id="7" name="Content Placeholder 4" descr="Football ball in goal">
                <a:extLst>
                  <a:ext uri="{FF2B5EF4-FFF2-40B4-BE49-F238E27FC236}">
                    <a16:creationId xmlns:a16="http://schemas.microsoft.com/office/drawing/2014/main" id="{770BDAD5-B6F7-0065-0271-1B33986DFA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154512" y="3960271"/>
                <a:ext cx="1512168" cy="10075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" name="Content Placeholder 4" descr="Football ball in goal">
                <a:extLst>
                  <a:ext uri="{FF2B5EF4-FFF2-40B4-BE49-F238E27FC236}">
                    <a16:creationId xmlns:a16="http://schemas.microsoft.com/office/drawing/2014/main" id="{F3917D3D-F6BB-9AC4-DF29-E54696A461F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3791744" y="3132478"/>
                <a:ext cx="1512168" cy="10075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2" name="Rectangle: Rounded Corners 11">
                <a:extLst>
                  <a:ext uri="{FF2B5EF4-FFF2-40B4-BE49-F238E27FC236}">
                    <a16:creationId xmlns:a16="http://schemas.microsoft.com/office/drawing/2014/main" id="{6940CF91-6725-6E64-94D5-95F12FCE5B27}"/>
                  </a:ext>
                </a:extLst>
              </p:cNvPr>
              <p:cNvSpPr/>
              <p:nvPr/>
            </p:nvSpPr>
            <p:spPr>
              <a:xfrm>
                <a:off x="2913856" y="3636275"/>
                <a:ext cx="1381944" cy="1007595"/>
              </a:xfrm>
              <a:prstGeom prst="roundRect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b="1" dirty="0"/>
                  <a:t>Read one paper</a:t>
                </a:r>
              </a:p>
            </p:txBody>
          </p:sp>
          <p:pic>
            <p:nvPicPr>
              <p:cNvPr id="16" name="Content Placeholder 4" descr="Football ball in goal">
                <a:extLst>
                  <a:ext uri="{FF2B5EF4-FFF2-40B4-BE49-F238E27FC236}">
                    <a16:creationId xmlns:a16="http://schemas.microsoft.com/office/drawing/2014/main" id="{AAE626C6-AB04-DC91-B048-E638CED12A6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5431841" y="3883481"/>
                <a:ext cx="1512168" cy="10075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8" name="Rectangle: Rounded Corners 17">
                <a:extLst>
                  <a:ext uri="{FF2B5EF4-FFF2-40B4-BE49-F238E27FC236}">
                    <a16:creationId xmlns:a16="http://schemas.microsoft.com/office/drawing/2014/main" id="{C0F77508-0CB9-6CD6-A80C-4C1DD5E9C405}"/>
                  </a:ext>
                </a:extLst>
              </p:cNvPr>
              <p:cNvSpPr/>
              <p:nvPr/>
            </p:nvSpPr>
            <p:spPr>
              <a:xfrm>
                <a:off x="4553952" y="4387278"/>
                <a:ext cx="1512167" cy="1007595"/>
              </a:xfrm>
              <a:prstGeom prst="roundRect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b="1" dirty="0"/>
                  <a:t>Organise references</a:t>
                </a:r>
              </a:p>
            </p:txBody>
          </p:sp>
          <p:pic>
            <p:nvPicPr>
              <p:cNvPr id="22" name="Content Placeholder 4" descr="Football ball in goal">
                <a:extLst>
                  <a:ext uri="{FF2B5EF4-FFF2-40B4-BE49-F238E27FC236}">
                    <a16:creationId xmlns:a16="http://schemas.microsoft.com/office/drawing/2014/main" id="{6C0E06E1-F5D0-A736-468B-3B58427A92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8183126" y="3312279"/>
                <a:ext cx="1512168" cy="10075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4" name="Rectangle: Rounded Corners 23">
                <a:extLst>
                  <a:ext uri="{FF2B5EF4-FFF2-40B4-BE49-F238E27FC236}">
                    <a16:creationId xmlns:a16="http://schemas.microsoft.com/office/drawing/2014/main" id="{417CA81E-D97F-6441-36C9-D8EDD42157D9}"/>
                  </a:ext>
                </a:extLst>
              </p:cNvPr>
              <p:cNvSpPr/>
              <p:nvPr/>
            </p:nvSpPr>
            <p:spPr>
              <a:xfrm>
                <a:off x="7305238" y="3816076"/>
                <a:ext cx="1512168" cy="1007595"/>
              </a:xfrm>
              <a:prstGeom prst="roundRect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b="1" dirty="0"/>
                  <a:t>Email project supervisor.</a:t>
                </a:r>
              </a:p>
            </p:txBody>
          </p:sp>
          <p:pic>
            <p:nvPicPr>
              <p:cNvPr id="26" name="Content Placeholder 4" descr="Football ball in goal">
                <a:extLst>
                  <a:ext uri="{FF2B5EF4-FFF2-40B4-BE49-F238E27FC236}">
                    <a16:creationId xmlns:a16="http://schemas.microsoft.com/office/drawing/2014/main" id="{0876A34A-8BAB-6A26-4165-A7BAA5B938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0143380" y="3911931"/>
                <a:ext cx="1512168" cy="10075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8" name="Rectangle: Rounded Corners 27">
                <a:extLst>
                  <a:ext uri="{FF2B5EF4-FFF2-40B4-BE49-F238E27FC236}">
                    <a16:creationId xmlns:a16="http://schemas.microsoft.com/office/drawing/2014/main" id="{B1149894-0A15-BACE-A0DE-0EC35DD10F14}"/>
                  </a:ext>
                </a:extLst>
              </p:cNvPr>
              <p:cNvSpPr/>
              <p:nvPr/>
            </p:nvSpPr>
            <p:spPr>
              <a:xfrm>
                <a:off x="9265492" y="4415728"/>
                <a:ext cx="1381944" cy="1007595"/>
              </a:xfrm>
              <a:prstGeom prst="roundRect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b="1" dirty="0"/>
                  <a:t>Update LinkedIn.</a:t>
                </a:r>
              </a:p>
            </p:txBody>
          </p:sp>
        </p:grp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F7DE56E6-13ED-5B03-E5A0-2E60BECECC97}"/>
                </a:ext>
              </a:extLst>
            </p:cNvPr>
            <p:cNvSpPr/>
            <p:nvPr/>
          </p:nvSpPr>
          <p:spPr>
            <a:xfrm>
              <a:off x="292795" y="4464069"/>
              <a:ext cx="1381944" cy="1007595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b="1" dirty="0"/>
                <a:t>Write 300 words.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435902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>
          <a:extLst>
            <a:ext uri="{FF2B5EF4-FFF2-40B4-BE49-F238E27FC236}">
              <a16:creationId xmlns:a16="http://schemas.microsoft.com/office/drawing/2014/main" id="{43273607-4BC4-94C3-C14A-F747E4E0A4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39">
            <a:extLst>
              <a:ext uri="{FF2B5EF4-FFF2-40B4-BE49-F238E27FC236}">
                <a16:creationId xmlns:a16="http://schemas.microsoft.com/office/drawing/2014/main" id="{7A591C4E-A714-71B9-F791-5BF59B39E217}"/>
              </a:ext>
            </a:extLst>
          </p:cNvPr>
          <p:cNvSpPr/>
          <p:nvPr/>
        </p:nvSpPr>
        <p:spPr>
          <a:xfrm>
            <a:off x="641866" y="1916832"/>
            <a:ext cx="7182326" cy="13127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r>
              <a:rPr lang="en-GB" sz="2400" dirty="0"/>
              <a:t>Share your small action goal with a peer or your tutor. </a:t>
            </a:r>
          </a:p>
          <a:p>
            <a:endParaRPr lang="en-GB" sz="2400" dirty="0"/>
          </a:p>
          <a:p>
            <a:r>
              <a:rPr lang="en-GB" sz="2400" dirty="0"/>
              <a:t>If you do not feel comfortable sharing, try setting an alarm on your phone for two days time to remind you to review your goal.  </a:t>
            </a:r>
            <a:endParaRPr sz="24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2DA348B2-7BAB-59F5-DEE1-F35D095B5D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6566520" cy="1143000"/>
          </a:xfrm>
        </p:spPr>
        <p:txBody>
          <a:bodyPr/>
          <a:lstStyle/>
          <a:p>
            <a:r>
              <a:rPr lang="en-GB" dirty="0"/>
              <a:t>Small wins</a:t>
            </a:r>
          </a:p>
        </p:txBody>
      </p:sp>
      <p:pic>
        <p:nvPicPr>
          <p:cNvPr id="4" name="Content Placeholder 4" descr="Football ball in goal">
            <a:extLst>
              <a:ext uri="{FF2B5EF4-FFF2-40B4-BE49-F238E27FC236}">
                <a16:creationId xmlns:a16="http://schemas.microsoft.com/office/drawing/2014/main" id="{C3A9B52B-4BE8-FAF7-06A3-53E87DE5AB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248" y="274638"/>
            <a:ext cx="3658859" cy="2437989"/>
          </a:xfrm>
        </p:spPr>
      </p:pic>
    </p:spTree>
    <p:extLst>
      <p:ext uri="{BB962C8B-B14F-4D97-AF65-F5344CB8AC3E}">
        <p14:creationId xmlns:p14="http://schemas.microsoft.com/office/powerpoint/2010/main" val="24645611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C384218-0866-8727-3B4F-F4BBD3377A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Week 1 vs Week 10 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69782419-7F82-F39D-D9E4-48485141E82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 bwMode="auto">
          <a:xfrm>
            <a:off x="4001645" y="3013944"/>
            <a:ext cx="4188710" cy="2634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BFC0508-B160-D423-A0F7-17CD85C37751}"/>
              </a:ext>
            </a:extLst>
          </p:cNvPr>
          <p:cNvSpPr txBox="1"/>
          <p:nvPr/>
        </p:nvSpPr>
        <p:spPr>
          <a:xfrm>
            <a:off x="3524239" y="1391487"/>
            <a:ext cx="53080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You first year of university is a transformative year.</a:t>
            </a:r>
          </a:p>
          <a:p>
            <a:pPr algn="ctr"/>
            <a:r>
              <a:rPr lang="en-GB" dirty="0"/>
              <a:t>How did you feel in </a:t>
            </a:r>
            <a:r>
              <a:rPr lang="en-GB" b="1" dirty="0"/>
              <a:t>week 1</a:t>
            </a:r>
            <a:r>
              <a:rPr lang="en-GB" dirty="0"/>
              <a:t>?</a:t>
            </a:r>
          </a:p>
          <a:p>
            <a:pPr algn="ctr"/>
            <a:r>
              <a:rPr lang="en-GB" dirty="0"/>
              <a:t> How do you feel </a:t>
            </a:r>
            <a:r>
              <a:rPr lang="en-GB" b="1" dirty="0"/>
              <a:t>in week 10</a:t>
            </a:r>
            <a:r>
              <a:rPr lang="en-GB" dirty="0"/>
              <a:t>?  </a:t>
            </a: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0A499552-0F56-32C5-4B2F-803DF981723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39970719"/>
              </p:ext>
            </p:extLst>
          </p:nvPr>
        </p:nvGraphicFramePr>
        <p:xfrm>
          <a:off x="407368" y="274638"/>
          <a:ext cx="2839864" cy="53736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C56AA850-D585-FE7D-CE3A-3B551EE4A4D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62922411"/>
              </p:ext>
            </p:extLst>
          </p:nvPr>
        </p:nvGraphicFramePr>
        <p:xfrm>
          <a:off x="8964074" y="69304"/>
          <a:ext cx="3006576" cy="56297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6D0964D4-A4B9-BE2A-C511-3F5F5AD66177}"/>
              </a:ext>
            </a:extLst>
          </p:cNvPr>
          <p:cNvSpPr txBox="1"/>
          <p:nvPr/>
        </p:nvSpPr>
        <p:spPr>
          <a:xfrm>
            <a:off x="3579165" y="2534487"/>
            <a:ext cx="50529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Discuss in pairs and feedback to your tutor. </a:t>
            </a:r>
          </a:p>
        </p:txBody>
      </p:sp>
    </p:spTree>
    <p:extLst>
      <p:ext uri="{BB962C8B-B14F-4D97-AF65-F5344CB8AC3E}">
        <p14:creationId xmlns:p14="http://schemas.microsoft.com/office/powerpoint/2010/main" val="33474186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05BA3B4-B071-53D0-8768-BC6B4DDA9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Week 1 vs Week 10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2999A9B-D7DA-4290-A556-054B6ED9CDF2}"/>
              </a:ext>
            </a:extLst>
          </p:cNvPr>
          <p:cNvSpPr txBox="1"/>
          <p:nvPr/>
        </p:nvSpPr>
        <p:spPr>
          <a:xfrm>
            <a:off x="523800" y="1842265"/>
            <a:ext cx="10972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would you complete these sentences? </a:t>
            </a:r>
          </a:p>
          <a:p>
            <a:r>
              <a:rPr lang="en-GB" sz="2400" dirty="0"/>
              <a:t> </a:t>
            </a:r>
          </a:p>
          <a:p>
            <a:endParaRPr lang="en-GB" dirty="0"/>
          </a:p>
          <a:p>
            <a:endParaRPr lang="en-GB" dirty="0"/>
          </a:p>
          <a:p>
            <a:br>
              <a:rPr lang="en-GB" dirty="0"/>
            </a:b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8DA0D6-B87A-54D1-4CCB-38427FF39FD8}"/>
              </a:ext>
            </a:extLst>
          </p:cNvPr>
          <p:cNvSpPr txBox="1"/>
          <p:nvPr/>
        </p:nvSpPr>
        <p:spPr>
          <a:xfrm>
            <a:off x="1847528" y="5085184"/>
            <a:ext cx="904832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/>
              <a:t>Work in pairs or small groups to discuss your responses. </a:t>
            </a:r>
          </a:p>
        </p:txBody>
      </p:sp>
      <p:sp>
        <p:nvSpPr>
          <p:cNvPr id="9" name="Speech Bubble: Rectangle 8">
            <a:extLst>
              <a:ext uri="{FF2B5EF4-FFF2-40B4-BE49-F238E27FC236}">
                <a16:creationId xmlns:a16="http://schemas.microsoft.com/office/drawing/2014/main" id="{91093F89-EA2C-91F1-96F0-622895420ECD}"/>
              </a:ext>
            </a:extLst>
          </p:cNvPr>
          <p:cNvSpPr/>
          <p:nvPr/>
        </p:nvSpPr>
        <p:spPr>
          <a:xfrm>
            <a:off x="2135560" y="2564904"/>
            <a:ext cx="3960440" cy="1584176"/>
          </a:xfrm>
          <a:prstGeom prst="wedgeRectCallout">
            <a:avLst>
              <a:gd name="adj1" fmla="val -62149"/>
              <a:gd name="adj2" fmla="val 77690"/>
            </a:avLst>
          </a:prstGeom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/>
              <a:t>At the start of the year, I thought university would...</a:t>
            </a:r>
          </a:p>
        </p:txBody>
      </p:sp>
      <p:sp>
        <p:nvSpPr>
          <p:cNvPr id="10" name="Speech Bubble: Rectangle 9">
            <a:extLst>
              <a:ext uri="{FF2B5EF4-FFF2-40B4-BE49-F238E27FC236}">
                <a16:creationId xmlns:a16="http://schemas.microsoft.com/office/drawing/2014/main" id="{121DD2CF-E574-6972-F491-2BA3079AA4CE}"/>
              </a:ext>
            </a:extLst>
          </p:cNvPr>
          <p:cNvSpPr/>
          <p:nvPr/>
        </p:nvSpPr>
        <p:spPr>
          <a:xfrm>
            <a:off x="6396009" y="2564904"/>
            <a:ext cx="3653172" cy="1584176"/>
          </a:xfrm>
          <a:prstGeom prst="wedgeRectCallout">
            <a:avLst>
              <a:gd name="adj1" fmla="val 64942"/>
              <a:gd name="adj2" fmla="val 89504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b="1" dirty="0"/>
              <a:t>Now I realise...</a:t>
            </a:r>
          </a:p>
        </p:txBody>
      </p:sp>
    </p:spTree>
    <p:extLst>
      <p:ext uri="{BB962C8B-B14F-4D97-AF65-F5344CB8AC3E}">
        <p14:creationId xmlns:p14="http://schemas.microsoft.com/office/powerpoint/2010/main" val="1524751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617C30-898E-2504-C749-4DAF5F1FD5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400" y="2286000"/>
            <a:ext cx="10972800" cy="1143000"/>
          </a:xfrm>
        </p:spPr>
        <p:txBody>
          <a:bodyPr/>
          <a:lstStyle/>
          <a:p>
            <a:r>
              <a:rPr lang="en-GB" altLang="en-US" dirty="0"/>
              <a:t>Future You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84575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>
          <a:extLst>
            <a:ext uri="{FF2B5EF4-FFF2-40B4-BE49-F238E27FC236}">
              <a16:creationId xmlns:a16="http://schemas.microsoft.com/office/drawing/2014/main" id="{5C243732-FA3B-A311-F3C9-B4FC329C69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39">
            <a:extLst>
              <a:ext uri="{FF2B5EF4-FFF2-40B4-BE49-F238E27FC236}">
                <a16:creationId xmlns:a16="http://schemas.microsoft.com/office/drawing/2014/main" id="{B98FA111-D6D4-F47B-D5A0-3347855F73BE}"/>
              </a:ext>
            </a:extLst>
          </p:cNvPr>
          <p:cNvSpPr/>
          <p:nvPr/>
        </p:nvSpPr>
        <p:spPr>
          <a:xfrm>
            <a:off x="641866" y="1916832"/>
            <a:ext cx="5258229" cy="13127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endParaRPr sz="2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6BF7807-731E-7F04-67BA-E4DF5888DCFB}"/>
              </a:ext>
            </a:extLst>
          </p:cNvPr>
          <p:cNvSpPr txBox="1"/>
          <p:nvPr/>
        </p:nvSpPr>
        <p:spPr>
          <a:xfrm>
            <a:off x="4655840" y="404664"/>
            <a:ext cx="11089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Future You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4BF9109-C252-F292-371B-B3EC2DCD4AF8}"/>
              </a:ext>
            </a:extLst>
          </p:cNvPr>
          <p:cNvSpPr txBox="1"/>
          <p:nvPr/>
        </p:nvSpPr>
        <p:spPr>
          <a:xfrm>
            <a:off x="641866" y="1557542"/>
            <a:ext cx="739835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400" b="1" dirty="0"/>
              <a:t>Imagine this...</a:t>
            </a:r>
          </a:p>
          <a:p>
            <a:pPr>
              <a:buNone/>
            </a:pPr>
            <a:r>
              <a:rPr lang="en-GB" sz="2400" dirty="0"/>
              <a:t>It's three weeks from now.</a:t>
            </a:r>
          </a:p>
          <a:p>
            <a:pPr>
              <a:buNone/>
            </a:pPr>
            <a:r>
              <a:rPr lang="en-GB" sz="2400" dirty="0"/>
              <a:t>You have submitted your final assessment.</a:t>
            </a:r>
          </a:p>
          <a:p>
            <a:pPr>
              <a:buNone/>
            </a:pPr>
            <a:r>
              <a:rPr lang="en-GB" sz="2400" dirty="0"/>
              <a:t>You have closed your laptop.</a:t>
            </a:r>
          </a:p>
          <a:p>
            <a:pPr>
              <a:buNone/>
            </a:pPr>
            <a:r>
              <a:rPr lang="en-GB" sz="2400" dirty="0"/>
              <a:t>You have completed the term.</a:t>
            </a:r>
          </a:p>
          <a:p>
            <a:pPr>
              <a:buNone/>
            </a:pPr>
            <a:r>
              <a:rPr lang="en-GB" sz="2400" dirty="0"/>
              <a:t>For some of you – you have completed your Cert HE</a:t>
            </a:r>
          </a:p>
          <a:p>
            <a:pPr>
              <a:buNone/>
            </a:pPr>
            <a:endParaRPr lang="en-GB" sz="2400" dirty="0"/>
          </a:p>
          <a:p>
            <a:pPr>
              <a:buNone/>
            </a:pPr>
            <a:r>
              <a:rPr lang="en-GB" sz="2400" dirty="0"/>
              <a:t>Future You has just sent you a 30-second voice note.</a:t>
            </a:r>
          </a:p>
          <a:p>
            <a:pPr>
              <a:buNone/>
            </a:pPr>
            <a:endParaRPr lang="en-GB" sz="2400" dirty="0"/>
          </a:p>
          <a:p>
            <a:pPr>
              <a:buNone/>
            </a:pPr>
            <a:r>
              <a:rPr lang="en-GB" sz="2400" b="1" dirty="0"/>
              <a:t>What do they say?</a:t>
            </a:r>
            <a:endParaRPr lang="en-GB" sz="24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A3D3C65-3ACC-5F95-139D-311C9926D5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5926" y="1512106"/>
            <a:ext cx="3122676" cy="3434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4907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>
          <a:extLst>
            <a:ext uri="{FF2B5EF4-FFF2-40B4-BE49-F238E27FC236}">
              <a16:creationId xmlns:a16="http://schemas.microsoft.com/office/drawing/2014/main" id="{87DAFBC8-713B-6DA4-D376-4B16A5A29A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39">
            <a:extLst>
              <a:ext uri="{FF2B5EF4-FFF2-40B4-BE49-F238E27FC236}">
                <a16:creationId xmlns:a16="http://schemas.microsoft.com/office/drawing/2014/main" id="{6C13A990-6A1E-CAF6-C6F8-2EE70B24C52C}"/>
              </a:ext>
            </a:extLst>
          </p:cNvPr>
          <p:cNvSpPr/>
          <p:nvPr/>
        </p:nvSpPr>
        <p:spPr>
          <a:xfrm>
            <a:off x="6096000" y="1700808"/>
            <a:ext cx="5258229" cy="13127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endParaRPr sz="2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BBFA7B-9FB0-F153-DD99-C5DC97D048BA}"/>
              </a:ext>
            </a:extLst>
          </p:cNvPr>
          <p:cNvSpPr txBox="1"/>
          <p:nvPr/>
        </p:nvSpPr>
        <p:spPr>
          <a:xfrm>
            <a:off x="4655840" y="404664"/>
            <a:ext cx="11089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Future You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DC9F5AB-1C69-5536-277A-7EA002BCED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5440" y="1556792"/>
            <a:ext cx="3122676" cy="34349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DF05F9C-09EA-3E14-1171-D0EBB88AF103}"/>
              </a:ext>
            </a:extLst>
          </p:cNvPr>
          <p:cNvSpPr txBox="1"/>
          <p:nvPr/>
        </p:nvSpPr>
        <p:spPr>
          <a:xfrm>
            <a:off x="4655840" y="2441819"/>
            <a:ext cx="7872152" cy="28052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GB" sz="2000" dirty="0"/>
              <a:t>Complete these prompts</a:t>
            </a:r>
          </a:p>
          <a:p>
            <a:pPr>
              <a:lnSpc>
                <a:spcPct val="150000"/>
              </a:lnSpc>
              <a:buNone/>
            </a:pPr>
            <a:r>
              <a:rPr lang="en-GB" sz="2000" dirty="0"/>
              <a:t>🎤 "Thank you for...“</a:t>
            </a:r>
          </a:p>
          <a:p>
            <a:pPr>
              <a:lnSpc>
                <a:spcPct val="150000"/>
              </a:lnSpc>
              <a:buNone/>
            </a:pPr>
            <a:r>
              <a:rPr lang="en-GB" sz="2000" dirty="0"/>
              <a:t>🎤 "I'm so glad you didn't...“</a:t>
            </a:r>
          </a:p>
          <a:p>
            <a:pPr>
              <a:lnSpc>
                <a:spcPct val="150000"/>
              </a:lnSpc>
              <a:buNone/>
            </a:pPr>
            <a:r>
              <a:rPr lang="en-GB" sz="2000" dirty="0"/>
              <a:t>🎤 "The thing that made the biggest difference was...“</a:t>
            </a:r>
          </a:p>
          <a:p>
            <a:pPr>
              <a:lnSpc>
                <a:spcPct val="150000"/>
              </a:lnSpc>
              <a:buNone/>
            </a:pPr>
            <a:r>
              <a:rPr lang="en-GB" sz="2000" dirty="0"/>
              <a:t>🎤 "You were stressing about... but honestly...“</a:t>
            </a:r>
          </a:p>
          <a:p>
            <a:pPr>
              <a:lnSpc>
                <a:spcPct val="150000"/>
              </a:lnSpc>
              <a:buNone/>
            </a:pPr>
            <a:r>
              <a:rPr lang="en-GB" sz="2000" dirty="0"/>
              <a:t>🎤 "One thing I wish you'd done sooner..."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05B430-0E13-384E-480B-BD3DFC8E4086}"/>
              </a:ext>
            </a:extLst>
          </p:cNvPr>
          <p:cNvSpPr txBox="1"/>
          <p:nvPr/>
        </p:nvSpPr>
        <p:spPr>
          <a:xfrm>
            <a:off x="4871864" y="1556792"/>
            <a:ext cx="62646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Create a voice note on your phone, imagine we are three weeks in the future and the term is complete. </a:t>
            </a:r>
          </a:p>
        </p:txBody>
      </p:sp>
    </p:spTree>
    <p:extLst>
      <p:ext uri="{BB962C8B-B14F-4D97-AF65-F5344CB8AC3E}">
        <p14:creationId xmlns:p14="http://schemas.microsoft.com/office/powerpoint/2010/main" val="30166300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486168-501D-B117-9FA4-3383006FB2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r>
              <a:rPr lang="en-GB" dirty="0"/>
              <a:t>Voice note - Pair Discussion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77C2219-4F4F-E91A-4531-6784AABBC60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0637" r="-1" b="22017"/>
          <a:stretch>
            <a:fillRect/>
          </a:stretch>
        </p:blipFill>
        <p:spPr>
          <a:xfrm>
            <a:off x="609600" y="1600201"/>
            <a:ext cx="5384800" cy="3989040"/>
          </a:xfrm>
          <a:prstGeom prst="rect">
            <a:avLst/>
          </a:prstGeom>
          <a:noFill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3DC975D-5515-1CF2-F0E5-C858E33A91C3}"/>
              </a:ext>
            </a:extLst>
          </p:cNvPr>
          <p:cNvSpPr txBox="1"/>
          <p:nvPr/>
        </p:nvSpPr>
        <p:spPr bwMode="auto">
          <a:xfrm>
            <a:off x="6197600" y="1600201"/>
            <a:ext cx="5731048" cy="39890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600" u="sng" dirty="0">
                <a:latin typeface="+mn-lt"/>
                <a:cs typeface="+mn-cs"/>
              </a:rPr>
              <a:t>Share</a:t>
            </a:r>
            <a:r>
              <a:rPr lang="en-US" sz="2600" dirty="0">
                <a:latin typeface="+mn-lt"/>
                <a:cs typeface="+mn-cs"/>
              </a:rPr>
              <a:t> one part of your voice note with a partner.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sz="2600" dirty="0">
              <a:latin typeface="+mn-lt"/>
              <a:cs typeface="+mn-cs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600" u="sng" dirty="0">
                <a:latin typeface="+mn-lt"/>
                <a:cs typeface="+mn-cs"/>
              </a:rPr>
              <a:t>Discuss</a:t>
            </a:r>
            <a:r>
              <a:rPr lang="en-US" sz="2600" dirty="0">
                <a:latin typeface="+mn-lt"/>
                <a:cs typeface="+mn-cs"/>
              </a:rPr>
              <a:t>: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600" dirty="0">
                <a:latin typeface="+mn-lt"/>
                <a:cs typeface="+mn-cs"/>
              </a:rPr>
              <a:t>Which message felt most real?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sz="2600" dirty="0">
              <a:latin typeface="+mn-lt"/>
              <a:cs typeface="+mn-cs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600" dirty="0">
                <a:latin typeface="+mn-lt"/>
                <a:cs typeface="+mn-cs"/>
              </a:rPr>
              <a:t>Did anything surprise you? 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600" dirty="0">
                <a:latin typeface="+mn-lt"/>
                <a:cs typeface="+mn-cs"/>
              </a:rPr>
              <a:t>Is there anything ‘Future You’ would tell both of you?</a:t>
            </a:r>
          </a:p>
        </p:txBody>
      </p:sp>
    </p:spTree>
    <p:extLst>
      <p:ext uri="{BB962C8B-B14F-4D97-AF65-F5344CB8AC3E}">
        <p14:creationId xmlns:p14="http://schemas.microsoft.com/office/powerpoint/2010/main" val="33010305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49C24C-A294-A404-9684-103631E6E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408" y="2286000"/>
            <a:ext cx="10972800" cy="1143000"/>
          </a:xfrm>
        </p:spPr>
        <p:txBody>
          <a:bodyPr/>
          <a:lstStyle/>
          <a:p>
            <a:r>
              <a:rPr lang="en-GB" dirty="0"/>
              <a:t>Reflect and review</a:t>
            </a:r>
          </a:p>
        </p:txBody>
      </p:sp>
    </p:spTree>
    <p:extLst>
      <p:ext uri="{BB962C8B-B14F-4D97-AF65-F5344CB8AC3E}">
        <p14:creationId xmlns:p14="http://schemas.microsoft.com/office/powerpoint/2010/main" val="33496080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3C20FC-1C4A-7810-7A63-88737BE1B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a typeface="Calibri Light"/>
                <a:cs typeface="Calibri Light"/>
              </a:rPr>
              <a:t>Personal Progress Padlet</a:t>
            </a: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D27955-A2E1-F80A-B814-BFCCA67339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8" y="1825625"/>
            <a:ext cx="11481847" cy="357593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400" dirty="0">
                <a:ea typeface="Calibri"/>
                <a:cs typeface="Calibri"/>
              </a:rPr>
              <a:t>There are </a:t>
            </a:r>
            <a:r>
              <a:rPr lang="en-GB" sz="2400" b="1" dirty="0">
                <a:ea typeface="Calibri"/>
                <a:cs typeface="Calibri"/>
              </a:rPr>
              <a:t>no formal assessments</a:t>
            </a:r>
            <a:r>
              <a:rPr lang="en-GB" sz="2400" dirty="0">
                <a:ea typeface="Calibri"/>
                <a:cs typeface="Calibri"/>
              </a:rPr>
              <a:t> within 'Essential Skills' classes but you are encouraged to keep your Personal Progress Padlet.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2400" dirty="0"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400" dirty="0">
                <a:ea typeface="Calibri"/>
                <a:cs typeface="Calibri"/>
              </a:rPr>
              <a:t>Note down in your Personal Progress Padlet: </a:t>
            </a:r>
          </a:p>
          <a:p>
            <a:pPr lvl="2">
              <a:lnSpc>
                <a:spcPct val="100000"/>
              </a:lnSpc>
              <a:spcBef>
                <a:spcPts val="0"/>
              </a:spcBef>
            </a:pPr>
            <a:r>
              <a:rPr lang="en-GB" sz="2400" dirty="0">
                <a:ea typeface="Calibri"/>
                <a:cs typeface="Calibri"/>
              </a:rPr>
              <a:t>What have you learnt today? </a:t>
            </a:r>
          </a:p>
          <a:p>
            <a:pPr lvl="2">
              <a:lnSpc>
                <a:spcPct val="100000"/>
              </a:lnSpc>
              <a:spcBef>
                <a:spcPts val="0"/>
              </a:spcBef>
            </a:pPr>
            <a:r>
              <a:rPr lang="en-GB" sz="2400" dirty="0">
                <a:ea typeface="Calibri"/>
                <a:cs typeface="Calibri"/>
              </a:rPr>
              <a:t>How will you use this new skill?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2400" dirty="0"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400" dirty="0">
                <a:ea typeface="Calibri"/>
                <a:cs typeface="Calibri"/>
              </a:rPr>
              <a:t>.</a:t>
            </a:r>
            <a:endParaRPr lang="en-GB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FAD5786-E0B0-4985-7D72-69BF418E4025}"/>
              </a:ext>
            </a:extLst>
          </p:cNvPr>
          <p:cNvSpPr/>
          <p:nvPr/>
        </p:nvSpPr>
        <p:spPr>
          <a:xfrm>
            <a:off x="551384" y="4446191"/>
            <a:ext cx="11282398" cy="82043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Share your Padlet with your tutor – email the link or share a QR code</a:t>
            </a:r>
          </a:p>
        </p:txBody>
      </p:sp>
    </p:spTree>
    <p:extLst>
      <p:ext uri="{BB962C8B-B14F-4D97-AF65-F5344CB8AC3E}">
        <p14:creationId xmlns:p14="http://schemas.microsoft.com/office/powerpoint/2010/main" val="316344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6770C6-547E-1843-489D-EC20169CB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 wrap="square" anchor="ctr">
            <a:normAutofit/>
          </a:bodyPr>
          <a:lstStyle/>
          <a:p>
            <a:r>
              <a:rPr lang="en-GB" dirty="0"/>
              <a:t>The remainder of the session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C32E60-A50A-535A-EFEB-163A5AA1F1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2708919"/>
            <a:ext cx="5384800" cy="2880321"/>
          </a:xfrm>
        </p:spPr>
        <p:txBody>
          <a:bodyPr wrap="square" anchor="t">
            <a:normAutofit/>
          </a:bodyPr>
          <a:lstStyle/>
          <a:p>
            <a:r>
              <a:rPr lang="en-GB" dirty="0"/>
              <a:t>Spend the remainder of the session focusing on the small goal you have set yourself. </a:t>
            </a:r>
          </a:p>
        </p:txBody>
      </p:sp>
      <p:pic>
        <p:nvPicPr>
          <p:cNvPr id="4" name="Content Placeholder 4" descr="Football ball in goal">
            <a:extLst>
              <a:ext uri="{FF2B5EF4-FFF2-40B4-BE49-F238E27FC236}">
                <a16:creationId xmlns:a16="http://schemas.microsoft.com/office/drawing/2014/main" id="{17F80DDB-79ED-5818-021D-9711B18D3C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4" r="-2" b="-2"/>
          <a:stretch>
            <a:fillRect/>
          </a:stretch>
        </p:blipFill>
        <p:spPr bwMode="auto">
          <a:xfrm>
            <a:off x="6197600" y="1600201"/>
            <a:ext cx="5384800" cy="398904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3302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4B64818-EEDB-45A9-B157-A1897F85A7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4152" y="188640"/>
            <a:ext cx="3834734" cy="2313623"/>
          </a:xfrm>
          <a:prstGeom prst="rect">
            <a:avLst/>
          </a:prstGeom>
        </p:spPr>
      </p:pic>
      <p:sp>
        <p:nvSpPr>
          <p:cNvPr id="3" name="TextBox 15">
            <a:extLst>
              <a:ext uri="{FF2B5EF4-FFF2-40B4-BE49-F238E27FC236}">
                <a16:creationId xmlns:a16="http://schemas.microsoft.com/office/drawing/2014/main" id="{698E26B7-06E6-4E8D-BCA4-AC5CB33DD9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470" y="1241292"/>
            <a:ext cx="490594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GB" sz="6000" b="1" dirty="0"/>
              <a:t> </a:t>
            </a:r>
            <a:r>
              <a:rPr lang="en-GB" sz="5800" b="1" dirty="0"/>
              <a:t>Traffic Light </a:t>
            </a:r>
            <a:r>
              <a:rPr lang="en-GB" sz="7200" b="1" i="1" dirty="0">
                <a:solidFill>
                  <a:srgbClr val="FF0000"/>
                </a:solidFill>
                <a:latin typeface="Bradley Hand ITC" pitchFamily="66" charset="0"/>
              </a:rPr>
              <a:t>it</a:t>
            </a:r>
          </a:p>
        </p:txBody>
      </p:sp>
      <p:pic>
        <p:nvPicPr>
          <p:cNvPr id="4" name="Picture 3" descr="http://png.findicons.com/files/icons/2320/x_mac_general/400/traffic_lights.png">
            <a:hlinkClick r:id="" action="ppaction://noaction"/>
            <a:extLst>
              <a:ext uri="{FF2B5EF4-FFF2-40B4-BE49-F238E27FC236}">
                <a16:creationId xmlns:a16="http://schemas.microsoft.com/office/drawing/2014/main" id="{1CAD5F91-34FE-4424-B0B2-B61CA01C61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92333"/>
            <a:ext cx="2663825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5DB7FD-CA57-4659-925E-56D89A7218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2348644"/>
              </p:ext>
            </p:extLst>
          </p:nvPr>
        </p:nvGraphicFramePr>
        <p:xfrm>
          <a:off x="2351584" y="3092333"/>
          <a:ext cx="9532398" cy="243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2612">
                  <a:extLst>
                    <a:ext uri="{9D8B030D-6E8A-4147-A177-3AD203B41FA5}">
                      <a16:colId xmlns:a16="http://schemas.microsoft.com/office/drawing/2014/main" val="2064328041"/>
                    </a:ext>
                  </a:extLst>
                </a:gridCol>
                <a:gridCol w="8129786">
                  <a:extLst>
                    <a:ext uri="{9D8B030D-6E8A-4147-A177-3AD203B41FA5}">
                      <a16:colId xmlns:a16="http://schemas.microsoft.com/office/drawing/2014/main" val="1982762199"/>
                    </a:ext>
                  </a:extLst>
                </a:gridCol>
              </a:tblGrid>
              <a:tr h="39026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i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Where is your learning at ?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01791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Red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dirty="0">
                          <a:latin typeface="+mn-lt"/>
                          <a:ea typeface="+mn-ea"/>
                        </a:rPr>
                        <a:t>I have misunderstood some of the topics. (write down 2 questions that you need help with)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557702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Amber</a:t>
                      </a:r>
                      <a:r>
                        <a:rPr lang="en-GB" b="1" dirty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dirty="0">
                          <a:latin typeface="+mn-lt"/>
                          <a:ea typeface="+mn-ea"/>
                        </a:rPr>
                        <a:t>I have understood most of the topics so far (write down 1 question and 1 key theme you have understood)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35984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chemeClr val="accent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Green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800" b="0" i="0" dirty="0">
                          <a:latin typeface="+mn-lt"/>
                          <a:ea typeface="+mn-ea"/>
                        </a:rPr>
                        <a:t>I have understood the topics so far (write down 2 key themes from the lesson to show your understanding)</a:t>
                      </a:r>
                      <a:endParaRPr lang="en-GB" sz="1800" b="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26928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52674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PowerPoint Presentation Template</Template>
  <TotalTime>4736</TotalTime>
  <Words>1285</Words>
  <Application>Microsoft Office PowerPoint</Application>
  <PresentationFormat>Widescreen</PresentationFormat>
  <Paragraphs>235</Paragraphs>
  <Slides>24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Arial</vt:lpstr>
      <vt:lpstr>Arial Rounded MT Bold</vt:lpstr>
      <vt:lpstr>Bradley Hand ITC</vt:lpstr>
      <vt:lpstr>Calibri</vt:lpstr>
      <vt:lpstr>Calibri Light</vt:lpstr>
      <vt:lpstr>Myriad Pro</vt:lpstr>
      <vt:lpstr>Wingdings</vt:lpstr>
      <vt:lpstr>20140311PresentationUWTSDTemplate</vt:lpstr>
      <vt:lpstr>PowerPoint Presentation</vt:lpstr>
      <vt:lpstr>Session Objectives </vt:lpstr>
      <vt:lpstr>Quick Poll</vt:lpstr>
      <vt:lpstr>PowerPoint Presentation</vt:lpstr>
      <vt:lpstr>PowerPoint Presentation</vt:lpstr>
      <vt:lpstr>Immediate priorities </vt:lpstr>
      <vt:lpstr>Share</vt:lpstr>
      <vt:lpstr>PowerPoint Presentation</vt:lpstr>
      <vt:lpstr>A reset routine</vt:lpstr>
      <vt:lpstr>Spot when you need a reset</vt:lpstr>
      <vt:lpstr>Your reset plan</vt:lpstr>
      <vt:lpstr>Small wins = Perfect Plans</vt:lpstr>
      <vt:lpstr>Small wins</vt:lpstr>
      <vt:lpstr>Small wins</vt:lpstr>
      <vt:lpstr>Week 1 vs Week 10 </vt:lpstr>
      <vt:lpstr>Week 1 vs Week 10 </vt:lpstr>
      <vt:lpstr>Future You</vt:lpstr>
      <vt:lpstr>PowerPoint Presentation</vt:lpstr>
      <vt:lpstr>PowerPoint Presentation</vt:lpstr>
      <vt:lpstr>Voice note - Pair Discussion</vt:lpstr>
      <vt:lpstr>Reflect and review</vt:lpstr>
      <vt:lpstr>Personal Progress Padlet</vt:lpstr>
      <vt:lpstr>The remainder of the session</vt:lpstr>
      <vt:lpstr>PowerPoint Presentation</vt:lpstr>
    </vt:vector>
  </TitlesOfParts>
  <Company>University of Chester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Leadership and Development</dc:title>
  <dc:creator>kasia</dc:creator>
  <cp:lastModifiedBy>Beau Academic</cp:lastModifiedBy>
  <cp:revision>183</cp:revision>
  <cp:lastPrinted>2026-07-10T22:08:32Z</cp:lastPrinted>
  <dcterms:created xsi:type="dcterms:W3CDTF">2011-02-08T13:37:54Z</dcterms:created>
  <dcterms:modified xsi:type="dcterms:W3CDTF">2026-07-11T10:57:44Z</dcterms:modified>
</cp:coreProperties>
</file>