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 autoCompressPictures="0">
  <p:sldMasterIdLst>
    <p:sldMasterId id="2147483710" r:id="rId1"/>
  </p:sldMasterIdLst>
  <p:notesMasterIdLst>
    <p:notesMasterId r:id="rId12"/>
  </p:notesMasterIdLst>
  <p:handoutMasterIdLst>
    <p:handoutMasterId r:id="rId13"/>
  </p:handoutMasterIdLst>
  <p:sldIdLst>
    <p:sldId id="282" r:id="rId2"/>
    <p:sldId id="469" r:id="rId3"/>
    <p:sldId id="470" r:id="rId4"/>
    <p:sldId id="471" r:id="rId5"/>
    <p:sldId id="472" r:id="rId6"/>
    <p:sldId id="473" r:id="rId7"/>
    <p:sldId id="418" r:id="rId8"/>
    <p:sldId id="474" r:id="rId9"/>
    <p:sldId id="475" r:id="rId10"/>
    <p:sldId id="476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6007" autoAdjust="0"/>
    <p:restoredTop sz="13316" autoAdjust="0"/>
  </p:normalViewPr>
  <p:slideViewPr>
    <p:cSldViewPr snapToGrid="0" snapToObjects="1">
      <p:cViewPr varScale="1">
        <p:scale>
          <a:sx n="93" d="100"/>
          <a:sy n="93" d="100"/>
        </p:scale>
        <p:origin x="240" y="57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1651"/>
    </p:cViewPr>
  </p:sorterViewPr>
  <p:notesViewPr>
    <p:cSldViewPr snapToGrid="0" snapToObjects="1">
      <p:cViewPr varScale="1">
        <p:scale>
          <a:sx n="86" d="100"/>
          <a:sy n="86" d="100"/>
        </p:scale>
        <p:origin x="3876" y="7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12" Type="http://schemas.openxmlformats.org/officeDocument/2006/relationships/image" Target="../media/image17.sv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11" Type="http://schemas.openxmlformats.org/officeDocument/2006/relationships/image" Target="../media/image16.png"/><Relationship Id="rId5" Type="http://schemas.openxmlformats.org/officeDocument/2006/relationships/image" Target="../media/image10.png"/><Relationship Id="rId10" Type="http://schemas.openxmlformats.org/officeDocument/2006/relationships/image" Target="../media/image15.svg"/><Relationship Id="rId4" Type="http://schemas.openxmlformats.org/officeDocument/2006/relationships/image" Target="../media/image9.svg"/><Relationship Id="rId9" Type="http://schemas.openxmlformats.org/officeDocument/2006/relationships/image" Target="../media/image14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12" Type="http://schemas.openxmlformats.org/officeDocument/2006/relationships/image" Target="../media/image17.sv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11" Type="http://schemas.openxmlformats.org/officeDocument/2006/relationships/image" Target="../media/image16.png"/><Relationship Id="rId5" Type="http://schemas.openxmlformats.org/officeDocument/2006/relationships/image" Target="../media/image10.png"/><Relationship Id="rId10" Type="http://schemas.openxmlformats.org/officeDocument/2006/relationships/image" Target="../media/image15.svg"/><Relationship Id="rId4" Type="http://schemas.openxmlformats.org/officeDocument/2006/relationships/image" Target="../media/image9.svg"/><Relationship Id="rId9" Type="http://schemas.openxmlformats.org/officeDocument/2006/relationships/image" Target="../media/image14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DD42442-C648-4F18-835C-4227BB253BCE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C731E88C-C023-4685-B1CF-27CB80D7B583}">
      <dgm:prSet/>
      <dgm:spPr/>
      <dgm:t>
        <a:bodyPr/>
        <a:lstStyle/>
        <a:p>
          <a:r>
            <a:rPr lang="en-GB"/>
            <a:t>Opening Round</a:t>
          </a:r>
          <a:endParaRPr lang="en-US"/>
        </a:p>
      </dgm:t>
    </dgm:pt>
    <dgm:pt modelId="{103F3AAD-51AD-4786-A009-955A77F1F5C3}" type="parTrans" cxnId="{1C058715-4BC6-430C-A1DC-4D2BEA9C6FCF}">
      <dgm:prSet/>
      <dgm:spPr/>
      <dgm:t>
        <a:bodyPr/>
        <a:lstStyle/>
        <a:p>
          <a:endParaRPr lang="en-US"/>
        </a:p>
      </dgm:t>
    </dgm:pt>
    <dgm:pt modelId="{8B369921-CBBC-4BBE-8E9D-EA18001A172F}" type="sibTrans" cxnId="{1C058715-4BC6-430C-A1DC-4D2BEA9C6FCF}">
      <dgm:prSet/>
      <dgm:spPr/>
      <dgm:t>
        <a:bodyPr/>
        <a:lstStyle/>
        <a:p>
          <a:endParaRPr lang="en-US"/>
        </a:p>
      </dgm:t>
    </dgm:pt>
    <dgm:pt modelId="{4D16DE4B-5A7B-4CB8-A94E-D67A251C46EA}">
      <dgm:prSet/>
      <dgm:spPr/>
      <dgm:t>
        <a:bodyPr/>
        <a:lstStyle/>
        <a:p>
          <a:r>
            <a:rPr lang="en-GB"/>
            <a:t>Assessment Preparation </a:t>
          </a:r>
          <a:endParaRPr lang="en-US"/>
        </a:p>
      </dgm:t>
    </dgm:pt>
    <dgm:pt modelId="{9B09F6F9-7BF5-474D-A239-9868063781AB}" type="parTrans" cxnId="{ED5968E1-4F59-4600-8F45-C2EC5BD9BD02}">
      <dgm:prSet/>
      <dgm:spPr/>
      <dgm:t>
        <a:bodyPr/>
        <a:lstStyle/>
        <a:p>
          <a:endParaRPr lang="en-US"/>
        </a:p>
      </dgm:t>
    </dgm:pt>
    <dgm:pt modelId="{0CF427F0-7FA8-4876-AC5D-7E344BADF539}" type="sibTrans" cxnId="{ED5968E1-4F59-4600-8F45-C2EC5BD9BD02}">
      <dgm:prSet/>
      <dgm:spPr/>
      <dgm:t>
        <a:bodyPr/>
        <a:lstStyle/>
        <a:p>
          <a:endParaRPr lang="en-US"/>
        </a:p>
      </dgm:t>
    </dgm:pt>
    <dgm:pt modelId="{4F5358D4-0FCA-4C46-ABD3-41849C2D4D2E}">
      <dgm:prSet/>
      <dgm:spPr/>
      <dgm:t>
        <a:bodyPr/>
        <a:lstStyle/>
        <a:p>
          <a:r>
            <a:rPr lang="en-GB"/>
            <a:t>Self-Awareness – Johari’s Window</a:t>
          </a:r>
          <a:endParaRPr lang="en-US"/>
        </a:p>
      </dgm:t>
    </dgm:pt>
    <dgm:pt modelId="{07F90A87-DFFD-4A00-88AA-28DA8E0D85B4}" type="parTrans" cxnId="{9AEDBFA1-5804-45AD-8E56-E0FBE50FDC60}">
      <dgm:prSet/>
      <dgm:spPr/>
      <dgm:t>
        <a:bodyPr/>
        <a:lstStyle/>
        <a:p>
          <a:endParaRPr lang="en-US"/>
        </a:p>
      </dgm:t>
    </dgm:pt>
    <dgm:pt modelId="{CC4544DE-51F6-4AC1-9F0C-D474A3FC5728}" type="sibTrans" cxnId="{9AEDBFA1-5804-45AD-8E56-E0FBE50FDC60}">
      <dgm:prSet/>
      <dgm:spPr/>
      <dgm:t>
        <a:bodyPr/>
        <a:lstStyle/>
        <a:p>
          <a:endParaRPr lang="en-US"/>
        </a:p>
      </dgm:t>
    </dgm:pt>
    <dgm:pt modelId="{D7C06C49-B06E-432E-9CEE-A0845F79D82F}">
      <dgm:prSet/>
      <dgm:spPr/>
      <dgm:t>
        <a:bodyPr/>
        <a:lstStyle/>
        <a:p>
          <a:r>
            <a:rPr lang="en-GB"/>
            <a:t>Exercise with small group</a:t>
          </a:r>
          <a:endParaRPr lang="en-US"/>
        </a:p>
      </dgm:t>
    </dgm:pt>
    <dgm:pt modelId="{2208828C-4113-4B04-B04F-730EEBD58CCB}" type="parTrans" cxnId="{23485FE8-E2E1-41E6-AACB-874D67A2C3D4}">
      <dgm:prSet/>
      <dgm:spPr/>
      <dgm:t>
        <a:bodyPr/>
        <a:lstStyle/>
        <a:p>
          <a:endParaRPr lang="en-US"/>
        </a:p>
      </dgm:t>
    </dgm:pt>
    <dgm:pt modelId="{B0231882-9DBA-49A3-B0F4-5946A51F63DD}" type="sibTrans" cxnId="{23485FE8-E2E1-41E6-AACB-874D67A2C3D4}">
      <dgm:prSet/>
      <dgm:spPr/>
      <dgm:t>
        <a:bodyPr/>
        <a:lstStyle/>
        <a:p>
          <a:endParaRPr lang="en-US"/>
        </a:p>
      </dgm:t>
    </dgm:pt>
    <dgm:pt modelId="{5BB23595-7E46-44FF-B42A-9EC2C65A73A4}">
      <dgm:prSet/>
      <dgm:spPr/>
      <dgm:t>
        <a:bodyPr/>
        <a:lstStyle/>
        <a:p>
          <a:r>
            <a:rPr lang="en-GB"/>
            <a:t>Practice Skills</a:t>
          </a:r>
          <a:endParaRPr lang="en-US"/>
        </a:p>
      </dgm:t>
    </dgm:pt>
    <dgm:pt modelId="{D458F808-3C32-48CF-BD76-9AFB6BD73A50}" type="parTrans" cxnId="{A7F508F9-D69D-4FB4-B0CC-6E03BB8F29D3}">
      <dgm:prSet/>
      <dgm:spPr/>
      <dgm:t>
        <a:bodyPr/>
        <a:lstStyle/>
        <a:p>
          <a:endParaRPr lang="en-US"/>
        </a:p>
      </dgm:t>
    </dgm:pt>
    <dgm:pt modelId="{E5926D43-0F75-4B6C-9C66-CF107EBBD803}" type="sibTrans" cxnId="{A7F508F9-D69D-4FB4-B0CC-6E03BB8F29D3}">
      <dgm:prSet/>
      <dgm:spPr/>
      <dgm:t>
        <a:bodyPr/>
        <a:lstStyle/>
        <a:p>
          <a:endParaRPr lang="en-US"/>
        </a:p>
      </dgm:t>
    </dgm:pt>
    <dgm:pt modelId="{741D81C6-32A7-41A0-A227-1B031A10DF6A}">
      <dgm:prSet/>
      <dgm:spPr/>
      <dgm:t>
        <a:bodyPr/>
        <a:lstStyle/>
        <a:p>
          <a:r>
            <a:rPr lang="en-GB"/>
            <a:t>Closing Round </a:t>
          </a:r>
          <a:endParaRPr lang="en-US"/>
        </a:p>
      </dgm:t>
    </dgm:pt>
    <dgm:pt modelId="{95FF61CC-71B7-4CB8-844E-06D3A3866C8B}" type="parTrans" cxnId="{65B881DA-3D93-40B9-B04B-B978B79C3BE5}">
      <dgm:prSet/>
      <dgm:spPr/>
      <dgm:t>
        <a:bodyPr/>
        <a:lstStyle/>
        <a:p>
          <a:endParaRPr lang="en-US"/>
        </a:p>
      </dgm:t>
    </dgm:pt>
    <dgm:pt modelId="{4ED21F3A-9A83-4CC0-8922-FC3EAFF5DF97}" type="sibTrans" cxnId="{65B881DA-3D93-40B9-B04B-B978B79C3BE5}">
      <dgm:prSet/>
      <dgm:spPr/>
      <dgm:t>
        <a:bodyPr/>
        <a:lstStyle/>
        <a:p>
          <a:endParaRPr lang="en-US"/>
        </a:p>
      </dgm:t>
    </dgm:pt>
    <dgm:pt modelId="{7C894B44-D149-434F-B22C-505BD4DC1966}" type="pres">
      <dgm:prSet presAssocID="{7DD42442-C648-4F18-835C-4227BB253BCE}" presName="root" presStyleCnt="0">
        <dgm:presLayoutVars>
          <dgm:dir/>
          <dgm:resizeHandles val="exact"/>
        </dgm:presLayoutVars>
      </dgm:prSet>
      <dgm:spPr/>
    </dgm:pt>
    <dgm:pt modelId="{7DA726B4-6B72-405B-AE97-21F1812D4687}" type="pres">
      <dgm:prSet presAssocID="{C731E88C-C023-4685-B1CF-27CB80D7B583}" presName="compNode" presStyleCnt="0"/>
      <dgm:spPr/>
    </dgm:pt>
    <dgm:pt modelId="{A67F39FE-45E8-4907-A394-C033C85F4C82}" type="pres">
      <dgm:prSet presAssocID="{C731E88C-C023-4685-B1CF-27CB80D7B583}" presName="bgRect" presStyleLbl="bgShp" presStyleIdx="0" presStyleCnt="6"/>
      <dgm:spPr/>
    </dgm:pt>
    <dgm:pt modelId="{27411DC4-F51A-4255-8AD8-F25F234D8EB7}" type="pres">
      <dgm:prSet presAssocID="{C731E88C-C023-4685-B1CF-27CB80D7B583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ecturer"/>
        </a:ext>
      </dgm:extLst>
    </dgm:pt>
    <dgm:pt modelId="{B7ABCCA3-892A-4714-823B-B564E5CC6FFC}" type="pres">
      <dgm:prSet presAssocID="{C731E88C-C023-4685-B1CF-27CB80D7B583}" presName="spaceRect" presStyleCnt="0"/>
      <dgm:spPr/>
    </dgm:pt>
    <dgm:pt modelId="{02C6F081-7B12-46C0-A84E-E50930B8D5BD}" type="pres">
      <dgm:prSet presAssocID="{C731E88C-C023-4685-B1CF-27CB80D7B583}" presName="parTx" presStyleLbl="revTx" presStyleIdx="0" presStyleCnt="6">
        <dgm:presLayoutVars>
          <dgm:chMax val="0"/>
          <dgm:chPref val="0"/>
        </dgm:presLayoutVars>
      </dgm:prSet>
      <dgm:spPr/>
    </dgm:pt>
    <dgm:pt modelId="{4D4064F3-7D38-4532-A4EE-9A7D5767C500}" type="pres">
      <dgm:prSet presAssocID="{8B369921-CBBC-4BBE-8E9D-EA18001A172F}" presName="sibTrans" presStyleCnt="0"/>
      <dgm:spPr/>
    </dgm:pt>
    <dgm:pt modelId="{DEC3793C-623D-409A-877E-EACA2EAC5AB1}" type="pres">
      <dgm:prSet presAssocID="{4D16DE4B-5A7B-4CB8-A94E-D67A251C46EA}" presName="compNode" presStyleCnt="0"/>
      <dgm:spPr/>
    </dgm:pt>
    <dgm:pt modelId="{60E3852F-0DD4-4319-8752-8D3C66166CD8}" type="pres">
      <dgm:prSet presAssocID="{4D16DE4B-5A7B-4CB8-A94E-D67A251C46EA}" presName="bgRect" presStyleLbl="bgShp" presStyleIdx="1" presStyleCnt="6"/>
      <dgm:spPr/>
    </dgm:pt>
    <dgm:pt modelId="{8239DE26-7B91-4A56-A0A6-162A1E207040}" type="pres">
      <dgm:prSet presAssocID="{4D16DE4B-5A7B-4CB8-A94E-D67A251C46EA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0E80CB34-C2B9-4A66-B129-131E2999E9D9}" type="pres">
      <dgm:prSet presAssocID="{4D16DE4B-5A7B-4CB8-A94E-D67A251C46EA}" presName="spaceRect" presStyleCnt="0"/>
      <dgm:spPr/>
    </dgm:pt>
    <dgm:pt modelId="{0E8B9D9B-9DBB-4B19-9E88-6EF48B31EB47}" type="pres">
      <dgm:prSet presAssocID="{4D16DE4B-5A7B-4CB8-A94E-D67A251C46EA}" presName="parTx" presStyleLbl="revTx" presStyleIdx="1" presStyleCnt="6">
        <dgm:presLayoutVars>
          <dgm:chMax val="0"/>
          <dgm:chPref val="0"/>
        </dgm:presLayoutVars>
      </dgm:prSet>
      <dgm:spPr/>
    </dgm:pt>
    <dgm:pt modelId="{20F3CB61-859E-4CBD-846F-9AA6EDA079AD}" type="pres">
      <dgm:prSet presAssocID="{0CF427F0-7FA8-4876-AC5D-7E344BADF539}" presName="sibTrans" presStyleCnt="0"/>
      <dgm:spPr/>
    </dgm:pt>
    <dgm:pt modelId="{5F3CBBBC-B825-49D8-ACAE-EE5D98CA385F}" type="pres">
      <dgm:prSet presAssocID="{4F5358D4-0FCA-4C46-ABD3-41849C2D4D2E}" presName="compNode" presStyleCnt="0"/>
      <dgm:spPr/>
    </dgm:pt>
    <dgm:pt modelId="{C83FD5FD-C4F8-465A-9342-F317CA7005D7}" type="pres">
      <dgm:prSet presAssocID="{4F5358D4-0FCA-4C46-ABD3-41849C2D4D2E}" presName="bgRect" presStyleLbl="bgShp" presStyleIdx="2" presStyleCnt="6"/>
      <dgm:spPr/>
    </dgm:pt>
    <dgm:pt modelId="{E4CE686A-CEF1-4E7F-AAEF-024FDCE4920B}" type="pres">
      <dgm:prSet presAssocID="{4F5358D4-0FCA-4C46-ABD3-41849C2D4D2E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rtist"/>
        </a:ext>
      </dgm:extLst>
    </dgm:pt>
    <dgm:pt modelId="{D8140751-E7F2-474A-B6E2-0B20FFA5A120}" type="pres">
      <dgm:prSet presAssocID="{4F5358D4-0FCA-4C46-ABD3-41849C2D4D2E}" presName="spaceRect" presStyleCnt="0"/>
      <dgm:spPr/>
    </dgm:pt>
    <dgm:pt modelId="{1DA8E5B9-D0CC-4723-A723-097031441572}" type="pres">
      <dgm:prSet presAssocID="{4F5358D4-0FCA-4C46-ABD3-41849C2D4D2E}" presName="parTx" presStyleLbl="revTx" presStyleIdx="2" presStyleCnt="6">
        <dgm:presLayoutVars>
          <dgm:chMax val="0"/>
          <dgm:chPref val="0"/>
        </dgm:presLayoutVars>
      </dgm:prSet>
      <dgm:spPr/>
    </dgm:pt>
    <dgm:pt modelId="{1FF446E0-3099-431B-87A8-AF8595A96B52}" type="pres">
      <dgm:prSet presAssocID="{CC4544DE-51F6-4AC1-9F0C-D474A3FC5728}" presName="sibTrans" presStyleCnt="0"/>
      <dgm:spPr/>
    </dgm:pt>
    <dgm:pt modelId="{D3C089C0-3567-4732-9C74-E87621F65E7A}" type="pres">
      <dgm:prSet presAssocID="{D7C06C49-B06E-432E-9CEE-A0845F79D82F}" presName="compNode" presStyleCnt="0"/>
      <dgm:spPr/>
    </dgm:pt>
    <dgm:pt modelId="{954A3BB1-5696-4965-A7B8-0E5ACF9326E7}" type="pres">
      <dgm:prSet presAssocID="{D7C06C49-B06E-432E-9CEE-A0845F79D82F}" presName="bgRect" presStyleLbl="bgShp" presStyleIdx="3" presStyleCnt="6"/>
      <dgm:spPr/>
    </dgm:pt>
    <dgm:pt modelId="{51E1D199-84BE-4179-844D-2775E74D024C}" type="pres">
      <dgm:prSet presAssocID="{D7C06C49-B06E-432E-9CEE-A0845F79D82F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B3065686-23D6-44F2-A50E-A7FC7BAF2CC8}" type="pres">
      <dgm:prSet presAssocID="{D7C06C49-B06E-432E-9CEE-A0845F79D82F}" presName="spaceRect" presStyleCnt="0"/>
      <dgm:spPr/>
    </dgm:pt>
    <dgm:pt modelId="{35676BF1-183D-4646-87DF-98F8ADDE20D7}" type="pres">
      <dgm:prSet presAssocID="{D7C06C49-B06E-432E-9CEE-A0845F79D82F}" presName="parTx" presStyleLbl="revTx" presStyleIdx="3" presStyleCnt="6">
        <dgm:presLayoutVars>
          <dgm:chMax val="0"/>
          <dgm:chPref val="0"/>
        </dgm:presLayoutVars>
      </dgm:prSet>
      <dgm:spPr/>
    </dgm:pt>
    <dgm:pt modelId="{1F67574E-C729-4C6F-8A75-CF2F406179D8}" type="pres">
      <dgm:prSet presAssocID="{B0231882-9DBA-49A3-B0F4-5946A51F63DD}" presName="sibTrans" presStyleCnt="0"/>
      <dgm:spPr/>
    </dgm:pt>
    <dgm:pt modelId="{81A9F572-1A89-4561-92F4-7D1C17FCF722}" type="pres">
      <dgm:prSet presAssocID="{5BB23595-7E46-44FF-B42A-9EC2C65A73A4}" presName="compNode" presStyleCnt="0"/>
      <dgm:spPr/>
    </dgm:pt>
    <dgm:pt modelId="{3ADFAD3A-8D18-4AA9-9827-23612791077B}" type="pres">
      <dgm:prSet presAssocID="{5BB23595-7E46-44FF-B42A-9EC2C65A73A4}" presName="bgRect" presStyleLbl="bgShp" presStyleIdx="4" presStyleCnt="6"/>
      <dgm:spPr/>
    </dgm:pt>
    <dgm:pt modelId="{492FE279-816D-41D1-9399-389B52AFAC6F}" type="pres">
      <dgm:prSet presAssocID="{5BB23595-7E46-44FF-B42A-9EC2C65A73A4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68CA38C6-79DB-40C5-9C14-2CB24D457064}" type="pres">
      <dgm:prSet presAssocID="{5BB23595-7E46-44FF-B42A-9EC2C65A73A4}" presName="spaceRect" presStyleCnt="0"/>
      <dgm:spPr/>
    </dgm:pt>
    <dgm:pt modelId="{41F72673-46A3-4437-82E1-4D9BE7948787}" type="pres">
      <dgm:prSet presAssocID="{5BB23595-7E46-44FF-B42A-9EC2C65A73A4}" presName="parTx" presStyleLbl="revTx" presStyleIdx="4" presStyleCnt="6">
        <dgm:presLayoutVars>
          <dgm:chMax val="0"/>
          <dgm:chPref val="0"/>
        </dgm:presLayoutVars>
      </dgm:prSet>
      <dgm:spPr/>
    </dgm:pt>
    <dgm:pt modelId="{C4C93058-3622-4963-A24B-16EF9E4E8ED8}" type="pres">
      <dgm:prSet presAssocID="{E5926D43-0F75-4B6C-9C66-CF107EBBD803}" presName="sibTrans" presStyleCnt="0"/>
      <dgm:spPr/>
    </dgm:pt>
    <dgm:pt modelId="{B5B4BAA0-9545-4A43-AB31-F17B6648DAB0}" type="pres">
      <dgm:prSet presAssocID="{741D81C6-32A7-41A0-A227-1B031A10DF6A}" presName="compNode" presStyleCnt="0"/>
      <dgm:spPr/>
    </dgm:pt>
    <dgm:pt modelId="{D1612831-7BCF-4A6E-B8B7-4EA8950C819B}" type="pres">
      <dgm:prSet presAssocID="{741D81C6-32A7-41A0-A227-1B031A10DF6A}" presName="bgRect" presStyleLbl="bgShp" presStyleIdx="5" presStyleCnt="6"/>
      <dgm:spPr/>
    </dgm:pt>
    <dgm:pt modelId="{192CD4B0-26D0-4D71-9F58-012B8FA5879F}" type="pres">
      <dgm:prSet presAssocID="{741D81C6-32A7-41A0-A227-1B031A10DF6A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8D8B5C93-CBDB-43B1-AE6E-001114856F9D}" type="pres">
      <dgm:prSet presAssocID="{741D81C6-32A7-41A0-A227-1B031A10DF6A}" presName="spaceRect" presStyleCnt="0"/>
      <dgm:spPr/>
    </dgm:pt>
    <dgm:pt modelId="{F835D976-7262-47FA-B2A7-C2723FA652CB}" type="pres">
      <dgm:prSet presAssocID="{741D81C6-32A7-41A0-A227-1B031A10DF6A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1C058715-4BC6-430C-A1DC-4D2BEA9C6FCF}" srcId="{7DD42442-C648-4F18-835C-4227BB253BCE}" destId="{C731E88C-C023-4685-B1CF-27CB80D7B583}" srcOrd="0" destOrd="0" parTransId="{103F3AAD-51AD-4786-A009-955A77F1F5C3}" sibTransId="{8B369921-CBBC-4BBE-8E9D-EA18001A172F}"/>
    <dgm:cxn modelId="{83BD9016-4E27-482C-BA78-B37C6439C362}" type="presOf" srcId="{741D81C6-32A7-41A0-A227-1B031A10DF6A}" destId="{F835D976-7262-47FA-B2A7-C2723FA652CB}" srcOrd="0" destOrd="0" presId="urn:microsoft.com/office/officeart/2018/2/layout/IconVerticalSolidList"/>
    <dgm:cxn modelId="{7DD4EA21-3E93-49FA-B392-6D5946CFEEF0}" type="presOf" srcId="{5BB23595-7E46-44FF-B42A-9EC2C65A73A4}" destId="{41F72673-46A3-4437-82E1-4D9BE7948787}" srcOrd="0" destOrd="0" presId="urn:microsoft.com/office/officeart/2018/2/layout/IconVerticalSolidList"/>
    <dgm:cxn modelId="{C8D74A3F-AB0D-42E2-AFBA-F6188D06DE81}" type="presOf" srcId="{4F5358D4-0FCA-4C46-ABD3-41849C2D4D2E}" destId="{1DA8E5B9-D0CC-4723-A723-097031441572}" srcOrd="0" destOrd="0" presId="urn:microsoft.com/office/officeart/2018/2/layout/IconVerticalSolidList"/>
    <dgm:cxn modelId="{5F477351-7DA9-4F1E-9DE1-B9A54D889A71}" type="presOf" srcId="{D7C06C49-B06E-432E-9CEE-A0845F79D82F}" destId="{35676BF1-183D-4646-87DF-98F8ADDE20D7}" srcOrd="0" destOrd="0" presId="urn:microsoft.com/office/officeart/2018/2/layout/IconVerticalSolidList"/>
    <dgm:cxn modelId="{A12BC173-D280-49B3-AD54-2AD9D64724CD}" type="presOf" srcId="{4D16DE4B-5A7B-4CB8-A94E-D67A251C46EA}" destId="{0E8B9D9B-9DBB-4B19-9E88-6EF48B31EB47}" srcOrd="0" destOrd="0" presId="urn:microsoft.com/office/officeart/2018/2/layout/IconVerticalSolidList"/>
    <dgm:cxn modelId="{A0892F7F-7FFF-43EF-9AB8-C96C23931E02}" type="presOf" srcId="{C731E88C-C023-4685-B1CF-27CB80D7B583}" destId="{02C6F081-7B12-46C0-A84E-E50930B8D5BD}" srcOrd="0" destOrd="0" presId="urn:microsoft.com/office/officeart/2018/2/layout/IconVerticalSolidList"/>
    <dgm:cxn modelId="{3FC7BA8B-AA12-4257-A487-EBF73A19B2CA}" type="presOf" srcId="{7DD42442-C648-4F18-835C-4227BB253BCE}" destId="{7C894B44-D149-434F-B22C-505BD4DC1966}" srcOrd="0" destOrd="0" presId="urn:microsoft.com/office/officeart/2018/2/layout/IconVerticalSolidList"/>
    <dgm:cxn modelId="{9AEDBFA1-5804-45AD-8E56-E0FBE50FDC60}" srcId="{7DD42442-C648-4F18-835C-4227BB253BCE}" destId="{4F5358D4-0FCA-4C46-ABD3-41849C2D4D2E}" srcOrd="2" destOrd="0" parTransId="{07F90A87-DFFD-4A00-88AA-28DA8E0D85B4}" sibTransId="{CC4544DE-51F6-4AC1-9F0C-D474A3FC5728}"/>
    <dgm:cxn modelId="{65B881DA-3D93-40B9-B04B-B978B79C3BE5}" srcId="{7DD42442-C648-4F18-835C-4227BB253BCE}" destId="{741D81C6-32A7-41A0-A227-1B031A10DF6A}" srcOrd="5" destOrd="0" parTransId="{95FF61CC-71B7-4CB8-844E-06D3A3866C8B}" sibTransId="{4ED21F3A-9A83-4CC0-8922-FC3EAFF5DF97}"/>
    <dgm:cxn modelId="{ED5968E1-4F59-4600-8F45-C2EC5BD9BD02}" srcId="{7DD42442-C648-4F18-835C-4227BB253BCE}" destId="{4D16DE4B-5A7B-4CB8-A94E-D67A251C46EA}" srcOrd="1" destOrd="0" parTransId="{9B09F6F9-7BF5-474D-A239-9868063781AB}" sibTransId="{0CF427F0-7FA8-4876-AC5D-7E344BADF539}"/>
    <dgm:cxn modelId="{23485FE8-E2E1-41E6-AACB-874D67A2C3D4}" srcId="{7DD42442-C648-4F18-835C-4227BB253BCE}" destId="{D7C06C49-B06E-432E-9CEE-A0845F79D82F}" srcOrd="3" destOrd="0" parTransId="{2208828C-4113-4B04-B04F-730EEBD58CCB}" sibTransId="{B0231882-9DBA-49A3-B0F4-5946A51F63DD}"/>
    <dgm:cxn modelId="{A7F508F9-D69D-4FB4-B0CC-6E03BB8F29D3}" srcId="{7DD42442-C648-4F18-835C-4227BB253BCE}" destId="{5BB23595-7E46-44FF-B42A-9EC2C65A73A4}" srcOrd="4" destOrd="0" parTransId="{D458F808-3C32-48CF-BD76-9AFB6BD73A50}" sibTransId="{E5926D43-0F75-4B6C-9C66-CF107EBBD803}"/>
    <dgm:cxn modelId="{FADA0548-03BB-4959-B24D-003E3F9BEC31}" type="presParOf" srcId="{7C894B44-D149-434F-B22C-505BD4DC1966}" destId="{7DA726B4-6B72-405B-AE97-21F1812D4687}" srcOrd="0" destOrd="0" presId="urn:microsoft.com/office/officeart/2018/2/layout/IconVerticalSolidList"/>
    <dgm:cxn modelId="{E32CBA71-BEA9-4500-8F9F-8F8CC3FD8C0C}" type="presParOf" srcId="{7DA726B4-6B72-405B-AE97-21F1812D4687}" destId="{A67F39FE-45E8-4907-A394-C033C85F4C82}" srcOrd="0" destOrd="0" presId="urn:microsoft.com/office/officeart/2018/2/layout/IconVerticalSolidList"/>
    <dgm:cxn modelId="{C5999CE4-16F4-468F-84D9-997D9EF750F3}" type="presParOf" srcId="{7DA726B4-6B72-405B-AE97-21F1812D4687}" destId="{27411DC4-F51A-4255-8AD8-F25F234D8EB7}" srcOrd="1" destOrd="0" presId="urn:microsoft.com/office/officeart/2018/2/layout/IconVerticalSolidList"/>
    <dgm:cxn modelId="{9C0C0999-C65A-40BB-BECD-51665833CDEB}" type="presParOf" srcId="{7DA726B4-6B72-405B-AE97-21F1812D4687}" destId="{B7ABCCA3-892A-4714-823B-B564E5CC6FFC}" srcOrd="2" destOrd="0" presId="urn:microsoft.com/office/officeart/2018/2/layout/IconVerticalSolidList"/>
    <dgm:cxn modelId="{744D6D62-C252-42D1-ABB9-0225DB8506EF}" type="presParOf" srcId="{7DA726B4-6B72-405B-AE97-21F1812D4687}" destId="{02C6F081-7B12-46C0-A84E-E50930B8D5BD}" srcOrd="3" destOrd="0" presId="urn:microsoft.com/office/officeart/2018/2/layout/IconVerticalSolidList"/>
    <dgm:cxn modelId="{AB47413F-0824-4B1B-8CE7-73743CF693A9}" type="presParOf" srcId="{7C894B44-D149-434F-B22C-505BD4DC1966}" destId="{4D4064F3-7D38-4532-A4EE-9A7D5767C500}" srcOrd="1" destOrd="0" presId="urn:microsoft.com/office/officeart/2018/2/layout/IconVerticalSolidList"/>
    <dgm:cxn modelId="{A720E25B-7C1B-4327-AB3D-78F06B366953}" type="presParOf" srcId="{7C894B44-D149-434F-B22C-505BD4DC1966}" destId="{DEC3793C-623D-409A-877E-EACA2EAC5AB1}" srcOrd="2" destOrd="0" presId="urn:microsoft.com/office/officeart/2018/2/layout/IconVerticalSolidList"/>
    <dgm:cxn modelId="{EEEB5D94-8548-4974-A4D2-71F93EA07532}" type="presParOf" srcId="{DEC3793C-623D-409A-877E-EACA2EAC5AB1}" destId="{60E3852F-0DD4-4319-8752-8D3C66166CD8}" srcOrd="0" destOrd="0" presId="urn:microsoft.com/office/officeart/2018/2/layout/IconVerticalSolidList"/>
    <dgm:cxn modelId="{3F9568E4-74FC-46DA-BED5-083A14866B32}" type="presParOf" srcId="{DEC3793C-623D-409A-877E-EACA2EAC5AB1}" destId="{8239DE26-7B91-4A56-A0A6-162A1E207040}" srcOrd="1" destOrd="0" presId="urn:microsoft.com/office/officeart/2018/2/layout/IconVerticalSolidList"/>
    <dgm:cxn modelId="{626BC506-847C-43AF-B406-5DB6BAE83779}" type="presParOf" srcId="{DEC3793C-623D-409A-877E-EACA2EAC5AB1}" destId="{0E80CB34-C2B9-4A66-B129-131E2999E9D9}" srcOrd="2" destOrd="0" presId="urn:microsoft.com/office/officeart/2018/2/layout/IconVerticalSolidList"/>
    <dgm:cxn modelId="{4E6FBB69-01D5-4C73-B80E-6FE8C77C7A6D}" type="presParOf" srcId="{DEC3793C-623D-409A-877E-EACA2EAC5AB1}" destId="{0E8B9D9B-9DBB-4B19-9E88-6EF48B31EB47}" srcOrd="3" destOrd="0" presId="urn:microsoft.com/office/officeart/2018/2/layout/IconVerticalSolidList"/>
    <dgm:cxn modelId="{8B26DDDC-AA34-448F-9247-706778B68FD1}" type="presParOf" srcId="{7C894B44-D149-434F-B22C-505BD4DC1966}" destId="{20F3CB61-859E-4CBD-846F-9AA6EDA079AD}" srcOrd="3" destOrd="0" presId="urn:microsoft.com/office/officeart/2018/2/layout/IconVerticalSolidList"/>
    <dgm:cxn modelId="{DAF73B95-F127-4D8C-9624-0C816FDDB366}" type="presParOf" srcId="{7C894B44-D149-434F-B22C-505BD4DC1966}" destId="{5F3CBBBC-B825-49D8-ACAE-EE5D98CA385F}" srcOrd="4" destOrd="0" presId="urn:microsoft.com/office/officeart/2018/2/layout/IconVerticalSolidList"/>
    <dgm:cxn modelId="{AE374235-F0D4-4A59-905E-BA025F8F7F2E}" type="presParOf" srcId="{5F3CBBBC-B825-49D8-ACAE-EE5D98CA385F}" destId="{C83FD5FD-C4F8-465A-9342-F317CA7005D7}" srcOrd="0" destOrd="0" presId="urn:microsoft.com/office/officeart/2018/2/layout/IconVerticalSolidList"/>
    <dgm:cxn modelId="{585D8A8E-5942-43CE-9A2C-D146B447759D}" type="presParOf" srcId="{5F3CBBBC-B825-49D8-ACAE-EE5D98CA385F}" destId="{E4CE686A-CEF1-4E7F-AAEF-024FDCE4920B}" srcOrd="1" destOrd="0" presId="urn:microsoft.com/office/officeart/2018/2/layout/IconVerticalSolidList"/>
    <dgm:cxn modelId="{F5AEAFAC-EBD1-43E1-8BC4-765DFD9BE13F}" type="presParOf" srcId="{5F3CBBBC-B825-49D8-ACAE-EE5D98CA385F}" destId="{D8140751-E7F2-474A-B6E2-0B20FFA5A120}" srcOrd="2" destOrd="0" presId="urn:microsoft.com/office/officeart/2018/2/layout/IconVerticalSolidList"/>
    <dgm:cxn modelId="{B11C203C-39A0-4951-B536-ECE872DDF6AD}" type="presParOf" srcId="{5F3CBBBC-B825-49D8-ACAE-EE5D98CA385F}" destId="{1DA8E5B9-D0CC-4723-A723-097031441572}" srcOrd="3" destOrd="0" presId="urn:microsoft.com/office/officeart/2018/2/layout/IconVerticalSolidList"/>
    <dgm:cxn modelId="{12A9DD6C-55E1-49DD-A21B-54146E3D80E9}" type="presParOf" srcId="{7C894B44-D149-434F-B22C-505BD4DC1966}" destId="{1FF446E0-3099-431B-87A8-AF8595A96B52}" srcOrd="5" destOrd="0" presId="urn:microsoft.com/office/officeart/2018/2/layout/IconVerticalSolidList"/>
    <dgm:cxn modelId="{06AB7866-65E9-4D90-8879-972C800DC30B}" type="presParOf" srcId="{7C894B44-D149-434F-B22C-505BD4DC1966}" destId="{D3C089C0-3567-4732-9C74-E87621F65E7A}" srcOrd="6" destOrd="0" presId="urn:microsoft.com/office/officeart/2018/2/layout/IconVerticalSolidList"/>
    <dgm:cxn modelId="{CF0315E8-3A1B-4675-9A57-279D292DEDA3}" type="presParOf" srcId="{D3C089C0-3567-4732-9C74-E87621F65E7A}" destId="{954A3BB1-5696-4965-A7B8-0E5ACF9326E7}" srcOrd="0" destOrd="0" presId="urn:microsoft.com/office/officeart/2018/2/layout/IconVerticalSolidList"/>
    <dgm:cxn modelId="{CD6B416D-637F-477D-BF42-24CAFDCCF4F9}" type="presParOf" srcId="{D3C089C0-3567-4732-9C74-E87621F65E7A}" destId="{51E1D199-84BE-4179-844D-2775E74D024C}" srcOrd="1" destOrd="0" presId="urn:microsoft.com/office/officeart/2018/2/layout/IconVerticalSolidList"/>
    <dgm:cxn modelId="{E7444054-33A9-45C1-B769-366C1A653930}" type="presParOf" srcId="{D3C089C0-3567-4732-9C74-E87621F65E7A}" destId="{B3065686-23D6-44F2-A50E-A7FC7BAF2CC8}" srcOrd="2" destOrd="0" presId="urn:microsoft.com/office/officeart/2018/2/layout/IconVerticalSolidList"/>
    <dgm:cxn modelId="{658479F5-1177-4F68-84D3-27F74446BC90}" type="presParOf" srcId="{D3C089C0-3567-4732-9C74-E87621F65E7A}" destId="{35676BF1-183D-4646-87DF-98F8ADDE20D7}" srcOrd="3" destOrd="0" presId="urn:microsoft.com/office/officeart/2018/2/layout/IconVerticalSolidList"/>
    <dgm:cxn modelId="{B441972B-3CA0-4A9A-B682-99AEAE5D4898}" type="presParOf" srcId="{7C894B44-D149-434F-B22C-505BD4DC1966}" destId="{1F67574E-C729-4C6F-8A75-CF2F406179D8}" srcOrd="7" destOrd="0" presId="urn:microsoft.com/office/officeart/2018/2/layout/IconVerticalSolidList"/>
    <dgm:cxn modelId="{984BC799-C809-48AC-B547-E87F62FC94FA}" type="presParOf" srcId="{7C894B44-D149-434F-B22C-505BD4DC1966}" destId="{81A9F572-1A89-4561-92F4-7D1C17FCF722}" srcOrd="8" destOrd="0" presId="urn:microsoft.com/office/officeart/2018/2/layout/IconVerticalSolidList"/>
    <dgm:cxn modelId="{4B9C672C-252F-4B25-A765-D72194B11DC4}" type="presParOf" srcId="{81A9F572-1A89-4561-92F4-7D1C17FCF722}" destId="{3ADFAD3A-8D18-4AA9-9827-23612791077B}" srcOrd="0" destOrd="0" presId="urn:microsoft.com/office/officeart/2018/2/layout/IconVerticalSolidList"/>
    <dgm:cxn modelId="{EF062C1A-DE70-44DC-AC83-4E1370DD8B3C}" type="presParOf" srcId="{81A9F572-1A89-4561-92F4-7D1C17FCF722}" destId="{492FE279-816D-41D1-9399-389B52AFAC6F}" srcOrd="1" destOrd="0" presId="urn:microsoft.com/office/officeart/2018/2/layout/IconVerticalSolidList"/>
    <dgm:cxn modelId="{4FF206A0-9852-439B-AF4D-FA0C8F3AA6D8}" type="presParOf" srcId="{81A9F572-1A89-4561-92F4-7D1C17FCF722}" destId="{68CA38C6-79DB-40C5-9C14-2CB24D457064}" srcOrd="2" destOrd="0" presId="urn:microsoft.com/office/officeart/2018/2/layout/IconVerticalSolidList"/>
    <dgm:cxn modelId="{79CDA1A3-6DDD-4582-96A1-A0DDAF0B2636}" type="presParOf" srcId="{81A9F572-1A89-4561-92F4-7D1C17FCF722}" destId="{41F72673-46A3-4437-82E1-4D9BE7948787}" srcOrd="3" destOrd="0" presId="urn:microsoft.com/office/officeart/2018/2/layout/IconVerticalSolidList"/>
    <dgm:cxn modelId="{E7DE24EE-9C01-4AA1-A8D9-BB455EA91D8F}" type="presParOf" srcId="{7C894B44-D149-434F-B22C-505BD4DC1966}" destId="{C4C93058-3622-4963-A24B-16EF9E4E8ED8}" srcOrd="9" destOrd="0" presId="urn:microsoft.com/office/officeart/2018/2/layout/IconVerticalSolidList"/>
    <dgm:cxn modelId="{54F10641-4B4E-46B8-BAC0-4A509EF425DE}" type="presParOf" srcId="{7C894B44-D149-434F-B22C-505BD4DC1966}" destId="{B5B4BAA0-9545-4A43-AB31-F17B6648DAB0}" srcOrd="10" destOrd="0" presId="urn:microsoft.com/office/officeart/2018/2/layout/IconVerticalSolidList"/>
    <dgm:cxn modelId="{8F28BC52-C411-4E9B-8C52-F10EAC675184}" type="presParOf" srcId="{B5B4BAA0-9545-4A43-AB31-F17B6648DAB0}" destId="{D1612831-7BCF-4A6E-B8B7-4EA8950C819B}" srcOrd="0" destOrd="0" presId="urn:microsoft.com/office/officeart/2018/2/layout/IconVerticalSolidList"/>
    <dgm:cxn modelId="{E4F1CD38-C758-4F3A-9411-601727FC5E0D}" type="presParOf" srcId="{B5B4BAA0-9545-4A43-AB31-F17B6648DAB0}" destId="{192CD4B0-26D0-4D71-9F58-012B8FA5879F}" srcOrd="1" destOrd="0" presId="urn:microsoft.com/office/officeart/2018/2/layout/IconVerticalSolidList"/>
    <dgm:cxn modelId="{6DE1C4B9-D356-446F-8883-91EE3B06BA78}" type="presParOf" srcId="{B5B4BAA0-9545-4A43-AB31-F17B6648DAB0}" destId="{8D8B5C93-CBDB-43B1-AE6E-001114856F9D}" srcOrd="2" destOrd="0" presId="urn:microsoft.com/office/officeart/2018/2/layout/IconVerticalSolidList"/>
    <dgm:cxn modelId="{E4177B0A-73B1-4208-849A-D05A73FA7A1A}" type="presParOf" srcId="{B5B4BAA0-9545-4A43-AB31-F17B6648DAB0}" destId="{F835D976-7262-47FA-B2A7-C2723FA652C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67F39FE-45E8-4907-A394-C033C85F4C82}">
      <dsp:nvSpPr>
        <dsp:cNvPr id="0" name=""/>
        <dsp:cNvSpPr/>
      </dsp:nvSpPr>
      <dsp:spPr>
        <a:xfrm>
          <a:off x="0" y="1692"/>
          <a:ext cx="5906181" cy="72101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7411DC4-F51A-4255-8AD8-F25F234D8EB7}">
      <dsp:nvSpPr>
        <dsp:cNvPr id="0" name=""/>
        <dsp:cNvSpPr/>
      </dsp:nvSpPr>
      <dsp:spPr>
        <a:xfrm>
          <a:off x="218105" y="163919"/>
          <a:ext cx="396556" cy="39655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C6F081-7B12-46C0-A84E-E50930B8D5BD}">
      <dsp:nvSpPr>
        <dsp:cNvPr id="0" name=""/>
        <dsp:cNvSpPr/>
      </dsp:nvSpPr>
      <dsp:spPr>
        <a:xfrm>
          <a:off x="832768" y="1692"/>
          <a:ext cx="5073412" cy="7210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307" tIns="76307" rIns="76307" bIns="7630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Opening Round</a:t>
          </a:r>
          <a:endParaRPr lang="en-US" sz="1900" kern="1200"/>
        </a:p>
      </dsp:txBody>
      <dsp:txXfrm>
        <a:off x="832768" y="1692"/>
        <a:ext cx="5073412" cy="721011"/>
      </dsp:txXfrm>
    </dsp:sp>
    <dsp:sp modelId="{60E3852F-0DD4-4319-8752-8D3C66166CD8}">
      <dsp:nvSpPr>
        <dsp:cNvPr id="0" name=""/>
        <dsp:cNvSpPr/>
      </dsp:nvSpPr>
      <dsp:spPr>
        <a:xfrm>
          <a:off x="0" y="902956"/>
          <a:ext cx="5906181" cy="72101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239DE26-7B91-4A56-A0A6-162A1E207040}">
      <dsp:nvSpPr>
        <dsp:cNvPr id="0" name=""/>
        <dsp:cNvSpPr/>
      </dsp:nvSpPr>
      <dsp:spPr>
        <a:xfrm>
          <a:off x="218105" y="1065184"/>
          <a:ext cx="396556" cy="39655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8B9D9B-9DBB-4B19-9E88-6EF48B31EB47}">
      <dsp:nvSpPr>
        <dsp:cNvPr id="0" name=""/>
        <dsp:cNvSpPr/>
      </dsp:nvSpPr>
      <dsp:spPr>
        <a:xfrm>
          <a:off x="832768" y="902956"/>
          <a:ext cx="5073412" cy="7210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307" tIns="76307" rIns="76307" bIns="7630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Assessment Preparation </a:t>
          </a:r>
          <a:endParaRPr lang="en-US" sz="1900" kern="1200"/>
        </a:p>
      </dsp:txBody>
      <dsp:txXfrm>
        <a:off x="832768" y="902956"/>
        <a:ext cx="5073412" cy="721011"/>
      </dsp:txXfrm>
    </dsp:sp>
    <dsp:sp modelId="{C83FD5FD-C4F8-465A-9342-F317CA7005D7}">
      <dsp:nvSpPr>
        <dsp:cNvPr id="0" name=""/>
        <dsp:cNvSpPr/>
      </dsp:nvSpPr>
      <dsp:spPr>
        <a:xfrm>
          <a:off x="0" y="1804220"/>
          <a:ext cx="5906181" cy="72101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4CE686A-CEF1-4E7F-AAEF-024FDCE4920B}">
      <dsp:nvSpPr>
        <dsp:cNvPr id="0" name=""/>
        <dsp:cNvSpPr/>
      </dsp:nvSpPr>
      <dsp:spPr>
        <a:xfrm>
          <a:off x="218105" y="1966448"/>
          <a:ext cx="396556" cy="39655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A8E5B9-D0CC-4723-A723-097031441572}">
      <dsp:nvSpPr>
        <dsp:cNvPr id="0" name=""/>
        <dsp:cNvSpPr/>
      </dsp:nvSpPr>
      <dsp:spPr>
        <a:xfrm>
          <a:off x="832768" y="1804220"/>
          <a:ext cx="5073412" cy="7210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307" tIns="76307" rIns="76307" bIns="7630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Self-Awareness – Johari’s Window</a:t>
          </a:r>
          <a:endParaRPr lang="en-US" sz="1900" kern="1200"/>
        </a:p>
      </dsp:txBody>
      <dsp:txXfrm>
        <a:off x="832768" y="1804220"/>
        <a:ext cx="5073412" cy="721011"/>
      </dsp:txXfrm>
    </dsp:sp>
    <dsp:sp modelId="{954A3BB1-5696-4965-A7B8-0E5ACF9326E7}">
      <dsp:nvSpPr>
        <dsp:cNvPr id="0" name=""/>
        <dsp:cNvSpPr/>
      </dsp:nvSpPr>
      <dsp:spPr>
        <a:xfrm>
          <a:off x="0" y="2705485"/>
          <a:ext cx="5906181" cy="72101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1E1D199-84BE-4179-844D-2775E74D024C}">
      <dsp:nvSpPr>
        <dsp:cNvPr id="0" name=""/>
        <dsp:cNvSpPr/>
      </dsp:nvSpPr>
      <dsp:spPr>
        <a:xfrm>
          <a:off x="218105" y="2867713"/>
          <a:ext cx="396556" cy="39655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676BF1-183D-4646-87DF-98F8ADDE20D7}">
      <dsp:nvSpPr>
        <dsp:cNvPr id="0" name=""/>
        <dsp:cNvSpPr/>
      </dsp:nvSpPr>
      <dsp:spPr>
        <a:xfrm>
          <a:off x="832768" y="2705485"/>
          <a:ext cx="5073412" cy="7210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307" tIns="76307" rIns="76307" bIns="7630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Exercise with small group</a:t>
          </a:r>
          <a:endParaRPr lang="en-US" sz="1900" kern="1200"/>
        </a:p>
      </dsp:txBody>
      <dsp:txXfrm>
        <a:off x="832768" y="2705485"/>
        <a:ext cx="5073412" cy="721011"/>
      </dsp:txXfrm>
    </dsp:sp>
    <dsp:sp modelId="{3ADFAD3A-8D18-4AA9-9827-23612791077B}">
      <dsp:nvSpPr>
        <dsp:cNvPr id="0" name=""/>
        <dsp:cNvSpPr/>
      </dsp:nvSpPr>
      <dsp:spPr>
        <a:xfrm>
          <a:off x="0" y="3606749"/>
          <a:ext cx="5906181" cy="72101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92FE279-816D-41D1-9399-389B52AFAC6F}">
      <dsp:nvSpPr>
        <dsp:cNvPr id="0" name=""/>
        <dsp:cNvSpPr/>
      </dsp:nvSpPr>
      <dsp:spPr>
        <a:xfrm>
          <a:off x="218105" y="3768977"/>
          <a:ext cx="396556" cy="396556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F72673-46A3-4437-82E1-4D9BE7948787}">
      <dsp:nvSpPr>
        <dsp:cNvPr id="0" name=""/>
        <dsp:cNvSpPr/>
      </dsp:nvSpPr>
      <dsp:spPr>
        <a:xfrm>
          <a:off x="832768" y="3606749"/>
          <a:ext cx="5073412" cy="7210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307" tIns="76307" rIns="76307" bIns="7630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Practice Skills</a:t>
          </a:r>
          <a:endParaRPr lang="en-US" sz="1900" kern="1200"/>
        </a:p>
      </dsp:txBody>
      <dsp:txXfrm>
        <a:off x="832768" y="3606749"/>
        <a:ext cx="5073412" cy="721011"/>
      </dsp:txXfrm>
    </dsp:sp>
    <dsp:sp modelId="{D1612831-7BCF-4A6E-B8B7-4EA8950C819B}">
      <dsp:nvSpPr>
        <dsp:cNvPr id="0" name=""/>
        <dsp:cNvSpPr/>
      </dsp:nvSpPr>
      <dsp:spPr>
        <a:xfrm>
          <a:off x="0" y="4508014"/>
          <a:ext cx="5906181" cy="72101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92CD4B0-26D0-4D71-9F58-012B8FA5879F}">
      <dsp:nvSpPr>
        <dsp:cNvPr id="0" name=""/>
        <dsp:cNvSpPr/>
      </dsp:nvSpPr>
      <dsp:spPr>
        <a:xfrm>
          <a:off x="218105" y="4670241"/>
          <a:ext cx="396556" cy="396556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35D976-7262-47FA-B2A7-C2723FA652CB}">
      <dsp:nvSpPr>
        <dsp:cNvPr id="0" name=""/>
        <dsp:cNvSpPr/>
      </dsp:nvSpPr>
      <dsp:spPr>
        <a:xfrm>
          <a:off x="832768" y="4508014"/>
          <a:ext cx="5073412" cy="7210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307" tIns="76307" rIns="76307" bIns="7630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Closing Round </a:t>
          </a:r>
          <a:endParaRPr lang="en-US" sz="1900" kern="1200"/>
        </a:p>
      </dsp:txBody>
      <dsp:txXfrm>
        <a:off x="832768" y="4508014"/>
        <a:ext cx="5073412" cy="72101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F2F17359-000A-9044-B834-9FBD0018D52B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C98B882-BA21-D947-B59A-B375F7B018C9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BD95890B-B5F7-47BB-AD03-2F66934E7936}" type="datetime1">
              <a:rPr lang="en-GB" smtClean="0"/>
              <a:t>24/04/2024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219AD5B-1A75-1A4A-8459-A96AB79E9D2C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49C6818-84EB-2D43-AA44-FC64C4595BFD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1B28A1AC-D174-D44D-BB31-612041F19AA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5170339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3EE97CF-47BE-4E56-8867-5B4547E04FFD}" type="datetime1">
              <a:rPr lang="en-GB" noProof="0" smtClean="0"/>
              <a:t>24/04/2024</a:t>
            </a:fld>
            <a:endParaRPr lang="en-GB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CABB647-C433-47FB-A32A-A6B0297C7E48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711522774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ABB647-C433-47FB-A32A-A6B0297C7E48}" type="slidenum">
              <a:rPr lang="en-GB" noProof="0" smtClean="0"/>
              <a:t>1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425237526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ABB647-C433-47FB-A32A-A6B0297C7E48}" type="slidenum">
              <a:rPr lang="en-GB" noProof="0" smtClean="0"/>
              <a:t>7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42186710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4" name="Group 3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61708" y="2091263"/>
            <a:ext cx="9068586" cy="2590800"/>
          </a:xfrm>
        </p:spPr>
        <p:txBody>
          <a:bodyPr tIns="45720" bIns="45720" anchor="ctr">
            <a:noAutofit/>
          </a:bodyPr>
          <a:lstStyle>
            <a:lvl1pPr algn="ctr">
              <a:lnSpc>
                <a:spcPct val="83000"/>
              </a:lnSpc>
              <a:defRPr lang="en-US" sz="72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62100" y="4682062"/>
            <a:ext cx="9070848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600" spc="8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5"/>
            <a:ext cx="1554480" cy="527213"/>
          </a:xfrm>
        </p:spPr>
        <p:txBody>
          <a:bodyPr/>
          <a:lstStyle>
            <a:lvl1pPr algn="ctr">
              <a:defRPr sz="1300" spc="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ED291B17-9318-49DB-B28B-6E5994AE9581}" type="datetime1">
              <a:rPr lang="en-US" smtClean="0"/>
              <a:t>4/24/2024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453896" y="5211060"/>
            <a:ext cx="5905500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19" y="5212080"/>
            <a:ext cx="2111881" cy="2286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4459325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1F839A3-6DD4-47BB-8E7A-0C313BD6BCA1}" type="datetimeFigureOut">
              <a:rPr lang="en-GB" smtClean="0"/>
              <a:pPr>
                <a:defRPr/>
              </a:pPr>
              <a:t>24/04/2024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43C6F4E-AFD9-4DDB-87F5-A899A460FD22}" type="slidenum">
              <a:rPr lang="en-GB" altLang="en-US" smtClean="0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4601198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2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0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31" name="Group 30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3623" y="2094309"/>
            <a:ext cx="9070848" cy="2587752"/>
          </a:xfrm>
        </p:spPr>
        <p:txBody>
          <a:bodyPr anchor="ctr">
            <a:noAutofit/>
          </a:bodyPr>
          <a:lstStyle>
            <a:lvl1pPr algn="ctr">
              <a:lnSpc>
                <a:spcPct val="83000"/>
              </a:lnSpc>
              <a:defRPr lang="en-US" sz="72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63624" y="4682062"/>
            <a:ext cx="9070848" cy="45720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>
                <a:solidFill>
                  <a:schemeClr val="tx1"/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21808" y="1344502"/>
            <a:ext cx="1554480" cy="530352"/>
          </a:xfrm>
        </p:spPr>
        <p:txBody>
          <a:bodyPr/>
          <a:lstStyle>
            <a:lvl1pPr algn="ctr">
              <a:defRPr lang="en-US" sz="13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pPr rtl="0"/>
            <a:fld id="{E6A80EED-24B3-4BD0-916A-2782446FD12C}" type="datetime1">
              <a:rPr lang="en-GB" noProof="0" smtClean="0"/>
              <a:t>24/04/2024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453553" y="5211060"/>
            <a:ext cx="5907024" cy="228600"/>
          </a:xfrm>
        </p:spPr>
        <p:txBody>
          <a:bodyPr/>
          <a:lstStyle>
            <a:lvl1pPr algn="l">
              <a:defRPr/>
            </a:lvl1pPr>
          </a:lstStyle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211060"/>
            <a:ext cx="2112264" cy="228600"/>
          </a:xfrm>
        </p:spPr>
        <p:txBody>
          <a:bodyPr/>
          <a:lstStyle/>
          <a:p>
            <a:pPr rtl="0"/>
            <a:fld id="{62C6627B-E4D5-2947-8E88-B84039729B99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6611094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7032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83945EE-F198-4C0F-8B3F-9FBA27B624C3}" type="datetimeFigureOut">
              <a:rPr lang="en-GB" smtClean="0"/>
              <a:pPr>
                <a:defRPr/>
              </a:pPr>
              <a:t>24/04/2024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DB6D89E-D6B6-470B-99FE-0EE8AD8D3D82}" type="slidenum">
              <a:rPr lang="en-GB" altLang="en-US" smtClean="0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9812033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55898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7336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73368" y="2756581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E6A80EED-24B3-4BD0-916A-2782446FD12C}" type="datetime1">
              <a:rPr lang="en-GB" noProof="0" smtClean="0"/>
              <a:t>24/04/2024</a:t>
            </a:fld>
            <a:endParaRPr lang="en-GB" noProof="0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62C6627B-E4D5-2947-8E88-B84039729B99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774613482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E6A80EED-24B3-4BD0-916A-2782446FD12C}" type="datetime1">
              <a:rPr lang="en-GB" noProof="0" smtClean="0"/>
              <a:t>24/04/2024</a:t>
            </a:fld>
            <a:endParaRPr lang="en-GB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62C6627B-E4D5-2947-8E88-B84039729B99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295377151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E6A80EED-24B3-4BD0-916A-2782446FD12C}" type="datetime1">
              <a:rPr lang="en-GB" noProof="0" smtClean="0"/>
              <a:t>24/04/2024</a:t>
            </a:fld>
            <a:endParaRPr lang="en-GB" noProof="0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62C6627B-E4D5-2947-8E88-B84039729B99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438079317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245529" y="237744"/>
            <a:ext cx="8531352" cy="638251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7392"/>
            <a:ext cx="2430780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800" b="0" kern="1200" cap="none" spc="0" baseline="0" dirty="0">
                <a:solidFill>
                  <a:srgbClr val="FFFFFF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7772400" cy="53340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0780" cy="35052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E6A80EED-24B3-4BD0-916A-2782446FD12C}" type="datetime1">
              <a:rPr lang="en-GB" noProof="0" smtClean="0"/>
              <a:t>24/04/2024</a:t>
            </a:fld>
            <a:endParaRPr lang="en-GB" noProof="0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pPr rtl="0"/>
            <a:endParaRPr lang="en-GB" noProof="0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3677" y="6223002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rtl="0"/>
            <a:fld id="{62C6627B-E4D5-2947-8E88-B84039729B99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12" name="Rectangle 11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694062375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3504"/>
            <a:ext cx="2432304" cy="1645920"/>
          </a:xfrm>
        </p:spPr>
        <p:txBody>
          <a:bodyPr anchor="b">
            <a:noAutofit/>
          </a:bodyPr>
          <a:lstStyle>
            <a:lvl1pPr algn="l">
              <a:defRPr sz="2800" b="0">
                <a:solidFill>
                  <a:srgbClr val="FFFFFF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8531352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2304" cy="3502152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pPr rtl="0"/>
            <a:fld id="{E6A80EED-24B3-4BD0-916A-2782446FD12C}" type="datetime1">
              <a:rPr lang="en-GB" noProof="0" smtClean="0"/>
              <a:t>24/04/2024</a:t>
            </a:fld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algn="r" defTabSz="914400" rtl="0" eaLnBrk="1" latinLnBrk="0" hangingPunct="1">
              <a:defRPr lang="en-US" sz="1000" kern="1200" dirty="0"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227064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rtl="0"/>
            <a:fld id="{62C6627B-E4D5-2947-8E88-B84039729B99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10" name="Rectangle 9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63655315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E6A80EED-24B3-4BD0-916A-2782446FD12C}" type="datetime1">
              <a:rPr lang="en-GB" noProof="0" smtClean="0"/>
              <a:t>24/04/2024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62C6627B-E4D5-2947-8E88-B84039729B99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447669465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E6A80EED-24B3-4BD0-916A-2782446FD12C}" type="datetime1">
              <a:rPr lang="en-GB" noProof="0" smtClean="0"/>
              <a:t>24/04/2024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62C6627B-E4D5-2947-8E88-B84039729B99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560197990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ntent w/Caption_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/>
          <p:cNvSpPr>
            <a:spLocks noGrp="1"/>
          </p:cNvSpPr>
          <p:nvPr>
            <p:ph type="pic" sz="quarter" idx="10"/>
          </p:nvPr>
        </p:nvSpPr>
        <p:spPr>
          <a:xfrm>
            <a:off x="0" y="3482977"/>
            <a:ext cx="12192000" cy="3375025"/>
          </a:xfrm>
          <a:prstGeom prst="rect">
            <a:avLst/>
          </a:prstGeom>
          <a:solidFill>
            <a:schemeClr val="accent4">
              <a:lumMod val="50000"/>
            </a:schemeClr>
          </a:solidFill>
        </p:spPr>
        <p:txBody>
          <a:bodyPr rtlCol="0"/>
          <a:lstStyle/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5832AA92-D0AC-8247-A360-19A5932C4E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51244" y="568512"/>
            <a:ext cx="6002556" cy="280651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600">
                <a:latin typeface="+mj-lt"/>
              </a:defRPr>
            </a:lvl1pPr>
            <a:lvl2pPr algn="l">
              <a:defRPr sz="1600">
                <a:latin typeface="+mj-lt"/>
              </a:defRPr>
            </a:lvl2pPr>
            <a:lvl3pPr algn="l">
              <a:defRPr sz="1600">
                <a:latin typeface="+mj-lt"/>
              </a:defRPr>
            </a:lvl3pPr>
            <a:lvl4pPr algn="l">
              <a:defRPr sz="1600">
                <a:latin typeface="+mj-lt"/>
              </a:defRPr>
            </a:lvl4pPr>
            <a:lvl5pPr algn="l">
              <a:defRPr sz="1600">
                <a:latin typeface="+mj-lt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E3AD9F76-09D6-0D4E-99ED-D9391C974AD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92623" y="568512"/>
            <a:ext cx="4179376" cy="2806512"/>
          </a:xfrm>
        </p:spPr>
        <p:txBody>
          <a:bodyPr lIns="0" rIns="0" rtlCol="0" anchor="ctr">
            <a:normAutofit/>
          </a:bodyPr>
          <a:lstStyle>
            <a:lvl1pPr algn="l">
              <a:defRPr sz="4800" b="0" i="0" cap="all" baseline="0">
                <a:solidFill>
                  <a:schemeClr val="accent4">
                    <a:lumMod val="75000"/>
                  </a:schemeClr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16414763-7D4F-994A-AAA9-7DC46C19D816}"/>
              </a:ext>
            </a:extLst>
          </p:cNvPr>
          <p:cNvCxnSpPr>
            <a:cxnSpLocks/>
          </p:cNvCxnSpPr>
          <p:nvPr userDrawn="1"/>
        </p:nvCxnSpPr>
        <p:spPr>
          <a:xfrm>
            <a:off x="0" y="5992966"/>
            <a:ext cx="1219200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4494825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esentation Title_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37D7B648-BE60-43F4-8E11-2AB267410D4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-2946" y="0"/>
            <a:ext cx="6098946" cy="6858000"/>
          </a:xfrm>
          <a:custGeom>
            <a:avLst/>
            <a:gdLst>
              <a:gd name="connsiteX0" fmla="*/ 0 w 5822209"/>
              <a:gd name="connsiteY0" fmla="*/ 0 h 4427316"/>
              <a:gd name="connsiteX1" fmla="*/ 5822209 w 5822209"/>
              <a:gd name="connsiteY1" fmla="*/ 0 h 4427316"/>
              <a:gd name="connsiteX2" fmla="*/ 5822209 w 5822209"/>
              <a:gd name="connsiteY2" fmla="*/ 4427316 h 4427316"/>
              <a:gd name="connsiteX3" fmla="*/ 0 w 5822209"/>
              <a:gd name="connsiteY3" fmla="*/ 4427316 h 4427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822209" h="4427316">
                <a:moveTo>
                  <a:pt x="0" y="0"/>
                </a:moveTo>
                <a:lnTo>
                  <a:pt x="5822209" y="0"/>
                </a:lnTo>
                <a:lnTo>
                  <a:pt x="5822209" y="4427316"/>
                </a:lnTo>
                <a:lnTo>
                  <a:pt x="0" y="4427316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662FCA-743F-AC4A-B6AC-269A9A26ECF8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6487905" y="5286196"/>
            <a:ext cx="4179375" cy="356462"/>
          </a:xfrm>
        </p:spPr>
        <p:txBody>
          <a:bodyPr lIns="0" rIns="0" rtlCol="0">
            <a:normAutofit/>
          </a:bodyPr>
          <a:lstStyle>
            <a:lvl1pPr marL="0" indent="0" algn="r">
              <a:buNone/>
              <a:defRPr sz="1800" b="1" i="0" cap="all" spc="300" baseline="0">
                <a:solidFill>
                  <a:schemeClr val="tx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Subtitle goes here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BBC2EA4E-1692-1548-A245-3DC65B856DE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87905" y="2715790"/>
            <a:ext cx="4179376" cy="2387600"/>
          </a:xfrm>
        </p:spPr>
        <p:txBody>
          <a:bodyPr lIns="0" rIns="0" rtlCol="0" anchor="b">
            <a:normAutofit/>
          </a:bodyPr>
          <a:lstStyle>
            <a:lvl1pPr algn="r">
              <a:defRPr sz="4800" b="0" i="0" cap="all" baseline="0">
                <a:solidFill>
                  <a:schemeClr val="accent4">
                    <a:lumMod val="75000"/>
                  </a:schemeClr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ED7A90A1-A930-7E45-A0C6-7B528BC17B68}"/>
              </a:ext>
            </a:extLst>
          </p:cNvPr>
          <p:cNvCxnSpPr>
            <a:cxnSpLocks/>
          </p:cNvCxnSpPr>
          <p:nvPr userDrawn="1"/>
        </p:nvCxnSpPr>
        <p:spPr>
          <a:xfrm>
            <a:off x="11057682" y="0"/>
            <a:ext cx="0" cy="6858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8228929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esentation Title_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37D7B648-BE60-43F4-8E11-2AB267410D4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093055" y="0"/>
            <a:ext cx="6098946" cy="6858000"/>
          </a:xfrm>
          <a:custGeom>
            <a:avLst/>
            <a:gdLst>
              <a:gd name="connsiteX0" fmla="*/ 0 w 5822209"/>
              <a:gd name="connsiteY0" fmla="*/ 0 h 4427316"/>
              <a:gd name="connsiteX1" fmla="*/ 5822209 w 5822209"/>
              <a:gd name="connsiteY1" fmla="*/ 0 h 4427316"/>
              <a:gd name="connsiteX2" fmla="*/ 5822209 w 5822209"/>
              <a:gd name="connsiteY2" fmla="*/ 4427316 h 4427316"/>
              <a:gd name="connsiteX3" fmla="*/ 0 w 5822209"/>
              <a:gd name="connsiteY3" fmla="*/ 4427316 h 4427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822209" h="4427316">
                <a:moveTo>
                  <a:pt x="0" y="0"/>
                </a:moveTo>
                <a:lnTo>
                  <a:pt x="5822209" y="0"/>
                </a:lnTo>
                <a:lnTo>
                  <a:pt x="5822209" y="4427316"/>
                </a:lnTo>
                <a:lnTo>
                  <a:pt x="0" y="4427316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A9525627-537D-D740-918D-FD8895672A9F}"/>
              </a:ext>
            </a:extLst>
          </p:cNvPr>
          <p:cNvCxnSpPr>
            <a:cxnSpLocks/>
          </p:cNvCxnSpPr>
          <p:nvPr userDrawn="1"/>
        </p:nvCxnSpPr>
        <p:spPr>
          <a:xfrm>
            <a:off x="0" y="1720312"/>
            <a:ext cx="6093055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662FCA-743F-AC4A-B6AC-269A9A26ECF8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1524000" y="5286196"/>
            <a:ext cx="4179375" cy="356462"/>
          </a:xfrm>
        </p:spPr>
        <p:txBody>
          <a:bodyPr lIns="0" rIns="0" rtlCol="0">
            <a:normAutofit/>
          </a:bodyPr>
          <a:lstStyle>
            <a:lvl1pPr marL="0" indent="0">
              <a:buNone/>
              <a:defRPr sz="1800" b="1" i="0" cap="all" spc="300" baseline="0">
                <a:solidFill>
                  <a:schemeClr val="tx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Subtitle goes here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BBC2EA4E-1692-1548-A245-3DC65B856DE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2715790"/>
            <a:ext cx="4179376" cy="2387600"/>
          </a:xfrm>
        </p:spPr>
        <p:txBody>
          <a:bodyPr lIns="0" rIns="0" rtlCol="0" anchor="b">
            <a:normAutofit/>
          </a:bodyPr>
          <a:lstStyle>
            <a:lvl1pPr algn="l">
              <a:defRPr sz="4800" b="0" i="0" cap="all" baseline="0">
                <a:solidFill>
                  <a:schemeClr val="accent4">
                    <a:lumMod val="75000"/>
                  </a:schemeClr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81424920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esentation Title_4">
    <p:bg>
      <p:bgPr>
        <a:solidFill>
          <a:schemeClr val="accent4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37D7B648-BE60-43F4-8E11-2AB267410D4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134319" y="0"/>
            <a:ext cx="11057681" cy="6858000"/>
          </a:xfrm>
          <a:custGeom>
            <a:avLst/>
            <a:gdLst>
              <a:gd name="connsiteX0" fmla="*/ 0 w 5822209"/>
              <a:gd name="connsiteY0" fmla="*/ 0 h 4427316"/>
              <a:gd name="connsiteX1" fmla="*/ 5822209 w 5822209"/>
              <a:gd name="connsiteY1" fmla="*/ 0 h 4427316"/>
              <a:gd name="connsiteX2" fmla="*/ 5822209 w 5822209"/>
              <a:gd name="connsiteY2" fmla="*/ 4427316 h 4427316"/>
              <a:gd name="connsiteX3" fmla="*/ 0 w 5822209"/>
              <a:gd name="connsiteY3" fmla="*/ 4427316 h 4427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822209" h="4427316">
                <a:moveTo>
                  <a:pt x="0" y="0"/>
                </a:moveTo>
                <a:lnTo>
                  <a:pt x="5822209" y="0"/>
                </a:lnTo>
                <a:lnTo>
                  <a:pt x="5822209" y="4427316"/>
                </a:lnTo>
                <a:lnTo>
                  <a:pt x="0" y="4427316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A9525627-537D-D740-918D-FD8895672A9F}"/>
              </a:ext>
            </a:extLst>
          </p:cNvPr>
          <p:cNvCxnSpPr>
            <a:cxnSpLocks/>
          </p:cNvCxnSpPr>
          <p:nvPr userDrawn="1"/>
        </p:nvCxnSpPr>
        <p:spPr>
          <a:xfrm>
            <a:off x="1124487" y="0"/>
            <a:ext cx="0" cy="685800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662FCA-743F-AC4A-B6AC-269A9A26ECF8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1524000" y="5286196"/>
            <a:ext cx="4179375" cy="356462"/>
          </a:xfrm>
        </p:spPr>
        <p:txBody>
          <a:bodyPr lIns="0" rIns="0" rtlCol="0">
            <a:normAutofit/>
          </a:bodyPr>
          <a:lstStyle>
            <a:lvl1pPr marL="0" indent="0">
              <a:buNone/>
              <a:defRPr sz="1800" b="1" i="0" cap="all" spc="300" baseline="0">
                <a:solidFill>
                  <a:schemeClr val="bg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Subtitle goes here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BBC2EA4E-1692-1548-A245-3DC65B856DE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2715790"/>
            <a:ext cx="4179376" cy="2387600"/>
          </a:xfrm>
        </p:spPr>
        <p:txBody>
          <a:bodyPr lIns="0" rIns="0" rtlCol="0" anchor="b">
            <a:normAutofit/>
          </a:bodyPr>
          <a:lstStyle>
            <a:lvl1pPr algn="l">
              <a:defRPr sz="4800" b="0" i="0" cap="all" baseline="0">
                <a:solidFill>
                  <a:schemeClr val="bg1"/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3756843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esentation Title_5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37D7B648-BE60-43F4-8E11-2AB267410D4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1" cy="6858000"/>
          </a:xfrm>
          <a:custGeom>
            <a:avLst/>
            <a:gdLst>
              <a:gd name="connsiteX0" fmla="*/ 0 w 5822209"/>
              <a:gd name="connsiteY0" fmla="*/ 0 h 4427316"/>
              <a:gd name="connsiteX1" fmla="*/ 5822209 w 5822209"/>
              <a:gd name="connsiteY1" fmla="*/ 0 h 4427316"/>
              <a:gd name="connsiteX2" fmla="*/ 5822209 w 5822209"/>
              <a:gd name="connsiteY2" fmla="*/ 4427316 h 4427316"/>
              <a:gd name="connsiteX3" fmla="*/ 0 w 5822209"/>
              <a:gd name="connsiteY3" fmla="*/ 4427316 h 4427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822209" h="4427316">
                <a:moveTo>
                  <a:pt x="0" y="0"/>
                </a:moveTo>
                <a:lnTo>
                  <a:pt x="5822209" y="0"/>
                </a:lnTo>
                <a:lnTo>
                  <a:pt x="5822209" y="4427316"/>
                </a:lnTo>
                <a:lnTo>
                  <a:pt x="0" y="4427316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662FCA-743F-AC4A-B6AC-269A9A26ECF8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1524000" y="5286196"/>
            <a:ext cx="4179375" cy="356462"/>
          </a:xfrm>
        </p:spPr>
        <p:txBody>
          <a:bodyPr lIns="0" rIns="0" rtlCol="0">
            <a:normAutofit/>
          </a:bodyPr>
          <a:lstStyle>
            <a:lvl1pPr marL="0" indent="0">
              <a:buNone/>
              <a:defRPr sz="1800" b="1" i="0" cap="all" spc="300" baseline="0">
                <a:solidFill>
                  <a:schemeClr val="bg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Subtitle goes here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BBC2EA4E-1692-1548-A245-3DC65B856DE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2715790"/>
            <a:ext cx="4179376" cy="2387600"/>
          </a:xfrm>
        </p:spPr>
        <p:txBody>
          <a:bodyPr lIns="0" rIns="0" rtlCol="0" anchor="b">
            <a:normAutofit/>
          </a:bodyPr>
          <a:lstStyle>
            <a:lvl1pPr algn="l">
              <a:defRPr sz="4800" b="0" i="0" cap="all" baseline="0">
                <a:solidFill>
                  <a:schemeClr val="bg1"/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DB4FF4E3-951F-F040-800F-0DDAC2CCC507}"/>
              </a:ext>
            </a:extLst>
          </p:cNvPr>
          <p:cNvCxnSpPr>
            <a:cxnSpLocks/>
          </p:cNvCxnSpPr>
          <p:nvPr userDrawn="1"/>
        </p:nvCxnSpPr>
        <p:spPr>
          <a:xfrm>
            <a:off x="0" y="5992966"/>
            <a:ext cx="1219200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0542215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_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62DFD1-09C0-6845-8219-0846F32EDE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C3B65938-0EDD-464B-AC01-17656E9F302B}" type="datetime1">
              <a:rPr lang="en-GB" noProof="0" smtClean="0"/>
              <a:t>24/04/2024</a:t>
            </a:fld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7D7355-C4D0-1F4D-A365-E4AF1D8FED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771307-5F5C-D847-B837-8C60542C4B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FEFF75-79D2-EE46-877B-299D1510E681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9B04801C-3319-AC43-9484-8377A4F8F253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92623" y="339645"/>
            <a:ext cx="11369068" cy="1002552"/>
          </a:xfrm>
        </p:spPr>
        <p:txBody>
          <a:bodyPr lIns="0" rIns="0" rtlCol="0" anchor="b">
            <a:noAutofit/>
          </a:bodyPr>
          <a:lstStyle>
            <a:lvl1pPr algn="l">
              <a:defRPr sz="4500" b="0" i="0" cap="all" baseline="0">
                <a:solidFill>
                  <a:schemeClr val="accent4">
                    <a:lumMod val="75000"/>
                  </a:schemeClr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GB" noProof="0"/>
              <a:t>TITLE GOE HERE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3D67D640-AB06-EE4B-868D-F46A30705F6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392624" y="1507066"/>
            <a:ext cx="11369070" cy="4849283"/>
          </a:xfrm>
        </p:spPr>
        <p:txBody>
          <a:bodyPr lIns="0" rIns="0" rtlCol="0" anchor="t">
            <a:normAutofit/>
          </a:bodyPr>
          <a:lstStyle>
            <a:lvl1pPr marL="0" indent="0">
              <a:lnSpc>
                <a:spcPct val="100000"/>
              </a:lnSpc>
              <a:buNone/>
              <a:defRPr sz="1600"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1600">
                <a:latin typeface="+mj-lt"/>
              </a:defRPr>
            </a:lvl2pPr>
            <a:lvl3pPr marL="914400" indent="0">
              <a:lnSpc>
                <a:spcPct val="100000"/>
              </a:lnSpc>
              <a:buNone/>
              <a:defRPr sz="1600">
                <a:latin typeface="+mj-lt"/>
              </a:defRPr>
            </a:lvl3pPr>
            <a:lvl4pPr marL="1371600" indent="0">
              <a:lnSpc>
                <a:spcPct val="100000"/>
              </a:lnSpc>
              <a:buNone/>
              <a:defRPr sz="1600">
                <a:latin typeface="+mj-lt"/>
              </a:defRPr>
            </a:lvl4pPr>
            <a:lvl5pPr marL="1828800" indent="0">
              <a:lnSpc>
                <a:spcPct val="100000"/>
              </a:lnSpc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781E455-9E6F-1B48-A537-F86699963276}"/>
              </a:ext>
            </a:extLst>
          </p:cNvPr>
          <p:cNvCxnSpPr>
            <a:cxnSpLocks/>
          </p:cNvCxnSpPr>
          <p:nvPr userDrawn="1"/>
        </p:nvCxnSpPr>
        <p:spPr>
          <a:xfrm>
            <a:off x="392623" y="1342197"/>
            <a:ext cx="0" cy="0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8CF93E56-30EE-384E-9A8A-090C645582DB}"/>
              </a:ext>
            </a:extLst>
          </p:cNvPr>
          <p:cNvCxnSpPr>
            <a:cxnSpLocks/>
          </p:cNvCxnSpPr>
          <p:nvPr userDrawn="1"/>
        </p:nvCxnSpPr>
        <p:spPr>
          <a:xfrm>
            <a:off x="392623" y="1405468"/>
            <a:ext cx="11369068" cy="0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8505728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_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icture Placeholder 5">
            <a:extLst>
              <a:ext uri="{FF2B5EF4-FFF2-40B4-BE49-F238E27FC236}">
                <a16:creationId xmlns:a16="http://schemas.microsoft.com/office/drawing/2014/main" id="{91DF7114-976E-3345-A7C4-77F951EA42C4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1" y="-1"/>
            <a:ext cx="12192000" cy="6857999"/>
          </a:xfrm>
          <a:custGeom>
            <a:avLst/>
            <a:gdLst>
              <a:gd name="connsiteX0" fmla="*/ 0 w 5822209"/>
              <a:gd name="connsiteY0" fmla="*/ 0 h 4427316"/>
              <a:gd name="connsiteX1" fmla="*/ 5822209 w 5822209"/>
              <a:gd name="connsiteY1" fmla="*/ 0 h 4427316"/>
              <a:gd name="connsiteX2" fmla="*/ 5822209 w 5822209"/>
              <a:gd name="connsiteY2" fmla="*/ 4427316 h 4427316"/>
              <a:gd name="connsiteX3" fmla="*/ 0 w 5822209"/>
              <a:gd name="connsiteY3" fmla="*/ 4427316 h 4427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822209" h="4427316">
                <a:moveTo>
                  <a:pt x="0" y="0"/>
                </a:moveTo>
                <a:lnTo>
                  <a:pt x="5822209" y="0"/>
                </a:lnTo>
                <a:lnTo>
                  <a:pt x="5822209" y="4427316"/>
                </a:lnTo>
                <a:lnTo>
                  <a:pt x="0" y="4427316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62DFD1-09C0-6845-8219-0846F32EDE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7B40CBD5-F0AF-47A5-97ED-057590559D01}" type="datetime1">
              <a:rPr lang="en-GB" noProof="0" smtClean="0"/>
              <a:t>24/04/2024</a:t>
            </a:fld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7D7355-C4D0-1F4D-A365-E4AF1D8FED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771307-5F5C-D847-B837-8C60542C4B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FEFF75-79D2-EE46-877B-299D1510E681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9B04801C-3319-AC43-9484-8377A4F8F253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627321" y="339645"/>
            <a:ext cx="10134369" cy="1002552"/>
          </a:xfrm>
        </p:spPr>
        <p:txBody>
          <a:bodyPr lIns="0" rIns="0" rtlCol="0" anchor="b">
            <a:noAutofit/>
          </a:bodyPr>
          <a:lstStyle>
            <a:lvl1pPr algn="l">
              <a:defRPr sz="4500" b="0" i="0" cap="all" baseline="0">
                <a:solidFill>
                  <a:schemeClr val="bg1"/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GB" noProof="0"/>
              <a:t>TITLE GOE HERE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3D67D640-AB06-EE4B-868D-F46A30705F6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627322" y="1507066"/>
            <a:ext cx="10134371" cy="4849283"/>
          </a:xfrm>
        </p:spPr>
        <p:txBody>
          <a:bodyPr lIns="0" rIns="0" rtlCol="0" anchor="t">
            <a:normAutofit/>
          </a:bodyPr>
          <a:lstStyle>
            <a:lvl1pPr marL="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  <a:latin typeface="+mj-lt"/>
              </a:defRPr>
            </a:lvl2pPr>
            <a:lvl3pPr marL="91440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  <a:latin typeface="+mj-lt"/>
              </a:defRPr>
            </a:lvl3pPr>
            <a:lvl4pPr marL="137160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  <a:latin typeface="+mj-lt"/>
              </a:defRPr>
            </a:lvl4pPr>
            <a:lvl5pPr marL="182880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  <a:latin typeface="+mj-lt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781E455-9E6F-1B48-A537-F86699963276}"/>
              </a:ext>
            </a:extLst>
          </p:cNvPr>
          <p:cNvCxnSpPr>
            <a:cxnSpLocks/>
          </p:cNvCxnSpPr>
          <p:nvPr userDrawn="1"/>
        </p:nvCxnSpPr>
        <p:spPr>
          <a:xfrm>
            <a:off x="392623" y="1342197"/>
            <a:ext cx="0" cy="0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578CECE2-CD4D-4A44-927A-53FFE158AF1C}"/>
              </a:ext>
            </a:extLst>
          </p:cNvPr>
          <p:cNvCxnSpPr>
            <a:cxnSpLocks/>
          </p:cNvCxnSpPr>
          <p:nvPr userDrawn="1"/>
        </p:nvCxnSpPr>
        <p:spPr>
          <a:xfrm>
            <a:off x="1134319" y="0"/>
            <a:ext cx="0" cy="685800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4806769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_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icture Placeholder 5">
            <a:extLst>
              <a:ext uri="{FF2B5EF4-FFF2-40B4-BE49-F238E27FC236}">
                <a16:creationId xmlns:a16="http://schemas.microsoft.com/office/drawing/2014/main" id="{CCA2E80D-B045-2346-9C1F-70BFBD4AF7BA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1" y="-1"/>
            <a:ext cx="12192000" cy="6857999"/>
          </a:xfrm>
          <a:custGeom>
            <a:avLst/>
            <a:gdLst>
              <a:gd name="connsiteX0" fmla="*/ 0 w 5822209"/>
              <a:gd name="connsiteY0" fmla="*/ 0 h 4427316"/>
              <a:gd name="connsiteX1" fmla="*/ 5822209 w 5822209"/>
              <a:gd name="connsiteY1" fmla="*/ 0 h 4427316"/>
              <a:gd name="connsiteX2" fmla="*/ 5822209 w 5822209"/>
              <a:gd name="connsiteY2" fmla="*/ 4427316 h 4427316"/>
              <a:gd name="connsiteX3" fmla="*/ 0 w 5822209"/>
              <a:gd name="connsiteY3" fmla="*/ 4427316 h 4427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822209" h="4427316">
                <a:moveTo>
                  <a:pt x="0" y="0"/>
                </a:moveTo>
                <a:lnTo>
                  <a:pt x="5822209" y="0"/>
                </a:lnTo>
                <a:lnTo>
                  <a:pt x="5822209" y="4427316"/>
                </a:lnTo>
                <a:lnTo>
                  <a:pt x="0" y="4427316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62DFD1-09C0-6845-8219-0846F32EDE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F890AB12-9A7B-4CBC-BFB2-60F425C1D50C}" type="datetime1">
              <a:rPr lang="en-GB" noProof="0" smtClean="0"/>
              <a:t>24/04/2024</a:t>
            </a:fld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7D7355-C4D0-1F4D-A365-E4AF1D8FED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771307-5F5C-D847-B837-8C60542C4B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FEFF75-79D2-EE46-877B-299D1510E681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9B04801C-3319-AC43-9484-8377A4F8F253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92623" y="339645"/>
            <a:ext cx="11369068" cy="1002552"/>
          </a:xfrm>
        </p:spPr>
        <p:txBody>
          <a:bodyPr lIns="0" rIns="0" rtlCol="0" anchor="b">
            <a:noAutofit/>
          </a:bodyPr>
          <a:lstStyle>
            <a:lvl1pPr algn="l">
              <a:defRPr sz="4500" b="0" i="0" cap="all" baseline="0">
                <a:solidFill>
                  <a:schemeClr val="bg1"/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GB" noProof="0"/>
              <a:t>TITLE GOE HERE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3D67D640-AB06-EE4B-868D-F46A30705F6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392624" y="1507066"/>
            <a:ext cx="11369070" cy="4849283"/>
          </a:xfrm>
        </p:spPr>
        <p:txBody>
          <a:bodyPr lIns="0" rIns="0" rtlCol="0" anchor="t">
            <a:normAutofit/>
          </a:bodyPr>
          <a:lstStyle>
            <a:lvl1pPr marL="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  <a:latin typeface="+mj-lt"/>
              </a:defRPr>
            </a:lvl2pPr>
            <a:lvl3pPr marL="91440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  <a:latin typeface="+mj-lt"/>
              </a:defRPr>
            </a:lvl3pPr>
            <a:lvl4pPr marL="137160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  <a:latin typeface="+mj-lt"/>
              </a:defRPr>
            </a:lvl4pPr>
            <a:lvl5pPr marL="182880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  <a:latin typeface="+mj-lt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781E455-9E6F-1B48-A537-F86699963276}"/>
              </a:ext>
            </a:extLst>
          </p:cNvPr>
          <p:cNvCxnSpPr>
            <a:cxnSpLocks/>
          </p:cNvCxnSpPr>
          <p:nvPr userDrawn="1"/>
        </p:nvCxnSpPr>
        <p:spPr>
          <a:xfrm>
            <a:off x="392623" y="1342197"/>
            <a:ext cx="0" cy="0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740B4699-8C04-D74B-BFAF-27221E81DEBB}"/>
              </a:ext>
            </a:extLst>
          </p:cNvPr>
          <p:cNvCxnSpPr>
            <a:cxnSpLocks/>
          </p:cNvCxnSpPr>
          <p:nvPr userDrawn="1"/>
        </p:nvCxnSpPr>
        <p:spPr>
          <a:xfrm>
            <a:off x="0" y="5992966"/>
            <a:ext cx="1219200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4387057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vider Slide_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37D7B648-BE60-43F4-8E11-2AB267410D4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1215342"/>
            <a:ext cx="5822209" cy="4427316"/>
          </a:xfrm>
          <a:custGeom>
            <a:avLst/>
            <a:gdLst>
              <a:gd name="connsiteX0" fmla="*/ 0 w 5822209"/>
              <a:gd name="connsiteY0" fmla="*/ 0 h 4427316"/>
              <a:gd name="connsiteX1" fmla="*/ 5822209 w 5822209"/>
              <a:gd name="connsiteY1" fmla="*/ 0 h 4427316"/>
              <a:gd name="connsiteX2" fmla="*/ 5822209 w 5822209"/>
              <a:gd name="connsiteY2" fmla="*/ 4427316 h 4427316"/>
              <a:gd name="connsiteX3" fmla="*/ 0 w 5822209"/>
              <a:gd name="connsiteY3" fmla="*/ 4427316 h 4427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822209" h="4427316">
                <a:moveTo>
                  <a:pt x="0" y="0"/>
                </a:moveTo>
                <a:lnTo>
                  <a:pt x="5822209" y="0"/>
                </a:lnTo>
                <a:lnTo>
                  <a:pt x="5822209" y="4427316"/>
                </a:lnTo>
                <a:lnTo>
                  <a:pt x="0" y="4427316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01B97752-63E3-7E41-86AA-8084AC3E48D7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6487905" y="5286196"/>
            <a:ext cx="4179375" cy="356462"/>
          </a:xfrm>
        </p:spPr>
        <p:txBody>
          <a:bodyPr lIns="0" rIns="0" rtlCol="0">
            <a:normAutofit/>
          </a:bodyPr>
          <a:lstStyle>
            <a:lvl1pPr marL="0" indent="0" algn="r">
              <a:buNone/>
              <a:defRPr sz="1800" b="1" i="0" cap="all" spc="300" baseline="0">
                <a:solidFill>
                  <a:schemeClr val="tx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Subtitle goes here</a:t>
            </a:r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B45521CA-473D-274E-A252-50E49A3EFD1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87905" y="2715790"/>
            <a:ext cx="4179376" cy="2387600"/>
          </a:xfrm>
        </p:spPr>
        <p:txBody>
          <a:bodyPr lIns="0" rIns="0" rtlCol="0" anchor="b">
            <a:normAutofit/>
          </a:bodyPr>
          <a:lstStyle>
            <a:lvl1pPr algn="r">
              <a:defRPr sz="4800" b="0" i="0" cap="all" baseline="0">
                <a:solidFill>
                  <a:schemeClr val="accent4">
                    <a:lumMod val="75000"/>
                  </a:schemeClr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E71328B3-338C-BB43-A9F5-AACCE2E54E86}"/>
              </a:ext>
            </a:extLst>
          </p:cNvPr>
          <p:cNvCxnSpPr>
            <a:cxnSpLocks/>
          </p:cNvCxnSpPr>
          <p:nvPr userDrawn="1"/>
        </p:nvCxnSpPr>
        <p:spPr>
          <a:xfrm>
            <a:off x="11057682" y="0"/>
            <a:ext cx="0" cy="6858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8669531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vider Slide_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37D7B648-BE60-43F4-8E11-2AB267410D4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1928264"/>
            <a:ext cx="5822209" cy="4427316"/>
          </a:xfrm>
          <a:custGeom>
            <a:avLst/>
            <a:gdLst>
              <a:gd name="connsiteX0" fmla="*/ 0 w 5822209"/>
              <a:gd name="connsiteY0" fmla="*/ 0 h 4427316"/>
              <a:gd name="connsiteX1" fmla="*/ 5822209 w 5822209"/>
              <a:gd name="connsiteY1" fmla="*/ 0 h 4427316"/>
              <a:gd name="connsiteX2" fmla="*/ 5822209 w 5822209"/>
              <a:gd name="connsiteY2" fmla="*/ 4427316 h 4427316"/>
              <a:gd name="connsiteX3" fmla="*/ 0 w 5822209"/>
              <a:gd name="connsiteY3" fmla="*/ 4427316 h 4427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822209" h="4427316">
                <a:moveTo>
                  <a:pt x="0" y="0"/>
                </a:moveTo>
                <a:lnTo>
                  <a:pt x="5822209" y="0"/>
                </a:lnTo>
                <a:lnTo>
                  <a:pt x="5822209" y="4427316"/>
                </a:lnTo>
                <a:lnTo>
                  <a:pt x="0" y="4427316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01B97752-63E3-7E41-86AA-8084AC3E48D7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6487905" y="4498670"/>
            <a:ext cx="4179375" cy="356462"/>
          </a:xfrm>
        </p:spPr>
        <p:txBody>
          <a:bodyPr lIns="0" rIns="0" rtlCol="0">
            <a:normAutofit/>
          </a:bodyPr>
          <a:lstStyle>
            <a:lvl1pPr marL="0" indent="0" algn="r">
              <a:buNone/>
              <a:defRPr sz="1800" b="1" i="0" cap="all" spc="300" baseline="0">
                <a:solidFill>
                  <a:schemeClr val="tx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Subtitle goes here</a:t>
            </a:r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B45521CA-473D-274E-A252-50E49A3EFD1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87905" y="1928264"/>
            <a:ext cx="4179376" cy="2387600"/>
          </a:xfrm>
        </p:spPr>
        <p:txBody>
          <a:bodyPr lIns="0" rIns="0" rtlCol="0" anchor="b">
            <a:normAutofit/>
          </a:bodyPr>
          <a:lstStyle>
            <a:lvl1pPr algn="r">
              <a:defRPr sz="4800" b="0" i="0" cap="all" baseline="0">
                <a:solidFill>
                  <a:schemeClr val="accent4">
                    <a:lumMod val="75000"/>
                  </a:schemeClr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E327254B-5501-7248-A89F-42912B5A8BD2}"/>
              </a:ext>
            </a:extLst>
          </p:cNvPr>
          <p:cNvCxnSpPr>
            <a:cxnSpLocks/>
          </p:cNvCxnSpPr>
          <p:nvPr userDrawn="1"/>
        </p:nvCxnSpPr>
        <p:spPr>
          <a:xfrm>
            <a:off x="0" y="1405468"/>
            <a:ext cx="12192000" cy="0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9700530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vider Slide_4">
    <p:bg>
      <p:bgPr>
        <a:solidFill>
          <a:schemeClr val="accent4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Placeholder 21" descr="Woman on tablet ">
            <a:extLst>
              <a:ext uri="{FF2B5EF4-FFF2-40B4-BE49-F238E27FC236}">
                <a16:creationId xmlns:a16="http://schemas.microsoft.com/office/drawing/2014/main" id="{79F82B97-E9C9-C740-AE3A-A0BB4822DD8F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alphaModFix amt="3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124487" y="0"/>
            <a:ext cx="11067514" cy="6858000"/>
          </a:xfrm>
          <a:prstGeom prst="rect">
            <a:avLst/>
          </a:prstGeom>
          <a:solidFill>
            <a:schemeClr val="tx1"/>
          </a:solidFill>
        </p:spPr>
      </p:pic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37D7B648-BE60-43F4-8E11-2AB267410D4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124487" y="-1"/>
            <a:ext cx="11067514" cy="6857999"/>
          </a:xfrm>
          <a:custGeom>
            <a:avLst/>
            <a:gdLst>
              <a:gd name="connsiteX0" fmla="*/ 0 w 5822209"/>
              <a:gd name="connsiteY0" fmla="*/ 0 h 4427316"/>
              <a:gd name="connsiteX1" fmla="*/ 5822209 w 5822209"/>
              <a:gd name="connsiteY1" fmla="*/ 0 h 4427316"/>
              <a:gd name="connsiteX2" fmla="*/ 5822209 w 5822209"/>
              <a:gd name="connsiteY2" fmla="*/ 4427316 h 4427316"/>
              <a:gd name="connsiteX3" fmla="*/ 0 w 5822209"/>
              <a:gd name="connsiteY3" fmla="*/ 4427316 h 4427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822209" h="4427316">
                <a:moveTo>
                  <a:pt x="0" y="0"/>
                </a:moveTo>
                <a:lnTo>
                  <a:pt x="5822209" y="0"/>
                </a:lnTo>
                <a:lnTo>
                  <a:pt x="5822209" y="4427316"/>
                </a:lnTo>
                <a:lnTo>
                  <a:pt x="0" y="4427316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662FCA-743F-AC4A-B6AC-269A9A26ECF8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1524000" y="5286196"/>
            <a:ext cx="4179375" cy="356462"/>
          </a:xfrm>
        </p:spPr>
        <p:txBody>
          <a:bodyPr lIns="0" rIns="0" rtlCol="0">
            <a:normAutofit/>
          </a:bodyPr>
          <a:lstStyle>
            <a:lvl1pPr marL="0" indent="0">
              <a:buNone/>
              <a:defRPr sz="1800" b="1" i="0" cap="all" spc="300" baseline="0">
                <a:solidFill>
                  <a:schemeClr val="bg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Subtitle goes here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BBC2EA4E-1692-1548-A245-3DC65B856DE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2715790"/>
            <a:ext cx="4179376" cy="2387600"/>
          </a:xfrm>
        </p:spPr>
        <p:txBody>
          <a:bodyPr lIns="0" rIns="0" rtlCol="0" anchor="b">
            <a:normAutofit/>
          </a:bodyPr>
          <a:lstStyle>
            <a:lvl1pPr algn="l">
              <a:defRPr sz="4800" b="0" i="0" cap="all" baseline="0">
                <a:solidFill>
                  <a:schemeClr val="bg1"/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6C4B436F-A511-A141-900B-BA20A19A1BCE}"/>
              </a:ext>
            </a:extLst>
          </p:cNvPr>
          <p:cNvCxnSpPr>
            <a:cxnSpLocks/>
          </p:cNvCxnSpPr>
          <p:nvPr userDrawn="1"/>
        </p:nvCxnSpPr>
        <p:spPr>
          <a:xfrm>
            <a:off x="1124487" y="0"/>
            <a:ext cx="0" cy="685800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7308799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vider Slide_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Placeholder 21" descr="Woman on tablet ">
            <a:extLst>
              <a:ext uri="{FF2B5EF4-FFF2-40B4-BE49-F238E27FC236}">
                <a16:creationId xmlns:a16="http://schemas.microsoft.com/office/drawing/2014/main" id="{79F82B97-E9C9-C740-AE3A-A0BB4822DD8F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alphaModFix amt="3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12192001" cy="6858000"/>
          </a:xfrm>
          <a:prstGeom prst="rect">
            <a:avLst/>
          </a:prstGeom>
          <a:solidFill>
            <a:schemeClr val="tx1"/>
          </a:solidFill>
        </p:spPr>
      </p:pic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37D7B648-BE60-43F4-8E11-2AB267410D4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" y="-1"/>
            <a:ext cx="12192000" cy="6857999"/>
          </a:xfrm>
          <a:custGeom>
            <a:avLst/>
            <a:gdLst>
              <a:gd name="connsiteX0" fmla="*/ 0 w 5822209"/>
              <a:gd name="connsiteY0" fmla="*/ 0 h 4427316"/>
              <a:gd name="connsiteX1" fmla="*/ 5822209 w 5822209"/>
              <a:gd name="connsiteY1" fmla="*/ 0 h 4427316"/>
              <a:gd name="connsiteX2" fmla="*/ 5822209 w 5822209"/>
              <a:gd name="connsiteY2" fmla="*/ 4427316 h 4427316"/>
              <a:gd name="connsiteX3" fmla="*/ 0 w 5822209"/>
              <a:gd name="connsiteY3" fmla="*/ 4427316 h 4427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822209" h="4427316">
                <a:moveTo>
                  <a:pt x="0" y="0"/>
                </a:moveTo>
                <a:lnTo>
                  <a:pt x="5822209" y="0"/>
                </a:lnTo>
                <a:lnTo>
                  <a:pt x="5822209" y="4427316"/>
                </a:lnTo>
                <a:lnTo>
                  <a:pt x="0" y="4427316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662FCA-743F-AC4A-B6AC-269A9A26ECF8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1524000" y="5286196"/>
            <a:ext cx="4179375" cy="356462"/>
          </a:xfrm>
        </p:spPr>
        <p:txBody>
          <a:bodyPr lIns="0" rIns="0" rtlCol="0">
            <a:normAutofit/>
          </a:bodyPr>
          <a:lstStyle>
            <a:lvl1pPr marL="0" indent="0">
              <a:buNone/>
              <a:defRPr sz="1800" b="1" i="0" cap="all" spc="300" baseline="0">
                <a:solidFill>
                  <a:schemeClr val="bg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Subtitle goes here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BBC2EA4E-1692-1548-A245-3DC65B856DE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2715790"/>
            <a:ext cx="4179376" cy="2387600"/>
          </a:xfrm>
        </p:spPr>
        <p:txBody>
          <a:bodyPr lIns="0" rIns="0" rtlCol="0" anchor="b">
            <a:normAutofit/>
          </a:bodyPr>
          <a:lstStyle>
            <a:lvl1pPr algn="l">
              <a:defRPr sz="4800" b="0" i="0" cap="all" baseline="0">
                <a:solidFill>
                  <a:schemeClr val="bg1"/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A57CAA2-2658-B441-A787-4B54C65D3BF1}"/>
              </a:ext>
            </a:extLst>
          </p:cNvPr>
          <p:cNvCxnSpPr>
            <a:cxnSpLocks/>
          </p:cNvCxnSpPr>
          <p:nvPr userDrawn="1"/>
        </p:nvCxnSpPr>
        <p:spPr>
          <a:xfrm>
            <a:off x="0" y="5992966"/>
            <a:ext cx="1219200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0123879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/Caption_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/>
          <p:cNvSpPr>
            <a:spLocks noGrp="1"/>
          </p:cNvSpPr>
          <p:nvPr>
            <p:ph type="pic" sz="quarter" idx="10"/>
          </p:nvPr>
        </p:nvSpPr>
        <p:spPr>
          <a:xfrm>
            <a:off x="0" y="3482977"/>
            <a:ext cx="10668000" cy="3375025"/>
          </a:xfrm>
          <a:prstGeom prst="rect">
            <a:avLst/>
          </a:prstGeom>
          <a:solidFill>
            <a:schemeClr val="accent4">
              <a:lumMod val="50000"/>
            </a:schemeClr>
          </a:solidFill>
        </p:spPr>
        <p:txBody>
          <a:bodyPr rtlCol="0"/>
          <a:lstStyle/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5832AA92-D0AC-8247-A360-19A5932C4E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35662" y="339644"/>
            <a:ext cx="5014993" cy="280651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600">
                <a:latin typeface="+mj-lt"/>
              </a:defRPr>
            </a:lvl1pPr>
            <a:lvl2pPr algn="l">
              <a:defRPr sz="1600">
                <a:latin typeface="+mj-lt"/>
              </a:defRPr>
            </a:lvl2pPr>
            <a:lvl3pPr algn="l">
              <a:defRPr sz="1600">
                <a:latin typeface="+mj-lt"/>
              </a:defRPr>
            </a:lvl3pPr>
            <a:lvl4pPr algn="l">
              <a:defRPr sz="1600">
                <a:latin typeface="+mj-lt"/>
              </a:defRPr>
            </a:lvl4pPr>
            <a:lvl5pPr algn="l">
              <a:defRPr sz="1600">
                <a:latin typeface="+mj-lt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E3AD9F76-09D6-0D4E-99ED-D9391C974AD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20856" y="339644"/>
            <a:ext cx="4179376" cy="2806512"/>
          </a:xfrm>
        </p:spPr>
        <p:txBody>
          <a:bodyPr lIns="0" rIns="0" rtlCol="0" anchor="ctr">
            <a:normAutofit/>
          </a:bodyPr>
          <a:lstStyle>
            <a:lvl1pPr algn="l">
              <a:defRPr sz="4800" b="0" i="0" cap="all" baseline="0">
                <a:solidFill>
                  <a:schemeClr val="accent4">
                    <a:lumMod val="75000"/>
                  </a:schemeClr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C8C2B99-ED08-1F48-BE5D-40E40D09C7B7}"/>
              </a:ext>
            </a:extLst>
          </p:cNvPr>
          <p:cNvCxnSpPr>
            <a:cxnSpLocks/>
          </p:cNvCxnSpPr>
          <p:nvPr userDrawn="1"/>
        </p:nvCxnSpPr>
        <p:spPr>
          <a:xfrm>
            <a:off x="11057682" y="0"/>
            <a:ext cx="0" cy="6858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488755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/Caption_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/>
          <p:cNvSpPr>
            <a:spLocks noGrp="1"/>
          </p:cNvSpPr>
          <p:nvPr>
            <p:ph type="pic" sz="quarter" idx="10"/>
          </p:nvPr>
        </p:nvSpPr>
        <p:spPr>
          <a:xfrm>
            <a:off x="0" y="3482977"/>
            <a:ext cx="12192000" cy="3375025"/>
          </a:xfrm>
          <a:prstGeom prst="rect">
            <a:avLst/>
          </a:prstGeom>
          <a:solidFill>
            <a:schemeClr val="accent4">
              <a:lumMod val="50000"/>
            </a:schemeClr>
          </a:solidFill>
        </p:spPr>
        <p:txBody>
          <a:bodyPr rtlCol="0"/>
          <a:lstStyle/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40C0F668-C1BA-A349-A542-9E54E73E8178}"/>
              </a:ext>
            </a:extLst>
          </p:cNvPr>
          <p:cNvCxnSpPr>
            <a:cxnSpLocks/>
          </p:cNvCxnSpPr>
          <p:nvPr userDrawn="1"/>
        </p:nvCxnSpPr>
        <p:spPr>
          <a:xfrm>
            <a:off x="4961621" y="339644"/>
            <a:ext cx="0" cy="2806512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5832AA92-D0AC-8247-A360-19A5932C4E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51244" y="339644"/>
            <a:ext cx="6002556" cy="280651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600">
                <a:latin typeface="+mj-lt"/>
              </a:defRPr>
            </a:lvl1pPr>
            <a:lvl2pPr algn="l">
              <a:defRPr sz="1600">
                <a:latin typeface="+mj-lt"/>
              </a:defRPr>
            </a:lvl2pPr>
            <a:lvl3pPr algn="l">
              <a:defRPr sz="1600">
                <a:latin typeface="+mj-lt"/>
              </a:defRPr>
            </a:lvl3pPr>
            <a:lvl4pPr algn="l">
              <a:defRPr sz="1600">
                <a:latin typeface="+mj-lt"/>
              </a:defRPr>
            </a:lvl4pPr>
            <a:lvl5pPr algn="l">
              <a:defRPr sz="1600">
                <a:latin typeface="+mj-lt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E3AD9F76-09D6-0D4E-99ED-D9391C974AD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92623" y="339644"/>
            <a:ext cx="4179376" cy="2806512"/>
          </a:xfrm>
        </p:spPr>
        <p:txBody>
          <a:bodyPr lIns="0" rIns="0" rtlCol="0" anchor="ctr">
            <a:normAutofit/>
          </a:bodyPr>
          <a:lstStyle>
            <a:lvl1pPr algn="l">
              <a:defRPr sz="4800" b="0" i="0" cap="all" baseline="0">
                <a:solidFill>
                  <a:schemeClr val="accent4">
                    <a:lumMod val="75000"/>
                  </a:schemeClr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78032671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_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62DFD1-09C0-6845-8219-0846F32EDE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C6D5678C-FCEF-426B-BD1B-4B3EB8BB6128}" type="datetime1">
              <a:rPr lang="en-GB" noProof="0" smtClean="0"/>
              <a:t>24/04/2024</a:t>
            </a:fld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7D7355-C4D0-1F4D-A365-E4AF1D8FED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771307-5F5C-D847-B837-8C60542C4B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FEFF75-79D2-EE46-877B-299D1510E681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9B04801C-3319-AC43-9484-8377A4F8F253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92623" y="339645"/>
            <a:ext cx="10134369" cy="1002552"/>
          </a:xfrm>
        </p:spPr>
        <p:txBody>
          <a:bodyPr lIns="0" rIns="0" rtlCol="0" anchor="b">
            <a:noAutofit/>
          </a:bodyPr>
          <a:lstStyle>
            <a:lvl1pPr algn="l">
              <a:defRPr sz="4500" b="0" i="0" cap="all" baseline="0">
                <a:solidFill>
                  <a:schemeClr val="accent4">
                    <a:lumMod val="75000"/>
                  </a:schemeClr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GB" noProof="0"/>
              <a:t>TITLE GOE HERE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781E455-9E6F-1B48-A537-F86699963276}"/>
              </a:ext>
            </a:extLst>
          </p:cNvPr>
          <p:cNvCxnSpPr>
            <a:cxnSpLocks/>
          </p:cNvCxnSpPr>
          <p:nvPr userDrawn="1"/>
        </p:nvCxnSpPr>
        <p:spPr>
          <a:xfrm>
            <a:off x="392623" y="1342197"/>
            <a:ext cx="0" cy="0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11B2D7F8-9505-6148-BEA2-27C4290FF6E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92623" y="2330824"/>
            <a:ext cx="4693727" cy="3846139"/>
          </a:xfrm>
        </p:spPr>
        <p:txBody>
          <a:bodyPr rtlCol="0">
            <a:normAutofit/>
          </a:bodyPr>
          <a:lstStyle>
            <a:lvl1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1pPr>
            <a:lvl2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2pPr>
            <a:lvl3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3pPr>
            <a:lvl4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4pPr>
            <a:lvl5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2" name="Content Placeholder 3">
            <a:extLst>
              <a:ext uri="{FF2B5EF4-FFF2-40B4-BE49-F238E27FC236}">
                <a16:creationId xmlns:a16="http://schemas.microsoft.com/office/drawing/2014/main" id="{A9ADB053-F5D5-D34D-B6E3-A8AB7297F1F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33265" y="2330824"/>
            <a:ext cx="4693727" cy="3846139"/>
          </a:xfrm>
        </p:spPr>
        <p:txBody>
          <a:bodyPr rtlCol="0">
            <a:normAutofit/>
          </a:bodyPr>
          <a:lstStyle>
            <a:lvl1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1pPr>
            <a:lvl2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2pPr>
            <a:lvl3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3pPr>
            <a:lvl4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4pPr>
            <a:lvl5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4" name="Text Placeholder 2">
            <a:extLst>
              <a:ext uri="{FF2B5EF4-FFF2-40B4-BE49-F238E27FC236}">
                <a16:creationId xmlns:a16="http://schemas.microsoft.com/office/drawing/2014/main" id="{B75E12F7-C53F-EB47-8D86-3CE7D6B2A8FB}"/>
              </a:ext>
            </a:extLst>
          </p:cNvPr>
          <p:cNvSpPr>
            <a:spLocks noGrp="1"/>
          </p:cNvSpPr>
          <p:nvPr>
            <p:ph type="body" idx="13"/>
          </p:nvPr>
        </p:nvSpPr>
        <p:spPr>
          <a:xfrm>
            <a:off x="392624" y="1468740"/>
            <a:ext cx="4672156" cy="823912"/>
          </a:xfrm>
        </p:spPr>
        <p:txBody>
          <a:bodyPr rtlCol="0" anchor="b">
            <a:normAutofit/>
          </a:bodyPr>
          <a:lstStyle>
            <a:lvl1pPr marL="0" indent="0">
              <a:buNone/>
              <a:defRPr sz="2800" b="1"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5" name="Text Placeholder 4">
            <a:extLst>
              <a:ext uri="{FF2B5EF4-FFF2-40B4-BE49-F238E27FC236}">
                <a16:creationId xmlns:a16="http://schemas.microsoft.com/office/drawing/2014/main" id="{0C3895DE-E9F7-5A41-91A4-BC8DE509CFF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833265" y="1468740"/>
            <a:ext cx="4695165" cy="823912"/>
          </a:xfrm>
        </p:spPr>
        <p:txBody>
          <a:bodyPr rtlCol="0" anchor="b">
            <a:normAutofit/>
          </a:bodyPr>
          <a:lstStyle>
            <a:lvl1pPr marL="0" indent="0">
              <a:buNone/>
              <a:defRPr sz="2800" b="1"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E28CCA37-00BD-0A43-8647-67DD0510A7E3}"/>
              </a:ext>
            </a:extLst>
          </p:cNvPr>
          <p:cNvCxnSpPr>
            <a:cxnSpLocks/>
          </p:cNvCxnSpPr>
          <p:nvPr userDrawn="1"/>
        </p:nvCxnSpPr>
        <p:spPr>
          <a:xfrm>
            <a:off x="11057682" y="0"/>
            <a:ext cx="0" cy="6858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4919667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_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62DFD1-09C0-6845-8219-0846F32EDE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1AC5E112-1A77-4100-A10D-110C68F58880}" type="datetime1">
              <a:rPr lang="en-GB" noProof="0" smtClean="0"/>
              <a:t>24/04/2024</a:t>
            </a:fld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7D7355-C4D0-1F4D-A365-E4AF1D8FED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771307-5F5C-D847-B837-8C60542C4B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FEFF75-79D2-EE46-877B-299D1510E681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89CD5966-5C30-E943-A71E-F48460A377D6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92623" y="339645"/>
            <a:ext cx="11369068" cy="1002552"/>
          </a:xfrm>
        </p:spPr>
        <p:txBody>
          <a:bodyPr lIns="0" rIns="0" rtlCol="0" anchor="b">
            <a:noAutofit/>
          </a:bodyPr>
          <a:lstStyle>
            <a:lvl1pPr algn="l">
              <a:defRPr sz="4500" b="0" i="0" cap="all" baseline="0">
                <a:solidFill>
                  <a:schemeClr val="accent4">
                    <a:lumMod val="75000"/>
                  </a:schemeClr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GB" noProof="0"/>
              <a:t>TITLE GOE HERE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CF969977-F5DB-3A45-9E9E-556F0938C05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92623" y="2330824"/>
            <a:ext cx="5181600" cy="3846139"/>
          </a:xfrm>
        </p:spPr>
        <p:txBody>
          <a:bodyPr rtlCol="0">
            <a:normAutofit/>
          </a:bodyPr>
          <a:lstStyle>
            <a:lvl1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1pPr>
            <a:lvl2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2pPr>
            <a:lvl3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3pPr>
            <a:lvl4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4pPr>
            <a:lvl5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9" name="Content Placeholder 3">
            <a:extLst>
              <a:ext uri="{FF2B5EF4-FFF2-40B4-BE49-F238E27FC236}">
                <a16:creationId xmlns:a16="http://schemas.microsoft.com/office/drawing/2014/main" id="{36D6BBCB-7852-8449-BC02-C5471A775B2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330824"/>
            <a:ext cx="5181600" cy="3846139"/>
          </a:xfrm>
        </p:spPr>
        <p:txBody>
          <a:bodyPr rtlCol="0">
            <a:normAutofit/>
          </a:bodyPr>
          <a:lstStyle>
            <a:lvl1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1pPr>
            <a:lvl2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2pPr>
            <a:lvl3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3pPr>
            <a:lvl4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4pPr>
            <a:lvl5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725055FA-EC63-034E-B383-78552FAEA374}"/>
              </a:ext>
            </a:extLst>
          </p:cNvPr>
          <p:cNvSpPr>
            <a:spLocks noGrp="1"/>
          </p:cNvSpPr>
          <p:nvPr>
            <p:ph type="body" idx="13"/>
          </p:nvPr>
        </p:nvSpPr>
        <p:spPr>
          <a:xfrm>
            <a:off x="392623" y="1468740"/>
            <a:ext cx="5157787" cy="823912"/>
          </a:xfrm>
        </p:spPr>
        <p:txBody>
          <a:bodyPr rtlCol="0" anchor="b">
            <a:normAutofit/>
          </a:bodyPr>
          <a:lstStyle>
            <a:lvl1pPr marL="0" indent="0">
              <a:buNone/>
              <a:defRPr sz="2800" b="1"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1" name="Text Placeholder 4">
            <a:extLst>
              <a:ext uri="{FF2B5EF4-FFF2-40B4-BE49-F238E27FC236}">
                <a16:creationId xmlns:a16="http://schemas.microsoft.com/office/drawing/2014/main" id="{163F1262-F0B7-5B4F-A1EE-7A2D9835E6E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468740"/>
            <a:ext cx="5183188" cy="823912"/>
          </a:xfrm>
        </p:spPr>
        <p:txBody>
          <a:bodyPr rtlCol="0" anchor="b">
            <a:normAutofit/>
          </a:bodyPr>
          <a:lstStyle>
            <a:lvl1pPr marL="0" indent="0">
              <a:buNone/>
              <a:defRPr sz="2800" b="1"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55F5877A-6F1B-5C4C-8792-78CDE344D0E0}"/>
              </a:ext>
            </a:extLst>
          </p:cNvPr>
          <p:cNvCxnSpPr>
            <a:cxnSpLocks/>
          </p:cNvCxnSpPr>
          <p:nvPr userDrawn="1"/>
        </p:nvCxnSpPr>
        <p:spPr>
          <a:xfrm>
            <a:off x="392623" y="1405468"/>
            <a:ext cx="11369068" cy="0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4581641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_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icture Placeholder 5">
            <a:extLst>
              <a:ext uri="{FF2B5EF4-FFF2-40B4-BE49-F238E27FC236}">
                <a16:creationId xmlns:a16="http://schemas.microsoft.com/office/drawing/2014/main" id="{C5233AE2-5078-C34D-8EAD-6F7B344F5241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1" y="-1"/>
            <a:ext cx="12192000" cy="6857999"/>
          </a:xfrm>
          <a:custGeom>
            <a:avLst/>
            <a:gdLst>
              <a:gd name="connsiteX0" fmla="*/ 0 w 5822209"/>
              <a:gd name="connsiteY0" fmla="*/ 0 h 4427316"/>
              <a:gd name="connsiteX1" fmla="*/ 5822209 w 5822209"/>
              <a:gd name="connsiteY1" fmla="*/ 0 h 4427316"/>
              <a:gd name="connsiteX2" fmla="*/ 5822209 w 5822209"/>
              <a:gd name="connsiteY2" fmla="*/ 4427316 h 4427316"/>
              <a:gd name="connsiteX3" fmla="*/ 0 w 5822209"/>
              <a:gd name="connsiteY3" fmla="*/ 4427316 h 4427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822209" h="4427316">
                <a:moveTo>
                  <a:pt x="0" y="0"/>
                </a:moveTo>
                <a:lnTo>
                  <a:pt x="5822209" y="0"/>
                </a:lnTo>
                <a:lnTo>
                  <a:pt x="5822209" y="4427316"/>
                </a:lnTo>
                <a:lnTo>
                  <a:pt x="0" y="4427316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4699EEF-FB75-1A46-B6B6-39CCF65A9EA4}"/>
              </a:ext>
            </a:extLst>
          </p:cNvPr>
          <p:cNvCxnSpPr>
            <a:cxnSpLocks/>
          </p:cNvCxnSpPr>
          <p:nvPr userDrawn="1"/>
        </p:nvCxnSpPr>
        <p:spPr>
          <a:xfrm>
            <a:off x="0" y="5992966"/>
            <a:ext cx="1219200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62DFD1-09C0-6845-8219-0846F32EDE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9C62D062-522F-42F0-888D-56F83698B8CD}" type="datetime1">
              <a:rPr lang="en-GB" noProof="0" smtClean="0"/>
              <a:t>24/04/2024</a:t>
            </a:fld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7D7355-C4D0-1F4D-A365-E4AF1D8FED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771307-5F5C-D847-B837-8C60542C4B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FEFF75-79D2-EE46-877B-299D1510E681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89CD5966-5C30-E943-A71E-F48460A377D6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92623" y="339645"/>
            <a:ext cx="11369068" cy="1002552"/>
          </a:xfrm>
        </p:spPr>
        <p:txBody>
          <a:bodyPr lIns="0" rIns="0" rtlCol="0" anchor="b">
            <a:noAutofit/>
          </a:bodyPr>
          <a:lstStyle>
            <a:lvl1pPr algn="l">
              <a:defRPr sz="4500" b="0" i="0" cap="all" baseline="0">
                <a:solidFill>
                  <a:schemeClr val="bg1"/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GB" noProof="0"/>
              <a:t>TITLE GOE HERE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CF969977-F5DB-3A45-9E9E-556F0938C05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92623" y="2330824"/>
            <a:ext cx="5181600" cy="3846139"/>
          </a:xfrm>
        </p:spPr>
        <p:txBody>
          <a:bodyPr rtlCol="0">
            <a:normAutofit/>
          </a:bodyPr>
          <a:lstStyle>
            <a:lvl1pPr>
              <a:lnSpc>
                <a:spcPct val="100000"/>
              </a:lnSpc>
              <a:defRPr sz="1600">
                <a:solidFill>
                  <a:schemeClr val="bg1"/>
                </a:solidFill>
                <a:latin typeface="+mj-lt"/>
                <a:cs typeface="Calibri" panose="020F0502020204030204" pitchFamily="34" charset="0"/>
              </a:defRPr>
            </a:lvl1pPr>
            <a:lvl2pPr>
              <a:lnSpc>
                <a:spcPct val="100000"/>
              </a:lnSpc>
              <a:defRPr sz="1600">
                <a:solidFill>
                  <a:schemeClr val="bg1"/>
                </a:solidFill>
                <a:latin typeface="+mj-lt"/>
                <a:cs typeface="Calibri" panose="020F0502020204030204" pitchFamily="34" charset="0"/>
              </a:defRPr>
            </a:lvl2pPr>
            <a:lvl3pPr>
              <a:lnSpc>
                <a:spcPct val="100000"/>
              </a:lnSpc>
              <a:defRPr sz="1600">
                <a:solidFill>
                  <a:schemeClr val="bg1"/>
                </a:solidFill>
                <a:latin typeface="+mj-lt"/>
                <a:cs typeface="Calibri" panose="020F0502020204030204" pitchFamily="34" charset="0"/>
              </a:defRPr>
            </a:lvl3pPr>
            <a:lvl4pPr>
              <a:lnSpc>
                <a:spcPct val="100000"/>
              </a:lnSpc>
              <a:defRPr sz="1600">
                <a:solidFill>
                  <a:schemeClr val="bg1"/>
                </a:solidFill>
                <a:latin typeface="+mj-lt"/>
                <a:cs typeface="Calibri" panose="020F0502020204030204" pitchFamily="34" charset="0"/>
              </a:defRPr>
            </a:lvl4pPr>
            <a:lvl5pPr>
              <a:lnSpc>
                <a:spcPct val="100000"/>
              </a:lnSpc>
              <a:defRPr sz="1600">
                <a:solidFill>
                  <a:schemeClr val="bg1"/>
                </a:solidFill>
                <a:latin typeface="+mj-lt"/>
                <a:cs typeface="Calibri" panose="020F0502020204030204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9" name="Content Placeholder 3">
            <a:extLst>
              <a:ext uri="{FF2B5EF4-FFF2-40B4-BE49-F238E27FC236}">
                <a16:creationId xmlns:a16="http://schemas.microsoft.com/office/drawing/2014/main" id="{36D6BBCB-7852-8449-BC02-C5471A775B2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330824"/>
            <a:ext cx="5181600" cy="3846139"/>
          </a:xfrm>
        </p:spPr>
        <p:txBody>
          <a:bodyPr rtlCol="0">
            <a:normAutofit/>
          </a:bodyPr>
          <a:lstStyle>
            <a:lvl1pPr>
              <a:lnSpc>
                <a:spcPct val="100000"/>
              </a:lnSpc>
              <a:defRPr sz="1600">
                <a:solidFill>
                  <a:schemeClr val="bg1"/>
                </a:solidFill>
                <a:latin typeface="+mj-lt"/>
                <a:cs typeface="Calibri" panose="020F0502020204030204" pitchFamily="34" charset="0"/>
              </a:defRPr>
            </a:lvl1pPr>
            <a:lvl2pPr>
              <a:lnSpc>
                <a:spcPct val="100000"/>
              </a:lnSpc>
              <a:defRPr sz="1600">
                <a:solidFill>
                  <a:schemeClr val="bg1"/>
                </a:solidFill>
                <a:latin typeface="+mj-lt"/>
                <a:cs typeface="Calibri" panose="020F0502020204030204" pitchFamily="34" charset="0"/>
              </a:defRPr>
            </a:lvl2pPr>
            <a:lvl3pPr>
              <a:lnSpc>
                <a:spcPct val="100000"/>
              </a:lnSpc>
              <a:defRPr sz="1600">
                <a:solidFill>
                  <a:schemeClr val="bg1"/>
                </a:solidFill>
                <a:latin typeface="+mj-lt"/>
                <a:cs typeface="Calibri" panose="020F0502020204030204" pitchFamily="34" charset="0"/>
              </a:defRPr>
            </a:lvl3pPr>
            <a:lvl4pPr>
              <a:lnSpc>
                <a:spcPct val="100000"/>
              </a:lnSpc>
              <a:defRPr sz="1600">
                <a:solidFill>
                  <a:schemeClr val="bg1"/>
                </a:solidFill>
                <a:latin typeface="+mj-lt"/>
                <a:cs typeface="Calibri" panose="020F0502020204030204" pitchFamily="34" charset="0"/>
              </a:defRPr>
            </a:lvl4pPr>
            <a:lvl5pPr>
              <a:lnSpc>
                <a:spcPct val="100000"/>
              </a:lnSpc>
              <a:defRPr sz="1600">
                <a:solidFill>
                  <a:schemeClr val="bg1"/>
                </a:solidFill>
                <a:latin typeface="+mj-lt"/>
                <a:cs typeface="Calibri" panose="020F0502020204030204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725055FA-EC63-034E-B383-78552FAEA374}"/>
              </a:ext>
            </a:extLst>
          </p:cNvPr>
          <p:cNvSpPr>
            <a:spLocks noGrp="1"/>
          </p:cNvSpPr>
          <p:nvPr>
            <p:ph type="body" idx="13"/>
          </p:nvPr>
        </p:nvSpPr>
        <p:spPr>
          <a:xfrm>
            <a:off x="392623" y="1468740"/>
            <a:ext cx="5157787" cy="823912"/>
          </a:xfrm>
        </p:spPr>
        <p:txBody>
          <a:bodyPr rtlCol="0" anchor="b">
            <a:normAutofit/>
          </a:bodyPr>
          <a:lstStyle>
            <a:lvl1pPr marL="0" indent="0">
              <a:buNone/>
              <a:defRPr sz="2800" b="1">
                <a:solidFill>
                  <a:schemeClr val="bg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1" name="Text Placeholder 4">
            <a:extLst>
              <a:ext uri="{FF2B5EF4-FFF2-40B4-BE49-F238E27FC236}">
                <a16:creationId xmlns:a16="http://schemas.microsoft.com/office/drawing/2014/main" id="{163F1262-F0B7-5B4F-A1EE-7A2D9835E6E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468740"/>
            <a:ext cx="5183188" cy="823912"/>
          </a:xfrm>
        </p:spPr>
        <p:txBody>
          <a:bodyPr rtlCol="0" anchor="b">
            <a:normAutofit/>
          </a:bodyPr>
          <a:lstStyle>
            <a:lvl1pPr marL="0" indent="0">
              <a:buNone/>
              <a:defRPr sz="2800" b="1">
                <a:solidFill>
                  <a:schemeClr val="bg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55F5877A-6F1B-5C4C-8792-78CDE344D0E0}"/>
              </a:ext>
            </a:extLst>
          </p:cNvPr>
          <p:cNvCxnSpPr>
            <a:cxnSpLocks/>
          </p:cNvCxnSpPr>
          <p:nvPr userDrawn="1"/>
        </p:nvCxnSpPr>
        <p:spPr>
          <a:xfrm>
            <a:off x="392623" y="1405468"/>
            <a:ext cx="11369068" cy="0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6996902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_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/>
          <p:cNvSpPr>
            <a:spLocks noGrp="1"/>
          </p:cNvSpPr>
          <p:nvPr>
            <p:ph type="pic" sz="quarter" idx="10"/>
          </p:nvPr>
        </p:nvSpPr>
        <p:spPr>
          <a:xfrm>
            <a:off x="392623" y="588936"/>
            <a:ext cx="11432584" cy="5976637"/>
          </a:xfrm>
          <a:custGeom>
            <a:avLst/>
            <a:gdLst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0 w 60960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6096000" y="0"/>
                </a:lnTo>
                <a:lnTo>
                  <a:pt x="6096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</p:spPr>
        <p:txBody>
          <a:bodyPr wrap="square" rtlCol="0" anchor="ctr">
            <a:noAutofit/>
          </a:bodyPr>
          <a:lstStyle>
            <a:lvl1pPr algn="ctr">
              <a:defRPr sz="1600"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2C41291C-383F-CF4B-AB8E-2B40741A62AF}"/>
              </a:ext>
            </a:extLst>
          </p:cNvPr>
          <p:cNvCxnSpPr>
            <a:cxnSpLocks/>
          </p:cNvCxnSpPr>
          <p:nvPr userDrawn="1"/>
        </p:nvCxnSpPr>
        <p:spPr>
          <a:xfrm>
            <a:off x="0" y="292426"/>
            <a:ext cx="12192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D34C5937-11C0-4E5A-867C-7AB68EA532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071957711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_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/>
          <p:cNvSpPr>
            <a:spLocks noGrp="1"/>
          </p:cNvSpPr>
          <p:nvPr>
            <p:ph type="pic" sz="quarter" idx="10"/>
          </p:nvPr>
        </p:nvSpPr>
        <p:spPr>
          <a:xfrm>
            <a:off x="392623" y="292426"/>
            <a:ext cx="10219457" cy="6273148"/>
          </a:xfrm>
          <a:custGeom>
            <a:avLst/>
            <a:gdLst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0 w 60960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6096000" y="0"/>
                </a:lnTo>
                <a:lnTo>
                  <a:pt x="6096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</p:spPr>
        <p:txBody>
          <a:bodyPr wrap="square" rtlCol="0" anchor="ctr">
            <a:noAutofit/>
          </a:bodyPr>
          <a:lstStyle>
            <a:lvl1pPr algn="ctr">
              <a:defRPr sz="1600"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F516C013-C8E5-B44C-B6D6-DE71D0CC52C4}"/>
              </a:ext>
            </a:extLst>
          </p:cNvPr>
          <p:cNvCxnSpPr>
            <a:cxnSpLocks/>
          </p:cNvCxnSpPr>
          <p:nvPr userDrawn="1"/>
        </p:nvCxnSpPr>
        <p:spPr>
          <a:xfrm>
            <a:off x="11057682" y="0"/>
            <a:ext cx="0" cy="6858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34E2D069-321B-434C-BB63-530EE51B64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912183549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_4">
    <p:bg>
      <p:bgPr>
        <a:solidFill>
          <a:schemeClr val="accent4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/>
          <p:cNvSpPr>
            <a:spLocks noGrp="1"/>
          </p:cNvSpPr>
          <p:nvPr>
            <p:ph type="pic" sz="quarter" idx="10"/>
          </p:nvPr>
        </p:nvSpPr>
        <p:spPr>
          <a:xfrm>
            <a:off x="1134319" y="0"/>
            <a:ext cx="11057680" cy="6858000"/>
          </a:xfrm>
          <a:custGeom>
            <a:avLst/>
            <a:gdLst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0 w 60960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6096000" y="0"/>
                </a:lnTo>
                <a:lnTo>
                  <a:pt x="6096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</p:spPr>
        <p:txBody>
          <a:bodyPr wrap="square" rtlCol="0" anchor="ctr">
            <a:noAutofit/>
          </a:bodyPr>
          <a:lstStyle>
            <a:lvl1pPr algn="ctr">
              <a:defRPr sz="1600"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DCA0415B-CCA3-7142-BDAA-6DAC63FB634C}"/>
              </a:ext>
            </a:extLst>
          </p:cNvPr>
          <p:cNvCxnSpPr>
            <a:cxnSpLocks/>
          </p:cNvCxnSpPr>
          <p:nvPr userDrawn="1"/>
        </p:nvCxnSpPr>
        <p:spPr>
          <a:xfrm>
            <a:off x="1124487" y="0"/>
            <a:ext cx="0" cy="685800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A3040D77-4CF4-4BFB-9FFB-8C9746D390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24926477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_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/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1999" cy="6858000"/>
          </a:xfrm>
          <a:custGeom>
            <a:avLst/>
            <a:gdLst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0 w 60960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6096000" y="0"/>
                </a:lnTo>
                <a:lnTo>
                  <a:pt x="6096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</p:spPr>
        <p:txBody>
          <a:bodyPr wrap="square" rtlCol="0" anchor="ctr">
            <a:noAutofit/>
          </a:bodyPr>
          <a:lstStyle>
            <a:lvl1pPr algn="ctr">
              <a:defRPr sz="1600"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43A34E77-65E8-214A-93DD-907ECB950F42}"/>
              </a:ext>
            </a:extLst>
          </p:cNvPr>
          <p:cNvCxnSpPr>
            <a:cxnSpLocks/>
          </p:cNvCxnSpPr>
          <p:nvPr userDrawn="1"/>
        </p:nvCxnSpPr>
        <p:spPr>
          <a:xfrm>
            <a:off x="0" y="5992966"/>
            <a:ext cx="1219200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A9C15D6B-DF62-4A31-87F3-2084A6C590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647893450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Content_4">
    <p:bg>
      <p:bgPr>
        <a:solidFill>
          <a:schemeClr val="accent4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8">
            <a:extLst>
              <a:ext uri="{FF2B5EF4-FFF2-40B4-BE49-F238E27FC236}">
                <a16:creationId xmlns:a16="http://schemas.microsoft.com/office/drawing/2014/main" id="{E0B206EA-4BA0-3F4C-A4ED-E78F311CD8A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134319" y="1"/>
            <a:ext cx="11057681" cy="6858002"/>
          </a:xfrm>
          <a:prstGeom prst="rect">
            <a:avLst/>
          </a:prstGeom>
          <a:solidFill>
            <a:schemeClr val="accent4">
              <a:lumMod val="50000"/>
            </a:schemeClr>
          </a:solidFill>
        </p:spPr>
        <p:txBody>
          <a:bodyPr rtlCol="0"/>
          <a:lstStyle/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62DFD1-09C0-6845-8219-0846F32EDE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FF368BD9-D2FA-4457-BF34-0B4794DDABB6}" type="datetime1">
              <a:rPr lang="en-GB" noProof="0" smtClean="0"/>
              <a:t>24/04/2024</a:t>
            </a:fld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7D7355-C4D0-1F4D-A365-E4AF1D8FED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771307-5F5C-D847-B837-8C60542C4B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FEFF75-79D2-EE46-877B-299D1510E681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9B04801C-3319-AC43-9484-8377A4F8F253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648661" y="339645"/>
            <a:ext cx="4890577" cy="1002552"/>
          </a:xfrm>
        </p:spPr>
        <p:txBody>
          <a:bodyPr lIns="0" rIns="0" rtlCol="0" anchor="b">
            <a:noAutofit/>
          </a:bodyPr>
          <a:lstStyle>
            <a:lvl1pPr algn="l">
              <a:defRPr sz="4500" b="0" i="0" cap="all" baseline="0">
                <a:solidFill>
                  <a:schemeClr val="bg1"/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GB" noProof="0"/>
              <a:t>TITLE GOE HERE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3D67D640-AB06-EE4B-868D-F46A30705F6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645581" y="1507066"/>
            <a:ext cx="4890578" cy="4849283"/>
          </a:xfrm>
        </p:spPr>
        <p:txBody>
          <a:bodyPr lIns="0" rIns="0" rtlCol="0" anchor="t">
            <a:normAutofit/>
          </a:bodyPr>
          <a:lstStyle>
            <a:lvl1pPr marL="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  <a:latin typeface="+mj-lt"/>
              </a:defRPr>
            </a:lvl2pPr>
            <a:lvl3pPr marL="91440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  <a:latin typeface="+mj-lt"/>
              </a:defRPr>
            </a:lvl3pPr>
            <a:lvl4pPr marL="137160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  <a:latin typeface="+mj-lt"/>
              </a:defRPr>
            </a:lvl4pPr>
            <a:lvl5pPr marL="182880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  <a:latin typeface="+mj-lt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781E455-9E6F-1B48-A537-F86699963276}"/>
              </a:ext>
            </a:extLst>
          </p:cNvPr>
          <p:cNvCxnSpPr>
            <a:cxnSpLocks/>
          </p:cNvCxnSpPr>
          <p:nvPr userDrawn="1"/>
        </p:nvCxnSpPr>
        <p:spPr>
          <a:xfrm>
            <a:off x="392623" y="1342197"/>
            <a:ext cx="0" cy="0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B907ACF-A34F-FE4A-8511-B7FE12F69496}"/>
              </a:ext>
            </a:extLst>
          </p:cNvPr>
          <p:cNvCxnSpPr>
            <a:cxnSpLocks/>
          </p:cNvCxnSpPr>
          <p:nvPr userDrawn="1"/>
        </p:nvCxnSpPr>
        <p:spPr>
          <a:xfrm>
            <a:off x="1124487" y="0"/>
            <a:ext cx="0" cy="685800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02394488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Content_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8">
            <a:extLst>
              <a:ext uri="{FF2B5EF4-FFF2-40B4-BE49-F238E27FC236}">
                <a16:creationId xmlns:a16="http://schemas.microsoft.com/office/drawing/2014/main" id="{E0B206EA-4BA0-3F4C-A4ED-E78F311CD8A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" y="1"/>
            <a:ext cx="12192000" cy="6858002"/>
          </a:xfrm>
          <a:prstGeom prst="rect">
            <a:avLst/>
          </a:prstGeom>
          <a:solidFill>
            <a:schemeClr val="accent4">
              <a:lumMod val="50000"/>
            </a:schemeClr>
          </a:solidFill>
        </p:spPr>
        <p:txBody>
          <a:bodyPr rtlCol="0"/>
          <a:lstStyle/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62DFD1-09C0-6845-8219-0846F32EDE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E0A1A0D6-8385-49CC-9CD1-FD1A6FA813CD}" type="datetime1">
              <a:rPr lang="en-GB" noProof="0" smtClean="0"/>
              <a:t>24/04/2024</a:t>
            </a:fld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7D7355-C4D0-1F4D-A365-E4AF1D8FED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771307-5F5C-D847-B837-8C60542C4B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FEFF75-79D2-EE46-877B-299D1510E681}" type="slidenum">
              <a:rPr lang="en-GB" noProof="0" smtClean="0"/>
              <a:t>‹#›</a:t>
            </a:fld>
            <a:endParaRPr lang="en-GB" noProof="0" dirty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781E455-9E6F-1B48-A537-F86699963276}"/>
              </a:ext>
            </a:extLst>
          </p:cNvPr>
          <p:cNvCxnSpPr>
            <a:cxnSpLocks/>
          </p:cNvCxnSpPr>
          <p:nvPr userDrawn="1"/>
        </p:nvCxnSpPr>
        <p:spPr>
          <a:xfrm>
            <a:off x="392623" y="1342197"/>
            <a:ext cx="0" cy="0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D69E9592-D634-1947-B3FB-EB3B7F16FF28}"/>
              </a:ext>
            </a:extLst>
          </p:cNvPr>
          <p:cNvCxnSpPr>
            <a:cxnSpLocks/>
          </p:cNvCxnSpPr>
          <p:nvPr userDrawn="1"/>
        </p:nvCxnSpPr>
        <p:spPr>
          <a:xfrm>
            <a:off x="0" y="5992966"/>
            <a:ext cx="1219200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itle 1">
            <a:extLst>
              <a:ext uri="{FF2B5EF4-FFF2-40B4-BE49-F238E27FC236}">
                <a16:creationId xmlns:a16="http://schemas.microsoft.com/office/drawing/2014/main" id="{6D456EAF-F3B8-AF4A-90FF-4B0693C56A33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92623" y="339645"/>
            <a:ext cx="4890577" cy="1002552"/>
          </a:xfrm>
        </p:spPr>
        <p:txBody>
          <a:bodyPr lIns="0" rIns="0" rtlCol="0" anchor="b">
            <a:noAutofit/>
          </a:bodyPr>
          <a:lstStyle>
            <a:lvl1pPr algn="l">
              <a:defRPr sz="4500" b="0" i="0" cap="all" baseline="0">
                <a:solidFill>
                  <a:schemeClr val="bg1"/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GB" noProof="0"/>
              <a:t>TITLE GOE HERE</a:t>
            </a:r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F7FB4ADF-1B3E-A442-B2C9-518CBE7637DB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392624" y="1507066"/>
            <a:ext cx="4890578" cy="4849283"/>
          </a:xfrm>
        </p:spPr>
        <p:txBody>
          <a:bodyPr lIns="0" rIns="0" rtlCol="0" anchor="t">
            <a:normAutofit/>
          </a:bodyPr>
          <a:lstStyle>
            <a:lvl1pPr marL="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  <a:latin typeface="+mj-lt"/>
              </a:defRPr>
            </a:lvl2pPr>
            <a:lvl3pPr marL="91440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  <a:latin typeface="+mj-lt"/>
              </a:defRPr>
            </a:lvl3pPr>
            <a:lvl4pPr marL="137160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  <a:latin typeface="+mj-lt"/>
              </a:defRPr>
            </a:lvl4pPr>
            <a:lvl5pPr marL="182880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  <a:latin typeface="+mj-lt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44899669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Caption_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/>
          <p:cNvSpPr>
            <a:spLocks noGrp="1"/>
          </p:cNvSpPr>
          <p:nvPr>
            <p:ph type="pic" sz="quarter" idx="10"/>
          </p:nvPr>
        </p:nvSpPr>
        <p:spPr>
          <a:xfrm>
            <a:off x="346059" y="292426"/>
            <a:ext cx="6297515" cy="6273148"/>
          </a:xfrm>
          <a:custGeom>
            <a:avLst/>
            <a:gdLst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0 w 60960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6096000" y="0"/>
                </a:lnTo>
                <a:lnTo>
                  <a:pt x="6096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</p:spPr>
        <p:txBody>
          <a:bodyPr wrap="square" rtlCol="0" anchor="ctr">
            <a:noAutofit/>
          </a:bodyPr>
          <a:lstStyle>
            <a:lvl1pPr algn="ctr">
              <a:defRPr sz="1600"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97670D6E-CED1-EE4B-A761-0D1C7A246FD2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313354" y="4418889"/>
            <a:ext cx="3289100" cy="637507"/>
          </a:xfrm>
        </p:spPr>
        <p:txBody>
          <a:bodyPr lIns="0" rIns="0" rtlCol="0" anchor="b">
            <a:noAutofit/>
          </a:bodyPr>
          <a:lstStyle>
            <a:lvl1pPr algn="l">
              <a:defRPr sz="4000" b="0" i="0" cap="all" baseline="0">
                <a:solidFill>
                  <a:schemeClr val="accent4">
                    <a:lumMod val="75000"/>
                  </a:schemeClr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GB" noProof="0"/>
              <a:t>TITLE </a:t>
            </a:r>
            <a:br>
              <a:rPr lang="en-GB" noProof="0"/>
            </a:br>
            <a:r>
              <a:rPr lang="en-GB" noProof="0"/>
              <a:t>GOES HERE</a:t>
            </a:r>
          </a:p>
        </p:txBody>
      </p:sp>
      <p:sp>
        <p:nvSpPr>
          <p:cNvPr id="10" name="Text Placeholder 10">
            <a:extLst>
              <a:ext uri="{FF2B5EF4-FFF2-40B4-BE49-F238E27FC236}">
                <a16:creationId xmlns:a16="http://schemas.microsoft.com/office/drawing/2014/main" id="{0DAC9D44-F28B-2B43-8B6F-260CB811AA38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7313355" y="5080791"/>
            <a:ext cx="3289100" cy="1484783"/>
          </a:xfrm>
        </p:spPr>
        <p:txBody>
          <a:bodyPr lIns="0" rIns="0" rtlCol="0"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1400">
                <a:latin typeface="+mj-lt"/>
              </a:defRPr>
            </a:lvl2pPr>
            <a:lvl3pPr marL="914400" indent="0">
              <a:lnSpc>
                <a:spcPct val="100000"/>
              </a:lnSpc>
              <a:buNone/>
              <a:defRPr sz="1400">
                <a:latin typeface="+mj-lt"/>
              </a:defRPr>
            </a:lvl3pPr>
            <a:lvl4pPr marL="1371600" indent="0">
              <a:lnSpc>
                <a:spcPct val="100000"/>
              </a:lnSpc>
              <a:buNone/>
              <a:defRPr sz="1400">
                <a:latin typeface="+mj-lt"/>
              </a:defRPr>
            </a:lvl4pPr>
            <a:lvl5pPr marL="1828800" indent="0">
              <a:lnSpc>
                <a:spcPct val="100000"/>
              </a:lnSpc>
              <a:buNone/>
              <a:defRPr sz="1400">
                <a:latin typeface="+mj-lt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39C4094-208E-7E4A-848A-F76A1573073A}"/>
              </a:ext>
            </a:extLst>
          </p:cNvPr>
          <p:cNvCxnSpPr>
            <a:cxnSpLocks/>
          </p:cNvCxnSpPr>
          <p:nvPr userDrawn="1"/>
        </p:nvCxnSpPr>
        <p:spPr>
          <a:xfrm>
            <a:off x="11057682" y="0"/>
            <a:ext cx="0" cy="6858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92355006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Caption_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/>
          <p:cNvSpPr>
            <a:spLocks noGrp="1"/>
          </p:cNvSpPr>
          <p:nvPr>
            <p:ph type="pic" sz="quarter" idx="10"/>
          </p:nvPr>
        </p:nvSpPr>
        <p:spPr>
          <a:xfrm>
            <a:off x="5445942" y="292426"/>
            <a:ext cx="6297515" cy="6273148"/>
          </a:xfrm>
          <a:custGeom>
            <a:avLst/>
            <a:gdLst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0 w 60960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6096000" y="0"/>
                </a:lnTo>
                <a:lnTo>
                  <a:pt x="6096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</p:spPr>
        <p:txBody>
          <a:bodyPr wrap="square" rtlCol="0" anchor="ctr">
            <a:noAutofit/>
          </a:bodyPr>
          <a:lstStyle>
            <a:lvl1pPr algn="ctr">
              <a:defRPr sz="1600"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97670D6E-CED1-EE4B-A761-0D1C7A246FD2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92622" y="4418889"/>
            <a:ext cx="4609683" cy="637507"/>
          </a:xfrm>
        </p:spPr>
        <p:txBody>
          <a:bodyPr lIns="0" rIns="0" rtlCol="0" anchor="b">
            <a:noAutofit/>
          </a:bodyPr>
          <a:lstStyle>
            <a:lvl1pPr algn="l">
              <a:defRPr sz="4000" b="0" i="0" cap="all" baseline="0">
                <a:solidFill>
                  <a:schemeClr val="accent4">
                    <a:lumMod val="75000"/>
                  </a:schemeClr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GB" noProof="0"/>
              <a:t>TITLE GOEs HERE</a:t>
            </a:r>
          </a:p>
        </p:txBody>
      </p:sp>
      <p:sp>
        <p:nvSpPr>
          <p:cNvPr id="10" name="Text Placeholder 10">
            <a:extLst>
              <a:ext uri="{FF2B5EF4-FFF2-40B4-BE49-F238E27FC236}">
                <a16:creationId xmlns:a16="http://schemas.microsoft.com/office/drawing/2014/main" id="{0DAC9D44-F28B-2B43-8B6F-260CB811AA38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392622" y="5080791"/>
            <a:ext cx="4609683" cy="1484783"/>
          </a:xfrm>
        </p:spPr>
        <p:txBody>
          <a:bodyPr lIns="0" rIns="0" rtlCol="0"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1400">
                <a:latin typeface="+mj-lt"/>
              </a:defRPr>
            </a:lvl2pPr>
            <a:lvl3pPr marL="914400" indent="0">
              <a:lnSpc>
                <a:spcPct val="100000"/>
              </a:lnSpc>
              <a:buNone/>
              <a:defRPr sz="1400">
                <a:latin typeface="+mj-lt"/>
              </a:defRPr>
            </a:lvl3pPr>
            <a:lvl4pPr marL="1371600" indent="0">
              <a:lnSpc>
                <a:spcPct val="100000"/>
              </a:lnSpc>
              <a:buNone/>
              <a:defRPr sz="1400">
                <a:latin typeface="+mj-lt"/>
              </a:defRPr>
            </a:lvl4pPr>
            <a:lvl5pPr marL="1828800" indent="0">
              <a:lnSpc>
                <a:spcPct val="100000"/>
              </a:lnSpc>
              <a:buNone/>
              <a:defRPr sz="1400">
                <a:latin typeface="+mj-lt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BE71BC7-72EE-294C-9A39-61A77EE295A0}"/>
              </a:ext>
            </a:extLst>
          </p:cNvPr>
          <p:cNvCxnSpPr>
            <a:cxnSpLocks/>
          </p:cNvCxnSpPr>
          <p:nvPr userDrawn="1"/>
        </p:nvCxnSpPr>
        <p:spPr>
          <a:xfrm>
            <a:off x="392623" y="5080791"/>
            <a:ext cx="4609683" cy="0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11738497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Caption_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/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0 w 60960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6096000" y="0"/>
                </a:lnTo>
                <a:lnTo>
                  <a:pt x="6096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</p:spPr>
        <p:txBody>
          <a:bodyPr wrap="square" rtlCol="0" anchor="ctr">
            <a:noAutofit/>
          </a:bodyPr>
          <a:lstStyle>
            <a:lvl1pPr algn="ctr">
              <a:defRPr sz="1600"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97670D6E-CED1-EE4B-A761-0D1C7A246FD2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645581" y="4418889"/>
            <a:ext cx="3289100" cy="637507"/>
          </a:xfrm>
        </p:spPr>
        <p:txBody>
          <a:bodyPr lIns="0" rIns="0" rtlCol="0" anchor="b">
            <a:noAutofit/>
          </a:bodyPr>
          <a:lstStyle>
            <a:lvl1pPr algn="l">
              <a:defRPr sz="4000" b="0" i="0" cap="all" baseline="0">
                <a:solidFill>
                  <a:schemeClr val="bg1"/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GB" noProof="0"/>
              <a:t>TITLE </a:t>
            </a:r>
            <a:br>
              <a:rPr lang="en-GB" noProof="0"/>
            </a:br>
            <a:r>
              <a:rPr lang="en-GB" noProof="0"/>
              <a:t>GOEs HERE</a:t>
            </a:r>
          </a:p>
        </p:txBody>
      </p:sp>
      <p:sp>
        <p:nvSpPr>
          <p:cNvPr id="10" name="Text Placeholder 10">
            <a:extLst>
              <a:ext uri="{FF2B5EF4-FFF2-40B4-BE49-F238E27FC236}">
                <a16:creationId xmlns:a16="http://schemas.microsoft.com/office/drawing/2014/main" id="{0DAC9D44-F28B-2B43-8B6F-260CB811AA38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645582" y="5080791"/>
            <a:ext cx="3289100" cy="1484783"/>
          </a:xfrm>
        </p:spPr>
        <p:txBody>
          <a:bodyPr lIns="0" rIns="0" rtlCol="0"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2pPr>
            <a:lvl3pPr marL="91440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3pPr>
            <a:lvl4pPr marL="137160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4pPr>
            <a:lvl5pPr marL="182880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776AC280-5A8D-B048-BECC-9C306F32508F}"/>
              </a:ext>
            </a:extLst>
          </p:cNvPr>
          <p:cNvCxnSpPr>
            <a:cxnSpLocks/>
          </p:cNvCxnSpPr>
          <p:nvPr userDrawn="1"/>
        </p:nvCxnSpPr>
        <p:spPr>
          <a:xfrm>
            <a:off x="1134319" y="0"/>
            <a:ext cx="0" cy="685800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38906193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Caption_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5">
            <a:extLst>
              <a:ext uri="{FF2B5EF4-FFF2-40B4-BE49-F238E27FC236}">
                <a16:creationId xmlns:a16="http://schemas.microsoft.com/office/drawing/2014/main" id="{1F4417F7-7CDE-DF44-9B0E-AC44EE99BF4B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0 w 60960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6096000" y="0"/>
                </a:lnTo>
                <a:lnTo>
                  <a:pt x="6096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</p:spPr>
        <p:txBody>
          <a:bodyPr wrap="square" rtlCol="0" anchor="ctr">
            <a:noAutofit/>
          </a:bodyPr>
          <a:lstStyle>
            <a:lvl1pPr algn="ctr">
              <a:defRPr sz="16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97670D6E-CED1-EE4B-A761-0D1C7A246FD2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92622" y="3429000"/>
            <a:ext cx="4609683" cy="637507"/>
          </a:xfrm>
        </p:spPr>
        <p:txBody>
          <a:bodyPr lIns="0" rIns="0" rtlCol="0" anchor="b">
            <a:noAutofit/>
          </a:bodyPr>
          <a:lstStyle>
            <a:lvl1pPr algn="l">
              <a:defRPr sz="4000" b="0" i="0" cap="all" baseline="0">
                <a:solidFill>
                  <a:schemeClr val="bg1"/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GB" noProof="0"/>
              <a:t>TITLE GOEs HERE</a:t>
            </a:r>
          </a:p>
        </p:txBody>
      </p:sp>
      <p:sp>
        <p:nvSpPr>
          <p:cNvPr id="10" name="Text Placeholder 10">
            <a:extLst>
              <a:ext uri="{FF2B5EF4-FFF2-40B4-BE49-F238E27FC236}">
                <a16:creationId xmlns:a16="http://schemas.microsoft.com/office/drawing/2014/main" id="{0DAC9D44-F28B-2B43-8B6F-260CB811AA38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392622" y="4090902"/>
            <a:ext cx="4609683" cy="1484783"/>
          </a:xfrm>
        </p:spPr>
        <p:txBody>
          <a:bodyPr lIns="0" rIns="0" rtlCol="0"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2pPr>
            <a:lvl3pPr marL="91440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3pPr>
            <a:lvl4pPr marL="137160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4pPr>
            <a:lvl5pPr marL="182880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9F22032-BAB9-744C-B14E-54350BBD1C71}"/>
              </a:ext>
            </a:extLst>
          </p:cNvPr>
          <p:cNvCxnSpPr>
            <a:cxnSpLocks/>
          </p:cNvCxnSpPr>
          <p:nvPr userDrawn="1"/>
        </p:nvCxnSpPr>
        <p:spPr>
          <a:xfrm>
            <a:off x="0" y="5992966"/>
            <a:ext cx="1219200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75238094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verview_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62DFD1-09C0-6845-8219-0846F32EDEF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/>
          <a:p>
            <a:pPr rtl="0"/>
            <a:fld id="{8249B4BA-06C3-4858-A057-B2FD24098A6D}" type="datetime1">
              <a:rPr lang="en-GB" noProof="0" smtClean="0"/>
              <a:t>24/04/2024</a:t>
            </a:fld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7D7355-C4D0-1F4D-A365-E4AF1D8FED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771307-5F5C-D847-B837-8C60542C4B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FEFF75-79D2-EE46-877B-299D1510E681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9B04801C-3319-AC43-9484-8377A4F8F253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92622" y="339645"/>
            <a:ext cx="10219457" cy="1002552"/>
          </a:xfrm>
        </p:spPr>
        <p:txBody>
          <a:bodyPr lIns="0" rIns="0" rtlCol="0" anchor="b">
            <a:noAutofit/>
          </a:bodyPr>
          <a:lstStyle>
            <a:lvl1pPr algn="l">
              <a:defRPr sz="4500" b="0" i="0" cap="all" baseline="0">
                <a:solidFill>
                  <a:schemeClr val="accent4">
                    <a:lumMod val="75000"/>
                  </a:schemeClr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GB" noProof="0"/>
              <a:t>TITLE GOE HERE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781E455-9E6F-1B48-A537-F86699963276}"/>
              </a:ext>
            </a:extLst>
          </p:cNvPr>
          <p:cNvCxnSpPr>
            <a:cxnSpLocks/>
          </p:cNvCxnSpPr>
          <p:nvPr userDrawn="1"/>
        </p:nvCxnSpPr>
        <p:spPr>
          <a:xfrm>
            <a:off x="392623" y="1342197"/>
            <a:ext cx="0" cy="0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: Rounded corners 16">
            <a:extLst>
              <a:ext uri="{FF2B5EF4-FFF2-40B4-BE49-F238E27FC236}">
                <a16:creationId xmlns:a16="http://schemas.microsoft.com/office/drawing/2014/main" id="{B3776AA3-9860-D247-8A43-85FD58FFFD43}"/>
              </a:ext>
            </a:extLst>
          </p:cNvPr>
          <p:cNvSpPr/>
          <p:nvPr/>
        </p:nvSpPr>
        <p:spPr>
          <a:xfrm>
            <a:off x="392622" y="2294008"/>
            <a:ext cx="506948" cy="506948"/>
          </a:xfrm>
          <a:prstGeom prst="roundRect">
            <a:avLst/>
          </a:prstGeom>
          <a:noFill/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7A07194D-FDC6-4941-AE99-5ED1F7F4C58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64682" y="2366353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57" name="Rectangle: Rounded corners 16">
            <a:extLst>
              <a:ext uri="{FF2B5EF4-FFF2-40B4-BE49-F238E27FC236}">
                <a16:creationId xmlns:a16="http://schemas.microsoft.com/office/drawing/2014/main" id="{F5244B71-4557-B64C-8C28-456C7623AE5B}"/>
              </a:ext>
            </a:extLst>
          </p:cNvPr>
          <p:cNvSpPr/>
          <p:nvPr userDrawn="1"/>
        </p:nvSpPr>
        <p:spPr>
          <a:xfrm>
            <a:off x="392622" y="3519693"/>
            <a:ext cx="506948" cy="506948"/>
          </a:xfrm>
          <a:prstGeom prst="roundRect">
            <a:avLst/>
          </a:prstGeom>
          <a:noFill/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58" name="Picture Placeholder 5">
            <a:extLst>
              <a:ext uri="{FF2B5EF4-FFF2-40B4-BE49-F238E27FC236}">
                <a16:creationId xmlns:a16="http://schemas.microsoft.com/office/drawing/2014/main" id="{B12F4613-2BD8-E54D-A2E0-8707A28A10A4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64682" y="3592038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61" name="Rectangle: Rounded corners 16">
            <a:extLst>
              <a:ext uri="{FF2B5EF4-FFF2-40B4-BE49-F238E27FC236}">
                <a16:creationId xmlns:a16="http://schemas.microsoft.com/office/drawing/2014/main" id="{1A5F3004-02A9-1E43-A3E5-8ABCD5ED1A1C}"/>
              </a:ext>
            </a:extLst>
          </p:cNvPr>
          <p:cNvSpPr/>
          <p:nvPr userDrawn="1"/>
        </p:nvSpPr>
        <p:spPr>
          <a:xfrm>
            <a:off x="392622" y="4784289"/>
            <a:ext cx="506948" cy="506948"/>
          </a:xfrm>
          <a:prstGeom prst="roundRect">
            <a:avLst/>
          </a:prstGeom>
          <a:noFill/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62" name="Picture Placeholder 5">
            <a:extLst>
              <a:ext uri="{FF2B5EF4-FFF2-40B4-BE49-F238E27FC236}">
                <a16:creationId xmlns:a16="http://schemas.microsoft.com/office/drawing/2014/main" id="{1A844DD7-EE1E-F04F-91C7-38039BFF2046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464682" y="4856634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98" name="Rectangle: Rounded corners 16">
            <a:extLst>
              <a:ext uri="{FF2B5EF4-FFF2-40B4-BE49-F238E27FC236}">
                <a16:creationId xmlns:a16="http://schemas.microsoft.com/office/drawing/2014/main" id="{491E125D-06D1-A343-A3C9-CBC63A66CDC0}"/>
              </a:ext>
            </a:extLst>
          </p:cNvPr>
          <p:cNvSpPr/>
          <p:nvPr userDrawn="1"/>
        </p:nvSpPr>
        <p:spPr>
          <a:xfrm>
            <a:off x="5605550" y="2294008"/>
            <a:ext cx="506948" cy="506948"/>
          </a:xfrm>
          <a:prstGeom prst="roundRect">
            <a:avLst/>
          </a:prstGeom>
          <a:noFill/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99" name="Picture Placeholder 5">
            <a:extLst>
              <a:ext uri="{FF2B5EF4-FFF2-40B4-BE49-F238E27FC236}">
                <a16:creationId xmlns:a16="http://schemas.microsoft.com/office/drawing/2014/main" id="{26670858-0422-9546-B0BD-9B2D594140BA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5683052" y="2366353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100" name="Rectangle: Rounded corners 16">
            <a:extLst>
              <a:ext uri="{FF2B5EF4-FFF2-40B4-BE49-F238E27FC236}">
                <a16:creationId xmlns:a16="http://schemas.microsoft.com/office/drawing/2014/main" id="{9DDF7684-5C6D-B344-A059-87C2BDD8657A}"/>
              </a:ext>
            </a:extLst>
          </p:cNvPr>
          <p:cNvSpPr/>
          <p:nvPr userDrawn="1"/>
        </p:nvSpPr>
        <p:spPr>
          <a:xfrm>
            <a:off x="5610992" y="3519693"/>
            <a:ext cx="506948" cy="506948"/>
          </a:xfrm>
          <a:prstGeom prst="roundRect">
            <a:avLst/>
          </a:prstGeom>
          <a:noFill/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101" name="Picture Placeholder 5">
            <a:extLst>
              <a:ext uri="{FF2B5EF4-FFF2-40B4-BE49-F238E27FC236}">
                <a16:creationId xmlns:a16="http://schemas.microsoft.com/office/drawing/2014/main" id="{72578CBB-F47F-C740-982B-BA1719663CCD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5683052" y="3592038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102" name="Rectangle: Rounded corners 16">
            <a:extLst>
              <a:ext uri="{FF2B5EF4-FFF2-40B4-BE49-F238E27FC236}">
                <a16:creationId xmlns:a16="http://schemas.microsoft.com/office/drawing/2014/main" id="{FE14D617-9285-9D4D-84E4-7BBD145B397E}"/>
              </a:ext>
            </a:extLst>
          </p:cNvPr>
          <p:cNvSpPr/>
          <p:nvPr userDrawn="1"/>
        </p:nvSpPr>
        <p:spPr>
          <a:xfrm>
            <a:off x="5610992" y="4784289"/>
            <a:ext cx="506948" cy="506948"/>
          </a:xfrm>
          <a:prstGeom prst="roundRect">
            <a:avLst/>
          </a:prstGeom>
          <a:noFill/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103" name="Picture Placeholder 5">
            <a:extLst>
              <a:ext uri="{FF2B5EF4-FFF2-40B4-BE49-F238E27FC236}">
                <a16:creationId xmlns:a16="http://schemas.microsoft.com/office/drawing/2014/main" id="{32A1D8CC-0021-A243-9775-CF930D41B94D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5683052" y="4856634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107" name="Text Placeholder 10">
            <a:extLst>
              <a:ext uri="{FF2B5EF4-FFF2-40B4-BE49-F238E27FC236}">
                <a16:creationId xmlns:a16="http://schemas.microsoft.com/office/drawing/2014/main" id="{8867B6C6-0A29-A04E-BAE5-B9060225E124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1222571" y="2512451"/>
            <a:ext cx="3995035" cy="426685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tx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09" name="Text Placeholder 2">
            <a:extLst>
              <a:ext uri="{FF2B5EF4-FFF2-40B4-BE49-F238E27FC236}">
                <a16:creationId xmlns:a16="http://schemas.microsoft.com/office/drawing/2014/main" id="{9DF49D7C-2E08-9348-9C2B-0496EF9612DF}"/>
              </a:ext>
            </a:extLst>
          </p:cNvPr>
          <p:cNvSpPr>
            <a:spLocks noGrp="1"/>
          </p:cNvSpPr>
          <p:nvPr>
            <p:ph type="body" idx="26"/>
          </p:nvPr>
        </p:nvSpPr>
        <p:spPr>
          <a:xfrm>
            <a:off x="1222570" y="2265592"/>
            <a:ext cx="3995036" cy="365095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10" name="Text Placeholder 10">
            <a:extLst>
              <a:ext uri="{FF2B5EF4-FFF2-40B4-BE49-F238E27FC236}">
                <a16:creationId xmlns:a16="http://schemas.microsoft.com/office/drawing/2014/main" id="{2733402A-D14F-6D48-A59D-329C3824DD2E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>
          <a:xfrm>
            <a:off x="1222571" y="3745506"/>
            <a:ext cx="3995035" cy="426685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tx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11" name="Text Placeholder 2">
            <a:extLst>
              <a:ext uri="{FF2B5EF4-FFF2-40B4-BE49-F238E27FC236}">
                <a16:creationId xmlns:a16="http://schemas.microsoft.com/office/drawing/2014/main" id="{3886AD51-641D-6B44-B558-2B15E88D1BC5}"/>
              </a:ext>
            </a:extLst>
          </p:cNvPr>
          <p:cNvSpPr>
            <a:spLocks noGrp="1"/>
          </p:cNvSpPr>
          <p:nvPr>
            <p:ph type="body" idx="28"/>
          </p:nvPr>
        </p:nvSpPr>
        <p:spPr>
          <a:xfrm>
            <a:off x="1222570" y="3498647"/>
            <a:ext cx="3995036" cy="365095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12" name="Text Placeholder 10">
            <a:extLst>
              <a:ext uri="{FF2B5EF4-FFF2-40B4-BE49-F238E27FC236}">
                <a16:creationId xmlns:a16="http://schemas.microsoft.com/office/drawing/2014/main" id="{C00297CA-1F0B-4C44-852F-CF6FEA9F9481}"/>
              </a:ext>
            </a:extLst>
          </p:cNvPr>
          <p:cNvSpPr>
            <a:spLocks noGrp="1"/>
          </p:cNvSpPr>
          <p:nvPr>
            <p:ph type="body" sz="quarter" idx="29"/>
          </p:nvPr>
        </p:nvSpPr>
        <p:spPr>
          <a:xfrm>
            <a:off x="1222571" y="5006270"/>
            <a:ext cx="3995035" cy="426685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tx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13" name="Text Placeholder 2">
            <a:extLst>
              <a:ext uri="{FF2B5EF4-FFF2-40B4-BE49-F238E27FC236}">
                <a16:creationId xmlns:a16="http://schemas.microsoft.com/office/drawing/2014/main" id="{3F704107-F38D-E044-8226-ACDDEDEDC605}"/>
              </a:ext>
            </a:extLst>
          </p:cNvPr>
          <p:cNvSpPr>
            <a:spLocks noGrp="1"/>
          </p:cNvSpPr>
          <p:nvPr>
            <p:ph type="body" idx="30"/>
          </p:nvPr>
        </p:nvSpPr>
        <p:spPr>
          <a:xfrm>
            <a:off x="1222570" y="4759411"/>
            <a:ext cx="3995036" cy="365095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4" name="Text Placeholder 10">
            <a:extLst>
              <a:ext uri="{FF2B5EF4-FFF2-40B4-BE49-F238E27FC236}">
                <a16:creationId xmlns:a16="http://schemas.microsoft.com/office/drawing/2014/main" id="{7A332327-16D9-9B48-8EAC-A4F377D5904D}"/>
              </a:ext>
            </a:extLst>
          </p:cNvPr>
          <p:cNvSpPr>
            <a:spLocks noGrp="1"/>
          </p:cNvSpPr>
          <p:nvPr>
            <p:ph type="body" sz="quarter" idx="33"/>
          </p:nvPr>
        </p:nvSpPr>
        <p:spPr>
          <a:xfrm>
            <a:off x="6500441" y="2512451"/>
            <a:ext cx="3995035" cy="426685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tx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5" name="Text Placeholder 2">
            <a:extLst>
              <a:ext uri="{FF2B5EF4-FFF2-40B4-BE49-F238E27FC236}">
                <a16:creationId xmlns:a16="http://schemas.microsoft.com/office/drawing/2014/main" id="{8EB0263B-D418-C14A-A00B-092B5EB5C515}"/>
              </a:ext>
            </a:extLst>
          </p:cNvPr>
          <p:cNvSpPr>
            <a:spLocks noGrp="1"/>
          </p:cNvSpPr>
          <p:nvPr>
            <p:ph type="body" idx="34"/>
          </p:nvPr>
        </p:nvSpPr>
        <p:spPr>
          <a:xfrm>
            <a:off x="6500441" y="2265592"/>
            <a:ext cx="3995036" cy="365095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6" name="Text Placeholder 10">
            <a:extLst>
              <a:ext uri="{FF2B5EF4-FFF2-40B4-BE49-F238E27FC236}">
                <a16:creationId xmlns:a16="http://schemas.microsoft.com/office/drawing/2014/main" id="{53CC49A6-2AB5-664B-9A6C-56D70E1382D7}"/>
              </a:ext>
            </a:extLst>
          </p:cNvPr>
          <p:cNvSpPr>
            <a:spLocks noGrp="1"/>
          </p:cNvSpPr>
          <p:nvPr>
            <p:ph type="body" sz="quarter" idx="35"/>
          </p:nvPr>
        </p:nvSpPr>
        <p:spPr>
          <a:xfrm>
            <a:off x="6500441" y="3745506"/>
            <a:ext cx="3995035" cy="426685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tx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7" name="Text Placeholder 2">
            <a:extLst>
              <a:ext uri="{FF2B5EF4-FFF2-40B4-BE49-F238E27FC236}">
                <a16:creationId xmlns:a16="http://schemas.microsoft.com/office/drawing/2014/main" id="{718CCABC-AF06-5241-8D13-EB2F4637D435}"/>
              </a:ext>
            </a:extLst>
          </p:cNvPr>
          <p:cNvSpPr>
            <a:spLocks noGrp="1"/>
          </p:cNvSpPr>
          <p:nvPr>
            <p:ph type="body" idx="36"/>
          </p:nvPr>
        </p:nvSpPr>
        <p:spPr>
          <a:xfrm>
            <a:off x="6500441" y="3498647"/>
            <a:ext cx="3995036" cy="365095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8" name="Text Placeholder 10">
            <a:extLst>
              <a:ext uri="{FF2B5EF4-FFF2-40B4-BE49-F238E27FC236}">
                <a16:creationId xmlns:a16="http://schemas.microsoft.com/office/drawing/2014/main" id="{5119242C-1FE8-C140-9349-8172F954E3CB}"/>
              </a:ext>
            </a:extLst>
          </p:cNvPr>
          <p:cNvSpPr>
            <a:spLocks noGrp="1"/>
          </p:cNvSpPr>
          <p:nvPr>
            <p:ph type="body" sz="quarter" idx="37"/>
          </p:nvPr>
        </p:nvSpPr>
        <p:spPr>
          <a:xfrm>
            <a:off x="6500441" y="5006270"/>
            <a:ext cx="3995035" cy="426685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tx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9" name="Text Placeholder 2">
            <a:extLst>
              <a:ext uri="{FF2B5EF4-FFF2-40B4-BE49-F238E27FC236}">
                <a16:creationId xmlns:a16="http://schemas.microsoft.com/office/drawing/2014/main" id="{23F2AE0B-3E70-BB47-8FBC-FE66A5A297BD}"/>
              </a:ext>
            </a:extLst>
          </p:cNvPr>
          <p:cNvSpPr>
            <a:spLocks noGrp="1"/>
          </p:cNvSpPr>
          <p:nvPr>
            <p:ph type="body" idx="38"/>
          </p:nvPr>
        </p:nvSpPr>
        <p:spPr>
          <a:xfrm>
            <a:off x="6500441" y="4759411"/>
            <a:ext cx="3995036" cy="365095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cxnSp>
        <p:nvCxnSpPr>
          <p:cNvPr id="42" name="Straight Connector 41">
            <a:extLst>
              <a:ext uri="{FF2B5EF4-FFF2-40B4-BE49-F238E27FC236}">
                <a16:creationId xmlns:a16="http://schemas.microsoft.com/office/drawing/2014/main" id="{58A232C0-1AC5-164D-B8B6-CC8F07CF2E21}"/>
              </a:ext>
            </a:extLst>
          </p:cNvPr>
          <p:cNvCxnSpPr>
            <a:cxnSpLocks/>
          </p:cNvCxnSpPr>
          <p:nvPr userDrawn="1"/>
        </p:nvCxnSpPr>
        <p:spPr>
          <a:xfrm>
            <a:off x="11057682" y="0"/>
            <a:ext cx="0" cy="6858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2830752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verview_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62DFD1-09C0-6845-8219-0846F32EDEF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/>
          <a:p>
            <a:pPr rtl="0"/>
            <a:fld id="{2E200C6E-6FAB-49D0-B5C8-F7B3EA55D8AD}" type="datetime1">
              <a:rPr lang="en-GB" noProof="0" smtClean="0"/>
              <a:t>24/04/2024</a:t>
            </a:fld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7D7355-C4D0-1F4D-A365-E4AF1D8FED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771307-5F5C-D847-B837-8C60542C4B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FEFF75-79D2-EE46-877B-299D1510E681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9B04801C-3319-AC43-9484-8377A4F8F253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92623" y="339645"/>
            <a:ext cx="11369068" cy="1002552"/>
          </a:xfrm>
        </p:spPr>
        <p:txBody>
          <a:bodyPr lIns="0" rIns="0" rtlCol="0" anchor="b">
            <a:noAutofit/>
          </a:bodyPr>
          <a:lstStyle>
            <a:lvl1pPr algn="l">
              <a:defRPr sz="4500" b="0" i="0" cap="all" baseline="0">
                <a:solidFill>
                  <a:schemeClr val="accent4">
                    <a:lumMod val="75000"/>
                  </a:schemeClr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GB" noProof="0"/>
              <a:t>TITLE GOE HERE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781E455-9E6F-1B48-A537-F86699963276}"/>
              </a:ext>
            </a:extLst>
          </p:cNvPr>
          <p:cNvCxnSpPr>
            <a:cxnSpLocks/>
          </p:cNvCxnSpPr>
          <p:nvPr userDrawn="1"/>
        </p:nvCxnSpPr>
        <p:spPr>
          <a:xfrm>
            <a:off x="392623" y="1342197"/>
            <a:ext cx="0" cy="0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8CF93E56-30EE-384E-9A8A-090C645582DB}"/>
              </a:ext>
            </a:extLst>
          </p:cNvPr>
          <p:cNvCxnSpPr>
            <a:cxnSpLocks/>
          </p:cNvCxnSpPr>
          <p:nvPr userDrawn="1"/>
        </p:nvCxnSpPr>
        <p:spPr>
          <a:xfrm>
            <a:off x="392623" y="1405468"/>
            <a:ext cx="11369068" cy="0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: Rounded corners 16">
            <a:extLst>
              <a:ext uri="{FF2B5EF4-FFF2-40B4-BE49-F238E27FC236}">
                <a16:creationId xmlns:a16="http://schemas.microsoft.com/office/drawing/2014/main" id="{B3776AA3-9860-D247-8A43-85FD58FFFD43}"/>
              </a:ext>
            </a:extLst>
          </p:cNvPr>
          <p:cNvSpPr/>
          <p:nvPr/>
        </p:nvSpPr>
        <p:spPr>
          <a:xfrm>
            <a:off x="392623" y="2356447"/>
            <a:ext cx="506948" cy="506948"/>
          </a:xfrm>
          <a:prstGeom prst="roundRect">
            <a:avLst/>
          </a:prstGeom>
          <a:noFill/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7A07194D-FDC6-4941-AE99-5ED1F7F4C58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64683" y="2428792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57" name="Rectangle: Rounded corners 16">
            <a:extLst>
              <a:ext uri="{FF2B5EF4-FFF2-40B4-BE49-F238E27FC236}">
                <a16:creationId xmlns:a16="http://schemas.microsoft.com/office/drawing/2014/main" id="{F5244B71-4557-B64C-8C28-456C7623AE5B}"/>
              </a:ext>
            </a:extLst>
          </p:cNvPr>
          <p:cNvSpPr/>
          <p:nvPr userDrawn="1"/>
        </p:nvSpPr>
        <p:spPr>
          <a:xfrm>
            <a:off x="392623" y="3582132"/>
            <a:ext cx="506948" cy="506948"/>
          </a:xfrm>
          <a:prstGeom prst="roundRect">
            <a:avLst/>
          </a:prstGeom>
          <a:noFill/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58" name="Picture Placeholder 5">
            <a:extLst>
              <a:ext uri="{FF2B5EF4-FFF2-40B4-BE49-F238E27FC236}">
                <a16:creationId xmlns:a16="http://schemas.microsoft.com/office/drawing/2014/main" id="{B12F4613-2BD8-E54D-A2E0-8707A28A10A4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64683" y="3654477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61" name="Rectangle: Rounded corners 16">
            <a:extLst>
              <a:ext uri="{FF2B5EF4-FFF2-40B4-BE49-F238E27FC236}">
                <a16:creationId xmlns:a16="http://schemas.microsoft.com/office/drawing/2014/main" id="{1A5F3004-02A9-1E43-A3E5-8ABCD5ED1A1C}"/>
              </a:ext>
            </a:extLst>
          </p:cNvPr>
          <p:cNvSpPr/>
          <p:nvPr userDrawn="1"/>
        </p:nvSpPr>
        <p:spPr>
          <a:xfrm>
            <a:off x="392623" y="4846728"/>
            <a:ext cx="506948" cy="506948"/>
          </a:xfrm>
          <a:prstGeom prst="roundRect">
            <a:avLst/>
          </a:prstGeom>
          <a:noFill/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62" name="Picture Placeholder 5">
            <a:extLst>
              <a:ext uri="{FF2B5EF4-FFF2-40B4-BE49-F238E27FC236}">
                <a16:creationId xmlns:a16="http://schemas.microsoft.com/office/drawing/2014/main" id="{1A844DD7-EE1E-F04F-91C7-38039BFF2046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464683" y="4919073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98" name="Rectangle: Rounded corners 16">
            <a:extLst>
              <a:ext uri="{FF2B5EF4-FFF2-40B4-BE49-F238E27FC236}">
                <a16:creationId xmlns:a16="http://schemas.microsoft.com/office/drawing/2014/main" id="{491E125D-06D1-A343-A3C9-CBC63A66CDC0}"/>
              </a:ext>
            </a:extLst>
          </p:cNvPr>
          <p:cNvSpPr/>
          <p:nvPr userDrawn="1"/>
        </p:nvSpPr>
        <p:spPr>
          <a:xfrm>
            <a:off x="6472581" y="2356447"/>
            <a:ext cx="506948" cy="506948"/>
          </a:xfrm>
          <a:prstGeom prst="roundRect">
            <a:avLst/>
          </a:prstGeom>
          <a:noFill/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99" name="Picture Placeholder 5">
            <a:extLst>
              <a:ext uri="{FF2B5EF4-FFF2-40B4-BE49-F238E27FC236}">
                <a16:creationId xmlns:a16="http://schemas.microsoft.com/office/drawing/2014/main" id="{26670858-0422-9546-B0BD-9B2D594140BA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6544641" y="2428792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100" name="Rectangle: Rounded corners 16">
            <a:extLst>
              <a:ext uri="{FF2B5EF4-FFF2-40B4-BE49-F238E27FC236}">
                <a16:creationId xmlns:a16="http://schemas.microsoft.com/office/drawing/2014/main" id="{9DDF7684-5C6D-B344-A059-87C2BDD8657A}"/>
              </a:ext>
            </a:extLst>
          </p:cNvPr>
          <p:cNvSpPr/>
          <p:nvPr userDrawn="1"/>
        </p:nvSpPr>
        <p:spPr>
          <a:xfrm>
            <a:off x="6472581" y="3582132"/>
            <a:ext cx="506948" cy="506948"/>
          </a:xfrm>
          <a:prstGeom prst="roundRect">
            <a:avLst/>
          </a:prstGeom>
          <a:noFill/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101" name="Picture Placeholder 5">
            <a:extLst>
              <a:ext uri="{FF2B5EF4-FFF2-40B4-BE49-F238E27FC236}">
                <a16:creationId xmlns:a16="http://schemas.microsoft.com/office/drawing/2014/main" id="{72578CBB-F47F-C740-982B-BA1719663CCD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6544641" y="3654477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102" name="Rectangle: Rounded corners 16">
            <a:extLst>
              <a:ext uri="{FF2B5EF4-FFF2-40B4-BE49-F238E27FC236}">
                <a16:creationId xmlns:a16="http://schemas.microsoft.com/office/drawing/2014/main" id="{FE14D617-9285-9D4D-84E4-7BBD145B397E}"/>
              </a:ext>
            </a:extLst>
          </p:cNvPr>
          <p:cNvSpPr/>
          <p:nvPr userDrawn="1"/>
        </p:nvSpPr>
        <p:spPr>
          <a:xfrm>
            <a:off x="6472581" y="4846728"/>
            <a:ext cx="506948" cy="506948"/>
          </a:xfrm>
          <a:prstGeom prst="roundRect">
            <a:avLst/>
          </a:prstGeom>
          <a:noFill/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103" name="Picture Placeholder 5">
            <a:extLst>
              <a:ext uri="{FF2B5EF4-FFF2-40B4-BE49-F238E27FC236}">
                <a16:creationId xmlns:a16="http://schemas.microsoft.com/office/drawing/2014/main" id="{32A1D8CC-0021-A243-9775-CF930D41B94D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6544641" y="4919073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107" name="Text Placeholder 10">
            <a:extLst>
              <a:ext uri="{FF2B5EF4-FFF2-40B4-BE49-F238E27FC236}">
                <a16:creationId xmlns:a16="http://schemas.microsoft.com/office/drawing/2014/main" id="{8867B6C6-0A29-A04E-BAE5-B9060225E124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1213862" y="2574890"/>
            <a:ext cx="4411704" cy="365077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tx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09" name="Text Placeholder 2">
            <a:extLst>
              <a:ext uri="{FF2B5EF4-FFF2-40B4-BE49-F238E27FC236}">
                <a16:creationId xmlns:a16="http://schemas.microsoft.com/office/drawing/2014/main" id="{9DF49D7C-2E08-9348-9C2B-0496EF9612DF}"/>
              </a:ext>
            </a:extLst>
          </p:cNvPr>
          <p:cNvSpPr>
            <a:spLocks noGrp="1"/>
          </p:cNvSpPr>
          <p:nvPr>
            <p:ph type="body" idx="26"/>
          </p:nvPr>
        </p:nvSpPr>
        <p:spPr>
          <a:xfrm>
            <a:off x="1213862" y="2328032"/>
            <a:ext cx="4411705" cy="312380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10" name="Text Placeholder 10">
            <a:extLst>
              <a:ext uri="{FF2B5EF4-FFF2-40B4-BE49-F238E27FC236}">
                <a16:creationId xmlns:a16="http://schemas.microsoft.com/office/drawing/2014/main" id="{2733402A-D14F-6D48-A59D-329C3824DD2E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>
          <a:xfrm>
            <a:off x="1213862" y="3807945"/>
            <a:ext cx="4411704" cy="365077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tx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11" name="Text Placeholder 2">
            <a:extLst>
              <a:ext uri="{FF2B5EF4-FFF2-40B4-BE49-F238E27FC236}">
                <a16:creationId xmlns:a16="http://schemas.microsoft.com/office/drawing/2014/main" id="{3886AD51-641D-6B44-B558-2B15E88D1BC5}"/>
              </a:ext>
            </a:extLst>
          </p:cNvPr>
          <p:cNvSpPr>
            <a:spLocks noGrp="1"/>
          </p:cNvSpPr>
          <p:nvPr>
            <p:ph type="body" idx="28"/>
          </p:nvPr>
        </p:nvSpPr>
        <p:spPr>
          <a:xfrm>
            <a:off x="1213862" y="3561087"/>
            <a:ext cx="4411705" cy="312380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12" name="Text Placeholder 10">
            <a:extLst>
              <a:ext uri="{FF2B5EF4-FFF2-40B4-BE49-F238E27FC236}">
                <a16:creationId xmlns:a16="http://schemas.microsoft.com/office/drawing/2014/main" id="{C00297CA-1F0B-4C44-852F-CF6FEA9F9481}"/>
              </a:ext>
            </a:extLst>
          </p:cNvPr>
          <p:cNvSpPr>
            <a:spLocks noGrp="1"/>
          </p:cNvSpPr>
          <p:nvPr>
            <p:ph type="body" sz="quarter" idx="29"/>
          </p:nvPr>
        </p:nvSpPr>
        <p:spPr>
          <a:xfrm>
            <a:off x="1213862" y="5068709"/>
            <a:ext cx="4411704" cy="365077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tx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13" name="Text Placeholder 2">
            <a:extLst>
              <a:ext uri="{FF2B5EF4-FFF2-40B4-BE49-F238E27FC236}">
                <a16:creationId xmlns:a16="http://schemas.microsoft.com/office/drawing/2014/main" id="{3F704107-F38D-E044-8226-ACDDEDEDC605}"/>
              </a:ext>
            </a:extLst>
          </p:cNvPr>
          <p:cNvSpPr>
            <a:spLocks noGrp="1"/>
          </p:cNvSpPr>
          <p:nvPr>
            <p:ph type="body" idx="30"/>
          </p:nvPr>
        </p:nvSpPr>
        <p:spPr>
          <a:xfrm>
            <a:off x="1213862" y="4821851"/>
            <a:ext cx="4411705" cy="312380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4" name="Text Placeholder 10">
            <a:extLst>
              <a:ext uri="{FF2B5EF4-FFF2-40B4-BE49-F238E27FC236}">
                <a16:creationId xmlns:a16="http://schemas.microsoft.com/office/drawing/2014/main" id="{7A332327-16D9-9B48-8EAC-A4F377D5904D}"/>
              </a:ext>
            </a:extLst>
          </p:cNvPr>
          <p:cNvSpPr>
            <a:spLocks noGrp="1"/>
          </p:cNvSpPr>
          <p:nvPr>
            <p:ph type="body" sz="quarter" idx="33"/>
          </p:nvPr>
        </p:nvSpPr>
        <p:spPr>
          <a:xfrm>
            <a:off x="7358765" y="2574890"/>
            <a:ext cx="4411704" cy="365077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tx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5" name="Text Placeholder 2">
            <a:extLst>
              <a:ext uri="{FF2B5EF4-FFF2-40B4-BE49-F238E27FC236}">
                <a16:creationId xmlns:a16="http://schemas.microsoft.com/office/drawing/2014/main" id="{8EB0263B-D418-C14A-A00B-092B5EB5C515}"/>
              </a:ext>
            </a:extLst>
          </p:cNvPr>
          <p:cNvSpPr>
            <a:spLocks noGrp="1"/>
          </p:cNvSpPr>
          <p:nvPr>
            <p:ph type="body" idx="34"/>
          </p:nvPr>
        </p:nvSpPr>
        <p:spPr>
          <a:xfrm>
            <a:off x="7358764" y="2328032"/>
            <a:ext cx="4411705" cy="312380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6" name="Text Placeholder 10">
            <a:extLst>
              <a:ext uri="{FF2B5EF4-FFF2-40B4-BE49-F238E27FC236}">
                <a16:creationId xmlns:a16="http://schemas.microsoft.com/office/drawing/2014/main" id="{53CC49A6-2AB5-664B-9A6C-56D70E1382D7}"/>
              </a:ext>
            </a:extLst>
          </p:cNvPr>
          <p:cNvSpPr>
            <a:spLocks noGrp="1"/>
          </p:cNvSpPr>
          <p:nvPr>
            <p:ph type="body" sz="quarter" idx="35"/>
          </p:nvPr>
        </p:nvSpPr>
        <p:spPr>
          <a:xfrm>
            <a:off x="7358765" y="3807945"/>
            <a:ext cx="4411704" cy="365077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tx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7" name="Text Placeholder 2">
            <a:extLst>
              <a:ext uri="{FF2B5EF4-FFF2-40B4-BE49-F238E27FC236}">
                <a16:creationId xmlns:a16="http://schemas.microsoft.com/office/drawing/2014/main" id="{718CCABC-AF06-5241-8D13-EB2F4637D435}"/>
              </a:ext>
            </a:extLst>
          </p:cNvPr>
          <p:cNvSpPr>
            <a:spLocks noGrp="1"/>
          </p:cNvSpPr>
          <p:nvPr>
            <p:ph type="body" idx="36"/>
          </p:nvPr>
        </p:nvSpPr>
        <p:spPr>
          <a:xfrm>
            <a:off x="7358764" y="3561087"/>
            <a:ext cx="4411705" cy="312380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8" name="Text Placeholder 10">
            <a:extLst>
              <a:ext uri="{FF2B5EF4-FFF2-40B4-BE49-F238E27FC236}">
                <a16:creationId xmlns:a16="http://schemas.microsoft.com/office/drawing/2014/main" id="{5119242C-1FE8-C140-9349-8172F954E3CB}"/>
              </a:ext>
            </a:extLst>
          </p:cNvPr>
          <p:cNvSpPr>
            <a:spLocks noGrp="1"/>
          </p:cNvSpPr>
          <p:nvPr>
            <p:ph type="body" sz="quarter" idx="37"/>
          </p:nvPr>
        </p:nvSpPr>
        <p:spPr>
          <a:xfrm>
            <a:off x="7358765" y="5068709"/>
            <a:ext cx="4411704" cy="365077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tx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9" name="Text Placeholder 2">
            <a:extLst>
              <a:ext uri="{FF2B5EF4-FFF2-40B4-BE49-F238E27FC236}">
                <a16:creationId xmlns:a16="http://schemas.microsoft.com/office/drawing/2014/main" id="{23F2AE0B-3E70-BB47-8FBC-FE66A5A297BD}"/>
              </a:ext>
            </a:extLst>
          </p:cNvPr>
          <p:cNvSpPr>
            <a:spLocks noGrp="1"/>
          </p:cNvSpPr>
          <p:nvPr>
            <p:ph type="body" idx="38"/>
          </p:nvPr>
        </p:nvSpPr>
        <p:spPr>
          <a:xfrm>
            <a:off x="7358764" y="4821851"/>
            <a:ext cx="4411705" cy="312380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4402679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verview_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Picture Placeholder 5">
            <a:extLst>
              <a:ext uri="{FF2B5EF4-FFF2-40B4-BE49-F238E27FC236}">
                <a16:creationId xmlns:a16="http://schemas.microsoft.com/office/drawing/2014/main" id="{D2B2CC15-A5D6-7646-B184-255F86FB708E}"/>
              </a:ext>
            </a:extLst>
          </p:cNvPr>
          <p:cNvSpPr>
            <a:spLocks noGrp="1"/>
          </p:cNvSpPr>
          <p:nvPr>
            <p:ph type="pic" sz="quarter" idx="41"/>
          </p:nvPr>
        </p:nvSpPr>
        <p:spPr>
          <a:xfrm>
            <a:off x="0" y="0"/>
            <a:ext cx="12191999" cy="6858000"/>
          </a:xfrm>
          <a:custGeom>
            <a:avLst/>
            <a:gdLst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0 w 60960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6096000" y="0"/>
                </a:lnTo>
                <a:lnTo>
                  <a:pt x="6096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</p:spPr>
        <p:txBody>
          <a:bodyPr wrap="square" rtlCol="0" anchor="ctr">
            <a:noAutofit/>
          </a:bodyPr>
          <a:lstStyle>
            <a:lvl1pPr algn="ctr">
              <a:defRPr sz="16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62DFD1-09C0-6845-8219-0846F32EDEF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E4F03198-901F-4FCE-8BD1-C22FE8354134}" type="datetime1">
              <a:rPr lang="en-GB" noProof="0" smtClean="0"/>
              <a:t>24/04/2024</a:t>
            </a:fld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7D7355-C4D0-1F4D-A365-E4AF1D8FED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endParaRPr lang="en-GB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771307-5F5C-D847-B837-8C60542C4B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31FEFF75-79D2-EE46-877B-299D1510E681}" type="slidenum">
              <a:rPr lang="en-GB" noProof="0" smtClean="0"/>
              <a:pPr/>
              <a:t>‹#›</a:t>
            </a:fld>
            <a:endParaRPr lang="en-GB" noProof="0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9B04801C-3319-AC43-9484-8377A4F8F253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648661" y="339645"/>
            <a:ext cx="10113030" cy="1002552"/>
          </a:xfrm>
        </p:spPr>
        <p:txBody>
          <a:bodyPr lIns="0" rIns="0" rtlCol="0" anchor="b">
            <a:noAutofit/>
          </a:bodyPr>
          <a:lstStyle>
            <a:lvl1pPr algn="l">
              <a:defRPr sz="4500" b="0" i="0" cap="all" baseline="0">
                <a:solidFill>
                  <a:schemeClr val="bg1"/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GB" noProof="0"/>
              <a:t>TITLE GOE HERE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781E455-9E6F-1B48-A537-F86699963276}"/>
              </a:ext>
            </a:extLst>
          </p:cNvPr>
          <p:cNvCxnSpPr>
            <a:cxnSpLocks/>
          </p:cNvCxnSpPr>
          <p:nvPr userDrawn="1"/>
        </p:nvCxnSpPr>
        <p:spPr>
          <a:xfrm>
            <a:off x="392623" y="1342197"/>
            <a:ext cx="0" cy="0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7A07194D-FDC6-4941-AE99-5ED1F7F4C58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730896" y="2366353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58" name="Picture Placeholder 5">
            <a:extLst>
              <a:ext uri="{FF2B5EF4-FFF2-40B4-BE49-F238E27FC236}">
                <a16:creationId xmlns:a16="http://schemas.microsoft.com/office/drawing/2014/main" id="{B12F4613-2BD8-E54D-A2E0-8707A28A10A4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730896" y="3592038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62" name="Picture Placeholder 5">
            <a:extLst>
              <a:ext uri="{FF2B5EF4-FFF2-40B4-BE49-F238E27FC236}">
                <a16:creationId xmlns:a16="http://schemas.microsoft.com/office/drawing/2014/main" id="{1A844DD7-EE1E-F04F-91C7-38039BFF2046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1730896" y="4856634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99" name="Picture Placeholder 5">
            <a:extLst>
              <a:ext uri="{FF2B5EF4-FFF2-40B4-BE49-F238E27FC236}">
                <a16:creationId xmlns:a16="http://schemas.microsoft.com/office/drawing/2014/main" id="{26670858-0422-9546-B0BD-9B2D594140BA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6949266" y="2366353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101" name="Picture Placeholder 5">
            <a:extLst>
              <a:ext uri="{FF2B5EF4-FFF2-40B4-BE49-F238E27FC236}">
                <a16:creationId xmlns:a16="http://schemas.microsoft.com/office/drawing/2014/main" id="{72578CBB-F47F-C740-982B-BA1719663CCD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6949266" y="3592038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103" name="Picture Placeholder 5">
            <a:extLst>
              <a:ext uri="{FF2B5EF4-FFF2-40B4-BE49-F238E27FC236}">
                <a16:creationId xmlns:a16="http://schemas.microsoft.com/office/drawing/2014/main" id="{32A1D8CC-0021-A243-9775-CF930D41B94D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6949266" y="4856634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107" name="Text Placeholder 10">
            <a:extLst>
              <a:ext uri="{FF2B5EF4-FFF2-40B4-BE49-F238E27FC236}">
                <a16:creationId xmlns:a16="http://schemas.microsoft.com/office/drawing/2014/main" id="{8867B6C6-0A29-A04E-BAE5-B9060225E124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2488785" y="2512451"/>
            <a:ext cx="3995035" cy="426685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09" name="Text Placeholder 2">
            <a:extLst>
              <a:ext uri="{FF2B5EF4-FFF2-40B4-BE49-F238E27FC236}">
                <a16:creationId xmlns:a16="http://schemas.microsoft.com/office/drawing/2014/main" id="{9DF49D7C-2E08-9348-9C2B-0496EF9612DF}"/>
              </a:ext>
            </a:extLst>
          </p:cNvPr>
          <p:cNvSpPr>
            <a:spLocks noGrp="1"/>
          </p:cNvSpPr>
          <p:nvPr>
            <p:ph type="body" idx="26"/>
          </p:nvPr>
        </p:nvSpPr>
        <p:spPr>
          <a:xfrm>
            <a:off x="2488784" y="2265592"/>
            <a:ext cx="3995036" cy="365095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solidFill>
                  <a:schemeClr val="bg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10" name="Text Placeholder 10">
            <a:extLst>
              <a:ext uri="{FF2B5EF4-FFF2-40B4-BE49-F238E27FC236}">
                <a16:creationId xmlns:a16="http://schemas.microsoft.com/office/drawing/2014/main" id="{2733402A-D14F-6D48-A59D-329C3824DD2E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>
          <a:xfrm>
            <a:off x="2488785" y="3745506"/>
            <a:ext cx="3995035" cy="426685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11" name="Text Placeholder 2">
            <a:extLst>
              <a:ext uri="{FF2B5EF4-FFF2-40B4-BE49-F238E27FC236}">
                <a16:creationId xmlns:a16="http://schemas.microsoft.com/office/drawing/2014/main" id="{3886AD51-641D-6B44-B558-2B15E88D1BC5}"/>
              </a:ext>
            </a:extLst>
          </p:cNvPr>
          <p:cNvSpPr>
            <a:spLocks noGrp="1"/>
          </p:cNvSpPr>
          <p:nvPr>
            <p:ph type="body" idx="28"/>
          </p:nvPr>
        </p:nvSpPr>
        <p:spPr>
          <a:xfrm>
            <a:off x="2488784" y="3498647"/>
            <a:ext cx="3995036" cy="365095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solidFill>
                  <a:schemeClr val="bg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12" name="Text Placeholder 10">
            <a:extLst>
              <a:ext uri="{FF2B5EF4-FFF2-40B4-BE49-F238E27FC236}">
                <a16:creationId xmlns:a16="http://schemas.microsoft.com/office/drawing/2014/main" id="{C00297CA-1F0B-4C44-852F-CF6FEA9F9481}"/>
              </a:ext>
            </a:extLst>
          </p:cNvPr>
          <p:cNvSpPr>
            <a:spLocks noGrp="1"/>
          </p:cNvSpPr>
          <p:nvPr>
            <p:ph type="body" sz="quarter" idx="29"/>
          </p:nvPr>
        </p:nvSpPr>
        <p:spPr>
          <a:xfrm>
            <a:off x="2488785" y="5006270"/>
            <a:ext cx="3995035" cy="426685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13" name="Text Placeholder 2">
            <a:extLst>
              <a:ext uri="{FF2B5EF4-FFF2-40B4-BE49-F238E27FC236}">
                <a16:creationId xmlns:a16="http://schemas.microsoft.com/office/drawing/2014/main" id="{3F704107-F38D-E044-8226-ACDDEDEDC605}"/>
              </a:ext>
            </a:extLst>
          </p:cNvPr>
          <p:cNvSpPr>
            <a:spLocks noGrp="1"/>
          </p:cNvSpPr>
          <p:nvPr>
            <p:ph type="body" idx="30"/>
          </p:nvPr>
        </p:nvSpPr>
        <p:spPr>
          <a:xfrm>
            <a:off x="2488784" y="4759411"/>
            <a:ext cx="3995036" cy="365095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solidFill>
                  <a:schemeClr val="bg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4" name="Text Placeholder 10">
            <a:extLst>
              <a:ext uri="{FF2B5EF4-FFF2-40B4-BE49-F238E27FC236}">
                <a16:creationId xmlns:a16="http://schemas.microsoft.com/office/drawing/2014/main" id="{7A332327-16D9-9B48-8EAC-A4F377D5904D}"/>
              </a:ext>
            </a:extLst>
          </p:cNvPr>
          <p:cNvSpPr>
            <a:spLocks noGrp="1"/>
          </p:cNvSpPr>
          <p:nvPr>
            <p:ph type="body" sz="quarter" idx="33"/>
          </p:nvPr>
        </p:nvSpPr>
        <p:spPr>
          <a:xfrm>
            <a:off x="7766655" y="2512451"/>
            <a:ext cx="3995035" cy="426685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5" name="Text Placeholder 2">
            <a:extLst>
              <a:ext uri="{FF2B5EF4-FFF2-40B4-BE49-F238E27FC236}">
                <a16:creationId xmlns:a16="http://schemas.microsoft.com/office/drawing/2014/main" id="{8EB0263B-D418-C14A-A00B-092B5EB5C515}"/>
              </a:ext>
            </a:extLst>
          </p:cNvPr>
          <p:cNvSpPr>
            <a:spLocks noGrp="1"/>
          </p:cNvSpPr>
          <p:nvPr>
            <p:ph type="body" idx="34"/>
          </p:nvPr>
        </p:nvSpPr>
        <p:spPr>
          <a:xfrm>
            <a:off x="7766655" y="2265592"/>
            <a:ext cx="3995036" cy="365095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solidFill>
                  <a:schemeClr val="bg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6" name="Text Placeholder 10">
            <a:extLst>
              <a:ext uri="{FF2B5EF4-FFF2-40B4-BE49-F238E27FC236}">
                <a16:creationId xmlns:a16="http://schemas.microsoft.com/office/drawing/2014/main" id="{53CC49A6-2AB5-664B-9A6C-56D70E1382D7}"/>
              </a:ext>
            </a:extLst>
          </p:cNvPr>
          <p:cNvSpPr>
            <a:spLocks noGrp="1"/>
          </p:cNvSpPr>
          <p:nvPr>
            <p:ph type="body" sz="quarter" idx="35"/>
          </p:nvPr>
        </p:nvSpPr>
        <p:spPr>
          <a:xfrm>
            <a:off x="7766655" y="3745506"/>
            <a:ext cx="3995035" cy="426685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7" name="Text Placeholder 2">
            <a:extLst>
              <a:ext uri="{FF2B5EF4-FFF2-40B4-BE49-F238E27FC236}">
                <a16:creationId xmlns:a16="http://schemas.microsoft.com/office/drawing/2014/main" id="{718CCABC-AF06-5241-8D13-EB2F4637D435}"/>
              </a:ext>
            </a:extLst>
          </p:cNvPr>
          <p:cNvSpPr>
            <a:spLocks noGrp="1"/>
          </p:cNvSpPr>
          <p:nvPr>
            <p:ph type="body" idx="36"/>
          </p:nvPr>
        </p:nvSpPr>
        <p:spPr>
          <a:xfrm>
            <a:off x="7766655" y="3498647"/>
            <a:ext cx="3995036" cy="365095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solidFill>
                  <a:schemeClr val="bg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8" name="Text Placeholder 10">
            <a:extLst>
              <a:ext uri="{FF2B5EF4-FFF2-40B4-BE49-F238E27FC236}">
                <a16:creationId xmlns:a16="http://schemas.microsoft.com/office/drawing/2014/main" id="{5119242C-1FE8-C140-9349-8172F954E3CB}"/>
              </a:ext>
            </a:extLst>
          </p:cNvPr>
          <p:cNvSpPr>
            <a:spLocks noGrp="1"/>
          </p:cNvSpPr>
          <p:nvPr>
            <p:ph type="body" sz="quarter" idx="37"/>
          </p:nvPr>
        </p:nvSpPr>
        <p:spPr>
          <a:xfrm>
            <a:off x="7766655" y="5006270"/>
            <a:ext cx="3995035" cy="426685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9" name="Text Placeholder 2">
            <a:extLst>
              <a:ext uri="{FF2B5EF4-FFF2-40B4-BE49-F238E27FC236}">
                <a16:creationId xmlns:a16="http://schemas.microsoft.com/office/drawing/2014/main" id="{23F2AE0B-3E70-BB47-8FBC-FE66A5A297BD}"/>
              </a:ext>
            </a:extLst>
          </p:cNvPr>
          <p:cNvSpPr>
            <a:spLocks noGrp="1"/>
          </p:cNvSpPr>
          <p:nvPr>
            <p:ph type="body" idx="38"/>
          </p:nvPr>
        </p:nvSpPr>
        <p:spPr>
          <a:xfrm>
            <a:off x="7766655" y="4759411"/>
            <a:ext cx="3995036" cy="365095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solidFill>
                  <a:schemeClr val="bg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cxnSp>
        <p:nvCxnSpPr>
          <p:cNvPr id="41" name="Straight Connector 40">
            <a:extLst>
              <a:ext uri="{FF2B5EF4-FFF2-40B4-BE49-F238E27FC236}">
                <a16:creationId xmlns:a16="http://schemas.microsoft.com/office/drawing/2014/main" id="{2D604C81-B013-4641-9B16-5E9ECBD30CBA}"/>
              </a:ext>
            </a:extLst>
          </p:cNvPr>
          <p:cNvCxnSpPr>
            <a:cxnSpLocks/>
          </p:cNvCxnSpPr>
          <p:nvPr userDrawn="1"/>
        </p:nvCxnSpPr>
        <p:spPr>
          <a:xfrm>
            <a:off x="1134319" y="0"/>
            <a:ext cx="0" cy="685800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31168177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verview_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Picture Placeholder 5">
            <a:extLst>
              <a:ext uri="{FF2B5EF4-FFF2-40B4-BE49-F238E27FC236}">
                <a16:creationId xmlns:a16="http://schemas.microsoft.com/office/drawing/2014/main" id="{C76CA39F-4826-EC4A-B911-A0B38E489269}"/>
              </a:ext>
            </a:extLst>
          </p:cNvPr>
          <p:cNvSpPr>
            <a:spLocks noGrp="1"/>
          </p:cNvSpPr>
          <p:nvPr>
            <p:ph type="pic" sz="quarter" idx="41"/>
          </p:nvPr>
        </p:nvSpPr>
        <p:spPr>
          <a:xfrm>
            <a:off x="0" y="0"/>
            <a:ext cx="12191999" cy="6858000"/>
          </a:xfrm>
          <a:custGeom>
            <a:avLst/>
            <a:gdLst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0 w 60960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6096000" y="0"/>
                </a:lnTo>
                <a:lnTo>
                  <a:pt x="6096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</p:spPr>
        <p:txBody>
          <a:bodyPr wrap="square" rtlCol="0" anchor="ctr">
            <a:noAutofit/>
          </a:bodyPr>
          <a:lstStyle>
            <a:lvl1pPr algn="ctr">
              <a:defRPr sz="16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62DFD1-09C0-6845-8219-0846F32EDEF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2E328C92-D491-4317-8EC5-56D7B7A70FE2}" type="datetime1">
              <a:rPr lang="en-GB" noProof="0" smtClean="0"/>
              <a:t>24/04/2024</a:t>
            </a:fld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7D7355-C4D0-1F4D-A365-E4AF1D8FED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endParaRPr lang="en-GB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771307-5F5C-D847-B837-8C60542C4B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31FEFF75-79D2-EE46-877B-299D1510E681}" type="slidenum">
              <a:rPr lang="en-GB" noProof="0" smtClean="0"/>
              <a:pPr/>
              <a:t>‹#›</a:t>
            </a:fld>
            <a:endParaRPr lang="en-GB" noProof="0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9B04801C-3319-AC43-9484-8377A4F8F253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92623" y="339645"/>
            <a:ext cx="11369068" cy="1002552"/>
          </a:xfrm>
        </p:spPr>
        <p:txBody>
          <a:bodyPr lIns="0" rIns="0" rtlCol="0" anchor="b">
            <a:noAutofit/>
          </a:bodyPr>
          <a:lstStyle>
            <a:lvl1pPr algn="l">
              <a:defRPr sz="4500" b="0" i="0" cap="all" baseline="0">
                <a:solidFill>
                  <a:schemeClr val="bg1"/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GB" noProof="0"/>
              <a:t>TITLE GOE HERE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781E455-9E6F-1B48-A537-F86699963276}"/>
              </a:ext>
            </a:extLst>
          </p:cNvPr>
          <p:cNvCxnSpPr>
            <a:cxnSpLocks/>
          </p:cNvCxnSpPr>
          <p:nvPr userDrawn="1"/>
        </p:nvCxnSpPr>
        <p:spPr>
          <a:xfrm>
            <a:off x="392623" y="1974810"/>
            <a:ext cx="0" cy="0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8CF93E56-30EE-384E-9A8A-090C645582DB}"/>
              </a:ext>
            </a:extLst>
          </p:cNvPr>
          <p:cNvCxnSpPr>
            <a:cxnSpLocks/>
          </p:cNvCxnSpPr>
          <p:nvPr userDrawn="1"/>
        </p:nvCxnSpPr>
        <p:spPr>
          <a:xfrm>
            <a:off x="392623" y="2038081"/>
            <a:ext cx="11369068" cy="0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7A07194D-FDC6-4941-AE99-5ED1F7F4C58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64683" y="2215464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58" name="Picture Placeholder 5">
            <a:extLst>
              <a:ext uri="{FF2B5EF4-FFF2-40B4-BE49-F238E27FC236}">
                <a16:creationId xmlns:a16="http://schemas.microsoft.com/office/drawing/2014/main" id="{B12F4613-2BD8-E54D-A2E0-8707A28A10A4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64683" y="3441149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62" name="Picture Placeholder 5">
            <a:extLst>
              <a:ext uri="{FF2B5EF4-FFF2-40B4-BE49-F238E27FC236}">
                <a16:creationId xmlns:a16="http://schemas.microsoft.com/office/drawing/2014/main" id="{1A844DD7-EE1E-F04F-91C7-38039BFF2046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464683" y="4705745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99" name="Picture Placeholder 5">
            <a:extLst>
              <a:ext uri="{FF2B5EF4-FFF2-40B4-BE49-F238E27FC236}">
                <a16:creationId xmlns:a16="http://schemas.microsoft.com/office/drawing/2014/main" id="{26670858-0422-9546-B0BD-9B2D594140BA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6544641" y="2215464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101" name="Picture Placeholder 5">
            <a:extLst>
              <a:ext uri="{FF2B5EF4-FFF2-40B4-BE49-F238E27FC236}">
                <a16:creationId xmlns:a16="http://schemas.microsoft.com/office/drawing/2014/main" id="{72578CBB-F47F-C740-982B-BA1719663CCD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6544641" y="3441149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103" name="Picture Placeholder 5">
            <a:extLst>
              <a:ext uri="{FF2B5EF4-FFF2-40B4-BE49-F238E27FC236}">
                <a16:creationId xmlns:a16="http://schemas.microsoft.com/office/drawing/2014/main" id="{32A1D8CC-0021-A243-9775-CF930D41B94D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6544641" y="4705745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107" name="Text Placeholder 10">
            <a:extLst>
              <a:ext uri="{FF2B5EF4-FFF2-40B4-BE49-F238E27FC236}">
                <a16:creationId xmlns:a16="http://schemas.microsoft.com/office/drawing/2014/main" id="{8867B6C6-0A29-A04E-BAE5-B9060225E124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1213862" y="2361562"/>
            <a:ext cx="4411704" cy="365077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09" name="Text Placeholder 2">
            <a:extLst>
              <a:ext uri="{FF2B5EF4-FFF2-40B4-BE49-F238E27FC236}">
                <a16:creationId xmlns:a16="http://schemas.microsoft.com/office/drawing/2014/main" id="{9DF49D7C-2E08-9348-9C2B-0496EF9612DF}"/>
              </a:ext>
            </a:extLst>
          </p:cNvPr>
          <p:cNvSpPr>
            <a:spLocks noGrp="1"/>
          </p:cNvSpPr>
          <p:nvPr>
            <p:ph type="body" idx="26"/>
          </p:nvPr>
        </p:nvSpPr>
        <p:spPr>
          <a:xfrm>
            <a:off x="1213862" y="2114704"/>
            <a:ext cx="4411705" cy="312380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solidFill>
                  <a:schemeClr val="bg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10" name="Text Placeholder 10">
            <a:extLst>
              <a:ext uri="{FF2B5EF4-FFF2-40B4-BE49-F238E27FC236}">
                <a16:creationId xmlns:a16="http://schemas.microsoft.com/office/drawing/2014/main" id="{2733402A-D14F-6D48-A59D-329C3824DD2E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>
          <a:xfrm>
            <a:off x="1213862" y="3594617"/>
            <a:ext cx="4411704" cy="365077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11" name="Text Placeholder 2">
            <a:extLst>
              <a:ext uri="{FF2B5EF4-FFF2-40B4-BE49-F238E27FC236}">
                <a16:creationId xmlns:a16="http://schemas.microsoft.com/office/drawing/2014/main" id="{3886AD51-641D-6B44-B558-2B15E88D1BC5}"/>
              </a:ext>
            </a:extLst>
          </p:cNvPr>
          <p:cNvSpPr>
            <a:spLocks noGrp="1"/>
          </p:cNvSpPr>
          <p:nvPr>
            <p:ph type="body" idx="28"/>
          </p:nvPr>
        </p:nvSpPr>
        <p:spPr>
          <a:xfrm>
            <a:off x="1213862" y="3347759"/>
            <a:ext cx="4411705" cy="312380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solidFill>
                  <a:schemeClr val="bg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12" name="Text Placeholder 10">
            <a:extLst>
              <a:ext uri="{FF2B5EF4-FFF2-40B4-BE49-F238E27FC236}">
                <a16:creationId xmlns:a16="http://schemas.microsoft.com/office/drawing/2014/main" id="{C00297CA-1F0B-4C44-852F-CF6FEA9F9481}"/>
              </a:ext>
            </a:extLst>
          </p:cNvPr>
          <p:cNvSpPr>
            <a:spLocks noGrp="1"/>
          </p:cNvSpPr>
          <p:nvPr>
            <p:ph type="body" sz="quarter" idx="29"/>
          </p:nvPr>
        </p:nvSpPr>
        <p:spPr>
          <a:xfrm>
            <a:off x="1213862" y="4855381"/>
            <a:ext cx="4411704" cy="365077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13" name="Text Placeholder 2">
            <a:extLst>
              <a:ext uri="{FF2B5EF4-FFF2-40B4-BE49-F238E27FC236}">
                <a16:creationId xmlns:a16="http://schemas.microsoft.com/office/drawing/2014/main" id="{3F704107-F38D-E044-8226-ACDDEDEDC605}"/>
              </a:ext>
            </a:extLst>
          </p:cNvPr>
          <p:cNvSpPr>
            <a:spLocks noGrp="1"/>
          </p:cNvSpPr>
          <p:nvPr>
            <p:ph type="body" idx="30"/>
          </p:nvPr>
        </p:nvSpPr>
        <p:spPr>
          <a:xfrm>
            <a:off x="1213862" y="4608523"/>
            <a:ext cx="4411705" cy="312380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solidFill>
                  <a:schemeClr val="bg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4" name="Text Placeholder 10">
            <a:extLst>
              <a:ext uri="{FF2B5EF4-FFF2-40B4-BE49-F238E27FC236}">
                <a16:creationId xmlns:a16="http://schemas.microsoft.com/office/drawing/2014/main" id="{7A332327-16D9-9B48-8EAC-A4F377D5904D}"/>
              </a:ext>
            </a:extLst>
          </p:cNvPr>
          <p:cNvSpPr>
            <a:spLocks noGrp="1"/>
          </p:cNvSpPr>
          <p:nvPr>
            <p:ph type="body" sz="quarter" idx="33"/>
          </p:nvPr>
        </p:nvSpPr>
        <p:spPr>
          <a:xfrm>
            <a:off x="7358765" y="2361562"/>
            <a:ext cx="4411704" cy="365077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5" name="Text Placeholder 2">
            <a:extLst>
              <a:ext uri="{FF2B5EF4-FFF2-40B4-BE49-F238E27FC236}">
                <a16:creationId xmlns:a16="http://schemas.microsoft.com/office/drawing/2014/main" id="{8EB0263B-D418-C14A-A00B-092B5EB5C515}"/>
              </a:ext>
            </a:extLst>
          </p:cNvPr>
          <p:cNvSpPr>
            <a:spLocks noGrp="1"/>
          </p:cNvSpPr>
          <p:nvPr>
            <p:ph type="body" idx="34"/>
          </p:nvPr>
        </p:nvSpPr>
        <p:spPr>
          <a:xfrm>
            <a:off x="7358764" y="2114704"/>
            <a:ext cx="4411705" cy="312380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solidFill>
                  <a:schemeClr val="bg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6" name="Text Placeholder 10">
            <a:extLst>
              <a:ext uri="{FF2B5EF4-FFF2-40B4-BE49-F238E27FC236}">
                <a16:creationId xmlns:a16="http://schemas.microsoft.com/office/drawing/2014/main" id="{53CC49A6-2AB5-664B-9A6C-56D70E1382D7}"/>
              </a:ext>
            </a:extLst>
          </p:cNvPr>
          <p:cNvSpPr>
            <a:spLocks noGrp="1"/>
          </p:cNvSpPr>
          <p:nvPr>
            <p:ph type="body" sz="quarter" idx="35"/>
          </p:nvPr>
        </p:nvSpPr>
        <p:spPr>
          <a:xfrm>
            <a:off x="7358765" y="3594617"/>
            <a:ext cx="4411704" cy="365077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7" name="Text Placeholder 2">
            <a:extLst>
              <a:ext uri="{FF2B5EF4-FFF2-40B4-BE49-F238E27FC236}">
                <a16:creationId xmlns:a16="http://schemas.microsoft.com/office/drawing/2014/main" id="{718CCABC-AF06-5241-8D13-EB2F4637D435}"/>
              </a:ext>
            </a:extLst>
          </p:cNvPr>
          <p:cNvSpPr>
            <a:spLocks noGrp="1"/>
          </p:cNvSpPr>
          <p:nvPr>
            <p:ph type="body" idx="36"/>
          </p:nvPr>
        </p:nvSpPr>
        <p:spPr>
          <a:xfrm>
            <a:off x="7358764" y="3347759"/>
            <a:ext cx="4411705" cy="312380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solidFill>
                  <a:schemeClr val="bg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8" name="Text Placeholder 10">
            <a:extLst>
              <a:ext uri="{FF2B5EF4-FFF2-40B4-BE49-F238E27FC236}">
                <a16:creationId xmlns:a16="http://schemas.microsoft.com/office/drawing/2014/main" id="{5119242C-1FE8-C140-9349-8172F954E3CB}"/>
              </a:ext>
            </a:extLst>
          </p:cNvPr>
          <p:cNvSpPr>
            <a:spLocks noGrp="1"/>
          </p:cNvSpPr>
          <p:nvPr>
            <p:ph type="body" sz="quarter" idx="37"/>
          </p:nvPr>
        </p:nvSpPr>
        <p:spPr>
          <a:xfrm>
            <a:off x="7358765" y="4855381"/>
            <a:ext cx="4411704" cy="365077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9" name="Text Placeholder 2">
            <a:extLst>
              <a:ext uri="{FF2B5EF4-FFF2-40B4-BE49-F238E27FC236}">
                <a16:creationId xmlns:a16="http://schemas.microsoft.com/office/drawing/2014/main" id="{23F2AE0B-3E70-BB47-8FBC-FE66A5A297BD}"/>
              </a:ext>
            </a:extLst>
          </p:cNvPr>
          <p:cNvSpPr>
            <a:spLocks noGrp="1"/>
          </p:cNvSpPr>
          <p:nvPr>
            <p:ph type="body" idx="38"/>
          </p:nvPr>
        </p:nvSpPr>
        <p:spPr>
          <a:xfrm>
            <a:off x="7358764" y="4608523"/>
            <a:ext cx="4411705" cy="312380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solidFill>
                  <a:schemeClr val="bg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cxnSp>
        <p:nvCxnSpPr>
          <p:cNvPr id="79" name="Straight Connector 78">
            <a:extLst>
              <a:ext uri="{FF2B5EF4-FFF2-40B4-BE49-F238E27FC236}">
                <a16:creationId xmlns:a16="http://schemas.microsoft.com/office/drawing/2014/main" id="{6AF7CBB0-F32C-B84C-AEEA-FA0944BBB865}"/>
              </a:ext>
            </a:extLst>
          </p:cNvPr>
          <p:cNvCxnSpPr>
            <a:cxnSpLocks/>
          </p:cNvCxnSpPr>
          <p:nvPr userDrawn="1"/>
        </p:nvCxnSpPr>
        <p:spPr>
          <a:xfrm>
            <a:off x="0" y="5992966"/>
            <a:ext cx="1219200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89585746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Image and Content_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62DFD1-09C0-6845-8219-0846F32EDE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39CBB070-458D-4610-B80D-90D1A946D183}" type="datetime1">
              <a:rPr lang="en-GB" noProof="0" smtClean="0"/>
              <a:t>24/04/2024</a:t>
            </a:fld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7D7355-C4D0-1F4D-A365-E4AF1D8FED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771307-5F5C-D847-B837-8C60542C4B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FEFF75-79D2-EE46-877B-299D1510E681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6" name="Picture Placeholder 8">
            <a:extLst>
              <a:ext uri="{FF2B5EF4-FFF2-40B4-BE49-F238E27FC236}">
                <a16:creationId xmlns:a16="http://schemas.microsoft.com/office/drawing/2014/main" id="{E0B206EA-4BA0-3F4C-A4ED-E78F311CD8A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993359" y="1"/>
            <a:ext cx="5198641" cy="6858002"/>
          </a:xfrm>
          <a:prstGeom prst="rect">
            <a:avLst/>
          </a:prstGeom>
          <a:solidFill>
            <a:schemeClr val="accent4">
              <a:lumMod val="50000"/>
            </a:schemeClr>
          </a:solidFill>
        </p:spPr>
        <p:txBody>
          <a:bodyPr rtlCol="0"/>
          <a:lstStyle/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9B04801C-3319-AC43-9484-8377A4F8F253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648661" y="339645"/>
            <a:ext cx="4890577" cy="1002552"/>
          </a:xfrm>
        </p:spPr>
        <p:txBody>
          <a:bodyPr lIns="0" rIns="0" rtlCol="0" anchor="b">
            <a:noAutofit/>
          </a:bodyPr>
          <a:lstStyle>
            <a:lvl1pPr algn="l">
              <a:defRPr sz="4500" b="0" i="0" cap="all" baseline="0">
                <a:solidFill>
                  <a:schemeClr val="accent4">
                    <a:lumMod val="75000"/>
                  </a:schemeClr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GB" noProof="0"/>
              <a:t>TITLE GOE HERE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3D67D640-AB06-EE4B-868D-F46A30705F6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645581" y="1507066"/>
            <a:ext cx="4890578" cy="4849283"/>
          </a:xfrm>
        </p:spPr>
        <p:txBody>
          <a:bodyPr lIns="0" rIns="0" rtlCol="0" anchor="t">
            <a:normAutofit/>
          </a:bodyPr>
          <a:lstStyle>
            <a:lvl1pPr marL="0" indent="0">
              <a:lnSpc>
                <a:spcPct val="100000"/>
              </a:lnSpc>
              <a:buNone/>
              <a:defRPr sz="1600"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1600">
                <a:latin typeface="+mj-lt"/>
              </a:defRPr>
            </a:lvl2pPr>
            <a:lvl3pPr marL="914400" indent="0">
              <a:lnSpc>
                <a:spcPct val="100000"/>
              </a:lnSpc>
              <a:buNone/>
              <a:defRPr sz="1600">
                <a:latin typeface="+mj-lt"/>
              </a:defRPr>
            </a:lvl3pPr>
            <a:lvl4pPr marL="1371600" indent="0">
              <a:lnSpc>
                <a:spcPct val="100000"/>
              </a:lnSpc>
              <a:buNone/>
              <a:defRPr sz="1600">
                <a:latin typeface="+mj-lt"/>
              </a:defRPr>
            </a:lvl4pPr>
            <a:lvl5pPr marL="1828800" indent="0">
              <a:lnSpc>
                <a:spcPct val="100000"/>
              </a:lnSpc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781E455-9E6F-1B48-A537-F86699963276}"/>
              </a:ext>
            </a:extLst>
          </p:cNvPr>
          <p:cNvCxnSpPr>
            <a:cxnSpLocks/>
          </p:cNvCxnSpPr>
          <p:nvPr userDrawn="1"/>
        </p:nvCxnSpPr>
        <p:spPr>
          <a:xfrm>
            <a:off x="392623" y="1342197"/>
            <a:ext cx="0" cy="0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B907ACF-A34F-FE4A-8511-B7FE12F69496}"/>
              </a:ext>
            </a:extLst>
          </p:cNvPr>
          <p:cNvCxnSpPr>
            <a:cxnSpLocks/>
          </p:cNvCxnSpPr>
          <p:nvPr userDrawn="1"/>
        </p:nvCxnSpPr>
        <p:spPr>
          <a:xfrm>
            <a:off x="1134319" y="0"/>
            <a:ext cx="0" cy="6858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063713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41" Type="http://schemas.openxmlformats.org/officeDocument/2006/relationships/slideLayout" Target="../slideLayouts/slideLayout4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4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9319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74320" y="6307672"/>
            <a:ext cx="274320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E6A80EED-24B3-4BD0-916A-2782446FD12C}" type="datetime1">
              <a:rPr lang="en-GB" noProof="0" smtClean="0"/>
              <a:t>24/04/2024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89960" y="6307672"/>
            <a:ext cx="521208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6307672"/>
            <a:ext cx="146304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62C6627B-E4D5-2947-8E88-B84039729B99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1782419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1" r:id="rId1"/>
    <p:sldLayoutId id="2147483712" r:id="rId2"/>
    <p:sldLayoutId id="2147483713" r:id="rId3"/>
    <p:sldLayoutId id="2147483714" r:id="rId4"/>
    <p:sldLayoutId id="2147483715" r:id="rId5"/>
    <p:sldLayoutId id="2147483716" r:id="rId6"/>
    <p:sldLayoutId id="2147483717" r:id="rId7"/>
    <p:sldLayoutId id="2147483718" r:id="rId8"/>
    <p:sldLayoutId id="2147483719" r:id="rId9"/>
    <p:sldLayoutId id="2147483720" r:id="rId10"/>
    <p:sldLayoutId id="2147483721" r:id="rId11"/>
    <p:sldLayoutId id="2147483722" r:id="rId12"/>
    <p:sldLayoutId id="2147483669" r:id="rId13"/>
    <p:sldLayoutId id="2147483673" r:id="rId14"/>
    <p:sldLayoutId id="2147483670" r:id="rId15"/>
    <p:sldLayoutId id="2147483674" r:id="rId16"/>
    <p:sldLayoutId id="2147483675" r:id="rId17"/>
    <p:sldLayoutId id="2147483677" r:id="rId18"/>
    <p:sldLayoutId id="2147483678" r:id="rId19"/>
    <p:sldLayoutId id="2147483679" r:id="rId20"/>
    <p:sldLayoutId id="2147483681" r:id="rId21"/>
    <p:sldLayoutId id="2147483682" r:id="rId22"/>
    <p:sldLayoutId id="2147483686" r:id="rId23"/>
    <p:sldLayoutId id="2147483683" r:id="rId24"/>
    <p:sldLayoutId id="2147483684" r:id="rId25"/>
    <p:sldLayoutId id="2147483692" r:id="rId26"/>
    <p:sldLayoutId id="2147483693" r:id="rId27"/>
    <p:sldLayoutId id="2147483694" r:id="rId28"/>
    <p:sldLayoutId id="2147483688" r:id="rId29"/>
    <p:sldLayoutId id="2147483687" r:id="rId30"/>
    <p:sldLayoutId id="2147483689" r:id="rId31"/>
    <p:sldLayoutId id="2147483690" r:id="rId32"/>
    <p:sldLayoutId id="2147483697" r:id="rId33"/>
    <p:sldLayoutId id="2147483698" r:id="rId34"/>
    <p:sldLayoutId id="2147483703" r:id="rId35"/>
    <p:sldLayoutId id="2147483704" r:id="rId36"/>
    <p:sldLayoutId id="2147483705" r:id="rId37"/>
    <p:sldLayoutId id="2147483706" r:id="rId38"/>
    <p:sldLayoutId id="2147483700" r:id="rId39"/>
    <p:sldLayoutId id="2147483699" r:id="rId40"/>
    <p:sldLayoutId id="2147483701" r:id="rId41"/>
    <p:sldLayoutId id="2147483702" r:id="rId42"/>
    <p:sldLayoutId id="2147483723" r:id="rId43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80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5.sv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sv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sv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4999FE9C-D8F9-4F9B-B95B-608C3EF6B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FC5398-C628-478A-822A-BE6CBC51559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579450" y="727627"/>
            <a:ext cx="4957553" cy="164592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400" b="1" cap="none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rPr>
              <a:t>Introduction to Counselling Skills 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CD000060-D06D-4A48-BD8E-978966CCA7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7654" y="727628"/>
            <a:ext cx="5367164" cy="5415552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DE4E5113-B3D0-40F8-9F39-B2C2BF92AE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3978" y="886862"/>
            <a:ext cx="5054517" cy="5097085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pic>
        <p:nvPicPr>
          <p:cNvPr id="17" name="Graphic 16" descr="Head with Gears">
            <a:extLst>
              <a:ext uri="{FF2B5EF4-FFF2-40B4-BE49-F238E27FC236}">
                <a16:creationId xmlns:a16="http://schemas.microsoft.com/office/drawing/2014/main" id="{30D7A798-2DFE-0D33-434E-435A4853649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204017" y="1228185"/>
            <a:ext cx="4414438" cy="4414438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07730D41-D3A4-4CFC-91DC-62E6A5AE50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95208" y="2487827"/>
            <a:ext cx="4957554" cy="3496120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3600" b="1" dirty="0">
                <a:latin typeface="+mn-lt"/>
              </a:rPr>
              <a:t>Practice Skills, Self-Awareness and Preparation </a:t>
            </a:r>
          </a:p>
          <a:p>
            <a:pPr marL="0" indent="0">
              <a:buNone/>
            </a:pPr>
            <a:endParaRPr lang="en-US" sz="3600" b="1" dirty="0">
              <a:latin typeface="+mn-lt"/>
            </a:endParaRPr>
          </a:p>
          <a:p>
            <a:pPr marL="0" indent="0">
              <a:buNone/>
            </a:pPr>
            <a:r>
              <a:rPr lang="en-US" sz="3600" b="1" dirty="0">
                <a:latin typeface="+mn-lt"/>
              </a:rPr>
              <a:t>Week 9</a:t>
            </a:r>
          </a:p>
        </p:txBody>
      </p:sp>
    </p:spTree>
    <p:extLst>
      <p:ext uri="{BB962C8B-B14F-4D97-AF65-F5344CB8AC3E}">
        <p14:creationId xmlns:p14="http://schemas.microsoft.com/office/powerpoint/2010/main" val="6748736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4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455F7F3-3A58-4BBB-95C7-CF706F9FFA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AE3D314-6F93-4D91-8C0F-E92657F465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4419599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177A6E-3388-A340-90AC-DE3358530A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3409" y="559477"/>
            <a:ext cx="3765200" cy="5709931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Aims </a:t>
            </a:r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AEE34AA-BBC3-4A27-5956-427B7FE9A6F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04506383"/>
              </p:ext>
            </p:extLst>
          </p:nvPr>
        </p:nvGraphicFramePr>
        <p:xfrm>
          <a:off x="5478124" y="800947"/>
          <a:ext cx="5906181" cy="52307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420393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540E02-C7A5-80FF-A817-71083B434E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Assessment Preparation/Questions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F84EFC-0DAA-04AF-64A5-C5FA650F86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3200" b="1" dirty="0"/>
              <a:t>The 15-minute academic interview will assess your current progress with the basic counselling </a:t>
            </a:r>
          </a:p>
          <a:p>
            <a:endParaRPr lang="en-GB" dirty="0"/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32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o Significance of building a rapport </a:t>
            </a:r>
            <a:r>
              <a:rPr lang="en-GB" sz="3200" i="1" kern="100" dirty="0">
                <a:solidFill>
                  <a:schemeClr val="accent2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(How is this done) 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32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o Contracting – ethical framework (BACP </a:t>
            </a:r>
            <a:r>
              <a:rPr lang="en-GB" sz="3200" kern="100" dirty="0" err="1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Counsellling</a:t>
            </a:r>
            <a:r>
              <a:rPr lang="en-GB" sz="32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Skills Competency Framework, BACP Ethical Framework)  </a:t>
            </a:r>
            <a:r>
              <a:rPr lang="en-GB" sz="3200" i="1" kern="100" dirty="0">
                <a:solidFill>
                  <a:schemeClr val="accent2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Why are they important?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8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152329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272A09-6F54-1B9D-04F6-8CA931FF32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Questions </a:t>
            </a:r>
            <a:r>
              <a:rPr lang="en-GB" dirty="0" err="1"/>
              <a:t>Cont</a:t>
            </a:r>
            <a:r>
              <a:rPr lang="en-GB" dirty="0"/>
              <a:t>….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68EF94-DBD8-4110-F9BD-E70DC3FF7F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36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o Attending Skills – Use of SOLER/Minimal Encouragers  - </a:t>
            </a:r>
            <a:r>
              <a:rPr lang="en-GB" sz="3600" i="1" kern="100" dirty="0">
                <a:solidFill>
                  <a:schemeClr val="accent2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What are some examples</a:t>
            </a:r>
          </a:p>
          <a:p>
            <a:pPr marL="0" indent="0">
              <a:spcAft>
                <a:spcPts val="800"/>
              </a:spcAft>
              <a:buNone/>
            </a:pPr>
            <a:r>
              <a:rPr lang="en-GB" sz="36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o Reflections Skills – Paraphrasing, restating a phrase or a word, summarising  </a:t>
            </a:r>
            <a:r>
              <a:rPr lang="en-GB" sz="3600" i="1" kern="100" dirty="0">
                <a:solidFill>
                  <a:schemeClr val="accent2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(What is an example or why are these important?)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36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o Appropriate use of questions </a:t>
            </a:r>
            <a:r>
              <a:rPr lang="en-GB" sz="3600" i="1" kern="100" dirty="0">
                <a:solidFill>
                  <a:schemeClr val="accent2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(example of good questions and why are they useful)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88955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373046-CB94-4AED-C683-5D406AA094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Questions Cont.….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518F35-26A5-0C19-8EF4-890FAF42CE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32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o Process of a session: Beginning, middle, end</a:t>
            </a:r>
            <a:r>
              <a:rPr lang="en-GB" sz="3200" i="1" kern="100" dirty="0">
                <a:solidFill>
                  <a:schemeClr val="accent2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. (in a session how would you describe this process and why might this be useful in </a:t>
            </a:r>
            <a:r>
              <a:rPr lang="en-GB" sz="3200" i="1" kern="100" dirty="0" err="1">
                <a:solidFill>
                  <a:schemeClr val="accent2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knowling</a:t>
            </a:r>
            <a:r>
              <a:rPr lang="en-GB" sz="3200" i="1" kern="100" dirty="0">
                <a:solidFill>
                  <a:schemeClr val="accent2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?)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32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o Understanding of the core conditions; Empathy, Congruence, UPR </a:t>
            </a:r>
            <a:r>
              <a:rPr lang="en-GB" sz="3200" i="1" kern="100" dirty="0">
                <a:solidFill>
                  <a:schemeClr val="accent2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(how are these demonstrated whey using the skills) 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32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o Areas for future development (areas that you need to work on) </a:t>
            </a:r>
            <a:r>
              <a:rPr lang="en-GB" sz="3200" i="1" kern="100" dirty="0">
                <a:solidFill>
                  <a:schemeClr val="accent2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Example of your future growth area)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257791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9458AB-283A-150A-6435-3BBF0A395C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Assessment Preparation </a:t>
            </a:r>
            <a:br>
              <a:rPr lang="en-GB" dirty="0"/>
            </a:br>
            <a:r>
              <a:rPr lang="en-GB" dirty="0"/>
              <a:t>15-minute Academic Interview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592D81-E839-37A9-28F5-DF8D6FEA3B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2103120"/>
            <a:ext cx="10058400" cy="4112286"/>
          </a:xfrm>
        </p:spPr>
        <p:txBody>
          <a:bodyPr/>
          <a:lstStyle/>
          <a:p>
            <a:r>
              <a:rPr lang="en-GB" sz="2000" b="1" dirty="0">
                <a:solidFill>
                  <a:schemeClr val="accent2"/>
                </a:solidFill>
              </a:rPr>
              <a:t>✓ Utilise the formative feedback that has been provided by your peers and course tutor </a:t>
            </a:r>
          </a:p>
          <a:p>
            <a:r>
              <a:rPr lang="en-GB" sz="2000" b="1" dirty="0">
                <a:solidFill>
                  <a:schemeClr val="accent2"/>
                </a:solidFill>
              </a:rPr>
              <a:t>✓ Use the Gibb Cycle of reflection model to develop your thoughts. </a:t>
            </a:r>
          </a:p>
          <a:p>
            <a:r>
              <a:rPr lang="en-GB" sz="2000" b="1" dirty="0">
                <a:solidFill>
                  <a:schemeClr val="accent2"/>
                </a:solidFill>
              </a:rPr>
              <a:t>✓ Provide examples of how the various skills were used including what is going well/or </a:t>
            </a:r>
          </a:p>
          <a:p>
            <a:r>
              <a:rPr lang="en-GB" sz="2000" b="1" dirty="0">
                <a:solidFill>
                  <a:schemeClr val="accent2"/>
                </a:solidFill>
              </a:rPr>
              <a:t>challenges. </a:t>
            </a:r>
          </a:p>
          <a:p>
            <a:r>
              <a:rPr lang="en-GB" sz="2000" b="1" dirty="0">
                <a:solidFill>
                  <a:schemeClr val="accent2"/>
                </a:solidFill>
              </a:rPr>
              <a:t>✓ Acknowledge theoretical perspectives, areas of good practice – ethical </a:t>
            </a:r>
          </a:p>
          <a:p>
            <a:r>
              <a:rPr lang="en-GB" sz="2000" b="1" dirty="0">
                <a:solidFill>
                  <a:schemeClr val="accent2"/>
                </a:solidFill>
              </a:rPr>
              <a:t>frameworks/competency frameworks, </a:t>
            </a:r>
          </a:p>
          <a:p>
            <a:r>
              <a:rPr lang="en-GB" sz="2000" b="1" dirty="0">
                <a:solidFill>
                  <a:schemeClr val="accent2"/>
                </a:solidFill>
              </a:rPr>
              <a:t>✓ Awareness of your own personal development and growth area (self-awareness)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212779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4999FE9C-D8F9-4F9B-B95B-608C3EF6B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6579450" y="727627"/>
            <a:ext cx="4957553" cy="164592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800" b="1" cap="none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rPr>
              <a:t>Gibb’s reflective Cycle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CD000060-D06D-4A48-BD8E-978966CCA7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7654" y="727628"/>
            <a:ext cx="5367164" cy="5415552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DE4E5113-B3D0-40F8-9F39-B2C2BF92AE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3978" y="886862"/>
            <a:ext cx="5054517" cy="5097085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pic>
        <p:nvPicPr>
          <p:cNvPr id="5" name="Content Placeholder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4017" y="1472770"/>
            <a:ext cx="4414438" cy="3925269"/>
          </a:xfrm>
          <a:prstGeom prst="rect">
            <a:avLst/>
          </a:prstGeom>
        </p:spPr>
      </p:pic>
      <p:sp>
        <p:nvSpPr>
          <p:cNvPr id="4" name="Text Placeholder 3"/>
          <p:cNvSpPr>
            <a:spLocks noGrp="1"/>
          </p:cNvSpPr>
          <p:nvPr>
            <p:ph type="body" sz="quarter" idx="14"/>
          </p:nvPr>
        </p:nvSpPr>
        <p:spPr>
          <a:xfrm>
            <a:off x="6579450" y="2538919"/>
            <a:ext cx="4957554" cy="3496120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pPr indent="-182880">
              <a:buFont typeface="Garamond" pitchFamily="18" charset="0"/>
              <a:buChar char="◦"/>
            </a:pPr>
            <a:r>
              <a:rPr lang="en-US" sz="2000" dirty="0">
                <a:latin typeface="+mn-lt"/>
              </a:rPr>
              <a:t>Description</a:t>
            </a:r>
          </a:p>
          <a:p>
            <a:pPr indent="-182880">
              <a:buFont typeface="Garamond" pitchFamily="18" charset="0"/>
              <a:buChar char="◦"/>
            </a:pPr>
            <a:r>
              <a:rPr lang="en-US" sz="2000" dirty="0">
                <a:latin typeface="+mn-lt"/>
              </a:rPr>
              <a:t>Feelings</a:t>
            </a:r>
          </a:p>
          <a:p>
            <a:pPr indent="-182880">
              <a:buFont typeface="Garamond" pitchFamily="18" charset="0"/>
              <a:buChar char="◦"/>
            </a:pPr>
            <a:r>
              <a:rPr lang="en-US" sz="2000" dirty="0">
                <a:latin typeface="+mn-lt"/>
              </a:rPr>
              <a:t>Evaluation</a:t>
            </a:r>
          </a:p>
          <a:p>
            <a:pPr indent="-182880">
              <a:buFont typeface="Garamond" pitchFamily="18" charset="0"/>
              <a:buChar char="◦"/>
            </a:pPr>
            <a:r>
              <a:rPr lang="en-US" sz="2000" dirty="0">
                <a:latin typeface="+mn-lt"/>
              </a:rPr>
              <a:t>Analysis</a:t>
            </a:r>
          </a:p>
          <a:p>
            <a:pPr indent="-182880">
              <a:buFont typeface="Garamond" pitchFamily="18" charset="0"/>
              <a:buChar char="◦"/>
            </a:pPr>
            <a:r>
              <a:rPr lang="en-US" sz="2000" dirty="0">
                <a:latin typeface="+mn-lt"/>
              </a:rPr>
              <a:t>Conclusion</a:t>
            </a:r>
          </a:p>
          <a:p>
            <a:pPr indent="-182880">
              <a:buFont typeface="Garamond" pitchFamily="18" charset="0"/>
              <a:buChar char="◦"/>
            </a:pPr>
            <a:r>
              <a:rPr lang="en-US" sz="2000" dirty="0">
                <a:latin typeface="+mn-lt"/>
              </a:rPr>
              <a:t>Action Plan</a:t>
            </a:r>
          </a:p>
          <a:p>
            <a:pPr indent="-182880">
              <a:buFont typeface="Garamond" pitchFamily="18" charset="0"/>
              <a:buChar char="◦"/>
            </a:pPr>
            <a:endParaRPr lang="en-US" b="1" dirty="0">
              <a:latin typeface="+mn-lt"/>
            </a:endParaRPr>
          </a:p>
          <a:p>
            <a:r>
              <a:rPr lang="en-US" dirty="0">
                <a:latin typeface="+mn-lt"/>
              </a:rPr>
              <a:t>Adapted from: Gibbs, G. (1988) Learning by doing: a guide to teaching and learning methods. Oxford: Further Education Unit</a:t>
            </a:r>
            <a:endParaRPr lang="en-US" b="1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30984586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C09790-B02D-F0B2-987B-17CCDC91C0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9450" y="727627"/>
            <a:ext cx="4957553" cy="1645920"/>
          </a:xfrm>
        </p:spPr>
        <p:txBody>
          <a:bodyPr>
            <a:normAutofit/>
          </a:bodyPr>
          <a:lstStyle/>
          <a:p>
            <a:r>
              <a:rPr lang="en-GB" sz="3700" err="1"/>
              <a:t>JoHari’s</a:t>
            </a:r>
            <a:r>
              <a:rPr lang="en-GB" sz="3700"/>
              <a:t> Window – Video and exercise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D000060-D06D-4A48-BD8E-978966CCA7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7654" y="727628"/>
            <a:ext cx="5367164" cy="5415552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E4E5113-B3D0-40F8-9F39-B2C2BF92AE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3978" y="886862"/>
            <a:ext cx="5054517" cy="5097085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pic>
        <p:nvPicPr>
          <p:cNvPr id="7" name="Graphic 6" descr="Browser Window">
            <a:extLst>
              <a:ext uri="{FF2B5EF4-FFF2-40B4-BE49-F238E27FC236}">
                <a16:creationId xmlns:a16="http://schemas.microsoft.com/office/drawing/2014/main" id="{C4E445B5-FFC5-DEC6-FFF3-5E319E789E8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204017" y="1228185"/>
            <a:ext cx="4414438" cy="4414438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589C97-EFE8-A60F-58EA-B66C4759A5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79450" y="2538919"/>
            <a:ext cx="4957554" cy="3496120"/>
          </a:xfrm>
        </p:spPr>
        <p:txBody>
          <a:bodyPr>
            <a:norm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0302991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D0BEE6-72AC-F43D-A0AA-B00AB19CC1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E444742-7E07-703D-74A9-FEABDA36A63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95210" y="3149502"/>
            <a:ext cx="9577646" cy="1280271"/>
          </a:xfrm>
        </p:spPr>
      </p:pic>
    </p:spTree>
    <p:extLst>
      <p:ext uri="{BB962C8B-B14F-4D97-AF65-F5344CB8AC3E}">
        <p14:creationId xmlns:p14="http://schemas.microsoft.com/office/powerpoint/2010/main" val="318340278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A3CB67-4F3E-4521-C5BA-9C3E806118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9450" y="727627"/>
            <a:ext cx="4957553" cy="1645920"/>
          </a:xfrm>
        </p:spPr>
        <p:txBody>
          <a:bodyPr>
            <a:normAutofit/>
          </a:bodyPr>
          <a:lstStyle/>
          <a:p>
            <a:r>
              <a:rPr lang="en-GB" dirty="0"/>
              <a:t>Closing Round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D000060-D06D-4A48-BD8E-978966CCA7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7654" y="727628"/>
            <a:ext cx="5367164" cy="5415552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E4E5113-B3D0-40F8-9F39-B2C2BF92AE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3978" y="886862"/>
            <a:ext cx="5054517" cy="5097085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pic>
        <p:nvPicPr>
          <p:cNvPr id="7" name="Graphic 6" descr="Handshake">
            <a:extLst>
              <a:ext uri="{FF2B5EF4-FFF2-40B4-BE49-F238E27FC236}">
                <a16:creationId xmlns:a16="http://schemas.microsoft.com/office/drawing/2014/main" id="{CBDD5069-8CA3-0533-D3FC-5E4C544F998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204017" y="1228185"/>
            <a:ext cx="4414438" cy="4414438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17D4B0-B7E5-E04C-2D1C-F18E32A432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79450" y="2538919"/>
            <a:ext cx="4957554" cy="3496120"/>
          </a:xfrm>
        </p:spPr>
        <p:txBody>
          <a:bodyPr>
            <a:norm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418940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">
  <a:themeElements>
    <a:clrScheme name="Savon">
      <a:dk1>
        <a:sysClr val="windowText" lastClr="000000"/>
      </a:dk1>
      <a:lt1>
        <a:sysClr val="window" lastClr="FFFFFF"/>
      </a:lt1>
      <a:dk2>
        <a:srgbClr val="1485A4"/>
      </a:dk2>
      <a:lt2>
        <a:srgbClr val="E3DED1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F49100"/>
      </a:hlink>
      <a:folHlink>
        <a:srgbClr val="739D9B"/>
      </a:folHlink>
    </a:clrScheme>
    <a:fontScheme name="Savon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2000"/>
                <a:satMod val="160000"/>
              </a:schemeClr>
            </a:gs>
            <a:gs pos="77000">
              <a:schemeClr val="phClr">
                <a:tint val="100000"/>
                <a:shade val="73000"/>
                <a:satMod val="155000"/>
              </a:schemeClr>
            </a:gs>
            <a:gs pos="100000">
              <a:schemeClr val="phClr">
                <a:tint val="100000"/>
                <a:shade val="67000"/>
                <a:satMod val="145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" id="{1306E473-ED32-493B-A2D0-240A757EDD34}" vid="{C20BADFE-D095-436F-9677-9264042809F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700" row="4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381CF805-3B31-4459-975B-CA3F910B04AC}">
  <we:reference id="3e0fcce7-415c-4081-926c-b4e449c650e4" version="1.1.0.2" store="EXCatalog" storeType="EXCatalog"/>
  <we:alternateReferences>
    <we:reference id="WA200004709" version="1.1.0.2" store="en-GB" storeType="OMEX"/>
  </we:alternateReferences>
  <we:properties/>
  <we:bindings/>
  <we:snapshot xmlns:r="http://schemas.openxmlformats.org/officeDocument/2006/relationships"/>
</we:webextension>
</file>

<file path=docProps/app.xml><?xml version="1.0" encoding="utf-8"?>
<Properties xmlns="http://schemas.openxmlformats.org/officeDocument/2006/extended-properties" xmlns:vt="http://schemas.openxmlformats.org/officeDocument/2006/docPropsVTypes">
  <Template>TM03457510[[fn=Savon]]</Template>
  <TotalTime>0</TotalTime>
  <Words>344</Words>
  <Application>Microsoft Office PowerPoint</Application>
  <PresentationFormat>Widescreen</PresentationFormat>
  <Paragraphs>45</Paragraphs>
  <Slides>10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Calibri</vt:lpstr>
      <vt:lpstr>Century Gothic</vt:lpstr>
      <vt:lpstr>Garamond</vt:lpstr>
      <vt:lpstr>Sagona ExtraLight</vt:lpstr>
      <vt:lpstr>Speak Pro</vt:lpstr>
      <vt:lpstr>Savon</vt:lpstr>
      <vt:lpstr>Introduction to Counselling Skills </vt:lpstr>
      <vt:lpstr>Aims </vt:lpstr>
      <vt:lpstr>Assessment Preparation/Questions  </vt:lpstr>
      <vt:lpstr>Questions Cont….</vt:lpstr>
      <vt:lpstr>Questions Cont.….</vt:lpstr>
      <vt:lpstr>Assessment Preparation  15-minute Academic Interview</vt:lpstr>
      <vt:lpstr>Gibb’s reflective Cycle</vt:lpstr>
      <vt:lpstr>JoHari’s Window – Video and exercise</vt:lpstr>
      <vt:lpstr>PowerPoint Presentation</vt:lpstr>
      <vt:lpstr>Closing Round</vt:lpstr>
    </vt:vector>
  </TitlesOfParts>
  <Manager/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2021-02-27T15:28:36Z</dcterms:created>
  <dcterms:modified xsi:type="dcterms:W3CDTF">2024-04-24T07:30:16Z</dcterms:modified>
</cp:coreProperties>
</file>