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12066A-98F8-DB28-CB89-548A2A645FD2}" v="165" dt="2025-05-07T01:05:39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an Evans (2205420)" userId="S::2205420@student.uwtsd.ac.uk::2295be8c-6091-45fe-8015-8a8c4a21fff3" providerId="AD" clId="Web-{7C12066A-98F8-DB28-CB89-548A2A645FD2}"/>
    <pc:docChg chg="addSld modSld sldOrd addMainMaster delMainMaster">
      <pc:chgData name="Kian Evans (2205420)" userId="S::2205420@student.uwtsd.ac.uk::2295be8c-6091-45fe-8015-8a8c4a21fff3" providerId="AD" clId="Web-{7C12066A-98F8-DB28-CB89-548A2A645FD2}" dt="2025-05-07T01:05:39.047" v="143"/>
      <pc:docMkLst>
        <pc:docMk/>
      </pc:docMkLst>
      <pc:sldChg chg="addSp delSp modSp mod setBg modClrScheme chgLayout">
        <pc:chgData name="Kian Evans (2205420)" userId="S::2205420@student.uwtsd.ac.uk::2295be8c-6091-45fe-8015-8a8c4a21fff3" providerId="AD" clId="Web-{7C12066A-98F8-DB28-CB89-548A2A645FD2}" dt="2025-05-06T20:57:47.257" v="45"/>
        <pc:sldMkLst>
          <pc:docMk/>
          <pc:sldMk cId="109857222" sldId="256"/>
        </pc:sldMkLst>
        <pc:spChg chg="mod">
          <ac:chgData name="Kian Evans (2205420)" userId="S::2205420@student.uwtsd.ac.uk::2295be8c-6091-45fe-8015-8a8c4a21fff3" providerId="AD" clId="Web-{7C12066A-98F8-DB28-CB89-548A2A645FD2}" dt="2025-05-06T20:54:30.360" v="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0:54:30.360" v="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ian Evans (2205420)" userId="S::2205420@student.uwtsd.ac.uk::2295be8c-6091-45fe-8015-8a8c4a21fff3" providerId="AD" clId="Web-{7C12066A-98F8-DB28-CB89-548A2A645FD2}" dt="2025-05-06T20:54:30.360" v="43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Kian Evans (2205420)" userId="S::2205420@student.uwtsd.ac.uk::2295be8c-6091-45fe-8015-8a8c4a21fff3" providerId="AD" clId="Web-{7C12066A-98F8-DB28-CB89-548A2A645FD2}" dt="2025-05-06T20:54:30.360" v="43"/>
          <ac:spMkLst>
            <pc:docMk/>
            <pc:sldMk cId="109857222" sldId="256"/>
            <ac:spMk id="16" creationId="{19F9BF86-FE94-4517-B97D-026C7515E589}"/>
          </ac:spMkLst>
        </pc:spChg>
        <pc:picChg chg="add del">
          <ac:chgData name="Kian Evans (2205420)" userId="S::2205420@student.uwtsd.ac.uk::2295be8c-6091-45fe-8015-8a8c4a21fff3" providerId="AD" clId="Web-{7C12066A-98F8-DB28-CB89-548A2A645FD2}" dt="2025-05-06T20:54:17.875" v="41"/>
          <ac:picMkLst>
            <pc:docMk/>
            <pc:sldMk cId="109857222" sldId="256"/>
            <ac:picMk id="4" creationId="{CA9BA7B9-3E0E-2505-7EAC-FC5EC80787D2}"/>
          </ac:picMkLst>
        </pc:picChg>
        <pc:picChg chg="add mod modCrop">
          <ac:chgData name="Kian Evans (2205420)" userId="S::2205420@student.uwtsd.ac.uk::2295be8c-6091-45fe-8015-8a8c4a21fff3" providerId="AD" clId="Web-{7C12066A-98F8-DB28-CB89-548A2A645FD2}" dt="2025-05-06T20:57:47.257" v="45"/>
          <ac:picMkLst>
            <pc:docMk/>
            <pc:sldMk cId="109857222" sldId="256"/>
            <ac:picMk id="5" creationId="{61AB2897-8A06-E9B3-B1DA-C1AB3DAFABFA}"/>
          </ac:picMkLst>
        </pc:picChg>
        <pc:cxnChg chg="add del">
          <ac:chgData name="Kian Evans (2205420)" userId="S::2205420@student.uwtsd.ac.uk::2295be8c-6091-45fe-8015-8a8c4a21fff3" providerId="AD" clId="Web-{7C12066A-98F8-DB28-CB89-548A2A645FD2}" dt="2025-05-06T20:54:30.360" v="43"/>
          <ac:cxnSpMkLst>
            <pc:docMk/>
            <pc:sldMk cId="109857222" sldId="256"/>
            <ac:cxnSpMk id="11" creationId="{6CA391F1-4B2C-521B-F6A5-52C74B30349D}"/>
          </ac:cxnSpMkLst>
        </pc:cxnChg>
        <pc:cxnChg chg="add">
          <ac:chgData name="Kian Evans (2205420)" userId="S::2205420@student.uwtsd.ac.uk::2295be8c-6091-45fe-8015-8a8c4a21fff3" providerId="AD" clId="Web-{7C12066A-98F8-DB28-CB89-548A2A645FD2}" dt="2025-05-06T20:54:30.360" v="43"/>
          <ac:cxnSpMkLst>
            <pc:docMk/>
            <pc:sldMk cId="109857222" sldId="256"/>
            <ac:cxnSpMk id="18" creationId="{8CED01B4-40F2-4CAE-8062-1D4CE8454C35}"/>
          </ac:cxnSpMkLst>
        </pc:cxnChg>
      </pc:sldChg>
      <pc:sldChg chg="modSp new">
        <pc:chgData name="Kian Evans (2205420)" userId="S::2205420@student.uwtsd.ac.uk::2295be8c-6091-45fe-8015-8a8c4a21fff3" providerId="AD" clId="Web-{7C12066A-98F8-DB28-CB89-548A2A645FD2}" dt="2025-05-06T22:12:45.948" v="55" actId="20577"/>
        <pc:sldMkLst>
          <pc:docMk/>
          <pc:sldMk cId="123450463" sldId="257"/>
        </pc:sldMkLst>
        <pc:spChg chg="mod">
          <ac:chgData name="Kian Evans (2205420)" userId="S::2205420@student.uwtsd.ac.uk::2295be8c-6091-45fe-8015-8a8c4a21fff3" providerId="AD" clId="Web-{7C12066A-98F8-DB28-CB89-548A2A645FD2}" dt="2025-05-06T22:12:45.948" v="55" actId="20577"/>
          <ac:spMkLst>
            <pc:docMk/>
            <pc:sldMk cId="123450463" sldId="257"/>
            <ac:spMk id="2" creationId="{8149FA9E-BA6E-8EA8-120E-309F5445842F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2:43.088" v="49" actId="20577"/>
          <ac:spMkLst>
            <pc:docMk/>
            <pc:sldMk cId="123450463" sldId="257"/>
            <ac:spMk id="3" creationId="{0BFB3C41-C70D-3464-859F-8BE9A643DAC0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3:12.527" v="62" actId="20577"/>
        <pc:sldMkLst>
          <pc:docMk/>
          <pc:sldMk cId="431438545" sldId="258"/>
        </pc:sldMkLst>
        <pc:spChg chg="mod">
          <ac:chgData name="Kian Evans (2205420)" userId="S::2205420@student.uwtsd.ac.uk::2295be8c-6091-45fe-8015-8a8c4a21fff3" providerId="AD" clId="Web-{7C12066A-98F8-DB28-CB89-548A2A645FD2}" dt="2025-05-06T22:13:12.527" v="62" actId="20577"/>
          <ac:spMkLst>
            <pc:docMk/>
            <pc:sldMk cId="431438545" sldId="258"/>
            <ac:spMk id="2" creationId="{1675918E-D041-7732-9C06-0EF2517C8178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3:06.792" v="59" actId="20577"/>
          <ac:spMkLst>
            <pc:docMk/>
            <pc:sldMk cId="431438545" sldId="258"/>
            <ac:spMk id="3" creationId="{6313DDA5-4D18-5DA1-FECA-9D3D0E0F1F46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3:28.074" v="66" actId="20577"/>
        <pc:sldMkLst>
          <pc:docMk/>
          <pc:sldMk cId="2492364715" sldId="259"/>
        </pc:sldMkLst>
        <pc:spChg chg="mod">
          <ac:chgData name="Kian Evans (2205420)" userId="S::2205420@student.uwtsd.ac.uk::2295be8c-6091-45fe-8015-8a8c4a21fff3" providerId="AD" clId="Web-{7C12066A-98F8-DB28-CB89-548A2A645FD2}" dt="2025-05-06T22:13:28.074" v="66" actId="20577"/>
          <ac:spMkLst>
            <pc:docMk/>
            <pc:sldMk cId="2492364715" sldId="259"/>
            <ac:spMk id="2" creationId="{F48D29C8-74F6-2134-4F51-E938D8386B63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3:23.605" v="64" actId="20577"/>
          <ac:spMkLst>
            <pc:docMk/>
            <pc:sldMk cId="2492364715" sldId="259"/>
            <ac:spMk id="3" creationId="{F768A695-163A-87BA-6965-8874A8E53A1C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3:40.262" v="70" actId="20577"/>
        <pc:sldMkLst>
          <pc:docMk/>
          <pc:sldMk cId="2536921576" sldId="260"/>
        </pc:sldMkLst>
        <pc:spChg chg="mod">
          <ac:chgData name="Kian Evans (2205420)" userId="S::2205420@student.uwtsd.ac.uk::2295be8c-6091-45fe-8015-8a8c4a21fff3" providerId="AD" clId="Web-{7C12066A-98F8-DB28-CB89-548A2A645FD2}" dt="2025-05-06T22:13:40.262" v="70" actId="20577"/>
          <ac:spMkLst>
            <pc:docMk/>
            <pc:sldMk cId="2536921576" sldId="260"/>
            <ac:spMk id="2" creationId="{AF499378-C1C1-BFE7-3BFB-2DF65BC5F3FB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3:39.387" v="69" actId="20577"/>
          <ac:spMkLst>
            <pc:docMk/>
            <pc:sldMk cId="2536921576" sldId="260"/>
            <ac:spMk id="3" creationId="{226AA494-8FE1-F916-7CF4-092805099ADC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4:08.138" v="75" actId="20577"/>
        <pc:sldMkLst>
          <pc:docMk/>
          <pc:sldMk cId="1813632899" sldId="261"/>
        </pc:sldMkLst>
        <pc:spChg chg="mod">
          <ac:chgData name="Kian Evans (2205420)" userId="S::2205420@student.uwtsd.ac.uk::2295be8c-6091-45fe-8015-8a8c4a21fff3" providerId="AD" clId="Web-{7C12066A-98F8-DB28-CB89-548A2A645FD2}" dt="2025-05-06T22:14:08.138" v="75" actId="20577"/>
          <ac:spMkLst>
            <pc:docMk/>
            <pc:sldMk cId="1813632899" sldId="261"/>
            <ac:spMk id="2" creationId="{A082247D-D49C-BAA5-29E6-0F484753C3C0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3:56.169" v="73" actId="20577"/>
          <ac:spMkLst>
            <pc:docMk/>
            <pc:sldMk cId="1813632899" sldId="261"/>
            <ac:spMk id="3" creationId="{9ABCED50-7257-D1E9-1ABB-D590FEB16ACC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4:16.826" v="87" actId="20577"/>
        <pc:sldMkLst>
          <pc:docMk/>
          <pc:sldMk cId="2183926222" sldId="262"/>
        </pc:sldMkLst>
        <pc:spChg chg="mod">
          <ac:chgData name="Kian Evans (2205420)" userId="S::2205420@student.uwtsd.ac.uk::2295be8c-6091-45fe-8015-8a8c4a21fff3" providerId="AD" clId="Web-{7C12066A-98F8-DB28-CB89-548A2A645FD2}" dt="2025-05-06T22:14:16.826" v="87" actId="20577"/>
          <ac:spMkLst>
            <pc:docMk/>
            <pc:sldMk cId="2183926222" sldId="262"/>
            <ac:spMk id="2" creationId="{61BE2226-E2B9-9D78-2DB0-A776AB7CFD5C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4:11.701" v="79" actId="20577"/>
          <ac:spMkLst>
            <pc:docMk/>
            <pc:sldMk cId="2183926222" sldId="262"/>
            <ac:spMk id="3" creationId="{58490D8E-8CDE-52DF-B057-45BCD030386C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4:38.311" v="91" actId="20577"/>
        <pc:sldMkLst>
          <pc:docMk/>
          <pc:sldMk cId="3476865653" sldId="263"/>
        </pc:sldMkLst>
        <pc:spChg chg="mod">
          <ac:chgData name="Kian Evans (2205420)" userId="S::2205420@student.uwtsd.ac.uk::2295be8c-6091-45fe-8015-8a8c4a21fff3" providerId="AD" clId="Web-{7C12066A-98F8-DB28-CB89-548A2A645FD2}" dt="2025-05-06T22:14:38.311" v="91" actId="20577"/>
          <ac:spMkLst>
            <pc:docMk/>
            <pc:sldMk cId="3476865653" sldId="263"/>
            <ac:spMk id="2" creationId="{27B53EA3-9B0A-F43C-94C3-DD63A02440A0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4:37.811" v="90" actId="20577"/>
          <ac:spMkLst>
            <pc:docMk/>
            <pc:sldMk cId="3476865653" sldId="263"/>
            <ac:spMk id="3" creationId="{94B80409-3FEE-A57C-00E9-B98DA711276C}"/>
          </ac:spMkLst>
        </pc:spChg>
      </pc:sldChg>
      <pc:sldChg chg="modSp new">
        <pc:chgData name="Kian Evans (2205420)" userId="S::2205420@student.uwtsd.ac.uk::2295be8c-6091-45fe-8015-8a8c4a21fff3" providerId="AD" clId="Web-{7C12066A-98F8-DB28-CB89-548A2A645FD2}" dt="2025-05-06T22:14:54.640" v="96" actId="20577"/>
        <pc:sldMkLst>
          <pc:docMk/>
          <pc:sldMk cId="3756241221" sldId="264"/>
        </pc:sldMkLst>
        <pc:spChg chg="mod">
          <ac:chgData name="Kian Evans (2205420)" userId="S::2205420@student.uwtsd.ac.uk::2295be8c-6091-45fe-8015-8a8c4a21fff3" providerId="AD" clId="Web-{7C12066A-98F8-DB28-CB89-548A2A645FD2}" dt="2025-05-06T22:14:54.640" v="96" actId="20577"/>
          <ac:spMkLst>
            <pc:docMk/>
            <pc:sldMk cId="3756241221" sldId="264"/>
            <ac:spMk id="2" creationId="{60EE051D-8790-0674-1BE6-37EB21C983CA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6T22:14:52.109" v="93" actId="20577"/>
          <ac:spMkLst>
            <pc:docMk/>
            <pc:sldMk cId="3756241221" sldId="264"/>
            <ac:spMk id="3" creationId="{F9A156B1-A210-24CC-7254-72DC329AD427}"/>
          </ac:spMkLst>
        </pc:spChg>
      </pc:sldChg>
      <pc:sldChg chg="modSp new ord">
        <pc:chgData name="Kian Evans (2205420)" userId="S::2205420@student.uwtsd.ac.uk::2295be8c-6091-45fe-8015-8a8c4a21fff3" providerId="AD" clId="Web-{7C12066A-98F8-DB28-CB89-548A2A645FD2}" dt="2025-05-07T01:05:39.047" v="143"/>
        <pc:sldMkLst>
          <pc:docMk/>
          <pc:sldMk cId="1483857032" sldId="265"/>
        </pc:sldMkLst>
        <pc:spChg chg="mod">
          <ac:chgData name="Kian Evans (2205420)" userId="S::2205420@student.uwtsd.ac.uk::2295be8c-6091-45fe-8015-8a8c4a21fff3" providerId="AD" clId="Web-{7C12066A-98F8-DB28-CB89-548A2A645FD2}" dt="2025-05-07T01:03:52.902" v="129" actId="20577"/>
          <ac:spMkLst>
            <pc:docMk/>
            <pc:sldMk cId="1483857032" sldId="265"/>
            <ac:spMk id="2" creationId="{D5FD34C9-211C-0495-AE0E-94B404DBE3B5}"/>
          </ac:spMkLst>
        </pc:spChg>
        <pc:spChg chg="mod">
          <ac:chgData name="Kian Evans (2205420)" userId="S::2205420@student.uwtsd.ac.uk::2295be8c-6091-45fe-8015-8a8c4a21fff3" providerId="AD" clId="Web-{7C12066A-98F8-DB28-CB89-548A2A645FD2}" dt="2025-05-07T01:05:20.716" v="141" actId="20577"/>
          <ac:spMkLst>
            <pc:docMk/>
            <pc:sldMk cId="1483857032" sldId="265"/>
            <ac:spMk id="3" creationId="{5735C91C-3000-0AC0-9B47-DD097488C83D}"/>
          </ac:spMkLst>
        </pc:spChg>
      </pc:sldChg>
      <pc:sldMasterChg chg="del delSldLayout">
        <pc:chgData name="Kian Evans (2205420)" userId="S::2205420@student.uwtsd.ac.uk::2295be8c-6091-45fe-8015-8a8c4a21fff3" providerId="AD" clId="Web-{7C12066A-98F8-DB28-CB89-548A2A645FD2}" dt="2025-05-06T20:51:29.775" v="40"/>
        <pc:sldMasterMkLst>
          <pc:docMk/>
          <pc:sldMasterMk cId="2460954070" sldId="2147483660"/>
        </pc:sldMasterMkLst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Kian Evans (2205420)" userId="S::2205420@student.uwtsd.ac.uk::2295be8c-6091-45fe-8015-8a8c4a21fff3" providerId="AD" clId="Web-{7C12066A-98F8-DB28-CB89-548A2A645FD2}" dt="2025-05-06T20:51:29.775" v="40"/>
        <pc:sldMasterMkLst>
          <pc:docMk/>
          <pc:sldMasterMk cId="2187516499" sldId="2147483721"/>
        </pc:sldMasterMkLst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2561183274" sldId="2147483710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1455039753" sldId="2147483711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3717006663" sldId="2147483712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4016569829" sldId="2147483713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1254459355" sldId="2147483714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155482695" sldId="2147483715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2720142378" sldId="2147483716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3576576057" sldId="2147483717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399343371" sldId="2147483718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153251691" sldId="2147483719"/>
          </pc:sldLayoutMkLst>
        </pc:sldLayoutChg>
        <pc:sldLayoutChg chg="add">
          <pc:chgData name="Kian Evans (2205420)" userId="S::2205420@student.uwtsd.ac.uk::2295be8c-6091-45fe-8015-8a8c4a21fff3" providerId="AD" clId="Web-{7C12066A-98F8-DB28-CB89-548A2A645FD2}" dt="2025-05-06T20:51:29.775" v="40"/>
          <pc:sldLayoutMkLst>
            <pc:docMk/>
            <pc:sldMasterMk cId="2187516499" sldId="2147483721"/>
            <pc:sldLayoutMk cId="2130130374" sldId="214748372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142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576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343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13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59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183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03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06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569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82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516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osts/proaction-international_6-steps-to-create-an-effective-leadership-activity-7315395565016535043-9-fx" TargetMode="External"/><Relationship Id="rId13" Type="http://schemas.openxmlformats.org/officeDocument/2006/relationships/hyperlink" Target="https://www.betterworks.com/magazine/succession-planning-strategy/" TargetMode="External"/><Relationship Id="rId18" Type="http://schemas.openxmlformats.org/officeDocument/2006/relationships/hyperlink" Target="https://www.theaustralian.com.au/business/cfo-journal/why-companies-need-a-formal-cfo-succession-plan/news-story/39cc48dae7c6525290ba7b829c736665" TargetMode="External"/><Relationship Id="rId3" Type="http://schemas.openxmlformats.org/officeDocument/2006/relationships/hyperlink" Target="https://www.harvardbusiness.org/insight/the-changing-face-of-leadership-development-trends-and-challenges/" TargetMode="External"/><Relationship Id="rId21" Type="http://schemas.openxmlformats.org/officeDocument/2006/relationships/hyperlink" Target="https://www.ft.com/content/20906cb9-f04f-4b51-80d8-b3f4b8479a91" TargetMode="External"/><Relationship Id="rId7" Type="http://schemas.openxmlformats.org/officeDocument/2006/relationships/hyperlink" Target="https://www.qualtrics.com/experience-management/employee/leadership-development/" TargetMode="External"/><Relationship Id="rId12" Type="http://schemas.openxmlformats.org/officeDocument/2006/relationships/hyperlink" Target="https://www.aihr.com/blog/succession-planning-challenges/" TargetMode="External"/><Relationship Id="rId17" Type="http://schemas.openxmlformats.org/officeDocument/2006/relationships/hyperlink" Target="https://chorusamerica.org/node/100348" TargetMode="External"/><Relationship Id="rId2" Type="http://schemas.openxmlformats.org/officeDocument/2006/relationships/hyperlink" Target="https://www.harvardbusiness.org/how-to-create-a-successful-leadership-development-program/" TargetMode="External"/><Relationship Id="rId16" Type="http://schemas.openxmlformats.org/officeDocument/2006/relationships/hyperlink" Target="https://www.cchalaw.com/our-news/common-challenges-with-family-business-succession-planning" TargetMode="External"/><Relationship Id="rId20" Type="http://schemas.openxmlformats.org/officeDocument/2006/relationships/hyperlink" Target="https://www.wsj.com/lifestyle/careers/why-more-ceos-are-heading-for-the-exit-f8b23e1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ihr.com/blog/leadership-development-plan/" TargetMode="External"/><Relationship Id="rId11" Type="http://schemas.openxmlformats.org/officeDocument/2006/relationships/hyperlink" Target="https://www.ddiworld.com/blog/state-of-leadership-development" TargetMode="External"/><Relationship Id="rId5" Type="http://schemas.openxmlformats.org/officeDocument/2006/relationships/hyperlink" Target="https://www.shrm.org/in/topics-tools/news/blogs/overcoming-common-challenges-in-leadership-development" TargetMode="External"/><Relationship Id="rId15" Type="http://schemas.openxmlformats.org/officeDocument/2006/relationships/hyperlink" Target="https://www.smithschafer.com/blog/5-common-succession-planning-problems/" TargetMode="External"/><Relationship Id="rId10" Type="http://schemas.openxmlformats.org/officeDocument/2006/relationships/hyperlink" Target="https://horne.com/challenges-to-growth-leadership-development/" TargetMode="External"/><Relationship Id="rId19" Type="http://schemas.openxmlformats.org/officeDocument/2006/relationships/hyperlink" Target="https://www.ft.com/content/601b63a7-3f93-4a94-ae4b-38f1152f9148" TargetMode="External"/><Relationship Id="rId4" Type="http://schemas.openxmlformats.org/officeDocument/2006/relationships/hyperlink" Target="https://www.forbes.com/sites/bryanrobinson/2023/11/07/5-challenges-to-leadership-development-and-how-to-overcome-them/" TargetMode="External"/><Relationship Id="rId9" Type="http://schemas.openxmlformats.org/officeDocument/2006/relationships/hyperlink" Target="https://www.tryhighrise.com/blog/ascender-blog-articles" TargetMode="External"/><Relationship Id="rId14" Type="http://schemas.openxmlformats.org/officeDocument/2006/relationships/hyperlink" Target="https://www.forbes.com/councils/forbesbusinesscouncil/2024/06/26/the-long-shadow-of-entrepreneurship-why-you-should-start-succession-planning-no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573" y="1371600"/>
            <a:ext cx="3250069" cy="269686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Developing an Employee Leadership Programme with Succession Planning for an Organisation</a:t>
            </a:r>
            <a:endParaRPr lang="en-US" sz="2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950" y="4532626"/>
            <a:ext cx="3250068" cy="11403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By Kian Damian Evans 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CED01B4-40F2-4CAE-8062-1D4CE8454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2835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eading People: Over 42,881 Royalty-Free Licensable Stock Illustrations &amp;  Drawings | Shutterstock">
            <a:extLst>
              <a:ext uri="{FF2B5EF4-FFF2-40B4-BE49-F238E27FC236}">
                <a16:creationId xmlns:a16="http://schemas.microsoft.com/office/drawing/2014/main" id="{61AB2897-8A06-E9B3-B1DA-C1AB3DAFAB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209" b="9321"/>
          <a:stretch/>
        </p:blipFill>
        <p:spPr>
          <a:xfrm>
            <a:off x="4444723" y="1020804"/>
            <a:ext cx="6335430" cy="442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9FA9E-BA6E-8EA8-120E-309F54458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B3C41-C70D-3464-859F-8BE9A643D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 dirty="0">
                <a:latin typeface="Helvetica"/>
                <a:cs typeface="Helvetica"/>
              </a:rPr>
              <a:t>- Background &amp; Challenges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Objectives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Proposed Leadership Programme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Succession Planning Strategy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Implementation Plan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Expected Outcomes</a:t>
            </a:r>
            <a:endParaRPr lang="en-GB" dirty="0"/>
          </a:p>
          <a:p>
            <a:r>
              <a:rPr lang="en-GB" sz="2400" dirty="0">
                <a:latin typeface="Helvetica"/>
                <a:cs typeface="Helvetica"/>
              </a:rPr>
              <a:t>- Q&amp;A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50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5918E-D041-7732-9C06-0EF2517C8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&amp;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3DDA5-4D18-5DA1-FECA-9D3D0E0F1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XYZ Corporation is facing issues in leadership development: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No structured development programmes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Inconsistent training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Limited career growth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Succession planning issues: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No clear process for identifying successors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Poor knowledge transfer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Resistance to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438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D29C8-74F6-2134-4F51-E938D8386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8A695-163A-87BA-6965-8874A8E53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- Develop leadership capacity at all levels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Align training with strategic goals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Improve employee retention and motivation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Create a pipeline of future leaders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364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99378-C1C1-BFE7-3BFB-2DF65BC5F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ea typeface="+mj-lt"/>
                <a:cs typeface="+mj-lt"/>
              </a:rPr>
              <a:t>Leadership Programme Components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AA494-8FE1-F916-7CF4-092805099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- Structured learning pathways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Mentorship &amp; coaching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On-the-job assignments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Leadership workshops and peer learning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Feedback and performance tracking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921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247D-D49C-BAA5-29E6-0F484753C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ea typeface="+mj-lt"/>
                <a:cs typeface="+mj-lt"/>
              </a:rPr>
              <a:t>Succession Planning Strategy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CED50-7257-D1E9-1ABB-D590FEB16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- Identify high-potential employees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Develop talent profiles and career paths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Implement knowledge transfer mechanisms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Engage senior leaders in mentoring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Prepare successors through role shadowing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632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E2226-E2B9-9D78-2DB0-A776AB7CF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90D8E-8CDE-52DF-B057-45BCD0303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Phase 1: Design &amp; Buy-in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Finalize framework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Engage senior leaders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Phase 2: Pilot Programme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Select departments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Monitor and evaluate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Phase 3: Full Rollout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Expand company-wide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Establish metrics and adjust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926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53EA3-9B0A-F43C-94C3-DD63A0244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ea typeface="+mj-lt"/>
                <a:cs typeface="+mj-lt"/>
              </a:rPr>
              <a:t>Expected Outcomes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80409-3FEE-A57C-00E9-B98DA7112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- Increased leadership readiness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Higher employee engagement and retention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Reduced disruption from leadership transitions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- Stronger alignment with business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865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E051D-8790-0674-1BE6-37EB21C98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56B1-A210-24CC-7254-72DC329AD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Questions &amp; Discussion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24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D34C9-211C-0495-AE0E-94B404DBE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46186"/>
            <a:ext cx="10890929" cy="109728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5C91C-3000-0AC0-9B47-DD097488C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343933"/>
            <a:ext cx="10890928" cy="4820529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br>
              <a:rPr lang="en-US" dirty="0">
                <a:solidFill>
                  <a:srgbClr val="000000"/>
                </a:solidFill>
              </a:rPr>
            </a:br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Harvard Business Publishing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(2023).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How to Create a Successful Leadership Development Program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https://www.harvardbusiness.org/how-to-create-a-successful-leadership-development-program/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Harvard Business Publishing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(2023).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The Changing Face of Leadership Development: Trends and Challenges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https://www.harvardbusiness.org/insight/the-changing-face-of-leadership-development-trends-and-challenges/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Robinson, B.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(2023).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5 Challenges to Leadership Development and How to Overcome Them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Forbes.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https://www.forbes.com/sites/bryanrobinson/2023/11/07/5-challenges-to-leadership-development-and-how-to-overcome-them/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Society for Human Resource Management (SHRM)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Overcoming Common Challenges in Leadership Development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https://www.shrm.org/in/topics-tools/news/blogs/overcoming-common-challenges-in-leadership-development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AIHR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(2021).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7 Steps to Create a Leadership Development Plan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https://www.aihr.com/blog/leadership-development-plan/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Qualtrics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(2022).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Leadership Development Programs: A Complete Guide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https://www.qualtrics.com/experience-management/employee/leadership-development/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err="1">
                <a:solidFill>
                  <a:srgbClr val="000000"/>
                </a:solidFill>
                <a:ea typeface="+mn-lt"/>
                <a:cs typeface="+mn-lt"/>
              </a:rPr>
              <a:t>Proaction</a:t>
            </a:r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 International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6 Steps to Create an Effective Leadership Development Plan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https://www.linkedin.com/posts/proaction-international_6-steps-to-create-an-effective-leadership-activity-7315395565016535043-9-fx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Highrise Coaching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(2021).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Ascender Blog Articles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https://www.tryhighrise.com/blog/ascender-blog-articles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HORNE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(2022).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Challenges to Growth: Leadership Development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https://horne.com/challenges-to-growth-leadership-development/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DDI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The State of Leadership Development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https://www.ddiworld.com/blog/state-of-leadership-development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AIHR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(2022).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How to Overcome These 7 Succession Planning Challenges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https://www.aihr.com/blog/succession-planning-challenges/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err="1">
                <a:solidFill>
                  <a:srgbClr val="000000"/>
                </a:solidFill>
                <a:ea typeface="+mn-lt"/>
                <a:cs typeface="+mn-lt"/>
              </a:rPr>
              <a:t>Betterworks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(2024).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Developing an Effective Succession Planning Strategy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https://www.betterworks.com/magazine/succession-planning-strategy/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Forbes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(2024).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The Long Shadow Of Entrepreneurship: Why You Should Start Succession Planning Now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https://www.forbes.com/councils/forbesbusinesscouncil/2024/06/26/the-long-shadow-of-entrepreneurship-why-you-should-start-succession-planning-now/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Smith Schafer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(2021).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5 Common Succession Planning Problems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https://www.smithschafer.com/blog/5-common-succession-planning-problems/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CCHA Law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(2023).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Common Challenges with Family Business Succession Planning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https://www.cchalaw.com/our-news/common-challenges-with-family-business-succession-planning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Chorus America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(2024).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Please Don't Stop the Music: Succession Planning Challenges and Solutions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https://chorusamerica.org/node/100348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The Australian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Why Companies Need a Formal CFO Succession Plan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https://www.theaustralian.com.au/business/cfo-journal/why-companies-need-a-formal-cfo-succession-plan/news-story/39cc48dae7c6525290ba7b829c736665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Financial Times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Sometimes the Best Succession Plan Is ... Doing Nothing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https://www.ft.com/content/601b63a7-3f93-4a94-ae4b-38f1152f9148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Wall Street Journal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Why More CEOs Are Heading for the Exit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https://www.wsj.com/lifestyle/careers/why-more-ceos-are-heading-for-the-exit-f8b23e1c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b="1" dirty="0">
                <a:solidFill>
                  <a:srgbClr val="000000"/>
                </a:solidFill>
                <a:ea typeface="+mn-lt"/>
                <a:cs typeface="+mn-lt"/>
              </a:rPr>
              <a:t>Financial Times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 (2025). </a:t>
            </a:r>
            <a:r>
              <a:rPr lang="en-US" sz="2400" i="1" dirty="0">
                <a:solidFill>
                  <a:srgbClr val="000000"/>
                </a:solidFill>
                <a:ea typeface="+mn-lt"/>
                <a:cs typeface="+mn-lt"/>
              </a:rPr>
              <a:t>Business School Professors' Picks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. [Online] Available at: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https://www.ft.com/content/20906cb9-f04f-4b51-80d8-b3f4b8479a91</a:t>
            </a:r>
            <a:endParaRPr lang="en-US" sz="240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85703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Developing an Employee Leadership Programme with Succession Planning for an Organisation</vt:lpstr>
      <vt:lpstr>AGENDA </vt:lpstr>
      <vt:lpstr>Background &amp; Challenges</vt:lpstr>
      <vt:lpstr>Programme Objectives</vt:lpstr>
      <vt:lpstr>Leadership Programme Components</vt:lpstr>
      <vt:lpstr>Succession Planning Strategy</vt:lpstr>
      <vt:lpstr>Implementation Plan</vt:lpstr>
      <vt:lpstr>Expected Outcomes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</cp:revision>
  <dcterms:created xsi:type="dcterms:W3CDTF">2025-05-06T20:49:11Z</dcterms:created>
  <dcterms:modified xsi:type="dcterms:W3CDTF">2025-05-07T01:05:39Z</dcterms:modified>
</cp:coreProperties>
</file>