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7"/>
  </p:notesMasterIdLst>
  <p:sldIdLst>
    <p:sldId id="409" r:id="rId5"/>
    <p:sldId id="257" r:id="rId6"/>
    <p:sldId id="436" r:id="rId7"/>
    <p:sldId id="442" r:id="rId8"/>
    <p:sldId id="258" r:id="rId9"/>
    <p:sldId id="456" r:id="rId10"/>
    <p:sldId id="455" r:id="rId11"/>
    <p:sldId id="443" r:id="rId12"/>
    <p:sldId id="444" r:id="rId13"/>
    <p:sldId id="457" r:id="rId14"/>
    <p:sldId id="451" r:id="rId15"/>
    <p:sldId id="437" r:id="rId16"/>
    <p:sldId id="260" r:id="rId17"/>
    <p:sldId id="447" r:id="rId18"/>
    <p:sldId id="452" r:id="rId19"/>
    <p:sldId id="438" r:id="rId20"/>
    <p:sldId id="439" r:id="rId21"/>
    <p:sldId id="399" r:id="rId22"/>
    <p:sldId id="400" r:id="rId23"/>
    <p:sldId id="458" r:id="rId24"/>
    <p:sldId id="440" r:id="rId25"/>
    <p:sldId id="427" r:id="rId26"/>
    <p:sldId id="428" r:id="rId27"/>
    <p:sldId id="446" r:id="rId28"/>
    <p:sldId id="448" r:id="rId29"/>
    <p:sldId id="453" r:id="rId30"/>
    <p:sldId id="441" r:id="rId31"/>
    <p:sldId id="430" r:id="rId32"/>
    <p:sldId id="432" r:id="rId33"/>
    <p:sldId id="449" r:id="rId34"/>
    <p:sldId id="454" r:id="rId35"/>
    <p:sldId id="404"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70CAA5-0F97-4910-AE36-959001EE7F28}" v="187" dt="2025-03-19T20:57:24.0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83" d="100"/>
          <a:sy n="83" d="100"/>
        </p:scale>
        <p:origin x="45" y="372"/>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DA70CAA5-0F97-4910-AE36-959001EE7F28}"/>
    <pc:docChg chg="custSel addSld delSld modSld sldOrd">
      <pc:chgData name="Cerys Davies" userId="61e71dc1-9594-4277-b52b-4420989f68ee" providerId="ADAL" clId="{DA70CAA5-0F97-4910-AE36-959001EE7F28}" dt="2025-03-19T21:10:50.478" v="3909" actId="47"/>
      <pc:docMkLst>
        <pc:docMk/>
      </pc:docMkLst>
      <pc:sldChg chg="delSp modSp add del setBg delDesignElem">
        <pc:chgData name="Cerys Davies" userId="61e71dc1-9594-4277-b52b-4420989f68ee" providerId="ADAL" clId="{DA70CAA5-0F97-4910-AE36-959001EE7F28}" dt="2025-03-13T11:56:32.339" v="411" actId="47"/>
        <pc:sldMkLst>
          <pc:docMk/>
          <pc:sldMk cId="771972133" sldId="256"/>
        </pc:sldMkLst>
      </pc:sldChg>
      <pc:sldChg chg="modSp add mod">
        <pc:chgData name="Cerys Davies" userId="61e71dc1-9594-4277-b52b-4420989f68ee" providerId="ADAL" clId="{DA70CAA5-0F97-4910-AE36-959001EE7F28}" dt="2025-03-13T12:00:15.268" v="576" actId="14100"/>
        <pc:sldMkLst>
          <pc:docMk/>
          <pc:sldMk cId="3624063526" sldId="257"/>
        </pc:sldMkLst>
        <pc:spChg chg="mod">
          <ac:chgData name="Cerys Davies" userId="61e71dc1-9594-4277-b52b-4420989f68ee" providerId="ADAL" clId="{DA70CAA5-0F97-4910-AE36-959001EE7F28}" dt="2025-03-13T12:00:07.888" v="574" actId="20577"/>
          <ac:spMkLst>
            <pc:docMk/>
            <pc:sldMk cId="3624063526" sldId="257"/>
            <ac:spMk id="2" creationId="{31FBC47E-5621-4366-89A6-750D5515E4CD}"/>
          </ac:spMkLst>
        </pc:spChg>
        <pc:graphicFrameChg chg="mod">
          <ac:chgData name="Cerys Davies" userId="61e71dc1-9594-4277-b52b-4420989f68ee" providerId="ADAL" clId="{DA70CAA5-0F97-4910-AE36-959001EE7F28}" dt="2025-03-13T12:00:15.268" v="576" actId="14100"/>
          <ac:graphicFrameMkLst>
            <pc:docMk/>
            <pc:sldMk cId="3624063526" sldId="257"/>
            <ac:graphicFrameMk id="5" creationId="{2D350222-E9AC-452E-BAE1-9051ED8B6644}"/>
          </ac:graphicFrameMkLst>
        </pc:graphicFrameChg>
      </pc:sldChg>
      <pc:sldChg chg="modSp add mod">
        <pc:chgData name="Cerys Davies" userId="61e71dc1-9594-4277-b52b-4420989f68ee" providerId="ADAL" clId="{DA70CAA5-0F97-4910-AE36-959001EE7F28}" dt="2025-03-13T12:00:59.336" v="584" actId="14100"/>
        <pc:sldMkLst>
          <pc:docMk/>
          <pc:sldMk cId="812001351" sldId="258"/>
        </pc:sldMkLst>
        <pc:spChg chg="mod">
          <ac:chgData name="Cerys Davies" userId="61e71dc1-9594-4277-b52b-4420989f68ee" providerId="ADAL" clId="{DA70CAA5-0F97-4910-AE36-959001EE7F28}" dt="2025-03-13T12:00:40.310" v="579" actId="14100"/>
          <ac:spMkLst>
            <pc:docMk/>
            <pc:sldMk cId="812001351" sldId="258"/>
            <ac:spMk id="2" creationId="{DD02581C-763D-4274-BD87-02E3800A16BF}"/>
          </ac:spMkLst>
        </pc:spChg>
        <pc:spChg chg="mod">
          <ac:chgData name="Cerys Davies" userId="61e71dc1-9594-4277-b52b-4420989f68ee" providerId="ADAL" clId="{DA70CAA5-0F97-4910-AE36-959001EE7F28}" dt="2025-03-13T12:00:59.336" v="584" actId="14100"/>
          <ac:spMkLst>
            <pc:docMk/>
            <pc:sldMk cId="812001351" sldId="258"/>
            <ac:spMk id="3" creationId="{8FA3ABFA-C545-471D-BEF6-CCAAD44A1FFD}"/>
          </ac:spMkLst>
        </pc:spChg>
      </pc:sldChg>
      <pc:sldChg chg="add del">
        <pc:chgData name="Cerys Davies" userId="61e71dc1-9594-4277-b52b-4420989f68ee" providerId="ADAL" clId="{DA70CAA5-0F97-4910-AE36-959001EE7F28}" dt="2025-03-19T20:44:40.724" v="3326" actId="47"/>
        <pc:sldMkLst>
          <pc:docMk/>
          <pc:sldMk cId="3953972990" sldId="259"/>
        </pc:sldMkLst>
      </pc:sldChg>
      <pc:sldChg chg="modSp add mod">
        <pc:chgData name="Cerys Davies" userId="61e71dc1-9594-4277-b52b-4420989f68ee" providerId="ADAL" clId="{DA70CAA5-0F97-4910-AE36-959001EE7F28}" dt="2025-03-13T12:18:28.639" v="1235" actId="14100"/>
        <pc:sldMkLst>
          <pc:docMk/>
          <pc:sldMk cId="178681776" sldId="260"/>
        </pc:sldMkLst>
        <pc:graphicFrameChg chg="mod">
          <ac:chgData name="Cerys Davies" userId="61e71dc1-9594-4277-b52b-4420989f68ee" providerId="ADAL" clId="{DA70CAA5-0F97-4910-AE36-959001EE7F28}" dt="2025-03-13T12:18:28.639" v="1235" actId="14100"/>
          <ac:graphicFrameMkLst>
            <pc:docMk/>
            <pc:sldMk cId="178681776" sldId="260"/>
            <ac:graphicFrameMk id="5" creationId="{CE3CAA75-015A-4A29-B772-479BFB28A095}"/>
          </ac:graphicFrameMkLst>
        </pc:graphicFrameChg>
      </pc:sldChg>
      <pc:sldChg chg="add del">
        <pc:chgData name="Cerys Davies" userId="61e71dc1-9594-4277-b52b-4420989f68ee" providerId="ADAL" clId="{DA70CAA5-0F97-4910-AE36-959001EE7F28}" dt="2025-03-13T12:02:56.341" v="585" actId="47"/>
        <pc:sldMkLst>
          <pc:docMk/>
          <pc:sldMk cId="3137937336" sldId="261"/>
        </pc:sldMkLst>
      </pc:sldChg>
      <pc:sldChg chg="add del">
        <pc:chgData name="Cerys Davies" userId="61e71dc1-9594-4277-b52b-4420989f68ee" providerId="ADAL" clId="{DA70CAA5-0F97-4910-AE36-959001EE7F28}" dt="2025-03-13T12:03:05.640" v="587" actId="47"/>
        <pc:sldMkLst>
          <pc:docMk/>
          <pc:sldMk cId="95902428" sldId="262"/>
        </pc:sldMkLst>
      </pc:sldChg>
      <pc:sldChg chg="del">
        <pc:chgData name="Cerys Davies" userId="61e71dc1-9594-4277-b52b-4420989f68ee" providerId="ADAL" clId="{DA70CAA5-0F97-4910-AE36-959001EE7F28}" dt="2025-03-12T12:28:26.125" v="26" actId="47"/>
        <pc:sldMkLst>
          <pc:docMk/>
          <pc:sldMk cId="3408664691" sldId="263"/>
        </pc:sldMkLst>
      </pc:sldChg>
      <pc:sldChg chg="del">
        <pc:chgData name="Cerys Davies" userId="61e71dc1-9594-4277-b52b-4420989f68ee" providerId="ADAL" clId="{DA70CAA5-0F97-4910-AE36-959001EE7F28}" dt="2025-03-12T12:28:26.125" v="26" actId="47"/>
        <pc:sldMkLst>
          <pc:docMk/>
          <pc:sldMk cId="58517843" sldId="264"/>
        </pc:sldMkLst>
      </pc:sldChg>
      <pc:sldChg chg="del">
        <pc:chgData name="Cerys Davies" userId="61e71dc1-9594-4277-b52b-4420989f68ee" providerId="ADAL" clId="{DA70CAA5-0F97-4910-AE36-959001EE7F28}" dt="2025-03-12T12:28:26.125" v="26" actId="47"/>
        <pc:sldMkLst>
          <pc:docMk/>
          <pc:sldMk cId="1528825495" sldId="265"/>
        </pc:sldMkLst>
      </pc:sldChg>
      <pc:sldChg chg="add del">
        <pc:chgData name="Cerys Davies" userId="61e71dc1-9594-4277-b52b-4420989f68ee" providerId="ADAL" clId="{DA70CAA5-0F97-4910-AE36-959001EE7F28}" dt="2025-03-13T12:03:20.019" v="591" actId="47"/>
        <pc:sldMkLst>
          <pc:docMk/>
          <pc:sldMk cId="3808187243" sldId="266"/>
        </pc:sldMkLst>
      </pc:sldChg>
      <pc:sldChg chg="add del">
        <pc:chgData name="Cerys Davies" userId="61e71dc1-9594-4277-b52b-4420989f68ee" providerId="ADAL" clId="{DA70CAA5-0F97-4910-AE36-959001EE7F28}" dt="2025-03-13T12:03:03.981" v="586" actId="47"/>
        <pc:sldMkLst>
          <pc:docMk/>
          <pc:sldMk cId="4249690604" sldId="267"/>
        </pc:sldMkLst>
      </pc:sldChg>
      <pc:sldChg chg="add del">
        <pc:chgData name="Cerys Davies" userId="61e71dc1-9594-4277-b52b-4420989f68ee" providerId="ADAL" clId="{DA70CAA5-0F97-4910-AE36-959001EE7F28}" dt="2025-03-13T12:03:22.026" v="592" actId="47"/>
        <pc:sldMkLst>
          <pc:docMk/>
          <pc:sldMk cId="3605807215" sldId="268"/>
        </pc:sldMkLst>
      </pc:sldChg>
      <pc:sldChg chg="add del">
        <pc:chgData name="Cerys Davies" userId="61e71dc1-9594-4277-b52b-4420989f68ee" providerId="ADAL" clId="{DA70CAA5-0F97-4910-AE36-959001EE7F28}" dt="2025-03-13T12:03:23.319" v="593" actId="47"/>
        <pc:sldMkLst>
          <pc:docMk/>
          <pc:sldMk cId="3276641363" sldId="269"/>
        </pc:sldMkLst>
      </pc:sldChg>
      <pc:sldChg chg="add del">
        <pc:chgData name="Cerys Davies" userId="61e71dc1-9594-4277-b52b-4420989f68ee" providerId="ADAL" clId="{DA70CAA5-0F97-4910-AE36-959001EE7F28}" dt="2025-03-13T12:03:24.655" v="594" actId="47"/>
        <pc:sldMkLst>
          <pc:docMk/>
          <pc:sldMk cId="206679868" sldId="270"/>
        </pc:sldMkLst>
      </pc:sldChg>
      <pc:sldChg chg="add del">
        <pc:chgData name="Cerys Davies" userId="61e71dc1-9594-4277-b52b-4420989f68ee" providerId="ADAL" clId="{DA70CAA5-0F97-4910-AE36-959001EE7F28}" dt="2025-03-13T12:03:26.164" v="595" actId="47"/>
        <pc:sldMkLst>
          <pc:docMk/>
          <pc:sldMk cId="4030186155" sldId="271"/>
        </pc:sldMkLst>
      </pc:sldChg>
      <pc:sldChg chg="add del">
        <pc:chgData name="Cerys Davies" userId="61e71dc1-9594-4277-b52b-4420989f68ee" providerId="ADAL" clId="{DA70CAA5-0F97-4910-AE36-959001EE7F28}" dt="2025-03-13T12:53:20.456" v="1565" actId="47"/>
        <pc:sldMkLst>
          <pc:docMk/>
          <pc:sldMk cId="735232549" sldId="272"/>
        </pc:sldMkLst>
      </pc:sldChg>
      <pc:sldChg chg="modSp add del mod ord">
        <pc:chgData name="Cerys Davies" userId="61e71dc1-9594-4277-b52b-4420989f68ee" providerId="ADAL" clId="{DA70CAA5-0F97-4910-AE36-959001EE7F28}" dt="2025-03-19T21:10:22.125" v="3903" actId="47"/>
        <pc:sldMkLst>
          <pc:docMk/>
          <pc:sldMk cId="2667720080" sldId="273"/>
        </pc:sldMkLst>
        <pc:spChg chg="mod">
          <ac:chgData name="Cerys Davies" userId="61e71dc1-9594-4277-b52b-4420989f68ee" providerId="ADAL" clId="{DA70CAA5-0F97-4910-AE36-959001EE7F28}" dt="2025-03-12T12:28:45.465" v="27" actId="1076"/>
          <ac:spMkLst>
            <pc:docMk/>
            <pc:sldMk cId="2667720080" sldId="273"/>
            <ac:spMk id="3" creationId="{45280747-A4EC-4E14-A902-C0B6AFAB85D7}"/>
          </ac:spMkLst>
        </pc:spChg>
      </pc:sldChg>
      <pc:sldChg chg="add del ord">
        <pc:chgData name="Cerys Davies" userId="61e71dc1-9594-4277-b52b-4420989f68ee" providerId="ADAL" clId="{DA70CAA5-0F97-4910-AE36-959001EE7F28}" dt="2025-03-19T21:10:26.084" v="3904" actId="47"/>
        <pc:sldMkLst>
          <pc:docMk/>
          <pc:sldMk cId="1756576985" sldId="274"/>
        </pc:sldMkLst>
      </pc:sldChg>
      <pc:sldChg chg="add del ord">
        <pc:chgData name="Cerys Davies" userId="61e71dc1-9594-4277-b52b-4420989f68ee" providerId="ADAL" clId="{DA70CAA5-0F97-4910-AE36-959001EE7F28}" dt="2025-03-19T21:10:36.515" v="3905" actId="47"/>
        <pc:sldMkLst>
          <pc:docMk/>
          <pc:sldMk cId="1796401223" sldId="275"/>
        </pc:sldMkLst>
      </pc:sldChg>
      <pc:sldChg chg="add del ord">
        <pc:chgData name="Cerys Davies" userId="61e71dc1-9594-4277-b52b-4420989f68ee" providerId="ADAL" clId="{DA70CAA5-0F97-4910-AE36-959001EE7F28}" dt="2025-03-19T21:10:40.240" v="3906" actId="47"/>
        <pc:sldMkLst>
          <pc:docMk/>
          <pc:sldMk cId="757765201" sldId="276"/>
        </pc:sldMkLst>
      </pc:sldChg>
      <pc:sldChg chg="add del ord">
        <pc:chgData name="Cerys Davies" userId="61e71dc1-9594-4277-b52b-4420989f68ee" providerId="ADAL" clId="{DA70CAA5-0F97-4910-AE36-959001EE7F28}" dt="2025-03-19T21:10:44.095" v="3907" actId="47"/>
        <pc:sldMkLst>
          <pc:docMk/>
          <pc:sldMk cId="1629710457" sldId="277"/>
        </pc:sldMkLst>
      </pc:sldChg>
      <pc:sldChg chg="add del ord">
        <pc:chgData name="Cerys Davies" userId="61e71dc1-9594-4277-b52b-4420989f68ee" providerId="ADAL" clId="{DA70CAA5-0F97-4910-AE36-959001EE7F28}" dt="2025-03-19T21:10:47.054" v="3908" actId="47"/>
        <pc:sldMkLst>
          <pc:docMk/>
          <pc:sldMk cId="3466045963" sldId="278"/>
        </pc:sldMkLst>
      </pc:sldChg>
      <pc:sldChg chg="add del ord">
        <pc:chgData name="Cerys Davies" userId="61e71dc1-9594-4277-b52b-4420989f68ee" providerId="ADAL" clId="{DA70CAA5-0F97-4910-AE36-959001EE7F28}" dt="2025-03-19T21:10:50.478" v="3909" actId="47"/>
        <pc:sldMkLst>
          <pc:docMk/>
          <pc:sldMk cId="951784582" sldId="279"/>
        </pc:sldMkLst>
      </pc:sldChg>
      <pc:sldChg chg="add del">
        <pc:chgData name="Cerys Davies" userId="61e71dc1-9594-4277-b52b-4420989f68ee" providerId="ADAL" clId="{DA70CAA5-0F97-4910-AE36-959001EE7F28}" dt="2025-03-13T12:03:28.720" v="596" actId="47"/>
        <pc:sldMkLst>
          <pc:docMk/>
          <pc:sldMk cId="1004009718" sldId="280"/>
        </pc:sldMkLst>
      </pc:sldChg>
      <pc:sldChg chg="add del">
        <pc:chgData name="Cerys Davies" userId="61e71dc1-9594-4277-b52b-4420989f68ee" providerId="ADAL" clId="{DA70CAA5-0F97-4910-AE36-959001EE7F28}" dt="2025-03-19T21:10:09.319" v="3902" actId="47"/>
        <pc:sldMkLst>
          <pc:docMk/>
          <pc:sldMk cId="1952037985" sldId="281"/>
        </pc:sldMkLst>
      </pc:sldChg>
      <pc:sldChg chg="del">
        <pc:chgData name="Cerys Davies" userId="61e71dc1-9594-4277-b52b-4420989f68ee" providerId="ADAL" clId="{DA70CAA5-0F97-4910-AE36-959001EE7F28}" dt="2025-03-12T12:28:26.125" v="26" actId="47"/>
        <pc:sldMkLst>
          <pc:docMk/>
          <pc:sldMk cId="2882925785" sldId="289"/>
        </pc:sldMkLst>
      </pc:sldChg>
      <pc:sldChg chg="del">
        <pc:chgData name="Cerys Davies" userId="61e71dc1-9594-4277-b52b-4420989f68ee" providerId="ADAL" clId="{DA70CAA5-0F97-4910-AE36-959001EE7F28}" dt="2025-03-12T12:28:26.125" v="26" actId="47"/>
        <pc:sldMkLst>
          <pc:docMk/>
          <pc:sldMk cId="3072714240" sldId="290"/>
        </pc:sldMkLst>
      </pc:sldChg>
      <pc:sldChg chg="del">
        <pc:chgData name="Cerys Davies" userId="61e71dc1-9594-4277-b52b-4420989f68ee" providerId="ADAL" clId="{DA70CAA5-0F97-4910-AE36-959001EE7F28}" dt="2025-03-12T12:28:26.125" v="26" actId="47"/>
        <pc:sldMkLst>
          <pc:docMk/>
          <pc:sldMk cId="86414181" sldId="291"/>
        </pc:sldMkLst>
      </pc:sldChg>
      <pc:sldChg chg="add">
        <pc:chgData name="Cerys Davies" userId="61e71dc1-9594-4277-b52b-4420989f68ee" providerId="ADAL" clId="{DA70CAA5-0F97-4910-AE36-959001EE7F28}" dt="2025-03-13T12:20:39.748" v="1239"/>
        <pc:sldMkLst>
          <pc:docMk/>
          <pc:sldMk cId="2391620272" sldId="399"/>
        </pc:sldMkLst>
      </pc:sldChg>
      <pc:sldChg chg="addSp delSp modSp add mod">
        <pc:chgData name="Cerys Davies" userId="61e71dc1-9594-4277-b52b-4420989f68ee" providerId="ADAL" clId="{DA70CAA5-0F97-4910-AE36-959001EE7F28}" dt="2025-03-13T12:23:34.652" v="1261" actId="27636"/>
        <pc:sldMkLst>
          <pc:docMk/>
          <pc:sldMk cId="4040293230" sldId="400"/>
        </pc:sldMkLst>
        <pc:spChg chg="mod">
          <ac:chgData name="Cerys Davies" userId="61e71dc1-9594-4277-b52b-4420989f68ee" providerId="ADAL" clId="{DA70CAA5-0F97-4910-AE36-959001EE7F28}" dt="2025-03-13T12:23:34.652" v="1261" actId="27636"/>
          <ac:spMkLst>
            <pc:docMk/>
            <pc:sldMk cId="4040293230" sldId="400"/>
            <ac:spMk id="3" creationId="{A332C751-70ED-1F12-DD01-821FFA7C95C7}"/>
          </ac:spMkLst>
        </pc:spChg>
      </pc:sldChg>
      <pc:sldChg chg="modSp mod">
        <pc:chgData name="Cerys Davies" userId="61e71dc1-9594-4277-b52b-4420989f68ee" providerId="ADAL" clId="{DA70CAA5-0F97-4910-AE36-959001EE7F28}" dt="2025-03-12T12:27:38.188" v="22" actId="20577"/>
        <pc:sldMkLst>
          <pc:docMk/>
          <pc:sldMk cId="2424268492" sldId="409"/>
        </pc:sldMkLst>
        <pc:spChg chg="mod">
          <ac:chgData name="Cerys Davies" userId="61e71dc1-9594-4277-b52b-4420989f68ee" providerId="ADAL" clId="{DA70CAA5-0F97-4910-AE36-959001EE7F28}" dt="2025-03-12T12:27:38.188" v="22" actId="20577"/>
          <ac:spMkLst>
            <pc:docMk/>
            <pc:sldMk cId="2424268492" sldId="409"/>
            <ac:spMk id="3" creationId="{4A163C75-5056-19C5-6E72-8E57FF17ABEC}"/>
          </ac:spMkLst>
        </pc:spChg>
      </pc:sldChg>
      <pc:sldChg chg="del">
        <pc:chgData name="Cerys Davies" userId="61e71dc1-9594-4277-b52b-4420989f68ee" providerId="ADAL" clId="{DA70CAA5-0F97-4910-AE36-959001EE7F28}" dt="2025-03-12T12:28:26.125" v="26" actId="47"/>
        <pc:sldMkLst>
          <pc:docMk/>
          <pc:sldMk cId="866238465" sldId="410"/>
        </pc:sldMkLst>
      </pc:sldChg>
      <pc:sldChg chg="del">
        <pc:chgData name="Cerys Davies" userId="61e71dc1-9594-4277-b52b-4420989f68ee" providerId="ADAL" clId="{DA70CAA5-0F97-4910-AE36-959001EE7F28}" dt="2025-03-12T12:28:26.125" v="26" actId="47"/>
        <pc:sldMkLst>
          <pc:docMk/>
          <pc:sldMk cId="2607881466" sldId="411"/>
        </pc:sldMkLst>
      </pc:sldChg>
      <pc:sldChg chg="del">
        <pc:chgData name="Cerys Davies" userId="61e71dc1-9594-4277-b52b-4420989f68ee" providerId="ADAL" clId="{DA70CAA5-0F97-4910-AE36-959001EE7F28}" dt="2025-03-12T12:28:26.125" v="26" actId="47"/>
        <pc:sldMkLst>
          <pc:docMk/>
          <pc:sldMk cId="899231553" sldId="412"/>
        </pc:sldMkLst>
      </pc:sldChg>
      <pc:sldChg chg="del">
        <pc:chgData name="Cerys Davies" userId="61e71dc1-9594-4277-b52b-4420989f68ee" providerId="ADAL" clId="{DA70CAA5-0F97-4910-AE36-959001EE7F28}" dt="2025-03-12T12:28:26.125" v="26" actId="47"/>
        <pc:sldMkLst>
          <pc:docMk/>
          <pc:sldMk cId="1310229286" sldId="413"/>
        </pc:sldMkLst>
      </pc:sldChg>
      <pc:sldChg chg="del">
        <pc:chgData name="Cerys Davies" userId="61e71dc1-9594-4277-b52b-4420989f68ee" providerId="ADAL" clId="{DA70CAA5-0F97-4910-AE36-959001EE7F28}" dt="2025-03-12T12:28:26.125" v="26" actId="47"/>
        <pc:sldMkLst>
          <pc:docMk/>
          <pc:sldMk cId="2662285844" sldId="415"/>
        </pc:sldMkLst>
      </pc:sldChg>
      <pc:sldChg chg="del">
        <pc:chgData name="Cerys Davies" userId="61e71dc1-9594-4277-b52b-4420989f68ee" providerId="ADAL" clId="{DA70CAA5-0F97-4910-AE36-959001EE7F28}" dt="2025-03-12T12:28:26.125" v="26" actId="47"/>
        <pc:sldMkLst>
          <pc:docMk/>
          <pc:sldMk cId="2121632880" sldId="416"/>
        </pc:sldMkLst>
      </pc:sldChg>
      <pc:sldChg chg="del">
        <pc:chgData name="Cerys Davies" userId="61e71dc1-9594-4277-b52b-4420989f68ee" providerId="ADAL" clId="{DA70CAA5-0F97-4910-AE36-959001EE7F28}" dt="2025-03-12T12:28:26.125" v="26" actId="47"/>
        <pc:sldMkLst>
          <pc:docMk/>
          <pc:sldMk cId="3685408669" sldId="417"/>
        </pc:sldMkLst>
      </pc:sldChg>
      <pc:sldChg chg="del">
        <pc:chgData name="Cerys Davies" userId="61e71dc1-9594-4277-b52b-4420989f68ee" providerId="ADAL" clId="{DA70CAA5-0F97-4910-AE36-959001EE7F28}" dt="2025-03-12T12:28:26.125" v="26" actId="47"/>
        <pc:sldMkLst>
          <pc:docMk/>
          <pc:sldMk cId="2648768977" sldId="418"/>
        </pc:sldMkLst>
      </pc:sldChg>
      <pc:sldChg chg="del">
        <pc:chgData name="Cerys Davies" userId="61e71dc1-9594-4277-b52b-4420989f68ee" providerId="ADAL" clId="{DA70CAA5-0F97-4910-AE36-959001EE7F28}" dt="2025-03-12T12:28:26.125" v="26" actId="47"/>
        <pc:sldMkLst>
          <pc:docMk/>
          <pc:sldMk cId="47650497" sldId="419"/>
        </pc:sldMkLst>
      </pc:sldChg>
      <pc:sldChg chg="del">
        <pc:chgData name="Cerys Davies" userId="61e71dc1-9594-4277-b52b-4420989f68ee" providerId="ADAL" clId="{DA70CAA5-0F97-4910-AE36-959001EE7F28}" dt="2025-03-12T12:28:26.125" v="26" actId="47"/>
        <pc:sldMkLst>
          <pc:docMk/>
          <pc:sldMk cId="2692581381" sldId="420"/>
        </pc:sldMkLst>
      </pc:sldChg>
      <pc:sldChg chg="del">
        <pc:chgData name="Cerys Davies" userId="61e71dc1-9594-4277-b52b-4420989f68ee" providerId="ADAL" clId="{DA70CAA5-0F97-4910-AE36-959001EE7F28}" dt="2025-03-12T12:28:26.125" v="26" actId="47"/>
        <pc:sldMkLst>
          <pc:docMk/>
          <pc:sldMk cId="3193747031" sldId="422"/>
        </pc:sldMkLst>
      </pc:sldChg>
      <pc:sldChg chg="add del">
        <pc:chgData name="Cerys Davies" userId="61e71dc1-9594-4277-b52b-4420989f68ee" providerId="ADAL" clId="{DA70CAA5-0F97-4910-AE36-959001EE7F28}" dt="2025-03-13T12:03:09.090" v="588" actId="47"/>
        <pc:sldMkLst>
          <pc:docMk/>
          <pc:sldMk cId="4019152849" sldId="423"/>
        </pc:sldMkLst>
      </pc:sldChg>
      <pc:sldChg chg="add del">
        <pc:chgData name="Cerys Davies" userId="61e71dc1-9594-4277-b52b-4420989f68ee" providerId="ADAL" clId="{DA70CAA5-0F97-4910-AE36-959001EE7F28}" dt="2025-03-13T12:03:11.465" v="589" actId="47"/>
        <pc:sldMkLst>
          <pc:docMk/>
          <pc:sldMk cId="1826450691" sldId="424"/>
        </pc:sldMkLst>
      </pc:sldChg>
      <pc:sldChg chg="add del">
        <pc:chgData name="Cerys Davies" userId="61e71dc1-9594-4277-b52b-4420989f68ee" providerId="ADAL" clId="{DA70CAA5-0F97-4910-AE36-959001EE7F28}" dt="2025-03-13T12:03:13.685" v="590" actId="47"/>
        <pc:sldMkLst>
          <pc:docMk/>
          <pc:sldMk cId="2099913292" sldId="425"/>
        </pc:sldMkLst>
      </pc:sldChg>
      <pc:sldChg chg="modSp new del mod ord">
        <pc:chgData name="Cerys Davies" userId="61e71dc1-9594-4277-b52b-4420989f68ee" providerId="ADAL" clId="{DA70CAA5-0F97-4910-AE36-959001EE7F28}" dt="2025-03-19T21:09:01.654" v="3898" actId="47"/>
        <pc:sldMkLst>
          <pc:docMk/>
          <pc:sldMk cId="4256163426" sldId="426"/>
        </pc:sldMkLst>
        <pc:spChg chg="mod">
          <ac:chgData name="Cerys Davies" userId="61e71dc1-9594-4277-b52b-4420989f68ee" providerId="ADAL" clId="{DA70CAA5-0F97-4910-AE36-959001EE7F28}" dt="2025-03-12T12:38:28.320" v="62" actId="20577"/>
          <ac:spMkLst>
            <pc:docMk/>
            <pc:sldMk cId="4256163426" sldId="426"/>
            <ac:spMk id="2" creationId="{E9CEB635-395E-B9CB-D45B-D72C18DF3915}"/>
          </ac:spMkLst>
        </pc:spChg>
        <pc:spChg chg="mod">
          <ac:chgData name="Cerys Davies" userId="61e71dc1-9594-4277-b52b-4420989f68ee" providerId="ADAL" clId="{DA70CAA5-0F97-4910-AE36-959001EE7F28}" dt="2025-03-12T12:39:29.813" v="336" actId="20577"/>
          <ac:spMkLst>
            <pc:docMk/>
            <pc:sldMk cId="4256163426" sldId="426"/>
            <ac:spMk id="3" creationId="{3EC95B99-B3A9-5568-48EA-4696CF22807F}"/>
          </ac:spMkLst>
        </pc:spChg>
      </pc:sldChg>
      <pc:sldChg chg="addSp delSp new mod ord">
        <pc:chgData name="Cerys Davies" userId="61e71dc1-9594-4277-b52b-4420989f68ee" providerId="ADAL" clId="{DA70CAA5-0F97-4910-AE36-959001EE7F28}" dt="2025-03-13T12:08:28.361" v="835"/>
        <pc:sldMkLst>
          <pc:docMk/>
          <pc:sldMk cId="2032350483" sldId="427"/>
        </pc:sldMkLst>
        <pc:picChg chg="add">
          <ac:chgData name="Cerys Davies" userId="61e71dc1-9594-4277-b52b-4420989f68ee" providerId="ADAL" clId="{DA70CAA5-0F97-4910-AE36-959001EE7F28}" dt="2025-03-12T12:40:10.711" v="339" actId="22"/>
          <ac:picMkLst>
            <pc:docMk/>
            <pc:sldMk cId="2032350483" sldId="427"/>
            <ac:picMk id="5" creationId="{CA3A8085-DFD1-582B-B837-FEBEAF05C0F0}"/>
          </ac:picMkLst>
        </pc:picChg>
      </pc:sldChg>
      <pc:sldChg chg="addSp delSp modSp new mod ord">
        <pc:chgData name="Cerys Davies" userId="61e71dc1-9594-4277-b52b-4420989f68ee" providerId="ADAL" clId="{DA70CAA5-0F97-4910-AE36-959001EE7F28}" dt="2025-03-13T12:47:04.326" v="1270" actId="14100"/>
        <pc:sldMkLst>
          <pc:docMk/>
          <pc:sldMk cId="2089197068" sldId="428"/>
        </pc:sldMkLst>
        <pc:picChg chg="add mod">
          <ac:chgData name="Cerys Davies" userId="61e71dc1-9594-4277-b52b-4420989f68ee" providerId="ADAL" clId="{DA70CAA5-0F97-4910-AE36-959001EE7F28}" dt="2025-03-13T12:46:59.387" v="1269" actId="1076"/>
          <ac:picMkLst>
            <pc:docMk/>
            <pc:sldMk cId="2089197068" sldId="428"/>
            <ac:picMk id="3" creationId="{9A9EA34E-7533-F32B-5D76-24BB83FC5ACB}"/>
          </ac:picMkLst>
        </pc:picChg>
        <pc:picChg chg="add mod">
          <ac:chgData name="Cerys Davies" userId="61e71dc1-9594-4277-b52b-4420989f68ee" providerId="ADAL" clId="{DA70CAA5-0F97-4910-AE36-959001EE7F28}" dt="2025-03-13T12:47:04.326" v="1270" actId="14100"/>
          <ac:picMkLst>
            <pc:docMk/>
            <pc:sldMk cId="2089197068" sldId="428"/>
            <ac:picMk id="4" creationId="{BCAF6DD2-F522-A8F6-01C1-CD31F169D6E1}"/>
          </ac:picMkLst>
        </pc:picChg>
      </pc:sldChg>
      <pc:sldChg chg="addSp modSp add del mod ord">
        <pc:chgData name="Cerys Davies" userId="61e71dc1-9594-4277-b52b-4420989f68ee" providerId="ADAL" clId="{DA70CAA5-0F97-4910-AE36-959001EE7F28}" dt="2025-03-13T12:47:10.953" v="1271" actId="47"/>
        <pc:sldMkLst>
          <pc:docMk/>
          <pc:sldMk cId="2317879544" sldId="429"/>
        </pc:sldMkLst>
      </pc:sldChg>
      <pc:sldChg chg="addSp modSp add mod ord">
        <pc:chgData name="Cerys Davies" userId="61e71dc1-9594-4277-b52b-4420989f68ee" providerId="ADAL" clId="{DA70CAA5-0F97-4910-AE36-959001EE7F28}" dt="2025-03-13T12:09:50.039" v="841"/>
        <pc:sldMkLst>
          <pc:docMk/>
          <pc:sldMk cId="2792349322" sldId="430"/>
        </pc:sldMkLst>
        <pc:spChg chg="mod">
          <ac:chgData name="Cerys Davies" userId="61e71dc1-9594-4277-b52b-4420989f68ee" providerId="ADAL" clId="{DA70CAA5-0F97-4910-AE36-959001EE7F28}" dt="2025-03-12T12:41:50.691" v="383" actId="20577"/>
          <ac:spMkLst>
            <pc:docMk/>
            <pc:sldMk cId="2792349322" sldId="430"/>
            <ac:spMk id="2" creationId="{C81E780C-FAD7-BB18-3D84-3C88B01E60AD}"/>
          </ac:spMkLst>
        </pc:spChg>
        <pc:picChg chg="add mod">
          <ac:chgData name="Cerys Davies" userId="61e71dc1-9594-4277-b52b-4420989f68ee" providerId="ADAL" clId="{DA70CAA5-0F97-4910-AE36-959001EE7F28}" dt="2025-03-12T12:42:53.825" v="403" actId="1076"/>
          <ac:picMkLst>
            <pc:docMk/>
            <pc:sldMk cId="2792349322" sldId="430"/>
            <ac:picMk id="4" creationId="{FCB54A94-5435-4A09-1934-4B00B153E6A7}"/>
          </ac:picMkLst>
        </pc:picChg>
      </pc:sldChg>
      <pc:sldChg chg="modSp add del mod ord">
        <pc:chgData name="Cerys Davies" userId="61e71dc1-9594-4277-b52b-4420989f68ee" providerId="ADAL" clId="{DA70CAA5-0F97-4910-AE36-959001EE7F28}" dt="2025-03-19T21:02:27.222" v="3674" actId="47"/>
        <pc:sldMkLst>
          <pc:docMk/>
          <pc:sldMk cId="3068911100" sldId="431"/>
        </pc:sldMkLst>
      </pc:sldChg>
      <pc:sldChg chg="addSp delSp modSp add mod ord">
        <pc:chgData name="Cerys Davies" userId="61e71dc1-9594-4277-b52b-4420989f68ee" providerId="ADAL" clId="{DA70CAA5-0F97-4910-AE36-959001EE7F28}" dt="2025-03-13T12:52:07.816" v="1564" actId="14100"/>
        <pc:sldMkLst>
          <pc:docMk/>
          <pc:sldMk cId="1219299741" sldId="432"/>
        </pc:sldMkLst>
        <pc:picChg chg="add mod">
          <ac:chgData name="Cerys Davies" userId="61e71dc1-9594-4277-b52b-4420989f68ee" providerId="ADAL" clId="{DA70CAA5-0F97-4910-AE36-959001EE7F28}" dt="2025-03-13T12:52:07.816" v="1564" actId="14100"/>
          <ac:picMkLst>
            <pc:docMk/>
            <pc:sldMk cId="1219299741" sldId="432"/>
            <ac:picMk id="4" creationId="{F3B30F22-F0BC-C9CF-4817-C6DD7557F348}"/>
          </ac:picMkLst>
        </pc:picChg>
      </pc:sldChg>
      <pc:sldChg chg="modSp add del mod ord">
        <pc:chgData name="Cerys Davies" userId="61e71dc1-9594-4277-b52b-4420989f68ee" providerId="ADAL" clId="{DA70CAA5-0F97-4910-AE36-959001EE7F28}" dt="2025-03-19T21:10:01.768" v="3901" actId="47"/>
        <pc:sldMkLst>
          <pc:docMk/>
          <pc:sldMk cId="3376142091" sldId="433"/>
        </pc:sldMkLst>
        <pc:spChg chg="mod">
          <ac:chgData name="Cerys Davies" userId="61e71dc1-9594-4277-b52b-4420989f68ee" providerId="ADAL" clId="{DA70CAA5-0F97-4910-AE36-959001EE7F28}" dt="2025-03-18T22:08:25.693" v="1616" actId="20577"/>
          <ac:spMkLst>
            <pc:docMk/>
            <pc:sldMk cId="3376142091" sldId="433"/>
            <ac:spMk id="2" creationId="{0DEA9B9B-827A-5BBB-31C4-6370AE4D57EB}"/>
          </ac:spMkLst>
        </pc:spChg>
      </pc:sldChg>
      <pc:sldChg chg="add del ord">
        <pc:chgData name="Cerys Davies" userId="61e71dc1-9594-4277-b52b-4420989f68ee" providerId="ADAL" clId="{DA70CAA5-0F97-4910-AE36-959001EE7F28}" dt="2025-03-19T21:02:29.359" v="3675" actId="47"/>
        <pc:sldMkLst>
          <pc:docMk/>
          <pc:sldMk cId="2023751170" sldId="434"/>
        </pc:sldMkLst>
      </pc:sldChg>
      <pc:sldChg chg="addSp delSp modSp add del mod ord">
        <pc:chgData name="Cerys Davies" userId="61e71dc1-9594-4277-b52b-4420989f68ee" providerId="ADAL" clId="{DA70CAA5-0F97-4910-AE36-959001EE7F28}" dt="2025-03-19T21:08:35.618" v="3896" actId="47"/>
        <pc:sldMkLst>
          <pc:docMk/>
          <pc:sldMk cId="3453341182" sldId="435"/>
        </pc:sldMkLst>
      </pc:sldChg>
      <pc:sldChg chg="delSp modSp new mod">
        <pc:chgData name="Cerys Davies" userId="61e71dc1-9594-4277-b52b-4420989f68ee" providerId="ADAL" clId="{DA70CAA5-0F97-4910-AE36-959001EE7F28}" dt="2025-03-19T20:43:34.842" v="3325" actId="478"/>
        <pc:sldMkLst>
          <pc:docMk/>
          <pc:sldMk cId="1602881830" sldId="436"/>
        </pc:sldMkLst>
        <pc:spChg chg="mod">
          <ac:chgData name="Cerys Davies" userId="61e71dc1-9594-4277-b52b-4420989f68ee" providerId="ADAL" clId="{DA70CAA5-0F97-4910-AE36-959001EE7F28}" dt="2025-03-13T12:05:25.011" v="621" actId="20577"/>
          <ac:spMkLst>
            <pc:docMk/>
            <pc:sldMk cId="1602881830" sldId="436"/>
            <ac:spMk id="2" creationId="{D2F15FD3-5FC8-2119-90BA-6BBF3D34A8B5}"/>
          </ac:spMkLst>
        </pc:spChg>
        <pc:spChg chg="del">
          <ac:chgData name="Cerys Davies" userId="61e71dc1-9594-4277-b52b-4420989f68ee" providerId="ADAL" clId="{DA70CAA5-0F97-4910-AE36-959001EE7F28}" dt="2025-03-19T20:43:34.842" v="3325" actId="478"/>
          <ac:spMkLst>
            <pc:docMk/>
            <pc:sldMk cId="1602881830" sldId="436"/>
            <ac:spMk id="3" creationId="{CC36CE61-F421-AF60-4ED3-3483C8208207}"/>
          </ac:spMkLst>
        </pc:spChg>
      </pc:sldChg>
      <pc:sldChg chg="delSp modSp add mod">
        <pc:chgData name="Cerys Davies" userId="61e71dc1-9594-4277-b52b-4420989f68ee" providerId="ADAL" clId="{DA70CAA5-0F97-4910-AE36-959001EE7F28}" dt="2025-03-18T22:03:12.457" v="1566" actId="478"/>
        <pc:sldMkLst>
          <pc:docMk/>
          <pc:sldMk cId="511424431" sldId="437"/>
        </pc:sldMkLst>
        <pc:spChg chg="mod">
          <ac:chgData name="Cerys Davies" userId="61e71dc1-9594-4277-b52b-4420989f68ee" providerId="ADAL" clId="{DA70CAA5-0F97-4910-AE36-959001EE7F28}" dt="2025-03-13T12:06:01.949" v="644" actId="20577"/>
          <ac:spMkLst>
            <pc:docMk/>
            <pc:sldMk cId="511424431" sldId="437"/>
            <ac:spMk id="2" creationId="{70EB7CD2-DC04-D8C5-0C6D-F7FEE5C46287}"/>
          </ac:spMkLst>
        </pc:spChg>
        <pc:spChg chg="del">
          <ac:chgData name="Cerys Davies" userId="61e71dc1-9594-4277-b52b-4420989f68ee" providerId="ADAL" clId="{DA70CAA5-0F97-4910-AE36-959001EE7F28}" dt="2025-03-18T22:03:12.457" v="1566" actId="478"/>
          <ac:spMkLst>
            <pc:docMk/>
            <pc:sldMk cId="511424431" sldId="437"/>
            <ac:spMk id="3" creationId="{F44F3202-65A2-F22F-C143-03FB09C9AD1E}"/>
          </ac:spMkLst>
        </pc:spChg>
      </pc:sldChg>
      <pc:sldChg chg="delSp modSp add mod">
        <pc:chgData name="Cerys Davies" userId="61e71dc1-9594-4277-b52b-4420989f68ee" providerId="ADAL" clId="{DA70CAA5-0F97-4910-AE36-959001EE7F28}" dt="2025-03-19T21:02:07.493" v="3673" actId="478"/>
        <pc:sldMkLst>
          <pc:docMk/>
          <pc:sldMk cId="2872794972" sldId="438"/>
        </pc:sldMkLst>
        <pc:spChg chg="mod">
          <ac:chgData name="Cerys Davies" userId="61e71dc1-9594-4277-b52b-4420989f68ee" providerId="ADAL" clId="{DA70CAA5-0F97-4910-AE36-959001EE7F28}" dt="2025-03-13T12:06:33.138" v="676" actId="20577"/>
          <ac:spMkLst>
            <pc:docMk/>
            <pc:sldMk cId="2872794972" sldId="438"/>
            <ac:spMk id="2" creationId="{D35BF3ED-0DFD-B619-E560-2D7A6C795CDD}"/>
          </ac:spMkLst>
        </pc:spChg>
        <pc:spChg chg="del">
          <ac:chgData name="Cerys Davies" userId="61e71dc1-9594-4277-b52b-4420989f68ee" providerId="ADAL" clId="{DA70CAA5-0F97-4910-AE36-959001EE7F28}" dt="2025-03-19T21:02:07.493" v="3673" actId="478"/>
          <ac:spMkLst>
            <pc:docMk/>
            <pc:sldMk cId="2872794972" sldId="438"/>
            <ac:spMk id="3" creationId="{5DD685C7-0597-6F33-6109-CA0ED3D1C2E8}"/>
          </ac:spMkLst>
        </pc:spChg>
      </pc:sldChg>
      <pc:sldChg chg="addSp delSp modSp add mod">
        <pc:chgData name="Cerys Davies" userId="61e71dc1-9594-4277-b52b-4420989f68ee" providerId="ADAL" clId="{DA70CAA5-0F97-4910-AE36-959001EE7F28}" dt="2025-03-13T12:23:21.271" v="1257" actId="478"/>
        <pc:sldMkLst>
          <pc:docMk/>
          <pc:sldMk cId="3361548037" sldId="439"/>
        </pc:sldMkLst>
        <pc:spChg chg="mod">
          <ac:chgData name="Cerys Davies" userId="61e71dc1-9594-4277-b52b-4420989f68ee" providerId="ADAL" clId="{DA70CAA5-0F97-4910-AE36-959001EE7F28}" dt="2025-03-13T12:23:16.530" v="1256" actId="1076"/>
          <ac:spMkLst>
            <pc:docMk/>
            <pc:sldMk cId="3361548037" sldId="439"/>
            <ac:spMk id="2" creationId="{047749A9-3F20-4AD6-38A2-E364DFCF9BA4}"/>
          </ac:spMkLst>
        </pc:spChg>
        <pc:picChg chg="add mod">
          <ac:chgData name="Cerys Davies" userId="61e71dc1-9594-4277-b52b-4420989f68ee" providerId="ADAL" clId="{DA70CAA5-0F97-4910-AE36-959001EE7F28}" dt="2025-03-13T12:23:11.952" v="1254" actId="1076"/>
          <ac:picMkLst>
            <pc:docMk/>
            <pc:sldMk cId="3361548037" sldId="439"/>
            <ac:picMk id="4" creationId="{BF9FBF0B-65E8-20B8-6F36-A096F3C2595B}"/>
          </ac:picMkLst>
        </pc:picChg>
      </pc:sldChg>
      <pc:sldChg chg="delSp modSp add mod">
        <pc:chgData name="Cerys Davies" userId="61e71dc1-9594-4277-b52b-4420989f68ee" providerId="ADAL" clId="{DA70CAA5-0F97-4910-AE36-959001EE7F28}" dt="2025-03-19T21:08:39.563" v="3897" actId="478"/>
        <pc:sldMkLst>
          <pc:docMk/>
          <pc:sldMk cId="3547217477" sldId="440"/>
        </pc:sldMkLst>
        <pc:spChg chg="mod">
          <ac:chgData name="Cerys Davies" userId="61e71dc1-9594-4277-b52b-4420989f68ee" providerId="ADAL" clId="{DA70CAA5-0F97-4910-AE36-959001EE7F28}" dt="2025-03-13T12:07:15.606" v="766" actId="20577"/>
          <ac:spMkLst>
            <pc:docMk/>
            <pc:sldMk cId="3547217477" sldId="440"/>
            <ac:spMk id="2" creationId="{639AB5CF-DFF9-5CA2-CEE1-DD6B5E6E20E5}"/>
          </ac:spMkLst>
        </pc:spChg>
        <pc:spChg chg="del">
          <ac:chgData name="Cerys Davies" userId="61e71dc1-9594-4277-b52b-4420989f68ee" providerId="ADAL" clId="{DA70CAA5-0F97-4910-AE36-959001EE7F28}" dt="2025-03-19T21:08:39.563" v="3897" actId="478"/>
          <ac:spMkLst>
            <pc:docMk/>
            <pc:sldMk cId="3547217477" sldId="440"/>
            <ac:spMk id="3" creationId="{3A012DD6-C48C-AF5B-8F29-D4315C16A2EE}"/>
          </ac:spMkLst>
        </pc:spChg>
      </pc:sldChg>
      <pc:sldChg chg="delSp modSp add mod">
        <pc:chgData name="Cerys Davies" userId="61e71dc1-9594-4277-b52b-4420989f68ee" providerId="ADAL" clId="{DA70CAA5-0F97-4910-AE36-959001EE7F28}" dt="2025-03-19T20:34:03.105" v="3301" actId="478"/>
        <pc:sldMkLst>
          <pc:docMk/>
          <pc:sldMk cId="3545471210" sldId="441"/>
        </pc:sldMkLst>
        <pc:spChg chg="mod">
          <ac:chgData name="Cerys Davies" userId="61e71dc1-9594-4277-b52b-4420989f68ee" providerId="ADAL" clId="{DA70CAA5-0F97-4910-AE36-959001EE7F28}" dt="2025-03-13T12:07:35.603" v="833" actId="20577"/>
          <ac:spMkLst>
            <pc:docMk/>
            <pc:sldMk cId="3545471210" sldId="441"/>
            <ac:spMk id="2" creationId="{86FD20D2-90EA-36AE-4D55-B391BAE55BA1}"/>
          </ac:spMkLst>
        </pc:spChg>
        <pc:spChg chg="del">
          <ac:chgData name="Cerys Davies" userId="61e71dc1-9594-4277-b52b-4420989f68ee" providerId="ADAL" clId="{DA70CAA5-0F97-4910-AE36-959001EE7F28}" dt="2025-03-19T20:34:03.105" v="3301" actId="478"/>
          <ac:spMkLst>
            <pc:docMk/>
            <pc:sldMk cId="3545471210" sldId="441"/>
            <ac:spMk id="3" creationId="{AF548CC2-D88F-1C3F-AAF9-6D107F4B5EA9}"/>
          </ac:spMkLst>
        </pc:spChg>
      </pc:sldChg>
      <pc:sldChg chg="addSp modSp new mod">
        <pc:chgData name="Cerys Davies" userId="61e71dc1-9594-4277-b52b-4420989f68ee" providerId="ADAL" clId="{DA70CAA5-0F97-4910-AE36-959001EE7F28}" dt="2025-03-13T12:13:08.255" v="878" actId="1076"/>
        <pc:sldMkLst>
          <pc:docMk/>
          <pc:sldMk cId="3636341772" sldId="442"/>
        </pc:sldMkLst>
        <pc:spChg chg="mod">
          <ac:chgData name="Cerys Davies" userId="61e71dc1-9594-4277-b52b-4420989f68ee" providerId="ADAL" clId="{DA70CAA5-0F97-4910-AE36-959001EE7F28}" dt="2025-03-13T12:13:01.422" v="876" actId="1076"/>
          <ac:spMkLst>
            <pc:docMk/>
            <pc:sldMk cId="3636341772" sldId="442"/>
            <ac:spMk id="2" creationId="{4B64CB1E-9D69-C719-A269-5A91653C7E53}"/>
          </ac:spMkLst>
        </pc:spChg>
        <pc:picChg chg="add mod">
          <ac:chgData name="Cerys Davies" userId="61e71dc1-9594-4277-b52b-4420989f68ee" providerId="ADAL" clId="{DA70CAA5-0F97-4910-AE36-959001EE7F28}" dt="2025-03-13T12:13:08.255" v="878" actId="1076"/>
          <ac:picMkLst>
            <pc:docMk/>
            <pc:sldMk cId="3636341772" sldId="442"/>
            <ac:picMk id="4" creationId="{3A5A3E7C-01DA-9A93-724D-D411C4D31FD3}"/>
          </ac:picMkLst>
        </pc:picChg>
      </pc:sldChg>
      <pc:sldChg chg="addSp modSp new mod">
        <pc:chgData name="Cerys Davies" userId="61e71dc1-9594-4277-b52b-4420989f68ee" providerId="ADAL" clId="{DA70CAA5-0F97-4910-AE36-959001EE7F28}" dt="2025-03-13T12:14:50.798" v="905" actId="14100"/>
        <pc:sldMkLst>
          <pc:docMk/>
          <pc:sldMk cId="3412696435" sldId="443"/>
        </pc:sldMkLst>
        <pc:spChg chg="mod">
          <ac:chgData name="Cerys Davies" userId="61e71dc1-9594-4277-b52b-4420989f68ee" providerId="ADAL" clId="{DA70CAA5-0F97-4910-AE36-959001EE7F28}" dt="2025-03-13T12:14:00.356" v="900" actId="1076"/>
          <ac:spMkLst>
            <pc:docMk/>
            <pc:sldMk cId="3412696435" sldId="443"/>
            <ac:spMk id="2" creationId="{A10A8C9E-7193-6E1B-AB88-44AAB0E86E37}"/>
          </ac:spMkLst>
        </pc:spChg>
        <pc:picChg chg="add mod">
          <ac:chgData name="Cerys Davies" userId="61e71dc1-9594-4277-b52b-4420989f68ee" providerId="ADAL" clId="{DA70CAA5-0F97-4910-AE36-959001EE7F28}" dt="2025-03-13T12:14:50.798" v="905" actId="14100"/>
          <ac:picMkLst>
            <pc:docMk/>
            <pc:sldMk cId="3412696435" sldId="443"/>
            <ac:picMk id="4" creationId="{590B89B9-D55E-8F2A-CFAF-93C27482BE71}"/>
          </ac:picMkLst>
        </pc:picChg>
      </pc:sldChg>
      <pc:sldChg chg="modSp new mod">
        <pc:chgData name="Cerys Davies" userId="61e71dc1-9594-4277-b52b-4420989f68ee" providerId="ADAL" clId="{DA70CAA5-0F97-4910-AE36-959001EE7F28}" dt="2025-03-19T20:58:16.194" v="3660" actId="14100"/>
        <pc:sldMkLst>
          <pc:docMk/>
          <pc:sldMk cId="3578587780" sldId="444"/>
        </pc:sldMkLst>
        <pc:spChg chg="mod">
          <ac:chgData name="Cerys Davies" userId="61e71dc1-9594-4277-b52b-4420989f68ee" providerId="ADAL" clId="{DA70CAA5-0F97-4910-AE36-959001EE7F28}" dt="2025-03-19T20:57:57.487" v="3656" actId="1076"/>
          <ac:spMkLst>
            <pc:docMk/>
            <pc:sldMk cId="3578587780" sldId="444"/>
            <ac:spMk id="2" creationId="{12BE213F-DAEF-A10B-5F09-6CDE7985A2DF}"/>
          </ac:spMkLst>
        </pc:spChg>
        <pc:spChg chg="mod">
          <ac:chgData name="Cerys Davies" userId="61e71dc1-9594-4277-b52b-4420989f68ee" providerId="ADAL" clId="{DA70CAA5-0F97-4910-AE36-959001EE7F28}" dt="2025-03-19T20:58:16.194" v="3660" actId="14100"/>
          <ac:spMkLst>
            <pc:docMk/>
            <pc:sldMk cId="3578587780" sldId="444"/>
            <ac:spMk id="3" creationId="{6CC7D2D9-C626-8A1E-718B-42B41203726E}"/>
          </ac:spMkLst>
        </pc:spChg>
      </pc:sldChg>
      <pc:sldChg chg="modSp add del mod">
        <pc:chgData name="Cerys Davies" userId="61e71dc1-9594-4277-b52b-4420989f68ee" providerId="ADAL" clId="{DA70CAA5-0F97-4910-AE36-959001EE7F28}" dt="2025-03-19T20:27:24.277" v="3272" actId="47"/>
        <pc:sldMkLst>
          <pc:docMk/>
          <pc:sldMk cId="2627989327" sldId="445"/>
        </pc:sldMkLst>
        <pc:spChg chg="mod">
          <ac:chgData name="Cerys Davies" userId="61e71dc1-9594-4277-b52b-4420989f68ee" providerId="ADAL" clId="{DA70CAA5-0F97-4910-AE36-959001EE7F28}" dt="2025-03-19T20:27:06.409" v="3271" actId="13926"/>
          <ac:spMkLst>
            <pc:docMk/>
            <pc:sldMk cId="2627989327" sldId="445"/>
            <ac:spMk id="2" creationId="{385FF618-4ABB-00F5-AE02-37BF9F4EA62E}"/>
          </ac:spMkLst>
        </pc:spChg>
      </pc:sldChg>
      <pc:sldChg chg="modSp new mod">
        <pc:chgData name="Cerys Davies" userId="61e71dc1-9594-4277-b52b-4420989f68ee" providerId="ADAL" clId="{DA70CAA5-0F97-4910-AE36-959001EE7F28}" dt="2025-03-19T20:33:56.199" v="3300" actId="1076"/>
        <pc:sldMkLst>
          <pc:docMk/>
          <pc:sldMk cId="2753533855" sldId="446"/>
        </pc:sldMkLst>
        <pc:spChg chg="mod">
          <ac:chgData name="Cerys Davies" userId="61e71dc1-9594-4277-b52b-4420989f68ee" providerId="ADAL" clId="{DA70CAA5-0F97-4910-AE36-959001EE7F28}" dt="2025-03-19T20:33:56.199" v="3300" actId="1076"/>
          <ac:spMkLst>
            <pc:docMk/>
            <pc:sldMk cId="2753533855" sldId="446"/>
            <ac:spMk id="2" creationId="{BE742B9C-9508-DDD9-10BE-ADDEECA732B9}"/>
          </ac:spMkLst>
        </pc:spChg>
        <pc:spChg chg="mod">
          <ac:chgData name="Cerys Davies" userId="61e71dc1-9594-4277-b52b-4420989f68ee" providerId="ADAL" clId="{DA70CAA5-0F97-4910-AE36-959001EE7F28}" dt="2025-03-19T20:30:01.660" v="3283" actId="255"/>
          <ac:spMkLst>
            <pc:docMk/>
            <pc:sldMk cId="2753533855" sldId="446"/>
            <ac:spMk id="3" creationId="{D5FDFB20-FCE1-2849-8005-42577ED17B64}"/>
          </ac:spMkLst>
        </pc:spChg>
      </pc:sldChg>
      <pc:sldChg chg="modSp new mod">
        <pc:chgData name="Cerys Davies" userId="61e71dc1-9594-4277-b52b-4420989f68ee" providerId="ADAL" clId="{DA70CAA5-0F97-4910-AE36-959001EE7F28}" dt="2025-03-19T20:59:58.397" v="3666" actId="13926"/>
        <pc:sldMkLst>
          <pc:docMk/>
          <pc:sldMk cId="63600943" sldId="447"/>
        </pc:sldMkLst>
        <pc:spChg chg="mod">
          <ac:chgData name="Cerys Davies" userId="61e71dc1-9594-4277-b52b-4420989f68ee" providerId="ADAL" clId="{DA70CAA5-0F97-4910-AE36-959001EE7F28}" dt="2025-03-19T20:59:58.397" v="3666" actId="13926"/>
          <ac:spMkLst>
            <pc:docMk/>
            <pc:sldMk cId="63600943" sldId="447"/>
            <ac:spMk id="2" creationId="{A453A539-871E-7F05-E64F-3EDCD2AFCB4E}"/>
          </ac:spMkLst>
        </pc:spChg>
        <pc:spChg chg="mod">
          <ac:chgData name="Cerys Davies" userId="61e71dc1-9594-4277-b52b-4420989f68ee" providerId="ADAL" clId="{DA70CAA5-0F97-4910-AE36-959001EE7F28}" dt="2025-03-19T20:59:52.510" v="3664" actId="14100"/>
          <ac:spMkLst>
            <pc:docMk/>
            <pc:sldMk cId="63600943" sldId="447"/>
            <ac:spMk id="3" creationId="{ACA22FFA-9120-0B65-2305-33803501D642}"/>
          </ac:spMkLst>
        </pc:spChg>
      </pc:sldChg>
      <pc:sldChg chg="modSp new mod">
        <pc:chgData name="Cerys Davies" userId="61e71dc1-9594-4277-b52b-4420989f68ee" providerId="ADAL" clId="{DA70CAA5-0F97-4910-AE36-959001EE7F28}" dt="2025-03-19T20:33:31.584" v="3296" actId="13926"/>
        <pc:sldMkLst>
          <pc:docMk/>
          <pc:sldMk cId="3188521402" sldId="448"/>
        </pc:sldMkLst>
        <pc:spChg chg="mod">
          <ac:chgData name="Cerys Davies" userId="61e71dc1-9594-4277-b52b-4420989f68ee" providerId="ADAL" clId="{DA70CAA5-0F97-4910-AE36-959001EE7F28}" dt="2025-03-19T20:33:31.584" v="3296" actId="13926"/>
          <ac:spMkLst>
            <pc:docMk/>
            <pc:sldMk cId="3188521402" sldId="448"/>
            <ac:spMk id="2" creationId="{F5092527-34E1-4E1E-06FD-A90FE59A2488}"/>
          </ac:spMkLst>
        </pc:spChg>
        <pc:spChg chg="mod">
          <ac:chgData name="Cerys Davies" userId="61e71dc1-9594-4277-b52b-4420989f68ee" providerId="ADAL" clId="{DA70CAA5-0F97-4910-AE36-959001EE7F28}" dt="2025-03-19T20:30:46.598" v="3290" actId="27636"/>
          <ac:spMkLst>
            <pc:docMk/>
            <pc:sldMk cId="3188521402" sldId="448"/>
            <ac:spMk id="3" creationId="{7BEEFF1B-0BEF-9194-636D-ED7BF3B898BE}"/>
          </ac:spMkLst>
        </pc:spChg>
      </pc:sldChg>
      <pc:sldChg chg="modSp new mod">
        <pc:chgData name="Cerys Davies" userId="61e71dc1-9594-4277-b52b-4420989f68ee" providerId="ADAL" clId="{DA70CAA5-0F97-4910-AE36-959001EE7F28}" dt="2025-03-19T21:09:30.884" v="3899" actId="13926"/>
        <pc:sldMkLst>
          <pc:docMk/>
          <pc:sldMk cId="1314836862" sldId="449"/>
        </pc:sldMkLst>
        <pc:spChg chg="mod">
          <ac:chgData name="Cerys Davies" userId="61e71dc1-9594-4277-b52b-4420989f68ee" providerId="ADAL" clId="{DA70CAA5-0F97-4910-AE36-959001EE7F28}" dt="2025-03-19T21:09:30.884" v="3899" actId="13926"/>
          <ac:spMkLst>
            <pc:docMk/>
            <pc:sldMk cId="1314836862" sldId="449"/>
            <ac:spMk id="2" creationId="{3D28E07B-1122-C576-271B-8516C47ED1A6}"/>
          </ac:spMkLst>
        </pc:spChg>
        <pc:spChg chg="mod">
          <ac:chgData name="Cerys Davies" userId="61e71dc1-9594-4277-b52b-4420989f68ee" providerId="ADAL" clId="{DA70CAA5-0F97-4910-AE36-959001EE7F28}" dt="2025-03-19T20:35:37.803" v="3320" actId="1076"/>
          <ac:spMkLst>
            <pc:docMk/>
            <pc:sldMk cId="1314836862" sldId="449"/>
            <ac:spMk id="3" creationId="{D31DA493-B6B1-7593-86CA-F4F089D61B0B}"/>
          </ac:spMkLst>
        </pc:spChg>
      </pc:sldChg>
      <pc:sldChg chg="modSp new del mod">
        <pc:chgData name="Cerys Davies" userId="61e71dc1-9594-4277-b52b-4420989f68ee" providerId="ADAL" clId="{DA70CAA5-0F97-4910-AE36-959001EE7F28}" dt="2025-03-19T20:57:26.801" v="3652" actId="47"/>
        <pc:sldMkLst>
          <pc:docMk/>
          <pc:sldMk cId="778424887" sldId="450"/>
        </pc:sldMkLst>
        <pc:spChg chg="mod">
          <ac:chgData name="Cerys Davies" userId="61e71dc1-9594-4277-b52b-4420989f68ee" providerId="ADAL" clId="{DA70CAA5-0F97-4910-AE36-959001EE7F28}" dt="2025-03-19T09:52:13.264" v="2156" actId="14100"/>
          <ac:spMkLst>
            <pc:docMk/>
            <pc:sldMk cId="778424887" sldId="450"/>
            <ac:spMk id="2" creationId="{9B0E3691-024A-5D98-5101-6F9C9E65215A}"/>
          </ac:spMkLst>
        </pc:spChg>
        <pc:spChg chg="mod">
          <ac:chgData name="Cerys Davies" userId="61e71dc1-9594-4277-b52b-4420989f68ee" providerId="ADAL" clId="{DA70CAA5-0F97-4910-AE36-959001EE7F28}" dt="2025-03-19T10:47:06.598" v="2165" actId="20577"/>
          <ac:spMkLst>
            <pc:docMk/>
            <pc:sldMk cId="778424887" sldId="450"/>
            <ac:spMk id="3" creationId="{16FA20F5-6EC0-8CB9-19C9-E5E42C32870C}"/>
          </ac:spMkLst>
        </pc:spChg>
      </pc:sldChg>
      <pc:sldChg chg="modSp add mod">
        <pc:chgData name="Cerys Davies" userId="61e71dc1-9594-4277-b52b-4420989f68ee" providerId="ADAL" clId="{DA70CAA5-0F97-4910-AE36-959001EE7F28}" dt="2025-03-19T20:57:08.500" v="3650" actId="14100"/>
        <pc:sldMkLst>
          <pc:docMk/>
          <pc:sldMk cId="2492539045" sldId="451"/>
        </pc:sldMkLst>
        <pc:spChg chg="mod">
          <ac:chgData name="Cerys Davies" userId="61e71dc1-9594-4277-b52b-4420989f68ee" providerId="ADAL" clId="{DA70CAA5-0F97-4910-AE36-959001EE7F28}" dt="2025-03-19T20:56:43.965" v="3643" actId="1076"/>
          <ac:spMkLst>
            <pc:docMk/>
            <pc:sldMk cId="2492539045" sldId="451"/>
            <ac:spMk id="2" creationId="{E83B61DF-044E-50DE-60AB-926C49CD3559}"/>
          </ac:spMkLst>
        </pc:spChg>
        <pc:spChg chg="mod">
          <ac:chgData name="Cerys Davies" userId="61e71dc1-9594-4277-b52b-4420989f68ee" providerId="ADAL" clId="{DA70CAA5-0F97-4910-AE36-959001EE7F28}" dt="2025-03-19T20:57:08.500" v="3650" actId="14100"/>
          <ac:spMkLst>
            <pc:docMk/>
            <pc:sldMk cId="2492539045" sldId="451"/>
            <ac:spMk id="3" creationId="{3543F78E-418C-AA49-84C6-636365FBC0FC}"/>
          </ac:spMkLst>
        </pc:spChg>
      </pc:sldChg>
      <pc:sldChg chg="modSp add mod">
        <pc:chgData name="Cerys Davies" userId="61e71dc1-9594-4277-b52b-4420989f68ee" providerId="ADAL" clId="{DA70CAA5-0F97-4910-AE36-959001EE7F28}" dt="2025-03-19T21:01:38.629" v="3672" actId="948"/>
        <pc:sldMkLst>
          <pc:docMk/>
          <pc:sldMk cId="1197224661" sldId="452"/>
        </pc:sldMkLst>
        <pc:spChg chg="mod">
          <ac:chgData name="Cerys Davies" userId="61e71dc1-9594-4277-b52b-4420989f68ee" providerId="ADAL" clId="{DA70CAA5-0F97-4910-AE36-959001EE7F28}" dt="2025-03-19T21:00:08.511" v="3668" actId="13926"/>
          <ac:spMkLst>
            <pc:docMk/>
            <pc:sldMk cId="1197224661" sldId="452"/>
            <ac:spMk id="2" creationId="{40B56764-FA1C-AC18-7966-6A6D0F998BCE}"/>
          </ac:spMkLst>
        </pc:spChg>
        <pc:spChg chg="mod">
          <ac:chgData name="Cerys Davies" userId="61e71dc1-9594-4277-b52b-4420989f68ee" providerId="ADAL" clId="{DA70CAA5-0F97-4910-AE36-959001EE7F28}" dt="2025-03-19T21:01:38.629" v="3672" actId="948"/>
          <ac:spMkLst>
            <pc:docMk/>
            <pc:sldMk cId="1197224661" sldId="452"/>
            <ac:spMk id="3" creationId="{CE5B8A9D-30C5-0D74-3E2E-015522E73FC3}"/>
          </ac:spMkLst>
        </pc:spChg>
      </pc:sldChg>
      <pc:sldChg chg="modSp add mod">
        <pc:chgData name="Cerys Davies" userId="61e71dc1-9594-4277-b52b-4420989f68ee" providerId="ADAL" clId="{DA70CAA5-0F97-4910-AE36-959001EE7F28}" dt="2025-03-19T20:33:21.586" v="3294" actId="13926"/>
        <pc:sldMkLst>
          <pc:docMk/>
          <pc:sldMk cId="881171486" sldId="453"/>
        </pc:sldMkLst>
        <pc:spChg chg="mod">
          <ac:chgData name="Cerys Davies" userId="61e71dc1-9594-4277-b52b-4420989f68ee" providerId="ADAL" clId="{DA70CAA5-0F97-4910-AE36-959001EE7F28}" dt="2025-03-19T20:33:21.586" v="3294" actId="13926"/>
          <ac:spMkLst>
            <pc:docMk/>
            <pc:sldMk cId="881171486" sldId="453"/>
            <ac:spMk id="2" creationId="{284112D6-0DB6-A827-866F-860DB802762E}"/>
          </ac:spMkLst>
        </pc:spChg>
        <pc:spChg chg="mod">
          <ac:chgData name="Cerys Davies" userId="61e71dc1-9594-4277-b52b-4420989f68ee" providerId="ADAL" clId="{DA70CAA5-0F97-4910-AE36-959001EE7F28}" dt="2025-03-19T20:33:13.449" v="3292" actId="113"/>
          <ac:spMkLst>
            <pc:docMk/>
            <pc:sldMk cId="881171486" sldId="453"/>
            <ac:spMk id="3" creationId="{823A32A7-0367-F0FC-5BFB-562A973CB2A2}"/>
          </ac:spMkLst>
        </pc:spChg>
      </pc:sldChg>
      <pc:sldChg chg="modSp add mod">
        <pc:chgData name="Cerys Davies" userId="61e71dc1-9594-4277-b52b-4420989f68ee" providerId="ADAL" clId="{DA70CAA5-0F97-4910-AE36-959001EE7F28}" dt="2025-03-19T21:09:42.673" v="3900" actId="13926"/>
        <pc:sldMkLst>
          <pc:docMk/>
          <pc:sldMk cId="2686875787" sldId="454"/>
        </pc:sldMkLst>
        <pc:spChg chg="mod">
          <ac:chgData name="Cerys Davies" userId="61e71dc1-9594-4277-b52b-4420989f68ee" providerId="ADAL" clId="{DA70CAA5-0F97-4910-AE36-959001EE7F28}" dt="2025-03-19T21:09:42.673" v="3900" actId="13926"/>
          <ac:spMkLst>
            <pc:docMk/>
            <pc:sldMk cId="2686875787" sldId="454"/>
            <ac:spMk id="2" creationId="{FBDDAF7A-8764-6DF8-7724-0ECE3DED4C1A}"/>
          </ac:spMkLst>
        </pc:spChg>
        <pc:spChg chg="mod">
          <ac:chgData name="Cerys Davies" userId="61e71dc1-9594-4277-b52b-4420989f68ee" providerId="ADAL" clId="{DA70CAA5-0F97-4910-AE36-959001EE7F28}" dt="2025-03-19T20:38:09.797" v="3324" actId="113"/>
          <ac:spMkLst>
            <pc:docMk/>
            <pc:sldMk cId="2686875787" sldId="454"/>
            <ac:spMk id="3" creationId="{74217422-BE55-981F-2452-4433E074A307}"/>
          </ac:spMkLst>
        </pc:spChg>
      </pc:sldChg>
      <pc:sldChg chg="modSp new mod">
        <pc:chgData name="Cerys Davies" userId="61e71dc1-9594-4277-b52b-4420989f68ee" providerId="ADAL" clId="{DA70CAA5-0F97-4910-AE36-959001EE7F28}" dt="2025-03-19T20:55:40.144" v="3638" actId="6549"/>
        <pc:sldMkLst>
          <pc:docMk/>
          <pc:sldMk cId="2151913393" sldId="455"/>
        </pc:sldMkLst>
        <pc:spChg chg="mod">
          <ac:chgData name="Cerys Davies" userId="61e71dc1-9594-4277-b52b-4420989f68ee" providerId="ADAL" clId="{DA70CAA5-0F97-4910-AE36-959001EE7F28}" dt="2025-03-19T20:55:08.741" v="3634" actId="1076"/>
          <ac:spMkLst>
            <pc:docMk/>
            <pc:sldMk cId="2151913393" sldId="455"/>
            <ac:spMk id="2" creationId="{BA6CD549-A18E-7F9A-70A1-2861EA9FDD8B}"/>
          </ac:spMkLst>
        </pc:spChg>
        <pc:spChg chg="mod">
          <ac:chgData name="Cerys Davies" userId="61e71dc1-9594-4277-b52b-4420989f68ee" providerId="ADAL" clId="{DA70CAA5-0F97-4910-AE36-959001EE7F28}" dt="2025-03-19T20:55:40.144" v="3638" actId="6549"/>
          <ac:spMkLst>
            <pc:docMk/>
            <pc:sldMk cId="2151913393" sldId="455"/>
            <ac:spMk id="3" creationId="{19BE167A-A318-6FB5-9865-B5E7300D2D0E}"/>
          </ac:spMkLst>
        </pc:spChg>
      </pc:sldChg>
      <pc:sldChg chg="modSp add mod">
        <pc:chgData name="Cerys Davies" userId="61e71dc1-9594-4277-b52b-4420989f68ee" providerId="ADAL" clId="{DA70CAA5-0F97-4910-AE36-959001EE7F28}" dt="2025-03-19T20:55:59.371" v="3640" actId="113"/>
        <pc:sldMkLst>
          <pc:docMk/>
          <pc:sldMk cId="2914187407" sldId="456"/>
        </pc:sldMkLst>
        <pc:spChg chg="mod">
          <ac:chgData name="Cerys Davies" userId="61e71dc1-9594-4277-b52b-4420989f68ee" providerId="ADAL" clId="{DA70CAA5-0F97-4910-AE36-959001EE7F28}" dt="2025-03-19T20:55:59.371" v="3640" actId="113"/>
          <ac:spMkLst>
            <pc:docMk/>
            <pc:sldMk cId="2914187407" sldId="456"/>
            <ac:spMk id="3" creationId="{102BBF15-6D49-9D29-51A9-5672E6AD3573}"/>
          </ac:spMkLst>
        </pc:spChg>
      </pc:sldChg>
      <pc:sldChg chg="modSp add mod">
        <pc:chgData name="Cerys Davies" userId="61e71dc1-9594-4277-b52b-4420989f68ee" providerId="ADAL" clId="{DA70CAA5-0F97-4910-AE36-959001EE7F28}" dt="2025-03-19T20:57:37.983" v="3653" actId="113"/>
        <pc:sldMkLst>
          <pc:docMk/>
          <pc:sldMk cId="3877295044" sldId="457"/>
        </pc:sldMkLst>
        <pc:spChg chg="mod">
          <ac:chgData name="Cerys Davies" userId="61e71dc1-9594-4277-b52b-4420989f68ee" providerId="ADAL" clId="{DA70CAA5-0F97-4910-AE36-959001EE7F28}" dt="2025-03-19T20:57:37.983" v="3653" actId="113"/>
          <ac:spMkLst>
            <pc:docMk/>
            <pc:sldMk cId="3877295044" sldId="457"/>
            <ac:spMk id="3" creationId="{83D8CBEE-841F-A8FA-D5A5-B804D4D95E39}"/>
          </ac:spMkLst>
        </pc:spChg>
      </pc:sldChg>
      <pc:sldChg chg="modSp new mod">
        <pc:chgData name="Cerys Davies" userId="61e71dc1-9594-4277-b52b-4420989f68ee" providerId="ADAL" clId="{DA70CAA5-0F97-4910-AE36-959001EE7F28}" dt="2025-03-19T21:08:28.864" v="3895" actId="1076"/>
        <pc:sldMkLst>
          <pc:docMk/>
          <pc:sldMk cId="940485045" sldId="458"/>
        </pc:sldMkLst>
        <pc:spChg chg="mod">
          <ac:chgData name="Cerys Davies" userId="61e71dc1-9594-4277-b52b-4420989f68ee" providerId="ADAL" clId="{DA70CAA5-0F97-4910-AE36-959001EE7F28}" dt="2025-03-19T21:08:25.690" v="3894" actId="14100"/>
          <ac:spMkLst>
            <pc:docMk/>
            <pc:sldMk cId="940485045" sldId="458"/>
            <ac:spMk id="2" creationId="{003C3FDB-A614-E4C6-9463-8D036D98A5FC}"/>
          </ac:spMkLst>
        </pc:spChg>
        <pc:spChg chg="mod">
          <ac:chgData name="Cerys Davies" userId="61e71dc1-9594-4277-b52b-4420989f68ee" providerId="ADAL" clId="{DA70CAA5-0F97-4910-AE36-959001EE7F28}" dt="2025-03-19T21:08:28.864" v="3895" actId="1076"/>
          <ac:spMkLst>
            <pc:docMk/>
            <pc:sldMk cId="940485045" sldId="458"/>
            <ac:spMk id="3" creationId="{3A119C22-A9BE-9561-6D83-D9F15398EB4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F18C81-A545-421B-AE0B-55E38D8E04D7}"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225ECE64-1350-4B45-946E-D601326A1797}">
      <dgm:prSet/>
      <dgm:spPr/>
      <dgm:t>
        <a:bodyPr/>
        <a:lstStyle/>
        <a:p>
          <a:r>
            <a:rPr lang="en-GB"/>
            <a:t>Duties owed to the court</a:t>
          </a:r>
          <a:endParaRPr lang="en-US"/>
        </a:p>
      </dgm:t>
    </dgm:pt>
    <dgm:pt modelId="{68DEC061-14A7-4554-9605-6D2A9BE52B2F}" type="parTrans" cxnId="{77E18506-E871-4181-B33A-0FC612823DBB}">
      <dgm:prSet/>
      <dgm:spPr/>
      <dgm:t>
        <a:bodyPr/>
        <a:lstStyle/>
        <a:p>
          <a:endParaRPr lang="en-US"/>
        </a:p>
      </dgm:t>
    </dgm:pt>
    <dgm:pt modelId="{1FB8F792-8404-4CC8-BCE6-7C8EEFC8B202}" type="sibTrans" cxnId="{77E18506-E871-4181-B33A-0FC612823DBB}">
      <dgm:prSet/>
      <dgm:spPr/>
      <dgm:t>
        <a:bodyPr/>
        <a:lstStyle/>
        <a:p>
          <a:endParaRPr lang="en-US"/>
        </a:p>
      </dgm:t>
    </dgm:pt>
    <dgm:pt modelId="{36F09F45-AC94-467E-9C32-06CCDD38A2D2}">
      <dgm:prSet/>
      <dgm:spPr/>
      <dgm:t>
        <a:bodyPr/>
        <a:lstStyle/>
        <a:p>
          <a:r>
            <a:rPr lang="en-GB"/>
            <a:t>Duties to third parties</a:t>
          </a:r>
          <a:endParaRPr lang="en-US"/>
        </a:p>
      </dgm:t>
    </dgm:pt>
    <dgm:pt modelId="{91A95DE6-D37C-410A-A2FB-A50D6783E429}" type="parTrans" cxnId="{4F2D6362-11AF-4D50-B5BD-407F4BB18F18}">
      <dgm:prSet/>
      <dgm:spPr/>
      <dgm:t>
        <a:bodyPr/>
        <a:lstStyle/>
        <a:p>
          <a:endParaRPr lang="en-US"/>
        </a:p>
      </dgm:t>
    </dgm:pt>
    <dgm:pt modelId="{10BD4C66-F982-49A9-9CD5-19D71F875319}" type="sibTrans" cxnId="{4F2D6362-11AF-4D50-B5BD-407F4BB18F18}">
      <dgm:prSet/>
      <dgm:spPr/>
      <dgm:t>
        <a:bodyPr/>
        <a:lstStyle/>
        <a:p>
          <a:endParaRPr lang="en-US"/>
        </a:p>
      </dgm:t>
    </dgm:pt>
    <dgm:pt modelId="{03807DA6-DCD6-4D9C-B8E2-E8BD7CA5F955}">
      <dgm:prSet/>
      <dgm:spPr/>
      <dgm:t>
        <a:bodyPr/>
        <a:lstStyle/>
        <a:p>
          <a:r>
            <a:rPr lang="en-GB" dirty="0"/>
            <a:t>Conflicting Duties ?</a:t>
          </a:r>
          <a:endParaRPr lang="en-US" dirty="0"/>
        </a:p>
      </dgm:t>
    </dgm:pt>
    <dgm:pt modelId="{D74DD40C-5212-404E-AD38-A7ED340210BA}" type="parTrans" cxnId="{EEA672BB-E5A7-496F-B186-44D8572FAFE0}">
      <dgm:prSet/>
      <dgm:spPr/>
      <dgm:t>
        <a:bodyPr/>
        <a:lstStyle/>
        <a:p>
          <a:endParaRPr lang="en-US"/>
        </a:p>
      </dgm:t>
    </dgm:pt>
    <dgm:pt modelId="{EA96110B-021B-441C-9A7C-41FF0C4E33F0}" type="sibTrans" cxnId="{EEA672BB-E5A7-496F-B186-44D8572FAFE0}">
      <dgm:prSet/>
      <dgm:spPr/>
      <dgm:t>
        <a:bodyPr/>
        <a:lstStyle/>
        <a:p>
          <a:endParaRPr lang="en-US"/>
        </a:p>
      </dgm:t>
    </dgm:pt>
    <dgm:pt modelId="{F631B666-A83B-4B93-BDC1-E51187264E97}">
      <dgm:prSet/>
      <dgm:spPr/>
      <dgm:t>
        <a:bodyPr/>
        <a:lstStyle/>
        <a:p>
          <a:r>
            <a:rPr lang="en-US" dirty="0"/>
            <a:t>Client Complaints</a:t>
          </a:r>
        </a:p>
      </dgm:t>
    </dgm:pt>
    <dgm:pt modelId="{FB08EDFA-11D0-49C1-AD6D-65D1DFE04C28}" type="parTrans" cxnId="{70CBF97A-1B40-4BD5-90AF-21C4232FC3F3}">
      <dgm:prSet/>
      <dgm:spPr/>
      <dgm:t>
        <a:bodyPr/>
        <a:lstStyle/>
        <a:p>
          <a:endParaRPr lang="en-GB"/>
        </a:p>
      </dgm:t>
    </dgm:pt>
    <dgm:pt modelId="{1187A538-E529-4B0C-B8E9-C06BA2ACFD45}" type="sibTrans" cxnId="{70CBF97A-1B40-4BD5-90AF-21C4232FC3F3}">
      <dgm:prSet/>
      <dgm:spPr/>
      <dgm:t>
        <a:bodyPr/>
        <a:lstStyle/>
        <a:p>
          <a:endParaRPr lang="en-GB"/>
        </a:p>
      </dgm:t>
    </dgm:pt>
    <dgm:pt modelId="{F6B72C72-496B-4D61-BD9E-2AD887E71AED}">
      <dgm:prSet/>
      <dgm:spPr/>
      <dgm:t>
        <a:bodyPr/>
        <a:lstStyle/>
        <a:p>
          <a:r>
            <a:rPr lang="en-US" dirty="0"/>
            <a:t>Promoting and </a:t>
          </a:r>
          <a:r>
            <a:rPr lang="en-US" dirty="0" err="1"/>
            <a:t>Publicising</a:t>
          </a:r>
          <a:r>
            <a:rPr lang="en-US" dirty="0"/>
            <a:t> services</a:t>
          </a:r>
        </a:p>
      </dgm:t>
    </dgm:pt>
    <dgm:pt modelId="{49C8C0DE-90C1-4BF7-B5A8-447EF6F34263}" type="parTrans" cxnId="{93A6FF68-9D5E-4934-9097-5F9DD066FF6B}">
      <dgm:prSet/>
      <dgm:spPr/>
      <dgm:t>
        <a:bodyPr/>
        <a:lstStyle/>
        <a:p>
          <a:endParaRPr lang="en-GB"/>
        </a:p>
      </dgm:t>
    </dgm:pt>
    <dgm:pt modelId="{CB38202B-3FED-4D28-A539-EBDD949FC533}" type="sibTrans" cxnId="{93A6FF68-9D5E-4934-9097-5F9DD066FF6B}">
      <dgm:prSet/>
      <dgm:spPr/>
      <dgm:t>
        <a:bodyPr/>
        <a:lstStyle/>
        <a:p>
          <a:endParaRPr lang="en-GB"/>
        </a:p>
      </dgm:t>
    </dgm:pt>
    <dgm:pt modelId="{1AA0CEAC-5E2E-4AEF-96CD-82E246EC5749}">
      <dgm:prSet/>
      <dgm:spPr/>
      <dgm:t>
        <a:bodyPr/>
        <a:lstStyle/>
        <a:p>
          <a:r>
            <a:rPr lang="en-US" dirty="0"/>
            <a:t>Identity Checks</a:t>
          </a:r>
        </a:p>
      </dgm:t>
    </dgm:pt>
    <dgm:pt modelId="{50D9BA66-CA53-4E5B-B5D0-AA2A88CA3B86}" type="parTrans" cxnId="{59E861F7-A3DA-4921-8485-0A39F1988DF9}">
      <dgm:prSet/>
      <dgm:spPr/>
      <dgm:t>
        <a:bodyPr/>
        <a:lstStyle/>
        <a:p>
          <a:endParaRPr lang="en-GB"/>
        </a:p>
      </dgm:t>
    </dgm:pt>
    <dgm:pt modelId="{6CD28682-3A26-4A22-971F-0E8E9C76E14B}" type="sibTrans" cxnId="{59E861F7-A3DA-4921-8485-0A39F1988DF9}">
      <dgm:prSet/>
      <dgm:spPr/>
      <dgm:t>
        <a:bodyPr/>
        <a:lstStyle/>
        <a:p>
          <a:endParaRPr lang="en-GB"/>
        </a:p>
      </dgm:t>
    </dgm:pt>
    <dgm:pt modelId="{0278B162-4CA3-486B-8C71-C984BE180BA3}" type="pres">
      <dgm:prSet presAssocID="{35F18C81-A545-421B-AE0B-55E38D8E04D7}" presName="linear" presStyleCnt="0">
        <dgm:presLayoutVars>
          <dgm:animLvl val="lvl"/>
          <dgm:resizeHandles val="exact"/>
        </dgm:presLayoutVars>
      </dgm:prSet>
      <dgm:spPr/>
    </dgm:pt>
    <dgm:pt modelId="{B03AF854-C427-40FC-BA7C-41486B0E3CA9}" type="pres">
      <dgm:prSet presAssocID="{225ECE64-1350-4B45-946E-D601326A1797}" presName="parentText" presStyleLbl="node1" presStyleIdx="0" presStyleCnt="6">
        <dgm:presLayoutVars>
          <dgm:chMax val="0"/>
          <dgm:bulletEnabled val="1"/>
        </dgm:presLayoutVars>
      </dgm:prSet>
      <dgm:spPr/>
    </dgm:pt>
    <dgm:pt modelId="{83520FB3-6D14-43D0-B68D-362FC99894BB}" type="pres">
      <dgm:prSet presAssocID="{1FB8F792-8404-4CC8-BCE6-7C8EEFC8B202}" presName="spacer" presStyleCnt="0"/>
      <dgm:spPr/>
    </dgm:pt>
    <dgm:pt modelId="{24948F7A-8946-44E9-A496-2CC6E34D2C89}" type="pres">
      <dgm:prSet presAssocID="{36F09F45-AC94-467E-9C32-06CCDD38A2D2}" presName="parentText" presStyleLbl="node1" presStyleIdx="1" presStyleCnt="6">
        <dgm:presLayoutVars>
          <dgm:chMax val="0"/>
          <dgm:bulletEnabled val="1"/>
        </dgm:presLayoutVars>
      </dgm:prSet>
      <dgm:spPr/>
    </dgm:pt>
    <dgm:pt modelId="{F3BC1B1C-85F5-440B-89AB-2B730820D73A}" type="pres">
      <dgm:prSet presAssocID="{10BD4C66-F982-49A9-9CD5-19D71F875319}" presName="spacer" presStyleCnt="0"/>
      <dgm:spPr/>
    </dgm:pt>
    <dgm:pt modelId="{EC62F108-C2B9-4FA4-8CCD-6AA099D277DE}" type="pres">
      <dgm:prSet presAssocID="{03807DA6-DCD6-4D9C-B8E2-E8BD7CA5F955}" presName="parentText" presStyleLbl="node1" presStyleIdx="2" presStyleCnt="6">
        <dgm:presLayoutVars>
          <dgm:chMax val="0"/>
          <dgm:bulletEnabled val="1"/>
        </dgm:presLayoutVars>
      </dgm:prSet>
      <dgm:spPr/>
    </dgm:pt>
    <dgm:pt modelId="{8E6E31F4-FD63-4D58-A652-387F36B011F6}" type="pres">
      <dgm:prSet presAssocID="{EA96110B-021B-441C-9A7C-41FF0C4E33F0}" presName="spacer" presStyleCnt="0"/>
      <dgm:spPr/>
    </dgm:pt>
    <dgm:pt modelId="{0059AE06-4C6F-49FC-B782-0DE981029C4C}" type="pres">
      <dgm:prSet presAssocID="{1AA0CEAC-5E2E-4AEF-96CD-82E246EC5749}" presName="parentText" presStyleLbl="node1" presStyleIdx="3" presStyleCnt="6">
        <dgm:presLayoutVars>
          <dgm:chMax val="0"/>
          <dgm:bulletEnabled val="1"/>
        </dgm:presLayoutVars>
      </dgm:prSet>
      <dgm:spPr/>
    </dgm:pt>
    <dgm:pt modelId="{54F1BB6B-4468-44E2-B198-7F43365B52C9}" type="pres">
      <dgm:prSet presAssocID="{6CD28682-3A26-4A22-971F-0E8E9C76E14B}" presName="spacer" presStyleCnt="0"/>
      <dgm:spPr/>
    </dgm:pt>
    <dgm:pt modelId="{8221DBFA-6CEA-40A7-8089-81CFE46C299C}" type="pres">
      <dgm:prSet presAssocID="{F631B666-A83B-4B93-BDC1-E51187264E97}" presName="parentText" presStyleLbl="node1" presStyleIdx="4" presStyleCnt="6">
        <dgm:presLayoutVars>
          <dgm:chMax val="0"/>
          <dgm:bulletEnabled val="1"/>
        </dgm:presLayoutVars>
      </dgm:prSet>
      <dgm:spPr/>
    </dgm:pt>
    <dgm:pt modelId="{1D0E45A2-D3B3-42EF-95D6-D6ADD8599A54}" type="pres">
      <dgm:prSet presAssocID="{1187A538-E529-4B0C-B8E9-C06BA2ACFD45}" presName="spacer" presStyleCnt="0"/>
      <dgm:spPr/>
    </dgm:pt>
    <dgm:pt modelId="{B6472AF2-7ADC-48C7-AED5-E994D3B1CBF4}" type="pres">
      <dgm:prSet presAssocID="{F6B72C72-496B-4D61-BD9E-2AD887E71AED}" presName="parentText" presStyleLbl="node1" presStyleIdx="5" presStyleCnt="6">
        <dgm:presLayoutVars>
          <dgm:chMax val="0"/>
          <dgm:bulletEnabled val="1"/>
        </dgm:presLayoutVars>
      </dgm:prSet>
      <dgm:spPr/>
    </dgm:pt>
  </dgm:ptLst>
  <dgm:cxnLst>
    <dgm:cxn modelId="{77E18506-E871-4181-B33A-0FC612823DBB}" srcId="{35F18C81-A545-421B-AE0B-55E38D8E04D7}" destId="{225ECE64-1350-4B45-946E-D601326A1797}" srcOrd="0" destOrd="0" parTransId="{68DEC061-14A7-4554-9605-6D2A9BE52B2F}" sibTransId="{1FB8F792-8404-4CC8-BCE6-7C8EEFC8B202}"/>
    <dgm:cxn modelId="{2AEA8B30-9379-42C4-B9E9-2764244AF333}" type="presOf" srcId="{F6B72C72-496B-4D61-BD9E-2AD887E71AED}" destId="{B6472AF2-7ADC-48C7-AED5-E994D3B1CBF4}" srcOrd="0" destOrd="0" presId="urn:microsoft.com/office/officeart/2005/8/layout/vList2"/>
    <dgm:cxn modelId="{1BB03E35-2E09-43FB-941A-A5B612216127}" type="presOf" srcId="{1AA0CEAC-5E2E-4AEF-96CD-82E246EC5749}" destId="{0059AE06-4C6F-49FC-B782-0DE981029C4C}" srcOrd="0" destOrd="0" presId="urn:microsoft.com/office/officeart/2005/8/layout/vList2"/>
    <dgm:cxn modelId="{4F2D6362-11AF-4D50-B5BD-407F4BB18F18}" srcId="{35F18C81-A545-421B-AE0B-55E38D8E04D7}" destId="{36F09F45-AC94-467E-9C32-06CCDD38A2D2}" srcOrd="1" destOrd="0" parTransId="{91A95DE6-D37C-410A-A2FB-A50D6783E429}" sibTransId="{10BD4C66-F982-49A9-9CD5-19D71F875319}"/>
    <dgm:cxn modelId="{93A6FF68-9D5E-4934-9097-5F9DD066FF6B}" srcId="{35F18C81-A545-421B-AE0B-55E38D8E04D7}" destId="{F6B72C72-496B-4D61-BD9E-2AD887E71AED}" srcOrd="5" destOrd="0" parTransId="{49C8C0DE-90C1-4BF7-B5A8-447EF6F34263}" sibTransId="{CB38202B-3FED-4D28-A539-EBDD949FC533}"/>
    <dgm:cxn modelId="{B2618F78-3F56-4F84-A147-C2F219EE5C3D}" type="presOf" srcId="{F631B666-A83B-4B93-BDC1-E51187264E97}" destId="{8221DBFA-6CEA-40A7-8089-81CFE46C299C}" srcOrd="0" destOrd="0" presId="urn:microsoft.com/office/officeart/2005/8/layout/vList2"/>
    <dgm:cxn modelId="{1BC14679-81B0-4385-B122-27FE4F88AC55}" type="presOf" srcId="{225ECE64-1350-4B45-946E-D601326A1797}" destId="{B03AF854-C427-40FC-BA7C-41486B0E3CA9}" srcOrd="0" destOrd="0" presId="urn:microsoft.com/office/officeart/2005/8/layout/vList2"/>
    <dgm:cxn modelId="{70CBF97A-1B40-4BD5-90AF-21C4232FC3F3}" srcId="{35F18C81-A545-421B-AE0B-55E38D8E04D7}" destId="{F631B666-A83B-4B93-BDC1-E51187264E97}" srcOrd="4" destOrd="0" parTransId="{FB08EDFA-11D0-49C1-AD6D-65D1DFE04C28}" sibTransId="{1187A538-E529-4B0C-B8E9-C06BA2ACFD45}"/>
    <dgm:cxn modelId="{EEA672BB-E5A7-496F-B186-44D8572FAFE0}" srcId="{35F18C81-A545-421B-AE0B-55E38D8E04D7}" destId="{03807DA6-DCD6-4D9C-B8E2-E8BD7CA5F955}" srcOrd="2" destOrd="0" parTransId="{D74DD40C-5212-404E-AD38-A7ED340210BA}" sibTransId="{EA96110B-021B-441C-9A7C-41FF0C4E33F0}"/>
    <dgm:cxn modelId="{9BB259BB-4C89-4A39-A813-7E6006241C61}" type="presOf" srcId="{36F09F45-AC94-467E-9C32-06CCDD38A2D2}" destId="{24948F7A-8946-44E9-A496-2CC6E34D2C89}" srcOrd="0" destOrd="0" presId="urn:microsoft.com/office/officeart/2005/8/layout/vList2"/>
    <dgm:cxn modelId="{0BFFC3E7-8ADF-4031-B92B-14F7A38BFC42}" type="presOf" srcId="{03807DA6-DCD6-4D9C-B8E2-E8BD7CA5F955}" destId="{EC62F108-C2B9-4FA4-8CCD-6AA099D277DE}" srcOrd="0" destOrd="0" presId="urn:microsoft.com/office/officeart/2005/8/layout/vList2"/>
    <dgm:cxn modelId="{59E861F7-A3DA-4921-8485-0A39F1988DF9}" srcId="{35F18C81-A545-421B-AE0B-55E38D8E04D7}" destId="{1AA0CEAC-5E2E-4AEF-96CD-82E246EC5749}" srcOrd="3" destOrd="0" parTransId="{50D9BA66-CA53-4E5B-B5D0-AA2A88CA3B86}" sibTransId="{6CD28682-3A26-4A22-971F-0E8E9C76E14B}"/>
    <dgm:cxn modelId="{CDAB25FF-811C-421A-B88D-E5E5ACE7FBEA}" type="presOf" srcId="{35F18C81-A545-421B-AE0B-55E38D8E04D7}" destId="{0278B162-4CA3-486B-8C71-C984BE180BA3}" srcOrd="0" destOrd="0" presId="urn:microsoft.com/office/officeart/2005/8/layout/vList2"/>
    <dgm:cxn modelId="{C1A980EA-A412-4DA9-847B-8F5A17605909}" type="presParOf" srcId="{0278B162-4CA3-486B-8C71-C984BE180BA3}" destId="{B03AF854-C427-40FC-BA7C-41486B0E3CA9}" srcOrd="0" destOrd="0" presId="urn:microsoft.com/office/officeart/2005/8/layout/vList2"/>
    <dgm:cxn modelId="{B232ED7A-A943-4767-95A2-3572DD3A090B}" type="presParOf" srcId="{0278B162-4CA3-486B-8C71-C984BE180BA3}" destId="{83520FB3-6D14-43D0-B68D-362FC99894BB}" srcOrd="1" destOrd="0" presId="urn:microsoft.com/office/officeart/2005/8/layout/vList2"/>
    <dgm:cxn modelId="{1C4B8BA8-FCBF-43F6-B4A4-0E8F364F8852}" type="presParOf" srcId="{0278B162-4CA3-486B-8C71-C984BE180BA3}" destId="{24948F7A-8946-44E9-A496-2CC6E34D2C89}" srcOrd="2" destOrd="0" presId="urn:microsoft.com/office/officeart/2005/8/layout/vList2"/>
    <dgm:cxn modelId="{036619D8-260B-48E0-ACF9-C81A86234D0B}" type="presParOf" srcId="{0278B162-4CA3-486B-8C71-C984BE180BA3}" destId="{F3BC1B1C-85F5-440B-89AB-2B730820D73A}" srcOrd="3" destOrd="0" presId="urn:microsoft.com/office/officeart/2005/8/layout/vList2"/>
    <dgm:cxn modelId="{26E5821C-BC36-4289-B726-D4ED832B3436}" type="presParOf" srcId="{0278B162-4CA3-486B-8C71-C984BE180BA3}" destId="{EC62F108-C2B9-4FA4-8CCD-6AA099D277DE}" srcOrd="4" destOrd="0" presId="urn:microsoft.com/office/officeart/2005/8/layout/vList2"/>
    <dgm:cxn modelId="{6A4F51E4-72A3-4EAD-8E5B-335F884FA684}" type="presParOf" srcId="{0278B162-4CA3-486B-8C71-C984BE180BA3}" destId="{8E6E31F4-FD63-4D58-A652-387F36B011F6}" srcOrd="5" destOrd="0" presId="urn:microsoft.com/office/officeart/2005/8/layout/vList2"/>
    <dgm:cxn modelId="{BDF567A0-2780-407E-90FE-4AFABBDAB36B}" type="presParOf" srcId="{0278B162-4CA3-486B-8C71-C984BE180BA3}" destId="{0059AE06-4C6F-49FC-B782-0DE981029C4C}" srcOrd="6" destOrd="0" presId="urn:microsoft.com/office/officeart/2005/8/layout/vList2"/>
    <dgm:cxn modelId="{9010CC17-827B-4282-9A5D-781D203248EA}" type="presParOf" srcId="{0278B162-4CA3-486B-8C71-C984BE180BA3}" destId="{54F1BB6B-4468-44E2-B198-7F43365B52C9}" srcOrd="7" destOrd="0" presId="urn:microsoft.com/office/officeart/2005/8/layout/vList2"/>
    <dgm:cxn modelId="{64C3A1F9-AB40-4FE5-93A5-DF14C6A8C4D8}" type="presParOf" srcId="{0278B162-4CA3-486B-8C71-C984BE180BA3}" destId="{8221DBFA-6CEA-40A7-8089-81CFE46C299C}" srcOrd="8" destOrd="0" presId="urn:microsoft.com/office/officeart/2005/8/layout/vList2"/>
    <dgm:cxn modelId="{7182CA97-93E4-4BA3-8F2D-F51FFC833E7B}" type="presParOf" srcId="{0278B162-4CA3-486B-8C71-C984BE180BA3}" destId="{1D0E45A2-D3B3-42EF-95D6-D6ADD8599A54}" srcOrd="9" destOrd="0" presId="urn:microsoft.com/office/officeart/2005/8/layout/vList2"/>
    <dgm:cxn modelId="{8A73F1FE-D2B8-463D-B3EE-77BF357E3384}" type="presParOf" srcId="{0278B162-4CA3-486B-8C71-C984BE180BA3}" destId="{B6472AF2-7ADC-48C7-AED5-E994D3B1CBF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377B88-2512-40F6-943C-A1418C3F419B}"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EA409811-24F7-4B1A-B9B7-5AE3CCBA6915}">
      <dgm:prSet/>
      <dgm:spPr/>
      <dgm:t>
        <a:bodyPr/>
        <a:lstStyle/>
        <a:p>
          <a:pPr>
            <a:lnSpc>
              <a:spcPct val="100000"/>
            </a:lnSpc>
          </a:pPr>
          <a:r>
            <a:rPr lang="en-GB" dirty="0"/>
            <a:t>Paragraph 1.2 – you should not take unfair advantage of clients or others</a:t>
          </a:r>
          <a:endParaRPr lang="en-US" dirty="0"/>
        </a:p>
      </dgm:t>
    </dgm:pt>
    <dgm:pt modelId="{FA3512AA-B744-4271-933C-269F5E088C2E}" type="parTrans" cxnId="{4C44DDDF-E6D8-4329-B24E-4FFE1EE2FD49}">
      <dgm:prSet/>
      <dgm:spPr/>
      <dgm:t>
        <a:bodyPr/>
        <a:lstStyle/>
        <a:p>
          <a:endParaRPr lang="en-US"/>
        </a:p>
      </dgm:t>
    </dgm:pt>
    <dgm:pt modelId="{1E16DD47-C46F-4D18-BB4F-309F0A5CC094}" type="sibTrans" cxnId="{4C44DDDF-E6D8-4329-B24E-4FFE1EE2FD49}">
      <dgm:prSet/>
      <dgm:spPr/>
      <dgm:t>
        <a:bodyPr/>
        <a:lstStyle/>
        <a:p>
          <a:endParaRPr lang="en-US"/>
        </a:p>
      </dgm:t>
    </dgm:pt>
    <dgm:pt modelId="{29A7A0B4-6D6F-4857-8895-1EF9BAC23998}">
      <dgm:prSet/>
      <dgm:spPr/>
      <dgm:t>
        <a:bodyPr/>
        <a:lstStyle/>
        <a:p>
          <a:pPr>
            <a:lnSpc>
              <a:spcPct val="100000"/>
            </a:lnSpc>
          </a:pPr>
          <a:r>
            <a:rPr lang="en-GB" dirty="0"/>
            <a:t>We cannot make contact with the opponent/other party in a matter if they are represented by a solicitor</a:t>
          </a:r>
          <a:endParaRPr lang="en-US" dirty="0"/>
        </a:p>
      </dgm:t>
    </dgm:pt>
    <dgm:pt modelId="{65C6834B-4524-4B61-B755-FC3DF02CC054}" type="parTrans" cxnId="{0F0A2FAC-25DA-4A5F-A0F3-665146FBD945}">
      <dgm:prSet/>
      <dgm:spPr/>
      <dgm:t>
        <a:bodyPr/>
        <a:lstStyle/>
        <a:p>
          <a:endParaRPr lang="en-US"/>
        </a:p>
      </dgm:t>
    </dgm:pt>
    <dgm:pt modelId="{B3997BCE-77B0-4DE6-A740-BEB5A73D52B6}" type="sibTrans" cxnId="{0F0A2FAC-25DA-4A5F-A0F3-665146FBD945}">
      <dgm:prSet/>
      <dgm:spPr/>
      <dgm:t>
        <a:bodyPr/>
        <a:lstStyle/>
        <a:p>
          <a:endParaRPr lang="en-US"/>
        </a:p>
      </dgm:t>
    </dgm:pt>
    <dgm:pt modelId="{6CB2F5A1-9715-480C-A593-792456AE9A21}">
      <dgm:prSet/>
      <dgm:spPr/>
      <dgm:t>
        <a:bodyPr/>
        <a:lstStyle/>
        <a:p>
          <a:pPr>
            <a:lnSpc>
              <a:spcPct val="100000"/>
            </a:lnSpc>
          </a:pPr>
          <a:r>
            <a:rPr lang="en-GB"/>
            <a:t>Many parties are unrepresented due to funding cuts – why is this a challenge?</a:t>
          </a:r>
          <a:endParaRPr lang="en-US"/>
        </a:p>
      </dgm:t>
    </dgm:pt>
    <dgm:pt modelId="{292D894D-E877-4892-90C5-92DE67F2DD46}" type="parTrans" cxnId="{71D9159C-6D50-4BEB-AA02-CCF2361AAF43}">
      <dgm:prSet/>
      <dgm:spPr/>
      <dgm:t>
        <a:bodyPr/>
        <a:lstStyle/>
        <a:p>
          <a:endParaRPr lang="en-US"/>
        </a:p>
      </dgm:t>
    </dgm:pt>
    <dgm:pt modelId="{9E117534-3A6B-4F53-BA2C-CF2DCFADFC4C}" type="sibTrans" cxnId="{71D9159C-6D50-4BEB-AA02-CCF2361AAF43}">
      <dgm:prSet/>
      <dgm:spPr/>
      <dgm:t>
        <a:bodyPr/>
        <a:lstStyle/>
        <a:p>
          <a:endParaRPr lang="en-US"/>
        </a:p>
      </dgm:t>
    </dgm:pt>
    <dgm:pt modelId="{CC86F246-4A00-4C9D-B775-195253175C8D}" type="pres">
      <dgm:prSet presAssocID="{63377B88-2512-40F6-943C-A1418C3F419B}" presName="linear" presStyleCnt="0">
        <dgm:presLayoutVars>
          <dgm:animLvl val="lvl"/>
          <dgm:resizeHandles val="exact"/>
        </dgm:presLayoutVars>
      </dgm:prSet>
      <dgm:spPr/>
    </dgm:pt>
    <dgm:pt modelId="{0648B3E3-F3DF-4C48-A154-30DBD3994513}" type="pres">
      <dgm:prSet presAssocID="{EA409811-24F7-4B1A-B9B7-5AE3CCBA6915}" presName="parentText" presStyleLbl="node1" presStyleIdx="0" presStyleCnt="3" custLinFactNeighborX="-2291" custLinFactNeighborY="-28105">
        <dgm:presLayoutVars>
          <dgm:chMax val="0"/>
          <dgm:bulletEnabled val="1"/>
        </dgm:presLayoutVars>
      </dgm:prSet>
      <dgm:spPr/>
    </dgm:pt>
    <dgm:pt modelId="{BB456774-240B-4BC0-A628-AE2A53018917}" type="pres">
      <dgm:prSet presAssocID="{1E16DD47-C46F-4D18-BB4F-309F0A5CC094}" presName="spacer" presStyleCnt="0"/>
      <dgm:spPr/>
    </dgm:pt>
    <dgm:pt modelId="{F61B191F-6F97-430E-B7BB-1015B5800998}" type="pres">
      <dgm:prSet presAssocID="{29A7A0B4-6D6F-4857-8895-1EF9BAC23998}" presName="parentText" presStyleLbl="node1" presStyleIdx="1" presStyleCnt="3">
        <dgm:presLayoutVars>
          <dgm:chMax val="0"/>
          <dgm:bulletEnabled val="1"/>
        </dgm:presLayoutVars>
      </dgm:prSet>
      <dgm:spPr/>
    </dgm:pt>
    <dgm:pt modelId="{AB75FC77-2F8B-4BEE-A6BD-800E1942D0D5}" type="pres">
      <dgm:prSet presAssocID="{B3997BCE-77B0-4DE6-A740-BEB5A73D52B6}" presName="spacer" presStyleCnt="0"/>
      <dgm:spPr/>
    </dgm:pt>
    <dgm:pt modelId="{70485E14-FFA8-4091-BE62-A078E4985986}" type="pres">
      <dgm:prSet presAssocID="{6CB2F5A1-9715-480C-A593-792456AE9A21}" presName="parentText" presStyleLbl="node1" presStyleIdx="2" presStyleCnt="3">
        <dgm:presLayoutVars>
          <dgm:chMax val="0"/>
          <dgm:bulletEnabled val="1"/>
        </dgm:presLayoutVars>
      </dgm:prSet>
      <dgm:spPr/>
    </dgm:pt>
  </dgm:ptLst>
  <dgm:cxnLst>
    <dgm:cxn modelId="{0B268616-18B9-4F25-87D9-BD406133E928}" type="presOf" srcId="{29A7A0B4-6D6F-4857-8895-1EF9BAC23998}" destId="{F61B191F-6F97-430E-B7BB-1015B5800998}" srcOrd="0" destOrd="0" presId="urn:microsoft.com/office/officeart/2005/8/layout/vList2"/>
    <dgm:cxn modelId="{BE942F5B-FE42-4285-BA14-9C1FD4D3AAE7}" type="presOf" srcId="{63377B88-2512-40F6-943C-A1418C3F419B}" destId="{CC86F246-4A00-4C9D-B775-195253175C8D}" srcOrd="0" destOrd="0" presId="urn:microsoft.com/office/officeart/2005/8/layout/vList2"/>
    <dgm:cxn modelId="{71D9159C-6D50-4BEB-AA02-CCF2361AAF43}" srcId="{63377B88-2512-40F6-943C-A1418C3F419B}" destId="{6CB2F5A1-9715-480C-A593-792456AE9A21}" srcOrd="2" destOrd="0" parTransId="{292D894D-E877-4892-90C5-92DE67F2DD46}" sibTransId="{9E117534-3A6B-4F53-BA2C-CF2DCFADFC4C}"/>
    <dgm:cxn modelId="{0F0A2FAC-25DA-4A5F-A0F3-665146FBD945}" srcId="{63377B88-2512-40F6-943C-A1418C3F419B}" destId="{29A7A0B4-6D6F-4857-8895-1EF9BAC23998}" srcOrd="1" destOrd="0" parTransId="{65C6834B-4524-4B61-B755-FC3DF02CC054}" sibTransId="{B3997BCE-77B0-4DE6-A740-BEB5A73D52B6}"/>
    <dgm:cxn modelId="{0B3CD7BD-36AD-46E2-A9D5-B570CBAC5E2C}" type="presOf" srcId="{EA409811-24F7-4B1A-B9B7-5AE3CCBA6915}" destId="{0648B3E3-F3DF-4C48-A154-30DBD3994513}" srcOrd="0" destOrd="0" presId="urn:microsoft.com/office/officeart/2005/8/layout/vList2"/>
    <dgm:cxn modelId="{D0607BCE-CAA8-4AE1-8BDB-3E12FDA4D599}" type="presOf" srcId="{6CB2F5A1-9715-480C-A593-792456AE9A21}" destId="{70485E14-FFA8-4091-BE62-A078E4985986}" srcOrd="0" destOrd="0" presId="urn:microsoft.com/office/officeart/2005/8/layout/vList2"/>
    <dgm:cxn modelId="{4C44DDDF-E6D8-4329-B24E-4FFE1EE2FD49}" srcId="{63377B88-2512-40F6-943C-A1418C3F419B}" destId="{EA409811-24F7-4B1A-B9B7-5AE3CCBA6915}" srcOrd="0" destOrd="0" parTransId="{FA3512AA-B744-4271-933C-269F5E088C2E}" sibTransId="{1E16DD47-C46F-4D18-BB4F-309F0A5CC094}"/>
    <dgm:cxn modelId="{59E7823C-A7DC-4A68-8C20-9CAD50247C64}" type="presParOf" srcId="{CC86F246-4A00-4C9D-B775-195253175C8D}" destId="{0648B3E3-F3DF-4C48-A154-30DBD3994513}" srcOrd="0" destOrd="0" presId="urn:microsoft.com/office/officeart/2005/8/layout/vList2"/>
    <dgm:cxn modelId="{3169F118-1678-4B6E-9212-938C6BCD3E63}" type="presParOf" srcId="{CC86F246-4A00-4C9D-B775-195253175C8D}" destId="{BB456774-240B-4BC0-A628-AE2A53018917}" srcOrd="1" destOrd="0" presId="urn:microsoft.com/office/officeart/2005/8/layout/vList2"/>
    <dgm:cxn modelId="{8DA48D55-7942-451A-B4E0-621A38DEF9D0}" type="presParOf" srcId="{CC86F246-4A00-4C9D-B775-195253175C8D}" destId="{F61B191F-6F97-430E-B7BB-1015B5800998}" srcOrd="2" destOrd="0" presId="urn:microsoft.com/office/officeart/2005/8/layout/vList2"/>
    <dgm:cxn modelId="{6189C9F1-A139-4328-ABE3-D9F8C2E47908}" type="presParOf" srcId="{CC86F246-4A00-4C9D-B775-195253175C8D}" destId="{AB75FC77-2F8B-4BEE-A6BD-800E1942D0D5}" srcOrd="3" destOrd="0" presId="urn:microsoft.com/office/officeart/2005/8/layout/vList2"/>
    <dgm:cxn modelId="{D6F30B5D-F16F-406C-972F-DD53FE70387A}" type="presParOf" srcId="{CC86F246-4A00-4C9D-B775-195253175C8D}" destId="{70485E14-FFA8-4091-BE62-A078E498598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3AF854-C427-40FC-BA7C-41486B0E3CA9}">
      <dsp:nvSpPr>
        <dsp:cNvPr id="0" name=""/>
        <dsp:cNvSpPr/>
      </dsp:nvSpPr>
      <dsp:spPr>
        <a:xfrm>
          <a:off x="0" y="52993"/>
          <a:ext cx="7372599" cy="8189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Duties owed to the court</a:t>
          </a:r>
          <a:endParaRPr lang="en-US" sz="3500" kern="1200"/>
        </a:p>
      </dsp:txBody>
      <dsp:txXfrm>
        <a:off x="39980" y="92973"/>
        <a:ext cx="7292639" cy="739039"/>
      </dsp:txXfrm>
    </dsp:sp>
    <dsp:sp modelId="{24948F7A-8946-44E9-A496-2CC6E34D2C89}">
      <dsp:nvSpPr>
        <dsp:cNvPr id="0" name=""/>
        <dsp:cNvSpPr/>
      </dsp:nvSpPr>
      <dsp:spPr>
        <a:xfrm>
          <a:off x="0" y="972793"/>
          <a:ext cx="7372599" cy="818999"/>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Duties to third parties</a:t>
          </a:r>
          <a:endParaRPr lang="en-US" sz="3500" kern="1200"/>
        </a:p>
      </dsp:txBody>
      <dsp:txXfrm>
        <a:off x="39980" y="1012773"/>
        <a:ext cx="7292639" cy="739039"/>
      </dsp:txXfrm>
    </dsp:sp>
    <dsp:sp modelId="{EC62F108-C2B9-4FA4-8CCD-6AA099D277DE}">
      <dsp:nvSpPr>
        <dsp:cNvPr id="0" name=""/>
        <dsp:cNvSpPr/>
      </dsp:nvSpPr>
      <dsp:spPr>
        <a:xfrm>
          <a:off x="0" y="1892593"/>
          <a:ext cx="7372599" cy="818999"/>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Conflicting Duties ?</a:t>
          </a:r>
          <a:endParaRPr lang="en-US" sz="3500" kern="1200" dirty="0"/>
        </a:p>
      </dsp:txBody>
      <dsp:txXfrm>
        <a:off x="39980" y="1932573"/>
        <a:ext cx="7292639" cy="739039"/>
      </dsp:txXfrm>
    </dsp:sp>
    <dsp:sp modelId="{0059AE06-4C6F-49FC-B782-0DE981029C4C}">
      <dsp:nvSpPr>
        <dsp:cNvPr id="0" name=""/>
        <dsp:cNvSpPr/>
      </dsp:nvSpPr>
      <dsp:spPr>
        <a:xfrm>
          <a:off x="0" y="2812393"/>
          <a:ext cx="7372599" cy="818999"/>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Identity Checks</a:t>
          </a:r>
        </a:p>
      </dsp:txBody>
      <dsp:txXfrm>
        <a:off x="39980" y="2852373"/>
        <a:ext cx="7292639" cy="739039"/>
      </dsp:txXfrm>
    </dsp:sp>
    <dsp:sp modelId="{8221DBFA-6CEA-40A7-8089-81CFE46C299C}">
      <dsp:nvSpPr>
        <dsp:cNvPr id="0" name=""/>
        <dsp:cNvSpPr/>
      </dsp:nvSpPr>
      <dsp:spPr>
        <a:xfrm>
          <a:off x="0" y="3732193"/>
          <a:ext cx="7372599" cy="818999"/>
        </a:xfrm>
        <a:prstGeom prst="round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Client Complaints</a:t>
          </a:r>
        </a:p>
      </dsp:txBody>
      <dsp:txXfrm>
        <a:off x="39980" y="3772173"/>
        <a:ext cx="7292639" cy="739039"/>
      </dsp:txXfrm>
    </dsp:sp>
    <dsp:sp modelId="{B6472AF2-7ADC-48C7-AED5-E994D3B1CBF4}">
      <dsp:nvSpPr>
        <dsp:cNvPr id="0" name=""/>
        <dsp:cNvSpPr/>
      </dsp:nvSpPr>
      <dsp:spPr>
        <a:xfrm>
          <a:off x="0" y="4651993"/>
          <a:ext cx="7372599" cy="8189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Promoting and </a:t>
          </a:r>
          <a:r>
            <a:rPr lang="en-US" sz="3500" kern="1200" dirty="0" err="1"/>
            <a:t>Publicising</a:t>
          </a:r>
          <a:r>
            <a:rPr lang="en-US" sz="3500" kern="1200" dirty="0"/>
            <a:t> services</a:t>
          </a:r>
        </a:p>
      </dsp:txBody>
      <dsp:txXfrm>
        <a:off x="39980" y="4691973"/>
        <a:ext cx="7292639" cy="7390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8B3E3-F3DF-4C48-A154-30DBD3994513}">
      <dsp:nvSpPr>
        <dsp:cNvPr id="0" name=""/>
        <dsp:cNvSpPr/>
      </dsp:nvSpPr>
      <dsp:spPr>
        <a:xfrm>
          <a:off x="0" y="5429"/>
          <a:ext cx="7811252" cy="144787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dirty="0"/>
            <a:t>Paragraph 1.2 – you should not take unfair advantage of clients or others</a:t>
          </a:r>
          <a:endParaRPr lang="en-US" sz="2500" kern="1200" dirty="0"/>
        </a:p>
      </dsp:txBody>
      <dsp:txXfrm>
        <a:off x="70679" y="76108"/>
        <a:ext cx="7669894" cy="1306517"/>
      </dsp:txXfrm>
    </dsp:sp>
    <dsp:sp modelId="{F61B191F-6F97-430E-B7BB-1015B5800998}">
      <dsp:nvSpPr>
        <dsp:cNvPr id="0" name=""/>
        <dsp:cNvSpPr/>
      </dsp:nvSpPr>
      <dsp:spPr>
        <a:xfrm>
          <a:off x="0" y="1545540"/>
          <a:ext cx="7811252" cy="1447875"/>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dirty="0"/>
            <a:t>We cannot make contact with the opponent/other party in a matter if they are represented by a solicitor</a:t>
          </a:r>
          <a:endParaRPr lang="en-US" sz="2500" kern="1200" dirty="0"/>
        </a:p>
      </dsp:txBody>
      <dsp:txXfrm>
        <a:off x="70679" y="1616219"/>
        <a:ext cx="7669894" cy="1306517"/>
      </dsp:txXfrm>
    </dsp:sp>
    <dsp:sp modelId="{70485E14-FFA8-4091-BE62-A078E4985986}">
      <dsp:nvSpPr>
        <dsp:cNvPr id="0" name=""/>
        <dsp:cNvSpPr/>
      </dsp:nvSpPr>
      <dsp:spPr>
        <a:xfrm>
          <a:off x="0" y="3065415"/>
          <a:ext cx="7811252" cy="1447875"/>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a:t>Many parties are unrepresented due to funding cuts – why is this a challenge?</a:t>
          </a:r>
          <a:endParaRPr lang="en-US" sz="2500" kern="1200"/>
        </a:p>
      </dsp:txBody>
      <dsp:txXfrm>
        <a:off x="70679" y="3136094"/>
        <a:ext cx="7669894" cy="13065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1917841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1256857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67BAC-B52D-ED54-358F-6C3E46B977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CC7F1B-08A9-71CC-0913-0D0D2B241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2739D7-71F6-FDB1-C55C-4E3D728ADD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D6E8EA-BC6F-5466-D796-22E32E0E0068}"/>
              </a:ext>
            </a:extLst>
          </p:cNvPr>
          <p:cNvSpPr>
            <a:spLocks noGrp="1"/>
          </p:cNvSpPr>
          <p:nvPr>
            <p:ph type="sldNum" sz="quarter" idx="5"/>
          </p:nvPr>
        </p:nvSpPr>
        <p:spPr/>
        <p:txBody>
          <a:bodyPr/>
          <a:lstStyle/>
          <a:p>
            <a:fld id="{52559652-8C12-4FE2-AB1D-324B33413F2C}" type="slidenum">
              <a:rPr lang="en-GB" smtClean="0"/>
              <a:t>19</a:t>
            </a:fld>
            <a:endParaRPr lang="en-GB"/>
          </a:p>
        </p:txBody>
      </p:sp>
    </p:spTree>
    <p:extLst>
      <p:ext uri="{BB962C8B-B14F-4D97-AF65-F5344CB8AC3E}">
        <p14:creationId xmlns:p14="http://schemas.microsoft.com/office/powerpoint/2010/main" val="2665511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32</a:t>
            </a:fld>
            <a:endParaRPr lang="en-GB"/>
          </a:p>
        </p:txBody>
      </p:sp>
    </p:spTree>
    <p:extLst>
      <p:ext uri="{BB962C8B-B14F-4D97-AF65-F5344CB8AC3E}">
        <p14:creationId xmlns:p14="http://schemas.microsoft.com/office/powerpoint/2010/main" val="3716190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19/03/2025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19/03/2025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19/03/2025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19/03/2025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19/03/2025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government/publications/proof-of-identity-checklist/proof-of-identity-checklist#proof-of-identity-checklist-for-individual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hyperlink" Target="https://www.lawsociety.org.uk/public/for-public-visitors/using-a-solicitor/complain-about-a-solicitor"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B6738-851F-9A06-9597-49C4306491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8A4C8F-3C7D-F19A-B501-4F63EB7BCFF3}"/>
              </a:ext>
            </a:extLst>
          </p:cNvPr>
          <p:cNvSpPr>
            <a:spLocks noGrp="1"/>
          </p:cNvSpPr>
          <p:nvPr>
            <p:ph type="ctrTitle"/>
          </p:nvPr>
        </p:nvSpPr>
        <p:spPr>
          <a:xfrm>
            <a:off x="1000360" y="546613"/>
            <a:ext cx="9437601" cy="1646302"/>
          </a:xfrm>
        </p:spPr>
        <p:txBody>
          <a:bodyPr/>
          <a:lstStyle/>
          <a:p>
            <a:pPr algn="ctr"/>
            <a:r>
              <a:rPr lang="en-GB" b="1" dirty="0"/>
              <a:t>Principles of Professional Legal Practice </a:t>
            </a:r>
          </a:p>
        </p:txBody>
      </p:sp>
      <p:sp>
        <p:nvSpPr>
          <p:cNvPr id="3" name="Subtitle 2">
            <a:extLst>
              <a:ext uri="{FF2B5EF4-FFF2-40B4-BE49-F238E27FC236}">
                <a16:creationId xmlns:a16="http://schemas.microsoft.com/office/drawing/2014/main" id="{4A163C75-5056-19C5-6E72-8E57FF17ABEC}"/>
              </a:ext>
            </a:extLst>
          </p:cNvPr>
          <p:cNvSpPr>
            <a:spLocks noGrp="1"/>
          </p:cNvSpPr>
          <p:nvPr>
            <p:ph type="subTitle" idx="1"/>
          </p:nvPr>
        </p:nvSpPr>
        <p:spPr>
          <a:xfrm>
            <a:off x="907174" y="2786980"/>
            <a:ext cx="9139724" cy="2871948"/>
          </a:xfrm>
        </p:spPr>
        <p:txBody>
          <a:bodyPr>
            <a:noAutofit/>
          </a:bodyPr>
          <a:lstStyle/>
          <a:p>
            <a:pPr algn="ctr"/>
            <a:r>
              <a:rPr lang="en-GB" sz="3600" b="1" dirty="0">
                <a:solidFill>
                  <a:schemeClr val="tx1"/>
                </a:solidFill>
              </a:rPr>
              <a:t>Week 7 – Professional Ethics and Client Care </a:t>
            </a:r>
          </a:p>
        </p:txBody>
      </p:sp>
    </p:spTree>
    <p:extLst>
      <p:ext uri="{BB962C8B-B14F-4D97-AF65-F5344CB8AC3E}">
        <p14:creationId xmlns:p14="http://schemas.microsoft.com/office/powerpoint/2010/main" val="24242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BC47E-5621-4366-89A6-750D5515E4CD}"/>
              </a:ext>
            </a:extLst>
          </p:cNvPr>
          <p:cNvSpPr>
            <a:spLocks noGrp="1"/>
          </p:cNvSpPr>
          <p:nvPr>
            <p:ph type="title"/>
          </p:nvPr>
        </p:nvSpPr>
        <p:spPr>
          <a:xfrm>
            <a:off x="410658" y="635273"/>
            <a:ext cx="3272093" cy="2674198"/>
          </a:xfrm>
        </p:spPr>
        <p:txBody>
          <a:bodyPr anchor="t">
            <a:normAutofit/>
          </a:bodyPr>
          <a:lstStyle/>
          <a:p>
            <a:r>
              <a:rPr lang="en-GB" dirty="0"/>
              <a:t>Aims – </a:t>
            </a:r>
            <a:br>
              <a:rPr lang="en-GB" dirty="0"/>
            </a:br>
            <a:r>
              <a:rPr lang="en-GB" dirty="0"/>
              <a:t>Ethical Issues </a:t>
            </a:r>
          </a:p>
        </p:txBody>
      </p:sp>
      <p:graphicFrame>
        <p:nvGraphicFramePr>
          <p:cNvPr id="5" name="Content Placeholder 2">
            <a:extLst>
              <a:ext uri="{FF2B5EF4-FFF2-40B4-BE49-F238E27FC236}">
                <a16:creationId xmlns:a16="http://schemas.microsoft.com/office/drawing/2014/main" id="{2D350222-E9AC-452E-BAE1-9051ED8B6644}"/>
              </a:ext>
            </a:extLst>
          </p:cNvPr>
          <p:cNvGraphicFramePr>
            <a:graphicFrameLocks noGrp="1"/>
          </p:cNvGraphicFramePr>
          <p:nvPr>
            <p:ph idx="1"/>
            <p:extLst>
              <p:ext uri="{D42A27DB-BD31-4B8C-83A1-F6EECF244321}">
                <p14:modId xmlns:p14="http://schemas.microsoft.com/office/powerpoint/2010/main" val="3621533654"/>
              </p:ext>
            </p:extLst>
          </p:nvPr>
        </p:nvGraphicFramePr>
        <p:xfrm>
          <a:off x="3682751" y="635272"/>
          <a:ext cx="7372599" cy="55239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4063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15FD3-5FC8-2119-90BA-6BBF3D34A8B5}"/>
              </a:ext>
            </a:extLst>
          </p:cNvPr>
          <p:cNvSpPr>
            <a:spLocks noGrp="1"/>
          </p:cNvSpPr>
          <p:nvPr>
            <p:ph type="title"/>
          </p:nvPr>
        </p:nvSpPr>
        <p:spPr/>
        <p:txBody>
          <a:bodyPr/>
          <a:lstStyle/>
          <a:p>
            <a:r>
              <a:rPr lang="en-GB" dirty="0"/>
              <a:t>Duties owed to the Court</a:t>
            </a:r>
          </a:p>
        </p:txBody>
      </p:sp>
    </p:spTree>
    <p:extLst>
      <p:ext uri="{BB962C8B-B14F-4D97-AF65-F5344CB8AC3E}">
        <p14:creationId xmlns:p14="http://schemas.microsoft.com/office/powerpoint/2010/main" val="1602881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4CB1E-9D69-C719-A269-5A91653C7E53}"/>
              </a:ext>
            </a:extLst>
          </p:cNvPr>
          <p:cNvSpPr>
            <a:spLocks noGrp="1"/>
          </p:cNvSpPr>
          <p:nvPr>
            <p:ph type="title"/>
          </p:nvPr>
        </p:nvSpPr>
        <p:spPr>
          <a:xfrm>
            <a:off x="316185" y="361362"/>
            <a:ext cx="2434700" cy="1320800"/>
          </a:xfrm>
        </p:spPr>
        <p:txBody>
          <a:bodyPr/>
          <a:lstStyle/>
          <a:p>
            <a:r>
              <a:rPr lang="en-GB" dirty="0"/>
              <a:t>SRA Code of Conduct</a:t>
            </a:r>
          </a:p>
        </p:txBody>
      </p:sp>
      <p:pic>
        <p:nvPicPr>
          <p:cNvPr id="4" name="Picture 3">
            <a:extLst>
              <a:ext uri="{FF2B5EF4-FFF2-40B4-BE49-F238E27FC236}">
                <a16:creationId xmlns:a16="http://schemas.microsoft.com/office/drawing/2014/main" id="{3A5A3E7C-01DA-9A93-724D-D411C4D31FD3}"/>
              </a:ext>
            </a:extLst>
          </p:cNvPr>
          <p:cNvPicPr>
            <a:picLocks noChangeAspect="1"/>
          </p:cNvPicPr>
          <p:nvPr/>
        </p:nvPicPr>
        <p:blipFill>
          <a:blip r:embed="rId2"/>
          <a:stretch>
            <a:fillRect/>
          </a:stretch>
        </p:blipFill>
        <p:spPr>
          <a:xfrm>
            <a:off x="2659825" y="361362"/>
            <a:ext cx="9379222" cy="6011200"/>
          </a:xfrm>
          <a:prstGeom prst="rect">
            <a:avLst/>
          </a:prstGeom>
        </p:spPr>
      </p:pic>
    </p:spTree>
    <p:extLst>
      <p:ext uri="{BB962C8B-B14F-4D97-AF65-F5344CB8AC3E}">
        <p14:creationId xmlns:p14="http://schemas.microsoft.com/office/powerpoint/2010/main" val="3636341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2581C-763D-4274-BD87-02E3800A16BF}"/>
              </a:ext>
            </a:extLst>
          </p:cNvPr>
          <p:cNvSpPr>
            <a:spLocks noGrp="1"/>
          </p:cNvSpPr>
          <p:nvPr>
            <p:ph type="title"/>
          </p:nvPr>
        </p:nvSpPr>
        <p:spPr>
          <a:xfrm>
            <a:off x="458619" y="342929"/>
            <a:ext cx="9594030" cy="4584527"/>
          </a:xfrm>
        </p:spPr>
        <p:txBody>
          <a:bodyPr anchor="t">
            <a:normAutofit/>
          </a:bodyPr>
          <a:lstStyle/>
          <a:p>
            <a:r>
              <a:rPr lang="en-GB" b="1" dirty="0"/>
              <a:t>SRA Code of Conduct – Paragraph 1.4</a:t>
            </a:r>
          </a:p>
        </p:txBody>
      </p:sp>
      <p:sp>
        <p:nvSpPr>
          <p:cNvPr id="3" name="Content Placeholder 2">
            <a:extLst>
              <a:ext uri="{FF2B5EF4-FFF2-40B4-BE49-F238E27FC236}">
                <a16:creationId xmlns:a16="http://schemas.microsoft.com/office/drawing/2014/main" id="{8FA3ABFA-C545-471D-BEF6-CCAAD44A1FFD}"/>
              </a:ext>
            </a:extLst>
          </p:cNvPr>
          <p:cNvSpPr>
            <a:spLocks noGrp="1"/>
          </p:cNvSpPr>
          <p:nvPr>
            <p:ph idx="1"/>
          </p:nvPr>
        </p:nvSpPr>
        <p:spPr>
          <a:xfrm>
            <a:off x="856749" y="1478720"/>
            <a:ext cx="8471281" cy="4916465"/>
          </a:xfrm>
        </p:spPr>
        <p:txBody>
          <a:bodyPr anchor="t">
            <a:normAutofit/>
          </a:bodyPr>
          <a:lstStyle/>
          <a:p>
            <a:pPr marL="0" indent="0">
              <a:buNone/>
            </a:pPr>
            <a:r>
              <a:rPr lang="en-GB" sz="3600" dirty="0"/>
              <a:t>You do not mislead or attempt to mislead your clients, the court or others, either by your own acts or omissions or allowing or being complicit in the acts or omissions of others (including your client</a:t>
            </a:r>
            <a:r>
              <a:rPr lang="en-GB" sz="2800" dirty="0"/>
              <a:t>)</a:t>
            </a:r>
          </a:p>
        </p:txBody>
      </p:sp>
    </p:spTree>
    <p:extLst>
      <p:ext uri="{BB962C8B-B14F-4D97-AF65-F5344CB8AC3E}">
        <p14:creationId xmlns:p14="http://schemas.microsoft.com/office/powerpoint/2010/main" val="812001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13E5F-A5B8-4869-727A-5A8F015EE3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411543-ADB3-B68F-FE4E-06AFC1B84726}"/>
              </a:ext>
            </a:extLst>
          </p:cNvPr>
          <p:cNvSpPr>
            <a:spLocks noGrp="1"/>
          </p:cNvSpPr>
          <p:nvPr>
            <p:ph type="title"/>
          </p:nvPr>
        </p:nvSpPr>
        <p:spPr>
          <a:xfrm>
            <a:off x="430044" y="149525"/>
            <a:ext cx="8596668" cy="759125"/>
          </a:xfrm>
        </p:spPr>
        <p:txBody>
          <a:bodyPr/>
          <a:lstStyle/>
          <a:p>
            <a:r>
              <a:rPr lang="en-GB" dirty="0"/>
              <a:t>Test Question</a:t>
            </a:r>
          </a:p>
        </p:txBody>
      </p:sp>
      <p:sp>
        <p:nvSpPr>
          <p:cNvPr id="3" name="Content Placeholder 2">
            <a:extLst>
              <a:ext uri="{FF2B5EF4-FFF2-40B4-BE49-F238E27FC236}">
                <a16:creationId xmlns:a16="http://schemas.microsoft.com/office/drawing/2014/main" id="{102BBF15-6D49-9D29-51A9-5672E6AD3573}"/>
              </a:ext>
            </a:extLst>
          </p:cNvPr>
          <p:cNvSpPr>
            <a:spLocks noGrp="1"/>
          </p:cNvSpPr>
          <p:nvPr>
            <p:ph idx="1"/>
          </p:nvPr>
        </p:nvSpPr>
        <p:spPr>
          <a:xfrm>
            <a:off x="389786" y="822385"/>
            <a:ext cx="9657111" cy="5549659"/>
          </a:xfrm>
        </p:spPr>
        <p:txBody>
          <a:bodyPr>
            <a:noAutofit/>
          </a:bodyPr>
          <a:lstStyle/>
          <a:p>
            <a:pPr marL="0" indent="0">
              <a:buNone/>
            </a:pPr>
            <a:r>
              <a:rPr lang="en-GB" sz="2000" dirty="0">
                <a:ea typeface="Times New Roman" panose="02020603050405020304" pitchFamily="18" charset="0"/>
              </a:rPr>
              <a:t>You are</a:t>
            </a:r>
            <a:r>
              <a:rPr lang="en-GB" sz="2000" dirty="0">
                <a:effectLst/>
                <a:ea typeface="Times New Roman" panose="02020603050405020304" pitchFamily="18" charset="0"/>
              </a:rPr>
              <a:t> representing a client in a matrimonial dispute. During proceedings, you discover that your client has lied about in their financial statement which is relevant to the dispute.  </a:t>
            </a:r>
          </a:p>
          <a:p>
            <a:pPr marL="0" indent="0">
              <a:buNone/>
            </a:pPr>
            <a:r>
              <a:rPr lang="en-GB" sz="2000" b="1" dirty="0">
                <a:effectLst/>
                <a:ea typeface="Times New Roman" panose="02020603050405020304" pitchFamily="18" charset="0"/>
              </a:rPr>
              <a:t>Which of the following best describes what the solicitor should do in this situation</a:t>
            </a:r>
            <a:r>
              <a:rPr lang="en-GB" sz="2000" dirty="0">
                <a:effectLst/>
                <a:ea typeface="Times New Roman" panose="02020603050405020304" pitchFamily="18" charset="0"/>
              </a:rPr>
              <a:t>?</a:t>
            </a:r>
          </a:p>
          <a:p>
            <a:pPr marL="342900" lvl="0" indent="-342900">
              <a:lnSpc>
                <a:spcPct val="115000"/>
              </a:lnSpc>
              <a:spcAft>
                <a:spcPts val="800"/>
              </a:spcAft>
              <a:buFont typeface="+mj-lt"/>
              <a:buAutoNum type="alphaUcPeriod"/>
            </a:pPr>
            <a:r>
              <a:rPr lang="en-GB" sz="2000" dirty="0">
                <a:effectLst/>
                <a:ea typeface="Times New Roman" panose="02020603050405020304" pitchFamily="18" charset="0"/>
              </a:rPr>
              <a:t>The solicitor must withdraw from acting for the client immediately</a:t>
            </a:r>
          </a:p>
          <a:p>
            <a:pPr marL="342900" lvl="0" indent="-342900">
              <a:lnSpc>
                <a:spcPct val="115000"/>
              </a:lnSpc>
              <a:spcAft>
                <a:spcPts val="800"/>
              </a:spcAft>
              <a:buFont typeface="+mj-lt"/>
              <a:buAutoNum type="alphaUcPeriod"/>
            </a:pPr>
            <a:r>
              <a:rPr lang="en-GB" sz="2000" dirty="0">
                <a:effectLst/>
                <a:ea typeface="Times New Roman" panose="02020603050405020304" pitchFamily="18" charset="0"/>
              </a:rPr>
              <a:t>The solicitor must correct the factual position regardless of whether the client consents</a:t>
            </a:r>
          </a:p>
          <a:p>
            <a:pPr marL="342900" lvl="0" indent="-342900">
              <a:lnSpc>
                <a:spcPct val="115000"/>
              </a:lnSpc>
              <a:spcAft>
                <a:spcPts val="800"/>
              </a:spcAft>
              <a:buFont typeface="+mj-lt"/>
              <a:buAutoNum type="alphaUcPeriod"/>
            </a:pPr>
            <a:r>
              <a:rPr lang="en-GB" sz="2000" dirty="0">
                <a:effectLst/>
                <a:ea typeface="Times New Roman" panose="02020603050405020304" pitchFamily="18" charset="0"/>
              </a:rPr>
              <a:t>The solicitor must keep the information confidential and continue to represent the client.</a:t>
            </a:r>
          </a:p>
          <a:p>
            <a:pPr marL="342900" lvl="0" indent="-342900">
              <a:lnSpc>
                <a:spcPct val="115000"/>
              </a:lnSpc>
              <a:spcAft>
                <a:spcPts val="800"/>
              </a:spcAft>
              <a:buFont typeface="+mj-lt"/>
              <a:buAutoNum type="alphaUcPeriod"/>
            </a:pPr>
            <a:r>
              <a:rPr lang="en-GB" sz="2000" kern="0" dirty="0">
                <a:effectLst/>
                <a:ea typeface="Times New Roman" panose="02020603050405020304" pitchFamily="18" charset="0"/>
              </a:rPr>
              <a:t>The solicitor must seek the client’s consent to correct the factual position, if the client refuses to give consent, the solicitor must withdraw from acting from the client</a:t>
            </a:r>
            <a:br>
              <a:rPr lang="en-GB" sz="2000" kern="0" dirty="0">
                <a:effectLst/>
                <a:ea typeface="Times New Roman" panose="02020603050405020304" pitchFamily="18" charset="0"/>
              </a:rPr>
            </a:br>
            <a:endParaRPr lang="en-GB" sz="2000" dirty="0"/>
          </a:p>
        </p:txBody>
      </p:sp>
    </p:spTree>
    <p:extLst>
      <p:ext uri="{BB962C8B-B14F-4D97-AF65-F5344CB8AC3E}">
        <p14:creationId xmlns:p14="http://schemas.microsoft.com/office/powerpoint/2010/main" val="2914187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CD549-A18E-7F9A-70A1-2861EA9FDD8B}"/>
              </a:ext>
            </a:extLst>
          </p:cNvPr>
          <p:cNvSpPr>
            <a:spLocks noGrp="1"/>
          </p:cNvSpPr>
          <p:nvPr>
            <p:ph type="title"/>
          </p:nvPr>
        </p:nvSpPr>
        <p:spPr>
          <a:xfrm>
            <a:off x="430044" y="149525"/>
            <a:ext cx="8596668" cy="759125"/>
          </a:xfrm>
        </p:spPr>
        <p:txBody>
          <a:bodyPr/>
          <a:lstStyle/>
          <a:p>
            <a:r>
              <a:rPr lang="en-GB" dirty="0"/>
              <a:t>Test Question</a:t>
            </a:r>
          </a:p>
        </p:txBody>
      </p:sp>
      <p:sp>
        <p:nvSpPr>
          <p:cNvPr id="3" name="Content Placeholder 2">
            <a:extLst>
              <a:ext uri="{FF2B5EF4-FFF2-40B4-BE49-F238E27FC236}">
                <a16:creationId xmlns:a16="http://schemas.microsoft.com/office/drawing/2014/main" id="{19BE167A-A318-6FB5-9865-B5E7300D2D0E}"/>
              </a:ext>
            </a:extLst>
          </p:cNvPr>
          <p:cNvSpPr>
            <a:spLocks noGrp="1"/>
          </p:cNvSpPr>
          <p:nvPr>
            <p:ph idx="1"/>
          </p:nvPr>
        </p:nvSpPr>
        <p:spPr>
          <a:xfrm>
            <a:off x="389786" y="822385"/>
            <a:ext cx="9657111" cy="5549659"/>
          </a:xfrm>
        </p:spPr>
        <p:txBody>
          <a:bodyPr>
            <a:noAutofit/>
          </a:bodyPr>
          <a:lstStyle/>
          <a:p>
            <a:pPr marL="0" indent="0">
              <a:buNone/>
            </a:pPr>
            <a:r>
              <a:rPr lang="en-GB" sz="2000" dirty="0">
                <a:ea typeface="Times New Roman" panose="02020603050405020304" pitchFamily="18" charset="0"/>
              </a:rPr>
              <a:t>You are</a:t>
            </a:r>
            <a:r>
              <a:rPr lang="en-GB" sz="2000" dirty="0">
                <a:effectLst/>
                <a:ea typeface="Times New Roman" panose="02020603050405020304" pitchFamily="18" charset="0"/>
              </a:rPr>
              <a:t> representing a client in a matrimonial dispute. During proceedings, you discover that your client has lied about in their financial statement which is relevant to the dispute.  </a:t>
            </a:r>
          </a:p>
          <a:p>
            <a:pPr marL="0" indent="0">
              <a:buNone/>
            </a:pPr>
            <a:r>
              <a:rPr lang="en-GB" sz="2000" b="1" dirty="0">
                <a:effectLst/>
                <a:ea typeface="Times New Roman" panose="02020603050405020304" pitchFamily="18" charset="0"/>
              </a:rPr>
              <a:t>Which of the following best describes what the solicitor should do in this situation</a:t>
            </a:r>
            <a:r>
              <a:rPr lang="en-GB" sz="2000" dirty="0">
                <a:effectLst/>
                <a:ea typeface="Times New Roman" panose="02020603050405020304" pitchFamily="18" charset="0"/>
              </a:rPr>
              <a:t>?</a:t>
            </a:r>
          </a:p>
          <a:p>
            <a:pPr marL="342900" lvl="0" indent="-342900">
              <a:lnSpc>
                <a:spcPct val="115000"/>
              </a:lnSpc>
              <a:spcAft>
                <a:spcPts val="800"/>
              </a:spcAft>
              <a:buFont typeface="+mj-lt"/>
              <a:buAutoNum type="alphaUcPeriod"/>
            </a:pPr>
            <a:r>
              <a:rPr lang="en-GB" sz="2000" dirty="0">
                <a:effectLst/>
                <a:ea typeface="Times New Roman" panose="02020603050405020304" pitchFamily="18" charset="0"/>
              </a:rPr>
              <a:t>The solicitor must withdraw from acting for the client immediately</a:t>
            </a:r>
          </a:p>
          <a:p>
            <a:pPr marL="342900" lvl="0" indent="-342900">
              <a:lnSpc>
                <a:spcPct val="115000"/>
              </a:lnSpc>
              <a:spcAft>
                <a:spcPts val="800"/>
              </a:spcAft>
              <a:buFont typeface="+mj-lt"/>
              <a:buAutoNum type="alphaUcPeriod"/>
            </a:pPr>
            <a:r>
              <a:rPr lang="en-GB" sz="2000" dirty="0">
                <a:effectLst/>
                <a:ea typeface="Times New Roman" panose="02020603050405020304" pitchFamily="18" charset="0"/>
              </a:rPr>
              <a:t>The solicitor must correct the factual position regardless of whether the client consents</a:t>
            </a:r>
          </a:p>
          <a:p>
            <a:pPr marL="342900" lvl="0" indent="-342900">
              <a:lnSpc>
                <a:spcPct val="115000"/>
              </a:lnSpc>
              <a:spcAft>
                <a:spcPts val="800"/>
              </a:spcAft>
              <a:buFont typeface="+mj-lt"/>
              <a:buAutoNum type="alphaUcPeriod"/>
            </a:pPr>
            <a:r>
              <a:rPr lang="en-GB" sz="2000" dirty="0">
                <a:effectLst/>
                <a:ea typeface="Times New Roman" panose="02020603050405020304" pitchFamily="18" charset="0"/>
              </a:rPr>
              <a:t>The solicitor must keep the information confidential and continue to represent the client.</a:t>
            </a:r>
          </a:p>
          <a:p>
            <a:pPr marL="342900" lvl="0" indent="-342900">
              <a:lnSpc>
                <a:spcPct val="115000"/>
              </a:lnSpc>
              <a:spcAft>
                <a:spcPts val="800"/>
              </a:spcAft>
              <a:buFont typeface="+mj-lt"/>
              <a:buAutoNum type="alphaUcPeriod"/>
            </a:pPr>
            <a:r>
              <a:rPr lang="en-GB" sz="2000" b="1" kern="0" dirty="0">
                <a:effectLst/>
                <a:ea typeface="Times New Roman" panose="02020603050405020304" pitchFamily="18" charset="0"/>
              </a:rPr>
              <a:t>The solicitor must seek the client’s consent to correct the factual position, if the client refuses to give consent, the solicitor must withdraw from acting from the client</a:t>
            </a:r>
            <a:br>
              <a:rPr lang="en-GB" sz="2000" b="1" kern="0" dirty="0">
                <a:effectLst/>
                <a:ea typeface="Times New Roman" panose="02020603050405020304" pitchFamily="18" charset="0"/>
              </a:rPr>
            </a:br>
            <a:endParaRPr lang="en-GB" sz="2000" dirty="0"/>
          </a:p>
        </p:txBody>
      </p:sp>
    </p:spTree>
    <p:extLst>
      <p:ext uri="{BB962C8B-B14F-4D97-AF65-F5344CB8AC3E}">
        <p14:creationId xmlns:p14="http://schemas.microsoft.com/office/powerpoint/2010/main" val="2151913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A8C9E-7193-6E1B-AB88-44AAB0E86E37}"/>
              </a:ext>
            </a:extLst>
          </p:cNvPr>
          <p:cNvSpPr>
            <a:spLocks noGrp="1"/>
          </p:cNvSpPr>
          <p:nvPr>
            <p:ph type="title"/>
          </p:nvPr>
        </p:nvSpPr>
        <p:spPr>
          <a:xfrm>
            <a:off x="297772" y="391064"/>
            <a:ext cx="2847994" cy="1320800"/>
          </a:xfrm>
        </p:spPr>
        <p:txBody>
          <a:bodyPr/>
          <a:lstStyle/>
          <a:p>
            <a:r>
              <a:rPr lang="en-GB" dirty="0"/>
              <a:t>In addition:…..</a:t>
            </a:r>
          </a:p>
        </p:txBody>
      </p:sp>
      <p:pic>
        <p:nvPicPr>
          <p:cNvPr id="4" name="Picture 3">
            <a:extLst>
              <a:ext uri="{FF2B5EF4-FFF2-40B4-BE49-F238E27FC236}">
                <a16:creationId xmlns:a16="http://schemas.microsoft.com/office/drawing/2014/main" id="{590B89B9-D55E-8F2A-CFAF-93C27482BE71}"/>
              </a:ext>
            </a:extLst>
          </p:cNvPr>
          <p:cNvPicPr>
            <a:picLocks noChangeAspect="1"/>
          </p:cNvPicPr>
          <p:nvPr/>
        </p:nvPicPr>
        <p:blipFill>
          <a:blip r:embed="rId2"/>
          <a:stretch>
            <a:fillRect/>
          </a:stretch>
        </p:blipFill>
        <p:spPr>
          <a:xfrm>
            <a:off x="3044348" y="338097"/>
            <a:ext cx="8351073" cy="6321401"/>
          </a:xfrm>
          <a:prstGeom prst="rect">
            <a:avLst/>
          </a:prstGeom>
        </p:spPr>
      </p:pic>
    </p:spTree>
    <p:extLst>
      <p:ext uri="{BB962C8B-B14F-4D97-AF65-F5344CB8AC3E}">
        <p14:creationId xmlns:p14="http://schemas.microsoft.com/office/powerpoint/2010/main" val="3412696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E213F-DAEF-A10B-5F09-6CDE7985A2DF}"/>
              </a:ext>
            </a:extLst>
          </p:cNvPr>
          <p:cNvSpPr>
            <a:spLocks noGrp="1"/>
          </p:cNvSpPr>
          <p:nvPr>
            <p:ph type="title"/>
          </p:nvPr>
        </p:nvSpPr>
        <p:spPr>
          <a:xfrm>
            <a:off x="274768" y="247291"/>
            <a:ext cx="8596668" cy="1040921"/>
          </a:xfrm>
        </p:spPr>
        <p:txBody>
          <a:bodyPr>
            <a:normAutofit fontScale="90000"/>
          </a:bodyPr>
          <a:lstStyle/>
          <a:p>
            <a:r>
              <a:rPr lang="en-GB" b="1" dirty="0"/>
              <a:t>So when might these provisions need to be considered carefully?</a:t>
            </a:r>
          </a:p>
        </p:txBody>
      </p:sp>
      <p:sp>
        <p:nvSpPr>
          <p:cNvPr id="3" name="Content Placeholder 2">
            <a:extLst>
              <a:ext uri="{FF2B5EF4-FFF2-40B4-BE49-F238E27FC236}">
                <a16:creationId xmlns:a16="http://schemas.microsoft.com/office/drawing/2014/main" id="{6CC7D2D9-C626-8A1E-718B-42B41203726E}"/>
              </a:ext>
            </a:extLst>
          </p:cNvPr>
          <p:cNvSpPr>
            <a:spLocks noGrp="1"/>
          </p:cNvSpPr>
          <p:nvPr>
            <p:ph idx="1"/>
          </p:nvPr>
        </p:nvSpPr>
        <p:spPr>
          <a:xfrm>
            <a:off x="545062" y="1671759"/>
            <a:ext cx="8915240" cy="4360981"/>
          </a:xfrm>
        </p:spPr>
        <p:txBody>
          <a:bodyPr>
            <a:normAutofit/>
          </a:bodyPr>
          <a:lstStyle/>
          <a:p>
            <a:r>
              <a:rPr lang="en-GB" sz="2800" dirty="0"/>
              <a:t>Solicitor is asked by the client to ‘lie’ on their behalf</a:t>
            </a:r>
          </a:p>
          <a:p>
            <a:r>
              <a:rPr lang="en-GB" sz="2800" dirty="0"/>
              <a:t>Solicitor is asked to withhold information that looks bad for the client</a:t>
            </a:r>
          </a:p>
          <a:p>
            <a:r>
              <a:rPr lang="en-GB" sz="2800" dirty="0"/>
              <a:t>Solicitor comes across information that goes against their case or what the client says</a:t>
            </a:r>
          </a:p>
          <a:p>
            <a:r>
              <a:rPr lang="en-GB" sz="2800" dirty="0"/>
              <a:t>Solicitor comes across information they should not have access to and that gives them an advantage.</a:t>
            </a:r>
          </a:p>
        </p:txBody>
      </p:sp>
    </p:spTree>
    <p:extLst>
      <p:ext uri="{BB962C8B-B14F-4D97-AF65-F5344CB8AC3E}">
        <p14:creationId xmlns:p14="http://schemas.microsoft.com/office/powerpoint/2010/main" val="3578587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3A2D5-7053-8BA6-C7D6-B178A9D9C1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8A83B-A1C4-D67D-6CC1-2AB6B3B84C9F}"/>
              </a:ext>
            </a:extLst>
          </p:cNvPr>
          <p:cNvSpPr>
            <a:spLocks noGrp="1"/>
          </p:cNvSpPr>
          <p:nvPr>
            <p:ph type="title"/>
          </p:nvPr>
        </p:nvSpPr>
        <p:spPr>
          <a:xfrm>
            <a:off x="533560" y="247291"/>
            <a:ext cx="8596668" cy="667265"/>
          </a:xfrm>
        </p:spPr>
        <p:txBody>
          <a:bodyPr/>
          <a:lstStyle/>
          <a:p>
            <a:r>
              <a:rPr lang="en-GB" dirty="0"/>
              <a:t>Test Question</a:t>
            </a:r>
          </a:p>
        </p:txBody>
      </p:sp>
      <p:sp>
        <p:nvSpPr>
          <p:cNvPr id="3" name="Content Placeholder 2">
            <a:extLst>
              <a:ext uri="{FF2B5EF4-FFF2-40B4-BE49-F238E27FC236}">
                <a16:creationId xmlns:a16="http://schemas.microsoft.com/office/drawing/2014/main" id="{83D8CBEE-841F-A8FA-D5A5-B804D4D95E39}"/>
              </a:ext>
            </a:extLst>
          </p:cNvPr>
          <p:cNvSpPr>
            <a:spLocks noGrp="1"/>
          </p:cNvSpPr>
          <p:nvPr>
            <p:ph idx="1"/>
          </p:nvPr>
        </p:nvSpPr>
        <p:spPr>
          <a:xfrm>
            <a:off x="430042" y="914556"/>
            <a:ext cx="9628357" cy="5630018"/>
          </a:xfrm>
        </p:spPr>
        <p:txBody>
          <a:bodyPr>
            <a:normAutofit lnSpcReduction="10000"/>
          </a:bodyPr>
          <a:lstStyle/>
          <a:p>
            <a:pPr marL="0" indent="0">
              <a:lnSpc>
                <a:spcPct val="115000"/>
              </a:lnSpc>
              <a:buNone/>
            </a:pPr>
            <a:r>
              <a:rPr lang="en-GB" sz="2000" dirty="0">
                <a:effectLst/>
                <a:latin typeface="Arial" panose="020B0604020202020204" pitchFamily="34" charset="0"/>
                <a:ea typeface="Arial" panose="020B0604020202020204" pitchFamily="34" charset="0"/>
              </a:rPr>
              <a:t>You are a solicitor in the magistrates’ court,  defending a client charged with common assault. Both sides have made their closing arguments and the legal advisor is summarising the law to the lay magistrates. You realise that in the course of advising the lay magistrates on the law relating to common assault, the legal advisor/justices’ clerk  has made a mistake. The mistaken advice would actually help your client.  </a:t>
            </a:r>
            <a:endParaRPr lang="en-GB" sz="2000" dirty="0">
              <a:effectLst/>
              <a:latin typeface="Times New Roman" panose="02020603050405020304" pitchFamily="18" charset="0"/>
              <a:ea typeface="Times New Roman" panose="02020603050405020304" pitchFamily="18" charset="0"/>
            </a:endParaRPr>
          </a:p>
          <a:p>
            <a:pPr marL="0" indent="0">
              <a:lnSpc>
                <a:spcPct val="115000"/>
              </a:lnSpc>
              <a:buNone/>
            </a:pPr>
            <a:r>
              <a:rPr lang="en-GB" sz="2000" b="1" dirty="0">
                <a:effectLst/>
                <a:latin typeface="Arial" panose="020B0604020202020204" pitchFamily="34" charset="0"/>
                <a:ea typeface="Arial" panose="020B0604020202020204" pitchFamily="34" charset="0"/>
              </a:rPr>
              <a:t>Which one of the following describes the appropriate action that you should take?</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dirty="0">
                <a:effectLst/>
                <a:latin typeface="Arial" panose="020B0604020202020204" pitchFamily="34" charset="0"/>
                <a:ea typeface="Arial" panose="020B0604020202020204" pitchFamily="34" charset="0"/>
              </a:rPr>
              <a:t>You should assume that the legal advisor will discover the error themselves and will properly redirect the lay magistrates on the law when the error is discovered.</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dirty="0">
                <a:effectLst/>
                <a:latin typeface="Arial" panose="020B0604020202020204" pitchFamily="34" charset="0"/>
                <a:ea typeface="Arial" panose="020B0604020202020204" pitchFamily="34" charset="0"/>
              </a:rPr>
              <a:t>You should draw the court’s attention to the error.</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dirty="0">
                <a:effectLst/>
                <a:latin typeface="Arial" panose="020B0604020202020204" pitchFamily="34" charset="0"/>
                <a:ea typeface="Arial" panose="020B0604020202020204" pitchFamily="34" charset="0"/>
              </a:rPr>
              <a:t>You should not disclose the error to the legal advisor</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dirty="0">
                <a:effectLst/>
                <a:latin typeface="Arial" panose="020B0604020202020204" pitchFamily="34" charset="0"/>
                <a:ea typeface="Arial" panose="020B0604020202020204" pitchFamily="34" charset="0"/>
              </a:rPr>
              <a:t>You should draw the prosecutor’s attention to the error</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77295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34D8B-6B23-F245-C9DE-275B05A1B0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3B61DF-044E-50DE-60AB-926C49CD3559}"/>
              </a:ext>
            </a:extLst>
          </p:cNvPr>
          <p:cNvSpPr>
            <a:spLocks noGrp="1"/>
          </p:cNvSpPr>
          <p:nvPr>
            <p:ph type="title"/>
          </p:nvPr>
        </p:nvSpPr>
        <p:spPr>
          <a:xfrm>
            <a:off x="533560" y="247291"/>
            <a:ext cx="8596668" cy="667265"/>
          </a:xfrm>
        </p:spPr>
        <p:txBody>
          <a:bodyPr/>
          <a:lstStyle/>
          <a:p>
            <a:r>
              <a:rPr lang="en-GB" dirty="0"/>
              <a:t>Test Question</a:t>
            </a:r>
          </a:p>
        </p:txBody>
      </p:sp>
      <p:sp>
        <p:nvSpPr>
          <p:cNvPr id="3" name="Content Placeholder 2">
            <a:extLst>
              <a:ext uri="{FF2B5EF4-FFF2-40B4-BE49-F238E27FC236}">
                <a16:creationId xmlns:a16="http://schemas.microsoft.com/office/drawing/2014/main" id="{3543F78E-418C-AA49-84C6-636365FBC0FC}"/>
              </a:ext>
            </a:extLst>
          </p:cNvPr>
          <p:cNvSpPr>
            <a:spLocks noGrp="1"/>
          </p:cNvSpPr>
          <p:nvPr>
            <p:ph idx="1"/>
          </p:nvPr>
        </p:nvSpPr>
        <p:spPr>
          <a:xfrm>
            <a:off x="430042" y="914556"/>
            <a:ext cx="9628357" cy="5630018"/>
          </a:xfrm>
        </p:spPr>
        <p:txBody>
          <a:bodyPr>
            <a:normAutofit lnSpcReduction="10000"/>
          </a:bodyPr>
          <a:lstStyle/>
          <a:p>
            <a:pPr marL="0" indent="0">
              <a:lnSpc>
                <a:spcPct val="115000"/>
              </a:lnSpc>
              <a:buNone/>
            </a:pPr>
            <a:r>
              <a:rPr lang="en-GB" sz="2000" dirty="0">
                <a:effectLst/>
                <a:latin typeface="Arial" panose="020B0604020202020204" pitchFamily="34" charset="0"/>
                <a:ea typeface="Arial" panose="020B0604020202020204" pitchFamily="34" charset="0"/>
              </a:rPr>
              <a:t>You are a solicitor in the magistrates’ court,  defending a client charged with common assault. Both sides have made their closing arguments and the legal advisor is summarising the law to the lay magistrates. You realise that in the course of advising the lay magistrates on the law relating to common assault, the legal advisor/justices’ clerk  has made a mistake. The mistaken advice would actually help your client.  </a:t>
            </a:r>
            <a:endParaRPr lang="en-GB" sz="2000" dirty="0">
              <a:effectLst/>
              <a:latin typeface="Times New Roman" panose="02020603050405020304" pitchFamily="18" charset="0"/>
              <a:ea typeface="Times New Roman" panose="02020603050405020304" pitchFamily="18" charset="0"/>
            </a:endParaRPr>
          </a:p>
          <a:p>
            <a:pPr marL="0" indent="0">
              <a:lnSpc>
                <a:spcPct val="115000"/>
              </a:lnSpc>
              <a:buNone/>
            </a:pPr>
            <a:r>
              <a:rPr lang="en-GB" sz="2000" b="1" dirty="0">
                <a:effectLst/>
                <a:latin typeface="Arial" panose="020B0604020202020204" pitchFamily="34" charset="0"/>
                <a:ea typeface="Arial" panose="020B0604020202020204" pitchFamily="34" charset="0"/>
              </a:rPr>
              <a:t>Which one of the following describes the appropriate action that you should take?</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dirty="0">
                <a:effectLst/>
                <a:latin typeface="Arial" panose="020B0604020202020204" pitchFamily="34" charset="0"/>
                <a:ea typeface="Arial" panose="020B0604020202020204" pitchFamily="34" charset="0"/>
              </a:rPr>
              <a:t>You should assume that the legal advisor will discover the error themselves and will properly redirect the lay magistrates on the law when the error is discovered.</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b="1" dirty="0">
                <a:effectLst/>
                <a:latin typeface="Arial" panose="020B0604020202020204" pitchFamily="34" charset="0"/>
                <a:ea typeface="Arial" panose="020B0604020202020204" pitchFamily="34" charset="0"/>
              </a:rPr>
              <a:t>You should draw the court’s attention to the error.</a:t>
            </a:r>
            <a:endParaRPr lang="en-GB" sz="2000" b="1"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dirty="0">
                <a:effectLst/>
                <a:latin typeface="Arial" panose="020B0604020202020204" pitchFamily="34" charset="0"/>
                <a:ea typeface="Arial" panose="020B0604020202020204" pitchFamily="34" charset="0"/>
              </a:rPr>
              <a:t>You should not disclose the error to the legal advisor</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dirty="0">
                <a:effectLst/>
                <a:latin typeface="Arial" panose="020B0604020202020204" pitchFamily="34" charset="0"/>
                <a:ea typeface="Arial" panose="020B0604020202020204" pitchFamily="34" charset="0"/>
              </a:rPr>
              <a:t>You should draw the prosecutor’s attention to the error</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92539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E937E0-C4D0-A129-A8F9-E8D778762C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EB7CD2-DC04-D8C5-0C6D-F7FEE5C46287}"/>
              </a:ext>
            </a:extLst>
          </p:cNvPr>
          <p:cNvSpPr>
            <a:spLocks noGrp="1"/>
          </p:cNvSpPr>
          <p:nvPr>
            <p:ph type="title"/>
          </p:nvPr>
        </p:nvSpPr>
        <p:spPr/>
        <p:txBody>
          <a:bodyPr/>
          <a:lstStyle/>
          <a:p>
            <a:r>
              <a:rPr lang="en-GB" dirty="0"/>
              <a:t>Duties owed to Third Parties</a:t>
            </a:r>
          </a:p>
        </p:txBody>
      </p:sp>
    </p:spTree>
    <p:extLst>
      <p:ext uri="{BB962C8B-B14F-4D97-AF65-F5344CB8AC3E}">
        <p14:creationId xmlns:p14="http://schemas.microsoft.com/office/powerpoint/2010/main" val="511424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B5A0E-A94E-4F6E-90AF-E81ACFFC286A}"/>
              </a:ext>
            </a:extLst>
          </p:cNvPr>
          <p:cNvSpPr>
            <a:spLocks noGrp="1"/>
          </p:cNvSpPr>
          <p:nvPr>
            <p:ph type="title"/>
          </p:nvPr>
        </p:nvSpPr>
        <p:spPr>
          <a:xfrm>
            <a:off x="740241" y="1577392"/>
            <a:ext cx="3272093" cy="2674198"/>
          </a:xfrm>
        </p:spPr>
        <p:txBody>
          <a:bodyPr anchor="t">
            <a:normAutofit/>
          </a:bodyPr>
          <a:lstStyle/>
          <a:p>
            <a:r>
              <a:rPr lang="en-GB" b="1" dirty="0"/>
              <a:t>Duties owed to third parties </a:t>
            </a:r>
          </a:p>
        </p:txBody>
      </p:sp>
      <p:graphicFrame>
        <p:nvGraphicFramePr>
          <p:cNvPr id="5" name="Content Placeholder 2">
            <a:extLst>
              <a:ext uri="{FF2B5EF4-FFF2-40B4-BE49-F238E27FC236}">
                <a16:creationId xmlns:a16="http://schemas.microsoft.com/office/drawing/2014/main" id="{CE3CAA75-015A-4A29-B772-479BFB28A095}"/>
              </a:ext>
            </a:extLst>
          </p:cNvPr>
          <p:cNvGraphicFramePr>
            <a:graphicFrameLocks noGrp="1"/>
          </p:cNvGraphicFramePr>
          <p:nvPr>
            <p:ph idx="1"/>
            <p:extLst>
              <p:ext uri="{D42A27DB-BD31-4B8C-83A1-F6EECF244321}">
                <p14:modId xmlns:p14="http://schemas.microsoft.com/office/powerpoint/2010/main" val="3958403837"/>
              </p:ext>
            </p:extLst>
          </p:nvPr>
        </p:nvGraphicFramePr>
        <p:xfrm>
          <a:off x="3870385" y="822385"/>
          <a:ext cx="7811252" cy="4538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681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3A539-871E-7F05-E64F-3EDCD2AFCB4E}"/>
              </a:ext>
            </a:extLst>
          </p:cNvPr>
          <p:cNvSpPr>
            <a:spLocks noGrp="1"/>
          </p:cNvSpPr>
          <p:nvPr>
            <p:ph type="title"/>
          </p:nvPr>
        </p:nvSpPr>
        <p:spPr>
          <a:xfrm>
            <a:off x="496102" y="120921"/>
            <a:ext cx="8596668" cy="702863"/>
          </a:xfrm>
        </p:spPr>
        <p:txBody>
          <a:bodyPr/>
          <a:lstStyle/>
          <a:p>
            <a:r>
              <a:rPr lang="en-GB" b="1" dirty="0"/>
              <a:t>Test question</a:t>
            </a:r>
          </a:p>
        </p:txBody>
      </p:sp>
      <p:sp>
        <p:nvSpPr>
          <p:cNvPr id="3" name="Content Placeholder 2">
            <a:extLst>
              <a:ext uri="{FF2B5EF4-FFF2-40B4-BE49-F238E27FC236}">
                <a16:creationId xmlns:a16="http://schemas.microsoft.com/office/drawing/2014/main" id="{ACA22FFA-9120-0B65-2305-33803501D642}"/>
              </a:ext>
            </a:extLst>
          </p:cNvPr>
          <p:cNvSpPr>
            <a:spLocks noGrp="1"/>
          </p:cNvSpPr>
          <p:nvPr>
            <p:ph idx="1"/>
          </p:nvPr>
        </p:nvSpPr>
        <p:spPr>
          <a:xfrm>
            <a:off x="340825" y="823784"/>
            <a:ext cx="9821091" cy="5583145"/>
          </a:xfrm>
        </p:spPr>
        <p:txBody>
          <a:bodyPr>
            <a:normAutofit fontScale="40000" lnSpcReduction="20000"/>
          </a:bodyPr>
          <a:lstStyle/>
          <a:p>
            <a:pPr marL="0" marR="5080" indent="0">
              <a:lnSpc>
                <a:spcPct val="115000"/>
              </a:lnSpc>
              <a:spcAft>
                <a:spcPts val="2105"/>
              </a:spcAft>
              <a:buNone/>
            </a:pPr>
            <a:r>
              <a:rPr lang="en-GB" sz="3800" dirty="0">
                <a:effectLst/>
                <a:ea typeface="Arial" panose="020B0604020202020204" pitchFamily="34" charset="0"/>
              </a:rPr>
              <a:t>You  represent a claimant in a personal injury claim, which arose from an RTA. Your firm receives an envelope containing documents relating to this particular RTA and it is passed on to you as the solicitor </a:t>
            </a:r>
            <a:r>
              <a:rPr lang="en-GB" sz="3800" dirty="0">
                <a:ea typeface="Arial" panose="020B0604020202020204" pitchFamily="34" charset="0"/>
              </a:rPr>
              <a:t>dealing with the matter. On opening the envelope you immediately realise that the contents of the envelope should have been sent to the firm acting for the defendant, and not to you.  You haven’t read the papers as it was clear from the covering letter that they are not meant for you.</a:t>
            </a:r>
          </a:p>
          <a:p>
            <a:pPr marL="0" marR="5080" indent="0">
              <a:lnSpc>
                <a:spcPct val="115000"/>
              </a:lnSpc>
              <a:spcAft>
                <a:spcPts val="2105"/>
              </a:spcAft>
              <a:buNone/>
            </a:pPr>
            <a:r>
              <a:rPr lang="en-GB" sz="3800" b="1" dirty="0">
                <a:effectLst/>
                <a:ea typeface="Arial" panose="020B0604020202020204" pitchFamily="34" charset="0"/>
              </a:rPr>
              <a:t>Which of the following best describes what you should do in the circumstances?</a:t>
            </a:r>
            <a:endParaRPr lang="en-GB" sz="3800" dirty="0">
              <a:effectLst/>
              <a:ea typeface="Times New Roman" panose="02020603050405020304" pitchFamily="18" charset="0"/>
            </a:endParaRPr>
          </a:p>
          <a:p>
            <a:pPr marL="0" marR="5080" indent="0">
              <a:lnSpc>
                <a:spcPct val="115000"/>
              </a:lnSpc>
              <a:spcAft>
                <a:spcPts val="2105"/>
              </a:spcAft>
              <a:buNone/>
            </a:pPr>
            <a:r>
              <a:rPr lang="en-GB" sz="3800" dirty="0">
                <a:effectLst/>
                <a:ea typeface="Arial" panose="020B0604020202020204" pitchFamily="34" charset="0"/>
              </a:rPr>
              <a:t>A. You are obliged to read the papers and make the claimant aware of all information contained in those papers material to the matter in question.</a:t>
            </a:r>
            <a:endParaRPr lang="en-GB" sz="3800" dirty="0">
              <a:effectLst/>
              <a:ea typeface="Times New Roman" panose="02020603050405020304" pitchFamily="18" charset="0"/>
            </a:endParaRPr>
          </a:p>
          <a:p>
            <a:pPr marL="0" marR="5080" indent="0">
              <a:lnSpc>
                <a:spcPct val="115000"/>
              </a:lnSpc>
              <a:spcAft>
                <a:spcPts val="2105"/>
              </a:spcAft>
              <a:buNone/>
            </a:pPr>
            <a:r>
              <a:rPr lang="en-GB" sz="3800" dirty="0">
                <a:effectLst/>
                <a:ea typeface="Arial" panose="020B0604020202020204" pitchFamily="34" charset="0"/>
              </a:rPr>
              <a:t>B. You are obliged to read the papers but you are not required to make the claimant aware of all information contained in those papers material to the matter in question.</a:t>
            </a:r>
            <a:endParaRPr lang="en-GB" sz="3800" dirty="0">
              <a:effectLst/>
              <a:ea typeface="Times New Roman" panose="02020603050405020304" pitchFamily="18" charset="0"/>
            </a:endParaRPr>
          </a:p>
          <a:p>
            <a:pPr marL="0" marR="5080" indent="0">
              <a:lnSpc>
                <a:spcPct val="115000"/>
              </a:lnSpc>
              <a:spcAft>
                <a:spcPts val="2105"/>
              </a:spcAft>
              <a:buNone/>
            </a:pPr>
            <a:r>
              <a:rPr lang="en-GB" sz="3800" dirty="0">
                <a:effectLst/>
                <a:ea typeface="Arial" panose="020B0604020202020204" pitchFamily="34" charset="0"/>
              </a:rPr>
              <a:t>C. You are obliged to return the papers unread to the defendant’s solicitors but you are not required to inform the claimant that you have received the papers in error.</a:t>
            </a:r>
            <a:endParaRPr lang="en-GB" sz="3800" dirty="0">
              <a:effectLst/>
              <a:ea typeface="Times New Roman" panose="02020603050405020304" pitchFamily="18" charset="0"/>
            </a:endParaRPr>
          </a:p>
          <a:p>
            <a:pPr marL="0" marR="5080" indent="0">
              <a:lnSpc>
                <a:spcPct val="115000"/>
              </a:lnSpc>
              <a:spcAft>
                <a:spcPts val="2105"/>
              </a:spcAft>
              <a:buNone/>
            </a:pPr>
            <a:r>
              <a:rPr lang="en-GB" sz="3800" dirty="0">
                <a:effectLst/>
                <a:ea typeface="Arial" panose="020B0604020202020204" pitchFamily="34" charset="0"/>
              </a:rPr>
              <a:t>D. You are obliged to return the papers unread to the defendant’s solicitors but you must inform the claimant that you have received the papers in error.</a:t>
            </a:r>
            <a:endParaRPr lang="en-GB" sz="38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63600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ECDF7-53DD-3DF0-6D42-4D194AF9EB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B56764-FA1C-AC18-7966-6A6D0F998BCE}"/>
              </a:ext>
            </a:extLst>
          </p:cNvPr>
          <p:cNvSpPr>
            <a:spLocks noGrp="1"/>
          </p:cNvSpPr>
          <p:nvPr>
            <p:ph type="title"/>
          </p:nvPr>
        </p:nvSpPr>
        <p:spPr>
          <a:xfrm>
            <a:off x="496102" y="120921"/>
            <a:ext cx="8596668" cy="702863"/>
          </a:xfrm>
        </p:spPr>
        <p:txBody>
          <a:bodyPr/>
          <a:lstStyle/>
          <a:p>
            <a:r>
              <a:rPr lang="en-GB" b="1" dirty="0"/>
              <a:t>Test question</a:t>
            </a:r>
          </a:p>
        </p:txBody>
      </p:sp>
      <p:sp>
        <p:nvSpPr>
          <p:cNvPr id="3" name="Content Placeholder 2">
            <a:extLst>
              <a:ext uri="{FF2B5EF4-FFF2-40B4-BE49-F238E27FC236}">
                <a16:creationId xmlns:a16="http://schemas.microsoft.com/office/drawing/2014/main" id="{CE5B8A9D-30C5-0D74-3E2E-015522E73FC3}"/>
              </a:ext>
            </a:extLst>
          </p:cNvPr>
          <p:cNvSpPr>
            <a:spLocks noGrp="1"/>
          </p:cNvSpPr>
          <p:nvPr>
            <p:ph idx="1"/>
          </p:nvPr>
        </p:nvSpPr>
        <p:spPr>
          <a:xfrm>
            <a:off x="404086" y="823784"/>
            <a:ext cx="9775084" cy="5853061"/>
          </a:xfrm>
        </p:spPr>
        <p:txBody>
          <a:bodyPr>
            <a:normAutofit fontScale="32500" lnSpcReduction="20000"/>
          </a:bodyPr>
          <a:lstStyle/>
          <a:p>
            <a:pPr marL="0" marR="5080" indent="0">
              <a:lnSpc>
                <a:spcPct val="120000"/>
              </a:lnSpc>
              <a:spcAft>
                <a:spcPts val="2105"/>
              </a:spcAft>
              <a:buNone/>
            </a:pPr>
            <a:r>
              <a:rPr lang="en-GB" sz="4500" dirty="0">
                <a:effectLst/>
                <a:ea typeface="Arial" panose="020B0604020202020204" pitchFamily="34" charset="0"/>
              </a:rPr>
              <a:t>You  represent a claimant in a personal injury claim, which arose from an RTA. Your firm receives an envelope containing documents relating to this particular RTA and it is passed on to you as the solicitor </a:t>
            </a:r>
            <a:r>
              <a:rPr lang="en-GB" sz="4500" dirty="0">
                <a:ea typeface="Arial" panose="020B0604020202020204" pitchFamily="34" charset="0"/>
              </a:rPr>
              <a:t>dealing with the matter. On opening the envelope you immediately realise that the contents of the envelope should have been sent to the firm acting for the defendant, and not to you.  You haven’t read the papers as it was clear from the covering letter that they are not meant for you.</a:t>
            </a:r>
          </a:p>
          <a:p>
            <a:pPr marL="0" marR="5080" indent="0">
              <a:lnSpc>
                <a:spcPct val="120000"/>
              </a:lnSpc>
              <a:spcAft>
                <a:spcPts val="2105"/>
              </a:spcAft>
              <a:buNone/>
            </a:pPr>
            <a:r>
              <a:rPr lang="en-GB" sz="4500" b="1" dirty="0">
                <a:effectLst/>
                <a:ea typeface="Arial" panose="020B0604020202020204" pitchFamily="34" charset="0"/>
              </a:rPr>
              <a:t>Which of the following best describes what you should do in the circumstances?</a:t>
            </a:r>
            <a:endParaRPr lang="en-GB" sz="4500" dirty="0">
              <a:effectLst/>
              <a:ea typeface="Times New Roman" panose="02020603050405020304" pitchFamily="18" charset="0"/>
            </a:endParaRPr>
          </a:p>
          <a:p>
            <a:pPr marL="0" marR="5080" indent="0">
              <a:lnSpc>
                <a:spcPct val="120000"/>
              </a:lnSpc>
              <a:spcAft>
                <a:spcPts val="2105"/>
              </a:spcAft>
              <a:buNone/>
            </a:pPr>
            <a:r>
              <a:rPr lang="en-GB" sz="4500" dirty="0">
                <a:effectLst/>
                <a:ea typeface="Arial" panose="020B0604020202020204" pitchFamily="34" charset="0"/>
              </a:rPr>
              <a:t>A. You are obliged to read the papers and make the claimant aware of all information contained in those papers material to the matter in question.</a:t>
            </a:r>
            <a:endParaRPr lang="en-GB" sz="4500" dirty="0">
              <a:effectLst/>
              <a:ea typeface="Times New Roman" panose="02020603050405020304" pitchFamily="18" charset="0"/>
            </a:endParaRPr>
          </a:p>
          <a:p>
            <a:pPr marL="0" marR="5080" indent="0">
              <a:lnSpc>
                <a:spcPct val="120000"/>
              </a:lnSpc>
              <a:spcAft>
                <a:spcPts val="2105"/>
              </a:spcAft>
              <a:buNone/>
            </a:pPr>
            <a:r>
              <a:rPr lang="en-GB" sz="4500" dirty="0">
                <a:effectLst/>
                <a:ea typeface="Arial" panose="020B0604020202020204" pitchFamily="34" charset="0"/>
              </a:rPr>
              <a:t>B. You are obliged to read the papers but you are not required to make the claimant aware of all information contained in those papers material to the matter in question.</a:t>
            </a:r>
            <a:endParaRPr lang="en-GB" sz="4500" dirty="0">
              <a:effectLst/>
              <a:ea typeface="Times New Roman" panose="02020603050405020304" pitchFamily="18" charset="0"/>
            </a:endParaRPr>
          </a:p>
          <a:p>
            <a:pPr marL="0" marR="5080" indent="0">
              <a:lnSpc>
                <a:spcPct val="120000"/>
              </a:lnSpc>
              <a:spcAft>
                <a:spcPts val="2105"/>
              </a:spcAft>
              <a:buNone/>
            </a:pPr>
            <a:r>
              <a:rPr lang="en-GB" sz="4500" b="1" dirty="0">
                <a:effectLst/>
                <a:ea typeface="Arial" panose="020B0604020202020204" pitchFamily="34" charset="0"/>
              </a:rPr>
              <a:t>C. You are obliged to return the papers unread to the defendant’s solicitors but you are not required to inform the claimant that you have received the papers in error.</a:t>
            </a:r>
            <a:endParaRPr lang="en-GB" sz="4500" b="1" dirty="0">
              <a:effectLst/>
              <a:ea typeface="Times New Roman" panose="02020603050405020304" pitchFamily="18" charset="0"/>
            </a:endParaRPr>
          </a:p>
          <a:p>
            <a:pPr marL="0" marR="5080" indent="0">
              <a:lnSpc>
                <a:spcPct val="120000"/>
              </a:lnSpc>
              <a:spcAft>
                <a:spcPts val="2105"/>
              </a:spcAft>
              <a:buNone/>
            </a:pPr>
            <a:r>
              <a:rPr lang="en-GB" sz="4500" dirty="0">
                <a:effectLst/>
                <a:ea typeface="Arial" panose="020B0604020202020204" pitchFamily="34" charset="0"/>
              </a:rPr>
              <a:t>D. You are obliged to return the papers unread to the defendant’s solicitors but you must inform the claimant that you have received the papers in error.</a:t>
            </a:r>
            <a:endParaRPr lang="en-GB" sz="45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197224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B4827F-DF3B-3807-B0A7-A9B7EBB6AD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5BF3ED-0DFD-B619-E560-2D7A6C795CDD}"/>
              </a:ext>
            </a:extLst>
          </p:cNvPr>
          <p:cNvSpPr>
            <a:spLocks noGrp="1"/>
          </p:cNvSpPr>
          <p:nvPr>
            <p:ph type="title"/>
          </p:nvPr>
        </p:nvSpPr>
        <p:spPr/>
        <p:txBody>
          <a:bodyPr/>
          <a:lstStyle/>
          <a:p>
            <a:r>
              <a:rPr lang="en-GB" dirty="0"/>
              <a:t>Conflicting Duties?</a:t>
            </a:r>
          </a:p>
        </p:txBody>
      </p:sp>
    </p:spTree>
    <p:extLst>
      <p:ext uri="{BB962C8B-B14F-4D97-AF65-F5344CB8AC3E}">
        <p14:creationId xmlns:p14="http://schemas.microsoft.com/office/powerpoint/2010/main" val="2872794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E71033-603D-C25F-55ED-01F5DC48C2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7749A9-3F20-4AD6-38A2-E364DFCF9BA4}"/>
              </a:ext>
            </a:extLst>
          </p:cNvPr>
          <p:cNvSpPr>
            <a:spLocks noGrp="1"/>
          </p:cNvSpPr>
          <p:nvPr>
            <p:ph type="title"/>
          </p:nvPr>
        </p:nvSpPr>
        <p:spPr>
          <a:xfrm>
            <a:off x="614073" y="1321835"/>
            <a:ext cx="8596668" cy="881350"/>
          </a:xfrm>
        </p:spPr>
        <p:txBody>
          <a:bodyPr/>
          <a:lstStyle/>
          <a:p>
            <a:r>
              <a:rPr lang="en-GB" dirty="0"/>
              <a:t>Identity Checks</a:t>
            </a:r>
          </a:p>
        </p:txBody>
      </p:sp>
      <p:pic>
        <p:nvPicPr>
          <p:cNvPr id="4" name="Picture 3">
            <a:extLst>
              <a:ext uri="{FF2B5EF4-FFF2-40B4-BE49-F238E27FC236}">
                <a16:creationId xmlns:a16="http://schemas.microsoft.com/office/drawing/2014/main" id="{BF9FBF0B-65E8-20B8-6F36-A096F3C2595B}"/>
              </a:ext>
            </a:extLst>
          </p:cNvPr>
          <p:cNvPicPr>
            <a:picLocks noChangeAspect="1"/>
          </p:cNvPicPr>
          <p:nvPr/>
        </p:nvPicPr>
        <p:blipFill>
          <a:blip r:embed="rId2"/>
          <a:stretch>
            <a:fillRect/>
          </a:stretch>
        </p:blipFill>
        <p:spPr>
          <a:xfrm>
            <a:off x="614073" y="3189177"/>
            <a:ext cx="10225470" cy="1825387"/>
          </a:xfrm>
          <a:prstGeom prst="rect">
            <a:avLst/>
          </a:prstGeom>
        </p:spPr>
      </p:pic>
    </p:spTree>
    <p:extLst>
      <p:ext uri="{BB962C8B-B14F-4D97-AF65-F5344CB8AC3E}">
        <p14:creationId xmlns:p14="http://schemas.microsoft.com/office/powerpoint/2010/main" val="3361548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B3F8C-C48C-3312-8FF4-6A79DE69208B}"/>
              </a:ext>
            </a:extLst>
          </p:cNvPr>
          <p:cNvSpPr>
            <a:spLocks noGrp="1"/>
          </p:cNvSpPr>
          <p:nvPr>
            <p:ph type="title"/>
          </p:nvPr>
        </p:nvSpPr>
        <p:spPr>
          <a:xfrm>
            <a:off x="165501" y="178279"/>
            <a:ext cx="8771466" cy="747623"/>
          </a:xfrm>
        </p:spPr>
        <p:txBody>
          <a:bodyPr>
            <a:normAutofit fontScale="90000"/>
          </a:bodyPr>
          <a:lstStyle/>
          <a:p>
            <a:r>
              <a:rPr lang="en-GB" sz="3100" dirty="0"/>
              <a:t>Preparing for the Interview- Background and Regulatory  Checks</a:t>
            </a:r>
            <a:r>
              <a:rPr lang="en-GB" dirty="0"/>
              <a:t> : </a:t>
            </a:r>
            <a:r>
              <a:rPr lang="en-GB" b="1" dirty="0"/>
              <a:t>Conflict of Interest</a:t>
            </a:r>
          </a:p>
        </p:txBody>
      </p:sp>
      <p:sp>
        <p:nvSpPr>
          <p:cNvPr id="3" name="Content Placeholder 2">
            <a:extLst>
              <a:ext uri="{FF2B5EF4-FFF2-40B4-BE49-F238E27FC236}">
                <a16:creationId xmlns:a16="http://schemas.microsoft.com/office/drawing/2014/main" id="{433752D2-F1A0-4AE4-BDB5-058470706A8A}"/>
              </a:ext>
            </a:extLst>
          </p:cNvPr>
          <p:cNvSpPr>
            <a:spLocks noGrp="1"/>
          </p:cNvSpPr>
          <p:nvPr>
            <p:ph idx="1"/>
          </p:nvPr>
        </p:nvSpPr>
        <p:spPr>
          <a:xfrm>
            <a:off x="294895" y="1492370"/>
            <a:ext cx="9746251" cy="5641675"/>
          </a:xfrm>
        </p:spPr>
        <p:txBody>
          <a:bodyPr>
            <a:normAutofit/>
          </a:bodyPr>
          <a:lstStyle/>
          <a:p>
            <a:pPr marL="0" indent="0">
              <a:lnSpc>
                <a:spcPct val="115000"/>
              </a:lnSpc>
              <a:spcAft>
                <a:spcPts val="800"/>
              </a:spcAft>
              <a:buNone/>
            </a:pPr>
            <a:r>
              <a:rPr lang="en-GB" sz="2000" b="1" kern="100" dirty="0">
                <a:effectLst/>
                <a:ea typeface="DengXian" panose="02010600030101010101" pitchFamily="2" charset="-122"/>
                <a:cs typeface="Times New Roman" panose="02020603050405020304" pitchFamily="18" charset="0"/>
              </a:rPr>
              <a:t>Conflict of Interest information:  </a:t>
            </a:r>
            <a:r>
              <a:rPr lang="en-GB" sz="2000" kern="100" dirty="0">
                <a:effectLst/>
                <a:ea typeface="DengXian" panose="02010600030101010101" pitchFamily="2" charset="-122"/>
                <a:cs typeface="Times New Roman" panose="02020603050405020304" pitchFamily="18" charset="0"/>
              </a:rPr>
              <a:t>check for conflicts with existing clients </a:t>
            </a:r>
            <a:r>
              <a:rPr lang="en-GB" sz="2000" b="1" kern="100" dirty="0">
                <a:effectLst/>
                <a:ea typeface="DengXian" panose="02010600030101010101" pitchFamily="2" charset="-122"/>
                <a:cs typeface="Times New Roman" panose="02020603050405020304" pitchFamily="18" charset="0"/>
              </a:rPr>
              <a:t>PRIOR</a:t>
            </a:r>
            <a:r>
              <a:rPr lang="en-GB" sz="2000" kern="100" dirty="0">
                <a:effectLst/>
                <a:ea typeface="DengXian" panose="02010600030101010101" pitchFamily="2" charset="-122"/>
                <a:cs typeface="Times New Roman" panose="02020603050405020304" pitchFamily="18" charset="0"/>
              </a:rPr>
              <a:t> to the interview. </a:t>
            </a:r>
            <a:r>
              <a:rPr lang="en-GB" sz="2000" kern="100" dirty="0">
                <a:ea typeface="DengXian" panose="02010600030101010101" pitchFamily="2" charset="-122"/>
                <a:cs typeface="Times New Roman" panose="02020603050405020304" pitchFamily="18" charset="0"/>
              </a:rPr>
              <a:t>Why?</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The following information should be obtained from the client to conduct a conflict check and to cancel the interview if there is a conflict:</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name, address and telephone number</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field of law involved, for example matrimonial or crime</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name of the opponent or others involved in the matter if applicable</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If the firm provides interviews on a walk-in basis, then these checks should be done before the interview takes place and if the checks reveal a conflict, no interview should take place.</a:t>
            </a:r>
          </a:p>
          <a:p>
            <a:endParaRPr lang="en-GB" dirty="0"/>
          </a:p>
        </p:txBody>
      </p:sp>
    </p:spTree>
    <p:extLst>
      <p:ext uri="{BB962C8B-B14F-4D97-AF65-F5344CB8AC3E}">
        <p14:creationId xmlns:p14="http://schemas.microsoft.com/office/powerpoint/2010/main" val="2391620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A542E-EB27-E834-005A-879BD4DDDE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7673C8-0B7A-5D9E-2BDF-741E375866CB}"/>
              </a:ext>
            </a:extLst>
          </p:cNvPr>
          <p:cNvSpPr>
            <a:spLocks noGrp="1"/>
          </p:cNvSpPr>
          <p:nvPr>
            <p:ph type="title"/>
          </p:nvPr>
        </p:nvSpPr>
        <p:spPr>
          <a:xfrm>
            <a:off x="315024" y="143773"/>
            <a:ext cx="8596668" cy="747623"/>
          </a:xfrm>
        </p:spPr>
        <p:txBody>
          <a:bodyPr>
            <a:normAutofit fontScale="90000"/>
          </a:bodyPr>
          <a:lstStyle/>
          <a:p>
            <a:r>
              <a:rPr lang="en-GB" sz="3100" dirty="0"/>
              <a:t>Preparing for the Interview- Background and Regulatory  Checks</a:t>
            </a:r>
            <a:r>
              <a:rPr lang="en-GB" sz="3200" dirty="0"/>
              <a:t> : </a:t>
            </a:r>
            <a:r>
              <a:rPr lang="en-GB" sz="3200" b="1" dirty="0"/>
              <a:t>Identity</a:t>
            </a:r>
            <a:endParaRPr lang="en-GB" dirty="0"/>
          </a:p>
        </p:txBody>
      </p:sp>
      <p:sp>
        <p:nvSpPr>
          <p:cNvPr id="3" name="Content Placeholder 2">
            <a:extLst>
              <a:ext uri="{FF2B5EF4-FFF2-40B4-BE49-F238E27FC236}">
                <a16:creationId xmlns:a16="http://schemas.microsoft.com/office/drawing/2014/main" id="{A332C751-70ED-1F12-DD01-821FFA7C95C7}"/>
              </a:ext>
            </a:extLst>
          </p:cNvPr>
          <p:cNvSpPr>
            <a:spLocks noGrp="1"/>
          </p:cNvSpPr>
          <p:nvPr>
            <p:ph idx="1"/>
          </p:nvPr>
        </p:nvSpPr>
        <p:spPr>
          <a:xfrm>
            <a:off x="424291" y="1283570"/>
            <a:ext cx="10922319" cy="5384649"/>
          </a:xfrm>
        </p:spPr>
        <p:txBody>
          <a:bodyPr>
            <a:normAutofit lnSpcReduction="10000"/>
          </a:bodyPr>
          <a:lstStyle/>
          <a:p>
            <a:pPr marL="0" indent="0">
              <a:lnSpc>
                <a:spcPct val="115000"/>
              </a:lnSpc>
              <a:spcAft>
                <a:spcPts val="800"/>
              </a:spcAft>
              <a:buNone/>
            </a:pPr>
            <a:r>
              <a:rPr lang="en-GB" sz="2400" b="1" kern="100" dirty="0">
                <a:effectLst/>
                <a:ea typeface="DengXian" panose="02010600030101010101" pitchFamily="2" charset="-122"/>
                <a:cs typeface="Times New Roman" panose="02020603050405020304" pitchFamily="18" charset="0"/>
              </a:rPr>
              <a:t>Identity information</a:t>
            </a:r>
            <a:endParaRPr lang="en-GB" sz="24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Conducting conflict checks  provides some identity information from the client, however, the identity </a:t>
            </a:r>
            <a:r>
              <a:rPr lang="en-GB" sz="2400" kern="100" dirty="0">
                <a:ea typeface="DengXian" panose="02010600030101010101" pitchFamily="2" charset="-122"/>
                <a:cs typeface="Times New Roman" panose="02020603050405020304" pitchFamily="18" charset="0"/>
              </a:rPr>
              <a:t>of the client</a:t>
            </a:r>
            <a:r>
              <a:rPr lang="en-GB" sz="2400" kern="100" dirty="0">
                <a:effectLst/>
                <a:ea typeface="DengXian" panose="02010600030101010101" pitchFamily="2" charset="-122"/>
                <a:cs typeface="Times New Roman" panose="02020603050405020304" pitchFamily="18" charset="0"/>
              </a:rPr>
              <a:t> must also be checked and verified  in order to comply with paragraph 8.1 SCCS.</a:t>
            </a: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In addition, the Money Laundering, Terrorist Financing and Transfer of Funds (Information on the Payer) Regulations 2017 require that where the work being carried out falls within the regulated sector, verification must be done on the  identity of various parties. </a:t>
            </a: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Sensible practice would be to ask clients to bring evidence of their identity with them to the initial interview to reduce delays in proceeding with the retainer.</a:t>
            </a:r>
          </a:p>
          <a:p>
            <a:endParaRPr lang="en-GB" dirty="0"/>
          </a:p>
        </p:txBody>
      </p:sp>
    </p:spTree>
    <p:extLst>
      <p:ext uri="{BB962C8B-B14F-4D97-AF65-F5344CB8AC3E}">
        <p14:creationId xmlns:p14="http://schemas.microsoft.com/office/powerpoint/2010/main" val="4040293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C3FDB-A614-E4C6-9463-8D036D98A5FC}"/>
              </a:ext>
            </a:extLst>
          </p:cNvPr>
          <p:cNvSpPr>
            <a:spLocks noGrp="1"/>
          </p:cNvSpPr>
          <p:nvPr>
            <p:ph type="title"/>
          </p:nvPr>
        </p:nvSpPr>
        <p:spPr>
          <a:xfrm>
            <a:off x="677334" y="609600"/>
            <a:ext cx="8596668" cy="770626"/>
          </a:xfrm>
        </p:spPr>
        <p:txBody>
          <a:bodyPr/>
          <a:lstStyle/>
          <a:p>
            <a:r>
              <a:rPr lang="en-GB" b="1" dirty="0"/>
              <a:t>Client checks : proof of identity</a:t>
            </a:r>
          </a:p>
        </p:txBody>
      </p:sp>
      <p:sp>
        <p:nvSpPr>
          <p:cNvPr id="3" name="Content Placeholder 2">
            <a:extLst>
              <a:ext uri="{FF2B5EF4-FFF2-40B4-BE49-F238E27FC236}">
                <a16:creationId xmlns:a16="http://schemas.microsoft.com/office/drawing/2014/main" id="{3A119C22-A9BE-9561-6D83-D9F15398EB4D}"/>
              </a:ext>
            </a:extLst>
          </p:cNvPr>
          <p:cNvSpPr>
            <a:spLocks noGrp="1"/>
          </p:cNvSpPr>
          <p:nvPr>
            <p:ph idx="1"/>
          </p:nvPr>
        </p:nvSpPr>
        <p:spPr>
          <a:xfrm>
            <a:off x="729093" y="1620001"/>
            <a:ext cx="8596668" cy="3880773"/>
          </a:xfrm>
        </p:spPr>
        <p:txBody>
          <a:bodyPr>
            <a:normAutofit/>
          </a:bodyPr>
          <a:lstStyle/>
          <a:p>
            <a:r>
              <a:rPr lang="en-GB" sz="2800" dirty="0"/>
              <a:t>Access </a:t>
            </a:r>
            <a:r>
              <a:rPr lang="en-US" sz="2800" dirty="0">
                <a:hlinkClick r:id="rId2"/>
              </a:rPr>
              <a:t>Proof of identity checklist - GOV.UK</a:t>
            </a:r>
            <a:endParaRPr lang="en-US" sz="2800" dirty="0"/>
          </a:p>
          <a:p>
            <a:r>
              <a:rPr lang="en-US" sz="2800" dirty="0"/>
              <a:t>What forms of identity document are required/acceptable for clients who are:</a:t>
            </a:r>
          </a:p>
          <a:p>
            <a:pPr lvl="1"/>
            <a:r>
              <a:rPr lang="en-US" sz="2800" dirty="0"/>
              <a:t>Individuals</a:t>
            </a:r>
          </a:p>
          <a:p>
            <a:pPr lvl="1"/>
            <a:r>
              <a:rPr lang="en-US" sz="2800" dirty="0"/>
              <a:t>Partnerships</a:t>
            </a:r>
          </a:p>
          <a:p>
            <a:pPr lvl="1"/>
            <a:r>
              <a:rPr lang="en-US" sz="2800" dirty="0"/>
              <a:t>Companies</a:t>
            </a:r>
            <a:endParaRPr lang="en-GB" sz="2800" dirty="0"/>
          </a:p>
        </p:txBody>
      </p:sp>
    </p:spTree>
    <p:extLst>
      <p:ext uri="{BB962C8B-B14F-4D97-AF65-F5344CB8AC3E}">
        <p14:creationId xmlns:p14="http://schemas.microsoft.com/office/powerpoint/2010/main" val="9404850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F51949-3F3F-D3A6-E4E5-2788C7391D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AB5CF-DFF9-5CA2-CEE1-DD6B5E6E20E5}"/>
              </a:ext>
            </a:extLst>
          </p:cNvPr>
          <p:cNvSpPr>
            <a:spLocks noGrp="1"/>
          </p:cNvSpPr>
          <p:nvPr>
            <p:ph type="title"/>
          </p:nvPr>
        </p:nvSpPr>
        <p:spPr/>
        <p:txBody>
          <a:bodyPr/>
          <a:lstStyle/>
          <a:p>
            <a:r>
              <a:rPr lang="en-GB" dirty="0"/>
              <a:t>Client complaints</a:t>
            </a:r>
          </a:p>
        </p:txBody>
      </p:sp>
    </p:spTree>
    <p:extLst>
      <p:ext uri="{BB962C8B-B14F-4D97-AF65-F5344CB8AC3E}">
        <p14:creationId xmlns:p14="http://schemas.microsoft.com/office/powerpoint/2010/main" val="35472174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071AC-5961-9146-40C5-E33D876A3C52}"/>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CA3A8085-DFD1-582B-B837-FEBEAF05C0F0}"/>
              </a:ext>
            </a:extLst>
          </p:cNvPr>
          <p:cNvPicPr>
            <a:picLocks noChangeAspect="1"/>
          </p:cNvPicPr>
          <p:nvPr/>
        </p:nvPicPr>
        <p:blipFill>
          <a:blip r:embed="rId2"/>
          <a:stretch>
            <a:fillRect/>
          </a:stretch>
        </p:blipFill>
        <p:spPr>
          <a:xfrm>
            <a:off x="0" y="439454"/>
            <a:ext cx="12192000" cy="5979091"/>
          </a:xfrm>
          <a:prstGeom prst="rect">
            <a:avLst/>
          </a:prstGeom>
        </p:spPr>
      </p:pic>
    </p:spTree>
    <p:extLst>
      <p:ext uri="{BB962C8B-B14F-4D97-AF65-F5344CB8AC3E}">
        <p14:creationId xmlns:p14="http://schemas.microsoft.com/office/powerpoint/2010/main" val="2032350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AF6DD2-F522-A8F6-01C1-CD31F169D6E1}"/>
              </a:ext>
            </a:extLst>
          </p:cNvPr>
          <p:cNvPicPr>
            <a:picLocks noChangeAspect="1"/>
          </p:cNvPicPr>
          <p:nvPr/>
        </p:nvPicPr>
        <p:blipFill>
          <a:blip r:embed="rId2"/>
          <a:stretch>
            <a:fillRect/>
          </a:stretch>
        </p:blipFill>
        <p:spPr>
          <a:xfrm>
            <a:off x="410297" y="212990"/>
            <a:ext cx="9351484" cy="5664474"/>
          </a:xfrm>
          <a:prstGeom prst="rect">
            <a:avLst/>
          </a:prstGeom>
        </p:spPr>
      </p:pic>
      <p:pic>
        <p:nvPicPr>
          <p:cNvPr id="3" name="Picture 2">
            <a:extLst>
              <a:ext uri="{FF2B5EF4-FFF2-40B4-BE49-F238E27FC236}">
                <a16:creationId xmlns:a16="http://schemas.microsoft.com/office/drawing/2014/main" id="{9A9EA34E-7533-F32B-5D76-24BB83FC5ACB}"/>
              </a:ext>
            </a:extLst>
          </p:cNvPr>
          <p:cNvPicPr>
            <a:picLocks noChangeAspect="1"/>
          </p:cNvPicPr>
          <p:nvPr/>
        </p:nvPicPr>
        <p:blipFill>
          <a:blip r:embed="rId3"/>
          <a:stretch>
            <a:fillRect/>
          </a:stretch>
        </p:blipFill>
        <p:spPr>
          <a:xfrm>
            <a:off x="615351" y="5992576"/>
            <a:ext cx="8528454" cy="518623"/>
          </a:xfrm>
          <a:prstGeom prst="rect">
            <a:avLst/>
          </a:prstGeom>
        </p:spPr>
      </p:pic>
    </p:spTree>
    <p:extLst>
      <p:ext uri="{BB962C8B-B14F-4D97-AF65-F5344CB8AC3E}">
        <p14:creationId xmlns:p14="http://schemas.microsoft.com/office/powerpoint/2010/main" val="20891970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42B9C-9508-DDD9-10BE-ADDEECA732B9}"/>
              </a:ext>
            </a:extLst>
          </p:cNvPr>
          <p:cNvSpPr>
            <a:spLocks noGrp="1"/>
          </p:cNvSpPr>
          <p:nvPr>
            <p:ph type="title"/>
          </p:nvPr>
        </p:nvSpPr>
        <p:spPr>
          <a:xfrm>
            <a:off x="579568" y="362310"/>
            <a:ext cx="8596668" cy="810883"/>
          </a:xfrm>
        </p:spPr>
        <p:txBody>
          <a:bodyPr>
            <a:noAutofit/>
          </a:bodyPr>
          <a:lstStyle/>
          <a:p>
            <a:r>
              <a:rPr lang="en-GB" sz="4800" b="1" dirty="0"/>
              <a:t>Task:</a:t>
            </a:r>
          </a:p>
        </p:txBody>
      </p:sp>
      <p:sp>
        <p:nvSpPr>
          <p:cNvPr id="3" name="Content Placeholder 2">
            <a:extLst>
              <a:ext uri="{FF2B5EF4-FFF2-40B4-BE49-F238E27FC236}">
                <a16:creationId xmlns:a16="http://schemas.microsoft.com/office/drawing/2014/main" id="{D5FDFB20-FCE1-2849-8005-42577ED17B64}"/>
              </a:ext>
            </a:extLst>
          </p:cNvPr>
          <p:cNvSpPr>
            <a:spLocks noGrp="1"/>
          </p:cNvSpPr>
          <p:nvPr>
            <p:ph idx="1"/>
          </p:nvPr>
        </p:nvSpPr>
        <p:spPr>
          <a:xfrm>
            <a:off x="677334" y="1420483"/>
            <a:ext cx="8596668" cy="4620879"/>
          </a:xfrm>
        </p:spPr>
        <p:txBody>
          <a:bodyPr>
            <a:normAutofit/>
          </a:bodyPr>
          <a:lstStyle/>
          <a:p>
            <a:r>
              <a:rPr lang="en-GB" sz="2800" dirty="0"/>
              <a:t>Find: </a:t>
            </a:r>
            <a:r>
              <a:rPr lang="en-US" sz="2800" dirty="0">
                <a:hlinkClick r:id="rId2"/>
              </a:rPr>
              <a:t>Complain about a solicitor | The Law Society</a:t>
            </a:r>
            <a:endParaRPr lang="en-GB" sz="2800" dirty="0"/>
          </a:p>
          <a:p>
            <a:r>
              <a:rPr lang="en-GB" sz="2800" dirty="0"/>
              <a:t>A client indicates that they are unhappy with their bill and also unhappy with the service they received.</a:t>
            </a:r>
          </a:p>
          <a:p>
            <a:r>
              <a:rPr lang="en-GB" sz="2800" dirty="0"/>
              <a:t>Consider what you would do as a first response.</a:t>
            </a:r>
          </a:p>
          <a:p>
            <a:r>
              <a:rPr lang="en-GB" sz="2800" dirty="0"/>
              <a:t>Draft a letter to the client explaining to them what the process of making a complaint would be</a:t>
            </a:r>
          </a:p>
        </p:txBody>
      </p:sp>
    </p:spTree>
    <p:extLst>
      <p:ext uri="{BB962C8B-B14F-4D97-AF65-F5344CB8AC3E}">
        <p14:creationId xmlns:p14="http://schemas.microsoft.com/office/powerpoint/2010/main" val="2753533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92527-34E1-4E1E-06FD-A90FE59A2488}"/>
              </a:ext>
            </a:extLst>
          </p:cNvPr>
          <p:cNvSpPr>
            <a:spLocks noGrp="1"/>
          </p:cNvSpPr>
          <p:nvPr>
            <p:ph type="title"/>
          </p:nvPr>
        </p:nvSpPr>
        <p:spPr>
          <a:xfrm>
            <a:off x="453047" y="281797"/>
            <a:ext cx="8596668" cy="787878"/>
          </a:xfrm>
        </p:spPr>
        <p:txBody>
          <a:bodyPr/>
          <a:lstStyle/>
          <a:p>
            <a:r>
              <a:rPr lang="en-GB" b="1" dirty="0"/>
              <a:t>Test question</a:t>
            </a:r>
          </a:p>
        </p:txBody>
      </p:sp>
      <p:sp>
        <p:nvSpPr>
          <p:cNvPr id="3" name="Content Placeholder 2">
            <a:extLst>
              <a:ext uri="{FF2B5EF4-FFF2-40B4-BE49-F238E27FC236}">
                <a16:creationId xmlns:a16="http://schemas.microsoft.com/office/drawing/2014/main" id="{7BEEFF1B-0BEF-9194-636D-ED7BF3B898BE}"/>
              </a:ext>
            </a:extLst>
          </p:cNvPr>
          <p:cNvSpPr>
            <a:spLocks noGrp="1"/>
          </p:cNvSpPr>
          <p:nvPr>
            <p:ph idx="1"/>
          </p:nvPr>
        </p:nvSpPr>
        <p:spPr>
          <a:xfrm>
            <a:off x="504806" y="1069674"/>
            <a:ext cx="9087768" cy="5308121"/>
          </a:xfrm>
        </p:spPr>
        <p:txBody>
          <a:bodyPr>
            <a:normAutofit lnSpcReduction="10000"/>
          </a:bodyPr>
          <a:lstStyle/>
          <a:p>
            <a:pPr marL="0" marR="5080" indent="0">
              <a:lnSpc>
                <a:spcPct val="115000"/>
              </a:lnSpc>
              <a:spcAft>
                <a:spcPts val="1350"/>
              </a:spcAft>
              <a:buNone/>
            </a:pPr>
            <a:r>
              <a:rPr lang="en-GB" sz="1800" dirty="0">
                <a:effectLst/>
                <a:latin typeface="Arial" panose="020B0604020202020204" pitchFamily="34" charset="0"/>
                <a:ea typeface="Arial" panose="020B0604020202020204" pitchFamily="34" charset="0"/>
              </a:rPr>
              <a:t>A partner in a solicitor’s firm receives a call from a client complaining about a bill which they have received in relation to a matter which has just concluded. The partner  explains to the client that the bill is correct and that the firm’s costs are justified. However, the client is adamant that he wants the bill reduced as he thinks it is too high for the work done on the matter. </a:t>
            </a:r>
            <a:endParaRPr lang="en-GB" sz="1800" dirty="0">
              <a:effectLst/>
              <a:latin typeface="Times New Roman" panose="02020603050405020304" pitchFamily="18" charset="0"/>
              <a:ea typeface="Times New Roman" panose="02020603050405020304" pitchFamily="18" charset="0"/>
            </a:endParaRPr>
          </a:p>
          <a:p>
            <a:pPr marL="0" indent="0">
              <a:lnSpc>
                <a:spcPct val="115000"/>
              </a:lnSpc>
              <a:spcAft>
                <a:spcPts val="1345"/>
              </a:spcAft>
              <a:buNone/>
            </a:pPr>
            <a:r>
              <a:rPr lang="en-GB" sz="1800" b="1" dirty="0">
                <a:effectLst/>
                <a:latin typeface="Arial" panose="020B0604020202020204" pitchFamily="34" charset="0"/>
                <a:ea typeface="Arial" panose="020B0604020202020204" pitchFamily="34" charset="0"/>
              </a:rPr>
              <a:t>Which one of the following is the most appropriate action for you to take?</a:t>
            </a:r>
            <a:endParaRPr lang="en-GB" sz="1800"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800"/>
              </a:spcAft>
              <a:buFont typeface="+mj-lt"/>
              <a:buAutoNum type="alphaUcPeriod"/>
            </a:pPr>
            <a:r>
              <a:rPr lang="en-GB" sz="1800" dirty="0">
                <a:effectLst/>
                <a:latin typeface="Arial" panose="020B0604020202020204" pitchFamily="34" charset="0"/>
                <a:ea typeface="Arial" panose="020B0604020202020204" pitchFamily="34" charset="0"/>
              </a:rPr>
              <a:t>You should tell the client to take his complaint to the Legal Ombudsman.</a:t>
            </a:r>
            <a:endParaRPr lang="en-GB" sz="1800"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2105"/>
              </a:spcAft>
              <a:buFont typeface="+mj-lt"/>
              <a:buAutoNum type="alphaUcPeriod"/>
            </a:pPr>
            <a:r>
              <a:rPr lang="en-GB" sz="1800" dirty="0">
                <a:effectLst/>
                <a:latin typeface="Arial" panose="020B0604020202020204" pitchFamily="34" charset="0"/>
                <a:ea typeface="Arial" panose="020B0604020202020204" pitchFamily="34" charset="0"/>
              </a:rPr>
              <a:t>You should ask the court to assess your costs.</a:t>
            </a:r>
            <a:endParaRPr lang="en-GB" sz="1800"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2105"/>
              </a:spcAft>
              <a:buFont typeface="+mj-lt"/>
              <a:buAutoNum type="alphaUcPeriod"/>
            </a:pPr>
            <a:r>
              <a:rPr lang="en-GB" sz="1800" dirty="0">
                <a:effectLst/>
                <a:latin typeface="Arial" panose="020B0604020202020204" pitchFamily="34" charset="0"/>
                <a:ea typeface="Arial" panose="020B0604020202020204" pitchFamily="34" charset="0"/>
              </a:rPr>
              <a:t>You should refer the client to your firm’s complaints procedure</a:t>
            </a:r>
            <a:endParaRPr lang="en-GB" sz="1800"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2105"/>
              </a:spcAft>
              <a:buFont typeface="+mj-lt"/>
              <a:buAutoNum type="alphaUcPeriod"/>
            </a:pPr>
            <a:r>
              <a:rPr lang="en-GB" sz="1800" dirty="0">
                <a:effectLst/>
                <a:latin typeface="Arial" panose="020B0604020202020204" pitchFamily="34" charset="0"/>
                <a:ea typeface="Arial" panose="020B0604020202020204" pitchFamily="34" charset="0"/>
              </a:rPr>
              <a:t>You should warn the client of the amount your firm charges for dealing with complaints.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885214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C26F3-CF2A-C403-A668-9792BB855B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4112D6-0DB6-A827-866F-860DB802762E}"/>
              </a:ext>
            </a:extLst>
          </p:cNvPr>
          <p:cNvSpPr>
            <a:spLocks noGrp="1"/>
          </p:cNvSpPr>
          <p:nvPr>
            <p:ph type="title"/>
          </p:nvPr>
        </p:nvSpPr>
        <p:spPr>
          <a:xfrm>
            <a:off x="453047" y="281797"/>
            <a:ext cx="8596668" cy="787878"/>
          </a:xfrm>
        </p:spPr>
        <p:txBody>
          <a:bodyPr/>
          <a:lstStyle/>
          <a:p>
            <a:r>
              <a:rPr lang="en-GB" b="1" dirty="0"/>
              <a:t>Test question</a:t>
            </a:r>
          </a:p>
        </p:txBody>
      </p:sp>
      <p:sp>
        <p:nvSpPr>
          <p:cNvPr id="3" name="Content Placeholder 2">
            <a:extLst>
              <a:ext uri="{FF2B5EF4-FFF2-40B4-BE49-F238E27FC236}">
                <a16:creationId xmlns:a16="http://schemas.microsoft.com/office/drawing/2014/main" id="{823A32A7-0367-F0FC-5BFB-562A973CB2A2}"/>
              </a:ext>
            </a:extLst>
          </p:cNvPr>
          <p:cNvSpPr>
            <a:spLocks noGrp="1"/>
          </p:cNvSpPr>
          <p:nvPr>
            <p:ph idx="1"/>
          </p:nvPr>
        </p:nvSpPr>
        <p:spPr>
          <a:xfrm>
            <a:off x="504806" y="1069674"/>
            <a:ext cx="9087768" cy="5308121"/>
          </a:xfrm>
        </p:spPr>
        <p:txBody>
          <a:bodyPr>
            <a:normAutofit lnSpcReduction="10000"/>
          </a:bodyPr>
          <a:lstStyle/>
          <a:p>
            <a:pPr marL="0" marR="5080" indent="0">
              <a:lnSpc>
                <a:spcPct val="115000"/>
              </a:lnSpc>
              <a:spcAft>
                <a:spcPts val="1350"/>
              </a:spcAft>
              <a:buNone/>
            </a:pPr>
            <a:r>
              <a:rPr lang="en-GB" sz="1800" dirty="0">
                <a:effectLst/>
                <a:latin typeface="Arial" panose="020B0604020202020204" pitchFamily="34" charset="0"/>
                <a:ea typeface="Arial" panose="020B0604020202020204" pitchFamily="34" charset="0"/>
              </a:rPr>
              <a:t>A partner in a solicitor’s firm receives a call from a client complaining about a bill which they have received in relation to a matter which has just concluded. The partner  explains to the client that the bill is correct and that the firm’s costs are justified. However, the client is adamant that he wants the bill reduced as he thinks it is too high for the work done on the matter. </a:t>
            </a:r>
            <a:endParaRPr lang="en-GB" sz="1800" dirty="0">
              <a:effectLst/>
              <a:latin typeface="Times New Roman" panose="02020603050405020304" pitchFamily="18" charset="0"/>
              <a:ea typeface="Times New Roman" panose="02020603050405020304" pitchFamily="18" charset="0"/>
            </a:endParaRPr>
          </a:p>
          <a:p>
            <a:pPr marL="0" indent="0">
              <a:lnSpc>
                <a:spcPct val="115000"/>
              </a:lnSpc>
              <a:spcAft>
                <a:spcPts val="1345"/>
              </a:spcAft>
              <a:buNone/>
            </a:pPr>
            <a:r>
              <a:rPr lang="en-GB" sz="1800" b="1" dirty="0">
                <a:effectLst/>
                <a:latin typeface="Arial" panose="020B0604020202020204" pitchFamily="34" charset="0"/>
                <a:ea typeface="Arial" panose="020B0604020202020204" pitchFamily="34" charset="0"/>
              </a:rPr>
              <a:t>Which one of the following is the most appropriate action for you to take?</a:t>
            </a:r>
            <a:endParaRPr lang="en-GB" sz="1800"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800"/>
              </a:spcAft>
              <a:buFont typeface="+mj-lt"/>
              <a:buAutoNum type="alphaUcPeriod"/>
            </a:pPr>
            <a:r>
              <a:rPr lang="en-GB" sz="1800" dirty="0">
                <a:effectLst/>
                <a:latin typeface="Arial" panose="020B0604020202020204" pitchFamily="34" charset="0"/>
                <a:ea typeface="Arial" panose="020B0604020202020204" pitchFamily="34" charset="0"/>
              </a:rPr>
              <a:t>You should tell the client to take his complaint to the Legal Ombudsman.</a:t>
            </a:r>
            <a:endParaRPr lang="en-GB" sz="1800"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2105"/>
              </a:spcAft>
              <a:buFont typeface="+mj-lt"/>
              <a:buAutoNum type="alphaUcPeriod"/>
            </a:pPr>
            <a:r>
              <a:rPr lang="en-GB" sz="1800" dirty="0">
                <a:effectLst/>
                <a:latin typeface="Arial" panose="020B0604020202020204" pitchFamily="34" charset="0"/>
                <a:ea typeface="Arial" panose="020B0604020202020204" pitchFamily="34" charset="0"/>
              </a:rPr>
              <a:t>You should ask the court to assess your costs.</a:t>
            </a:r>
            <a:endParaRPr lang="en-GB" sz="1800"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2105"/>
              </a:spcAft>
              <a:buFont typeface="+mj-lt"/>
              <a:buAutoNum type="alphaUcPeriod"/>
            </a:pPr>
            <a:r>
              <a:rPr lang="en-GB" sz="1800" b="1" dirty="0">
                <a:effectLst/>
                <a:latin typeface="Arial" panose="020B0604020202020204" pitchFamily="34" charset="0"/>
                <a:ea typeface="Arial" panose="020B0604020202020204" pitchFamily="34" charset="0"/>
              </a:rPr>
              <a:t>You should refer the client to your firm’s complaints procedure</a:t>
            </a:r>
            <a:endParaRPr lang="en-GB" sz="1800" b="1"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2105"/>
              </a:spcAft>
              <a:buFont typeface="+mj-lt"/>
              <a:buAutoNum type="alphaUcPeriod"/>
            </a:pPr>
            <a:r>
              <a:rPr lang="en-GB" sz="1800" dirty="0">
                <a:effectLst/>
                <a:latin typeface="Arial" panose="020B0604020202020204" pitchFamily="34" charset="0"/>
                <a:ea typeface="Arial" panose="020B0604020202020204" pitchFamily="34" charset="0"/>
              </a:rPr>
              <a:t>You should warn the client of the amount your firm charges for dealing with complaints.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811714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2A661-8318-D2E9-2F5A-B48C846182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FD20D2-90EA-36AE-4D55-B391BAE55BA1}"/>
              </a:ext>
            </a:extLst>
          </p:cNvPr>
          <p:cNvSpPr>
            <a:spLocks noGrp="1"/>
          </p:cNvSpPr>
          <p:nvPr>
            <p:ph type="title"/>
          </p:nvPr>
        </p:nvSpPr>
        <p:spPr/>
        <p:txBody>
          <a:bodyPr/>
          <a:lstStyle/>
          <a:p>
            <a:r>
              <a:rPr lang="en-GB" dirty="0"/>
              <a:t>Promoting and Publicising Services</a:t>
            </a:r>
          </a:p>
        </p:txBody>
      </p:sp>
    </p:spTree>
    <p:extLst>
      <p:ext uri="{BB962C8B-B14F-4D97-AF65-F5344CB8AC3E}">
        <p14:creationId xmlns:p14="http://schemas.microsoft.com/office/powerpoint/2010/main" val="35454712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57AAD-8A9B-6856-6705-1DE598ACD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1E780C-FAD7-BB18-3D84-3C88B01E60AD}"/>
              </a:ext>
            </a:extLst>
          </p:cNvPr>
          <p:cNvSpPr>
            <a:spLocks noGrp="1"/>
          </p:cNvSpPr>
          <p:nvPr>
            <p:ph type="title"/>
          </p:nvPr>
        </p:nvSpPr>
        <p:spPr/>
        <p:txBody>
          <a:bodyPr/>
          <a:lstStyle/>
          <a:p>
            <a:r>
              <a:rPr lang="en-GB" dirty="0"/>
              <a:t>Client Information and Publicity</a:t>
            </a:r>
          </a:p>
        </p:txBody>
      </p:sp>
      <p:pic>
        <p:nvPicPr>
          <p:cNvPr id="4" name="Picture 3">
            <a:extLst>
              <a:ext uri="{FF2B5EF4-FFF2-40B4-BE49-F238E27FC236}">
                <a16:creationId xmlns:a16="http://schemas.microsoft.com/office/drawing/2014/main" id="{FCB54A94-5435-4A09-1934-4B00B153E6A7}"/>
              </a:ext>
            </a:extLst>
          </p:cNvPr>
          <p:cNvPicPr>
            <a:picLocks noChangeAspect="1"/>
          </p:cNvPicPr>
          <p:nvPr/>
        </p:nvPicPr>
        <p:blipFill>
          <a:blip r:embed="rId2"/>
          <a:stretch>
            <a:fillRect/>
          </a:stretch>
        </p:blipFill>
        <p:spPr>
          <a:xfrm>
            <a:off x="599355" y="1270000"/>
            <a:ext cx="9886790" cy="5341453"/>
          </a:xfrm>
          <a:prstGeom prst="rect">
            <a:avLst/>
          </a:prstGeom>
        </p:spPr>
      </p:pic>
    </p:spTree>
    <p:extLst>
      <p:ext uri="{BB962C8B-B14F-4D97-AF65-F5344CB8AC3E}">
        <p14:creationId xmlns:p14="http://schemas.microsoft.com/office/powerpoint/2010/main" val="27923493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3E1A46-DDD2-D6DC-F033-D819DA7B19D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3B30F22-F0BC-C9CF-4817-C6DD7557F348}"/>
              </a:ext>
            </a:extLst>
          </p:cNvPr>
          <p:cNvPicPr>
            <a:picLocks noChangeAspect="1"/>
          </p:cNvPicPr>
          <p:nvPr/>
        </p:nvPicPr>
        <p:blipFill>
          <a:blip r:embed="rId2"/>
          <a:stretch>
            <a:fillRect/>
          </a:stretch>
        </p:blipFill>
        <p:spPr>
          <a:xfrm>
            <a:off x="773815" y="366864"/>
            <a:ext cx="9204072" cy="6142480"/>
          </a:xfrm>
          <a:prstGeom prst="rect">
            <a:avLst/>
          </a:prstGeom>
        </p:spPr>
      </p:pic>
    </p:spTree>
    <p:extLst>
      <p:ext uri="{BB962C8B-B14F-4D97-AF65-F5344CB8AC3E}">
        <p14:creationId xmlns:p14="http://schemas.microsoft.com/office/powerpoint/2010/main" val="12192997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8E07B-1122-C576-271B-8516C47ED1A6}"/>
              </a:ext>
            </a:extLst>
          </p:cNvPr>
          <p:cNvSpPr>
            <a:spLocks noGrp="1"/>
          </p:cNvSpPr>
          <p:nvPr>
            <p:ph type="title"/>
          </p:nvPr>
        </p:nvSpPr>
        <p:spPr>
          <a:xfrm>
            <a:off x="389787" y="184030"/>
            <a:ext cx="8596668" cy="822385"/>
          </a:xfrm>
        </p:spPr>
        <p:txBody>
          <a:bodyPr/>
          <a:lstStyle/>
          <a:p>
            <a:r>
              <a:rPr lang="en-GB" b="1" dirty="0"/>
              <a:t>Test question</a:t>
            </a:r>
          </a:p>
        </p:txBody>
      </p:sp>
      <p:sp>
        <p:nvSpPr>
          <p:cNvPr id="3" name="Content Placeholder 2">
            <a:extLst>
              <a:ext uri="{FF2B5EF4-FFF2-40B4-BE49-F238E27FC236}">
                <a16:creationId xmlns:a16="http://schemas.microsoft.com/office/drawing/2014/main" id="{D31DA493-B6B1-7593-86CA-F4F089D61B0B}"/>
              </a:ext>
            </a:extLst>
          </p:cNvPr>
          <p:cNvSpPr>
            <a:spLocks noGrp="1"/>
          </p:cNvSpPr>
          <p:nvPr>
            <p:ph idx="1"/>
          </p:nvPr>
        </p:nvSpPr>
        <p:spPr>
          <a:xfrm>
            <a:off x="556564" y="1217435"/>
            <a:ext cx="9110772" cy="4746294"/>
          </a:xfrm>
        </p:spPr>
        <p:txBody>
          <a:bodyPr>
            <a:normAutofit fontScale="92500" lnSpcReduction="10000"/>
          </a:bodyPr>
          <a:lstStyle/>
          <a:p>
            <a:pPr marL="0" indent="0">
              <a:lnSpc>
                <a:spcPct val="115000"/>
              </a:lnSpc>
              <a:spcAft>
                <a:spcPts val="25"/>
              </a:spcAft>
              <a:buNone/>
            </a:pPr>
            <a:r>
              <a:rPr lang="en-GB" sz="2400" b="1" dirty="0">
                <a:effectLst/>
                <a:ea typeface="Arial" panose="020B0604020202020204" pitchFamily="34" charset="0"/>
              </a:rPr>
              <a:t>Which ONE of the following statements is WRONG? </a:t>
            </a:r>
            <a:endParaRPr lang="en-GB" sz="2400" dirty="0">
              <a:effectLst/>
              <a:ea typeface="Times New Roman" panose="02020603050405020304" pitchFamily="18" charset="0"/>
            </a:endParaRPr>
          </a:p>
          <a:p>
            <a:pPr marL="0" indent="0">
              <a:lnSpc>
                <a:spcPct val="115000"/>
              </a:lnSpc>
              <a:buNone/>
            </a:pPr>
            <a:endParaRPr lang="en-GB" sz="2400" dirty="0">
              <a:effectLst/>
              <a:ea typeface="Times New Roman" panose="02020603050405020304" pitchFamily="18" charset="0"/>
            </a:endParaRPr>
          </a:p>
          <a:p>
            <a:pPr marL="0" indent="0" algn="just">
              <a:lnSpc>
                <a:spcPct val="115000"/>
              </a:lnSpc>
              <a:buNone/>
            </a:pPr>
            <a:r>
              <a:rPr lang="en-GB" sz="2400" dirty="0">
                <a:effectLst/>
                <a:ea typeface="Arial" panose="020B0604020202020204" pitchFamily="34" charset="0"/>
              </a:rPr>
              <a:t>A. Any publicity relating to a solicitor’s practice must be accurate and not misleading. </a:t>
            </a:r>
            <a:r>
              <a:rPr lang="en-GB" sz="2400" b="1" dirty="0">
                <a:effectLst/>
                <a:ea typeface="Arial" panose="020B0604020202020204" pitchFamily="34" charset="0"/>
              </a:rPr>
              <a:t> </a:t>
            </a:r>
            <a:endParaRPr lang="en-GB" sz="2400" dirty="0">
              <a:effectLst/>
              <a:ea typeface="Times New Roman" panose="02020603050405020304" pitchFamily="18" charset="0"/>
            </a:endParaRPr>
          </a:p>
          <a:p>
            <a:pPr marL="0" indent="0" algn="just">
              <a:lnSpc>
                <a:spcPct val="115000"/>
              </a:lnSpc>
              <a:spcAft>
                <a:spcPts val="20"/>
              </a:spcAft>
              <a:buNone/>
            </a:pPr>
            <a:r>
              <a:rPr lang="en-GB" sz="2400" dirty="0">
                <a:effectLst/>
                <a:ea typeface="Arial" panose="020B0604020202020204" pitchFamily="34" charset="0"/>
              </a:rPr>
              <a:t>B. Solicitors are permitted to advertise their legal services by making unsolicited approaches to current clients. </a:t>
            </a:r>
            <a:r>
              <a:rPr lang="en-GB" sz="2400" b="1" dirty="0">
                <a:effectLst/>
                <a:ea typeface="Arial" panose="020B0604020202020204" pitchFamily="34" charset="0"/>
              </a:rPr>
              <a:t> </a:t>
            </a:r>
            <a:endParaRPr lang="en-GB" sz="2400" dirty="0">
              <a:effectLst/>
              <a:ea typeface="Times New Roman" panose="02020603050405020304" pitchFamily="18" charset="0"/>
            </a:endParaRPr>
          </a:p>
          <a:p>
            <a:pPr marL="0" indent="0" algn="just">
              <a:lnSpc>
                <a:spcPct val="115000"/>
              </a:lnSpc>
              <a:spcAft>
                <a:spcPts val="20"/>
              </a:spcAft>
              <a:buNone/>
            </a:pPr>
            <a:r>
              <a:rPr lang="en-GB" sz="2400" dirty="0">
                <a:effectLst/>
                <a:ea typeface="Arial" panose="020B0604020202020204" pitchFamily="34" charset="0"/>
              </a:rPr>
              <a:t>C. Solicitors are not permitted to advertise their legal services on websites.  </a:t>
            </a:r>
            <a:endParaRPr lang="en-GB" sz="2400" dirty="0">
              <a:effectLst/>
              <a:ea typeface="Times New Roman" panose="02020603050405020304" pitchFamily="18" charset="0"/>
            </a:endParaRPr>
          </a:p>
          <a:p>
            <a:pPr marL="0" indent="0" algn="just">
              <a:lnSpc>
                <a:spcPct val="115000"/>
              </a:lnSpc>
              <a:spcAft>
                <a:spcPts val="20"/>
              </a:spcAft>
              <a:buNone/>
            </a:pPr>
            <a:r>
              <a:rPr lang="en-GB" sz="2400" dirty="0">
                <a:effectLst/>
                <a:ea typeface="Arial" panose="020B0604020202020204" pitchFamily="34" charset="0"/>
              </a:rPr>
              <a:t>D. Solicitors are permitted to advertise their legal services by making unsolicited approaches to former clients. </a:t>
            </a:r>
            <a:r>
              <a:rPr lang="en-GB" sz="2400" b="1" dirty="0">
                <a:effectLst/>
                <a:ea typeface="Arial" panose="020B0604020202020204" pitchFamily="34" charset="0"/>
              </a:rPr>
              <a:t> </a:t>
            </a:r>
            <a:endParaRPr lang="en-GB" sz="2400" dirty="0">
              <a:effectLst/>
              <a:ea typeface="Times New Roman" panose="02020603050405020304" pitchFamily="18" charset="0"/>
            </a:endParaRPr>
          </a:p>
          <a:p>
            <a:pPr marL="0" indent="0">
              <a:lnSpc>
                <a:spcPct val="115000"/>
              </a:lnSpc>
              <a:buNone/>
            </a:pPr>
            <a:r>
              <a:rPr lang="en-GB" sz="2400" b="1" dirty="0">
                <a:effectLst/>
                <a:ea typeface="Arial" panose="020B0604020202020204" pitchFamily="34" charset="0"/>
              </a:rPr>
              <a:t> </a:t>
            </a:r>
            <a:endParaRPr lang="en-GB" sz="24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3148368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CA663-6D09-3067-C6E3-4610C307E4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DDAF7A-8764-6DF8-7724-0ECE3DED4C1A}"/>
              </a:ext>
            </a:extLst>
          </p:cNvPr>
          <p:cNvSpPr>
            <a:spLocks noGrp="1"/>
          </p:cNvSpPr>
          <p:nvPr>
            <p:ph type="title"/>
          </p:nvPr>
        </p:nvSpPr>
        <p:spPr>
          <a:xfrm>
            <a:off x="389787" y="184030"/>
            <a:ext cx="8596668" cy="822385"/>
          </a:xfrm>
        </p:spPr>
        <p:txBody>
          <a:bodyPr/>
          <a:lstStyle/>
          <a:p>
            <a:r>
              <a:rPr lang="en-GB" b="1" dirty="0"/>
              <a:t>Test question</a:t>
            </a:r>
          </a:p>
        </p:txBody>
      </p:sp>
      <p:sp>
        <p:nvSpPr>
          <p:cNvPr id="3" name="Content Placeholder 2">
            <a:extLst>
              <a:ext uri="{FF2B5EF4-FFF2-40B4-BE49-F238E27FC236}">
                <a16:creationId xmlns:a16="http://schemas.microsoft.com/office/drawing/2014/main" id="{74217422-BE55-981F-2452-4433E074A307}"/>
              </a:ext>
            </a:extLst>
          </p:cNvPr>
          <p:cNvSpPr>
            <a:spLocks noGrp="1"/>
          </p:cNvSpPr>
          <p:nvPr>
            <p:ph idx="1"/>
          </p:nvPr>
        </p:nvSpPr>
        <p:spPr>
          <a:xfrm>
            <a:off x="556564" y="1217435"/>
            <a:ext cx="9110772" cy="4746294"/>
          </a:xfrm>
        </p:spPr>
        <p:txBody>
          <a:bodyPr>
            <a:normAutofit fontScale="92500" lnSpcReduction="10000"/>
          </a:bodyPr>
          <a:lstStyle/>
          <a:p>
            <a:pPr marL="0" indent="0">
              <a:lnSpc>
                <a:spcPct val="115000"/>
              </a:lnSpc>
              <a:spcAft>
                <a:spcPts val="25"/>
              </a:spcAft>
              <a:buNone/>
            </a:pPr>
            <a:r>
              <a:rPr lang="en-GB" sz="2400" b="1" dirty="0">
                <a:effectLst/>
                <a:ea typeface="Arial" panose="020B0604020202020204" pitchFamily="34" charset="0"/>
              </a:rPr>
              <a:t>Which ONE of the following statements is WRONG? </a:t>
            </a:r>
            <a:endParaRPr lang="en-GB" sz="2400" dirty="0">
              <a:effectLst/>
              <a:ea typeface="Times New Roman" panose="02020603050405020304" pitchFamily="18" charset="0"/>
            </a:endParaRPr>
          </a:p>
          <a:p>
            <a:pPr marL="0" indent="0">
              <a:lnSpc>
                <a:spcPct val="115000"/>
              </a:lnSpc>
              <a:buNone/>
            </a:pPr>
            <a:endParaRPr lang="en-GB" sz="2400" dirty="0">
              <a:effectLst/>
              <a:ea typeface="Times New Roman" panose="02020603050405020304" pitchFamily="18" charset="0"/>
            </a:endParaRPr>
          </a:p>
          <a:p>
            <a:pPr marL="0" indent="0" algn="just">
              <a:lnSpc>
                <a:spcPct val="115000"/>
              </a:lnSpc>
              <a:buNone/>
            </a:pPr>
            <a:r>
              <a:rPr lang="en-GB" sz="2400" dirty="0">
                <a:effectLst/>
                <a:ea typeface="Arial" panose="020B0604020202020204" pitchFamily="34" charset="0"/>
              </a:rPr>
              <a:t>A. Any publicity relating to a solicitor’s practice must be accurate and not misleading. </a:t>
            </a:r>
            <a:r>
              <a:rPr lang="en-GB" sz="2400" b="1" dirty="0">
                <a:effectLst/>
                <a:ea typeface="Arial" panose="020B0604020202020204" pitchFamily="34" charset="0"/>
              </a:rPr>
              <a:t> </a:t>
            </a:r>
            <a:endParaRPr lang="en-GB" sz="2400" dirty="0">
              <a:effectLst/>
              <a:ea typeface="Times New Roman" panose="02020603050405020304" pitchFamily="18" charset="0"/>
            </a:endParaRPr>
          </a:p>
          <a:p>
            <a:pPr marL="0" indent="0" algn="just">
              <a:lnSpc>
                <a:spcPct val="115000"/>
              </a:lnSpc>
              <a:spcAft>
                <a:spcPts val="20"/>
              </a:spcAft>
              <a:buNone/>
            </a:pPr>
            <a:r>
              <a:rPr lang="en-GB" sz="2400" dirty="0">
                <a:effectLst/>
                <a:ea typeface="Arial" panose="020B0604020202020204" pitchFamily="34" charset="0"/>
              </a:rPr>
              <a:t>B. Solicitors are permitted to advertise their legal services by making unsolicited approaches to current clients.  </a:t>
            </a:r>
            <a:endParaRPr lang="en-GB" sz="2400" dirty="0">
              <a:effectLst/>
              <a:ea typeface="Times New Roman" panose="02020603050405020304" pitchFamily="18" charset="0"/>
            </a:endParaRPr>
          </a:p>
          <a:p>
            <a:pPr marL="0" indent="0" algn="just">
              <a:lnSpc>
                <a:spcPct val="115000"/>
              </a:lnSpc>
              <a:spcAft>
                <a:spcPts val="20"/>
              </a:spcAft>
              <a:buNone/>
            </a:pPr>
            <a:r>
              <a:rPr lang="en-GB" sz="2400" dirty="0">
                <a:effectLst/>
                <a:ea typeface="Arial" panose="020B0604020202020204" pitchFamily="34" charset="0"/>
              </a:rPr>
              <a:t>C. </a:t>
            </a:r>
            <a:r>
              <a:rPr lang="en-GB" sz="2400" b="1" dirty="0">
                <a:effectLst/>
                <a:ea typeface="Arial" panose="020B0604020202020204" pitchFamily="34" charset="0"/>
              </a:rPr>
              <a:t>Solicitors are not permitted to advertise their legal services on websites.  </a:t>
            </a:r>
            <a:endParaRPr lang="en-GB" sz="2400" b="1" dirty="0">
              <a:effectLst/>
              <a:ea typeface="Times New Roman" panose="02020603050405020304" pitchFamily="18" charset="0"/>
            </a:endParaRPr>
          </a:p>
          <a:p>
            <a:pPr marL="0" indent="0" algn="just">
              <a:lnSpc>
                <a:spcPct val="115000"/>
              </a:lnSpc>
              <a:spcAft>
                <a:spcPts val="20"/>
              </a:spcAft>
              <a:buNone/>
            </a:pPr>
            <a:r>
              <a:rPr lang="en-GB" sz="2400" dirty="0">
                <a:effectLst/>
                <a:ea typeface="Arial" panose="020B0604020202020204" pitchFamily="34" charset="0"/>
              </a:rPr>
              <a:t>D. Solicitors are permitted to advertise their legal services by making unsolicited approaches to former clients. </a:t>
            </a:r>
            <a:r>
              <a:rPr lang="en-GB" sz="2400" b="1" dirty="0">
                <a:effectLst/>
                <a:ea typeface="Arial" panose="020B0604020202020204" pitchFamily="34" charset="0"/>
              </a:rPr>
              <a:t> </a:t>
            </a:r>
            <a:endParaRPr lang="en-GB" sz="2400" dirty="0">
              <a:effectLst/>
              <a:ea typeface="Times New Roman" panose="02020603050405020304" pitchFamily="18" charset="0"/>
            </a:endParaRPr>
          </a:p>
          <a:p>
            <a:pPr marL="0" indent="0">
              <a:lnSpc>
                <a:spcPct val="115000"/>
              </a:lnSpc>
              <a:buNone/>
            </a:pPr>
            <a:r>
              <a:rPr lang="en-GB" sz="2400" b="1" dirty="0">
                <a:effectLst/>
                <a:ea typeface="Arial" panose="020B0604020202020204" pitchFamily="34" charset="0"/>
              </a:rPr>
              <a:t> </a:t>
            </a:r>
            <a:endParaRPr lang="en-GB" sz="24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6868757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p:txBody>
          <a:bodyPr/>
          <a:lstStyle/>
          <a:p>
            <a:r>
              <a:rPr lang="en-GB" dirty="0"/>
              <a:t>Any questions? </a:t>
            </a:r>
          </a:p>
        </p:txBody>
      </p:sp>
      <p:pic>
        <p:nvPicPr>
          <p:cNvPr id="4" name="Content Placeholder 3">
            <a:extLst>
              <a:ext uri="{FF2B5EF4-FFF2-40B4-BE49-F238E27FC236}">
                <a16:creationId xmlns:a16="http://schemas.microsoft.com/office/drawing/2014/main" id="{0858E674-C393-D367-6148-2199F9F2A5FB}"/>
              </a:ext>
            </a:extLst>
          </p:cNvPr>
          <p:cNvPicPr>
            <a:picLocks noGrp="1" noChangeAspect="1"/>
          </p:cNvPicPr>
          <p:nvPr>
            <p:ph idx="1"/>
          </p:nvPr>
        </p:nvPicPr>
        <p:blipFill>
          <a:blip r:embed="rId3"/>
          <a:stretch>
            <a:fillRect/>
          </a:stretch>
        </p:blipFill>
        <p:spPr>
          <a:xfrm>
            <a:off x="3215680" y="2192476"/>
            <a:ext cx="6052264" cy="3540781"/>
          </a:xfrm>
          <a:prstGeom prst="rect">
            <a:avLst/>
          </a:prstGeom>
        </p:spPr>
      </p:pic>
    </p:spTree>
    <p:extLst>
      <p:ext uri="{BB962C8B-B14F-4D97-AF65-F5344CB8AC3E}">
        <p14:creationId xmlns:p14="http://schemas.microsoft.com/office/powerpoint/2010/main" val="270898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1157</TotalTime>
  <Words>2014</Words>
  <Application>Microsoft Office PowerPoint</Application>
  <PresentationFormat>Widescreen</PresentationFormat>
  <Paragraphs>129</Paragraphs>
  <Slides>32</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DengXian</vt:lpstr>
      <vt:lpstr>Aptos</vt:lpstr>
      <vt:lpstr>Arial</vt:lpstr>
      <vt:lpstr>Symbol</vt:lpstr>
      <vt:lpstr>Times New Roman</vt:lpstr>
      <vt:lpstr>Trebuchet MS</vt:lpstr>
      <vt:lpstr>Wingdings 3</vt:lpstr>
      <vt:lpstr>Facet</vt:lpstr>
      <vt:lpstr>Principles of Professional Legal Practice </vt:lpstr>
      <vt:lpstr>Aims –  Ethical Issues </vt:lpstr>
      <vt:lpstr>Duties owed to the Court</vt:lpstr>
      <vt:lpstr>SRA Code of Conduct</vt:lpstr>
      <vt:lpstr>SRA Code of Conduct – Paragraph 1.4</vt:lpstr>
      <vt:lpstr>Test Question</vt:lpstr>
      <vt:lpstr>Test Question</vt:lpstr>
      <vt:lpstr>In addition:…..</vt:lpstr>
      <vt:lpstr>So when might these provisions need to be considered carefully?</vt:lpstr>
      <vt:lpstr>Test Question</vt:lpstr>
      <vt:lpstr>Test Question</vt:lpstr>
      <vt:lpstr>Duties owed to Third Parties</vt:lpstr>
      <vt:lpstr>Duties owed to third parties </vt:lpstr>
      <vt:lpstr>Test question</vt:lpstr>
      <vt:lpstr>Test question</vt:lpstr>
      <vt:lpstr>Conflicting Duties?</vt:lpstr>
      <vt:lpstr>Identity Checks</vt:lpstr>
      <vt:lpstr>Preparing for the Interview- Background and Regulatory  Checks : Conflict of Interest</vt:lpstr>
      <vt:lpstr>Preparing for the Interview- Background and Regulatory  Checks : Identity</vt:lpstr>
      <vt:lpstr>Client checks : proof of identity</vt:lpstr>
      <vt:lpstr>Client complaints</vt:lpstr>
      <vt:lpstr>PowerPoint Presentation</vt:lpstr>
      <vt:lpstr>PowerPoint Presentation</vt:lpstr>
      <vt:lpstr>Task:</vt:lpstr>
      <vt:lpstr>Test question</vt:lpstr>
      <vt:lpstr>Test question</vt:lpstr>
      <vt:lpstr>Promoting and Publicising Services</vt:lpstr>
      <vt:lpstr>Client Information and Publicity</vt:lpstr>
      <vt:lpstr>PowerPoint Presentation</vt:lpstr>
      <vt:lpstr>Test question</vt:lpstr>
      <vt:lpstr>Test question</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8</cp:revision>
  <dcterms:created xsi:type="dcterms:W3CDTF">2024-02-03T18:13:02Z</dcterms:created>
  <dcterms:modified xsi:type="dcterms:W3CDTF">2025-03-19T21:10:54Z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