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anva Sans" panose="020B0503030501040103" pitchFamily="34" charset="0"/>
      <p:regular r:id="rId21"/>
    </p:embeddedFont>
    <p:embeddedFont>
      <p:font typeface="Canva Sans Bold" panose="020B0803030501040103" pitchFamily="34" charset="0"/>
      <p:regular r:id="rId22"/>
      <p:bold r:id="rId23"/>
    </p:embeddedFont>
    <p:embeddedFont>
      <p:font typeface="Canva Sans Bold Italics" panose="020B0803030501040103" pitchFamily="34" charset="0"/>
      <p:regular r:id="rId24"/>
      <p:bold r:id="rId25"/>
      <p:italic r:id="rId26"/>
      <p:boldItalic r:id="rId27"/>
    </p:embeddedFont>
    <p:embeddedFont>
      <p:font typeface="Open Sans Bold" pitchFamily="2" charset="0"/>
      <p:regular r:id="rId28"/>
      <p:bold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0" autoAdjust="0"/>
    <p:restoredTop sz="86011" autoAdjust="0"/>
  </p:normalViewPr>
  <p:slideViewPr>
    <p:cSldViewPr>
      <p:cViewPr varScale="1">
        <p:scale>
          <a:sx n="51" d="100"/>
          <a:sy n="51" d="100"/>
        </p:scale>
        <p:origin x="1712" y="4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15.12.2022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HI MY NAME IS Leonard </a:t>
            </a:r>
            <a:r>
              <a:rPr lang="en-US" dirty="0" err="1"/>
              <a:t>Betton</a:t>
            </a:r>
            <a:endParaRPr lang="en-US" dirty="0"/>
          </a:p>
          <a:p>
            <a:r>
              <a:rPr lang="en-US" dirty="0"/>
              <a:t>Today I want to take you on a beach clean of </a:t>
            </a:r>
            <a:r>
              <a:rPr lang="en-US" dirty="0" err="1"/>
              <a:t>Llansteffan</a:t>
            </a:r>
            <a:r>
              <a:rPr lang="en-US" dirty="0"/>
              <a:t> Beach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plastics are bad for our environment due to the fact that they can't be broken down easily.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 created a poster to promote peoples interest in Llansteffan's beach clean and to make people aware of its importance.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plastic found on the beach were cartons , plastic straws, nylon rope, and plastic bottles and tops.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Research shows that the two minute clean can make a huge difference to the cleanliness of our beaches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research show that on welsh beaches</a:t>
            </a:r>
          </a:p>
          <a:p>
            <a:r>
              <a:rPr lang="en-US" dirty="0"/>
              <a:t> the rubbish picked up during a beach clean this year were almost identical to last years figures</a:t>
            </a:r>
          </a:p>
          <a:p>
            <a:r>
              <a:rPr lang="en-US" dirty="0"/>
              <a:t> so we are not doing enough!!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 Sharks and dolphins can get tangled in the plastic bags</a:t>
            </a:r>
          </a:p>
          <a:p>
            <a:r>
              <a:rPr lang="en-US" dirty="0"/>
              <a:t>Or sometimes eat this rubbish thinking its food</a:t>
            </a:r>
          </a:p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 8 million tons of rubbish from land ends up on our beaches and so enter our oceans.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there is 60 times more plastic in the ocean now than there was 15 years ago </a:t>
            </a:r>
          </a:p>
          <a:p>
            <a:r>
              <a:rPr lang="en-US" dirty="0"/>
              <a:t>and we should know better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Cigarette filters are made from plastic fibres and so they also add to the problem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Most public areas now have recycling bins to help encourage people to dispose of waste responsibly.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Local people go to the beach every Sunday and do their part in keeping Llansteffan clean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  <a:p>
            <a:r>
              <a:rPr lang="en-US" dirty="0"/>
              <a:t>Protecting the planet is </a:t>
            </a:r>
            <a:r>
              <a:rPr lang="en-US" dirty="0" err="1"/>
              <a:t>everyones</a:t>
            </a:r>
            <a:r>
              <a:rPr lang="en-US" dirty="0"/>
              <a:t> responsibility</a:t>
            </a:r>
          </a:p>
          <a:p>
            <a:r>
              <a:rPr lang="en-US" dirty="0"/>
              <a:t>And it starts with you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microsoft.com/office/2007/relationships/media" Target="../media/media2.m4a"/><Relationship Id="rId7" Type="http://schemas.openxmlformats.org/officeDocument/2006/relationships/image" Target="../media/image1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4a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4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5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7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les247.co.uk/data-shows-litter-on-welsh-beaches-is-not-going-away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oceanliteracy.unesco.org/plastic-pollution-ocean/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trvst.world/waste-recycling/plastic-pollution/environmental-impact-of-plastic-straws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theoutdoorguide.co.uk/charities-ngos/the-2-minute-foundation/" TargetMode="External"/><Relationship Id="rId4" Type="http://schemas.openxmlformats.org/officeDocument/2006/relationships/image" Target="../media/image5.jpeg"/><Relationship Id="rId9" Type="http://schemas.openxmlformats.org/officeDocument/2006/relationships/hyperlink" Target="https://www.nationalgeographic.com/environment/article/plastic-poll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rcRect t="12500" b="1250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140040" y="7691756"/>
            <a:ext cx="1369799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anva Sans"/>
              </a:rPr>
              <a:t>Llansteffan Beach Clean</a:t>
            </a:r>
          </a:p>
        </p:txBody>
      </p:sp>
      <p:pic>
        <p:nvPicPr>
          <p:cNvPr id="4" name="Picture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29650" y="4629150"/>
            <a:ext cx="1028700" cy="10287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5ED2B3-5A3F-F245-8C4A-4C5809380D3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3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cmd cmd="playFrom(0.0)">
              <p:cBhvr>
                <p:cTn id="7"/>
                <p:tgtEl>
                  <p:spTgt spid="4"/>
                </p:tgtEl>
              </p:cBhvr>
            </p:cmd>
            <p:audio>
              <p:cMediaNode vol="100000" showWhenStopped="0">
                <p:cTn id="8"/>
                <p:tgtEl>
                  <p:spTgt spid="4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0999" r="1086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0" y="838200"/>
            <a:ext cx="18288000" cy="3586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419"/>
              </a:lnSpc>
            </a:pPr>
            <a:r>
              <a:rPr lang="en-US" sz="10299" dirty="0">
                <a:solidFill>
                  <a:srgbClr val="000000"/>
                </a:solidFill>
                <a:latin typeface="Canva Sans Bold"/>
              </a:rPr>
              <a:t>Plastic is a major problem on beaches today </a:t>
            </a:r>
            <a:r>
              <a:rPr lang="en-GB" dirty="0"/>
              <a:t>(Fava, 2022)</a:t>
            </a:r>
            <a:endParaRPr lang="en-US" sz="10299" dirty="0">
              <a:solidFill>
                <a:srgbClr val="000000"/>
              </a:solidFill>
              <a:latin typeface="Canva Sans Bold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51CB4A-35B1-5447-9A33-D54494E0C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0677" r="598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l="518" r="785" b="49180"/>
          <a:stretch>
            <a:fillRect/>
          </a:stretch>
        </p:blipFill>
        <p:spPr>
          <a:xfrm>
            <a:off x="3050062" y="1446717"/>
            <a:ext cx="11473061" cy="835701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0F74DA-D4D0-3842-A636-162E2AA7F3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0677" r="598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t="28536" b="30804"/>
          <a:stretch>
            <a:fillRect/>
          </a:stretch>
        </p:blipFill>
        <p:spPr>
          <a:xfrm>
            <a:off x="495300" y="876300"/>
            <a:ext cx="17297400" cy="89916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530634" y="1937358"/>
            <a:ext cx="14754820" cy="2988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40"/>
              </a:lnSpc>
            </a:pPr>
            <a:r>
              <a:rPr lang="en-US" sz="6600" dirty="0">
                <a:solidFill>
                  <a:srgbClr val="FFFFFF"/>
                </a:solidFill>
                <a:latin typeface="Canva Sans"/>
              </a:rPr>
              <a:t>Plastic can be in the form of tops or straws </a:t>
            </a:r>
            <a:r>
              <a:rPr lang="en-GB" dirty="0"/>
              <a:t>(</a:t>
            </a:r>
            <a:r>
              <a:rPr lang="en-GB" b="1" i="1" dirty="0">
                <a:solidFill>
                  <a:schemeClr val="bg1"/>
                </a:solidFill>
              </a:rPr>
              <a:t>Environmental Impact of Plastic Straws</a:t>
            </a:r>
            <a:r>
              <a:rPr lang="en-GB" b="1" dirty="0">
                <a:solidFill>
                  <a:schemeClr val="bg1"/>
                </a:solidFill>
              </a:rPr>
              <a:t>, 2019)</a:t>
            </a:r>
            <a:endParaRPr lang="en-US" sz="8600" b="1" dirty="0">
              <a:solidFill>
                <a:schemeClr val="bg1"/>
              </a:solidFill>
              <a:latin typeface="Canva San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75D47A-E697-C040-934D-8645BBB7FC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5867" t="682" r="11367"/>
          <a:stretch>
            <a:fillRect/>
          </a:stretch>
        </p:blipFill>
        <p:spPr>
          <a:xfrm>
            <a:off x="0" y="-406400"/>
            <a:ext cx="18288000" cy="106934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508504" y="1666879"/>
            <a:ext cx="9270991" cy="637222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008909" y="159703"/>
            <a:ext cx="1160368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anva Sans"/>
              </a:rPr>
              <a:t>How can we Help?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945779" y="8389303"/>
            <a:ext cx="1439644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Canva Sans"/>
              </a:rPr>
              <a:t>Two minute beach clean!!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8048E9-725C-DB49-8A5A-B5FB6F4B3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63C3486-6187-1241-971A-341952BC561D}"/>
              </a:ext>
            </a:extLst>
          </p:cNvPr>
          <p:cNvSpPr/>
          <p:nvPr/>
        </p:nvSpPr>
        <p:spPr>
          <a:xfrm>
            <a:off x="13779495" y="9752092"/>
            <a:ext cx="32816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</a:rPr>
              <a:t>The 2 Minute Foundation</a:t>
            </a:r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, 2022)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318" t="3998" r="4058" b="26280"/>
          <a:stretch>
            <a:fillRect/>
          </a:stretch>
        </p:blipFill>
        <p:spPr>
          <a:xfrm>
            <a:off x="0" y="0"/>
            <a:ext cx="18288000" cy="10000635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0381" y="4274503"/>
            <a:ext cx="287238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anva Sans"/>
              </a:rPr>
              <a:t>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7238" y="4471036"/>
            <a:ext cx="18000762" cy="4732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anva Sans"/>
              </a:rPr>
              <a:t>We are not doing enough!</a:t>
            </a:r>
          </a:p>
          <a:p>
            <a:pPr algn="ctr">
              <a:lnSpc>
                <a:spcPts val="12460"/>
              </a:lnSpc>
            </a:pPr>
            <a:r>
              <a:rPr lang="en-US" sz="8900">
                <a:solidFill>
                  <a:srgbClr val="000000"/>
                </a:solidFill>
                <a:latin typeface="Canva Sans"/>
              </a:rPr>
              <a:t>Data on welsh beaches show the pollution is NOT decreasing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CC6CED-4431-114E-8BE1-4C4412CDB8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C07411B-E64F-7B4F-A0EC-4473E3E1207B}"/>
              </a:ext>
            </a:extLst>
          </p:cNvPr>
          <p:cNvSpPr/>
          <p:nvPr/>
        </p:nvSpPr>
        <p:spPr>
          <a:xfrm>
            <a:off x="14706600" y="9269775"/>
            <a:ext cx="1860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(Gregory, 2022b)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4368" t="17571" r="22606" b="679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t="16385" b="11859"/>
          <a:stretch>
            <a:fillRect/>
          </a:stretch>
        </p:blipFill>
        <p:spPr>
          <a:xfrm>
            <a:off x="657539" y="1219653"/>
            <a:ext cx="16601761" cy="837603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0" y="-171450"/>
            <a:ext cx="17916839" cy="4726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4AAD"/>
                </a:solidFill>
                <a:latin typeface="Canva Sans"/>
              </a:rPr>
              <a:t>Sharks and dolphins eat the rubbish thinking its food</a:t>
            </a:r>
          </a:p>
          <a:p>
            <a:pPr algn="ctr">
              <a:lnSpc>
                <a:spcPts val="12040"/>
              </a:lnSpc>
            </a:pPr>
            <a:endParaRPr lang="en-US" sz="9200">
              <a:solidFill>
                <a:srgbClr val="004AAD"/>
              </a:solidFill>
              <a:latin typeface="Canva Sans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488C95-00DF-B349-8919-791A1CF3E5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EF50D7-EDA2-CE40-B5FD-DBABAAFC4819}"/>
              </a:ext>
            </a:extLst>
          </p:cNvPr>
          <p:cNvSpPr txBox="1"/>
          <p:nvPr/>
        </p:nvSpPr>
        <p:spPr>
          <a:xfrm>
            <a:off x="14706600" y="2857500"/>
            <a:ext cx="16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(Fava, 2022)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0" y="0"/>
            <a:ext cx="18288000" cy="1028699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508504" y="1666878"/>
            <a:ext cx="9270991" cy="695324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0" y="5752228"/>
            <a:ext cx="18288000" cy="3195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dirty="0">
                <a:solidFill>
                  <a:srgbClr val="000000"/>
                </a:solidFill>
                <a:latin typeface="Canva Sans"/>
              </a:rPr>
              <a:t>Every year 8 million tons of plastics end up in our ocean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F108AF-B7F9-264D-8619-9CC62857F9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A1C682E-6551-444E-8B78-BF02988772A1}"/>
              </a:ext>
            </a:extLst>
          </p:cNvPr>
          <p:cNvSpPr/>
          <p:nvPr/>
        </p:nvSpPr>
        <p:spPr>
          <a:xfrm>
            <a:off x="13779495" y="9097364"/>
            <a:ext cx="17152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(Parker, 2019b)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26629" t="10024" r="21105" b="2725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t="13075" b="6607"/>
          <a:stretch>
            <a:fillRect/>
          </a:stretch>
        </p:blipFill>
        <p:spPr>
          <a:xfrm>
            <a:off x="838200" y="1851850"/>
            <a:ext cx="16230600" cy="733278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7150" y="110300"/>
            <a:ext cx="18230850" cy="174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89"/>
              </a:lnSpc>
            </a:pPr>
            <a:r>
              <a:rPr lang="en-US" sz="4992">
                <a:solidFill>
                  <a:srgbClr val="000000"/>
                </a:solidFill>
                <a:latin typeface="Canva Sans"/>
              </a:rPr>
              <a:t>Research shows there is 60 times more plastic in the oceans than 15 years ago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A20446-9C8D-6745-8DF4-45AB2CE5C6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311068-CDDC-724A-AD7D-2053A5A4E176}"/>
              </a:ext>
            </a:extLst>
          </p:cNvPr>
          <p:cNvSpPr txBox="1"/>
          <p:nvPr/>
        </p:nvSpPr>
        <p:spPr>
          <a:xfrm>
            <a:off x="11811000" y="956310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(PARKER, 2019b)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6637" r="17050" b="842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283808" y="119188"/>
            <a:ext cx="5720383" cy="7627178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0" y="7593965"/>
            <a:ext cx="18288000" cy="27165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20"/>
              </a:lnSpc>
            </a:pPr>
            <a:r>
              <a:rPr lang="en-US" sz="7800" dirty="0">
                <a:solidFill>
                  <a:srgbClr val="000000"/>
                </a:solidFill>
                <a:latin typeface="Canva Sans"/>
              </a:rPr>
              <a:t>Cigarettes filters are made out of plastic fibers </a:t>
            </a:r>
            <a:r>
              <a:rPr lang="en-GB" b="1" dirty="0"/>
              <a:t>(</a:t>
            </a:r>
            <a:r>
              <a:rPr lang="en-GB" b="1" i="1" dirty="0"/>
              <a:t>Cigarette Butts: How the No 1 Most Littered Objects Are Choking Our Coasts</a:t>
            </a:r>
            <a:r>
              <a:rPr lang="en-GB" b="1" dirty="0"/>
              <a:t>, 2022</a:t>
            </a:r>
            <a:r>
              <a:rPr lang="en-GB" dirty="0"/>
              <a:t>)</a:t>
            </a:r>
            <a:endParaRPr lang="en-US" sz="7800" dirty="0">
              <a:solidFill>
                <a:srgbClr val="000000"/>
              </a:solidFill>
              <a:latin typeface="Canva San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849328-0484-0842-9DAB-CDE3F7F08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9617" t="2898" r="9464"/>
          <a:stretch>
            <a:fillRect/>
          </a:stretch>
        </p:blipFill>
        <p:spPr>
          <a:xfrm>
            <a:off x="-127000" y="130322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283808" y="6016"/>
            <a:ext cx="5720383" cy="7627178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-152400" y="5829300"/>
            <a:ext cx="18288000" cy="2951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00"/>
              </a:lnSpc>
            </a:pPr>
            <a:r>
              <a:rPr lang="en-US" sz="8500" dirty="0">
                <a:solidFill>
                  <a:srgbClr val="000000"/>
                </a:solidFill>
                <a:latin typeface="Canva Sans"/>
              </a:rPr>
              <a:t>Recycling bins encourage people to dispose of waste sensibly</a:t>
            </a:r>
            <a:r>
              <a:rPr lang="en-US" sz="2000" b="1" dirty="0">
                <a:solidFill>
                  <a:srgbClr val="000000"/>
                </a:solidFill>
                <a:latin typeface="Canva Sans"/>
              </a:rPr>
              <a:t> </a:t>
            </a:r>
            <a:r>
              <a:rPr lang="en-GB" sz="2000" b="1" dirty="0"/>
              <a:t>(Moore, 2018)</a:t>
            </a:r>
            <a:endParaRPr lang="en-US" sz="2000" b="1" dirty="0">
              <a:solidFill>
                <a:srgbClr val="000000"/>
              </a:solidFill>
              <a:latin typeface="Canva San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CC3AF5-D23A-464E-A046-465685931F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0677" r="598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t="6949" b="16148"/>
          <a:stretch>
            <a:fillRect/>
          </a:stretch>
        </p:blipFill>
        <p:spPr>
          <a:xfrm>
            <a:off x="717911" y="1497137"/>
            <a:ext cx="16541389" cy="847372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0" y="-171450"/>
            <a:ext cx="18288000" cy="5847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E1F32"/>
                </a:solidFill>
                <a:latin typeface="Canva Sans"/>
              </a:rPr>
              <a:t>Every Sunday Pobl Llansteffan clean their beach</a:t>
            </a:r>
          </a:p>
          <a:p>
            <a:pPr algn="ctr">
              <a:lnSpc>
                <a:spcPts val="10360"/>
              </a:lnSpc>
            </a:pPr>
            <a:r>
              <a:rPr lang="en-US" sz="7400">
                <a:solidFill>
                  <a:srgbClr val="0E1F32"/>
                </a:solidFill>
                <a:latin typeface="Canva Sans"/>
              </a:rPr>
              <a:t>Act responsibly and don't add to the problem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B027AA-57D5-0948-8AFB-2C0342D9E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F339727-970F-5E47-880D-53B31ED27B2C}"/>
              </a:ext>
            </a:extLst>
          </p:cNvPr>
          <p:cNvSpPr/>
          <p:nvPr/>
        </p:nvSpPr>
        <p:spPr>
          <a:xfrm>
            <a:off x="11353800" y="4958834"/>
            <a:ext cx="17525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(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Norman, 2021)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 l="10677" r="5989"/>
          <a:stretch>
            <a:fillRect/>
          </a:stretch>
        </p:blipFill>
        <p:spPr>
          <a:xfrm>
            <a:off x="-762000" y="-1028700"/>
            <a:ext cx="19583400" cy="122682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6"/>
          <a:srcRect l="36" r="36" b="5422"/>
          <a:stretch>
            <a:fillRect/>
          </a:stretch>
        </p:blipFill>
        <p:spPr>
          <a:xfrm>
            <a:off x="1028700" y="1215173"/>
            <a:ext cx="16430198" cy="874725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367057" y="1295400"/>
            <a:ext cx="13166229" cy="30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39"/>
              </a:lnSpc>
            </a:pPr>
            <a:r>
              <a:rPr lang="en-US" sz="10028">
                <a:solidFill>
                  <a:srgbClr val="000000"/>
                </a:solidFill>
                <a:latin typeface="Canva Sans"/>
              </a:rPr>
              <a:t>Protecting our Planet</a:t>
            </a:r>
          </a:p>
          <a:p>
            <a:pPr algn="ctr">
              <a:lnSpc>
                <a:spcPts val="9980"/>
              </a:lnSpc>
            </a:pPr>
            <a:r>
              <a:rPr lang="en-US" sz="7129">
                <a:solidFill>
                  <a:srgbClr val="000000"/>
                </a:solidFill>
                <a:latin typeface="Open Sans Bold"/>
              </a:rPr>
              <a:t>Starts with you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B7B361-8912-464F-A23C-05AD2B0A14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rcRect l="10677" r="598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72633" y="159703"/>
            <a:ext cx="6447234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000000"/>
                </a:solidFill>
                <a:latin typeface="Canva Sans Bold Italics"/>
              </a:rPr>
              <a:t>References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D35BD2-8FB0-0945-B0D4-45BC79B587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37600" y="4737100"/>
            <a:ext cx="812800" cy="8128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AAFBF55-420C-C04F-BBD1-8AE15A6C80BC}"/>
              </a:ext>
            </a:extLst>
          </p:cNvPr>
          <p:cNvSpPr/>
          <p:nvPr/>
        </p:nvSpPr>
        <p:spPr>
          <a:xfrm>
            <a:off x="2514600" y="495300"/>
            <a:ext cx="13563600" cy="93717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b="1" dirty="0"/>
          </a:p>
          <a:p>
            <a:endParaRPr lang="en-GB" b="1" i="1" dirty="0"/>
          </a:p>
          <a:p>
            <a:endParaRPr lang="en-GB" b="1" i="1" dirty="0"/>
          </a:p>
          <a:p>
            <a:endParaRPr lang="en-GB" b="1" i="1" dirty="0"/>
          </a:p>
          <a:p>
            <a:r>
              <a:rPr lang="en-GB" b="1" i="1" dirty="0"/>
              <a:t>Cigarette butts: how the no 1 most littered objects are choking our coasts</a:t>
            </a:r>
            <a:r>
              <a:rPr lang="en-GB" b="1" dirty="0"/>
              <a:t>. (2022, August 18). The Guardian. https://</a:t>
            </a:r>
            <a:r>
              <a:rPr lang="en-GB" b="1" dirty="0" err="1"/>
              <a:t>www.theguardian.com</a:t>
            </a:r>
            <a:r>
              <a:rPr lang="en-GB" b="1" dirty="0"/>
              <a:t>/environment/2022/</a:t>
            </a:r>
            <a:r>
              <a:rPr lang="en-GB" b="1" dirty="0" err="1"/>
              <a:t>aug</a:t>
            </a:r>
            <a:r>
              <a:rPr lang="en-GB" b="1" dirty="0"/>
              <a:t>/18/cigarette-butts-how-the-no-1-most-littered-objects-are-choking-our-coasts</a:t>
            </a:r>
          </a:p>
          <a:p>
            <a:pPr marL="457200" indent="-457200"/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457200" indent="-457200"/>
            <a:r>
              <a:rPr lang="en-GB" b="1" i="1" dirty="0"/>
              <a:t>Environmental Impact of Plastic Straws</a:t>
            </a:r>
            <a:r>
              <a:rPr lang="en-GB" b="1" dirty="0"/>
              <a:t>. (2019, February 14). TRVST. </a:t>
            </a:r>
            <a:r>
              <a:rPr lang="en-GB" b="1" dirty="0">
                <a:hlinkClick r:id="rId6"/>
              </a:rPr>
              <a:t>https://www.trvst.world/waste-recycling/plastic-pollution/environmental-impact-of-plastic-straws/</a:t>
            </a:r>
            <a:endParaRPr lang="en-GB" b="1" dirty="0"/>
          </a:p>
          <a:p>
            <a:pPr marL="457200" indent="-457200"/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457200" indent="-457200"/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Fava, M. (2022, May 9). </a:t>
            </a:r>
            <a:r>
              <a:rPr lang="en-GB" b="1" i="1" dirty="0">
                <a:solidFill>
                  <a:srgbClr val="000000"/>
                </a:solidFill>
                <a:latin typeface="Times New Roman" panose="02020603050405020304" pitchFamily="18" charset="0"/>
              </a:rPr>
              <a:t>Ocean plastic pollution an overview: data and statistics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</a:rPr>
              <a:t>. Ocean Literacy Portal. 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hlinkClick r:id="rId7"/>
              </a:rPr>
              <a:t>https://oceanliteracy.unesco.org/plastic-pollution-ocean/</a:t>
            </a:r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457200" indent="-457200"/>
            <a:endParaRPr lang="en-GB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b="1" dirty="0"/>
              <a:t>Gregory, R. (2022b, November 14). </a:t>
            </a:r>
            <a:r>
              <a:rPr lang="en-GB" b="1" i="1" dirty="0"/>
              <a:t>Data shows litter on Welsh beaches is not going away</a:t>
            </a:r>
            <a:r>
              <a:rPr lang="en-GB" b="1" dirty="0"/>
              <a:t>. WALES247.CO.UK. </a:t>
            </a:r>
            <a:r>
              <a:rPr lang="en-GB" b="1" dirty="0">
                <a:hlinkClick r:id="rId8"/>
              </a:rPr>
              <a:t>https://www.wales247.co.uk/data-shows-litter-on-welsh-beaches-is-not-going-away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‌Moore, D. (2018, January 24). </a:t>
            </a:r>
            <a:r>
              <a:rPr lang="en-GB" b="1" i="1" dirty="0"/>
              <a:t>New Bin Design Could Help Tackle Waste On Beaches</a:t>
            </a:r>
            <a:r>
              <a:rPr lang="en-GB" b="1" dirty="0"/>
              <a:t>. Circular Online. https://</a:t>
            </a:r>
            <a:r>
              <a:rPr lang="en-GB" b="1" dirty="0" err="1"/>
              <a:t>www.circularonline.co.uk</a:t>
            </a:r>
            <a:r>
              <a:rPr lang="en-GB" b="1" dirty="0"/>
              <a:t>/news/new-bin-design-could-help-tackle-waste-on-beaches/</a:t>
            </a:r>
          </a:p>
          <a:p>
            <a:r>
              <a:rPr lang="en-GB" b="1" dirty="0"/>
              <a:t>‌ </a:t>
            </a:r>
          </a:p>
          <a:p>
            <a:r>
              <a:rPr lang="en-GB" b="1" dirty="0"/>
              <a:t>Norman, S. (2021, September 13). </a:t>
            </a:r>
            <a:r>
              <a:rPr lang="en-GB" b="1" i="1" dirty="0" err="1"/>
              <a:t>Pobl</a:t>
            </a:r>
            <a:r>
              <a:rPr lang="en-GB" b="1" i="1" dirty="0"/>
              <a:t> </a:t>
            </a:r>
            <a:r>
              <a:rPr lang="en-GB" b="1" i="1" dirty="0" err="1"/>
              <a:t>Llansteffan</a:t>
            </a:r>
            <a:r>
              <a:rPr lang="en-GB" b="1" i="1" dirty="0"/>
              <a:t> | FREE BBQ and drinks for anyone who can spare us some time and elbow grease to get our village hall </a:t>
            </a:r>
            <a:r>
              <a:rPr lang="en-GB" b="1" i="1" dirty="0" err="1"/>
              <a:t>spic’n’span</a:t>
            </a:r>
            <a:r>
              <a:rPr lang="en-GB" b="1" i="1" dirty="0"/>
              <a:t> for re-opening</a:t>
            </a:r>
            <a:r>
              <a:rPr lang="en-GB" b="1" dirty="0"/>
              <a:t>. </a:t>
            </a:r>
            <a:r>
              <a:rPr lang="en-GB" b="1" dirty="0" err="1"/>
              <a:t>Www.facebook.com</a:t>
            </a:r>
            <a:r>
              <a:rPr lang="en-GB" b="1" dirty="0"/>
              <a:t>. https://</a:t>
            </a:r>
            <a:r>
              <a:rPr lang="en-GB" b="1" dirty="0" err="1"/>
              <a:t>www.facebook.com</a:t>
            </a:r>
            <a:r>
              <a:rPr lang="en-GB" b="1" dirty="0"/>
              <a:t>/groups/192209400831866/permalink/4615230025196426/?</a:t>
            </a:r>
            <a:r>
              <a:rPr lang="en-GB" b="1" dirty="0" err="1"/>
              <a:t>paipv</a:t>
            </a:r>
            <a:r>
              <a:rPr lang="en-GB" b="1" dirty="0"/>
              <a:t>=0&amp;eav=Afb4VUITUG1FF_ex55VoP_yeavAkShNWaIoo5VFxt8Qb7l_AKkrI9dijA7PL1UibKag&amp;_rdr</a:t>
            </a:r>
          </a:p>
          <a:p>
            <a:r>
              <a:rPr lang="en-GB" b="1" dirty="0"/>
              <a:t>‌</a:t>
            </a:r>
          </a:p>
          <a:p>
            <a:r>
              <a:rPr lang="en-GB" dirty="0"/>
              <a:t>‌</a:t>
            </a:r>
            <a:r>
              <a:rPr lang="en-GB" b="1" dirty="0"/>
              <a:t>Parker, L. (2019b, June 7). </a:t>
            </a:r>
            <a:r>
              <a:rPr lang="en-GB" b="1" i="1" dirty="0"/>
              <a:t>The world’s plastic pollution crisis explained</a:t>
            </a:r>
            <a:r>
              <a:rPr lang="en-GB" b="1" dirty="0"/>
              <a:t>. National Geographic; National Geographic. </a:t>
            </a:r>
            <a:r>
              <a:rPr lang="en-GB" b="1" dirty="0">
                <a:hlinkClick r:id="rId9"/>
              </a:rPr>
              <a:t>https://www.nationalgeographic.com/environment/article/plastic-pollution</a:t>
            </a:r>
            <a:endParaRPr lang="en-GB" b="1" dirty="0"/>
          </a:p>
          <a:p>
            <a:endParaRPr lang="en-GB" dirty="0"/>
          </a:p>
          <a:p>
            <a:r>
              <a:rPr lang="en-GB" dirty="0"/>
              <a:t>‌</a:t>
            </a:r>
            <a:r>
              <a:rPr lang="en-GB" b="1" i="1" dirty="0"/>
              <a:t>The 2 Minute Foundation</a:t>
            </a:r>
            <a:r>
              <a:rPr lang="en-GB" b="1" dirty="0"/>
              <a:t>. (2022, December 13). The Outdoor Guide. </a:t>
            </a:r>
            <a:r>
              <a:rPr lang="en-GB" b="1" dirty="0">
                <a:hlinkClick r:id="rId10"/>
              </a:rPr>
              <a:t>https://theoutdoorguide.co.uk/charities-ngos/the-2-minute-foundation/</a:t>
            </a:r>
            <a:endParaRPr lang="en-GB" b="1" dirty="0"/>
          </a:p>
          <a:p>
            <a:endParaRPr lang="en-GB" dirty="0"/>
          </a:p>
          <a:p>
            <a:r>
              <a:rPr lang="en-GB" dirty="0"/>
              <a:t>‌</a:t>
            </a:r>
            <a:endParaRPr lang="en-GB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‌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784</Words>
  <Application>Microsoft Macintosh PowerPoint</Application>
  <PresentationFormat>Custom</PresentationFormat>
  <Paragraphs>93</Paragraphs>
  <Slides>14</Slides>
  <Notes>13</Notes>
  <HiddenSlides>0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Calibri</vt:lpstr>
      <vt:lpstr>Arial</vt:lpstr>
      <vt:lpstr>Canva Sans</vt:lpstr>
      <vt:lpstr>Open Sans Bold</vt:lpstr>
      <vt:lpstr>Canva Sans Bold</vt:lpstr>
      <vt:lpstr>Canva Sans Bold Italics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Blue and Blue Modern Thanks For Watching YouTube Outro</dc:title>
  <cp:lastModifiedBy>Leonard Betton</cp:lastModifiedBy>
  <cp:revision>9</cp:revision>
  <dcterms:created xsi:type="dcterms:W3CDTF">2006-08-16T00:00:00Z</dcterms:created>
  <dcterms:modified xsi:type="dcterms:W3CDTF">2022-12-15T00:11:28Z</dcterms:modified>
  <dc:identifier>DAFUqig9PVA</dc:identifier>
</cp:coreProperties>
</file>