
<file path=[Content_Types].xml><?xml version="1.0" encoding="utf-8"?>
<Types xmlns="http://schemas.openxmlformats.org/package/2006/content-types">
  <Default ContentType="image/jpeg" Extension="jpeg"/>
  <Default ContentType="image/jpeg" Extension="jp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package.core-properties+xml" PartName="/docProps/core.xml"/>
</Types>
</file>

<file path=_rels/.rels><?xml version="1.0" encoding="UTF-8" standalone="yes"?><Relationships xmlns="http://schemas.openxmlformats.org/package/2006/relationships"><Relationship Id="rId4" Target="ppt/presentation.xml" Type="http://schemas.openxmlformats.org/officeDocument/2006/relationships/officeDocument"/><Relationship Id="rId3" Target="docProps/core.xml" Type="http://schemas.openxmlformats.org/package/2006/relationships/metadata/core-properties"/><Relationship Id="rId2" Target="docProps/app.xml" Type="http://schemas.openxmlformats.org/officeDocument/2006/relationships/extended-properties"/><Relationship Id="rId1" Target="docProps/thumbnail.jpeg" Type="http://schemas.openxmlformats.org/package/2006/relationships/metadata/thumbnai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59" r:id="rId5"/>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Lst>
  <p:sldSz cx="12192000" cy="6858000"/>
  <p:notesSz cx="6858000" cy="9144000"/>
  <p:defaultTextStyle>
    <a:defPPr>
      <a:defRPr lang="en-US"/>
    </a:defPPr>
    <a:lvl1pPr algn="l" defTabSz="457200" eaLnBrk="1" hangingPunct="1" latinLnBrk="0" marL="0" rtl="0">
      <a:defRPr kern="1200" sz="1800">
        <a:solidFill>
          <a:schemeClr val="tx1"/>
        </a:solidFill>
        <a:latin typeface="+mn-lt"/>
        <a:ea typeface="+mn-ea"/>
        <a:cs typeface="+mn-cs"/>
      </a:defRPr>
    </a:lvl1pPr>
    <a:lvl2pPr algn="l" defTabSz="457200" eaLnBrk="1" hangingPunct="1" latinLnBrk="0" marL="457200" rtl="0">
      <a:defRPr kern="1200" sz="1800">
        <a:solidFill>
          <a:schemeClr val="tx1"/>
        </a:solidFill>
        <a:latin typeface="+mn-lt"/>
        <a:ea typeface="+mn-ea"/>
        <a:cs typeface="+mn-cs"/>
      </a:defRPr>
    </a:lvl2pPr>
    <a:lvl3pPr algn="l" defTabSz="457200" eaLnBrk="1" hangingPunct="1" latinLnBrk="0" marL="914400" rtl="0">
      <a:defRPr kern="1200" sz="1800">
        <a:solidFill>
          <a:schemeClr val="tx1"/>
        </a:solidFill>
        <a:latin typeface="+mn-lt"/>
        <a:ea typeface="+mn-ea"/>
        <a:cs typeface="+mn-cs"/>
      </a:defRPr>
    </a:lvl3pPr>
    <a:lvl4pPr algn="l" defTabSz="457200" eaLnBrk="1" hangingPunct="1" latinLnBrk="0" marL="1371600" rtl="0">
      <a:defRPr kern="1200" sz="1800">
        <a:solidFill>
          <a:schemeClr val="tx1"/>
        </a:solidFill>
        <a:latin typeface="+mn-lt"/>
        <a:ea typeface="+mn-ea"/>
        <a:cs typeface="+mn-cs"/>
      </a:defRPr>
    </a:lvl4pPr>
    <a:lvl5pPr algn="l" defTabSz="457200" eaLnBrk="1" hangingPunct="1" latinLnBrk="0" marL="1828800" rtl="0">
      <a:defRPr kern="1200" sz="1800">
        <a:solidFill>
          <a:schemeClr val="tx1"/>
        </a:solidFill>
        <a:latin typeface="+mn-lt"/>
        <a:ea typeface="+mn-ea"/>
        <a:cs typeface="+mn-cs"/>
      </a:defRPr>
    </a:lvl5pPr>
    <a:lvl6pPr algn="l" defTabSz="457200" eaLnBrk="1" hangingPunct="1" latinLnBrk="0" marL="2286000" rtl="0">
      <a:defRPr kern="1200" sz="1800">
        <a:solidFill>
          <a:schemeClr val="tx1"/>
        </a:solidFill>
        <a:latin typeface="+mn-lt"/>
        <a:ea typeface="+mn-ea"/>
        <a:cs typeface="+mn-cs"/>
      </a:defRPr>
    </a:lvl6pPr>
    <a:lvl7pPr algn="l" defTabSz="457200" eaLnBrk="1" hangingPunct="1" latinLnBrk="0" marL="2743200" rtl="0">
      <a:defRPr kern="1200" sz="1800">
        <a:solidFill>
          <a:schemeClr val="tx1"/>
        </a:solidFill>
        <a:latin typeface="+mn-lt"/>
        <a:ea typeface="+mn-ea"/>
        <a:cs typeface="+mn-cs"/>
      </a:defRPr>
    </a:lvl7pPr>
    <a:lvl8pPr algn="l" defTabSz="457200" eaLnBrk="1" hangingPunct="1" latinLnBrk="0" marL="3200400" rtl="0">
      <a:defRPr kern="1200" sz="1800">
        <a:solidFill>
          <a:schemeClr val="tx1"/>
        </a:solidFill>
        <a:latin typeface="+mn-lt"/>
        <a:ea typeface="+mn-ea"/>
        <a:cs typeface="+mn-cs"/>
      </a:defRPr>
    </a:lvl8pPr>
    <a:lvl9pPr algn="l" defTabSz="4572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9" Target="slides/slide14.xml" Type="http://schemas.openxmlformats.org/officeDocument/2006/relationships/slide"/><Relationship Id="rId20" Target="slides/slide15.xml" Type="http://schemas.openxmlformats.org/officeDocument/2006/relationships/slide"/><Relationship Id="rId18" Target="slides/slide13.xml" Type="http://schemas.openxmlformats.org/officeDocument/2006/relationships/slide"/><Relationship Id="rId17" Target="slides/slide12.xml" Type="http://schemas.openxmlformats.org/officeDocument/2006/relationships/slide"/><Relationship Id="rId16" Target="slides/slide11.xml" Type="http://schemas.openxmlformats.org/officeDocument/2006/relationships/slide"/><Relationship Id="rId15" Target="slides/slide10.xml" Type="http://schemas.openxmlformats.org/officeDocument/2006/relationships/slide"/><Relationship Id="rId14" Target="slides/slide9.xml" Type="http://schemas.openxmlformats.org/officeDocument/2006/relationships/slide"/><Relationship Id="rId13" Target="slides/slide8.xml" Type="http://schemas.openxmlformats.org/officeDocument/2006/relationships/slide"/><Relationship Id="rId12" Target="slides/slide7.xml" Type="http://schemas.openxmlformats.org/officeDocument/2006/relationships/slide"/><Relationship Id="rId11" Target="slides/slide6.xml" Type="http://schemas.openxmlformats.org/officeDocument/2006/relationships/slide"/><Relationship Id="rId10" Target="slides/slide5.xml" Type="http://schemas.openxmlformats.org/officeDocument/2006/relationships/slide"/><Relationship Id="rId9" Target="slides/slide4.xml" Type="http://schemas.openxmlformats.org/officeDocument/2006/relationships/slide"/><Relationship Id="rId8" Target="slides/slide3.xml" Type="http://schemas.openxmlformats.org/officeDocument/2006/relationships/slide"/><Relationship Id="rId7" Target="slides/slide2.xml" Type="http://schemas.openxmlformats.org/officeDocument/2006/relationships/slide"/><Relationship Id="rId6" Target="slides/slide1.xml" Type="http://schemas.openxmlformats.org/officeDocument/2006/relationships/slide"/><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 Target="viewProps.xml" Type="http://schemas.openxmlformats.org/officeDocument/2006/relationships/viewProps"/><Relationship Id="rId1" Target="theme/theme1.xml" Type="http://schemas.openxmlformats.org/officeDocument/2006/relationships/theme"/></Relationships>
</file>

<file path=ppt/slideLayouts/_rels/slideLayout1.xml.rels><?xml version="1.0" encoding="UTF-8" standalone="yes"?><Relationships xmlns="http://schemas.openxmlformats.org/package/2006/relationships"><Relationship Id="rId2" Target="../media/image2.jpg" Type="http://schemas.openxmlformats.org/officeDocument/2006/relationships/image"/><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2" Target="../media/image2.jpg" Type="http://schemas.openxmlformats.org/officeDocument/2006/relationships/image"/><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showMasterSp="0" type="title">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rotWithShape="1">
            <a:blip r:embed="rId2">
              <a:alphaModFix amt="45000"/>
              <a:duotone>
                <a:schemeClr val="accent1">
                  <a:shade val="45000"/>
                  <a:satMod val="135000"/>
                </a:schemeClr>
                <a:prstClr val="white"/>
              </a:duotone>
            </a:blip>
            <a:srcRect/>
            <a:tile algn="tl" flip="none" sx="85000" sy="85000" tx="-44450" ty="38100"/>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algn="ctr" cap="flat" cmpd="sng" w="6350">
            <a:noFill/>
            <a:prstDash val="solid"/>
          </a:ln>
          <a:effectLst>
            <a:outerShdw algn="ctr" blurRad="50800"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algn="ctr" cap="sq" cmpd="sng" w="6350">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anchor="ctr" bIns="45720" numCol="1" tIns="45720">
            <a:noAutofit/>
          </a:bodyPr>
          <a:lstStyle>
            <a:lvl1pPr algn="ctr">
              <a:lnSpc>
                <a:spcPct val="83000"/>
              </a:lnSpc>
              <a:defRPr b="0" baseline="0" cap="all" dirty="0" kern="1200" lang="en-US" spc="-100" sz="7200">
                <a:solidFill>
                  <a:schemeClr val="tx1">
                    <a:lumMod val="85000"/>
                    <a:lumOff val="15000"/>
                  </a:schemeClr>
                </a:solidFill>
                <a:effectLst/>
                <a:latin typeface="+mj-lt"/>
                <a:ea typeface="+mn-ea"/>
                <a:cs typeface="+mn-cs"/>
              </a:defRPr>
            </a:lvl1pPr>
          </a:lstStyle>
          <a:p>
            <a:r>
              <a:rPr lang="en-US"/>
              <a:t>Click to edit Master title style</a:t>
            </a:r>
            <a:endParaRPr dirty="0" lang="en-US"/>
          </a:p>
        </p:txBody>
      </p:sp>
      <p:sp>
        <p:nvSpPr>
          <p:cNvPr id="3" name="Subtitle 2"/>
          <p:cNvSpPr>
            <a:spLocks noGrp="1"/>
          </p:cNvSpPr>
          <p:nvPr>
            <p:ph idx="1" type="subTitle"/>
          </p:nvPr>
        </p:nvSpPr>
        <p:spPr>
          <a:xfrm>
            <a:off x="1562100" y="4682062"/>
            <a:ext cx="9070848" cy="457201"/>
          </a:xfrm>
        </p:spPr>
        <p:txBody>
          <a:bodyPr numCol="1">
            <a:normAutofit/>
          </a:bodyPr>
          <a:lstStyle>
            <a:lvl1pPr algn="ctr" indent="0" marL="0">
              <a:spcBef>
                <a:spcPts val="0"/>
              </a:spcBef>
              <a:buNone/>
              <a:defRPr baseline="0" spc="80" sz="1600">
                <a:solidFill>
                  <a:schemeClr val="tx1"/>
                </a:solidFill>
              </a:defRPr>
            </a:lvl1pPr>
            <a:lvl2pPr algn="ctr" indent="0" marL="457200">
              <a:buNone/>
              <a:defRPr sz="1600"/>
            </a:lvl2pPr>
            <a:lvl3pPr algn="ctr" indent="0" marL="914400">
              <a:buNone/>
              <a:defRPr sz="1600"/>
            </a:lvl3pPr>
            <a:lvl4pPr algn="ctr" indent="0" marL="1371600">
              <a:buNone/>
              <a:defRPr sz="1600"/>
            </a:lvl4pPr>
            <a:lvl5pPr algn="ctr" indent="0" marL="1828800">
              <a:buNone/>
              <a:defRPr sz="1600"/>
            </a:lvl5pPr>
            <a:lvl6pPr algn="ctr" indent="0" marL="2286000">
              <a:buNone/>
              <a:defRPr sz="1600"/>
            </a:lvl6pPr>
            <a:lvl7pPr algn="ctr" indent="0" marL="2743200">
              <a:buNone/>
              <a:defRPr sz="1600"/>
            </a:lvl7pPr>
            <a:lvl8pPr algn="ctr" indent="0" marL="3200400">
              <a:buNone/>
              <a:defRPr sz="1600"/>
            </a:lvl8pPr>
            <a:lvl9pPr algn="ctr" indent="0" marL="3657600">
              <a:buNone/>
              <a:defRPr sz="1600"/>
            </a:lvl9pPr>
          </a:lstStyle>
          <a:p>
            <a:r>
              <a:rPr lang="en-US"/>
              <a:t>Click to edit Master subtitle style</a:t>
            </a:r>
            <a:endParaRPr dirty="0" lang="en-US"/>
          </a:p>
        </p:txBody>
      </p:sp>
      <p:sp>
        <p:nvSpPr>
          <p:cNvPr id="20" name="Date Placeholder 19"/>
          <p:cNvSpPr>
            <a:spLocks noGrp="1"/>
          </p:cNvSpPr>
          <p:nvPr>
            <p:ph idx="10" sz="half" type="dt"/>
          </p:nvPr>
        </p:nvSpPr>
        <p:spPr>
          <a:xfrm>
            <a:off x="5318760" y="1341255"/>
            <a:ext cx="1554480" cy="527213"/>
          </a:xfrm>
        </p:spPr>
        <p:txBody>
          <a:bodyPr numCol="1"/>
          <a:lstStyle>
            <a:lvl1pPr algn="ctr">
              <a:defRPr baseline="0" spc="0" sz="1300">
                <a:solidFill>
                  <a:schemeClr val="tx1"/>
                </a:solidFill>
                <a:latin typeface="+mn-lt"/>
              </a:defRPr>
            </a:lvl1pPr>
          </a:lstStyle>
          <a:p>
            <a:fld id="{DDA51639-B2D6-4652-B8C3-1B4C224A7BAF}" type="datetimeFigureOut">
              <a:rPr dirty="0" lang="en-US"/>
              <a:t>12/7/2018</a:t>
            </a:fld>
            <a:endParaRPr dirty="0" lang="en-US"/>
          </a:p>
        </p:txBody>
      </p:sp>
      <p:sp>
        <p:nvSpPr>
          <p:cNvPr id="21" name="Footer Placeholder 20"/>
          <p:cNvSpPr>
            <a:spLocks noGrp="1"/>
          </p:cNvSpPr>
          <p:nvPr>
            <p:ph idx="11" sz="quarter" type="ftr"/>
          </p:nvPr>
        </p:nvSpPr>
        <p:spPr>
          <a:xfrm>
            <a:off x="1453896" y="5211060"/>
            <a:ext cx="5905500" cy="228600"/>
          </a:xfrm>
        </p:spPr>
        <p:txBody>
          <a:bodyPr numCol="1"/>
          <a:lstStyle>
            <a:lvl1pPr algn="l">
              <a:defRPr>
                <a:solidFill>
                  <a:schemeClr val="tx1">
                    <a:lumMod val="75000"/>
                    <a:lumOff val="25000"/>
                  </a:schemeClr>
                </a:solidFill>
              </a:defRPr>
            </a:lvl1pPr>
          </a:lstStyle>
          <a:p>
            <a:endParaRPr dirty="0" lang="en-US"/>
          </a:p>
        </p:txBody>
      </p:sp>
      <p:sp>
        <p:nvSpPr>
          <p:cNvPr id="22" name="Slide Number Placeholder 21"/>
          <p:cNvSpPr>
            <a:spLocks noGrp="1"/>
          </p:cNvSpPr>
          <p:nvPr>
            <p:ph idx="12" sz="quarter" type="sldNum"/>
          </p:nvPr>
        </p:nvSpPr>
        <p:spPr>
          <a:xfrm>
            <a:off x="8606919" y="5212080"/>
            <a:ext cx="2111881" cy="228600"/>
          </a:xfrm>
        </p:spPr>
        <p:txBody>
          <a:bodyPr numCol="1"/>
          <a:lstStyle>
            <a:lvl1pPr>
              <a:defRPr>
                <a:solidFill>
                  <a:schemeClr val="tx1">
                    <a:lumMod val="75000"/>
                    <a:lumOff val="25000"/>
                  </a:schemeClr>
                </a:solidFill>
              </a:defRPr>
            </a:lvl1pPr>
          </a:lstStyle>
          <a:p>
            <a:fld id="{4FAB73BC-B049-4115-A692-8D63A059BFB8}" type="slidenum">
              <a:rPr dirty="0" lang="en-US"/>
              <a:pPr/>
              <a:t>‹#›</a:t>
            </a:fld>
            <a:endParaRPr dirty="0" lang="en-US"/>
          </a:p>
        </p:txBody>
      </p:sp>
    </p:spTree>
    <p:extLst>
      <p:ext uri="{BB962C8B-B14F-4D97-AF65-F5344CB8AC3E}">
        <p14:creationId xmlns:p14="http://schemas.microsoft.com/office/powerpoint/2010/main" val="1169546542"/>
      </p:ext>
    </p:extLst>
  </p:cSld>
  <p:clrMapOvr>
    <a:overrideClrMapping accent1="accent1" accent2="accent2" accent3="accent3" accent4="accent4" accent5="accent5" accent6="accent6" bg1="lt1" bg2="lt2" folHlink="folHlink" hlink="hlink" tx1="dk1" tx2="dk2"/>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dirty="0" lang="en-US"/>
          </a:p>
        </p:txBody>
      </p:sp>
      <p:sp>
        <p:nvSpPr>
          <p:cNvPr id="3" name="Content Placeholder 2"/>
          <p:cNvSpPr>
            <a:spLocks noGrp="1"/>
          </p:cNvSpPr>
          <p:nvPr>
            <p:ph idx="1"/>
          </p:nvPr>
        </p:nvSpPr>
        <p:spPr/>
        <p:txBody>
          <a:bodyPr numCol="1"/>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7" name="Date Placeholder 6"/>
          <p:cNvSpPr>
            <a:spLocks noGrp="1"/>
          </p:cNvSpPr>
          <p:nvPr>
            <p:ph idx="10" sz="half" type="dt"/>
          </p:nvPr>
        </p:nvSpPr>
        <p:spPr/>
        <p:txBody>
          <a:bodyPr numCol="1"/>
          <a:lstStyle/>
          <a:p>
            <a:fld id="{82FF5DD9-2C52-442D-92E2-8072C0C3D7CD}" type="datetimeFigureOut">
              <a:rPr dirty="0" lang="en-US"/>
              <a:t>12/7/2018</a:t>
            </a:fld>
            <a:endParaRPr dirty="0" lang="en-US"/>
          </a:p>
        </p:txBody>
      </p:sp>
      <p:sp>
        <p:nvSpPr>
          <p:cNvPr id="8" name="Footer Placeholder 7"/>
          <p:cNvSpPr>
            <a:spLocks noGrp="1"/>
          </p:cNvSpPr>
          <p:nvPr>
            <p:ph idx="11" sz="quarter" type="ftr"/>
          </p:nvPr>
        </p:nvSpPr>
        <p:spPr/>
        <p:txBody>
          <a:bodyPr numCol="1"/>
          <a:lstStyle/>
          <a:p>
            <a:endParaRPr dirty="0" lang="en-US"/>
          </a:p>
        </p:txBody>
      </p:sp>
      <p:sp>
        <p:nvSpPr>
          <p:cNvPr id="9" name="Slide Number Placeholder 8"/>
          <p:cNvSpPr>
            <a:spLocks noGrp="1"/>
          </p:cNvSpPr>
          <p:nvPr>
            <p:ph idx="12" sz="quarter" type="sldNum"/>
          </p:nvPr>
        </p:nvSpPr>
        <p:spPr/>
        <p:txBody>
          <a:bodyPr numCol="1"/>
          <a:lstStyle/>
          <a:p>
            <a:fld id="{4FAB73BC-B049-4115-A692-8D63A059BFB8}" type="slidenum">
              <a:rPr dirty="0" lang="en-US"/>
              <a:pPr/>
              <a:t>‹#›</a:t>
            </a:fld>
            <a:endParaRPr dirty="0" lang="en-US"/>
          </a:p>
        </p:txBody>
      </p:sp>
    </p:spTree>
    <p:extLst>
      <p:ext uri="{BB962C8B-B14F-4D97-AF65-F5344CB8AC3E}">
        <p14:creationId xmlns:p14="http://schemas.microsoft.com/office/powerpoint/2010/main" val="15675744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showMasterSp="0" type="secHead">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rotWithShape="1">
            <a:blip r:embed="rId2">
              <a:alphaModFix amt="45000"/>
              <a:duotone>
                <a:schemeClr val="accent2">
                  <a:shade val="45000"/>
                  <a:satMod val="135000"/>
                </a:schemeClr>
                <a:prstClr val="white"/>
              </a:duotone>
            </a:blip>
            <a:srcRect/>
            <a:tile algn="tl" flip="none" sx="85000" sy="85000" tx="-44450" ty="38100"/>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algn="ctr" cap="flat" cmpd="sng" w="6350">
            <a:noFill/>
            <a:prstDash val="solid"/>
          </a:ln>
          <a:effectLst>
            <a:outerShdw algn="ctr" blurRad="50800"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algn="ctr" cap="sq" cmpd="sng" w="6350">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numCol="1">
            <a:noAutofit/>
          </a:bodyPr>
          <a:lstStyle>
            <a:lvl1pPr algn="ctr">
              <a:lnSpc>
                <a:spcPct val="83000"/>
              </a:lnSpc>
              <a:defRPr baseline="0" cap="all" dirty="0" kern="1200" lang="en-US" spc="-100" sz="7200">
                <a:solidFill>
                  <a:schemeClr val="tx1">
                    <a:lumMod val="85000"/>
                    <a:lumOff val="15000"/>
                  </a:schemeClr>
                </a:solidFill>
                <a:effectLst/>
                <a:latin typeface="+mj-lt"/>
                <a:ea typeface="+mn-ea"/>
                <a:cs typeface="+mn-cs"/>
              </a:defRPr>
            </a:lvl1pPr>
          </a:lstStyle>
          <a:p>
            <a:r>
              <a:rPr lang="en-US"/>
              <a:t>Click to edit Master title style</a:t>
            </a:r>
            <a:endParaRPr dirty="0" lang="en-US"/>
          </a:p>
        </p:txBody>
      </p:sp>
      <p:sp>
        <p:nvSpPr>
          <p:cNvPr id="3" name="Text Placeholder 2"/>
          <p:cNvSpPr>
            <a:spLocks noGrp="1"/>
          </p:cNvSpPr>
          <p:nvPr>
            <p:ph idx="1" type="body"/>
          </p:nvPr>
        </p:nvSpPr>
        <p:spPr>
          <a:xfrm>
            <a:off x="1563624" y="4682062"/>
            <a:ext cx="9070848" cy="457200"/>
          </a:xfrm>
        </p:spPr>
        <p:txBody>
          <a:bodyPr anchor="t" numCol="1">
            <a:normAutofit/>
          </a:bodyPr>
          <a:lstStyle>
            <a:lvl1pPr algn="ctr" indent="0" marL="0">
              <a:buNone/>
              <a:defRPr sz="1600">
                <a:solidFill>
                  <a:schemeClr val="tx1"/>
                </a:solidFill>
                <a:effectLst/>
              </a:defRPr>
            </a:lvl1pPr>
            <a:lvl2pPr indent="0" marL="457200">
              <a:buNone/>
              <a:defRPr sz="16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idx="10" sz="half" type="dt"/>
          </p:nvPr>
        </p:nvSpPr>
        <p:spPr>
          <a:xfrm>
            <a:off x="5321808" y="1344502"/>
            <a:ext cx="1554480" cy="530352"/>
          </a:xfrm>
        </p:spPr>
        <p:txBody>
          <a:bodyPr numCol="1"/>
          <a:lstStyle>
            <a:lvl1pPr algn="ctr">
              <a:defRPr baseline="0" kern="1200" lang="en-US" spc="0" sz="1300">
                <a:solidFill>
                  <a:schemeClr val="tx1"/>
                </a:solidFill>
                <a:latin typeface="+mn-lt"/>
                <a:ea typeface="+mn-ea"/>
                <a:cs typeface="+mn-cs"/>
              </a:defRPr>
            </a:lvl1pPr>
          </a:lstStyle>
          <a:p>
            <a:fld id="{C44961B7-6B89-48AB-966F-622E2788EECC}" type="datetimeFigureOut">
              <a:rPr dirty="0" lang="en-US"/>
              <a:t>12/7/2018</a:t>
            </a:fld>
            <a:endParaRPr dirty="0" lang="en-US"/>
          </a:p>
        </p:txBody>
      </p:sp>
      <p:sp>
        <p:nvSpPr>
          <p:cNvPr id="5" name="Footer Placeholder 4"/>
          <p:cNvSpPr>
            <a:spLocks noGrp="1"/>
          </p:cNvSpPr>
          <p:nvPr>
            <p:ph idx="11" sz="quarter" type="ftr"/>
          </p:nvPr>
        </p:nvSpPr>
        <p:spPr>
          <a:xfrm>
            <a:off x="1453553" y="5211060"/>
            <a:ext cx="5907024" cy="228600"/>
          </a:xfrm>
        </p:spPr>
        <p:txBody>
          <a:bodyPr numCol="1"/>
          <a:lstStyle>
            <a:lvl1pPr algn="l">
              <a:defRPr/>
            </a:lvl1pPr>
          </a:lstStyle>
          <a:p>
            <a:endParaRPr dirty="0" lang="en-US"/>
          </a:p>
        </p:txBody>
      </p:sp>
      <p:sp>
        <p:nvSpPr>
          <p:cNvPr id="6" name="Slide Number Placeholder 5"/>
          <p:cNvSpPr>
            <a:spLocks noGrp="1"/>
          </p:cNvSpPr>
          <p:nvPr>
            <p:ph idx="12" sz="quarter" type="sldNum"/>
          </p:nvPr>
        </p:nvSpPr>
        <p:spPr>
          <a:xfrm>
            <a:off x="8604504" y="5211060"/>
            <a:ext cx="2112264" cy="228600"/>
          </a:xfrm>
        </p:spPr>
        <p:txBody>
          <a:bodyPr numCol="1"/>
          <a:lstStyle/>
          <a:p>
            <a:fld id="{4FAB73BC-B049-4115-A692-8D63A059BFB8}" type="slidenum">
              <a:rPr dirty="0" lang="en-US"/>
              <a:t>‹#›</a:t>
            </a:fld>
            <a:endParaRPr dirty="0" lang="en-US"/>
          </a:p>
        </p:txBody>
      </p:sp>
    </p:spTree>
    <p:extLst>
      <p:ext uri="{BB962C8B-B14F-4D97-AF65-F5344CB8AC3E}">
        <p14:creationId xmlns:p14="http://schemas.microsoft.com/office/powerpoint/2010/main" val="3956415217"/>
      </p:ext>
    </p:extLst>
  </p:cSld>
  <p:clrMapOvr>
    <a:overrideClrMapping accent1="accent1" accent2="accent2" accent3="accent3" accent4="accent4" accent5="accent5" accent6="accent6" bg1="lt1" bg2="lt2" folHlink="folHlink" hlink="hlink" tx1="dk1" tx2="dk2"/>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numCol="1"/>
          <a:lstStyle/>
          <a:p>
            <a:r>
              <a:rPr lang="en-US"/>
              <a:t>Click to edit Master title style</a:t>
            </a:r>
            <a:endParaRPr dirty="0" lang="en-US"/>
          </a:p>
        </p:txBody>
      </p:sp>
      <p:sp>
        <p:nvSpPr>
          <p:cNvPr id="3" name="Content Placeholder 2"/>
          <p:cNvSpPr>
            <a:spLocks noGrp="1"/>
          </p:cNvSpPr>
          <p:nvPr>
            <p:ph idx="1" sz="half"/>
          </p:nvPr>
        </p:nvSpPr>
        <p:spPr>
          <a:xfrm>
            <a:off x="1066800" y="2103120"/>
            <a:ext cx="4754880" cy="3749040"/>
          </a:xfrm>
        </p:spPr>
        <p:txBody>
          <a:bodyPr numCol="1"/>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Content Placeholder 3"/>
          <p:cNvSpPr>
            <a:spLocks noGrp="1"/>
          </p:cNvSpPr>
          <p:nvPr>
            <p:ph idx="2" sz="half"/>
          </p:nvPr>
        </p:nvSpPr>
        <p:spPr>
          <a:xfrm>
            <a:off x="6370320" y="2103120"/>
            <a:ext cx="4754880" cy="3749040"/>
          </a:xfrm>
        </p:spPr>
        <p:txBody>
          <a:bodyPr numCol="1"/>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5" name="Date Placeholder 4"/>
          <p:cNvSpPr>
            <a:spLocks noGrp="1"/>
          </p:cNvSpPr>
          <p:nvPr>
            <p:ph idx="10" sz="half" type="dt"/>
          </p:nvPr>
        </p:nvSpPr>
        <p:spPr/>
        <p:txBody>
          <a:bodyPr numCol="1"/>
          <a:lstStyle/>
          <a:p>
            <a:fld id="{DBD3D6FB-79CC-4683-A046-BBE785BA1BED}" type="datetimeFigureOut">
              <a:rPr dirty="0" lang="en-US"/>
              <a:t>12/7/2018</a:t>
            </a:fld>
            <a:endParaRPr dirty="0" lang="en-US"/>
          </a:p>
        </p:txBody>
      </p:sp>
      <p:sp>
        <p:nvSpPr>
          <p:cNvPr id="6" name="Footer Placeholder 5"/>
          <p:cNvSpPr>
            <a:spLocks noGrp="1"/>
          </p:cNvSpPr>
          <p:nvPr>
            <p:ph idx="11" sz="quarter" type="ftr"/>
          </p:nvPr>
        </p:nvSpPr>
        <p:spPr/>
        <p:txBody>
          <a:bodyPr numCol="1"/>
          <a:lstStyle/>
          <a:p>
            <a:endParaRPr dirty="0" lang="en-US"/>
          </a:p>
        </p:txBody>
      </p:sp>
      <p:sp>
        <p:nvSpPr>
          <p:cNvPr id="7" name="Slide Number Placeholder 6"/>
          <p:cNvSpPr>
            <a:spLocks noGrp="1"/>
          </p:cNvSpPr>
          <p:nvPr>
            <p:ph idx="12" sz="quarter" type="sldNum"/>
          </p:nvPr>
        </p:nvSpPr>
        <p:spPr/>
        <p:txBody>
          <a:bodyPr numCol="1"/>
          <a:lstStyle/>
          <a:p>
            <a:fld id="{4FAB73BC-B049-4115-A692-8D63A059BFB8}" type="slidenum">
              <a:rPr dirty="0" lang="en-US"/>
              <a:t>‹#›</a:t>
            </a:fld>
            <a:endParaRPr dirty="0" lang="en-US"/>
          </a:p>
        </p:txBody>
      </p:sp>
    </p:spTree>
    <p:extLst>
      <p:ext uri="{BB962C8B-B14F-4D97-AF65-F5344CB8AC3E}">
        <p14:creationId xmlns:p14="http://schemas.microsoft.com/office/powerpoint/2010/main" val="22550668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dirty="0" lang="en-US"/>
          </a:p>
        </p:txBody>
      </p:sp>
      <p:sp>
        <p:nvSpPr>
          <p:cNvPr id="3" name="Text Placeholder 2"/>
          <p:cNvSpPr>
            <a:spLocks noGrp="1"/>
          </p:cNvSpPr>
          <p:nvPr>
            <p:ph idx="1" type="body"/>
          </p:nvPr>
        </p:nvSpPr>
        <p:spPr>
          <a:xfrm>
            <a:off x="1069848" y="2074334"/>
            <a:ext cx="4754880" cy="640080"/>
          </a:xfrm>
        </p:spPr>
        <p:txBody>
          <a:bodyPr anchor="ctr" numCol="1">
            <a:normAutofit/>
          </a:bodyPr>
          <a:lstStyle>
            <a:lvl1pPr algn="ctr" indent="0" marL="0">
              <a:spcBef>
                <a:spcPts val="0"/>
              </a:spcBef>
              <a:buNone/>
              <a:defRPr b="0" sz="1900">
                <a:solidFill>
                  <a:schemeClr val="tx2"/>
                </a:solidFill>
                <a:latin typeface="+mn-lt"/>
              </a:defRPr>
            </a:lvl1pPr>
            <a:lvl2pPr indent="0" marL="457200">
              <a:buNone/>
              <a:defRPr b="1" sz="19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Edit Master text styles</a:t>
            </a:r>
          </a:p>
        </p:txBody>
      </p:sp>
      <p:sp>
        <p:nvSpPr>
          <p:cNvPr id="4" name="Content Placeholder 3"/>
          <p:cNvSpPr>
            <a:spLocks noGrp="1"/>
          </p:cNvSpPr>
          <p:nvPr>
            <p:ph idx="2" sz="half"/>
          </p:nvPr>
        </p:nvSpPr>
        <p:spPr>
          <a:xfrm>
            <a:off x="1069848" y="2755898"/>
            <a:ext cx="4754880" cy="3200400"/>
          </a:xfrm>
        </p:spPr>
        <p:txBody>
          <a:bodyPr numCol="1"/>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5" name="Text Placeholder 4"/>
          <p:cNvSpPr>
            <a:spLocks noGrp="1"/>
          </p:cNvSpPr>
          <p:nvPr>
            <p:ph idx="3" sz="quarter" type="body"/>
          </p:nvPr>
        </p:nvSpPr>
        <p:spPr>
          <a:xfrm>
            <a:off x="6373368" y="2074334"/>
            <a:ext cx="4754880" cy="640080"/>
          </a:xfrm>
        </p:spPr>
        <p:txBody>
          <a:bodyPr anchor="ctr" numCol="1">
            <a:normAutofit/>
          </a:bodyPr>
          <a:lstStyle>
            <a:lvl1pPr algn="ctr" indent="0" marL="0">
              <a:spcBef>
                <a:spcPts val="0"/>
              </a:spcBef>
              <a:buNone/>
              <a:defRPr b="0" sz="1900">
                <a:solidFill>
                  <a:schemeClr val="tx2"/>
                </a:solidFill>
              </a:defRPr>
            </a:lvl1pPr>
            <a:lvl2pPr indent="0" marL="457200">
              <a:buNone/>
              <a:defRPr b="1" sz="19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Edit Master text styles</a:t>
            </a:r>
          </a:p>
        </p:txBody>
      </p:sp>
      <p:sp>
        <p:nvSpPr>
          <p:cNvPr id="6" name="Content Placeholder 5"/>
          <p:cNvSpPr>
            <a:spLocks noGrp="1"/>
          </p:cNvSpPr>
          <p:nvPr>
            <p:ph idx="4" sz="quarter"/>
          </p:nvPr>
        </p:nvSpPr>
        <p:spPr>
          <a:xfrm>
            <a:off x="6373368" y="2756581"/>
            <a:ext cx="4754880" cy="3200400"/>
          </a:xfrm>
        </p:spPr>
        <p:txBody>
          <a:bodyPr numCol="1"/>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7" name="Date Placeholder 6"/>
          <p:cNvSpPr>
            <a:spLocks noGrp="1"/>
          </p:cNvSpPr>
          <p:nvPr>
            <p:ph idx="10" sz="half" type="dt"/>
          </p:nvPr>
        </p:nvSpPr>
        <p:spPr/>
        <p:txBody>
          <a:bodyPr numCol="1"/>
          <a:lstStyle/>
          <a:p>
            <a:fld id="{9512B3E8-48F1-4B23-8498-D8A04A81EC9C}" type="datetimeFigureOut">
              <a:rPr dirty="0" lang="en-US"/>
              <a:t>12/7/2018</a:t>
            </a:fld>
            <a:endParaRPr dirty="0" lang="en-US"/>
          </a:p>
        </p:txBody>
      </p:sp>
      <p:sp>
        <p:nvSpPr>
          <p:cNvPr id="8" name="Footer Placeholder 7"/>
          <p:cNvSpPr>
            <a:spLocks noGrp="1"/>
          </p:cNvSpPr>
          <p:nvPr>
            <p:ph idx="11" sz="quarter" type="ftr"/>
          </p:nvPr>
        </p:nvSpPr>
        <p:spPr/>
        <p:txBody>
          <a:bodyPr numCol="1"/>
          <a:lstStyle/>
          <a:p>
            <a:endParaRPr dirty="0" lang="en-US"/>
          </a:p>
        </p:txBody>
      </p:sp>
      <p:sp>
        <p:nvSpPr>
          <p:cNvPr id="9" name="Slide Number Placeholder 8"/>
          <p:cNvSpPr>
            <a:spLocks noGrp="1"/>
          </p:cNvSpPr>
          <p:nvPr>
            <p:ph idx="12" sz="quarter" type="sldNum"/>
          </p:nvPr>
        </p:nvSpPr>
        <p:spPr/>
        <p:txBody>
          <a:bodyPr numCol="1"/>
          <a:lstStyle/>
          <a:p>
            <a:fld id="{4FAB73BC-B049-4115-A692-8D63A059BFB8}" type="slidenum">
              <a:rPr dirty="0" lang="en-US"/>
              <a:t>‹#›</a:t>
            </a:fld>
            <a:endParaRPr dirty="0" lang="en-US"/>
          </a:p>
        </p:txBody>
      </p:sp>
    </p:spTree>
    <p:extLst>
      <p:ext uri="{BB962C8B-B14F-4D97-AF65-F5344CB8AC3E}">
        <p14:creationId xmlns:p14="http://schemas.microsoft.com/office/powerpoint/2010/main" val="21825017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dirty="0" lang="en-US"/>
          </a:p>
        </p:txBody>
      </p:sp>
      <p:sp>
        <p:nvSpPr>
          <p:cNvPr id="3" name="Date Placeholder 2"/>
          <p:cNvSpPr>
            <a:spLocks noGrp="1"/>
          </p:cNvSpPr>
          <p:nvPr>
            <p:ph idx="10" sz="half" type="dt"/>
          </p:nvPr>
        </p:nvSpPr>
        <p:spPr/>
        <p:txBody>
          <a:bodyPr numCol="1"/>
          <a:lstStyle/>
          <a:p>
            <a:fld id="{10B90D90-AA62-404D-A741-635B4370F9CB}" type="datetimeFigureOut">
              <a:rPr dirty="0" lang="en-US"/>
              <a:t>12/7/2018</a:t>
            </a:fld>
            <a:endParaRPr dirty="0" lang="en-US"/>
          </a:p>
        </p:txBody>
      </p:sp>
      <p:sp>
        <p:nvSpPr>
          <p:cNvPr id="4" name="Footer Placeholder 3"/>
          <p:cNvSpPr>
            <a:spLocks noGrp="1"/>
          </p:cNvSpPr>
          <p:nvPr>
            <p:ph idx="11" sz="quarter" type="ftr"/>
          </p:nvPr>
        </p:nvSpPr>
        <p:spPr/>
        <p:txBody>
          <a:bodyPr numCol="1"/>
          <a:lstStyle/>
          <a:p>
            <a:endParaRPr dirty="0" lang="en-US"/>
          </a:p>
        </p:txBody>
      </p:sp>
      <p:sp>
        <p:nvSpPr>
          <p:cNvPr id="5" name="Slide Number Placeholder 4"/>
          <p:cNvSpPr>
            <a:spLocks noGrp="1"/>
          </p:cNvSpPr>
          <p:nvPr>
            <p:ph idx="12" sz="quarter" type="sldNum"/>
          </p:nvPr>
        </p:nvSpPr>
        <p:spPr/>
        <p:txBody>
          <a:bodyPr numCol="1"/>
          <a:lstStyle/>
          <a:p>
            <a:fld id="{4FAB73BC-B049-4115-A692-8D63A059BFB8}" type="slidenum">
              <a:rPr dirty="0" lang="en-US"/>
              <a:t>‹#›</a:t>
            </a:fld>
            <a:endParaRPr dirty="0" lang="en-US"/>
          </a:p>
        </p:txBody>
      </p:sp>
    </p:spTree>
    <p:extLst>
      <p:ext uri="{BB962C8B-B14F-4D97-AF65-F5344CB8AC3E}">
        <p14:creationId xmlns:p14="http://schemas.microsoft.com/office/powerpoint/2010/main" val="40857452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1" name=""/>
        <p:cNvGrpSpPr/>
        <p:nvPr/>
      </p:nvGrpSpPr>
      <p:grpSpPr>
        <a:xfrm>
          <a:off x="0" y="0"/>
          <a:ext cx="0" cy="0"/>
          <a:chOff x="0" y="0"/>
          <a:chExt cx="0" cy="0"/>
        </a:xfrm>
      </p:grpSpPr>
      <p:sp>
        <p:nvSpPr>
          <p:cNvPr id="2" name="Date Placeholder 1"/>
          <p:cNvSpPr>
            <a:spLocks noGrp="1"/>
          </p:cNvSpPr>
          <p:nvPr>
            <p:ph idx="10" sz="half" type="dt"/>
          </p:nvPr>
        </p:nvSpPr>
        <p:spPr/>
        <p:txBody>
          <a:bodyPr numCol="1"/>
          <a:lstStyle/>
          <a:p>
            <a:fld id="{A57002E4-6836-46D1-9DBB-3C27C0DD3A89}" type="datetimeFigureOut">
              <a:rPr dirty="0" lang="en-US"/>
              <a:t>12/7/2018</a:t>
            </a:fld>
            <a:endParaRPr dirty="0" lang="en-US"/>
          </a:p>
        </p:txBody>
      </p:sp>
      <p:sp>
        <p:nvSpPr>
          <p:cNvPr id="3" name="Footer Placeholder 2"/>
          <p:cNvSpPr>
            <a:spLocks noGrp="1"/>
          </p:cNvSpPr>
          <p:nvPr>
            <p:ph idx="11" sz="quarter" type="ftr"/>
          </p:nvPr>
        </p:nvSpPr>
        <p:spPr/>
        <p:txBody>
          <a:bodyPr numCol="1"/>
          <a:lstStyle/>
          <a:p>
            <a:endParaRPr dirty="0" lang="en-US"/>
          </a:p>
        </p:txBody>
      </p:sp>
      <p:sp>
        <p:nvSpPr>
          <p:cNvPr id="4" name="Slide Number Placeholder 3"/>
          <p:cNvSpPr>
            <a:spLocks noGrp="1"/>
          </p:cNvSpPr>
          <p:nvPr>
            <p:ph idx="12" sz="quarter" type="sldNum"/>
          </p:nvPr>
        </p:nvSpPr>
        <p:spPr/>
        <p:txBody>
          <a:bodyPr numCol="1"/>
          <a:lstStyle/>
          <a:p>
            <a:fld id="{4FAB73BC-B049-4115-A692-8D63A059BFB8}" type="slidenum">
              <a:rPr dirty="0" lang="en-US"/>
              <a:t>‹#›</a:t>
            </a:fld>
            <a:endParaRPr dirty="0" lang="en-US"/>
          </a:p>
        </p:txBody>
      </p:sp>
    </p:spTree>
    <p:extLst>
      <p:ext uri="{BB962C8B-B14F-4D97-AF65-F5344CB8AC3E}">
        <p14:creationId xmlns:p14="http://schemas.microsoft.com/office/powerpoint/2010/main" val="22585756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showMasterSp="0" type="objTx">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numCol="1">
            <a:normAutofit/>
          </a:bodyPr>
          <a:lstStyle>
            <a:lvl1pPr algn="l" defTabSz="914400" eaLnBrk="1" hangingPunct="1" latinLnBrk="0" rtl="0">
              <a:lnSpc>
                <a:spcPct val="90000"/>
              </a:lnSpc>
              <a:spcBef>
                <a:spcPct val="0"/>
              </a:spcBef>
              <a:buNone/>
              <a:defRPr b="0" baseline="0" cap="none" dirty="0" kern="1200" lang="en-US" spc="0" sz="2800">
                <a:solidFill>
                  <a:srgbClr val="FFFFFF"/>
                </a:solidFill>
                <a:effectLst/>
                <a:latin typeface="+mj-lt"/>
                <a:ea typeface="+mn-ea"/>
                <a:cs typeface="+mn-cs"/>
              </a:defRPr>
            </a:lvl1pPr>
          </a:lstStyle>
          <a:p>
            <a:r>
              <a:rPr lang="en-US"/>
              <a:t>Click to edit Master title style</a:t>
            </a:r>
            <a:endParaRPr dirty="0" lang="en-US"/>
          </a:p>
        </p:txBody>
      </p:sp>
      <p:sp>
        <p:nvSpPr>
          <p:cNvPr id="3" name="Content Placeholder 2"/>
          <p:cNvSpPr>
            <a:spLocks noGrp="1"/>
          </p:cNvSpPr>
          <p:nvPr>
            <p:ph idx="1"/>
          </p:nvPr>
        </p:nvSpPr>
        <p:spPr>
          <a:xfrm>
            <a:off x="685800" y="609600"/>
            <a:ext cx="7772400" cy="5334000"/>
          </a:xfrm>
        </p:spPr>
        <p:txBody>
          <a:bodyPr numCol="1"/>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Text Placeholder 3"/>
          <p:cNvSpPr>
            <a:spLocks noGrp="1"/>
          </p:cNvSpPr>
          <p:nvPr>
            <p:ph idx="2" sz="half" type="body"/>
          </p:nvPr>
        </p:nvSpPr>
        <p:spPr>
          <a:xfrm>
            <a:off x="9296400" y="2286000"/>
            <a:ext cx="2430780" cy="3505200"/>
          </a:xfrm>
        </p:spPr>
        <p:txBody>
          <a:bodyPr numCol="1">
            <a:normAutofit/>
          </a:bodyPr>
          <a:lstStyle>
            <a:lvl1pPr indent="0" marL="0">
              <a:lnSpc>
                <a:spcPct val="110000"/>
              </a:lnSpc>
              <a:spcBef>
                <a:spcPts val="800"/>
              </a:spcBef>
              <a:buNone/>
              <a:defRPr sz="1400">
                <a:solidFill>
                  <a:srgbClr val="FFFFFF"/>
                </a:solidFill>
              </a:defRPr>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Edit Master text styles</a:t>
            </a:r>
          </a:p>
        </p:txBody>
      </p:sp>
      <p:sp>
        <p:nvSpPr>
          <p:cNvPr id="8" name="Date Placeholder 7"/>
          <p:cNvSpPr>
            <a:spLocks noGrp="1"/>
          </p:cNvSpPr>
          <p:nvPr>
            <p:ph idx="10" sz="half" type="dt"/>
          </p:nvPr>
        </p:nvSpPr>
        <p:spPr/>
        <p:txBody>
          <a:bodyPr numCol="1"/>
          <a:lstStyle/>
          <a:p>
            <a:fld id="{1CF131DD-A141-4471-BCF9-C6073EDD7E20}" type="datetimeFigureOut">
              <a:rPr dirty="0" lang="en-US"/>
              <a:t>12/7/2018</a:t>
            </a:fld>
            <a:endParaRPr dirty="0" lang="en-US"/>
          </a:p>
        </p:txBody>
      </p:sp>
      <p:sp>
        <p:nvSpPr>
          <p:cNvPr id="9" name="Footer Placeholder 8"/>
          <p:cNvSpPr>
            <a:spLocks noGrp="1"/>
          </p:cNvSpPr>
          <p:nvPr>
            <p:ph idx="11" sz="quarter" type="ftr"/>
          </p:nvPr>
        </p:nvSpPr>
        <p:spPr/>
        <p:txBody>
          <a:bodyPr numCol="1"/>
          <a:lstStyle>
            <a:lvl1pPr algn="r">
              <a:defRPr/>
            </a:lvl1pPr>
          </a:lstStyle>
          <a:p>
            <a:endParaRPr dirty="0" lang="en-US"/>
          </a:p>
        </p:txBody>
      </p:sp>
      <p:sp>
        <p:nvSpPr>
          <p:cNvPr id="11" name="Slide Number Placeholder 10"/>
          <p:cNvSpPr>
            <a:spLocks noGrp="1"/>
          </p:cNvSpPr>
          <p:nvPr>
            <p:ph idx="12" sz="quarter" type="sldNum"/>
          </p:nvPr>
        </p:nvSpPr>
        <p:spPr>
          <a:xfrm>
            <a:off x="10393677" y="6223002"/>
            <a:ext cx="1463040" cy="274320"/>
          </a:xfrm>
        </p:spPr>
        <p:txBody>
          <a:bodyPr numCol="1"/>
          <a:lstStyle>
            <a:lvl1pPr>
              <a:defRPr>
                <a:solidFill>
                  <a:srgbClr val="FFFFFF"/>
                </a:solidFill>
              </a:defRPr>
            </a:lvl1pPr>
          </a:lstStyle>
          <a:p>
            <a:fld id="{4FAB73BC-B049-4115-A692-8D63A059BFB8}" type="slidenum">
              <a:rPr dirty="0" lang="en-US"/>
              <a:pPr/>
              <a:t>‹#›</a:t>
            </a:fld>
            <a:endParaRPr dirty="0" lang="en-US"/>
          </a:p>
        </p:txBody>
      </p:sp>
      <p:sp>
        <p:nvSpPr>
          <p:cNvPr id="12" name="Rectangle 11"/>
          <p:cNvSpPr/>
          <p:nvPr/>
        </p:nvSpPr>
        <p:spPr>
          <a:xfrm>
            <a:off x="9157546" y="374904"/>
            <a:ext cx="2651760" cy="6108192"/>
          </a:xfrm>
          <a:prstGeom prst="rect">
            <a:avLst/>
          </a:prstGeom>
          <a:noFill/>
          <a:ln cap="sq" w="6350">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022857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showMasterSp="0" type="picTx">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numCol="1">
            <a:noAutofit/>
          </a:bodyPr>
          <a:lstStyle>
            <a:lvl1pPr algn="l">
              <a:defRPr b="0" sz="2800">
                <a:solidFill>
                  <a:srgbClr val="FFFFFF"/>
                </a:solidFill>
                <a:latin typeface="+mj-lt"/>
              </a:defRPr>
            </a:lvl1pPr>
          </a:lstStyle>
          <a:p>
            <a:r>
              <a:rPr lang="en-US"/>
              <a:t>Click to edit Master title style</a:t>
            </a:r>
            <a:endParaRPr dirty="0" lang="en-US"/>
          </a:p>
        </p:txBody>
      </p:sp>
      <p:sp>
        <p:nvSpPr>
          <p:cNvPr id="3" name="Picture Placeholder 2"/>
          <p:cNvSpPr>
            <a:spLocks noChangeAspect="1" noGrp="1"/>
          </p:cNvSpPr>
          <p:nvPr>
            <p:ph idx="1" type="pic"/>
          </p:nvPr>
        </p:nvSpPr>
        <p:spPr>
          <a:xfrm>
            <a:off x="228599" y="237744"/>
            <a:ext cx="8531352" cy="6382512"/>
          </a:xfrm>
          <a:solidFill>
            <a:schemeClr val="accent1">
              <a:lumMod val="60000"/>
              <a:lumOff val="40000"/>
            </a:schemeClr>
          </a:solidFill>
          <a:ln>
            <a:noFill/>
          </a:ln>
        </p:spPr>
        <p:txBody>
          <a:bodyPr anchor="t" numCol="1"/>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r>
              <a:rPr lang="en-US"/>
              <a:t>Click icon to add picture</a:t>
            </a:r>
            <a:endParaRPr dirty="0" lang="en-US"/>
          </a:p>
        </p:txBody>
      </p:sp>
      <p:sp>
        <p:nvSpPr>
          <p:cNvPr id="4" name="Text Placeholder 3"/>
          <p:cNvSpPr>
            <a:spLocks noGrp="1"/>
          </p:cNvSpPr>
          <p:nvPr>
            <p:ph idx="2" sz="half" type="body"/>
          </p:nvPr>
        </p:nvSpPr>
        <p:spPr>
          <a:xfrm>
            <a:off x="9296400" y="2286000"/>
            <a:ext cx="2432304" cy="3502152"/>
          </a:xfrm>
        </p:spPr>
        <p:txBody>
          <a:bodyPr numCol="1">
            <a:normAutofit/>
          </a:bodyPr>
          <a:lstStyle>
            <a:lvl1pPr algn="l" indent="0" marL="0">
              <a:lnSpc>
                <a:spcPct val="110000"/>
              </a:lnSpc>
              <a:spcBef>
                <a:spcPts val="800"/>
              </a:spcBef>
              <a:buNone/>
              <a:defRPr sz="1400">
                <a:solidFill>
                  <a:srgbClr val="FFFFFF"/>
                </a:solidFill>
              </a:defRPr>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Edit Master text styles</a:t>
            </a:r>
          </a:p>
        </p:txBody>
      </p:sp>
      <p:sp>
        <p:nvSpPr>
          <p:cNvPr id="5" name="Date Placeholder 4"/>
          <p:cNvSpPr>
            <a:spLocks noGrp="1"/>
          </p:cNvSpPr>
          <p:nvPr>
            <p:ph idx="10" sz="half" type="dt"/>
          </p:nvPr>
        </p:nvSpPr>
        <p:spPr/>
        <p:txBody>
          <a:bodyPr numCol="1"/>
          <a:lstStyle>
            <a:lvl1pPr>
              <a:defRPr>
                <a:solidFill>
                  <a:srgbClr val="FFFFFF"/>
                </a:solidFill>
                <a:effectLst>
                  <a:outerShdw algn="tl" blurRad="12700" dir="2700000" dist="6350" rotWithShape="0">
                    <a:prstClr val="black">
                      <a:alpha val="40000"/>
                    </a:prstClr>
                  </a:outerShdw>
                </a:effectLst>
              </a:defRPr>
            </a:lvl1pPr>
          </a:lstStyle>
          <a:p>
            <a:fld id="{AB334A90-EB03-42F3-8859-2C2B2724C058}" type="datetimeFigureOut">
              <a:rPr dirty="0" lang="en-US"/>
              <a:t>12/7/2018</a:t>
            </a:fld>
            <a:endParaRPr dirty="0" lang="en-US"/>
          </a:p>
        </p:txBody>
      </p:sp>
      <p:sp>
        <p:nvSpPr>
          <p:cNvPr id="6" name="Footer Placeholder 5"/>
          <p:cNvSpPr>
            <a:spLocks noGrp="1"/>
          </p:cNvSpPr>
          <p:nvPr>
            <p:ph idx="11" sz="quarter" type="ftr"/>
          </p:nvPr>
        </p:nvSpPr>
        <p:spPr/>
        <p:txBody>
          <a:bodyPr numCol="1"/>
          <a:lstStyle>
            <a:lvl1pPr algn="r" defTabSz="914400" eaLnBrk="1" hangingPunct="1" latinLnBrk="0" marL="0" rtl="0">
              <a:defRPr dirty="0" kern="1200" lang="en-US" sz="1000">
                <a:solidFill>
                  <a:srgbClr val="FFFFFF"/>
                </a:solidFill>
                <a:effectLst>
                  <a:outerShdw algn="tl" blurRad="12700" dir="2700000" dist="6350" rotWithShape="0">
                    <a:prstClr val="black">
                      <a:alpha val="40000"/>
                    </a:prstClr>
                  </a:outerShdw>
                </a:effectLst>
                <a:latin typeface="+mn-lt"/>
                <a:ea typeface="+mn-ea"/>
                <a:cs typeface="+mn-cs"/>
              </a:defRPr>
            </a:lvl1pPr>
          </a:lstStyle>
          <a:p>
            <a:endParaRPr dirty="0" lang="en-US"/>
          </a:p>
        </p:txBody>
      </p:sp>
      <p:sp>
        <p:nvSpPr>
          <p:cNvPr id="7" name="Slide Number Placeholder 6"/>
          <p:cNvSpPr>
            <a:spLocks noGrp="1"/>
          </p:cNvSpPr>
          <p:nvPr>
            <p:ph idx="12" sz="quarter" type="sldNum"/>
          </p:nvPr>
        </p:nvSpPr>
        <p:spPr>
          <a:xfrm>
            <a:off x="10396728" y="6227064"/>
            <a:ext cx="1463040" cy="274320"/>
          </a:xfrm>
        </p:spPr>
        <p:txBody>
          <a:bodyPr numCol="1"/>
          <a:lstStyle>
            <a:lvl1pPr>
              <a:defRPr>
                <a:solidFill>
                  <a:srgbClr val="FFFFFF"/>
                </a:solidFill>
              </a:defRPr>
            </a:lvl1pPr>
          </a:lstStyle>
          <a:p>
            <a:fld id="{4FAB73BC-B049-4115-A692-8D63A059BFB8}" type="slidenum">
              <a:rPr dirty="0" lang="en-US"/>
              <a:pPr/>
              <a:t>‹#›</a:t>
            </a:fld>
            <a:endParaRPr dirty="0" lang="en-US"/>
          </a:p>
        </p:txBody>
      </p:sp>
      <p:sp>
        <p:nvSpPr>
          <p:cNvPr id="10" name="Rectangle 9"/>
          <p:cNvSpPr/>
          <p:nvPr/>
        </p:nvSpPr>
        <p:spPr>
          <a:xfrm>
            <a:off x="9157546" y="374904"/>
            <a:ext cx="2651760" cy="6108192"/>
          </a:xfrm>
          <a:prstGeom prst="rect">
            <a:avLst/>
          </a:prstGeom>
          <a:noFill/>
          <a:ln cap="sq" w="6350">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921442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dirty="0" lang="en-US"/>
          </a:p>
        </p:txBody>
      </p:sp>
      <p:sp>
        <p:nvSpPr>
          <p:cNvPr id="3" name="Vertical Text Placeholder 2"/>
          <p:cNvSpPr>
            <a:spLocks noGrp="1"/>
          </p:cNvSpPr>
          <p:nvPr>
            <p:ph idx="1" orient="vert" type="body"/>
          </p:nvPr>
        </p:nvSpPr>
        <p:spPr/>
        <p:txBody>
          <a:bodyPr numCol="1"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10" sz="half" type="dt"/>
          </p:nvPr>
        </p:nvSpPr>
        <p:spPr/>
        <p:txBody>
          <a:bodyPr numCol="1"/>
          <a:lstStyle/>
          <a:p>
            <a:fld id="{D11A6AA8-A04B-4104-9AE2-BD48D340E27F}" type="datetimeFigureOut">
              <a:rPr dirty="0" lang="en-US"/>
              <a:t>12/7/2018</a:t>
            </a:fld>
            <a:endParaRPr dirty="0" lang="en-US"/>
          </a:p>
        </p:txBody>
      </p:sp>
      <p:sp>
        <p:nvSpPr>
          <p:cNvPr id="5" name="Footer Placeholder 4"/>
          <p:cNvSpPr>
            <a:spLocks noGrp="1"/>
          </p:cNvSpPr>
          <p:nvPr>
            <p:ph idx="11" sz="quarter" type="ftr"/>
          </p:nvPr>
        </p:nvSpPr>
        <p:spPr/>
        <p:txBody>
          <a:bodyPr numCol="1"/>
          <a:lstStyle/>
          <a:p>
            <a:endParaRPr dirty="0" lang="en-US"/>
          </a:p>
        </p:txBody>
      </p:sp>
      <p:sp>
        <p:nvSpPr>
          <p:cNvPr id="6" name="Slide Number Placeholder 5"/>
          <p:cNvSpPr>
            <a:spLocks noGrp="1"/>
          </p:cNvSpPr>
          <p:nvPr>
            <p:ph idx="12" sz="quarter" type="sldNum"/>
          </p:nvPr>
        </p:nvSpPr>
        <p:spPr/>
        <p:txBody>
          <a:bodyPr numCol="1"/>
          <a:lstStyle/>
          <a:p>
            <a:fld id="{4FAB73BC-B049-4115-A692-8D63A059BFB8}" type="slidenum">
              <a:rPr dirty="0" lang="en-US"/>
              <a:t>‹#›</a:t>
            </a:fld>
            <a:endParaRPr dirty="0" lang="en-US"/>
          </a:p>
        </p:txBody>
      </p:sp>
    </p:spTree>
    <p:extLst>
      <p:ext uri="{BB962C8B-B14F-4D97-AF65-F5344CB8AC3E}">
        <p14:creationId xmlns:p14="http://schemas.microsoft.com/office/powerpoint/2010/main" val="2389691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1" name=""/>
        <p:cNvGrpSpPr/>
        <p:nvPr/>
      </p:nvGrpSpPr>
      <p:grpSpPr>
        <a:xfrm>
          <a:off x="0" y="0"/>
          <a:ext cx="0" cy="0"/>
          <a:chOff x="0" y="0"/>
          <a:chExt cx="0" cy="0"/>
        </a:xfrm>
      </p:grpSpPr>
      <p:sp>
        <p:nvSpPr>
          <p:cNvPr id="2" name="Vertical Title 1"/>
          <p:cNvSpPr>
            <a:spLocks noGrp="1"/>
          </p:cNvSpPr>
          <p:nvPr>
            <p:ph orient="vert" type="title"/>
          </p:nvPr>
        </p:nvSpPr>
        <p:spPr>
          <a:xfrm>
            <a:off x="8991600" y="762000"/>
            <a:ext cx="2362200" cy="5257800"/>
          </a:xfrm>
        </p:spPr>
        <p:txBody>
          <a:bodyPr numCol="1" vert="eaVert"/>
          <a:lstStyle/>
          <a:p>
            <a:r>
              <a:rPr lang="en-US"/>
              <a:t>Click to edit Master title style</a:t>
            </a:r>
            <a:endParaRPr dirty="0" lang="en-US"/>
          </a:p>
        </p:txBody>
      </p:sp>
      <p:sp>
        <p:nvSpPr>
          <p:cNvPr id="3" name="Vertical Text Placeholder 2"/>
          <p:cNvSpPr>
            <a:spLocks noGrp="1"/>
          </p:cNvSpPr>
          <p:nvPr>
            <p:ph idx="1" orient="vert" type="body"/>
          </p:nvPr>
        </p:nvSpPr>
        <p:spPr>
          <a:xfrm>
            <a:off x="838200" y="762000"/>
            <a:ext cx="8077200" cy="5257800"/>
          </a:xfrm>
        </p:spPr>
        <p:txBody>
          <a:bodyPr numCol="1"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10" sz="half" type="dt"/>
          </p:nvPr>
        </p:nvSpPr>
        <p:spPr/>
        <p:txBody>
          <a:bodyPr numCol="1"/>
          <a:lstStyle/>
          <a:p>
            <a:fld id="{B4E0BF79-FAC6-4A96-8DE1-F7B82E2E1652}" type="datetimeFigureOut">
              <a:rPr dirty="0" lang="en-US"/>
              <a:t>12/7/2018</a:t>
            </a:fld>
            <a:endParaRPr dirty="0" lang="en-US"/>
          </a:p>
        </p:txBody>
      </p:sp>
      <p:sp>
        <p:nvSpPr>
          <p:cNvPr id="5" name="Footer Placeholder 4"/>
          <p:cNvSpPr>
            <a:spLocks noGrp="1"/>
          </p:cNvSpPr>
          <p:nvPr>
            <p:ph idx="11" sz="quarter" type="ftr"/>
          </p:nvPr>
        </p:nvSpPr>
        <p:spPr/>
        <p:txBody>
          <a:bodyPr numCol="1"/>
          <a:lstStyle/>
          <a:p>
            <a:endParaRPr dirty="0" lang="en-US"/>
          </a:p>
        </p:txBody>
      </p:sp>
      <p:sp>
        <p:nvSpPr>
          <p:cNvPr id="6" name="Slide Number Placeholder 5"/>
          <p:cNvSpPr>
            <a:spLocks noGrp="1"/>
          </p:cNvSpPr>
          <p:nvPr>
            <p:ph idx="12" sz="quarter" type="sldNum"/>
          </p:nvPr>
        </p:nvSpPr>
        <p:spPr/>
        <p:txBody>
          <a:bodyPr numCol="1"/>
          <a:lstStyle/>
          <a:p>
            <a:fld id="{4FAB73BC-B049-4115-A692-8D63A059BFB8}" type="slidenum">
              <a:rPr dirty="0" lang="en-US"/>
              <a:t>‹#›</a:t>
            </a:fld>
            <a:endParaRPr dirty="0" lang="en-US"/>
          </a:p>
        </p:txBody>
      </p:sp>
    </p:spTree>
    <p:extLst>
      <p:ext uri="{BB962C8B-B14F-4D97-AF65-F5344CB8AC3E}">
        <p14:creationId xmlns:p14="http://schemas.microsoft.com/office/powerpoint/2010/main" val="625074895"/>
      </p:ext>
    </p:extLst>
  </p:cSld>
  <p:clrMapOvr>
    <a:masterClrMapping/>
  </p:clrMapOvr>
</p:sldLayout>
</file>

<file path=ppt/slideMasters/_rels/slideMaster1.xml.rels><?xml version="1.0" encoding="UTF-8" standalone="yes"?><Relationships xmlns="http://schemas.openxmlformats.org/package/2006/relationships"><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1.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algn="ctr" cap="flat" cmpd="sng" w="6350">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anchor="ctr" bIns="45720" lIns="91440" numCol="1" rIns="91440" rtlCol="0" tIns="45720" vert="horz">
            <a:normAutofit/>
          </a:bodyPr>
          <a:lstStyle/>
          <a:p>
            <a:r>
              <a:rPr lang="en-US"/>
              <a:t>Click to edit Master title style</a:t>
            </a:r>
            <a:endParaRPr dirty="0" lang="en-US"/>
          </a:p>
        </p:txBody>
      </p:sp>
      <p:sp>
        <p:nvSpPr>
          <p:cNvPr id="3" name="Text Placeholder 2"/>
          <p:cNvSpPr>
            <a:spLocks noGrp="1"/>
          </p:cNvSpPr>
          <p:nvPr>
            <p:ph idx="1" type="body"/>
          </p:nvPr>
        </p:nvSpPr>
        <p:spPr>
          <a:xfrm>
            <a:off x="1066800" y="2103120"/>
            <a:ext cx="10058400" cy="3931920"/>
          </a:xfrm>
          <a:prstGeom prst="rect">
            <a:avLst/>
          </a:prstGeom>
        </p:spPr>
        <p:txBody>
          <a:bodyPr bIns="45720" lIns="91440" numCol="1" rIns="91440" rtlCol="0" tIns="45720" vert="horz">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2" sz="half" type="dt"/>
          </p:nvPr>
        </p:nvSpPr>
        <p:spPr>
          <a:xfrm>
            <a:off x="274320" y="6307672"/>
            <a:ext cx="2743200" cy="274320"/>
          </a:xfrm>
          <a:prstGeom prst="rect">
            <a:avLst/>
          </a:prstGeom>
        </p:spPr>
        <p:txBody>
          <a:bodyPr anchor="b" bIns="45720" lIns="91440" numCol="1" rIns="91440" rtlCol="0" tIns="45720" vert="horz"/>
          <a:lstStyle>
            <a:lvl1pPr algn="l">
              <a:defRPr sz="1000">
                <a:solidFill>
                  <a:schemeClr val="tx1">
                    <a:lumMod val="75000"/>
                    <a:lumOff val="25000"/>
                  </a:schemeClr>
                </a:solidFill>
              </a:defRPr>
            </a:lvl1pPr>
          </a:lstStyle>
          <a:p>
            <a:fld id="{CBC48EC7-AF6A-48D3-8284-14BACBEBDD84}" type="datetimeFigureOut">
              <a:rPr dirty="0" lang="en-US"/>
              <a:t>12/7/2018</a:t>
            </a:fld>
            <a:endParaRPr dirty="0" lang="en-US"/>
          </a:p>
        </p:txBody>
      </p:sp>
      <p:sp>
        <p:nvSpPr>
          <p:cNvPr id="5" name="Footer Placeholder 4"/>
          <p:cNvSpPr>
            <a:spLocks noGrp="1"/>
          </p:cNvSpPr>
          <p:nvPr>
            <p:ph idx="3" sz="quarter" type="ftr"/>
          </p:nvPr>
        </p:nvSpPr>
        <p:spPr>
          <a:xfrm>
            <a:off x="3489960" y="6307672"/>
            <a:ext cx="5212080" cy="274320"/>
          </a:xfrm>
          <a:prstGeom prst="rect">
            <a:avLst/>
          </a:prstGeom>
        </p:spPr>
        <p:txBody>
          <a:bodyPr anchor="b" bIns="45720" lIns="91440" numCol="1" rIns="91440" rtlCol="0" tIns="45720" vert="horz"/>
          <a:lstStyle>
            <a:lvl1pPr algn="ctr">
              <a:defRPr sz="1000">
                <a:solidFill>
                  <a:schemeClr val="tx1">
                    <a:lumMod val="75000"/>
                    <a:lumOff val="25000"/>
                  </a:schemeClr>
                </a:solidFill>
              </a:defRPr>
            </a:lvl1pPr>
          </a:lstStyle>
          <a:p>
            <a:endParaRPr dirty="0" lang="en-US"/>
          </a:p>
        </p:txBody>
      </p:sp>
      <p:sp>
        <p:nvSpPr>
          <p:cNvPr id="6" name="Slide Number Placeholder 5"/>
          <p:cNvSpPr>
            <a:spLocks noGrp="1"/>
          </p:cNvSpPr>
          <p:nvPr>
            <p:ph idx="4" sz="quarter" type="sldNum"/>
          </p:nvPr>
        </p:nvSpPr>
        <p:spPr>
          <a:xfrm>
            <a:off x="10469880" y="6307672"/>
            <a:ext cx="1463040" cy="274320"/>
          </a:xfrm>
          <a:prstGeom prst="rect">
            <a:avLst/>
          </a:prstGeom>
        </p:spPr>
        <p:txBody>
          <a:bodyPr anchor="b" bIns="45720" lIns="91440" numCol="1" rIns="91440" rtlCol="0" tIns="45720" vert="horz"/>
          <a:lstStyle>
            <a:lvl1pPr algn="r">
              <a:defRPr sz="1000">
                <a:solidFill>
                  <a:schemeClr val="tx1">
                    <a:lumMod val="75000"/>
                    <a:lumOff val="25000"/>
                  </a:schemeClr>
                </a:solidFill>
              </a:defRPr>
            </a:lvl1pPr>
          </a:lstStyle>
          <a:p>
            <a:fld id="{4FAB73BC-B049-4115-A692-8D63A059BFB8}" type="slidenum">
              <a:rPr dirty="0" lang="en-US"/>
              <a:pPr/>
              <a:t>‹#›</a:t>
            </a:fld>
            <a:endParaRPr dirty="0" lang="en-US"/>
          </a:p>
        </p:txBody>
      </p:sp>
    </p:spTree>
    <p:extLst>
      <p:ext uri="{BB962C8B-B14F-4D97-AF65-F5344CB8AC3E}">
        <p14:creationId xmlns:p14="http://schemas.microsoft.com/office/powerpoint/2010/main" val="109940343"/>
      </p:ext>
    </p:extLst>
  </p:cSld>
  <p:clrMap accent1="accent1" accent2="accent2" accent3="accent3" accent4="accent4" accent5="accent5" accent6="accent6" bg1="lt1" bg2="lt2" folHlink="folHlink" hlink="hlink" tx1="dk1" tx2="dk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hf dt="0" ftr="0" hdr="0" sldNum="0"/>
  <p:txStyles>
    <p:titleStyle>
      <a:lvl1pPr algn="l" defTabSz="914400" eaLnBrk="1" hangingPunct="1" latinLnBrk="0" rtl="0">
        <a:lnSpc>
          <a:spcPct val="90000"/>
        </a:lnSpc>
        <a:spcBef>
          <a:spcPct val="0"/>
        </a:spcBef>
        <a:buNone/>
        <a:defRPr baseline="0" cap="none" dirty="0" kern="1200" lang="en-US" spc="0" sz="4800">
          <a:solidFill>
            <a:schemeClr val="tx1">
              <a:lumMod val="85000"/>
              <a:lumOff val="15000"/>
            </a:schemeClr>
          </a:solidFill>
          <a:effectLst/>
          <a:latin typeface="+mj-lt"/>
          <a:ea typeface="+mn-ea"/>
          <a:cs typeface="+mn-cs"/>
        </a:defRPr>
      </a:lvl1pPr>
    </p:titleStyle>
    <p:bodyStyle>
      <a:lvl1pPr algn="l" defTabSz="914400" eaLnBrk="1" hangingPunct="1" indent="-182880" latinLnBrk="0" marL="182880" rtl="0">
        <a:lnSpc>
          <a:spcPct val="100000"/>
        </a:lnSpc>
        <a:spcBef>
          <a:spcPts val="900"/>
        </a:spcBef>
        <a:spcAft>
          <a:spcPts val="0"/>
        </a:spcAft>
        <a:buClr>
          <a:schemeClr val="tx1">
            <a:lumMod val="85000"/>
            <a:lumOff val="15000"/>
          </a:schemeClr>
        </a:buClr>
        <a:buFont charset="0" pitchFamily="18" typeface="Garamond"/>
        <a:buChar char="◦"/>
        <a:defRPr kern="1200" sz="1800">
          <a:solidFill>
            <a:schemeClr val="tx1"/>
          </a:solidFill>
          <a:latin typeface="+mn-lt"/>
          <a:ea typeface="+mn-ea"/>
          <a:cs typeface="+mn-cs"/>
        </a:defRPr>
      </a:lvl1pPr>
      <a:lvl2pPr algn="l" defTabSz="914400" eaLnBrk="1" hangingPunct="1" indent="-182880" latinLnBrk="0" marL="457200" rtl="0">
        <a:lnSpc>
          <a:spcPct val="100000"/>
        </a:lnSpc>
        <a:spcBef>
          <a:spcPts val="500"/>
        </a:spcBef>
        <a:buClr>
          <a:schemeClr val="tx1">
            <a:lumMod val="85000"/>
            <a:lumOff val="15000"/>
          </a:schemeClr>
        </a:buClr>
        <a:buFont charset="0" pitchFamily="18" typeface="Garamond"/>
        <a:buChar char="◦"/>
        <a:defRPr kern="1200" sz="1600">
          <a:solidFill>
            <a:schemeClr val="tx1"/>
          </a:solidFill>
          <a:latin typeface="+mn-lt"/>
          <a:ea typeface="+mn-ea"/>
          <a:cs typeface="+mn-cs"/>
        </a:defRPr>
      </a:lvl2pPr>
      <a:lvl3pPr algn="l" defTabSz="914400" eaLnBrk="1" hangingPunct="1" indent="-182880" latinLnBrk="0" marL="731520" rtl="0">
        <a:lnSpc>
          <a:spcPct val="100000"/>
        </a:lnSpc>
        <a:spcBef>
          <a:spcPts val="500"/>
        </a:spcBef>
        <a:buClr>
          <a:schemeClr val="tx1">
            <a:lumMod val="85000"/>
            <a:lumOff val="15000"/>
          </a:schemeClr>
        </a:buClr>
        <a:buFont charset="0" pitchFamily="18" typeface="Garamond"/>
        <a:buChar char="◦"/>
        <a:defRPr kern="1200" sz="1400">
          <a:solidFill>
            <a:schemeClr val="tx1"/>
          </a:solidFill>
          <a:latin typeface="+mn-lt"/>
          <a:ea typeface="+mn-ea"/>
          <a:cs typeface="+mn-cs"/>
        </a:defRPr>
      </a:lvl3pPr>
      <a:lvl4pPr algn="l" defTabSz="914400" eaLnBrk="1" hangingPunct="1" indent="-182880" latinLnBrk="0" marL="1005840" rtl="0">
        <a:lnSpc>
          <a:spcPct val="100000"/>
        </a:lnSpc>
        <a:spcBef>
          <a:spcPts val="500"/>
        </a:spcBef>
        <a:buClr>
          <a:schemeClr val="tx1">
            <a:lumMod val="85000"/>
            <a:lumOff val="15000"/>
          </a:schemeClr>
        </a:buClr>
        <a:buFont charset="0" pitchFamily="18" typeface="Garamond"/>
        <a:buChar char="◦"/>
        <a:defRPr kern="1200" sz="1400">
          <a:solidFill>
            <a:schemeClr val="tx1"/>
          </a:solidFill>
          <a:latin typeface="+mn-lt"/>
          <a:ea typeface="+mn-ea"/>
          <a:cs typeface="+mn-cs"/>
        </a:defRPr>
      </a:lvl4pPr>
      <a:lvl5pPr algn="l" defTabSz="914400" eaLnBrk="1" hangingPunct="1" indent="-182880" latinLnBrk="0" marL="1280160" rtl="0">
        <a:lnSpc>
          <a:spcPct val="100000"/>
        </a:lnSpc>
        <a:spcBef>
          <a:spcPts val="500"/>
        </a:spcBef>
        <a:buClr>
          <a:schemeClr val="tx1">
            <a:lumMod val="85000"/>
            <a:lumOff val="15000"/>
          </a:schemeClr>
        </a:buClr>
        <a:buFont charset="0" pitchFamily="18" typeface="Garamond"/>
        <a:buChar char="◦"/>
        <a:defRPr kern="1200" sz="1400">
          <a:solidFill>
            <a:schemeClr val="tx1"/>
          </a:solidFill>
          <a:latin typeface="+mn-lt"/>
          <a:ea typeface="+mn-ea"/>
          <a:cs typeface="+mn-cs"/>
        </a:defRPr>
      </a:lvl5pPr>
      <a:lvl6pPr algn="l" defTabSz="914400" eaLnBrk="1" hangingPunct="1" indent="-228600" latinLnBrk="0" marL="1600000" rtl="0">
        <a:lnSpc>
          <a:spcPct val="100000"/>
        </a:lnSpc>
        <a:spcBef>
          <a:spcPts val="500"/>
        </a:spcBef>
        <a:buClr>
          <a:schemeClr val="tx1">
            <a:lumMod val="85000"/>
            <a:lumOff val="15000"/>
          </a:schemeClr>
        </a:buClr>
        <a:buFont charset="0" pitchFamily="18" typeface="Garamond"/>
        <a:buChar char="◦"/>
        <a:defRPr kern="1200" sz="1400">
          <a:solidFill>
            <a:schemeClr val="tx1"/>
          </a:solidFill>
          <a:latin typeface="+mn-lt"/>
          <a:ea typeface="+mn-ea"/>
          <a:cs typeface="+mn-cs"/>
        </a:defRPr>
      </a:lvl6pPr>
      <a:lvl7pPr algn="l" defTabSz="914400" eaLnBrk="1" hangingPunct="1" indent="-228600" latinLnBrk="0" marL="1900000" rtl="0">
        <a:lnSpc>
          <a:spcPct val="100000"/>
        </a:lnSpc>
        <a:spcBef>
          <a:spcPts val="500"/>
        </a:spcBef>
        <a:buClr>
          <a:schemeClr val="tx1">
            <a:lumMod val="85000"/>
            <a:lumOff val="15000"/>
          </a:schemeClr>
        </a:buClr>
        <a:buFont charset="0" pitchFamily="18" typeface="Garamond"/>
        <a:buChar char="◦"/>
        <a:defRPr kern="1200" sz="1400">
          <a:solidFill>
            <a:schemeClr val="tx1"/>
          </a:solidFill>
          <a:latin typeface="+mn-lt"/>
          <a:ea typeface="+mn-ea"/>
          <a:cs typeface="+mn-cs"/>
        </a:defRPr>
      </a:lvl7pPr>
      <a:lvl8pPr algn="l" defTabSz="914400" eaLnBrk="1" hangingPunct="1" indent="-228600" latinLnBrk="0" marL="2200000" rtl="0">
        <a:lnSpc>
          <a:spcPct val="100000"/>
        </a:lnSpc>
        <a:spcBef>
          <a:spcPts val="500"/>
        </a:spcBef>
        <a:buClr>
          <a:schemeClr val="tx1">
            <a:lumMod val="85000"/>
            <a:lumOff val="15000"/>
          </a:schemeClr>
        </a:buClr>
        <a:buFont charset="0" pitchFamily="18" typeface="Garamond"/>
        <a:buChar char="◦"/>
        <a:defRPr kern="1200" sz="1400">
          <a:solidFill>
            <a:schemeClr val="tx1"/>
          </a:solidFill>
          <a:latin typeface="+mn-lt"/>
          <a:ea typeface="+mn-ea"/>
          <a:cs typeface="+mn-cs"/>
        </a:defRPr>
      </a:lvl8pPr>
      <a:lvl9pPr algn="l" defTabSz="914400" eaLnBrk="1" hangingPunct="1" indent="-228600" latinLnBrk="0" marL="2500000" rtl="0">
        <a:lnSpc>
          <a:spcPct val="100000"/>
        </a:lnSpc>
        <a:spcBef>
          <a:spcPts val="500"/>
        </a:spcBef>
        <a:buClr>
          <a:schemeClr val="tx1">
            <a:lumMod val="85000"/>
            <a:lumOff val="15000"/>
          </a:schemeClr>
        </a:buClr>
        <a:buFont charset="0" pitchFamily="18" typeface="Garamond"/>
        <a:buChar char="◦"/>
        <a:defRPr kern="1200" sz="1400">
          <a:solidFill>
            <a:schemeClr val="tx1"/>
          </a:solidFill>
          <a:latin typeface="+mn-lt"/>
          <a:ea typeface="+mn-ea"/>
          <a:cs typeface="+mn-cs"/>
        </a:defRPr>
      </a:lvl9pPr>
    </p:bodyStyle>
    <p:other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3.xml.rels><?xml version="1.0" encoding="UTF-8" standalone="yes"?><Relationships xmlns="http://schemas.openxmlformats.org/package/2006/relationships"><Relationship Id="rId1" Target="../slideLayouts/slideLayout5.xml" Type="http://schemas.openxmlformats.org/officeDocument/2006/relationships/slideLayout"/></Relationships>
</file>

<file path=ppt/slides/_rels/slide4.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5.xml.rels><?xml version="1.0" encoding="UTF-8" standalone="yes"?><Relationships xmlns="http://schemas.openxmlformats.org/package/2006/relationships"><Relationship Id="rId1" Target="../slideLayouts/slideLayout1.xml" Type="http://schemas.openxmlformats.org/officeDocument/2006/relationships/slideLayout"/></Relationships>
</file>

<file path=ppt/slides/_rels/slide6.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7.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8.xml.rels><?xml version="1.0" encoding="UTF-8" standalone="yes"?><Relationships xmlns="http://schemas.openxmlformats.org/package/2006/relationships"><Relationship Id="rId1" Target="../slideLayouts/slideLayout1.xml" Type="http://schemas.openxmlformats.org/officeDocument/2006/relationships/slideLayout"/></Relationships>
</file>

<file path=ppt/slides/_rels/slide9.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10.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11.xml.rels><?xml version="1.0" encoding="UTF-8" standalone="yes"?><Relationships xmlns="http://schemas.openxmlformats.org/package/2006/relationships"><Relationship Id="rId1" Target="../slideLayouts/slideLayout3.xml" Type="http://schemas.openxmlformats.org/officeDocument/2006/relationships/slideLayout"/></Relationships>
</file>

<file path=ppt/slides/_rels/slide12.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13.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14.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15.xml.rels><?xml version="1.0" encoding="UTF-8" standalone="yes"?><Relationships xmlns="http://schemas.openxmlformats.org/package/2006/relationships"><Relationship Id="rId6" Target="https://www.dcu.ie/sites/default/files/students_access/docs/Time%20Management%20Powerpoint.pptx" TargetMode="External" Type="http://schemas.openxmlformats.org/officeDocument/2006/relationships/hyperlink"/><Relationship Id="rId5" Target="https://www.dcu.ie/sites/default/files/students_access/docs/Time%20Management%20Powerpoint.pptx" TargetMode="External" Type="http://schemas.openxmlformats.org/officeDocument/2006/relationships/hyperlink"/><Relationship Id="rId4" Target="https://www.dcu.ie/sites/default/files/students_access/docs/Time%20Management%20Powerpoint.pptx" TargetMode="External" Type="http://schemas.openxmlformats.org/officeDocument/2006/relationships/hyperlink"/><Relationship Id="rId3" Target="https://www.dcu.ie/sites/default/files/students_access/docs/Time%20Management%20Powerpoint.pptx" TargetMode="External" Type="http://schemas.openxmlformats.org/officeDocument/2006/relationships/hyperlink"/><Relationship Id="rId2" Target="https://www.dcu.ie/sites/default/files/students_access/docs/Time%20Management%20Powerpoint.pptx" TargetMode="External" Type="http://schemas.openxmlformats.org/officeDocument/2006/relationships/hyperlink"/><Relationship Id="rId1" Target="../slideLayouts/slideLayout2.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59D54-996E-5F49-92DA-D340377CBA5E}"/>
              </a:ext>
            </a:extLst>
          </p:cNvPr>
          <p:cNvSpPr>
            <a:spLocks noGrp="1"/>
          </p:cNvSpPr>
          <p:nvPr>
            <p:ph type="ctrTitle"/>
          </p:nvPr>
        </p:nvSpPr>
        <p:spPr/>
        <p:txBody>
          <a:bodyPr numCol="1"/>
          <a:lstStyle/>
          <a:p>
            <a:r>
              <a:rPr lang="en-US"/>
              <a:t>Time management</a:t>
            </a:r>
          </a:p>
        </p:txBody>
      </p:sp>
      <p:sp>
        <p:nvSpPr>
          <p:cNvPr id="3" name="Subtitle 2">
            <a:extLst>
              <a:ext uri="{FF2B5EF4-FFF2-40B4-BE49-F238E27FC236}">
                <a16:creationId xmlns:a16="http://schemas.microsoft.com/office/drawing/2014/main" id="{6357FC1F-AE63-4947-884E-AE916F168903}"/>
              </a:ext>
            </a:extLst>
          </p:cNvPr>
          <p:cNvSpPr>
            <a:spLocks noGrp="1"/>
          </p:cNvSpPr>
          <p:nvPr>
            <p:ph idx="1" type="subTitle"/>
          </p:nvPr>
        </p:nvSpPr>
        <p:spPr/>
        <p:txBody>
          <a:bodyPr numCol="1">
            <a:normAutofit/>
          </a:bodyPr>
          <a:lstStyle/>
          <a:p>
            <a:r>
              <a:rPr lang="en-US" sz="2400"/>
              <a:t>Darryl Davies</a:t>
            </a:r>
          </a:p>
        </p:txBody>
      </p:sp>
    </p:spTree>
    <p:extLst>
      <p:ext uri="{BB962C8B-B14F-4D97-AF65-F5344CB8AC3E}">
        <p14:creationId xmlns:p14="http://schemas.microsoft.com/office/powerpoint/2010/main" val="30551916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4ADEE-D2D2-7A4B-8239-366D8E6CB814}"/>
              </a:ext>
            </a:extLst>
          </p:cNvPr>
          <p:cNvSpPr>
            <a:spLocks noGrp="1"/>
          </p:cNvSpPr>
          <p:nvPr>
            <p:ph type="title"/>
          </p:nvPr>
        </p:nvSpPr>
        <p:spPr/>
        <p:txBody>
          <a:bodyPr numCol="1">
            <a:normAutofit fontScale="90000"/>
          </a:bodyPr>
          <a:lstStyle/>
          <a:p>
            <a:pPr algn="ctr"/>
            <a:r>
              <a:rPr lang="en-US"/>
              <a:t>Factors influencing time management</a:t>
            </a:r>
          </a:p>
        </p:txBody>
      </p:sp>
      <p:sp>
        <p:nvSpPr>
          <p:cNvPr id="4" name="Content Placeholder 3">
            <a:extLst>
              <a:ext uri="{FF2B5EF4-FFF2-40B4-BE49-F238E27FC236}">
                <a16:creationId xmlns:a16="http://schemas.microsoft.com/office/drawing/2014/main" id="{7FA93FE6-912B-9E49-99A4-28854272778E}"/>
              </a:ext>
            </a:extLst>
          </p:cNvPr>
          <p:cNvSpPr>
            <a:spLocks noGrp="1"/>
          </p:cNvSpPr>
          <p:nvPr>
            <p:ph idx="1"/>
          </p:nvPr>
        </p:nvSpPr>
        <p:spPr/>
        <p:txBody>
          <a:bodyPr numCol="1">
            <a:normAutofit/>
          </a:bodyPr>
          <a:lstStyle/>
          <a:p>
            <a:endParaRPr lang="en-US" sz="2800"/>
          </a:p>
          <a:p>
            <a:r>
              <a:rPr lang="en-US" sz="2800"/>
              <a:t>Planning your time effectivley.</a:t>
            </a:r>
          </a:p>
          <a:p>
            <a:endParaRPr lang="en-US" sz="2800"/>
          </a:p>
          <a:p>
            <a:r>
              <a:rPr lang="en-US" sz="2800"/>
              <a:t>Setting goals.</a:t>
            </a:r>
          </a:p>
          <a:p>
            <a:endParaRPr lang="en-US" sz="2800"/>
          </a:p>
          <a:p>
            <a:r>
              <a:rPr lang="en-US" sz="2800"/>
              <a:t>Procrastination.</a:t>
            </a:r>
          </a:p>
          <a:p>
            <a:endParaRPr lang="en-US" sz="2800"/>
          </a:p>
          <a:p>
            <a:endParaRPr lang="en-US" sz="2800"/>
          </a:p>
          <a:p>
            <a:pPr indent="0" marL="0">
              <a:buNone/>
            </a:pPr>
            <a:endParaRPr lang="en-US" sz="2800"/>
          </a:p>
        </p:txBody>
      </p:sp>
    </p:spTree>
    <p:extLst>
      <p:ext uri="{BB962C8B-B14F-4D97-AF65-F5344CB8AC3E}">
        <p14:creationId xmlns:p14="http://schemas.microsoft.com/office/powerpoint/2010/main" val="16611472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DD8C2-8B91-F546-A4EE-A179107B7047}"/>
              </a:ext>
            </a:extLst>
          </p:cNvPr>
          <p:cNvSpPr>
            <a:spLocks noGrp="1"/>
          </p:cNvSpPr>
          <p:nvPr>
            <p:ph type="title"/>
          </p:nvPr>
        </p:nvSpPr>
        <p:spPr/>
        <p:txBody>
          <a:bodyPr numCol="1"/>
          <a:lstStyle/>
          <a:p>
            <a:pPr algn="ctr"/>
            <a:r>
              <a:rPr lang="en-US"/>
              <a:t>Why manage time?</a:t>
            </a:r>
          </a:p>
        </p:txBody>
      </p:sp>
      <p:sp>
        <p:nvSpPr>
          <p:cNvPr id="7" name="Text Placeholder 6">
            <a:extLst>
              <a:ext uri="{FF2B5EF4-FFF2-40B4-BE49-F238E27FC236}">
                <a16:creationId xmlns:a16="http://schemas.microsoft.com/office/drawing/2014/main" id="{FD7F7FF1-0FB4-494C-91A9-A744490FAF99}"/>
              </a:ext>
            </a:extLst>
          </p:cNvPr>
          <p:cNvSpPr>
            <a:spLocks noGrp="1"/>
          </p:cNvSpPr>
          <p:nvPr>
            <p:ph idx="1" type="body"/>
          </p:nvPr>
        </p:nvSpPr>
        <p:spPr/>
        <p:txBody>
          <a:bodyPr numCol="1"/>
          <a:lstStyle/>
          <a:p>
            <a:r>
              <a:rPr lang="en-US"/>
              <a:t>Advantages</a:t>
            </a:r>
          </a:p>
        </p:txBody>
      </p:sp>
      <p:sp>
        <p:nvSpPr>
          <p:cNvPr id="3" name="Content Placeholder 2">
            <a:extLst>
              <a:ext uri="{FF2B5EF4-FFF2-40B4-BE49-F238E27FC236}">
                <a16:creationId xmlns:a16="http://schemas.microsoft.com/office/drawing/2014/main" id="{47E38BDC-A359-9441-A58E-DB94900029CF}"/>
              </a:ext>
            </a:extLst>
          </p:cNvPr>
          <p:cNvSpPr>
            <a:spLocks noGrp="1"/>
          </p:cNvSpPr>
          <p:nvPr>
            <p:ph idx="2" sz="half"/>
          </p:nvPr>
        </p:nvSpPr>
        <p:spPr/>
        <p:txBody>
          <a:bodyPr numCol="1"/>
          <a:lstStyle/>
          <a:p>
            <a:r>
              <a:rPr lang="en-US"/>
              <a:t>Benefits of good time management skills include:</a:t>
            </a:r>
          </a:p>
          <a:p>
            <a:r>
              <a:rPr lang="en-US"/>
              <a:t>Reduced stress.</a:t>
            </a:r>
          </a:p>
          <a:p>
            <a:r>
              <a:rPr lang="en-US"/>
              <a:t>Self-discipline.</a:t>
            </a:r>
          </a:p>
          <a:p>
            <a:r>
              <a:rPr lang="en-US"/>
              <a:t>Higher quality work.</a:t>
            </a:r>
          </a:p>
          <a:p>
            <a:r>
              <a:rPr lang="en-US"/>
              <a:t>More efficient.</a:t>
            </a:r>
          </a:p>
          <a:p>
            <a:r>
              <a:rPr lang="en-US"/>
              <a:t>More free time.</a:t>
            </a:r>
          </a:p>
          <a:p>
            <a:r>
              <a:rPr lang="en-US"/>
              <a:t>Become more successful.</a:t>
            </a:r>
          </a:p>
          <a:p>
            <a:endParaRPr lang="en-US"/>
          </a:p>
          <a:p>
            <a:pPr indent="0" marL="0">
              <a:buNone/>
            </a:pPr>
            <a:endParaRPr lang="en-US"/>
          </a:p>
          <a:p>
            <a:endParaRPr lang="en-US"/>
          </a:p>
          <a:p>
            <a:endParaRPr lang="en-US"/>
          </a:p>
          <a:p>
            <a:endParaRPr lang="en-US"/>
          </a:p>
        </p:txBody>
      </p:sp>
      <p:sp>
        <p:nvSpPr>
          <p:cNvPr id="8" name="Text Placeholder 7">
            <a:extLst>
              <a:ext uri="{FF2B5EF4-FFF2-40B4-BE49-F238E27FC236}">
                <a16:creationId xmlns:a16="http://schemas.microsoft.com/office/drawing/2014/main" id="{84AFDFAF-D599-564D-83C3-F32FC3E55FC1}"/>
              </a:ext>
            </a:extLst>
          </p:cNvPr>
          <p:cNvSpPr>
            <a:spLocks noGrp="1"/>
          </p:cNvSpPr>
          <p:nvPr>
            <p:ph idx="3" sz="quarter" type="body"/>
          </p:nvPr>
        </p:nvSpPr>
        <p:spPr/>
        <p:txBody>
          <a:bodyPr numCol="1"/>
          <a:lstStyle/>
          <a:p>
            <a:r>
              <a:rPr lang="en-US"/>
              <a:t>Disadvantages</a:t>
            </a:r>
          </a:p>
        </p:txBody>
      </p:sp>
      <p:sp>
        <p:nvSpPr>
          <p:cNvPr id="9" name="Content Placeholder 8">
            <a:extLst>
              <a:ext uri="{FF2B5EF4-FFF2-40B4-BE49-F238E27FC236}">
                <a16:creationId xmlns:a16="http://schemas.microsoft.com/office/drawing/2014/main" id="{A244F799-C266-B84C-B0BC-F8AA9DC6C205}"/>
              </a:ext>
            </a:extLst>
          </p:cNvPr>
          <p:cNvSpPr>
            <a:spLocks noGrp="1"/>
          </p:cNvSpPr>
          <p:nvPr>
            <p:ph idx="4" sz="quarter"/>
          </p:nvPr>
        </p:nvSpPr>
        <p:spPr/>
        <p:txBody>
          <a:bodyPr numCol="1"/>
          <a:lstStyle/>
          <a:p>
            <a:r>
              <a:rPr lang="en-US"/>
              <a:t>Poor time management skills can lead to things such as:</a:t>
            </a:r>
          </a:p>
          <a:p>
            <a:r>
              <a:rPr lang="en-US"/>
              <a:t>Increased stress.</a:t>
            </a:r>
          </a:p>
          <a:p>
            <a:r>
              <a:rPr lang="en-US"/>
              <a:t>Missed deadlines.</a:t>
            </a:r>
          </a:p>
          <a:p>
            <a:r>
              <a:rPr lang="en-US"/>
              <a:t>Impatience.</a:t>
            </a:r>
          </a:p>
          <a:p>
            <a:r>
              <a:rPr lang="en-US"/>
              <a:t>Rushed work.</a:t>
            </a:r>
          </a:p>
          <a:p>
            <a:r>
              <a:rPr lang="en-US"/>
              <a:t>Poor punctuality.</a:t>
            </a:r>
          </a:p>
          <a:p>
            <a:r>
              <a:rPr lang="en-US"/>
              <a:t>Undefined goals.</a:t>
            </a:r>
          </a:p>
        </p:txBody>
      </p:sp>
    </p:spTree>
    <p:extLst>
      <p:ext uri="{BB962C8B-B14F-4D97-AF65-F5344CB8AC3E}">
        <p14:creationId xmlns:p14="http://schemas.microsoft.com/office/powerpoint/2010/main" val="13570479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DD8C2-8B91-F546-A4EE-A179107B7047}"/>
              </a:ext>
            </a:extLst>
          </p:cNvPr>
          <p:cNvSpPr>
            <a:spLocks noGrp="1"/>
          </p:cNvSpPr>
          <p:nvPr>
            <p:ph type="title"/>
          </p:nvPr>
        </p:nvSpPr>
        <p:spPr>
          <a:xfrm>
            <a:off x="1066800" y="731520"/>
            <a:ext cx="10058400" cy="1371600"/>
          </a:xfrm>
        </p:spPr>
        <p:txBody>
          <a:bodyPr numCol="1">
            <a:normAutofit fontScale="90000"/>
          </a:bodyPr>
          <a:lstStyle/>
          <a:p>
            <a:pPr algn="ctr"/>
            <a:r>
              <a:rPr lang="en-US"/>
              <a:t>Introduction: what is time management?</a:t>
            </a:r>
          </a:p>
        </p:txBody>
      </p:sp>
      <p:sp>
        <p:nvSpPr>
          <p:cNvPr id="3" name="Content Placeholder 2">
            <a:extLst>
              <a:ext uri="{FF2B5EF4-FFF2-40B4-BE49-F238E27FC236}">
                <a16:creationId xmlns:a16="http://schemas.microsoft.com/office/drawing/2014/main" id="{47E38BDC-A359-9441-A58E-DB94900029CF}"/>
              </a:ext>
            </a:extLst>
          </p:cNvPr>
          <p:cNvSpPr>
            <a:spLocks noGrp="1"/>
          </p:cNvSpPr>
          <p:nvPr>
            <p:ph idx="1"/>
          </p:nvPr>
        </p:nvSpPr>
        <p:spPr/>
        <p:txBody>
          <a:bodyPr numCol="1"/>
          <a:lstStyle/>
          <a:p>
            <a:pPr indent="0" marL="0">
              <a:buNone/>
            </a:pPr>
            <a:endParaRPr lang="en-US"/>
          </a:p>
          <a:p>
            <a:pPr indent="0" marL="0">
              <a:buNone/>
            </a:pPr>
            <a:endParaRPr lang="en-US"/>
          </a:p>
          <a:p>
            <a:pPr indent="0" marL="0">
              <a:buNone/>
            </a:pPr>
            <a:endParaRPr lang="en-US"/>
          </a:p>
          <a:p>
            <a:pPr indent="0" marL="0">
              <a:buNone/>
            </a:pPr>
            <a:r>
              <a:rPr lang="en-US" sz="2800"/>
              <a:t>Time management is using the time available to you effectively in order to get the task done.</a:t>
            </a:r>
          </a:p>
          <a:p>
            <a:pPr indent="0" marL="0">
              <a:buNone/>
            </a:pPr>
            <a:endParaRPr lang="en-US"/>
          </a:p>
          <a:p>
            <a:pPr indent="0" marL="0">
              <a:buNone/>
            </a:pPr>
            <a:endParaRPr lang="en-US"/>
          </a:p>
          <a:p>
            <a:pPr indent="0" marL="0">
              <a:buNone/>
            </a:pPr>
            <a:endParaRPr lang="en-US"/>
          </a:p>
          <a:p>
            <a:pPr indent="0" marL="0">
              <a:buNone/>
            </a:pPr>
            <a:endParaRPr lang="en-US"/>
          </a:p>
          <a:p>
            <a:pPr indent="0" marL="0">
              <a:buNone/>
            </a:pPr>
            <a:endParaRPr lang="en-US"/>
          </a:p>
          <a:p>
            <a:pPr indent="0" marL="0">
              <a:buNone/>
            </a:pPr>
            <a:endParaRPr lang="en-US"/>
          </a:p>
          <a:p>
            <a:endParaRPr lang="en-US"/>
          </a:p>
          <a:p>
            <a:pPr indent="0" marL="0">
              <a:buNone/>
            </a:pPr>
            <a:endParaRPr lang="en-US"/>
          </a:p>
          <a:p>
            <a:endParaRPr lang="en-US"/>
          </a:p>
          <a:p>
            <a:endParaRPr lang="en-US"/>
          </a:p>
          <a:p>
            <a:endParaRPr lang="en-US"/>
          </a:p>
        </p:txBody>
      </p:sp>
    </p:spTree>
    <p:extLst>
      <p:ext uri="{BB962C8B-B14F-4D97-AF65-F5344CB8AC3E}">
        <p14:creationId xmlns:p14="http://schemas.microsoft.com/office/powerpoint/2010/main" val="30375332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B0B21-9649-FC45-B049-E1B10C2F7445}"/>
              </a:ext>
            </a:extLst>
          </p:cNvPr>
          <p:cNvSpPr>
            <a:spLocks noGrp="1"/>
          </p:cNvSpPr>
          <p:nvPr>
            <p:ph type="ctrTitle"/>
          </p:nvPr>
        </p:nvSpPr>
        <p:spPr/>
        <p:txBody>
          <a:bodyPr numCol="1"/>
          <a:lstStyle/>
          <a:p>
            <a:r>
              <a:rPr lang="en-US"/>
              <a:t>Planning your time effectively</a:t>
            </a:r>
          </a:p>
        </p:txBody>
      </p:sp>
      <p:sp>
        <p:nvSpPr>
          <p:cNvPr id="3" name="Content Placeholder 2">
            <a:extLst>
              <a:ext uri="{FF2B5EF4-FFF2-40B4-BE49-F238E27FC236}">
                <a16:creationId xmlns:a16="http://schemas.microsoft.com/office/drawing/2014/main" id="{7F93318B-B9A2-274E-ABB3-A7D23FA24F23}"/>
              </a:ext>
            </a:extLst>
          </p:cNvPr>
          <p:cNvSpPr>
            <a:spLocks noGrp="1"/>
          </p:cNvSpPr>
          <p:nvPr>
            <p:ph idx="1" type="subTitle"/>
          </p:nvPr>
        </p:nvSpPr>
        <p:spPr/>
        <p:txBody>
          <a:bodyPr numCol="1"/>
          <a:lstStyle/>
          <a:p>
            <a:endParaRPr lang="en-US"/>
          </a:p>
        </p:txBody>
      </p:sp>
    </p:spTree>
    <p:extLst>
      <p:ext uri="{BB962C8B-B14F-4D97-AF65-F5344CB8AC3E}">
        <p14:creationId xmlns:p14="http://schemas.microsoft.com/office/powerpoint/2010/main" val="8024273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0C516-2003-1449-B881-8C55C7627F1F}"/>
              </a:ext>
            </a:extLst>
          </p:cNvPr>
          <p:cNvSpPr>
            <a:spLocks noGrp="1"/>
          </p:cNvSpPr>
          <p:nvPr>
            <p:ph type="title"/>
          </p:nvPr>
        </p:nvSpPr>
        <p:spPr/>
        <p:txBody>
          <a:bodyPr numCol="1">
            <a:normAutofit/>
          </a:bodyPr>
          <a:lstStyle/>
          <a:p>
            <a:r>
              <a:rPr lang="en-US"/>
              <a:t>Planning your time effectively</a:t>
            </a:r>
          </a:p>
        </p:txBody>
      </p:sp>
      <p:sp>
        <p:nvSpPr>
          <p:cNvPr id="3" name="Content Placeholder 2">
            <a:extLst>
              <a:ext uri="{FF2B5EF4-FFF2-40B4-BE49-F238E27FC236}">
                <a16:creationId xmlns:a16="http://schemas.microsoft.com/office/drawing/2014/main" id="{461086C1-1B06-7B4D-9DBC-F5FA1039227A}"/>
              </a:ext>
            </a:extLst>
          </p:cNvPr>
          <p:cNvSpPr>
            <a:spLocks noGrp="1"/>
          </p:cNvSpPr>
          <p:nvPr>
            <p:ph idx="1"/>
          </p:nvPr>
        </p:nvSpPr>
        <p:spPr/>
        <p:txBody>
          <a:bodyPr numCol="1"/>
          <a:lstStyle/>
          <a:p>
            <a:endParaRPr lang="en-US"/>
          </a:p>
          <a:p>
            <a:r>
              <a:rPr lang="en-US" sz="2400"/>
              <a:t>It is necessary to plan your time out, in order to use your time effectively.</a:t>
            </a:r>
          </a:p>
          <a:p>
            <a:endParaRPr lang="en-US" sz="2400"/>
          </a:p>
          <a:p>
            <a:endParaRPr lang="en-US" sz="2400"/>
          </a:p>
          <a:p>
            <a:r>
              <a:rPr lang="en-US" sz="2400"/>
              <a:t>Commitments, homework and study can all be planned around once you know what you have on in the week.</a:t>
            </a:r>
          </a:p>
          <a:p>
            <a:pPr indent="0" marL="0">
              <a:buNone/>
            </a:pPr>
            <a:endParaRPr lang="en-US"/>
          </a:p>
        </p:txBody>
      </p:sp>
    </p:spTree>
    <p:extLst>
      <p:ext uri="{BB962C8B-B14F-4D97-AF65-F5344CB8AC3E}">
        <p14:creationId xmlns:p14="http://schemas.microsoft.com/office/powerpoint/2010/main" val="5912785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E38AE-B5F4-1941-9DAD-55631A066A7E}"/>
              </a:ext>
            </a:extLst>
          </p:cNvPr>
          <p:cNvSpPr>
            <a:spLocks noGrp="1"/>
          </p:cNvSpPr>
          <p:nvPr>
            <p:ph type="title"/>
          </p:nvPr>
        </p:nvSpPr>
        <p:spPr/>
        <p:txBody>
          <a:bodyPr numCol="1">
            <a:normAutofit fontScale="90000"/>
          </a:bodyPr>
          <a:lstStyle/>
          <a:p>
            <a:r>
              <a:rPr lang="en-US"/>
              <a:t>Timetable for a year, month, and week.</a:t>
            </a:r>
          </a:p>
        </p:txBody>
      </p:sp>
      <p:sp>
        <p:nvSpPr>
          <p:cNvPr id="3" name="Content Placeholder 2">
            <a:extLst>
              <a:ext uri="{FF2B5EF4-FFF2-40B4-BE49-F238E27FC236}">
                <a16:creationId xmlns:a16="http://schemas.microsoft.com/office/drawing/2014/main" id="{43D662BE-EE69-3F4B-8A3B-C2EE6EF861DC}"/>
              </a:ext>
            </a:extLst>
          </p:cNvPr>
          <p:cNvSpPr>
            <a:spLocks noGrp="1"/>
          </p:cNvSpPr>
          <p:nvPr>
            <p:ph idx="1"/>
          </p:nvPr>
        </p:nvSpPr>
        <p:spPr>
          <a:xfrm>
            <a:off x="1121229" y="2198369"/>
            <a:ext cx="10058400" cy="4333059"/>
          </a:xfrm>
        </p:spPr>
        <p:txBody>
          <a:bodyPr numCol="1">
            <a:normAutofit fontScale="92500" lnSpcReduction="20000"/>
          </a:bodyPr>
          <a:lstStyle/>
          <a:p>
            <a:endParaRPr lang="en-US" sz="2000"/>
          </a:p>
          <a:p>
            <a:r>
              <a:rPr lang="en-US" sz="2200"/>
              <a:t>The first step to manage time effectively is to is to check what you have on for the year. This will help to put structure around your different assignments for the year.</a:t>
            </a:r>
          </a:p>
          <a:p>
            <a:endParaRPr lang="en-US" sz="2200"/>
          </a:p>
          <a:p>
            <a:r>
              <a:rPr lang="en-US" sz="2200"/>
              <a:t>You can fill out a calender with all the different important dates and deadlines to ensure that you don’t miss them.</a:t>
            </a:r>
          </a:p>
          <a:p>
            <a:endParaRPr lang="en-US" sz="2200"/>
          </a:p>
          <a:p>
            <a:r>
              <a:rPr lang="en-US" sz="2200"/>
              <a:t>Remember to space out your studying into blocks of 2 hours, because if you study for 4/5 hours you become too tired to be effective at learning.</a:t>
            </a:r>
          </a:p>
          <a:p>
            <a:endParaRPr lang="en-US" sz="2200"/>
          </a:p>
          <a:p>
            <a:r>
              <a:rPr lang="en-US" sz="2200"/>
              <a:t>When you have worked out your available study time you can then plan out what you are going to do during these times by creating a to-do list.</a:t>
            </a:r>
          </a:p>
          <a:p>
            <a:endParaRPr lang="en-US" sz="2000"/>
          </a:p>
        </p:txBody>
      </p:sp>
    </p:spTree>
    <p:extLst>
      <p:ext uri="{BB962C8B-B14F-4D97-AF65-F5344CB8AC3E}">
        <p14:creationId xmlns:p14="http://schemas.microsoft.com/office/powerpoint/2010/main" val="16138224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C5B6A-C6DE-BC48-9B58-1B2434E2A5F7}"/>
              </a:ext>
            </a:extLst>
          </p:cNvPr>
          <p:cNvSpPr>
            <a:spLocks noGrp="1"/>
          </p:cNvSpPr>
          <p:nvPr>
            <p:ph type="ctrTitle"/>
          </p:nvPr>
        </p:nvSpPr>
        <p:spPr/>
        <p:txBody>
          <a:bodyPr numCol="1"/>
          <a:lstStyle/>
          <a:p>
            <a:r>
              <a:rPr lang="en-US"/>
              <a:t>Setting goals</a:t>
            </a:r>
          </a:p>
        </p:txBody>
      </p:sp>
      <p:sp>
        <p:nvSpPr>
          <p:cNvPr id="3" name="Content Placeholder 2">
            <a:extLst>
              <a:ext uri="{FF2B5EF4-FFF2-40B4-BE49-F238E27FC236}">
                <a16:creationId xmlns:a16="http://schemas.microsoft.com/office/drawing/2014/main" id="{07E862BB-DCB2-D549-A896-A3D376DBFC74}"/>
              </a:ext>
            </a:extLst>
          </p:cNvPr>
          <p:cNvSpPr>
            <a:spLocks noGrp="1"/>
          </p:cNvSpPr>
          <p:nvPr>
            <p:ph idx="1" type="subTitle"/>
          </p:nvPr>
        </p:nvSpPr>
        <p:spPr/>
        <p:txBody>
          <a:bodyPr numCol="1"/>
          <a:lstStyle/>
          <a:p>
            <a:endParaRPr lang="en-US"/>
          </a:p>
        </p:txBody>
      </p:sp>
    </p:spTree>
    <p:extLst>
      <p:ext uri="{BB962C8B-B14F-4D97-AF65-F5344CB8AC3E}">
        <p14:creationId xmlns:p14="http://schemas.microsoft.com/office/powerpoint/2010/main" val="4060898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4B73-9632-EE4F-8F41-CA6035074B24}"/>
              </a:ext>
            </a:extLst>
          </p:cNvPr>
          <p:cNvSpPr>
            <a:spLocks noGrp="1"/>
          </p:cNvSpPr>
          <p:nvPr>
            <p:ph type="title"/>
          </p:nvPr>
        </p:nvSpPr>
        <p:spPr/>
        <p:txBody>
          <a:bodyPr numCol="1"/>
          <a:lstStyle/>
          <a:p>
            <a:pPr algn="ctr"/>
            <a:r>
              <a:rPr lang="en-US"/>
              <a:t>Goal setting</a:t>
            </a:r>
          </a:p>
        </p:txBody>
      </p:sp>
      <p:sp>
        <p:nvSpPr>
          <p:cNvPr id="3" name="Content Placeholder 2">
            <a:extLst>
              <a:ext uri="{FF2B5EF4-FFF2-40B4-BE49-F238E27FC236}">
                <a16:creationId xmlns:a16="http://schemas.microsoft.com/office/drawing/2014/main" id="{07503F02-E639-A846-8E77-5F1490D87A10}"/>
              </a:ext>
            </a:extLst>
          </p:cNvPr>
          <p:cNvSpPr>
            <a:spLocks noGrp="1"/>
          </p:cNvSpPr>
          <p:nvPr>
            <p:ph idx="1"/>
          </p:nvPr>
        </p:nvSpPr>
        <p:spPr/>
        <p:txBody>
          <a:bodyPr numCol="1"/>
          <a:lstStyle/>
          <a:p>
            <a:endParaRPr lang="en-US"/>
          </a:p>
          <a:p>
            <a:endParaRPr lang="en-US" sz="2800"/>
          </a:p>
          <a:p>
            <a:pPr indent="0" marL="0">
              <a:buNone/>
            </a:pPr>
            <a:r>
              <a:rPr lang="en-US" sz="2800"/>
              <a:t>Studying needs to be broken down into specific targets and goals, chunks of work that you want to achieve within a given time frame.</a:t>
            </a:r>
          </a:p>
        </p:txBody>
      </p:sp>
    </p:spTree>
    <p:extLst>
      <p:ext uri="{BB962C8B-B14F-4D97-AF65-F5344CB8AC3E}">
        <p14:creationId xmlns:p14="http://schemas.microsoft.com/office/powerpoint/2010/main" val="32742215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C49BC-308E-114E-A274-57F42F73D2CF}"/>
              </a:ext>
            </a:extLst>
          </p:cNvPr>
          <p:cNvSpPr>
            <a:spLocks noGrp="1"/>
          </p:cNvSpPr>
          <p:nvPr>
            <p:ph type="title"/>
          </p:nvPr>
        </p:nvSpPr>
        <p:spPr/>
        <p:txBody>
          <a:bodyPr numCol="1"/>
          <a:lstStyle/>
          <a:p>
            <a:r>
              <a:rPr lang="en-US"/>
              <a:t>TO-DO LISTS</a:t>
            </a:r>
          </a:p>
        </p:txBody>
      </p:sp>
      <p:sp>
        <p:nvSpPr>
          <p:cNvPr id="3" name="Content Placeholder 2">
            <a:extLst>
              <a:ext uri="{FF2B5EF4-FFF2-40B4-BE49-F238E27FC236}">
                <a16:creationId xmlns:a16="http://schemas.microsoft.com/office/drawing/2014/main" id="{3F4E367E-84FD-CF4F-BFA4-367344CC4660}"/>
              </a:ext>
            </a:extLst>
          </p:cNvPr>
          <p:cNvSpPr>
            <a:spLocks noGrp="1"/>
          </p:cNvSpPr>
          <p:nvPr>
            <p:ph idx="1"/>
          </p:nvPr>
        </p:nvSpPr>
        <p:spPr/>
        <p:txBody>
          <a:bodyPr numCol="1">
            <a:noAutofit/>
          </a:bodyPr>
          <a:lstStyle/>
          <a:p>
            <a:r>
              <a:rPr lang="en-US" sz="2800"/>
              <a:t>The best way to plan out your goals is to make a to-do list.</a:t>
            </a:r>
          </a:p>
          <a:p>
            <a:endParaRPr lang="en-US" sz="2800"/>
          </a:p>
          <a:p>
            <a:r>
              <a:rPr lang="en-US" sz="2800"/>
              <a:t>A to-do list is very simple, you just list all the things that have to be done on a given day or maybe week.</a:t>
            </a:r>
          </a:p>
          <a:p>
            <a:endParaRPr lang="en-US" sz="2800"/>
          </a:p>
          <a:p>
            <a:r>
              <a:rPr lang="en-US" sz="2800"/>
              <a:t>The best way to create an effective to-do list is that each item on the list will be very specific.</a:t>
            </a:r>
          </a:p>
        </p:txBody>
      </p:sp>
    </p:spTree>
    <p:extLst>
      <p:ext uri="{BB962C8B-B14F-4D97-AF65-F5344CB8AC3E}">
        <p14:creationId xmlns:p14="http://schemas.microsoft.com/office/powerpoint/2010/main" val="24445808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95F27-BACB-BD47-8FD9-A7AF280FAEB6}"/>
              </a:ext>
            </a:extLst>
          </p:cNvPr>
          <p:cNvSpPr>
            <a:spLocks noGrp="1"/>
          </p:cNvSpPr>
          <p:nvPr>
            <p:ph type="title"/>
          </p:nvPr>
        </p:nvSpPr>
        <p:spPr/>
        <p:txBody>
          <a:bodyPr numCol="1"/>
          <a:lstStyle/>
          <a:p>
            <a:r>
              <a:rPr lang="en-US"/>
              <a:t>procrastination</a:t>
            </a:r>
          </a:p>
        </p:txBody>
      </p:sp>
      <p:sp>
        <p:nvSpPr>
          <p:cNvPr id="3" name="Content Placeholder 2">
            <a:extLst>
              <a:ext uri="{FF2B5EF4-FFF2-40B4-BE49-F238E27FC236}">
                <a16:creationId xmlns:a16="http://schemas.microsoft.com/office/drawing/2014/main" id="{0C79417B-0F3F-5645-B354-A60CFD6B41C4}"/>
              </a:ext>
            </a:extLst>
          </p:cNvPr>
          <p:cNvSpPr>
            <a:spLocks noGrp="1"/>
          </p:cNvSpPr>
          <p:nvPr>
            <p:ph idx="1" type="body"/>
          </p:nvPr>
        </p:nvSpPr>
        <p:spPr/>
        <p:txBody>
          <a:bodyPr numCol="1"/>
          <a:lstStyle/>
          <a:p>
            <a:endParaRPr lang="en-US"/>
          </a:p>
        </p:txBody>
      </p:sp>
    </p:spTree>
    <p:extLst>
      <p:ext uri="{BB962C8B-B14F-4D97-AF65-F5344CB8AC3E}">
        <p14:creationId xmlns:p14="http://schemas.microsoft.com/office/powerpoint/2010/main" val="14972899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E14E0-A500-9C4D-BF52-13F8D994DF6E}"/>
              </a:ext>
            </a:extLst>
          </p:cNvPr>
          <p:cNvSpPr>
            <a:spLocks noGrp="1"/>
          </p:cNvSpPr>
          <p:nvPr>
            <p:ph type="title"/>
          </p:nvPr>
        </p:nvSpPr>
        <p:spPr/>
        <p:txBody>
          <a:bodyPr numCol="1"/>
          <a:lstStyle/>
          <a:p>
            <a:r>
              <a:rPr lang="en-US"/>
              <a:t>What is procrastination?</a:t>
            </a:r>
          </a:p>
        </p:txBody>
      </p:sp>
      <p:sp>
        <p:nvSpPr>
          <p:cNvPr id="3" name="Text Placeholder 2">
            <a:extLst>
              <a:ext uri="{FF2B5EF4-FFF2-40B4-BE49-F238E27FC236}">
                <a16:creationId xmlns:a16="http://schemas.microsoft.com/office/drawing/2014/main" id="{18BA27AE-E60F-4149-9FB5-63A47481E8C9}"/>
              </a:ext>
            </a:extLst>
          </p:cNvPr>
          <p:cNvSpPr>
            <a:spLocks noGrp="1"/>
          </p:cNvSpPr>
          <p:nvPr>
            <p:ph idx="1"/>
          </p:nvPr>
        </p:nvSpPr>
        <p:spPr/>
        <p:txBody>
          <a:bodyPr numCol="1"/>
          <a:lstStyle/>
          <a:p>
            <a:endParaRPr lang="en-US"/>
          </a:p>
          <a:p>
            <a:r>
              <a:rPr lang="en-US" sz="2400"/>
              <a:t>‘Procrastination’ means putting off a task you should be doing.</a:t>
            </a:r>
          </a:p>
          <a:p>
            <a:endParaRPr lang="en-US" sz="2400"/>
          </a:p>
          <a:p>
            <a:r>
              <a:rPr lang="en-US" sz="2400"/>
              <a:t>For example, you need to get your assignment done, but instead you make a cup of tea, then go on your phone, then have a chat with someone in the kitchen… 40 minutes later you havent even began your assignment.</a:t>
            </a:r>
          </a:p>
        </p:txBody>
      </p:sp>
    </p:spTree>
    <p:extLst>
      <p:ext uri="{BB962C8B-B14F-4D97-AF65-F5344CB8AC3E}">
        <p14:creationId xmlns:p14="http://schemas.microsoft.com/office/powerpoint/2010/main" val="6137985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DDBE7-0DC7-9941-B5C2-7307AA712C61}"/>
              </a:ext>
            </a:extLst>
          </p:cNvPr>
          <p:cNvSpPr>
            <a:spLocks noGrp="1"/>
          </p:cNvSpPr>
          <p:nvPr>
            <p:ph type="title"/>
          </p:nvPr>
        </p:nvSpPr>
        <p:spPr/>
        <p:txBody>
          <a:bodyPr numCol="1">
            <a:normAutofit fontScale="90000"/>
          </a:bodyPr>
          <a:lstStyle/>
          <a:p>
            <a:r>
              <a:rPr lang="en-US"/>
              <a:t>Why do we procrastinate and how to prevent it.</a:t>
            </a:r>
          </a:p>
        </p:txBody>
      </p:sp>
      <p:sp>
        <p:nvSpPr>
          <p:cNvPr id="3" name="Content Placeholder 2">
            <a:extLst>
              <a:ext uri="{FF2B5EF4-FFF2-40B4-BE49-F238E27FC236}">
                <a16:creationId xmlns:a16="http://schemas.microsoft.com/office/drawing/2014/main" id="{5F262BE4-3537-2143-9E5B-7A5AAAF3890F}"/>
              </a:ext>
            </a:extLst>
          </p:cNvPr>
          <p:cNvSpPr>
            <a:spLocks noGrp="1"/>
          </p:cNvSpPr>
          <p:nvPr>
            <p:ph idx="1"/>
          </p:nvPr>
        </p:nvSpPr>
        <p:spPr>
          <a:xfrm>
            <a:off x="536121" y="2544535"/>
            <a:ext cx="10058400" cy="3408861"/>
          </a:xfrm>
        </p:spPr>
        <p:txBody>
          <a:bodyPr numCol="1"/>
          <a:lstStyle/>
          <a:p>
            <a:r>
              <a:rPr lang="en-US" sz="2400"/>
              <a:t>A assignment may be too unpleasant to face, or too hard, or tedious, or boring, or there might be many other more interesting things to pull your attention away that you struggle to keep on track.</a:t>
            </a:r>
          </a:p>
          <a:p>
            <a:endParaRPr lang="en-US" sz="2400"/>
          </a:p>
          <a:p>
            <a:r>
              <a:rPr lang="en-US" sz="2400"/>
              <a:t>You can break down assignments into a much simpler sequence of small tasks that you work through one by one.</a:t>
            </a:r>
            <a:r>
              <a:rPr lang="en-US"/>
              <a:t> </a:t>
            </a:r>
          </a:p>
        </p:txBody>
      </p:sp>
    </p:spTree>
    <p:extLst>
      <p:ext uri="{BB962C8B-B14F-4D97-AF65-F5344CB8AC3E}">
        <p14:creationId xmlns:p14="http://schemas.microsoft.com/office/powerpoint/2010/main" val="40412031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92D4E-E139-6944-8D98-AB62A89F3DD6}"/>
              </a:ext>
            </a:extLst>
          </p:cNvPr>
          <p:cNvSpPr>
            <a:spLocks noGrp="1"/>
          </p:cNvSpPr>
          <p:nvPr>
            <p:ph type="title"/>
          </p:nvPr>
        </p:nvSpPr>
        <p:spPr/>
        <p:txBody>
          <a:bodyPr numCol="1"/>
          <a:lstStyle/>
          <a:p>
            <a:pPr algn="ctr"/>
            <a:r>
              <a:rPr lang="en-US"/>
              <a:t>Conclusion </a:t>
            </a:r>
          </a:p>
        </p:txBody>
      </p:sp>
      <p:sp>
        <p:nvSpPr>
          <p:cNvPr id="3" name="Content Placeholder 2">
            <a:extLst>
              <a:ext uri="{FF2B5EF4-FFF2-40B4-BE49-F238E27FC236}">
                <a16:creationId xmlns:a16="http://schemas.microsoft.com/office/drawing/2014/main" id="{A5423E19-0BBD-374C-9777-4FBCA0477B9B}"/>
              </a:ext>
            </a:extLst>
          </p:cNvPr>
          <p:cNvSpPr>
            <a:spLocks noGrp="1"/>
          </p:cNvSpPr>
          <p:nvPr>
            <p:ph idx="1"/>
          </p:nvPr>
        </p:nvSpPr>
        <p:spPr/>
        <p:txBody>
          <a:bodyPr numCol="1"/>
          <a:lstStyle/>
          <a:p>
            <a:endParaRPr lang="en-US"/>
          </a:p>
          <a:p>
            <a:r>
              <a:rPr lang="en-US"/>
              <a:t>Managing your time efficiently is as easy as filling in a calander to ensure you do not miss any deadlines.</a:t>
            </a:r>
          </a:p>
          <a:p>
            <a:endParaRPr lang="en-US"/>
          </a:p>
          <a:p>
            <a:r>
              <a:rPr lang="en-US"/>
              <a:t>Set goals for yourself so that tasks can be completed in a specific time window.</a:t>
            </a:r>
          </a:p>
          <a:p>
            <a:endParaRPr lang="en-US"/>
          </a:p>
          <a:p>
            <a:r>
              <a:rPr lang="en-US"/>
              <a:t>Procrastinating does not help anyone, split your work into smaller tasks to make the work load less daunting.</a:t>
            </a:r>
          </a:p>
          <a:p>
            <a:pPr indent="0" marL="0">
              <a:buNone/>
            </a:pPr>
            <a:endParaRPr lang="en-US"/>
          </a:p>
        </p:txBody>
      </p:sp>
    </p:spTree>
    <p:extLst>
      <p:ext uri="{BB962C8B-B14F-4D97-AF65-F5344CB8AC3E}">
        <p14:creationId xmlns:p14="http://schemas.microsoft.com/office/powerpoint/2010/main" val="19262228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3A167-98C8-AF4F-9E8C-748C7B1520AA}"/>
              </a:ext>
            </a:extLst>
          </p:cNvPr>
          <p:cNvSpPr>
            <a:spLocks noGrp="1"/>
          </p:cNvSpPr>
          <p:nvPr>
            <p:ph type="title"/>
          </p:nvPr>
        </p:nvSpPr>
        <p:spPr/>
        <p:txBody>
          <a:bodyPr numCol="1"/>
          <a:lstStyle/>
          <a:p>
            <a:pPr algn="ctr"/>
            <a:r>
              <a:rPr lang="en-US"/>
              <a:t>References</a:t>
            </a:r>
          </a:p>
        </p:txBody>
      </p:sp>
      <p:sp>
        <p:nvSpPr>
          <p:cNvPr id="3" name="Content Placeholder 2">
            <a:extLst>
              <a:ext uri="{FF2B5EF4-FFF2-40B4-BE49-F238E27FC236}">
                <a16:creationId xmlns:a16="http://schemas.microsoft.com/office/drawing/2014/main" id="{CBFD9695-B1F6-AA47-B356-0BF7B58157FA}"/>
              </a:ext>
            </a:extLst>
          </p:cNvPr>
          <p:cNvSpPr>
            <a:spLocks noGrp="1"/>
          </p:cNvSpPr>
          <p:nvPr>
            <p:ph idx="1"/>
          </p:nvPr>
        </p:nvSpPr>
        <p:spPr/>
        <p:txBody>
          <a:bodyPr numCol="1"/>
          <a:lstStyle/>
          <a:p>
            <a:r>
              <a:rPr lang="en-US">
                <a:latin charset="0" panose="020B0604020202020204" pitchFamily="34" typeface="Arial"/>
                <a:cs charset="0" panose="020B0604020202020204" pitchFamily="34" typeface="Arial"/>
              </a:rPr>
              <a:t>(no author) Time management presentation [powerpoint slides]. Retrieved from:  </a:t>
            </a:r>
            <a:r>
              <a:rPr altLang="en-GB" b="0" i="0" lang="en-GB" u="sng">
                <a:solidFill>
                  <a:srgbClr val="006621"/>
                </a:solidFill>
                <a:effectLst/>
                <a:latin charset="0" panose="020B0604020202020204" pitchFamily="34" typeface="arial"/>
                <a:hlinkClick r:id="rId2"/>
              </a:rPr>
              <a:t>https://www.dcu.ie/sites/default/files/.../Time%20Management%20Powerpoint.pptx</a:t>
            </a:r>
            <a:endParaRPr b="0" i="0" lang="en-US" u="sng">
              <a:solidFill>
                <a:srgbClr val="006621"/>
              </a:solidFill>
              <a:effectLst/>
              <a:latin charset="0" panose="020B0604020202020204" pitchFamily="34" typeface="arial"/>
              <a:hlinkClick r:id="rId3"/>
            </a:endParaRPr>
          </a:p>
          <a:p>
            <a:r>
              <a:rPr b="0" i="0" lang="en-US" u="sng">
                <a:solidFill>
                  <a:srgbClr val="006621"/>
                </a:solidFill>
                <a:effectLst/>
                <a:latin charset="0" panose="020B0604020202020204" pitchFamily="34" typeface="arial"/>
                <a:hlinkClick r:id="rId4"/>
              </a:rPr>
              <a:t>hhhhhhhhhhhhhh</a:t>
            </a:r>
          </a:p>
          <a:p>
            <a:endParaRPr lang="en-US" u="sng">
              <a:solidFill>
                <a:srgbClr val="006621"/>
              </a:solidFill>
              <a:latin charset="0" panose="020B0604020202020204" pitchFamily="34" typeface="arial"/>
              <a:hlinkClick r:id="rId5"/>
            </a:endParaRPr>
          </a:p>
          <a:p>
            <a:pPr indent="0" marL="0">
              <a:buNone/>
            </a:pPr>
            <a:endParaRPr altLang="en-GB" b="0" i="0" lang="en-GB" u="sng">
              <a:solidFill>
                <a:srgbClr val="660099"/>
              </a:solidFill>
              <a:effectLst/>
              <a:latin charset="0" panose="020B0604020202020204" pitchFamily="34" typeface="arial"/>
              <a:hlinkClick r:id="rId6"/>
            </a:endParaRPr>
          </a:p>
          <a:p>
            <a:endParaRPr lang="en-US">
              <a:latin charset="0" panose="020B0604020202020204" pitchFamily="34" typeface="Arial"/>
              <a:cs charset="0" panose="020B0604020202020204" pitchFamily="34" typeface="Arial"/>
            </a:endParaRPr>
          </a:p>
        </p:txBody>
      </p:sp>
    </p:spTree>
    <p:extLst>
      <p:ext uri="{BB962C8B-B14F-4D97-AF65-F5344CB8AC3E}">
        <p14:creationId xmlns:p14="http://schemas.microsoft.com/office/powerpoint/2010/main" val="2406078055"/>
      </p:ext>
    </p:extLst>
  </p:cSld>
  <p:clrMapOvr>
    <a:masterClrMapping/>
  </p:clrMapOvr>
</p:sld>
</file>

<file path=ppt/theme/_rels/theme1.xml.rels><?xml version="1.0" encoding="UTF-8" standalone="yes"?><Relationships xmlns="http://schemas.openxmlformats.org/package/2006/relationships"><Relationship Id="rId1" Target="../media/image1.jpeg" Type="http://schemas.openxmlformats.org/officeDocument/2006/relationships/image"/></Relationships>
</file>

<file path=ppt/theme/theme1.xml><?xml version="1.0" encoding="utf-8"?>
<a:theme xmlns:a="http://schemas.openxmlformats.org/drawingml/2006/main" name="Savon">
  <a:themeElements>
    <a:clrScheme name="Savon">
      <a:dk1>
        <a:sysClr lastClr="000000" val="windowText"/>
      </a:dk1>
      <a:lt1>
        <a:sysClr lastClr="FFFFFF" val="window"/>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panose="020B0502020202020204"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panose="020B0502020202020204"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algn="ctr" cap="flat" cmpd="sng" w="6350">
          <a:solidFill>
            <a:schemeClr val="phClr"/>
          </a:solidFill>
          <a:prstDash val="solid"/>
        </a:ln>
        <a:ln algn="ctr" cap="flat" cmpd="sng" w="12700">
          <a:solidFill>
            <a:schemeClr val="phClr"/>
          </a:solidFill>
          <a:prstDash val="solid"/>
        </a:ln>
        <a:ln algn="ctr" cap="flat" cmpd="sng" w="19050">
          <a:solidFill>
            <a:schemeClr val="phClr"/>
          </a:solidFill>
          <a:prstDash val="solid"/>
        </a:ln>
      </a:lnStyleLst>
      <a:effectStyleLst>
        <a:effectStyle>
          <a:effectLst/>
        </a:effectStyle>
        <a:effectStyle>
          <a:effectLst>
            <a:outerShdw algn="ctr" blurRad="38100" dir="5400000" dist="12700" rotWithShape="0">
              <a:srgbClr val="000000">
                <a:alpha val="63000"/>
              </a:srgbClr>
            </a:outerShdw>
          </a:effectLst>
        </a:effectStyle>
        <a:effectStyle>
          <a:effectLst>
            <a:outerShdw algn="ctr" blurRad="57150" dir="5400000" dist="19050" rotWithShape="0">
              <a:srgbClr val="000000">
                <a:alpha val="63000"/>
              </a:srgbClr>
            </a:outerShdw>
          </a:effectLst>
          <a:scene3d>
            <a:camera prst="orthographicFront">
              <a:rot lat="0" lon="0" rev="0"/>
            </a:camera>
            <a:lightRig dir="tl" rig="flat">
              <a:rot lat="0" lon="0" rev="4200000"/>
            </a:lightRig>
          </a:scene3d>
          <a:sp3d prstMaterial="flat">
            <a:bevelT h="63500" prst="riblet" w="50800"/>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algn="tl" flip="none" sx="60000" sy="60000" tx="0" ty="0"/>
        </a:blipFill>
      </a:bgFillStyleLst>
    </a:fmtScheme>
  </a:themeElements>
  <a:objectDefaults/>
  <a:extraClrSchemeLst/>
  <a:extLst>
    <a:ext uri="{05A4C25C-085E-4340-85A3-A5531E510DB2}">
      <thm15:themeFamily xmlns:thm15="http://schemas.microsoft.com/office/thememl/2012/main" id="{1306E473-ED32-493B-A2D0-240A757EDD34}" name="Savon" vid="{C20BADFE-D095-436F-9677-9264042809F0}"/>
    </a:ext>
  </a:extLst>
</a:theme>
</file>

<file path=docProps/app.xml><?xml version="1.0" encoding="utf-8"?>
<Properties xmlns="http://schemas.openxmlformats.org/officeDocument/2006/extended-properties" xmlns:vt="http://schemas.openxmlformats.org/officeDocument/2006/docPropsVTypes">
  <Slides>15</Slides>
  <Notes>0</Notes>
  <HiddenSlides>0</HiddenSlides>
  <ScaleCrop>false</ScaleCrop>
  <HeadingPairs>
    <vt:vector baseType="variant" size="4">
      <vt:variant>
        <vt:lpstr>Theme</vt:lpstr>
      </vt:variant>
      <vt:variant>
        <vt:i4>1</vt:i4>
      </vt:variant>
      <vt:variant>
        <vt:lpstr>Slide Titles</vt:lpstr>
      </vt:variant>
      <vt:variant>
        <vt:i4>15</vt:i4>
      </vt:variant>
    </vt:vector>
  </HeadingPairs>
  <TitlesOfParts>
    <vt:vector baseType="lpstr" size="16">
      <vt:lpstr>Savon</vt:lpstr>
      <vt:lpstr>Time management</vt:lpstr>
      <vt:lpstr>Introduction: what is time management?</vt:lpstr>
      <vt:lpstr>Why manage time?</vt:lpstr>
      <vt:lpstr>Factors influencing time management</vt:lpstr>
      <vt:lpstr>Planning your time effectively</vt:lpstr>
      <vt:lpstr>Planning your time effectively</vt:lpstr>
      <vt:lpstr>Timetable for a year, month, and week.</vt:lpstr>
      <vt:lpstr>Setting goals</vt:lpstr>
      <vt:lpstr>Goal setting</vt:lpstr>
      <vt:lpstr>TO-DO LISTS</vt:lpstr>
      <vt:lpstr>procrastination</vt:lpstr>
      <vt:lpstr>What is procrastination?</vt:lpstr>
      <vt:lpstr>Why do we procrastinate and how to prevent it.</vt:lpstr>
      <vt:lpstr>Conclusion</vt:lpstr>
      <vt:lpstr>References</vt:lpstr>
    </vt:vector>
  </TitlesOfParts>
  <LinksUpToDate>false</LinksUpToDate>
  <SharedDoc>false</SharedDoc>
  <HyperlinksChanged>false</HyperlinksChanged>
  <Application>Microsoft Office PowerPoint</Application>
  <AppVersion>16.0000</AppVersion>
  <PresentationFormat>Widescreen</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2018-12-06T14:11:44Z</dcterms:created>
  <dc:creator>Claudia Jones (1500322)</dc:creator>
  <cp:lastModifiedBy>Claudia Jones (1500322)</cp:lastModifiedBy>
  <dcterms:modified xsi:type="dcterms:W3CDTF">2018-12-09T14:00:30Z</dcterms:modified>
  <cp:revision>1</cp:revision>
  <dc:title>Time management</dc:title>
</cp:coreProperties>
</file>