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6" r:id="rId2"/>
  </p:sldMasterIdLst>
  <p:notesMasterIdLst>
    <p:notesMasterId r:id="rId37"/>
  </p:notesMasterIdLst>
  <p:handoutMasterIdLst>
    <p:handoutMasterId r:id="rId38"/>
  </p:handoutMasterIdLst>
  <p:sldIdLst>
    <p:sldId id="270" r:id="rId3"/>
    <p:sldId id="269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300" r:id="rId13"/>
    <p:sldId id="279" r:id="rId14"/>
    <p:sldId id="280" r:id="rId15"/>
    <p:sldId id="301" r:id="rId16"/>
    <p:sldId id="302" r:id="rId17"/>
    <p:sldId id="281" r:id="rId18"/>
    <p:sldId id="282" r:id="rId19"/>
    <p:sldId id="283" r:id="rId20"/>
    <p:sldId id="284" r:id="rId21"/>
    <p:sldId id="285" r:id="rId22"/>
    <p:sldId id="286" r:id="rId23"/>
    <p:sldId id="288" r:id="rId24"/>
    <p:sldId id="287" r:id="rId25"/>
    <p:sldId id="291" r:id="rId26"/>
    <p:sldId id="290" r:id="rId27"/>
    <p:sldId id="292" r:id="rId28"/>
    <p:sldId id="293" r:id="rId29"/>
    <p:sldId id="294" r:id="rId30"/>
    <p:sldId id="295" r:id="rId31"/>
    <p:sldId id="296" r:id="rId32"/>
    <p:sldId id="297" r:id="rId33"/>
    <p:sldId id="289" r:id="rId34"/>
    <p:sldId id="298" r:id="rId35"/>
    <p:sldId id="299" r:id="rId36"/>
  </p:sldIdLst>
  <p:sldSz cx="12192000" cy="6858000"/>
  <p:notesSz cx="6858000" cy="9144000"/>
  <p:custDataLst>
    <p:tags r:id="rId39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1671"/>
    <a:srgbClr val="D7D7D7"/>
    <a:srgbClr val="069E51"/>
    <a:srgbClr val="6A6A6A"/>
    <a:srgbClr val="3766BC"/>
    <a:srgbClr val="B93737"/>
    <a:srgbClr val="F49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85B91F-E2D6-5A4D-8BFA-FFFCE7EB1A78}" v="257" dt="2019-09-28T14:55:25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080" autoAdjust="0"/>
    <p:restoredTop sz="66792" autoAdjust="0"/>
  </p:normalViewPr>
  <p:slideViewPr>
    <p:cSldViewPr snapToGrid="0" snapToObjects="1">
      <p:cViewPr varScale="1">
        <p:scale>
          <a:sx n="69" d="100"/>
          <a:sy n="69" d="100"/>
        </p:scale>
        <p:origin x="96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1024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gs" Target="tags/tag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handoutMaster" Target="handoutMasters/handoutMaster1.xml"/><Relationship Id="rId20" Type="http://schemas.openxmlformats.org/officeDocument/2006/relationships/slide" Target="slides/slide18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n McCaw" userId="b025e3ca-7e3d-4e45-9d8b-d2c20bfbb79a" providerId="ADAL" clId="{EF85B91F-E2D6-5A4D-8BFA-FFFCE7EB1A78}"/>
    <pc:docChg chg="undo custSel addSld modSld sldOrd">
      <pc:chgData name="Steven McCaw" userId="b025e3ca-7e3d-4e45-9d8b-d2c20bfbb79a" providerId="ADAL" clId="{EF85B91F-E2D6-5A4D-8BFA-FFFCE7EB1A78}" dt="2019-09-28T14:59:01.167" v="4250" actId="20577"/>
      <pc:docMkLst>
        <pc:docMk/>
      </pc:docMkLst>
      <pc:sldChg chg="modSp">
        <pc:chgData name="Steven McCaw" userId="b025e3ca-7e3d-4e45-9d8b-d2c20bfbb79a" providerId="ADAL" clId="{EF85B91F-E2D6-5A4D-8BFA-FFFCE7EB1A78}" dt="2019-09-28T11:11:53.777" v="122" actId="121"/>
        <pc:sldMkLst>
          <pc:docMk/>
          <pc:sldMk cId="0" sldId="269"/>
        </pc:sldMkLst>
        <pc:spChg chg="mod">
          <ac:chgData name="Steven McCaw" userId="b025e3ca-7e3d-4e45-9d8b-d2c20bfbb79a" providerId="ADAL" clId="{EF85B91F-E2D6-5A4D-8BFA-FFFCE7EB1A78}" dt="2019-09-28T11:10:26.184" v="47" actId="20577"/>
          <ac:spMkLst>
            <pc:docMk/>
            <pc:sldMk cId="0" sldId="269"/>
            <ac:spMk id="17409" creationId="{00000000-0000-0000-0000-000000000000}"/>
          </ac:spMkLst>
        </pc:spChg>
        <pc:spChg chg="mod">
          <ac:chgData name="Steven McCaw" userId="b025e3ca-7e3d-4e45-9d8b-d2c20bfbb79a" providerId="ADAL" clId="{EF85B91F-E2D6-5A4D-8BFA-FFFCE7EB1A78}" dt="2019-09-28T11:11:53.777" v="122" actId="121"/>
          <ac:spMkLst>
            <pc:docMk/>
            <pc:sldMk cId="0" sldId="269"/>
            <ac:spMk id="17410" creationId="{00000000-0000-0000-0000-000000000000}"/>
          </ac:spMkLst>
        </pc:spChg>
      </pc:sldChg>
      <pc:sldChg chg="modSp">
        <pc:chgData name="Steven McCaw" userId="b025e3ca-7e3d-4e45-9d8b-d2c20bfbb79a" providerId="ADAL" clId="{EF85B91F-E2D6-5A4D-8BFA-FFFCE7EB1A78}" dt="2019-09-28T11:10:05.039" v="37" actId="20577"/>
        <pc:sldMkLst>
          <pc:docMk/>
          <pc:sldMk cId="0" sldId="270"/>
        </pc:sldMkLst>
        <pc:spChg chg="mod">
          <ac:chgData name="Steven McCaw" userId="b025e3ca-7e3d-4e45-9d8b-d2c20bfbb79a" providerId="ADAL" clId="{EF85B91F-E2D6-5A4D-8BFA-FFFCE7EB1A78}" dt="2019-09-28T11:10:05.039" v="37" actId="20577"/>
          <ac:spMkLst>
            <pc:docMk/>
            <pc:sldMk cId="0" sldId="270"/>
            <ac:spMk id="2" creationId="{00000000-0000-0000-0000-000000000000}"/>
          </ac:spMkLst>
        </pc:spChg>
      </pc:sldChg>
      <pc:sldChg chg="modSp add">
        <pc:chgData name="Steven McCaw" userId="b025e3ca-7e3d-4e45-9d8b-d2c20bfbb79a" providerId="ADAL" clId="{EF85B91F-E2D6-5A4D-8BFA-FFFCE7EB1A78}" dt="2019-09-28T11:21:35.517" v="259" actId="114"/>
        <pc:sldMkLst>
          <pc:docMk/>
          <pc:sldMk cId="1316521382" sldId="271"/>
        </pc:sldMkLst>
        <pc:spChg chg="mod">
          <ac:chgData name="Steven McCaw" userId="b025e3ca-7e3d-4e45-9d8b-d2c20bfbb79a" providerId="ADAL" clId="{EF85B91F-E2D6-5A4D-8BFA-FFFCE7EB1A78}" dt="2019-09-28T11:21:35.517" v="259" actId="114"/>
          <ac:spMkLst>
            <pc:docMk/>
            <pc:sldMk cId="1316521382" sldId="271"/>
            <ac:spMk id="2" creationId="{037C7044-CAE9-8949-8FDE-DCF1C57308D5}"/>
          </ac:spMkLst>
        </pc:spChg>
        <pc:spChg chg="mod">
          <ac:chgData name="Steven McCaw" userId="b025e3ca-7e3d-4e45-9d8b-d2c20bfbb79a" providerId="ADAL" clId="{EF85B91F-E2D6-5A4D-8BFA-FFFCE7EB1A78}" dt="2019-09-28T11:14:22.806" v="156" actId="12"/>
          <ac:spMkLst>
            <pc:docMk/>
            <pc:sldMk cId="1316521382" sldId="271"/>
            <ac:spMk id="3" creationId="{A0A19F2B-12D1-C44B-888E-3A665269A37D}"/>
          </ac:spMkLst>
        </pc:spChg>
      </pc:sldChg>
      <pc:sldChg chg="modSp add">
        <pc:chgData name="Steven McCaw" userId="b025e3ca-7e3d-4e45-9d8b-d2c20bfbb79a" providerId="ADAL" clId="{EF85B91F-E2D6-5A4D-8BFA-FFFCE7EB1A78}" dt="2019-09-28T14:55:10.212" v="4170"/>
        <pc:sldMkLst>
          <pc:docMk/>
          <pc:sldMk cId="2037718269" sldId="272"/>
        </pc:sldMkLst>
        <pc:spChg chg="mod">
          <ac:chgData name="Steven McCaw" userId="b025e3ca-7e3d-4e45-9d8b-d2c20bfbb79a" providerId="ADAL" clId="{EF85B91F-E2D6-5A4D-8BFA-FFFCE7EB1A78}" dt="2019-09-28T11:17:03.637" v="187" actId="20577"/>
          <ac:spMkLst>
            <pc:docMk/>
            <pc:sldMk cId="2037718269" sldId="272"/>
            <ac:spMk id="2" creationId="{E62543F4-2031-FC4A-8710-838453F2A3D5}"/>
          </ac:spMkLst>
        </pc:spChg>
        <pc:spChg chg="mod">
          <ac:chgData name="Steven McCaw" userId="b025e3ca-7e3d-4e45-9d8b-d2c20bfbb79a" providerId="ADAL" clId="{EF85B91F-E2D6-5A4D-8BFA-FFFCE7EB1A78}" dt="2019-09-28T14:55:10.212" v="4170"/>
          <ac:spMkLst>
            <pc:docMk/>
            <pc:sldMk cId="2037718269" sldId="272"/>
            <ac:spMk id="3" creationId="{683D2CC4-AC1D-DD4C-9D6C-8B7020ED4C45}"/>
          </ac:spMkLst>
        </pc:spChg>
      </pc:sldChg>
      <pc:sldChg chg="modSp add">
        <pc:chgData name="Steven McCaw" userId="b025e3ca-7e3d-4e45-9d8b-d2c20bfbb79a" providerId="ADAL" clId="{EF85B91F-E2D6-5A4D-8BFA-FFFCE7EB1A78}" dt="2019-09-28T14:55:44.532" v="4185" actId="20577"/>
        <pc:sldMkLst>
          <pc:docMk/>
          <pc:sldMk cId="3885644169" sldId="273"/>
        </pc:sldMkLst>
        <pc:spChg chg="mod">
          <ac:chgData name="Steven McCaw" userId="b025e3ca-7e3d-4e45-9d8b-d2c20bfbb79a" providerId="ADAL" clId="{EF85B91F-E2D6-5A4D-8BFA-FFFCE7EB1A78}" dt="2019-09-28T11:21:51.732" v="260" actId="114"/>
          <ac:spMkLst>
            <pc:docMk/>
            <pc:sldMk cId="3885644169" sldId="273"/>
            <ac:spMk id="2" creationId="{4A3FFAD1-023C-154E-9742-514DB49A2472}"/>
          </ac:spMkLst>
        </pc:spChg>
        <pc:spChg chg="mod">
          <ac:chgData name="Steven McCaw" userId="b025e3ca-7e3d-4e45-9d8b-d2c20bfbb79a" providerId="ADAL" clId="{EF85B91F-E2D6-5A4D-8BFA-FFFCE7EB1A78}" dt="2019-09-28T14:55:44.532" v="4185" actId="20577"/>
          <ac:spMkLst>
            <pc:docMk/>
            <pc:sldMk cId="3885644169" sldId="273"/>
            <ac:spMk id="3" creationId="{3E73D1C5-45E1-5A44-9B9A-8E9F7DED4130}"/>
          </ac:spMkLst>
        </pc:spChg>
      </pc:sldChg>
      <pc:sldChg chg="addSp delSp modSp add">
        <pc:chgData name="Steven McCaw" userId="b025e3ca-7e3d-4e45-9d8b-d2c20bfbb79a" providerId="ADAL" clId="{EF85B91F-E2D6-5A4D-8BFA-FFFCE7EB1A78}" dt="2019-09-28T14:56:45.867" v="4228" actId="20577"/>
        <pc:sldMkLst>
          <pc:docMk/>
          <pc:sldMk cId="132400608" sldId="274"/>
        </pc:sldMkLst>
        <pc:spChg chg="mod">
          <ac:chgData name="Steven McCaw" userId="b025e3ca-7e3d-4e45-9d8b-d2c20bfbb79a" providerId="ADAL" clId="{EF85B91F-E2D6-5A4D-8BFA-FFFCE7EB1A78}" dt="2019-09-28T14:56:45.867" v="4228" actId="20577"/>
          <ac:spMkLst>
            <pc:docMk/>
            <pc:sldMk cId="132400608" sldId="274"/>
            <ac:spMk id="3" creationId="{3E73D1C5-45E1-5A44-9B9A-8E9F7DED4130}"/>
          </ac:spMkLst>
        </pc:spChg>
        <pc:spChg chg="add del mod">
          <ac:chgData name="Steven McCaw" userId="b025e3ca-7e3d-4e45-9d8b-d2c20bfbb79a" providerId="ADAL" clId="{EF85B91F-E2D6-5A4D-8BFA-FFFCE7EB1A78}" dt="2019-09-28T11:33:00.303" v="334"/>
          <ac:spMkLst>
            <pc:docMk/>
            <pc:sldMk cId="132400608" sldId="274"/>
            <ac:spMk id="4" creationId="{0E2E7153-7828-D342-BC0F-6E308461C7E7}"/>
          </ac:spMkLst>
        </pc:spChg>
      </pc:sldChg>
      <pc:sldChg chg="modSp add">
        <pc:chgData name="Steven McCaw" userId="b025e3ca-7e3d-4e45-9d8b-d2c20bfbb79a" providerId="ADAL" clId="{EF85B91F-E2D6-5A4D-8BFA-FFFCE7EB1A78}" dt="2019-09-28T11:35:15.931" v="345" actId="20577"/>
        <pc:sldMkLst>
          <pc:docMk/>
          <pc:sldMk cId="3531058417" sldId="275"/>
        </pc:sldMkLst>
        <pc:spChg chg="mod">
          <ac:chgData name="Steven McCaw" userId="b025e3ca-7e3d-4e45-9d8b-d2c20bfbb79a" providerId="ADAL" clId="{EF85B91F-E2D6-5A4D-8BFA-FFFCE7EB1A78}" dt="2019-09-28T11:35:15.931" v="345" actId="20577"/>
          <ac:spMkLst>
            <pc:docMk/>
            <pc:sldMk cId="3531058417" sldId="275"/>
            <ac:spMk id="3" creationId="{3E73D1C5-45E1-5A44-9B9A-8E9F7DED4130}"/>
          </ac:spMkLst>
        </pc:spChg>
      </pc:sldChg>
      <pc:sldChg chg="modSp add">
        <pc:chgData name="Steven McCaw" userId="b025e3ca-7e3d-4e45-9d8b-d2c20bfbb79a" providerId="ADAL" clId="{EF85B91F-E2D6-5A4D-8BFA-FFFCE7EB1A78}" dt="2019-09-28T11:45:59.763" v="376" actId="15"/>
        <pc:sldMkLst>
          <pc:docMk/>
          <pc:sldMk cId="119002922" sldId="276"/>
        </pc:sldMkLst>
        <pc:spChg chg="mod">
          <ac:chgData name="Steven McCaw" userId="b025e3ca-7e3d-4e45-9d8b-d2c20bfbb79a" providerId="ADAL" clId="{EF85B91F-E2D6-5A4D-8BFA-FFFCE7EB1A78}" dt="2019-09-28T11:45:20.047" v="363" actId="20577"/>
          <ac:spMkLst>
            <pc:docMk/>
            <pc:sldMk cId="119002922" sldId="276"/>
            <ac:spMk id="2" creationId="{66F212D6-BDEA-A742-9A9B-36E17799CCA2}"/>
          </ac:spMkLst>
        </pc:spChg>
        <pc:spChg chg="mod">
          <ac:chgData name="Steven McCaw" userId="b025e3ca-7e3d-4e45-9d8b-d2c20bfbb79a" providerId="ADAL" clId="{EF85B91F-E2D6-5A4D-8BFA-FFFCE7EB1A78}" dt="2019-09-28T11:45:59.763" v="376" actId="15"/>
          <ac:spMkLst>
            <pc:docMk/>
            <pc:sldMk cId="119002922" sldId="276"/>
            <ac:spMk id="3" creationId="{EA5008E9-7695-D94D-B933-EC2FAD3EFA74}"/>
          </ac:spMkLst>
        </pc:spChg>
      </pc:sldChg>
      <pc:sldChg chg="modSp add">
        <pc:chgData name="Steven McCaw" userId="b025e3ca-7e3d-4e45-9d8b-d2c20bfbb79a" providerId="ADAL" clId="{EF85B91F-E2D6-5A4D-8BFA-FFFCE7EB1A78}" dt="2019-09-28T11:53:17.369" v="554" actId="20577"/>
        <pc:sldMkLst>
          <pc:docMk/>
          <pc:sldMk cId="275653133" sldId="277"/>
        </pc:sldMkLst>
        <pc:spChg chg="mod">
          <ac:chgData name="Steven McCaw" userId="b025e3ca-7e3d-4e45-9d8b-d2c20bfbb79a" providerId="ADAL" clId="{EF85B91F-E2D6-5A4D-8BFA-FFFCE7EB1A78}" dt="2019-09-28T11:46:27.845" v="385" actId="20577"/>
          <ac:spMkLst>
            <pc:docMk/>
            <pc:sldMk cId="275653133" sldId="277"/>
            <ac:spMk id="2" creationId="{45E18424-A1E5-6D4F-878A-589B8486C287}"/>
          </ac:spMkLst>
        </pc:spChg>
        <pc:spChg chg="mod">
          <ac:chgData name="Steven McCaw" userId="b025e3ca-7e3d-4e45-9d8b-d2c20bfbb79a" providerId="ADAL" clId="{EF85B91F-E2D6-5A4D-8BFA-FFFCE7EB1A78}" dt="2019-09-28T11:53:17.369" v="554" actId="20577"/>
          <ac:spMkLst>
            <pc:docMk/>
            <pc:sldMk cId="275653133" sldId="277"/>
            <ac:spMk id="3" creationId="{8186A63A-BF18-1A41-878D-102C8BAC8F00}"/>
          </ac:spMkLst>
        </pc:spChg>
      </pc:sldChg>
      <pc:sldChg chg="modSp add">
        <pc:chgData name="Steven McCaw" userId="b025e3ca-7e3d-4e45-9d8b-d2c20bfbb79a" providerId="ADAL" clId="{EF85B91F-E2D6-5A4D-8BFA-FFFCE7EB1A78}" dt="2019-09-28T11:52:29.182" v="534" actId="20577"/>
        <pc:sldMkLst>
          <pc:docMk/>
          <pc:sldMk cId="3385100058" sldId="278"/>
        </pc:sldMkLst>
        <pc:spChg chg="mod">
          <ac:chgData name="Steven McCaw" userId="b025e3ca-7e3d-4e45-9d8b-d2c20bfbb79a" providerId="ADAL" clId="{EF85B91F-E2D6-5A4D-8BFA-FFFCE7EB1A78}" dt="2019-09-28T11:52:04.260" v="489" actId="20577"/>
          <ac:spMkLst>
            <pc:docMk/>
            <pc:sldMk cId="3385100058" sldId="278"/>
            <ac:spMk id="2" creationId="{D264A134-19C6-A04B-866D-2A2348C4B89E}"/>
          </ac:spMkLst>
        </pc:spChg>
        <pc:spChg chg="mod">
          <ac:chgData name="Steven McCaw" userId="b025e3ca-7e3d-4e45-9d8b-d2c20bfbb79a" providerId="ADAL" clId="{EF85B91F-E2D6-5A4D-8BFA-FFFCE7EB1A78}" dt="2019-09-28T11:52:29.182" v="534" actId="20577"/>
          <ac:spMkLst>
            <pc:docMk/>
            <pc:sldMk cId="3385100058" sldId="278"/>
            <ac:spMk id="3" creationId="{907E0E1D-A6CA-5D40-9490-173533824F69}"/>
          </ac:spMkLst>
        </pc:spChg>
      </pc:sldChg>
      <pc:sldChg chg="modSp add">
        <pc:chgData name="Steven McCaw" userId="b025e3ca-7e3d-4e45-9d8b-d2c20bfbb79a" providerId="ADAL" clId="{EF85B91F-E2D6-5A4D-8BFA-FFFCE7EB1A78}" dt="2019-09-28T12:02:50.576" v="848" actId="20577"/>
        <pc:sldMkLst>
          <pc:docMk/>
          <pc:sldMk cId="1857765124" sldId="279"/>
        </pc:sldMkLst>
        <pc:spChg chg="mod">
          <ac:chgData name="Steven McCaw" userId="b025e3ca-7e3d-4e45-9d8b-d2c20bfbb79a" providerId="ADAL" clId="{EF85B91F-E2D6-5A4D-8BFA-FFFCE7EB1A78}" dt="2019-09-28T11:54:14.420" v="579" actId="20577"/>
          <ac:spMkLst>
            <pc:docMk/>
            <pc:sldMk cId="1857765124" sldId="279"/>
            <ac:spMk id="2" creationId="{403EB82D-E7BD-C546-92B3-0DBFFAB5D4BE}"/>
          </ac:spMkLst>
        </pc:spChg>
        <pc:spChg chg="mod">
          <ac:chgData name="Steven McCaw" userId="b025e3ca-7e3d-4e45-9d8b-d2c20bfbb79a" providerId="ADAL" clId="{EF85B91F-E2D6-5A4D-8BFA-FFFCE7EB1A78}" dt="2019-09-28T12:02:50.576" v="848" actId="20577"/>
          <ac:spMkLst>
            <pc:docMk/>
            <pc:sldMk cId="1857765124" sldId="279"/>
            <ac:spMk id="3" creationId="{BFF5AFB3-4556-3940-81D2-294EE3090D30}"/>
          </ac:spMkLst>
        </pc:spChg>
      </pc:sldChg>
      <pc:sldChg chg="modSp add">
        <pc:chgData name="Steven McCaw" userId="b025e3ca-7e3d-4e45-9d8b-d2c20bfbb79a" providerId="ADAL" clId="{EF85B91F-E2D6-5A4D-8BFA-FFFCE7EB1A78}" dt="2019-09-28T11:59:18.083" v="701" actId="20577"/>
        <pc:sldMkLst>
          <pc:docMk/>
          <pc:sldMk cId="543583305" sldId="280"/>
        </pc:sldMkLst>
        <pc:spChg chg="mod">
          <ac:chgData name="Steven McCaw" userId="b025e3ca-7e3d-4e45-9d8b-d2c20bfbb79a" providerId="ADAL" clId="{EF85B91F-E2D6-5A4D-8BFA-FFFCE7EB1A78}" dt="2019-09-28T11:58:49.521" v="629" actId="20577"/>
          <ac:spMkLst>
            <pc:docMk/>
            <pc:sldMk cId="543583305" sldId="280"/>
            <ac:spMk id="2" creationId="{4552DF45-6390-6A44-BA10-672E19498A03}"/>
          </ac:spMkLst>
        </pc:spChg>
        <pc:spChg chg="mod">
          <ac:chgData name="Steven McCaw" userId="b025e3ca-7e3d-4e45-9d8b-d2c20bfbb79a" providerId="ADAL" clId="{EF85B91F-E2D6-5A4D-8BFA-FFFCE7EB1A78}" dt="2019-09-28T11:59:18.083" v="701" actId="20577"/>
          <ac:spMkLst>
            <pc:docMk/>
            <pc:sldMk cId="543583305" sldId="280"/>
            <ac:spMk id="3" creationId="{B38AFD44-B0C4-9942-84CF-878977F0247D}"/>
          </ac:spMkLst>
        </pc:spChg>
      </pc:sldChg>
      <pc:sldChg chg="modSp add">
        <pc:chgData name="Steven McCaw" userId="b025e3ca-7e3d-4e45-9d8b-d2c20bfbb79a" providerId="ADAL" clId="{EF85B91F-E2D6-5A4D-8BFA-FFFCE7EB1A78}" dt="2019-09-28T14:57:48.280" v="4236" actId="20577"/>
        <pc:sldMkLst>
          <pc:docMk/>
          <pc:sldMk cId="3659581440" sldId="281"/>
        </pc:sldMkLst>
        <pc:spChg chg="mod">
          <ac:chgData name="Steven McCaw" userId="b025e3ca-7e3d-4e45-9d8b-d2c20bfbb79a" providerId="ADAL" clId="{EF85B91F-E2D6-5A4D-8BFA-FFFCE7EB1A78}" dt="2019-09-28T12:07:38.745" v="936" actId="20577"/>
          <ac:spMkLst>
            <pc:docMk/>
            <pc:sldMk cId="3659581440" sldId="281"/>
            <ac:spMk id="2" creationId="{AAB2F636-B99E-3242-BE90-CD8B0F513FF8}"/>
          </ac:spMkLst>
        </pc:spChg>
        <pc:spChg chg="mod">
          <ac:chgData name="Steven McCaw" userId="b025e3ca-7e3d-4e45-9d8b-d2c20bfbb79a" providerId="ADAL" clId="{EF85B91F-E2D6-5A4D-8BFA-FFFCE7EB1A78}" dt="2019-09-28T14:57:48.280" v="4236" actId="20577"/>
          <ac:spMkLst>
            <pc:docMk/>
            <pc:sldMk cId="3659581440" sldId="281"/>
            <ac:spMk id="3" creationId="{BC204749-A1D5-A248-A99E-DEFEB55D5470}"/>
          </ac:spMkLst>
        </pc:spChg>
      </pc:sldChg>
      <pc:sldChg chg="modSp add">
        <pc:chgData name="Steven McCaw" userId="b025e3ca-7e3d-4e45-9d8b-d2c20bfbb79a" providerId="ADAL" clId="{EF85B91F-E2D6-5A4D-8BFA-FFFCE7EB1A78}" dt="2019-09-28T12:19:46.304" v="1160" actId="20577"/>
        <pc:sldMkLst>
          <pc:docMk/>
          <pc:sldMk cId="510553697" sldId="282"/>
        </pc:sldMkLst>
        <pc:spChg chg="mod">
          <ac:chgData name="Steven McCaw" userId="b025e3ca-7e3d-4e45-9d8b-d2c20bfbb79a" providerId="ADAL" clId="{EF85B91F-E2D6-5A4D-8BFA-FFFCE7EB1A78}" dt="2019-09-28T12:19:23.759" v="1106" actId="20577"/>
          <ac:spMkLst>
            <pc:docMk/>
            <pc:sldMk cId="510553697" sldId="282"/>
            <ac:spMk id="2" creationId="{AAB03A03-2363-EB48-A058-FE86C53C037C}"/>
          </ac:spMkLst>
        </pc:spChg>
        <pc:spChg chg="mod">
          <ac:chgData name="Steven McCaw" userId="b025e3ca-7e3d-4e45-9d8b-d2c20bfbb79a" providerId="ADAL" clId="{EF85B91F-E2D6-5A4D-8BFA-FFFCE7EB1A78}" dt="2019-09-28T12:19:46.304" v="1160" actId="20577"/>
          <ac:spMkLst>
            <pc:docMk/>
            <pc:sldMk cId="510553697" sldId="282"/>
            <ac:spMk id="3" creationId="{00F482CC-0E72-5147-96D5-FA9FB1F73DC0}"/>
          </ac:spMkLst>
        </pc:spChg>
      </pc:sldChg>
      <pc:sldChg chg="modSp add">
        <pc:chgData name="Steven McCaw" userId="b025e3ca-7e3d-4e45-9d8b-d2c20bfbb79a" providerId="ADAL" clId="{EF85B91F-E2D6-5A4D-8BFA-FFFCE7EB1A78}" dt="2019-09-28T14:59:01.167" v="4250" actId="20577"/>
        <pc:sldMkLst>
          <pc:docMk/>
          <pc:sldMk cId="1263421270" sldId="283"/>
        </pc:sldMkLst>
        <pc:spChg chg="mod">
          <ac:chgData name="Steven McCaw" userId="b025e3ca-7e3d-4e45-9d8b-d2c20bfbb79a" providerId="ADAL" clId="{EF85B91F-E2D6-5A4D-8BFA-FFFCE7EB1A78}" dt="2019-09-28T12:30:45.149" v="1321" actId="20577"/>
          <ac:spMkLst>
            <pc:docMk/>
            <pc:sldMk cId="1263421270" sldId="283"/>
            <ac:spMk id="2" creationId="{35FABE70-78F3-B042-8EB2-68C74B34F81F}"/>
          </ac:spMkLst>
        </pc:spChg>
        <pc:spChg chg="mod">
          <ac:chgData name="Steven McCaw" userId="b025e3ca-7e3d-4e45-9d8b-d2c20bfbb79a" providerId="ADAL" clId="{EF85B91F-E2D6-5A4D-8BFA-FFFCE7EB1A78}" dt="2019-09-28T14:59:01.167" v="4250" actId="20577"/>
          <ac:spMkLst>
            <pc:docMk/>
            <pc:sldMk cId="1263421270" sldId="283"/>
            <ac:spMk id="3" creationId="{604397FD-44A8-2441-BAAD-DDE19007D6F7}"/>
          </ac:spMkLst>
        </pc:spChg>
      </pc:sldChg>
      <pc:sldChg chg="modSp add">
        <pc:chgData name="Steven McCaw" userId="b025e3ca-7e3d-4e45-9d8b-d2c20bfbb79a" providerId="ADAL" clId="{EF85B91F-E2D6-5A4D-8BFA-FFFCE7EB1A78}" dt="2019-09-28T12:52:17.871" v="1727" actId="255"/>
        <pc:sldMkLst>
          <pc:docMk/>
          <pc:sldMk cId="2812576175" sldId="284"/>
        </pc:sldMkLst>
        <pc:spChg chg="mod">
          <ac:chgData name="Steven McCaw" userId="b025e3ca-7e3d-4e45-9d8b-d2c20bfbb79a" providerId="ADAL" clId="{EF85B91F-E2D6-5A4D-8BFA-FFFCE7EB1A78}" dt="2019-09-28T12:36:12.850" v="1349" actId="20577"/>
          <ac:spMkLst>
            <pc:docMk/>
            <pc:sldMk cId="2812576175" sldId="284"/>
            <ac:spMk id="2" creationId="{485143E1-E9AD-A44E-8724-F0D2A227F9E9}"/>
          </ac:spMkLst>
        </pc:spChg>
        <pc:spChg chg="mod">
          <ac:chgData name="Steven McCaw" userId="b025e3ca-7e3d-4e45-9d8b-d2c20bfbb79a" providerId="ADAL" clId="{EF85B91F-E2D6-5A4D-8BFA-FFFCE7EB1A78}" dt="2019-09-28T12:52:17.871" v="1727" actId="255"/>
          <ac:spMkLst>
            <pc:docMk/>
            <pc:sldMk cId="2812576175" sldId="284"/>
            <ac:spMk id="3" creationId="{FF172B80-1E1D-9246-BC0E-F2A1F79F8BF7}"/>
          </ac:spMkLst>
        </pc:spChg>
      </pc:sldChg>
      <pc:sldChg chg="modSp add">
        <pc:chgData name="Steven McCaw" userId="b025e3ca-7e3d-4e45-9d8b-d2c20bfbb79a" providerId="ADAL" clId="{EF85B91F-E2D6-5A4D-8BFA-FFFCE7EB1A78}" dt="2019-09-28T12:51:29.961" v="1709" actId="20577"/>
        <pc:sldMkLst>
          <pc:docMk/>
          <pc:sldMk cId="2096500062" sldId="285"/>
        </pc:sldMkLst>
        <pc:spChg chg="mod">
          <ac:chgData name="Steven McCaw" userId="b025e3ca-7e3d-4e45-9d8b-d2c20bfbb79a" providerId="ADAL" clId="{EF85B91F-E2D6-5A4D-8BFA-FFFCE7EB1A78}" dt="2019-09-28T12:50:56.452" v="1637" actId="20577"/>
          <ac:spMkLst>
            <pc:docMk/>
            <pc:sldMk cId="2096500062" sldId="285"/>
            <ac:spMk id="2" creationId="{D14C544A-62AD-E440-844E-E08345BEE02E}"/>
          </ac:spMkLst>
        </pc:spChg>
        <pc:spChg chg="mod">
          <ac:chgData name="Steven McCaw" userId="b025e3ca-7e3d-4e45-9d8b-d2c20bfbb79a" providerId="ADAL" clId="{EF85B91F-E2D6-5A4D-8BFA-FFFCE7EB1A78}" dt="2019-09-28T12:51:29.961" v="1709" actId="20577"/>
          <ac:spMkLst>
            <pc:docMk/>
            <pc:sldMk cId="2096500062" sldId="285"/>
            <ac:spMk id="3" creationId="{F308CE0E-0A84-AA46-966A-0B1FC68AA852}"/>
          </ac:spMkLst>
        </pc:spChg>
      </pc:sldChg>
      <pc:sldChg chg="modSp add">
        <pc:chgData name="Steven McCaw" userId="b025e3ca-7e3d-4e45-9d8b-d2c20bfbb79a" providerId="ADAL" clId="{EF85B91F-E2D6-5A4D-8BFA-FFFCE7EB1A78}" dt="2019-09-28T12:57:18.336" v="2094" actId="255"/>
        <pc:sldMkLst>
          <pc:docMk/>
          <pc:sldMk cId="4213482278" sldId="286"/>
        </pc:sldMkLst>
        <pc:spChg chg="mod">
          <ac:chgData name="Steven McCaw" userId="b025e3ca-7e3d-4e45-9d8b-d2c20bfbb79a" providerId="ADAL" clId="{EF85B91F-E2D6-5A4D-8BFA-FFFCE7EB1A78}" dt="2019-09-28T12:57:18.336" v="2094" actId="255"/>
          <ac:spMkLst>
            <pc:docMk/>
            <pc:sldMk cId="4213482278" sldId="286"/>
            <ac:spMk id="2" creationId="{DF94C351-C4CC-F04A-BAE1-B02254344D63}"/>
          </ac:spMkLst>
        </pc:spChg>
        <pc:spChg chg="mod">
          <ac:chgData name="Steven McCaw" userId="b025e3ca-7e3d-4e45-9d8b-d2c20bfbb79a" providerId="ADAL" clId="{EF85B91F-E2D6-5A4D-8BFA-FFFCE7EB1A78}" dt="2019-09-28T12:57:07.260" v="2093" actId="20577"/>
          <ac:spMkLst>
            <pc:docMk/>
            <pc:sldMk cId="4213482278" sldId="286"/>
            <ac:spMk id="3" creationId="{A0157A1B-7CC1-8C42-BFFF-4CF0F5D0A1B4}"/>
          </ac:spMkLst>
        </pc:spChg>
      </pc:sldChg>
      <pc:sldChg chg="modSp add">
        <pc:chgData name="Steven McCaw" userId="b025e3ca-7e3d-4e45-9d8b-d2c20bfbb79a" providerId="ADAL" clId="{EF85B91F-E2D6-5A4D-8BFA-FFFCE7EB1A78}" dt="2019-09-28T13:12:41.694" v="2695" actId="20577"/>
        <pc:sldMkLst>
          <pc:docMk/>
          <pc:sldMk cId="2727981864" sldId="287"/>
        </pc:sldMkLst>
        <pc:spChg chg="mod">
          <ac:chgData name="Steven McCaw" userId="b025e3ca-7e3d-4e45-9d8b-d2c20bfbb79a" providerId="ADAL" clId="{EF85B91F-E2D6-5A4D-8BFA-FFFCE7EB1A78}" dt="2019-09-28T12:58:29.424" v="2119" actId="20577"/>
          <ac:spMkLst>
            <pc:docMk/>
            <pc:sldMk cId="2727981864" sldId="287"/>
            <ac:spMk id="2" creationId="{0C66B2BF-B4AA-4F47-8C7C-059566712DB0}"/>
          </ac:spMkLst>
        </pc:spChg>
        <pc:spChg chg="mod">
          <ac:chgData name="Steven McCaw" userId="b025e3ca-7e3d-4e45-9d8b-d2c20bfbb79a" providerId="ADAL" clId="{EF85B91F-E2D6-5A4D-8BFA-FFFCE7EB1A78}" dt="2019-09-28T13:12:41.694" v="2695" actId="20577"/>
          <ac:spMkLst>
            <pc:docMk/>
            <pc:sldMk cId="2727981864" sldId="287"/>
            <ac:spMk id="3" creationId="{9E70CA4D-800D-7E4B-B616-38FBEAFDDCB0}"/>
          </ac:spMkLst>
        </pc:spChg>
      </pc:sldChg>
      <pc:sldChg chg="modSp add ord">
        <pc:chgData name="Steven McCaw" userId="b025e3ca-7e3d-4e45-9d8b-d2c20bfbb79a" providerId="ADAL" clId="{EF85B91F-E2D6-5A4D-8BFA-FFFCE7EB1A78}" dt="2019-09-28T14:25:40.607" v="3514"/>
        <pc:sldMkLst>
          <pc:docMk/>
          <pc:sldMk cId="2362723683" sldId="288"/>
        </pc:sldMkLst>
        <pc:spChg chg="mod">
          <ac:chgData name="Steven McCaw" userId="b025e3ca-7e3d-4e45-9d8b-d2c20bfbb79a" providerId="ADAL" clId="{EF85B91F-E2D6-5A4D-8BFA-FFFCE7EB1A78}" dt="2019-09-28T13:40:38.642" v="3089" actId="20577"/>
          <ac:spMkLst>
            <pc:docMk/>
            <pc:sldMk cId="2362723683" sldId="288"/>
            <ac:spMk id="2" creationId="{413D8B02-8D46-764B-8B9E-11097EFF6E09}"/>
          </ac:spMkLst>
        </pc:spChg>
        <pc:spChg chg="mod">
          <ac:chgData name="Steven McCaw" userId="b025e3ca-7e3d-4e45-9d8b-d2c20bfbb79a" providerId="ADAL" clId="{EF85B91F-E2D6-5A4D-8BFA-FFFCE7EB1A78}" dt="2019-09-28T13:14:34.845" v="2702" actId="20577"/>
          <ac:spMkLst>
            <pc:docMk/>
            <pc:sldMk cId="2362723683" sldId="288"/>
            <ac:spMk id="3" creationId="{29ADD524-2AB5-B242-B4F2-6E569D72A410}"/>
          </ac:spMkLst>
        </pc:spChg>
      </pc:sldChg>
      <pc:sldChg chg="modSp add ord">
        <pc:chgData name="Steven McCaw" userId="b025e3ca-7e3d-4e45-9d8b-d2c20bfbb79a" providerId="ADAL" clId="{EF85B91F-E2D6-5A4D-8BFA-FFFCE7EB1A78}" dt="2019-09-28T14:12:38.524" v="3460"/>
        <pc:sldMkLst>
          <pc:docMk/>
          <pc:sldMk cId="186522471" sldId="289"/>
        </pc:sldMkLst>
        <pc:spChg chg="mod">
          <ac:chgData name="Steven McCaw" userId="b025e3ca-7e3d-4e45-9d8b-d2c20bfbb79a" providerId="ADAL" clId="{EF85B91F-E2D6-5A4D-8BFA-FFFCE7EB1A78}" dt="2019-09-28T13:08:42.373" v="2564" actId="20577"/>
          <ac:spMkLst>
            <pc:docMk/>
            <pc:sldMk cId="186522471" sldId="289"/>
            <ac:spMk id="2" creationId="{5F6637F0-A0F1-E44D-9B29-70537E478393}"/>
          </ac:spMkLst>
        </pc:spChg>
        <pc:spChg chg="mod">
          <ac:chgData name="Steven McCaw" userId="b025e3ca-7e3d-4e45-9d8b-d2c20bfbb79a" providerId="ADAL" clId="{EF85B91F-E2D6-5A4D-8BFA-FFFCE7EB1A78}" dt="2019-09-28T14:07:12.495" v="3386" actId="20577"/>
          <ac:spMkLst>
            <pc:docMk/>
            <pc:sldMk cId="186522471" sldId="289"/>
            <ac:spMk id="3" creationId="{306B02D6-3F35-D442-8073-ABE59B270494}"/>
          </ac:spMkLst>
        </pc:spChg>
      </pc:sldChg>
      <pc:sldChg chg="modSp add ord">
        <pc:chgData name="Steven McCaw" userId="b025e3ca-7e3d-4e45-9d8b-d2c20bfbb79a" providerId="ADAL" clId="{EF85B91F-E2D6-5A4D-8BFA-FFFCE7EB1A78}" dt="2019-09-28T14:29:37.901" v="3609" actId="20577"/>
        <pc:sldMkLst>
          <pc:docMk/>
          <pc:sldMk cId="3492981474" sldId="290"/>
        </pc:sldMkLst>
        <pc:spChg chg="mod">
          <ac:chgData name="Steven McCaw" userId="b025e3ca-7e3d-4e45-9d8b-d2c20bfbb79a" providerId="ADAL" clId="{EF85B91F-E2D6-5A4D-8BFA-FFFCE7EB1A78}" dt="2019-09-28T14:23:27.436" v="3470" actId="20577"/>
          <ac:spMkLst>
            <pc:docMk/>
            <pc:sldMk cId="3492981474" sldId="290"/>
            <ac:spMk id="2" creationId="{5168DF08-B674-AF4E-A891-EAAA0EF801BD}"/>
          </ac:spMkLst>
        </pc:spChg>
        <pc:spChg chg="mod">
          <ac:chgData name="Steven McCaw" userId="b025e3ca-7e3d-4e45-9d8b-d2c20bfbb79a" providerId="ADAL" clId="{EF85B91F-E2D6-5A4D-8BFA-FFFCE7EB1A78}" dt="2019-09-28T14:29:37.901" v="3609" actId="20577"/>
          <ac:spMkLst>
            <pc:docMk/>
            <pc:sldMk cId="3492981474" sldId="290"/>
            <ac:spMk id="3" creationId="{CF4D1279-B883-224E-83CF-2FDC87C298BF}"/>
          </ac:spMkLst>
        </pc:spChg>
      </pc:sldChg>
      <pc:sldChg chg="modSp add ord">
        <pc:chgData name="Steven McCaw" userId="b025e3ca-7e3d-4e45-9d8b-d2c20bfbb79a" providerId="ADAL" clId="{EF85B91F-E2D6-5A4D-8BFA-FFFCE7EB1A78}" dt="2019-09-28T14:33:46.005" v="3649" actId="20577"/>
        <pc:sldMkLst>
          <pc:docMk/>
          <pc:sldMk cId="924525378" sldId="291"/>
        </pc:sldMkLst>
        <pc:spChg chg="mod">
          <ac:chgData name="Steven McCaw" userId="b025e3ca-7e3d-4e45-9d8b-d2c20bfbb79a" providerId="ADAL" clId="{EF85B91F-E2D6-5A4D-8BFA-FFFCE7EB1A78}" dt="2019-09-28T14:01:17.267" v="3182" actId="20577"/>
          <ac:spMkLst>
            <pc:docMk/>
            <pc:sldMk cId="924525378" sldId="291"/>
            <ac:spMk id="2" creationId="{5BFB7F97-9393-1249-8CF3-B1FF846E54B9}"/>
          </ac:spMkLst>
        </pc:spChg>
        <pc:spChg chg="mod">
          <ac:chgData name="Steven McCaw" userId="b025e3ca-7e3d-4e45-9d8b-d2c20bfbb79a" providerId="ADAL" clId="{EF85B91F-E2D6-5A4D-8BFA-FFFCE7EB1A78}" dt="2019-09-28T14:33:46.005" v="3649" actId="20577"/>
          <ac:spMkLst>
            <pc:docMk/>
            <pc:sldMk cId="924525378" sldId="291"/>
            <ac:spMk id="3" creationId="{7A3B4207-525F-1C4E-B30C-3F83D1FD0800}"/>
          </ac:spMkLst>
        </pc:spChg>
      </pc:sldChg>
      <pc:sldChg chg="modSp add ord">
        <pc:chgData name="Steven McCaw" userId="b025e3ca-7e3d-4e45-9d8b-d2c20bfbb79a" providerId="ADAL" clId="{EF85B91F-E2D6-5A4D-8BFA-FFFCE7EB1A78}" dt="2019-09-28T14:34:13.159" v="3650" actId="20577"/>
        <pc:sldMkLst>
          <pc:docMk/>
          <pc:sldMk cId="3989954671" sldId="292"/>
        </pc:sldMkLst>
        <pc:spChg chg="mod">
          <ac:chgData name="Steven McCaw" userId="b025e3ca-7e3d-4e45-9d8b-d2c20bfbb79a" providerId="ADAL" clId="{EF85B91F-E2D6-5A4D-8BFA-FFFCE7EB1A78}" dt="2019-09-28T14:23:44.001" v="3478" actId="20577"/>
          <ac:spMkLst>
            <pc:docMk/>
            <pc:sldMk cId="3989954671" sldId="292"/>
            <ac:spMk id="2" creationId="{5168DF08-B674-AF4E-A891-EAAA0EF801BD}"/>
          </ac:spMkLst>
        </pc:spChg>
        <pc:spChg chg="mod">
          <ac:chgData name="Steven McCaw" userId="b025e3ca-7e3d-4e45-9d8b-d2c20bfbb79a" providerId="ADAL" clId="{EF85B91F-E2D6-5A4D-8BFA-FFFCE7EB1A78}" dt="2019-09-28T14:34:13.159" v="3650" actId="20577"/>
          <ac:spMkLst>
            <pc:docMk/>
            <pc:sldMk cId="3989954671" sldId="292"/>
            <ac:spMk id="3" creationId="{CF4D1279-B883-224E-83CF-2FDC87C298BF}"/>
          </ac:spMkLst>
        </pc:spChg>
      </pc:sldChg>
      <pc:sldChg chg="modSp add ord">
        <pc:chgData name="Steven McCaw" userId="b025e3ca-7e3d-4e45-9d8b-d2c20bfbb79a" providerId="ADAL" clId="{EF85B91F-E2D6-5A4D-8BFA-FFFCE7EB1A78}" dt="2019-09-28T14:30:04.729" v="3618" actId="20577"/>
        <pc:sldMkLst>
          <pc:docMk/>
          <pc:sldMk cId="4253625883" sldId="293"/>
        </pc:sldMkLst>
        <pc:spChg chg="mod">
          <ac:chgData name="Steven McCaw" userId="b025e3ca-7e3d-4e45-9d8b-d2c20bfbb79a" providerId="ADAL" clId="{EF85B91F-E2D6-5A4D-8BFA-FFFCE7EB1A78}" dt="2019-09-28T14:24:25.611" v="3499" actId="20577"/>
          <ac:spMkLst>
            <pc:docMk/>
            <pc:sldMk cId="4253625883" sldId="293"/>
            <ac:spMk id="2" creationId="{5168DF08-B674-AF4E-A891-EAAA0EF801BD}"/>
          </ac:spMkLst>
        </pc:spChg>
        <pc:spChg chg="mod">
          <ac:chgData name="Steven McCaw" userId="b025e3ca-7e3d-4e45-9d8b-d2c20bfbb79a" providerId="ADAL" clId="{EF85B91F-E2D6-5A4D-8BFA-FFFCE7EB1A78}" dt="2019-09-28T14:30:04.729" v="3618" actId="20577"/>
          <ac:spMkLst>
            <pc:docMk/>
            <pc:sldMk cId="4253625883" sldId="293"/>
            <ac:spMk id="3" creationId="{CF4D1279-B883-224E-83CF-2FDC87C298BF}"/>
          </ac:spMkLst>
        </pc:spChg>
      </pc:sldChg>
      <pc:sldChg chg="modSp add ord">
        <pc:chgData name="Steven McCaw" userId="b025e3ca-7e3d-4e45-9d8b-d2c20bfbb79a" providerId="ADAL" clId="{EF85B91F-E2D6-5A4D-8BFA-FFFCE7EB1A78}" dt="2019-09-28T14:45:20.673" v="3962" actId="20577"/>
        <pc:sldMkLst>
          <pc:docMk/>
          <pc:sldMk cId="3247077562" sldId="294"/>
        </pc:sldMkLst>
        <pc:spChg chg="mod">
          <ac:chgData name="Steven McCaw" userId="b025e3ca-7e3d-4e45-9d8b-d2c20bfbb79a" providerId="ADAL" clId="{EF85B91F-E2D6-5A4D-8BFA-FFFCE7EB1A78}" dt="2019-09-28T14:02:55.502" v="3213" actId="20577"/>
          <ac:spMkLst>
            <pc:docMk/>
            <pc:sldMk cId="3247077562" sldId="294"/>
            <ac:spMk id="2" creationId="{5BFB7F97-9393-1249-8CF3-B1FF846E54B9}"/>
          </ac:spMkLst>
        </pc:spChg>
        <pc:spChg chg="mod">
          <ac:chgData name="Steven McCaw" userId="b025e3ca-7e3d-4e45-9d8b-d2c20bfbb79a" providerId="ADAL" clId="{EF85B91F-E2D6-5A4D-8BFA-FFFCE7EB1A78}" dt="2019-09-28T14:45:20.673" v="3962" actId="20577"/>
          <ac:spMkLst>
            <pc:docMk/>
            <pc:sldMk cId="3247077562" sldId="294"/>
            <ac:spMk id="3" creationId="{7A3B4207-525F-1C4E-B30C-3F83D1FD0800}"/>
          </ac:spMkLst>
        </pc:spChg>
      </pc:sldChg>
      <pc:sldChg chg="modSp add">
        <pc:chgData name="Steven McCaw" userId="b025e3ca-7e3d-4e45-9d8b-d2c20bfbb79a" providerId="ADAL" clId="{EF85B91F-E2D6-5A4D-8BFA-FFFCE7EB1A78}" dt="2019-09-28T14:43:57.397" v="3864" actId="20577"/>
        <pc:sldMkLst>
          <pc:docMk/>
          <pc:sldMk cId="464545553" sldId="295"/>
        </pc:sldMkLst>
        <pc:spChg chg="mod">
          <ac:chgData name="Steven McCaw" userId="b025e3ca-7e3d-4e45-9d8b-d2c20bfbb79a" providerId="ADAL" clId="{EF85B91F-E2D6-5A4D-8BFA-FFFCE7EB1A78}" dt="2019-09-28T14:43:57.397" v="3864" actId="20577"/>
          <ac:spMkLst>
            <pc:docMk/>
            <pc:sldMk cId="464545553" sldId="295"/>
            <ac:spMk id="3" creationId="{CF4D1279-B883-224E-83CF-2FDC87C298BF}"/>
          </ac:spMkLst>
        </pc:spChg>
      </pc:sldChg>
      <pc:sldChg chg="modSp add">
        <pc:chgData name="Steven McCaw" userId="b025e3ca-7e3d-4e45-9d8b-d2c20bfbb79a" providerId="ADAL" clId="{EF85B91F-E2D6-5A4D-8BFA-FFFCE7EB1A78}" dt="2019-09-28T14:42:33.895" v="3836" actId="20577"/>
        <pc:sldMkLst>
          <pc:docMk/>
          <pc:sldMk cId="895363986" sldId="296"/>
        </pc:sldMkLst>
        <pc:spChg chg="mod">
          <ac:chgData name="Steven McCaw" userId="b025e3ca-7e3d-4e45-9d8b-d2c20bfbb79a" providerId="ADAL" clId="{EF85B91F-E2D6-5A4D-8BFA-FFFCE7EB1A78}" dt="2019-09-28T14:42:33.895" v="3836" actId="20577"/>
          <ac:spMkLst>
            <pc:docMk/>
            <pc:sldMk cId="895363986" sldId="296"/>
            <ac:spMk id="3" creationId="{CF4D1279-B883-224E-83CF-2FDC87C298BF}"/>
          </ac:spMkLst>
        </pc:spChg>
      </pc:sldChg>
      <pc:sldChg chg="modSp add">
        <pc:chgData name="Steven McCaw" userId="b025e3ca-7e3d-4e45-9d8b-d2c20bfbb79a" providerId="ADAL" clId="{EF85B91F-E2D6-5A4D-8BFA-FFFCE7EB1A78}" dt="2019-09-28T14:44:40.554" v="3922" actId="20577"/>
        <pc:sldMkLst>
          <pc:docMk/>
          <pc:sldMk cId="2915082921" sldId="297"/>
        </pc:sldMkLst>
        <pc:spChg chg="mod">
          <ac:chgData name="Steven McCaw" userId="b025e3ca-7e3d-4e45-9d8b-d2c20bfbb79a" providerId="ADAL" clId="{EF85B91F-E2D6-5A4D-8BFA-FFFCE7EB1A78}" dt="2019-09-28T14:44:40.554" v="3922" actId="20577"/>
          <ac:spMkLst>
            <pc:docMk/>
            <pc:sldMk cId="2915082921" sldId="297"/>
            <ac:spMk id="3" creationId="{CF4D1279-B883-224E-83CF-2FDC87C298BF}"/>
          </ac:spMkLst>
        </pc:spChg>
      </pc:sldChg>
      <pc:sldChg chg="modSp add">
        <pc:chgData name="Steven McCaw" userId="b025e3ca-7e3d-4e45-9d8b-d2c20bfbb79a" providerId="ADAL" clId="{EF85B91F-E2D6-5A4D-8BFA-FFFCE7EB1A78}" dt="2019-09-28T14:49:08.584" v="4057" actId="20577"/>
        <pc:sldMkLst>
          <pc:docMk/>
          <pc:sldMk cId="3460306065" sldId="298"/>
        </pc:sldMkLst>
        <pc:spChg chg="mod">
          <ac:chgData name="Steven McCaw" userId="b025e3ca-7e3d-4e45-9d8b-d2c20bfbb79a" providerId="ADAL" clId="{EF85B91F-E2D6-5A4D-8BFA-FFFCE7EB1A78}" dt="2019-09-28T14:48:36.556" v="3980" actId="20577"/>
          <ac:spMkLst>
            <pc:docMk/>
            <pc:sldMk cId="3460306065" sldId="298"/>
            <ac:spMk id="2" creationId="{3B9AFCDD-21AA-324D-B3BC-72F600B3210A}"/>
          </ac:spMkLst>
        </pc:spChg>
        <pc:spChg chg="mod">
          <ac:chgData name="Steven McCaw" userId="b025e3ca-7e3d-4e45-9d8b-d2c20bfbb79a" providerId="ADAL" clId="{EF85B91F-E2D6-5A4D-8BFA-FFFCE7EB1A78}" dt="2019-09-28T14:49:08.584" v="4057" actId="20577"/>
          <ac:spMkLst>
            <pc:docMk/>
            <pc:sldMk cId="3460306065" sldId="298"/>
            <ac:spMk id="3" creationId="{44A38172-5A15-D141-ACE1-299906012791}"/>
          </ac:spMkLst>
        </pc:spChg>
      </pc:sldChg>
      <pc:sldChg chg="modSp add">
        <pc:chgData name="Steven McCaw" userId="b025e3ca-7e3d-4e45-9d8b-d2c20bfbb79a" providerId="ADAL" clId="{EF85B91F-E2D6-5A4D-8BFA-FFFCE7EB1A78}" dt="2019-09-28T14:51:31.205" v="4143" actId="20577"/>
        <pc:sldMkLst>
          <pc:docMk/>
          <pc:sldMk cId="3420915738" sldId="299"/>
        </pc:sldMkLst>
        <pc:spChg chg="mod">
          <ac:chgData name="Steven McCaw" userId="b025e3ca-7e3d-4e45-9d8b-d2c20bfbb79a" providerId="ADAL" clId="{EF85B91F-E2D6-5A4D-8BFA-FFFCE7EB1A78}" dt="2019-09-28T14:51:08.642" v="4076" actId="20577"/>
          <ac:spMkLst>
            <pc:docMk/>
            <pc:sldMk cId="3420915738" sldId="299"/>
            <ac:spMk id="2" creationId="{38888F6F-1E7B-F944-9176-9A4B872CCB47}"/>
          </ac:spMkLst>
        </pc:spChg>
        <pc:spChg chg="mod">
          <ac:chgData name="Steven McCaw" userId="b025e3ca-7e3d-4e45-9d8b-d2c20bfbb79a" providerId="ADAL" clId="{EF85B91F-E2D6-5A4D-8BFA-FFFCE7EB1A78}" dt="2019-09-28T14:51:31.205" v="4143" actId="20577"/>
          <ac:spMkLst>
            <pc:docMk/>
            <pc:sldMk cId="3420915738" sldId="299"/>
            <ac:spMk id="3" creationId="{AF47C1B7-974C-2640-AEBE-585BD0ADC30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C4E3B901-E09B-4B25-88B3-E5CE2076444F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A49D8772-2110-452A-B95C-E4B1F6F247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344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CB37F41-22B6-4EEB-B5BA-641791CF53CE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charset="0"/>
              </a:defRPr>
            </a:lvl1pPr>
          </a:lstStyle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422957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79B4CDC3-79F1-4085-9CCA-0A30DCD85FEE}" type="slidenum">
              <a:rPr lang="en-US" altLang="en-US">
                <a:latin typeface="Calibri" panose="020F0502020204030204" pitchFamily="34" charset="0"/>
              </a:rPr>
              <a:pPr/>
              <a:t>1</a:t>
            </a:fld>
            <a:endParaRPr lang="en-US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3676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476564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55747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367414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618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026858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21362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501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ctr">
              <a:defRPr sz="3800" b="1" i="0" cap="none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7919"/>
            <a:ext cx="10515600" cy="4168338"/>
          </a:xfrm>
        </p:spPr>
        <p:txBody>
          <a:bodyPr>
            <a:noAutofit/>
          </a:bodyPr>
          <a:lstStyle>
            <a:lvl1pPr>
              <a:defRPr b="1" baseline="0">
                <a:latin typeface="Helvetica" pitchFamily="34" charset="0"/>
              </a:defRPr>
            </a:lvl1pPr>
            <a:lvl2pPr>
              <a:defRPr b="1" baseline="0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 baseline="0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378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41954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1953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3800" b="1" i="0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4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EF4D-9539-4E63-9419-161C26757AE6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35913-A0B7-4F89-B183-26B4A1FDECCE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2563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9561F-5E2F-42F3-B7B8-2610A7D52406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E8A28-9A2B-4B43-8002-857DA9AC7DFF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0741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31F04-D467-4308-9CE9-FCEF83B5DA17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FA54-E09A-4235-86B3-190A9A71FA7C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6647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ABDB4-3036-4863-B06A-C19488E5BC66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8C7AF-2842-4B56-AF1E-23FB704E619D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10032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4642B-51BD-42B5-AEE3-F60AEA039903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A2CCA-EA0A-487A-836F-F0BF54F372BA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51438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AEB66-E5F0-4F9E-8849-3FF0F3266562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A04B8-73D8-45C7-8D52-94C2408796C9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6220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29F0-7797-475C-ABA6-46E1F4412172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736B0-A38A-449C-B520-BBC582DCD0C0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01640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F570-E7C5-4CF5-A000-0C9A441975E9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602B1-4335-425A-9A3D-6B3AB2BD4C75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5566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74C8C-FF77-4D61-A7D2-CB3F91564200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2EDD-FCA8-4CD3-9820-E071E4011923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18481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EE65-4006-4EA6-8163-C62996B7C02A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F2648-26DE-467F-A82F-C1404F5795E1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8119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C1A8-591A-4147-8A6C-BFD746A82424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7FF2-BF2D-413D-A718-496491E36D14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4547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7" name="Title Placeholder 8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b="0" i="0" u="none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946B9C-4605-47F1-819C-73DC93278B80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C1962288-D804-4FBB-BE6F-9CB5F9EE24DC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 kern="1200">
          <a:solidFill>
            <a:srgbClr val="6A1671"/>
          </a:solidFill>
          <a:latin typeface="Helvetica Neue Condensed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elvetica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elvetica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elvetica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600"/>
            <a:ext cx="9144000" cy="186531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cap="none" dirty="0"/>
              <a:t>Linear Kinematics:</a:t>
            </a:r>
            <a:br>
              <a:rPr lang="en-US" cap="none" dirty="0"/>
            </a:br>
            <a:r>
              <a:rPr lang="en-US" cap="none" dirty="0"/>
              <a:t>Describing Objects</a:t>
            </a:r>
            <a:br>
              <a:rPr lang="en-US" cap="none" dirty="0"/>
            </a:br>
            <a:r>
              <a:rPr lang="en-US" cap="none" dirty="0"/>
              <a:t>in Linear Motion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4850"/>
            <a:ext cx="9144000" cy="4127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Chapter </a:t>
            </a:r>
            <a:r>
              <a:rPr lang="en-US" b="1" dirty="0"/>
              <a:t>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eaLnBrk="1" hangingPunct="1"/>
            <a:r>
              <a:rPr lang="en-US" altLang="en-US" dirty="0"/>
              <a:t>Distinguish between linear, angular, and general motion</a:t>
            </a:r>
          </a:p>
          <a:p>
            <a:pPr lvl="0"/>
            <a:r>
              <a:rPr lang="en-US" dirty="0"/>
              <a:t>Define distance traveled and displacement and distinguish between the two</a:t>
            </a:r>
          </a:p>
          <a:p>
            <a:pPr lvl="0"/>
            <a:r>
              <a:rPr lang="en-US" dirty="0"/>
              <a:t>Define average speed and average velocity and distinguish between the two</a:t>
            </a:r>
          </a:p>
          <a:p>
            <a:pPr lvl="0"/>
            <a:r>
              <a:rPr lang="en-US" dirty="0"/>
              <a:t>Define instantaneous speed and instantaneous velocity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algn="r" eaLnBrk="1" hangingPunct="1">
              <a:buNone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C7044-CAE9-8949-8FDE-DCF1C5730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19F2B-12D1-C44B-888E-3A665269A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Define average acceleration</a:t>
            </a:r>
          </a:p>
          <a:p>
            <a:pPr lvl="0"/>
            <a:r>
              <a:rPr lang="en-US" dirty="0"/>
              <a:t>Name the units of measurement for distance traveled and displacement, speed and velocity, and acceleration</a:t>
            </a:r>
          </a:p>
          <a:p>
            <a:pPr lvl="0"/>
            <a:r>
              <a:rPr lang="en-US" dirty="0"/>
              <a:t>Use the equations of projectile motion to determine the vertical or horizontal position of a projectile given the initial velocities and time</a:t>
            </a:r>
          </a:p>
        </p:txBody>
      </p:sp>
    </p:spTree>
    <p:extLst>
      <p:ext uri="{BB962C8B-B14F-4D97-AF65-F5344CB8AC3E}">
        <p14:creationId xmlns:p14="http://schemas.microsoft.com/office/powerpoint/2010/main" val="1316521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543F4-2031-FC4A-8710-838453F2A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Categories of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D2CC4-AC1D-DD4C-9D6C-8B7020ED4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Linear motion (translation): all points on the body move 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The same distance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In the same direction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At the same time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2037718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FFAD1-023C-154E-9742-514DB49A2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Categories of Motion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3D1C5-45E1-5A44-9B9A-8E9F7DED4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Rectilinear translation: straight line</a:t>
            </a:r>
          </a:p>
          <a:p>
            <a:pPr lvl="1"/>
            <a:r>
              <a:rPr lang="en-US" dirty="0"/>
              <a:t>Figure skater gliding across the ice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Curvilinear translation: curved line</a:t>
            </a:r>
          </a:p>
          <a:p>
            <a:pPr lvl="1"/>
            <a:r>
              <a:rPr lang="en-US" dirty="0"/>
              <a:t>Center of mass while airborne (projectile motion)</a:t>
            </a:r>
          </a:p>
          <a:p>
            <a:pPr lvl="1"/>
            <a:r>
              <a:rPr lang="en-US" dirty="0"/>
              <a:t>Horizontal and vertical motion superimposed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3885644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FFAD1-023C-154E-9742-514DB49A2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Categories of Motion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3D1C5-45E1-5A44-9B9A-8E9F7DED4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Angular motion (rotation)</a:t>
            </a:r>
          </a:p>
          <a:p>
            <a:pPr lvl="1">
              <a:lnSpc>
                <a:spcPct val="100000"/>
              </a:lnSpc>
            </a:pPr>
            <a:r>
              <a:rPr lang="en-US" dirty="0"/>
              <a:t>All points on the body move through the same angle</a:t>
            </a:r>
          </a:p>
          <a:p>
            <a:pPr lvl="1">
              <a:lnSpc>
                <a:spcPct val="100000"/>
              </a:lnSpc>
            </a:pPr>
            <a:r>
              <a:rPr lang="en-US" dirty="0"/>
              <a:t>Whole-body rotation</a:t>
            </a:r>
          </a:p>
          <a:p>
            <a:pPr lvl="2">
              <a:lnSpc>
                <a:spcPct val="100000"/>
              </a:lnSpc>
            </a:pPr>
            <a:r>
              <a:rPr lang="en-US" dirty="0"/>
              <a:t>Giant swing, pirouette</a:t>
            </a:r>
          </a:p>
          <a:p>
            <a:pPr lvl="1">
              <a:lnSpc>
                <a:spcPct val="100000"/>
              </a:lnSpc>
            </a:pPr>
            <a:r>
              <a:rPr lang="en-US" dirty="0"/>
              <a:t>Segment rotation</a:t>
            </a:r>
          </a:p>
          <a:p>
            <a:pPr lvl="2">
              <a:lnSpc>
                <a:spcPct val="100000"/>
              </a:lnSpc>
            </a:pPr>
            <a:r>
              <a:rPr lang="en-US" dirty="0"/>
              <a:t>Flexion, extension, adduction, abduction, etc.</a:t>
            </a:r>
          </a:p>
          <a:p>
            <a:pPr marL="914400" lvl="2" indent="0">
              <a:buNone/>
            </a:pPr>
            <a:endParaRPr lang="en-US" dirty="0"/>
          </a:p>
          <a:p>
            <a:pPr marL="914400" lvl="2" indent="0">
              <a:buNone/>
            </a:pPr>
            <a:endParaRPr lang="en-US" dirty="0"/>
          </a:p>
          <a:p>
            <a:pPr marL="914400" lvl="2" indent="0">
              <a:buNone/>
            </a:pPr>
            <a:endParaRPr lang="en-US" dirty="0"/>
          </a:p>
          <a:p>
            <a:pPr marL="914400" lvl="2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132400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FFAD1-023C-154E-9742-514DB49A2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Categories of Motion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3D1C5-45E1-5A44-9B9A-8E9F7DED4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General motion (mixed)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Combines angular and linear motion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Most common</a:t>
            </a:r>
          </a:p>
          <a:p>
            <a:pPr lvl="2">
              <a:lnSpc>
                <a:spcPct val="150000"/>
              </a:lnSpc>
            </a:pPr>
            <a:r>
              <a:rPr lang="en-US" dirty="0"/>
              <a:t>Pedaling a bike</a:t>
            </a:r>
          </a:p>
          <a:p>
            <a:pPr lvl="2">
              <a:lnSpc>
                <a:spcPct val="150000"/>
              </a:lnSpc>
            </a:pPr>
            <a:r>
              <a:rPr lang="en-US" dirty="0"/>
              <a:t>Walking</a:t>
            </a:r>
          </a:p>
          <a:p>
            <a:pPr lvl="2">
              <a:lnSpc>
                <a:spcPct val="150000"/>
              </a:lnSpc>
            </a:pPr>
            <a:r>
              <a:rPr lang="en-US" dirty="0"/>
              <a:t>Drawing a straight line</a:t>
            </a:r>
            <a:endParaRPr lang="en-US" sz="1400" i="1" dirty="0"/>
          </a:p>
        </p:txBody>
      </p:sp>
    </p:spTree>
    <p:extLst>
      <p:ext uri="{BB962C8B-B14F-4D97-AF65-F5344CB8AC3E}">
        <p14:creationId xmlns:p14="http://schemas.microsoft.com/office/powerpoint/2010/main" val="3531058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212D6-BDEA-A742-9A9B-36E17799C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Linear Kinematics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008E9-7695-D94D-B933-EC2FAD3EF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Descriptors of linear motion: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How far? 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What direction? 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How fast? 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Speeding up, slowing down?</a:t>
            </a:r>
          </a:p>
        </p:txBody>
      </p:sp>
    </p:spTree>
    <p:extLst>
      <p:ext uri="{BB962C8B-B14F-4D97-AF65-F5344CB8AC3E}">
        <p14:creationId xmlns:p14="http://schemas.microsoft.com/office/powerpoint/2010/main" val="119002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18424-A1E5-6D4F-878A-589B8486C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6A63A-BF18-1A41-878D-102C8BAC8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Identifying location in space</a:t>
            </a:r>
          </a:p>
          <a:p>
            <a:r>
              <a:rPr lang="en-US" dirty="0"/>
              <a:t>At the start? End? A specific time during movement?</a:t>
            </a:r>
          </a:p>
          <a:p>
            <a:r>
              <a:rPr lang="en-US" dirty="0"/>
              <a:t>Use a fixed reference point to serve as origin</a:t>
            </a:r>
          </a:p>
          <a:p>
            <a:r>
              <a:rPr lang="en-US" dirty="0"/>
              <a:t>1 dimension: starting line, finish line</a:t>
            </a:r>
          </a:p>
          <a:p>
            <a:r>
              <a:rPr lang="en-US" dirty="0"/>
              <a:t>2 dimensions: goal line, sideline,  (0,0), Cartesian coordinate system</a:t>
            </a:r>
          </a:p>
          <a:p>
            <a:r>
              <a:rPr lang="en-US" dirty="0"/>
              <a:t>3 dimensions: ball on tennis court from baseline, from sideline, how high</a:t>
            </a:r>
          </a:p>
        </p:txBody>
      </p:sp>
    </p:spTree>
    <p:extLst>
      <p:ext uri="{BB962C8B-B14F-4D97-AF65-F5344CB8AC3E}">
        <p14:creationId xmlns:p14="http://schemas.microsoft.com/office/powerpoint/2010/main" val="275653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4A134-19C6-A04B-866D-2A2348C4B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Running Back’s Position Using Sideline</a:t>
            </a:r>
            <a:br>
              <a:rPr lang="en-US" dirty="0"/>
            </a:br>
            <a:r>
              <a:rPr lang="en-US" dirty="0"/>
              <a:t>and Goal Line as References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22E588-F281-45FE-9C16-591A7E7108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95698" y="1808163"/>
            <a:ext cx="5600603" cy="4168775"/>
          </a:xfrm>
        </p:spPr>
      </p:pic>
    </p:spTree>
    <p:extLst>
      <p:ext uri="{BB962C8B-B14F-4D97-AF65-F5344CB8AC3E}">
        <p14:creationId xmlns:p14="http://schemas.microsoft.com/office/powerpoint/2010/main" val="3385100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54EC5-6EDC-4BF7-9C70-CD37E5DF7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Running Back’s Location Using a Cartesian Coordinate System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5FB643-AC58-40E8-B509-B4721F5CD7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4389" y="1808163"/>
            <a:ext cx="5623221" cy="4168775"/>
          </a:xfrm>
        </p:spPr>
      </p:pic>
    </p:spTree>
    <p:extLst>
      <p:ext uri="{BB962C8B-B14F-4D97-AF65-F5344CB8AC3E}">
        <p14:creationId xmlns:p14="http://schemas.microsoft.com/office/powerpoint/2010/main" val="2150861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EB82D-E7BD-C546-92B3-0DBFFAB5D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Distance and Displacement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5AFB3-4556-3940-81D2-294EE3090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Both measure change in position (motion)</a:t>
            </a:r>
          </a:p>
          <a:p>
            <a:r>
              <a:rPr lang="en-US" dirty="0"/>
              <a:t>Distance (scalar): length of path traveled</a:t>
            </a:r>
          </a:p>
          <a:p>
            <a:r>
              <a:rPr lang="en-US" dirty="0"/>
              <a:t>Displacement (vector)</a:t>
            </a:r>
          </a:p>
          <a:p>
            <a:pPr lvl="1"/>
            <a:r>
              <a:rPr lang="en-US" dirty="0"/>
              <a:t>Linear distance in a specified direction</a:t>
            </a:r>
          </a:p>
          <a:p>
            <a:pPr lvl="2"/>
            <a:r>
              <a:rPr lang="en-US" i="1" dirty="0"/>
              <a:t>x</a:t>
            </a:r>
            <a:r>
              <a:rPr lang="en-US" dirty="0"/>
              <a:t>-direction: horizontal</a:t>
            </a:r>
          </a:p>
          <a:p>
            <a:pPr lvl="2"/>
            <a:r>
              <a:rPr lang="en-US" i="1" dirty="0"/>
              <a:t>y</a:t>
            </a:r>
            <a:r>
              <a:rPr lang="en-US" dirty="0"/>
              <a:t>-direction: vertical</a:t>
            </a:r>
          </a:p>
          <a:p>
            <a:pPr lvl="2"/>
            <a:r>
              <a:rPr lang="en-US" dirty="0"/>
              <a:t>Resultant: straight line between initial (start) and final (end)</a:t>
            </a:r>
          </a:p>
        </p:txBody>
      </p:sp>
    </p:spTree>
    <p:extLst>
      <p:ext uri="{BB962C8B-B14F-4D97-AF65-F5344CB8AC3E}">
        <p14:creationId xmlns:p14="http://schemas.microsoft.com/office/powerpoint/2010/main" val="1857765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2DF45-6390-6A44-BA10-672E19498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Initial and Final Coordinate Positions</a:t>
            </a:r>
            <a:br>
              <a:rPr lang="en-US" dirty="0"/>
            </a:br>
            <a:r>
              <a:rPr lang="en-US" dirty="0"/>
              <a:t>and Distance Traveled of a Football Player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24E4186-F51C-4DEB-BEA0-503E7D57ED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1295" y="1808163"/>
            <a:ext cx="5709409" cy="4168775"/>
          </a:xfrm>
        </p:spPr>
      </p:pic>
    </p:spTree>
    <p:extLst>
      <p:ext uri="{BB962C8B-B14F-4D97-AF65-F5344CB8AC3E}">
        <p14:creationId xmlns:p14="http://schemas.microsoft.com/office/powerpoint/2010/main" val="543583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81357-E15F-4767-916A-A8177CFCF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Resultant Displacement and Distance Traveled of a Football Player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9866AE-2CBF-4084-96F3-8281BD0758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0697" y="1808163"/>
            <a:ext cx="5710606" cy="4168775"/>
          </a:xfrm>
        </p:spPr>
      </p:pic>
    </p:spTree>
    <p:extLst>
      <p:ext uri="{BB962C8B-B14F-4D97-AF65-F5344CB8AC3E}">
        <p14:creationId xmlns:p14="http://schemas.microsoft.com/office/powerpoint/2010/main" val="24946862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83F99-2801-4415-8291-D67585DBF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Resultant Displacement and Component Displacements of a Football Player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42868E-7F1A-44B6-8E6A-AF3A9BCDE6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1295" y="1808163"/>
            <a:ext cx="5709409" cy="4168775"/>
          </a:xfrm>
        </p:spPr>
      </p:pic>
    </p:spTree>
    <p:extLst>
      <p:ext uri="{BB962C8B-B14F-4D97-AF65-F5344CB8AC3E}">
        <p14:creationId xmlns:p14="http://schemas.microsoft.com/office/powerpoint/2010/main" val="25200433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2F636-B99E-3242-BE90-CD8B0F513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Speed and Velocity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C204749-A1D5-A248-A99E-DEFEB55D547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Both measure rate of motion</a:t>
                </a:r>
              </a:p>
              <a:p>
                <a:pPr lvl="1"/>
                <a:r>
                  <a:rPr lang="en-US" dirty="0"/>
                  <a:t>How fast the body is moving (meters/second = m/s)</a:t>
                </a:r>
              </a:p>
              <a:p>
                <a:pPr>
                  <a:spcAft>
                    <a:spcPts val="600"/>
                  </a:spcAft>
                </a:pPr>
                <a:r>
                  <a:rPr lang="en-US" dirty="0"/>
                  <a:t>Speed (scalar): length of path traveled</a:t>
                </a:r>
              </a:p>
              <a:p>
                <a:pPr marL="457200" lvl="1" indent="0">
                  <a:spcBef>
                    <a:spcPts val="120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𝐬𝐩𝐞𝐞𝐝</m:t>
                      </m:r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𝐝𝐢𝐬𝐭𝐚𝐧𝐜𝐞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𝐭𝐫𝐚𝐯𝐞𝐥𝐞𝐝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 (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𝐦𝐞𝐭𝐞𝐫𝐬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𝐭𝐢𝐦𝐞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𝐭𝐚𝐤𝐞𝐧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 (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𝐬𝐞𝐜𝐨𝐧𝐝𝐬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dirty="0"/>
              </a:p>
              <a:p>
                <a:r>
                  <a:rPr lang="en-US" dirty="0"/>
                  <a:t>Velocity (vector)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𝐯𝐞𝐥𝐨𝐜𝐢𝐭𝐲</m:t>
                      </m:r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𝐝𝐢𝐬𝐩𝐥𝐚𝐜𝐞𝐦𝐞𝐧𝐭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 (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𝐦𝐞𝐭𝐞𝐫𝐬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𝐭𝐢𝐦𝐞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𝐭𝐚𝐤𝐞𝐧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 (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𝐬𝐞𝐜𝐨𝐧𝐝𝐬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C204749-A1D5-A248-A99E-DEFEB55D547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6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9581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03A03-2363-EB48-A058-FE86C53C0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Usain Bolt’s 100 m Split Times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A4EA73-5584-4DF8-9F5E-DBCD1D1B9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2832" y="1808163"/>
            <a:ext cx="2906335" cy="4168775"/>
          </a:xfrm>
        </p:spPr>
      </p:pic>
    </p:spTree>
    <p:extLst>
      <p:ext uri="{BB962C8B-B14F-4D97-AF65-F5344CB8AC3E}">
        <p14:creationId xmlns:p14="http://schemas.microsoft.com/office/powerpoint/2010/main" val="510553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ABE70-78F3-B042-8EB2-68C74B34F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Instantaneous Speed or Velocity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397FD-44A8-2441-BAAD-DDE19007D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Rate of motion at an instant in time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Time duration very short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Change in position very short (interval of a race)</a:t>
            </a:r>
          </a:p>
        </p:txBody>
      </p:sp>
    </p:spTree>
    <p:extLst>
      <p:ext uri="{BB962C8B-B14F-4D97-AF65-F5344CB8AC3E}">
        <p14:creationId xmlns:p14="http://schemas.microsoft.com/office/powerpoint/2010/main" val="12634212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143E1-E9AD-A44E-8724-F0D2A227F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Acceleration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F172B80-1E1D-9246-BC0E-F2A1F79F8B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dirty="0"/>
                  <a:t>Rate of change in velocity</a:t>
                </a:r>
              </a:p>
              <a:p>
                <a:pPr lvl="1">
                  <a:lnSpc>
                    <a:spcPct val="150000"/>
                  </a:lnSpc>
                </a:pPr>
                <a:r>
                  <a:rPr lang="en-US" dirty="0"/>
                  <a:t>Starts, stops, speeds up, slows down, changes direction</a:t>
                </a:r>
              </a:p>
              <a:p>
                <a:pPr lvl="1">
                  <a:lnSpc>
                    <a:spcPct val="150000"/>
                  </a:lnSpc>
                </a:pPr>
                <a:r>
                  <a:rPr lang="en-US" dirty="0"/>
                  <a:t>Any change in motion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dirty="0"/>
                  <a:t>A vector quantity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</m:acc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</m:sub>
                          </m:sSub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</m:sub>
                          </m:sSub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</m:sub>
                          </m:sSub>
                        </m:den>
                      </m:f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US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𝒗</m:t>
                          </m:r>
                        </m:num>
                        <m:den>
                          <m:r>
                            <a:rPr lang="en-US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US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𝒕</m:t>
                          </m:r>
                        </m:den>
                      </m:f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𝐦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/</m:t>
                          </m:r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𝐬</m:t>
                          </m:r>
                        </m:num>
                        <m:den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𝐬</m:t>
                          </m:r>
                        </m:den>
                      </m:f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𝐦</m:t>
                      </m:r>
                      <m:r>
                        <a:rPr lang="en-US" b="1" i="0" smtClean="0"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𝐬</m:t>
                          </m:r>
                        </m:e>
                        <m:sup>
                          <m:r>
                            <a:rPr lang="en-US" b="1" i="0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US" dirty="0"/>
              </a:p>
              <a:p>
                <a:endParaRPr lang="en-US" dirty="0"/>
              </a:p>
              <a:p>
                <a:pPr marL="0" indent="0" algn="r">
                  <a:buNone/>
                </a:pPr>
                <a:r>
                  <a:rPr lang="en-US" sz="1400" i="1" dirty="0"/>
                  <a:t>(continued)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F172B80-1E1D-9246-BC0E-F2A1F79F8B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r="-116" b="-71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25761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C544A-62AD-E440-844E-E08345BEE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Direction of Motion</a:t>
            </a:r>
            <a:br>
              <a:rPr lang="en-US" dirty="0"/>
            </a:br>
            <a:r>
              <a:rPr lang="en-US" dirty="0"/>
              <a:t>and Direction of Acceleration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A4465A-9B91-493C-934D-4B5E793422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7676" y="1808163"/>
            <a:ext cx="6016648" cy="4168775"/>
          </a:xfrm>
        </p:spPr>
      </p:pic>
    </p:spTree>
    <p:extLst>
      <p:ext uri="{BB962C8B-B14F-4D97-AF65-F5344CB8AC3E}">
        <p14:creationId xmlns:p14="http://schemas.microsoft.com/office/powerpoint/2010/main" val="2096500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4C351-C4CC-F04A-BAE1-B02254344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Acceleration </a:t>
            </a:r>
            <a:r>
              <a:rPr lang="en-US" sz="2400" dirty="0"/>
              <a:t>(</a:t>
            </a:r>
            <a:r>
              <a:rPr lang="en-US" sz="2400" i="1" dirty="0"/>
              <a:t>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57A1B-7CC1-8C42-BFFF-4CF0F5D0A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Speeding up or starting: acceleration is in the direction of motion</a:t>
            </a:r>
          </a:p>
          <a:p>
            <a:pPr>
              <a:lnSpc>
                <a:spcPct val="100000"/>
              </a:lnSpc>
            </a:pPr>
            <a:r>
              <a:rPr lang="en-US" dirty="0"/>
              <a:t>Slowing down or stopping: acceleration is in the opposite direction of motion</a:t>
            </a:r>
          </a:p>
          <a:p>
            <a:pPr>
              <a:lnSpc>
                <a:spcPct val="100000"/>
              </a:lnSpc>
            </a:pPr>
            <a:r>
              <a:rPr lang="en-US" dirty="0"/>
              <a:t>Sign of velocity and sign of acceleration the same: body is speeding up</a:t>
            </a:r>
          </a:p>
          <a:p>
            <a:pPr>
              <a:lnSpc>
                <a:spcPct val="100000"/>
              </a:lnSpc>
            </a:pPr>
            <a:r>
              <a:rPr lang="en-US" dirty="0"/>
              <a:t>Sign of velocity and sign of acceleration the opposite: body is slowing down</a:t>
            </a:r>
          </a:p>
        </p:txBody>
      </p:sp>
    </p:spTree>
    <p:extLst>
      <p:ext uri="{BB962C8B-B14F-4D97-AF65-F5344CB8AC3E}">
        <p14:creationId xmlns:p14="http://schemas.microsoft.com/office/powerpoint/2010/main" val="42134822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D8B02-8D46-764B-8B9E-11097EFF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Example: Ball in the Air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DD524-2AB5-B242-B4F2-6E569D72A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Describe the horizontal and vertical motion of the ball: </a:t>
            </a:r>
            <a:r>
              <a:rPr lang="en-US" i="1" dirty="0"/>
              <a:t>When is it speeding up or slowing down?</a:t>
            </a:r>
          </a:p>
          <a:p>
            <a:pPr>
              <a:lnSpc>
                <a:spcPct val="150000"/>
              </a:lnSpc>
            </a:pPr>
            <a:r>
              <a:rPr lang="en-US" dirty="0"/>
              <a:t>Ball dropped</a:t>
            </a:r>
          </a:p>
          <a:p>
            <a:pPr>
              <a:lnSpc>
                <a:spcPct val="150000"/>
              </a:lnSpc>
            </a:pPr>
            <a:r>
              <a:rPr lang="en-US" dirty="0"/>
              <a:t>Ball thrown straight up</a:t>
            </a:r>
          </a:p>
          <a:p>
            <a:pPr>
              <a:lnSpc>
                <a:spcPct val="150000"/>
              </a:lnSpc>
            </a:pPr>
            <a:r>
              <a:rPr lang="en-US" dirty="0"/>
              <a:t>Ball pushed off table top</a:t>
            </a:r>
          </a:p>
          <a:p>
            <a:pPr>
              <a:lnSpc>
                <a:spcPct val="150000"/>
              </a:lnSpc>
            </a:pPr>
            <a:r>
              <a:rPr lang="en-US" dirty="0"/>
              <a:t>Ball tossed to partner</a:t>
            </a:r>
          </a:p>
        </p:txBody>
      </p:sp>
    </p:spTree>
    <p:extLst>
      <p:ext uri="{BB962C8B-B14F-4D97-AF65-F5344CB8AC3E}">
        <p14:creationId xmlns:p14="http://schemas.microsoft.com/office/powerpoint/2010/main" val="23627236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6B2BF-B4AA-4F47-8C7C-059566712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Uniform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0CA4D-800D-7E4B-B616-38FBEAFDD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When acceleration is constant (constant force)</a:t>
            </a:r>
          </a:p>
          <a:p>
            <a:pPr>
              <a:lnSpc>
                <a:spcPct val="150000"/>
              </a:lnSpc>
            </a:pPr>
            <a:r>
              <a:rPr lang="en-US" dirty="0"/>
              <a:t>Allows for prediction of future position and velocity</a:t>
            </a:r>
          </a:p>
          <a:p>
            <a:pPr>
              <a:lnSpc>
                <a:spcPct val="150000"/>
              </a:lnSpc>
            </a:pPr>
            <a:r>
              <a:rPr lang="en-US" dirty="0"/>
              <a:t>Two main applications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Vertical motion: gravitational force constant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en-US" dirty="0"/>
              <a:t>	</a:t>
            </a:r>
            <a:r>
              <a:rPr lang="en-US" i="1" dirty="0"/>
              <a:t>a</a:t>
            </a:r>
            <a:r>
              <a:rPr lang="en-US" dirty="0"/>
              <a:t> = g = −9.81 m/s</a:t>
            </a:r>
            <a:r>
              <a:rPr lang="en-US" baseline="30000" dirty="0"/>
              <a:t>2  </a:t>
            </a:r>
            <a:r>
              <a:rPr lang="en-US" dirty="0"/>
              <a:t> (− downward)  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Horizontal motion: ignore air resistance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en-US" dirty="0"/>
              <a:t>	acceleration = 0 m/s</a:t>
            </a:r>
            <a:r>
              <a:rPr lang="en-US" baseline="30000" dirty="0"/>
              <a:t>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9818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B7F97-9393-1249-8CF3-B1FF846E5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Kinematic Descriptors: Vertical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B4207-525F-1C4E-B30C-3F83D1FD0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v</a:t>
            </a:r>
            <a:r>
              <a:rPr lang="en-US" i="1" baseline="-25000" dirty="0"/>
              <a:t>i</a:t>
            </a:r>
            <a:r>
              <a:rPr lang="en-US" dirty="0"/>
              <a:t> = initial velocity</a:t>
            </a:r>
          </a:p>
          <a:p>
            <a:r>
              <a:rPr lang="en-US" i="1" dirty="0"/>
              <a:t>v</a:t>
            </a:r>
            <a:r>
              <a:rPr lang="en-US" i="1" baseline="-25000" dirty="0"/>
              <a:t>f</a:t>
            </a:r>
            <a:r>
              <a:rPr lang="en-US" dirty="0"/>
              <a:t> = final velocity</a:t>
            </a:r>
          </a:p>
          <a:p>
            <a:r>
              <a:rPr lang="en-US" dirty="0"/>
              <a:t>△</a:t>
            </a:r>
            <a:r>
              <a:rPr lang="en-US" i="1" dirty="0"/>
              <a:t>y</a:t>
            </a:r>
            <a:r>
              <a:rPr lang="en-US" dirty="0"/>
              <a:t> = y displacement</a:t>
            </a:r>
          </a:p>
          <a:p>
            <a:pPr lvl="1"/>
            <a:r>
              <a:rPr lang="en-US" i="1" dirty="0"/>
              <a:t>y</a:t>
            </a:r>
            <a:r>
              <a:rPr lang="en-US" baseline="-25000" dirty="0"/>
              <a:t>i</a:t>
            </a:r>
            <a:r>
              <a:rPr lang="en-US" dirty="0"/>
              <a:t> = initial position</a:t>
            </a:r>
          </a:p>
          <a:p>
            <a:pPr lvl="1"/>
            <a:r>
              <a:rPr lang="en-US" i="1" dirty="0"/>
              <a:t>y</a:t>
            </a:r>
            <a:r>
              <a:rPr lang="en-US" i="1" baseline="-25000" dirty="0"/>
              <a:t>f</a:t>
            </a:r>
            <a:r>
              <a:rPr lang="en-US" dirty="0"/>
              <a:t> = final position</a:t>
            </a:r>
          </a:p>
          <a:p>
            <a:r>
              <a:rPr lang="en-US" dirty="0"/>
              <a:t>g = gravitational acceleration = −9.81 m/s</a:t>
            </a:r>
            <a:r>
              <a:rPr lang="en-US" baseline="30000" dirty="0"/>
              <a:t>2</a:t>
            </a:r>
            <a:endParaRPr lang="en-US" dirty="0"/>
          </a:p>
          <a:p>
            <a:r>
              <a:rPr lang="en-US" dirty="0"/>
              <a:t>△</a:t>
            </a:r>
            <a:r>
              <a:rPr lang="en-US" i="1" dirty="0"/>
              <a:t>t</a:t>
            </a:r>
            <a:r>
              <a:rPr lang="en-US" dirty="0"/>
              <a:t> = time interval</a:t>
            </a:r>
          </a:p>
          <a:p>
            <a:pPr lvl="1"/>
            <a:r>
              <a:rPr lang="en-US" i="1" dirty="0"/>
              <a:t>t</a:t>
            </a:r>
            <a:r>
              <a:rPr lang="en-US" i="1" baseline="-25000" dirty="0"/>
              <a:t>i</a:t>
            </a:r>
            <a:r>
              <a:rPr lang="en-US" dirty="0"/>
              <a:t> = time initial</a:t>
            </a:r>
          </a:p>
          <a:p>
            <a:pPr lvl="1"/>
            <a:r>
              <a:rPr lang="en-US" i="1" dirty="0"/>
              <a:t>t</a:t>
            </a:r>
            <a:r>
              <a:rPr lang="en-US" i="1" baseline="-25000" dirty="0"/>
              <a:t>f</a:t>
            </a:r>
            <a:r>
              <a:rPr lang="en-US" dirty="0"/>
              <a:t> = time final</a:t>
            </a:r>
          </a:p>
        </p:txBody>
      </p:sp>
    </p:spTree>
    <p:extLst>
      <p:ext uri="{BB962C8B-B14F-4D97-AF65-F5344CB8AC3E}">
        <p14:creationId xmlns:p14="http://schemas.microsoft.com/office/powerpoint/2010/main" val="9245253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DF08-B674-AF4E-A891-EAAA0EF80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Equations of Uniform Acceleration: Vertical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D1279-B883-224E-83CF-2FDC87C29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Calculate vertical velocity at the end of some time interval</a:t>
            </a:r>
          </a:p>
          <a:p>
            <a:pPr>
              <a:lnSpc>
                <a:spcPct val="150000"/>
              </a:lnSpc>
            </a:pPr>
            <a:r>
              <a:rPr lang="en-US" dirty="0"/>
              <a:t>Equation: </a:t>
            </a:r>
            <a:r>
              <a:rPr lang="en-US" i="1" dirty="0"/>
              <a:t>v</a:t>
            </a:r>
            <a:r>
              <a:rPr lang="en-US" i="1" baseline="-25000" dirty="0"/>
              <a:t>f</a:t>
            </a:r>
            <a:r>
              <a:rPr lang="en-US" dirty="0"/>
              <a:t> = </a:t>
            </a:r>
            <a:r>
              <a:rPr lang="en-US" i="1" dirty="0"/>
              <a:t>v</a:t>
            </a:r>
            <a:r>
              <a:rPr lang="en-US" i="1" baseline="-25000" dirty="0"/>
              <a:t>i</a:t>
            </a:r>
            <a:r>
              <a:rPr lang="en-US" baseline="-25000" dirty="0"/>
              <a:t> </a:t>
            </a:r>
            <a:r>
              <a:rPr lang="en-US" dirty="0"/>
              <a:t>+ g△</a:t>
            </a:r>
            <a:r>
              <a:rPr lang="en-US" i="1" dirty="0"/>
              <a:t>t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sz="1400" i="1" dirty="0"/>
          </a:p>
          <a:p>
            <a:pPr marL="0" indent="0">
              <a:buNone/>
            </a:pPr>
            <a:endParaRPr lang="en-US" sz="1400" i="1" dirty="0"/>
          </a:p>
          <a:p>
            <a:pPr marL="0" indent="0">
              <a:buNone/>
            </a:pPr>
            <a:endParaRPr lang="en-US" sz="1400" i="1" dirty="0"/>
          </a:p>
          <a:p>
            <a:pPr marL="0" indent="0">
              <a:buNone/>
            </a:pPr>
            <a:endParaRPr lang="en-US" sz="1400" i="1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9814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DF08-B674-AF4E-A891-EAAA0EF80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Equations of Uniform Acceleration: </a:t>
            </a:r>
            <a:br>
              <a:rPr lang="en-US" dirty="0"/>
            </a:br>
            <a:r>
              <a:rPr lang="en-US" dirty="0"/>
              <a:t>Vertical </a:t>
            </a:r>
            <a:r>
              <a:rPr lang="en-US" sz="2400" i="1" dirty="0"/>
              <a:t>(continued</a:t>
            </a:r>
            <a:r>
              <a:rPr lang="en-US" sz="2400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D1279-B883-224E-83CF-2FDC87C29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4817"/>
            <a:ext cx="10515600" cy="404144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Calculate vertical position at the end of some time interval</a:t>
            </a:r>
          </a:p>
          <a:p>
            <a:pPr>
              <a:lnSpc>
                <a:spcPct val="150000"/>
              </a:lnSpc>
            </a:pPr>
            <a:r>
              <a:rPr lang="en-US" dirty="0"/>
              <a:t>Equation: </a:t>
            </a:r>
            <a:r>
              <a:rPr lang="en-US" i="1" dirty="0"/>
              <a:t>y</a:t>
            </a:r>
            <a:r>
              <a:rPr lang="en-US" i="1" baseline="-25000" dirty="0"/>
              <a:t>f</a:t>
            </a:r>
            <a:r>
              <a:rPr lang="en-US" dirty="0"/>
              <a:t> = </a:t>
            </a:r>
            <a:r>
              <a:rPr lang="en-US" i="1" dirty="0" err="1"/>
              <a:t>y</a:t>
            </a:r>
            <a:r>
              <a:rPr lang="en-US" i="1" baseline="-25000" dirty="0" err="1"/>
              <a:t>i</a:t>
            </a:r>
            <a:r>
              <a:rPr lang="en-US" dirty="0"/>
              <a:t> + </a:t>
            </a:r>
            <a:r>
              <a:rPr lang="en-US" i="1" dirty="0" err="1"/>
              <a:t>v</a:t>
            </a:r>
            <a:r>
              <a:rPr lang="en-US" i="1" baseline="-25000" dirty="0" err="1"/>
              <a:t>i</a:t>
            </a:r>
            <a:r>
              <a:rPr lang="en-US" dirty="0" err="1"/>
              <a:t>△</a:t>
            </a:r>
            <a:r>
              <a:rPr lang="en-US" i="1" dirty="0" err="1"/>
              <a:t>t</a:t>
            </a:r>
            <a:r>
              <a:rPr lang="en-US" dirty="0"/>
              <a:t> + ½g(△</a:t>
            </a:r>
            <a:r>
              <a:rPr lang="en-US" i="1" dirty="0"/>
              <a:t>t</a:t>
            </a:r>
            <a:r>
              <a:rPr lang="en-US" dirty="0"/>
              <a:t>)</a:t>
            </a:r>
            <a:r>
              <a:rPr lang="en-US" baseline="30000" dirty="0"/>
              <a:t>2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sz="1400" i="1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9546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DF08-B674-AF4E-A891-EAAA0EF80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Equations of Uniform Acceleration: </a:t>
            </a:r>
            <a:br>
              <a:rPr lang="en-US" dirty="0"/>
            </a:br>
            <a:r>
              <a:rPr lang="en-US" dirty="0"/>
              <a:t>Vertical </a:t>
            </a:r>
            <a:r>
              <a:rPr lang="en-US" sz="2400" i="1" dirty="0"/>
              <a:t>(continued</a:t>
            </a:r>
            <a:r>
              <a:rPr lang="en-US" sz="2400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D1279-B883-224E-83CF-2FDC87C29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8313"/>
            <a:ext cx="10515600" cy="4067944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Calculate velocity at the end of some displacement (s)</a:t>
            </a:r>
          </a:p>
          <a:p>
            <a:pPr>
              <a:lnSpc>
                <a:spcPct val="150000"/>
              </a:lnSpc>
            </a:pPr>
            <a:r>
              <a:rPr lang="en-US" dirty="0"/>
              <a:t>Equation: </a:t>
            </a:r>
            <a:r>
              <a:rPr lang="en-US" i="1" dirty="0"/>
              <a:t>v</a:t>
            </a:r>
            <a:r>
              <a:rPr lang="en-US" i="1" baseline="-25000" dirty="0"/>
              <a:t>f</a:t>
            </a:r>
            <a:r>
              <a:rPr lang="en-US" baseline="30000" dirty="0"/>
              <a:t>2</a:t>
            </a:r>
            <a:r>
              <a:rPr lang="en-US" dirty="0"/>
              <a:t> = </a:t>
            </a:r>
            <a:r>
              <a:rPr lang="en-US" i="1" dirty="0"/>
              <a:t>v</a:t>
            </a:r>
            <a:r>
              <a:rPr lang="en-US" i="1" baseline="-25000" dirty="0"/>
              <a:t>i</a:t>
            </a:r>
            <a:r>
              <a:rPr lang="en-US" baseline="30000" dirty="0"/>
              <a:t>2</a:t>
            </a:r>
            <a:r>
              <a:rPr lang="en-US" baseline="-25000" dirty="0"/>
              <a:t> </a:t>
            </a:r>
            <a:r>
              <a:rPr lang="en-US" dirty="0"/>
              <a:t>+ 2g△</a:t>
            </a:r>
            <a:r>
              <a:rPr lang="en-US" i="1" dirty="0"/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42536258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B7F97-9393-1249-8CF3-B1FF846E5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Kinematic Descriptors: Horizontal Motion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A3B4207-525F-1C4E-B30C-3F83D1FD08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i="1" dirty="0"/>
                  <a:t>v</a:t>
                </a:r>
                <a:r>
                  <a:rPr lang="en-US" i="1" baseline="-25000" dirty="0"/>
                  <a:t>i</a:t>
                </a:r>
                <a:r>
                  <a:rPr lang="en-US" dirty="0"/>
                  <a:t> = initial velocity</a:t>
                </a:r>
              </a:p>
              <a:p>
                <a:r>
                  <a:rPr lang="en-US" i="1" dirty="0"/>
                  <a:t>v</a:t>
                </a:r>
                <a:r>
                  <a:rPr lang="en-US" i="1" baseline="-25000" dirty="0"/>
                  <a:t>f</a:t>
                </a:r>
                <a:r>
                  <a:rPr lang="en-US" dirty="0"/>
                  <a:t> = final velocity</a:t>
                </a:r>
              </a:p>
              <a:p>
                <a:r>
                  <a:rPr lang="en-US" dirty="0"/>
                  <a:t>△</a:t>
                </a:r>
                <a:r>
                  <a:rPr lang="en-US" i="1" dirty="0"/>
                  <a:t>x</a:t>
                </a:r>
                <a:r>
                  <a:rPr lang="en-US" dirty="0"/>
                  <a:t> = </a:t>
                </a:r>
                <a:r>
                  <a:rPr lang="en-US" i="1" dirty="0"/>
                  <a:t>x</a:t>
                </a:r>
                <a:r>
                  <a:rPr lang="en-US" dirty="0"/>
                  <a:t> displacement</a:t>
                </a:r>
              </a:p>
              <a:p>
                <a:pPr lvl="1"/>
                <a:r>
                  <a:rPr lang="en-US" i="1" dirty="0"/>
                  <a:t>x</a:t>
                </a:r>
                <a:r>
                  <a:rPr lang="en-US" i="1" baseline="-25000" dirty="0"/>
                  <a:t>i</a:t>
                </a:r>
                <a:r>
                  <a:rPr lang="en-US" i="1" dirty="0"/>
                  <a:t> </a:t>
                </a:r>
                <a:r>
                  <a:rPr lang="en-US" dirty="0"/>
                  <a:t>= initial position</a:t>
                </a:r>
              </a:p>
              <a:p>
                <a:pPr lvl="1"/>
                <a:r>
                  <a:rPr lang="en-US" i="1" dirty="0"/>
                  <a:t>x</a:t>
                </a:r>
                <a:r>
                  <a:rPr lang="en-US" i="1" baseline="-25000" dirty="0"/>
                  <a:t>f</a:t>
                </a:r>
                <a:r>
                  <a:rPr lang="en-US" i="1" dirty="0"/>
                  <a:t> </a:t>
                </a:r>
                <a:r>
                  <a:rPr lang="en-US" dirty="0"/>
                  <a:t>= final position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𝒂</m:t>
                        </m:r>
                      </m:e>
                    </m:acc>
                  </m:oMath>
                </a14:m>
                <a:r>
                  <a:rPr lang="en-US" i="1" dirty="0"/>
                  <a:t> </a:t>
                </a:r>
                <a:r>
                  <a:rPr lang="en-US" dirty="0"/>
                  <a:t>= acceleration = 0 (air resistance negligible)</a:t>
                </a:r>
              </a:p>
              <a:p>
                <a:r>
                  <a:rPr lang="en-US" dirty="0"/>
                  <a:t>△</a:t>
                </a:r>
                <a:r>
                  <a:rPr lang="en-US" i="1" dirty="0"/>
                  <a:t>t</a:t>
                </a:r>
                <a:r>
                  <a:rPr lang="en-US" dirty="0"/>
                  <a:t> = time interval</a:t>
                </a:r>
              </a:p>
              <a:p>
                <a:pPr lvl="1"/>
                <a:r>
                  <a:rPr lang="en-US" i="1" dirty="0"/>
                  <a:t>t</a:t>
                </a:r>
                <a:r>
                  <a:rPr lang="en-US" i="1" baseline="-25000" dirty="0"/>
                  <a:t>i</a:t>
                </a:r>
                <a:r>
                  <a:rPr lang="en-US" i="1" dirty="0"/>
                  <a:t> </a:t>
                </a:r>
                <a:r>
                  <a:rPr lang="en-US" dirty="0"/>
                  <a:t>= time initial</a:t>
                </a:r>
              </a:p>
              <a:p>
                <a:pPr lvl="1"/>
                <a:r>
                  <a:rPr lang="en-US" i="1" dirty="0"/>
                  <a:t>t</a:t>
                </a:r>
                <a:r>
                  <a:rPr lang="en-US" i="1" baseline="-25000" dirty="0"/>
                  <a:t>f</a:t>
                </a:r>
                <a:r>
                  <a:rPr lang="en-US" i="1" dirty="0"/>
                  <a:t> </a:t>
                </a:r>
                <a:r>
                  <a:rPr lang="en-US" dirty="0"/>
                  <a:t>= time final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A3B4207-525F-1C4E-B30C-3F83D1FD08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43" t="-2635" b="-175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470775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DF08-B674-AF4E-A891-EAAA0EF80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Equations of Uniform Acceleration: Horizontal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D1279-B883-224E-83CF-2FDC87C29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Calculate vertical velocity at the end of some time interval</a:t>
            </a:r>
          </a:p>
          <a:p>
            <a:r>
              <a:rPr lang="en-US" dirty="0"/>
              <a:t>Since </a:t>
            </a:r>
            <a:r>
              <a:rPr lang="en-US" i="1" dirty="0"/>
              <a:t>a</a:t>
            </a:r>
            <a:r>
              <a:rPr lang="en-US" dirty="0"/>
              <a:t> = 0 (air resistance negligible)</a:t>
            </a:r>
          </a:p>
          <a:p>
            <a:r>
              <a:rPr lang="en-US" dirty="0"/>
              <a:t>Equation: </a:t>
            </a:r>
            <a:r>
              <a:rPr lang="en-US" i="1" dirty="0"/>
              <a:t>v</a:t>
            </a:r>
            <a:r>
              <a:rPr lang="en-US" i="1" baseline="-25000" dirty="0"/>
              <a:t>f</a:t>
            </a:r>
            <a:r>
              <a:rPr lang="en-US" dirty="0"/>
              <a:t> = </a:t>
            </a:r>
            <a:r>
              <a:rPr lang="en-US" i="1" dirty="0"/>
              <a:t>v</a:t>
            </a:r>
            <a:r>
              <a:rPr lang="en-US" i="1" baseline="-25000" dirty="0"/>
              <a:t>i </a:t>
            </a:r>
            <a:r>
              <a:rPr lang="en-US" dirty="0"/>
              <a:t>+ </a:t>
            </a:r>
            <a:r>
              <a:rPr lang="en-US" i="1" dirty="0"/>
              <a:t>a</a:t>
            </a:r>
            <a:r>
              <a:rPr lang="en-US" dirty="0"/>
              <a:t>△</a:t>
            </a:r>
            <a:r>
              <a:rPr lang="en-US" i="1" dirty="0"/>
              <a:t>t</a:t>
            </a:r>
            <a:r>
              <a:rPr lang="en-US" dirty="0"/>
              <a:t> becomes </a:t>
            </a:r>
            <a:r>
              <a:rPr lang="en-US" i="1" dirty="0"/>
              <a:t>v</a:t>
            </a:r>
            <a:r>
              <a:rPr lang="en-US" i="1" baseline="-25000" dirty="0"/>
              <a:t>f</a:t>
            </a:r>
            <a:r>
              <a:rPr lang="en-US" i="1" dirty="0"/>
              <a:t> </a:t>
            </a:r>
            <a:r>
              <a:rPr lang="en-US" dirty="0"/>
              <a:t>= </a:t>
            </a:r>
            <a:r>
              <a:rPr lang="en-US" i="1" dirty="0"/>
              <a:t>v</a:t>
            </a:r>
            <a:r>
              <a:rPr lang="en-US" i="1" baseline="-25000" dirty="0"/>
              <a:t>i</a:t>
            </a:r>
            <a:endParaRPr lang="en-US" i="1" dirty="0"/>
          </a:p>
          <a:p>
            <a:endParaRPr lang="en-US" dirty="0"/>
          </a:p>
          <a:p>
            <a:r>
              <a:rPr lang="en-US" dirty="0"/>
              <a:t>Horizontal velocity remains constant over time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sz="1400" i="1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5455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DF08-B674-AF4E-A891-EAAA0EF80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Equations of Uniform Acceleration: Horizontal </a:t>
            </a:r>
            <a:r>
              <a:rPr lang="en-US" sz="2400" i="1" dirty="0"/>
              <a:t>(continued)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D1279-B883-224E-83CF-2FDC87C29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Calculate position at the end of some time interval</a:t>
            </a:r>
          </a:p>
          <a:p>
            <a:pPr>
              <a:lnSpc>
                <a:spcPct val="150000"/>
              </a:lnSpc>
            </a:pPr>
            <a:r>
              <a:rPr lang="en-US" dirty="0"/>
              <a:t>Since </a:t>
            </a:r>
            <a:r>
              <a:rPr lang="en-US" i="1" dirty="0"/>
              <a:t>a</a:t>
            </a:r>
            <a:r>
              <a:rPr lang="en-US" dirty="0"/>
              <a:t> = 0 (air resistance negligible)</a:t>
            </a:r>
          </a:p>
          <a:p>
            <a:pPr>
              <a:lnSpc>
                <a:spcPct val="150000"/>
              </a:lnSpc>
            </a:pPr>
            <a:r>
              <a:rPr lang="en-US" dirty="0"/>
              <a:t>Equation: </a:t>
            </a:r>
            <a:r>
              <a:rPr lang="en-US" i="1" dirty="0"/>
              <a:t>x</a:t>
            </a:r>
            <a:r>
              <a:rPr lang="en-US" i="1" baseline="-25000" dirty="0"/>
              <a:t>f</a:t>
            </a:r>
            <a:r>
              <a:rPr lang="en-US" dirty="0"/>
              <a:t> = </a:t>
            </a:r>
            <a:r>
              <a:rPr lang="en-US" i="1" dirty="0"/>
              <a:t>v</a:t>
            </a:r>
            <a:r>
              <a:rPr lang="en-US" i="1" baseline="-25000" dirty="0"/>
              <a:t>i</a:t>
            </a:r>
            <a:r>
              <a:rPr lang="en-US" dirty="0"/>
              <a:t>△</a:t>
            </a:r>
            <a:r>
              <a:rPr lang="en-US" i="1" dirty="0"/>
              <a:t>t</a:t>
            </a:r>
            <a:r>
              <a:rPr lang="en-US" i="1" baseline="-25000" dirty="0"/>
              <a:t> </a:t>
            </a:r>
            <a:r>
              <a:rPr lang="en-US" dirty="0"/>
              <a:t>+ ½</a:t>
            </a:r>
            <a:r>
              <a:rPr lang="en-US" i="1" dirty="0"/>
              <a:t>at</a:t>
            </a:r>
            <a:r>
              <a:rPr lang="en-US" baseline="30000" dirty="0"/>
              <a:t>2</a:t>
            </a:r>
            <a:r>
              <a:rPr lang="en-US" dirty="0"/>
              <a:t> becomes </a:t>
            </a:r>
            <a:r>
              <a:rPr lang="en-US" i="1" dirty="0"/>
              <a:t>x</a:t>
            </a:r>
            <a:r>
              <a:rPr lang="en-US" i="1" baseline="-25000" dirty="0"/>
              <a:t>f</a:t>
            </a:r>
            <a:r>
              <a:rPr lang="en-US" i="1" dirty="0"/>
              <a:t> </a:t>
            </a:r>
            <a:r>
              <a:rPr lang="en-US" dirty="0"/>
              <a:t>= </a:t>
            </a:r>
            <a:r>
              <a:rPr lang="en-US" i="1" dirty="0"/>
              <a:t>v</a:t>
            </a:r>
            <a:r>
              <a:rPr lang="en-US" i="1" baseline="-25000" dirty="0"/>
              <a:t>i</a:t>
            </a:r>
            <a:r>
              <a:rPr lang="en-US" dirty="0"/>
              <a:t>△</a:t>
            </a:r>
            <a:r>
              <a:rPr lang="en-US" i="1" dirty="0"/>
              <a:t>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Horizontal displacement depends only on time interval</a:t>
            </a:r>
          </a:p>
          <a:p>
            <a:endParaRPr lang="en-US" dirty="0"/>
          </a:p>
          <a:p>
            <a:pPr marL="0" indent="0">
              <a:buNone/>
            </a:pPr>
            <a:endParaRPr lang="en-US" sz="1400" i="1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3639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DF08-B674-AF4E-A891-EAAA0EF80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Equations of Uniform Acceleration: Horizontal </a:t>
            </a:r>
            <a:r>
              <a:rPr lang="en-US" sz="2400" i="1" dirty="0"/>
              <a:t>(continued)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D1279-B883-224E-83CF-2FDC87C29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Calculate velocity at the end of some displacement (s)</a:t>
            </a:r>
          </a:p>
          <a:p>
            <a:pPr>
              <a:lnSpc>
                <a:spcPct val="150000"/>
              </a:lnSpc>
            </a:pPr>
            <a:r>
              <a:rPr lang="en-US" dirty="0"/>
              <a:t>Since </a:t>
            </a:r>
            <a:r>
              <a:rPr lang="en-US" i="1" dirty="0"/>
              <a:t>a</a:t>
            </a:r>
            <a:r>
              <a:rPr lang="en-US" dirty="0"/>
              <a:t> = 0 (air resistance negligible)</a:t>
            </a:r>
          </a:p>
          <a:p>
            <a:pPr>
              <a:lnSpc>
                <a:spcPct val="150000"/>
              </a:lnSpc>
            </a:pPr>
            <a:r>
              <a:rPr lang="en-US" dirty="0"/>
              <a:t>Equation: </a:t>
            </a:r>
            <a:r>
              <a:rPr lang="en-US" i="1" dirty="0"/>
              <a:t>v</a:t>
            </a:r>
            <a:r>
              <a:rPr lang="en-US" i="1" baseline="-25000" dirty="0"/>
              <a:t>f</a:t>
            </a:r>
            <a:r>
              <a:rPr lang="en-US" baseline="30000" dirty="0"/>
              <a:t>2</a:t>
            </a:r>
            <a:r>
              <a:rPr lang="en-US" dirty="0"/>
              <a:t> = </a:t>
            </a:r>
            <a:r>
              <a:rPr lang="en-US" i="1" dirty="0"/>
              <a:t>v</a:t>
            </a:r>
            <a:r>
              <a:rPr lang="en-US" i="1" baseline="-25000" dirty="0"/>
              <a:t>i</a:t>
            </a:r>
            <a:r>
              <a:rPr lang="en-US" baseline="30000" dirty="0"/>
              <a:t>2</a:t>
            </a:r>
            <a:r>
              <a:rPr lang="en-US" baseline="-25000" dirty="0"/>
              <a:t> </a:t>
            </a:r>
            <a:r>
              <a:rPr lang="en-US" dirty="0"/>
              <a:t>+ 2</a:t>
            </a:r>
            <a:r>
              <a:rPr lang="en-US" i="1" dirty="0"/>
              <a:t>a</a:t>
            </a:r>
            <a:r>
              <a:rPr lang="en-US" dirty="0"/>
              <a:t>△</a:t>
            </a:r>
            <a:r>
              <a:rPr lang="en-US" i="1" dirty="0"/>
              <a:t>x</a:t>
            </a:r>
            <a:r>
              <a:rPr lang="en-US" dirty="0"/>
              <a:t> becomes </a:t>
            </a:r>
            <a:r>
              <a:rPr lang="en-US" i="1" dirty="0"/>
              <a:t>v</a:t>
            </a:r>
            <a:r>
              <a:rPr lang="en-US" i="1" baseline="-25000" dirty="0"/>
              <a:t>f</a:t>
            </a:r>
            <a:r>
              <a:rPr lang="en-US" baseline="30000" dirty="0"/>
              <a:t>2</a:t>
            </a:r>
            <a:r>
              <a:rPr lang="en-US" dirty="0"/>
              <a:t> = </a:t>
            </a:r>
            <a:r>
              <a:rPr lang="en-US" i="1" dirty="0"/>
              <a:t>v</a:t>
            </a:r>
            <a:r>
              <a:rPr lang="en-US" i="1" baseline="-25000" dirty="0"/>
              <a:t>i</a:t>
            </a:r>
            <a:r>
              <a:rPr lang="en-US" baseline="30000" dirty="0"/>
              <a:t>2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Horizontal velocity remains constant over a displacement</a:t>
            </a:r>
          </a:p>
        </p:txBody>
      </p:sp>
    </p:spTree>
    <p:extLst>
      <p:ext uri="{BB962C8B-B14F-4D97-AF65-F5344CB8AC3E}">
        <p14:creationId xmlns:p14="http://schemas.microsoft.com/office/powerpoint/2010/main" val="29150829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637F0-A0F1-E44D-9B29-70537E478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Projectile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B02D6-3F35-D442-8073-ABE59B270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An object in the air acted on only by forces of gravity and air resistance</a:t>
            </a:r>
          </a:p>
          <a:p>
            <a:pPr>
              <a:lnSpc>
                <a:spcPct val="150000"/>
              </a:lnSpc>
            </a:pPr>
            <a:r>
              <a:rPr lang="en-US" dirty="0"/>
              <a:t>Consider vertical and horizontal kinematics separately</a:t>
            </a:r>
          </a:p>
          <a:p>
            <a:pPr>
              <a:lnSpc>
                <a:spcPct val="150000"/>
              </a:lnSpc>
            </a:pPr>
            <a:r>
              <a:rPr lang="en-US" dirty="0"/>
              <a:t>Apply appropriate equation of uniform acceleration for each direction</a:t>
            </a:r>
          </a:p>
        </p:txBody>
      </p:sp>
    </p:spTree>
    <p:extLst>
      <p:ext uri="{BB962C8B-B14F-4D97-AF65-F5344CB8AC3E}">
        <p14:creationId xmlns:p14="http://schemas.microsoft.com/office/powerpoint/2010/main" val="1865224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AFCDD-21AA-324D-B3BC-72F600B32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Parabolic Motion of Ball Flight</a:t>
            </a:r>
            <a:br>
              <a:rPr lang="en-US" dirty="0"/>
            </a:br>
            <a:r>
              <a:rPr lang="en-US" dirty="0"/>
              <a:t>Captured With a Stroboscope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05553B-1741-4A61-B63C-5664339984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9883" y="1968499"/>
            <a:ext cx="6752234" cy="4196773"/>
          </a:xfrm>
        </p:spPr>
      </p:pic>
    </p:spTree>
    <p:extLst>
      <p:ext uri="{BB962C8B-B14F-4D97-AF65-F5344CB8AC3E}">
        <p14:creationId xmlns:p14="http://schemas.microsoft.com/office/powerpoint/2010/main" val="3460306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88F6F-1E7B-F944-9176-9A4B872CC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3455"/>
            <a:ext cx="3567545" cy="3616036"/>
          </a:xfrm>
        </p:spPr>
        <p:txBody>
          <a:bodyPr/>
          <a:lstStyle/>
          <a:p>
            <a:r>
              <a:rPr lang="en-US" dirty="0"/>
              <a:t>Solution Guide for Solving Projectile Problems If Two Variables Are Known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396200-8032-4D76-B77B-A5083C5336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52523" y="585572"/>
            <a:ext cx="6502592" cy="5655900"/>
          </a:xfrm>
        </p:spPr>
      </p:pic>
    </p:spTree>
    <p:extLst>
      <p:ext uri="{BB962C8B-B14F-4D97-AF65-F5344CB8AC3E}">
        <p14:creationId xmlns:p14="http://schemas.microsoft.com/office/powerpoint/2010/main" val="34209157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70&quot;/&gt;&lt;/object&gt;&lt;object type=&quot;3&quot; unique_id=&quot;10004&quot;&gt;&lt;property id=&quot;20148&quot; value=&quot;5&quot;/&gt;&lt;property id=&quot;20300&quot; value=&quot;Slide 2&quot;/&gt;&lt;property id=&quot;20307&quot; value=&quot;269&quot;/&gt;&lt;/object&gt;&lt;/object&gt;&lt;object type=&quot;8&quot; unique_id=&quot;10008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1878</TotalTime>
  <Words>1095</Words>
  <Application>Microsoft Office PowerPoint</Application>
  <PresentationFormat>Widescreen</PresentationFormat>
  <Paragraphs>195</Paragraphs>
  <Slides>34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5" baseType="lpstr">
      <vt:lpstr>Arial</vt:lpstr>
      <vt:lpstr>Calibri</vt:lpstr>
      <vt:lpstr>Calibri Light</vt:lpstr>
      <vt:lpstr>Cambria Math</vt:lpstr>
      <vt:lpstr>Franklin Gothic Book</vt:lpstr>
      <vt:lpstr>Franklin Gothic Medium</vt:lpstr>
      <vt:lpstr>Helvetica</vt:lpstr>
      <vt:lpstr>Helvetica Neue</vt:lpstr>
      <vt:lpstr>Helvetica Neue Condensed</vt:lpstr>
      <vt:lpstr>Office Theme</vt:lpstr>
      <vt:lpstr>Custom Design</vt:lpstr>
      <vt:lpstr>Linear Kinematics: Describing Objects in Linear Motion</vt:lpstr>
      <vt:lpstr>Objectives</vt:lpstr>
      <vt:lpstr>Objectives (continued)</vt:lpstr>
      <vt:lpstr>Categories of Motion</vt:lpstr>
      <vt:lpstr>Categories of Motion (continued)</vt:lpstr>
      <vt:lpstr>Categories of Motion (continued)</vt:lpstr>
      <vt:lpstr>Categories of Motion (continued)</vt:lpstr>
      <vt:lpstr>Linear Kinematics</vt:lpstr>
      <vt:lpstr>Position</vt:lpstr>
      <vt:lpstr>Running Back’s Position Using Sideline and Goal Line as References</vt:lpstr>
      <vt:lpstr>Running Back’s Location Using a Cartesian Coordinate System</vt:lpstr>
      <vt:lpstr>Distance and Displacement</vt:lpstr>
      <vt:lpstr>Initial and Final Coordinate Positions and Distance Traveled of a Football Player</vt:lpstr>
      <vt:lpstr>Resultant Displacement and Distance Traveled of a Football Player</vt:lpstr>
      <vt:lpstr>Resultant Displacement and Component Displacements of a Football Player</vt:lpstr>
      <vt:lpstr>Speed and Velocity</vt:lpstr>
      <vt:lpstr>Usain Bolt’s 100 m Split Times</vt:lpstr>
      <vt:lpstr>Instantaneous Speed or Velocity</vt:lpstr>
      <vt:lpstr>Acceleration</vt:lpstr>
      <vt:lpstr>Direction of Motion and Direction of Acceleration</vt:lpstr>
      <vt:lpstr>Acceleration (continued)</vt:lpstr>
      <vt:lpstr>Example: Ball in the Air</vt:lpstr>
      <vt:lpstr>Uniform Acceleration</vt:lpstr>
      <vt:lpstr>Kinematic Descriptors: Vertical Motion</vt:lpstr>
      <vt:lpstr>Equations of Uniform Acceleration: Vertical</vt:lpstr>
      <vt:lpstr>Equations of Uniform Acceleration:  Vertical (continued)</vt:lpstr>
      <vt:lpstr>Equations of Uniform Acceleration:  Vertical (continued)</vt:lpstr>
      <vt:lpstr>Kinematic Descriptors: Horizontal Motion</vt:lpstr>
      <vt:lpstr>Equations of Uniform Acceleration: Horizontal</vt:lpstr>
      <vt:lpstr>Equations of Uniform Acceleration: Horizontal (continued)</vt:lpstr>
      <vt:lpstr>Equations of Uniform Acceleration: Horizontal (continued)</vt:lpstr>
      <vt:lpstr>Projectile Motion</vt:lpstr>
      <vt:lpstr>Parabolic Motion of Ball Flight Captured With a Stroboscope</vt:lpstr>
      <vt:lpstr>Solution Guide for Solving Projectile Problems If Two Variables Are Known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AGING</dc:title>
  <dc:creator>Microsoft Office User</dc:creator>
  <cp:lastModifiedBy>Derek Campbell</cp:lastModifiedBy>
  <cp:revision>81</cp:revision>
  <cp:lastPrinted>2017-03-14T16:50:08Z</cp:lastPrinted>
  <dcterms:created xsi:type="dcterms:W3CDTF">2017-03-14T15:11:25Z</dcterms:created>
  <dcterms:modified xsi:type="dcterms:W3CDTF">2019-12-17T19:52:07Z</dcterms:modified>
</cp:coreProperties>
</file>