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2"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7B1FC-2066-47E7-8FE7-02B255DFFB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840D30-C423-4E45-923A-3C93F5C139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E84A32-4D75-4CF8-B63E-603B5A0CC16D}"/>
              </a:ext>
            </a:extLst>
          </p:cNvPr>
          <p:cNvSpPr>
            <a:spLocks noGrp="1"/>
          </p:cNvSpPr>
          <p:nvPr>
            <p:ph type="dt" sz="half" idx="10"/>
          </p:nvPr>
        </p:nvSpPr>
        <p:spPr/>
        <p:txBody>
          <a:bodyPr/>
          <a:lstStyle/>
          <a:p>
            <a:fld id="{7DB5F782-D479-477B-9B4C-E39CC66966FF}" type="datetimeFigureOut">
              <a:rPr lang="en-GB" smtClean="0"/>
              <a:t>15/03/2022</a:t>
            </a:fld>
            <a:endParaRPr lang="en-GB"/>
          </a:p>
        </p:txBody>
      </p:sp>
      <p:sp>
        <p:nvSpPr>
          <p:cNvPr id="5" name="Footer Placeholder 4">
            <a:extLst>
              <a:ext uri="{FF2B5EF4-FFF2-40B4-BE49-F238E27FC236}">
                <a16:creationId xmlns:a16="http://schemas.microsoft.com/office/drawing/2014/main" id="{DCAB04F0-66C6-499F-8772-BD6744A416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B24484-515D-46E8-A0FF-37A11DB9D9F2}"/>
              </a:ext>
            </a:extLst>
          </p:cNvPr>
          <p:cNvSpPr>
            <a:spLocks noGrp="1"/>
          </p:cNvSpPr>
          <p:nvPr>
            <p:ph type="sldNum" sz="quarter" idx="12"/>
          </p:nvPr>
        </p:nvSpPr>
        <p:spPr/>
        <p:txBody>
          <a:bodyPr/>
          <a:lstStyle/>
          <a:p>
            <a:fld id="{FFA666EF-9BE3-418F-9F49-87A6D173B609}" type="slidenum">
              <a:rPr lang="en-GB" smtClean="0"/>
              <a:t>‹#›</a:t>
            </a:fld>
            <a:endParaRPr lang="en-GB"/>
          </a:p>
        </p:txBody>
      </p:sp>
    </p:spTree>
    <p:extLst>
      <p:ext uri="{BB962C8B-B14F-4D97-AF65-F5344CB8AC3E}">
        <p14:creationId xmlns:p14="http://schemas.microsoft.com/office/powerpoint/2010/main" val="1214775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8A008-0B28-461E-9548-DA087E78FD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A195B3-78DE-4E51-85B4-6188E546F0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F34FC1-137E-4C1B-8FB9-D13991502EBE}"/>
              </a:ext>
            </a:extLst>
          </p:cNvPr>
          <p:cNvSpPr>
            <a:spLocks noGrp="1"/>
          </p:cNvSpPr>
          <p:nvPr>
            <p:ph type="dt" sz="half" idx="10"/>
          </p:nvPr>
        </p:nvSpPr>
        <p:spPr/>
        <p:txBody>
          <a:bodyPr/>
          <a:lstStyle/>
          <a:p>
            <a:fld id="{7DB5F782-D479-477B-9B4C-E39CC66966FF}" type="datetimeFigureOut">
              <a:rPr lang="en-GB" smtClean="0"/>
              <a:t>15/03/2022</a:t>
            </a:fld>
            <a:endParaRPr lang="en-GB"/>
          </a:p>
        </p:txBody>
      </p:sp>
      <p:sp>
        <p:nvSpPr>
          <p:cNvPr id="5" name="Footer Placeholder 4">
            <a:extLst>
              <a:ext uri="{FF2B5EF4-FFF2-40B4-BE49-F238E27FC236}">
                <a16:creationId xmlns:a16="http://schemas.microsoft.com/office/drawing/2014/main" id="{653AED9E-4991-4D8E-8B55-EC877B40E1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48CCCE-665C-48DF-A252-A6A56B7AC5E7}"/>
              </a:ext>
            </a:extLst>
          </p:cNvPr>
          <p:cNvSpPr>
            <a:spLocks noGrp="1"/>
          </p:cNvSpPr>
          <p:nvPr>
            <p:ph type="sldNum" sz="quarter" idx="12"/>
          </p:nvPr>
        </p:nvSpPr>
        <p:spPr/>
        <p:txBody>
          <a:bodyPr/>
          <a:lstStyle/>
          <a:p>
            <a:fld id="{FFA666EF-9BE3-418F-9F49-87A6D173B609}" type="slidenum">
              <a:rPr lang="en-GB" smtClean="0"/>
              <a:t>‹#›</a:t>
            </a:fld>
            <a:endParaRPr lang="en-GB"/>
          </a:p>
        </p:txBody>
      </p:sp>
    </p:spTree>
    <p:extLst>
      <p:ext uri="{BB962C8B-B14F-4D97-AF65-F5344CB8AC3E}">
        <p14:creationId xmlns:p14="http://schemas.microsoft.com/office/powerpoint/2010/main" val="4244149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73365-A3FB-4400-8463-85B9D0BBC3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326AFB-3764-4D62-AAB9-E6B96F222B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A64954-CB76-4A0A-9D96-8DA80F11BB9B}"/>
              </a:ext>
            </a:extLst>
          </p:cNvPr>
          <p:cNvSpPr>
            <a:spLocks noGrp="1"/>
          </p:cNvSpPr>
          <p:nvPr>
            <p:ph type="dt" sz="half" idx="10"/>
          </p:nvPr>
        </p:nvSpPr>
        <p:spPr/>
        <p:txBody>
          <a:bodyPr/>
          <a:lstStyle/>
          <a:p>
            <a:fld id="{7DB5F782-D479-477B-9B4C-E39CC66966FF}" type="datetimeFigureOut">
              <a:rPr lang="en-GB" smtClean="0"/>
              <a:t>15/03/2022</a:t>
            </a:fld>
            <a:endParaRPr lang="en-GB"/>
          </a:p>
        </p:txBody>
      </p:sp>
      <p:sp>
        <p:nvSpPr>
          <p:cNvPr id="5" name="Footer Placeholder 4">
            <a:extLst>
              <a:ext uri="{FF2B5EF4-FFF2-40B4-BE49-F238E27FC236}">
                <a16:creationId xmlns:a16="http://schemas.microsoft.com/office/drawing/2014/main" id="{251C7543-4439-42C8-81A2-9587AC1E2D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BFC66B-9A95-4751-8E7C-B31303E78451}"/>
              </a:ext>
            </a:extLst>
          </p:cNvPr>
          <p:cNvSpPr>
            <a:spLocks noGrp="1"/>
          </p:cNvSpPr>
          <p:nvPr>
            <p:ph type="sldNum" sz="quarter" idx="12"/>
          </p:nvPr>
        </p:nvSpPr>
        <p:spPr/>
        <p:txBody>
          <a:bodyPr/>
          <a:lstStyle/>
          <a:p>
            <a:fld id="{FFA666EF-9BE3-418F-9F49-87A6D173B609}" type="slidenum">
              <a:rPr lang="en-GB" smtClean="0"/>
              <a:t>‹#›</a:t>
            </a:fld>
            <a:endParaRPr lang="en-GB"/>
          </a:p>
        </p:txBody>
      </p:sp>
    </p:spTree>
    <p:extLst>
      <p:ext uri="{BB962C8B-B14F-4D97-AF65-F5344CB8AC3E}">
        <p14:creationId xmlns:p14="http://schemas.microsoft.com/office/powerpoint/2010/main" val="2190143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AD6B7-9F2E-4FB6-B4B9-0FA1A6D396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E9A465-8549-4763-8848-71011CD26E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300AFC-9944-41E9-A143-75A31D6C59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07C3D0-596F-4DF8-AB39-A18930E8AAA8}"/>
              </a:ext>
            </a:extLst>
          </p:cNvPr>
          <p:cNvSpPr>
            <a:spLocks noGrp="1"/>
          </p:cNvSpPr>
          <p:nvPr>
            <p:ph type="dt" sz="half" idx="10"/>
          </p:nvPr>
        </p:nvSpPr>
        <p:spPr/>
        <p:txBody>
          <a:bodyPr/>
          <a:lstStyle/>
          <a:p>
            <a:fld id="{7DB5F782-D479-477B-9B4C-E39CC66966FF}" type="datetimeFigureOut">
              <a:rPr lang="en-GB" smtClean="0"/>
              <a:t>15/03/2022</a:t>
            </a:fld>
            <a:endParaRPr lang="en-GB"/>
          </a:p>
        </p:txBody>
      </p:sp>
      <p:sp>
        <p:nvSpPr>
          <p:cNvPr id="6" name="Footer Placeholder 5">
            <a:extLst>
              <a:ext uri="{FF2B5EF4-FFF2-40B4-BE49-F238E27FC236}">
                <a16:creationId xmlns:a16="http://schemas.microsoft.com/office/drawing/2014/main" id="{406BE808-B4F1-4FF7-B7E1-C50C7BCB9F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B19C33-DA03-4957-969F-3714BBCB0B5B}"/>
              </a:ext>
            </a:extLst>
          </p:cNvPr>
          <p:cNvSpPr>
            <a:spLocks noGrp="1"/>
          </p:cNvSpPr>
          <p:nvPr>
            <p:ph type="sldNum" sz="quarter" idx="12"/>
          </p:nvPr>
        </p:nvSpPr>
        <p:spPr/>
        <p:txBody>
          <a:bodyPr/>
          <a:lstStyle/>
          <a:p>
            <a:fld id="{FFA666EF-9BE3-418F-9F49-87A6D173B609}" type="slidenum">
              <a:rPr lang="en-GB" smtClean="0"/>
              <a:t>‹#›</a:t>
            </a:fld>
            <a:endParaRPr lang="en-GB"/>
          </a:p>
        </p:txBody>
      </p:sp>
    </p:spTree>
    <p:extLst>
      <p:ext uri="{BB962C8B-B14F-4D97-AF65-F5344CB8AC3E}">
        <p14:creationId xmlns:p14="http://schemas.microsoft.com/office/powerpoint/2010/main" val="1574303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B29BB-4447-4D5C-A94F-06383D1D2ED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E3A0BE-D1F7-4662-9A33-EBCA4AC5A2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A59E3A-39BB-4050-BB64-0DFAF55515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D2844E2-92CC-4F78-A3D4-3C92AF09A0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66039D-A92F-4572-A8C7-A1DA9AF625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F6BB61-33D1-46EC-92DB-11A09B2E11FB}"/>
              </a:ext>
            </a:extLst>
          </p:cNvPr>
          <p:cNvSpPr>
            <a:spLocks noGrp="1"/>
          </p:cNvSpPr>
          <p:nvPr>
            <p:ph type="dt" sz="half" idx="10"/>
          </p:nvPr>
        </p:nvSpPr>
        <p:spPr/>
        <p:txBody>
          <a:bodyPr/>
          <a:lstStyle/>
          <a:p>
            <a:fld id="{7DB5F782-D479-477B-9B4C-E39CC66966FF}" type="datetimeFigureOut">
              <a:rPr lang="en-GB" smtClean="0"/>
              <a:t>15/03/2022</a:t>
            </a:fld>
            <a:endParaRPr lang="en-GB"/>
          </a:p>
        </p:txBody>
      </p:sp>
      <p:sp>
        <p:nvSpPr>
          <p:cNvPr id="8" name="Footer Placeholder 7">
            <a:extLst>
              <a:ext uri="{FF2B5EF4-FFF2-40B4-BE49-F238E27FC236}">
                <a16:creationId xmlns:a16="http://schemas.microsoft.com/office/drawing/2014/main" id="{B2B012AC-5EC1-445F-A22F-7E9CE89BA5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FE15992-9091-4F1F-94A1-7A3FEBC02A20}"/>
              </a:ext>
            </a:extLst>
          </p:cNvPr>
          <p:cNvSpPr>
            <a:spLocks noGrp="1"/>
          </p:cNvSpPr>
          <p:nvPr>
            <p:ph type="sldNum" sz="quarter" idx="12"/>
          </p:nvPr>
        </p:nvSpPr>
        <p:spPr/>
        <p:txBody>
          <a:bodyPr/>
          <a:lstStyle/>
          <a:p>
            <a:fld id="{FFA666EF-9BE3-418F-9F49-87A6D173B609}" type="slidenum">
              <a:rPr lang="en-GB" smtClean="0"/>
              <a:t>‹#›</a:t>
            </a:fld>
            <a:endParaRPr lang="en-GB"/>
          </a:p>
        </p:txBody>
      </p:sp>
    </p:spTree>
    <p:extLst>
      <p:ext uri="{BB962C8B-B14F-4D97-AF65-F5344CB8AC3E}">
        <p14:creationId xmlns:p14="http://schemas.microsoft.com/office/powerpoint/2010/main" val="2632838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55958-C65F-4BE7-8226-5BE1873E18F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E2E129-6E3C-4F3E-860A-FF70E9877661}"/>
              </a:ext>
            </a:extLst>
          </p:cNvPr>
          <p:cNvSpPr>
            <a:spLocks noGrp="1"/>
          </p:cNvSpPr>
          <p:nvPr>
            <p:ph type="dt" sz="half" idx="10"/>
          </p:nvPr>
        </p:nvSpPr>
        <p:spPr/>
        <p:txBody>
          <a:bodyPr/>
          <a:lstStyle/>
          <a:p>
            <a:fld id="{7DB5F782-D479-477B-9B4C-E39CC66966FF}" type="datetimeFigureOut">
              <a:rPr lang="en-GB" smtClean="0"/>
              <a:t>15/03/2022</a:t>
            </a:fld>
            <a:endParaRPr lang="en-GB"/>
          </a:p>
        </p:txBody>
      </p:sp>
      <p:sp>
        <p:nvSpPr>
          <p:cNvPr id="4" name="Footer Placeholder 3">
            <a:extLst>
              <a:ext uri="{FF2B5EF4-FFF2-40B4-BE49-F238E27FC236}">
                <a16:creationId xmlns:a16="http://schemas.microsoft.com/office/drawing/2014/main" id="{ACFA42FC-6B24-4678-A37C-18CC2DA3EE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A41E86-4E4E-410E-8BD6-3317A48B1FBF}"/>
              </a:ext>
            </a:extLst>
          </p:cNvPr>
          <p:cNvSpPr>
            <a:spLocks noGrp="1"/>
          </p:cNvSpPr>
          <p:nvPr>
            <p:ph type="sldNum" sz="quarter" idx="12"/>
          </p:nvPr>
        </p:nvSpPr>
        <p:spPr/>
        <p:txBody>
          <a:bodyPr/>
          <a:lstStyle/>
          <a:p>
            <a:fld id="{FFA666EF-9BE3-418F-9F49-87A6D173B609}" type="slidenum">
              <a:rPr lang="en-GB" smtClean="0"/>
              <a:t>‹#›</a:t>
            </a:fld>
            <a:endParaRPr lang="en-GB"/>
          </a:p>
        </p:txBody>
      </p:sp>
    </p:spTree>
    <p:extLst>
      <p:ext uri="{BB962C8B-B14F-4D97-AF65-F5344CB8AC3E}">
        <p14:creationId xmlns:p14="http://schemas.microsoft.com/office/powerpoint/2010/main" val="3625624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CAAD72-6C11-499C-8879-C1E1ADEB4F48}"/>
              </a:ext>
            </a:extLst>
          </p:cNvPr>
          <p:cNvSpPr>
            <a:spLocks noGrp="1"/>
          </p:cNvSpPr>
          <p:nvPr>
            <p:ph type="dt" sz="half" idx="10"/>
          </p:nvPr>
        </p:nvSpPr>
        <p:spPr/>
        <p:txBody>
          <a:bodyPr/>
          <a:lstStyle/>
          <a:p>
            <a:fld id="{7DB5F782-D479-477B-9B4C-E39CC66966FF}" type="datetimeFigureOut">
              <a:rPr lang="en-GB" smtClean="0"/>
              <a:t>15/03/2022</a:t>
            </a:fld>
            <a:endParaRPr lang="en-GB"/>
          </a:p>
        </p:txBody>
      </p:sp>
      <p:sp>
        <p:nvSpPr>
          <p:cNvPr id="3" name="Footer Placeholder 2">
            <a:extLst>
              <a:ext uri="{FF2B5EF4-FFF2-40B4-BE49-F238E27FC236}">
                <a16:creationId xmlns:a16="http://schemas.microsoft.com/office/drawing/2014/main" id="{F52E80AE-F3DA-4B0B-B5AB-2659E66A389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8BAE86-5C40-4203-83AD-11007FD4464E}"/>
              </a:ext>
            </a:extLst>
          </p:cNvPr>
          <p:cNvSpPr>
            <a:spLocks noGrp="1"/>
          </p:cNvSpPr>
          <p:nvPr>
            <p:ph type="sldNum" sz="quarter" idx="12"/>
          </p:nvPr>
        </p:nvSpPr>
        <p:spPr/>
        <p:txBody>
          <a:bodyPr/>
          <a:lstStyle/>
          <a:p>
            <a:fld id="{FFA666EF-9BE3-418F-9F49-87A6D173B609}" type="slidenum">
              <a:rPr lang="en-GB" smtClean="0"/>
              <a:t>‹#›</a:t>
            </a:fld>
            <a:endParaRPr lang="en-GB"/>
          </a:p>
        </p:txBody>
      </p:sp>
    </p:spTree>
    <p:extLst>
      <p:ext uri="{BB962C8B-B14F-4D97-AF65-F5344CB8AC3E}">
        <p14:creationId xmlns:p14="http://schemas.microsoft.com/office/powerpoint/2010/main" val="2700719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EEDC8-3C33-49B6-9D40-E84C316F5B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6EFBFB-37FB-4523-BBC9-7587B2B865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2548F4-8B57-4EC4-ABDB-6356E861AE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731270-C1A5-41C9-893D-44CEA20A1EC9}"/>
              </a:ext>
            </a:extLst>
          </p:cNvPr>
          <p:cNvSpPr>
            <a:spLocks noGrp="1"/>
          </p:cNvSpPr>
          <p:nvPr>
            <p:ph type="dt" sz="half" idx="10"/>
          </p:nvPr>
        </p:nvSpPr>
        <p:spPr/>
        <p:txBody>
          <a:bodyPr/>
          <a:lstStyle/>
          <a:p>
            <a:fld id="{7DB5F782-D479-477B-9B4C-E39CC66966FF}" type="datetimeFigureOut">
              <a:rPr lang="en-GB" smtClean="0"/>
              <a:t>15/03/2022</a:t>
            </a:fld>
            <a:endParaRPr lang="en-GB"/>
          </a:p>
        </p:txBody>
      </p:sp>
      <p:sp>
        <p:nvSpPr>
          <p:cNvPr id="6" name="Footer Placeholder 5">
            <a:extLst>
              <a:ext uri="{FF2B5EF4-FFF2-40B4-BE49-F238E27FC236}">
                <a16:creationId xmlns:a16="http://schemas.microsoft.com/office/drawing/2014/main" id="{8B614E01-36F6-4231-8BF3-E90A718AB8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6ADA77-7CC0-4318-BBCA-22F262D49DE8}"/>
              </a:ext>
            </a:extLst>
          </p:cNvPr>
          <p:cNvSpPr>
            <a:spLocks noGrp="1"/>
          </p:cNvSpPr>
          <p:nvPr>
            <p:ph type="sldNum" sz="quarter" idx="12"/>
          </p:nvPr>
        </p:nvSpPr>
        <p:spPr/>
        <p:txBody>
          <a:bodyPr/>
          <a:lstStyle/>
          <a:p>
            <a:fld id="{FFA666EF-9BE3-418F-9F49-87A6D173B609}" type="slidenum">
              <a:rPr lang="en-GB" smtClean="0"/>
              <a:t>‹#›</a:t>
            </a:fld>
            <a:endParaRPr lang="en-GB"/>
          </a:p>
        </p:txBody>
      </p:sp>
    </p:spTree>
    <p:extLst>
      <p:ext uri="{BB962C8B-B14F-4D97-AF65-F5344CB8AC3E}">
        <p14:creationId xmlns:p14="http://schemas.microsoft.com/office/powerpoint/2010/main" val="3588831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9BA1-DEBE-45DE-A060-C9628E2CF0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74E22E-A2EB-4E90-8841-C93DCA1E99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DEABE-3AAE-4623-A421-28C10D4755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E5F852-64F6-430E-B1AE-C2187F7D7333}"/>
              </a:ext>
            </a:extLst>
          </p:cNvPr>
          <p:cNvSpPr>
            <a:spLocks noGrp="1"/>
          </p:cNvSpPr>
          <p:nvPr>
            <p:ph type="dt" sz="half" idx="10"/>
          </p:nvPr>
        </p:nvSpPr>
        <p:spPr/>
        <p:txBody>
          <a:bodyPr/>
          <a:lstStyle/>
          <a:p>
            <a:fld id="{7DB5F782-D479-477B-9B4C-E39CC66966FF}" type="datetimeFigureOut">
              <a:rPr lang="en-GB" smtClean="0"/>
              <a:t>15/03/2022</a:t>
            </a:fld>
            <a:endParaRPr lang="en-GB"/>
          </a:p>
        </p:txBody>
      </p:sp>
      <p:sp>
        <p:nvSpPr>
          <p:cNvPr id="6" name="Footer Placeholder 5">
            <a:extLst>
              <a:ext uri="{FF2B5EF4-FFF2-40B4-BE49-F238E27FC236}">
                <a16:creationId xmlns:a16="http://schemas.microsoft.com/office/drawing/2014/main" id="{2DD43B62-C673-4846-A20B-1DE91E956C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177618-70DE-403A-83F5-44C25856D38F}"/>
              </a:ext>
            </a:extLst>
          </p:cNvPr>
          <p:cNvSpPr>
            <a:spLocks noGrp="1"/>
          </p:cNvSpPr>
          <p:nvPr>
            <p:ph type="sldNum" sz="quarter" idx="12"/>
          </p:nvPr>
        </p:nvSpPr>
        <p:spPr/>
        <p:txBody>
          <a:bodyPr/>
          <a:lstStyle/>
          <a:p>
            <a:fld id="{FFA666EF-9BE3-418F-9F49-87A6D173B609}" type="slidenum">
              <a:rPr lang="en-GB" smtClean="0"/>
              <a:t>‹#›</a:t>
            </a:fld>
            <a:endParaRPr lang="en-GB"/>
          </a:p>
        </p:txBody>
      </p:sp>
    </p:spTree>
    <p:extLst>
      <p:ext uri="{BB962C8B-B14F-4D97-AF65-F5344CB8AC3E}">
        <p14:creationId xmlns:p14="http://schemas.microsoft.com/office/powerpoint/2010/main" val="4242867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E74BD-86D6-4D02-A3A5-211E762912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E84167-9085-40D6-8E13-B2514B9DBBC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31FDA3-1C62-435A-B1EE-EE9293991D5A}"/>
              </a:ext>
            </a:extLst>
          </p:cNvPr>
          <p:cNvSpPr>
            <a:spLocks noGrp="1"/>
          </p:cNvSpPr>
          <p:nvPr>
            <p:ph type="dt" sz="half" idx="10"/>
          </p:nvPr>
        </p:nvSpPr>
        <p:spPr/>
        <p:txBody>
          <a:bodyPr/>
          <a:lstStyle/>
          <a:p>
            <a:fld id="{7DB5F782-D479-477B-9B4C-E39CC66966FF}" type="datetimeFigureOut">
              <a:rPr lang="en-GB" smtClean="0"/>
              <a:t>15/03/2022</a:t>
            </a:fld>
            <a:endParaRPr lang="en-GB"/>
          </a:p>
        </p:txBody>
      </p:sp>
      <p:sp>
        <p:nvSpPr>
          <p:cNvPr id="5" name="Footer Placeholder 4">
            <a:extLst>
              <a:ext uri="{FF2B5EF4-FFF2-40B4-BE49-F238E27FC236}">
                <a16:creationId xmlns:a16="http://schemas.microsoft.com/office/drawing/2014/main" id="{EA66F5F6-64BF-4B45-87AF-4D9CFBB1F4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AFF90D-FE14-4183-8EB0-C58E1C0DC813}"/>
              </a:ext>
            </a:extLst>
          </p:cNvPr>
          <p:cNvSpPr>
            <a:spLocks noGrp="1"/>
          </p:cNvSpPr>
          <p:nvPr>
            <p:ph type="sldNum" sz="quarter" idx="12"/>
          </p:nvPr>
        </p:nvSpPr>
        <p:spPr/>
        <p:txBody>
          <a:bodyPr/>
          <a:lstStyle/>
          <a:p>
            <a:fld id="{FFA666EF-9BE3-418F-9F49-87A6D173B609}" type="slidenum">
              <a:rPr lang="en-GB" smtClean="0"/>
              <a:t>‹#›</a:t>
            </a:fld>
            <a:endParaRPr lang="en-GB"/>
          </a:p>
        </p:txBody>
      </p:sp>
    </p:spTree>
    <p:extLst>
      <p:ext uri="{BB962C8B-B14F-4D97-AF65-F5344CB8AC3E}">
        <p14:creationId xmlns:p14="http://schemas.microsoft.com/office/powerpoint/2010/main" val="2620637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B28ABC-147B-4656-B7C9-51D3ABD010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FB4F6D-C38F-4055-932E-30638A59C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629207-4D72-4B00-A13E-C7D86F37C9CF}"/>
              </a:ext>
            </a:extLst>
          </p:cNvPr>
          <p:cNvSpPr>
            <a:spLocks noGrp="1"/>
          </p:cNvSpPr>
          <p:nvPr>
            <p:ph type="dt" sz="half" idx="10"/>
          </p:nvPr>
        </p:nvSpPr>
        <p:spPr/>
        <p:txBody>
          <a:bodyPr/>
          <a:lstStyle/>
          <a:p>
            <a:fld id="{7DB5F782-D479-477B-9B4C-E39CC66966FF}" type="datetimeFigureOut">
              <a:rPr lang="en-GB" smtClean="0"/>
              <a:t>15/03/2022</a:t>
            </a:fld>
            <a:endParaRPr lang="en-GB"/>
          </a:p>
        </p:txBody>
      </p:sp>
      <p:sp>
        <p:nvSpPr>
          <p:cNvPr id="5" name="Footer Placeholder 4">
            <a:extLst>
              <a:ext uri="{FF2B5EF4-FFF2-40B4-BE49-F238E27FC236}">
                <a16:creationId xmlns:a16="http://schemas.microsoft.com/office/drawing/2014/main" id="{3CE0FE7D-3630-42B8-970C-052AFA65EB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5B3E0A-7301-401D-BE5E-AF5AC8AEDA97}"/>
              </a:ext>
            </a:extLst>
          </p:cNvPr>
          <p:cNvSpPr>
            <a:spLocks noGrp="1"/>
          </p:cNvSpPr>
          <p:nvPr>
            <p:ph type="sldNum" sz="quarter" idx="12"/>
          </p:nvPr>
        </p:nvSpPr>
        <p:spPr/>
        <p:txBody>
          <a:bodyPr/>
          <a:lstStyle/>
          <a:p>
            <a:fld id="{FFA666EF-9BE3-418F-9F49-87A6D173B609}" type="slidenum">
              <a:rPr lang="en-GB" smtClean="0"/>
              <a:t>‹#›</a:t>
            </a:fld>
            <a:endParaRPr lang="en-GB"/>
          </a:p>
        </p:txBody>
      </p:sp>
    </p:spTree>
    <p:extLst>
      <p:ext uri="{BB962C8B-B14F-4D97-AF65-F5344CB8AC3E}">
        <p14:creationId xmlns:p14="http://schemas.microsoft.com/office/powerpoint/2010/main" val="4264601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64E0F8-6846-4F3E-B98D-428033AF7D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6F89D-F8D3-465E-89D9-1E8C5B6553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46B07-A233-4C6F-8A82-D6E6E4A52B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B5F782-D479-477B-9B4C-E39CC66966FF}" type="datetimeFigureOut">
              <a:rPr lang="en-GB" smtClean="0"/>
              <a:t>15/03/2022</a:t>
            </a:fld>
            <a:endParaRPr lang="en-GB"/>
          </a:p>
        </p:txBody>
      </p:sp>
      <p:sp>
        <p:nvSpPr>
          <p:cNvPr id="5" name="Footer Placeholder 4">
            <a:extLst>
              <a:ext uri="{FF2B5EF4-FFF2-40B4-BE49-F238E27FC236}">
                <a16:creationId xmlns:a16="http://schemas.microsoft.com/office/drawing/2014/main" id="{54637BD0-D88E-41BF-8D1B-592AEA69B2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948F5C-7857-41F5-B5A9-1FF1600AD6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A666EF-9BE3-418F-9F49-87A6D173B609}" type="slidenum">
              <a:rPr lang="en-GB" smtClean="0"/>
              <a:t>‹#›</a:t>
            </a:fld>
            <a:endParaRPr lang="en-GB"/>
          </a:p>
        </p:txBody>
      </p:sp>
    </p:spTree>
    <p:extLst>
      <p:ext uri="{BB962C8B-B14F-4D97-AF65-F5344CB8AC3E}">
        <p14:creationId xmlns:p14="http://schemas.microsoft.com/office/powerpoint/2010/main" val="14764088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BMSP6013 Project Management</a:t>
            </a:r>
            <a:br>
              <a:rPr lang="en-GB" dirty="0"/>
            </a:br>
            <a:r>
              <a:rPr lang="en-GB" dirty="0"/>
              <a:t>Assignment 1 and 2 Tips</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631772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1 Suggested Focus</a:t>
            </a:r>
          </a:p>
        </p:txBody>
      </p:sp>
      <p:sp>
        <p:nvSpPr>
          <p:cNvPr id="3" name="Content Placeholder 2"/>
          <p:cNvSpPr>
            <a:spLocks noGrp="1"/>
          </p:cNvSpPr>
          <p:nvPr>
            <p:ph idx="1"/>
          </p:nvPr>
        </p:nvSpPr>
        <p:spPr/>
        <p:txBody>
          <a:bodyPr>
            <a:normAutofit/>
          </a:bodyPr>
          <a:lstStyle/>
          <a:p>
            <a:r>
              <a:rPr lang="en-GB" dirty="0"/>
              <a:t>Provide a </a:t>
            </a:r>
            <a:r>
              <a:rPr lang="en-GB" b="1" dirty="0"/>
              <a:t>critical assessment</a:t>
            </a:r>
            <a:r>
              <a:rPr lang="en-GB" dirty="0"/>
              <a:t> (in some depth) of the </a:t>
            </a:r>
            <a:r>
              <a:rPr lang="en-GB" b="1" dirty="0"/>
              <a:t>usefulness of project management tools and techniques for managing a project</a:t>
            </a:r>
            <a:r>
              <a:rPr lang="en-GB" dirty="0"/>
              <a:t> (ideally three please). Seek to provide a good level of analysis of various tools </a:t>
            </a:r>
            <a:r>
              <a:rPr lang="en-GB" b="1" dirty="0"/>
              <a:t>(integrate relevant theory and start with definitions of project management).</a:t>
            </a:r>
          </a:p>
          <a:p>
            <a:r>
              <a:rPr lang="en-GB" dirty="0"/>
              <a:t>You should demonstrate the ability to plan the implementation of a project </a:t>
            </a:r>
            <a:r>
              <a:rPr lang="en-GB" b="1" dirty="0"/>
              <a:t>(explain the stages of a project lifecycle)</a:t>
            </a:r>
            <a:r>
              <a:rPr lang="en-GB" dirty="0"/>
              <a:t> and consider the importance of the management of stakeholders and of the management of risk </a:t>
            </a:r>
            <a:r>
              <a:rPr lang="en-GB" b="1" dirty="0"/>
              <a:t>(there are diagrams you can use and explain).</a:t>
            </a:r>
          </a:p>
          <a:p>
            <a:endParaRPr lang="en-GB" dirty="0"/>
          </a:p>
        </p:txBody>
      </p:sp>
    </p:spTree>
    <p:extLst>
      <p:ext uri="{BB962C8B-B14F-4D97-AF65-F5344CB8AC3E}">
        <p14:creationId xmlns:p14="http://schemas.microsoft.com/office/powerpoint/2010/main" val="2814413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Assignment 2 Suggestions </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Create a 12 minute PowerPoint with your voice describing the slides.      The narration facility is a feature within PP and provide appropriate coverage of the following:</a:t>
            </a:r>
          </a:p>
          <a:p>
            <a:r>
              <a:rPr lang="en-GB" dirty="0"/>
              <a:t>Provide a summary of the key aspects of the ‘Project Management’ e.g. based on your studies of this module e.g. reflect and analyse on what you consider to be the key aspects of project management for sustainability and discuss some of the benefits and challenges. </a:t>
            </a:r>
          </a:p>
          <a:p>
            <a:r>
              <a:rPr lang="en-GB" dirty="0"/>
              <a:t>Provide a ‘Critical Reflection’ of your learning as a result of studying this module e.g. reflect and analyse your own learning on the module as a whole, identifying and explaining particular aspects of the module which you felt drawn to and why.  Seek to make use of a reflective model within your critical reflection e.g. Gibbs reflective model.</a:t>
            </a:r>
          </a:p>
          <a:p>
            <a:endParaRPr lang="en-GB" dirty="0"/>
          </a:p>
        </p:txBody>
      </p:sp>
    </p:spTree>
    <p:extLst>
      <p:ext uri="{BB962C8B-B14F-4D97-AF65-F5344CB8AC3E}">
        <p14:creationId xmlns:p14="http://schemas.microsoft.com/office/powerpoint/2010/main" val="287910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4624"/>
            <a:ext cx="8229600" cy="1143000"/>
          </a:xfrm>
        </p:spPr>
        <p:txBody>
          <a:bodyPr>
            <a:normAutofit fontScale="90000"/>
          </a:bodyPr>
          <a:lstStyle/>
          <a:p>
            <a:r>
              <a:rPr lang="en-GB" dirty="0"/>
              <a:t>Assignment 2 Suggested Focus</a:t>
            </a:r>
            <a:br>
              <a:rPr lang="en-GB" dirty="0"/>
            </a:br>
            <a:r>
              <a:rPr lang="en-GB" dirty="0"/>
              <a:t>‘What Have You Learnt’?</a:t>
            </a:r>
          </a:p>
        </p:txBody>
      </p:sp>
      <p:sp>
        <p:nvSpPr>
          <p:cNvPr id="3" name="Content Placeholder 2"/>
          <p:cNvSpPr>
            <a:spLocks noGrp="1"/>
          </p:cNvSpPr>
          <p:nvPr>
            <p:ph idx="1"/>
          </p:nvPr>
        </p:nvSpPr>
        <p:spPr>
          <a:xfrm>
            <a:off x="1472243" y="1253706"/>
            <a:ext cx="9253266" cy="5487662"/>
          </a:xfrm>
        </p:spPr>
        <p:txBody>
          <a:bodyPr>
            <a:normAutofit fontScale="92500" lnSpcReduction="20000"/>
          </a:bodyPr>
          <a:lstStyle/>
          <a:p>
            <a:r>
              <a:rPr lang="en-GB" dirty="0"/>
              <a:t>Opening Slide.</a:t>
            </a:r>
          </a:p>
          <a:p>
            <a:r>
              <a:rPr lang="en-GB" dirty="0"/>
              <a:t>Definitions Slide (3 theorists views) and compare.</a:t>
            </a:r>
          </a:p>
          <a:p>
            <a:r>
              <a:rPr lang="en-GB" dirty="0"/>
              <a:t>Your chosen Methodologies considered (your 3 chosen tools), maybe a slide on each with a summary of your views (and theorist views).</a:t>
            </a:r>
          </a:p>
          <a:p>
            <a:r>
              <a:rPr lang="en-GB" dirty="0"/>
              <a:t>A slide in which you explain about Stakeholders (the approach i.e. identify, </a:t>
            </a:r>
            <a:r>
              <a:rPr lang="en-GB" dirty="0" err="1"/>
              <a:t>prioristise</a:t>
            </a:r>
            <a:r>
              <a:rPr lang="en-GB" dirty="0"/>
              <a:t> and manage (stakeholder management diagram and theorists views).</a:t>
            </a:r>
          </a:p>
          <a:p>
            <a:r>
              <a:rPr lang="en-GB" dirty="0"/>
              <a:t>A slide in which you explain about Risk (the approach i.e. identify, </a:t>
            </a:r>
            <a:r>
              <a:rPr lang="en-GB" dirty="0" err="1"/>
              <a:t>prioristise</a:t>
            </a:r>
            <a:r>
              <a:rPr lang="en-GB" dirty="0"/>
              <a:t> and manage (risk management diagram and theorists views).</a:t>
            </a:r>
          </a:p>
          <a:p>
            <a:r>
              <a:rPr lang="en-GB" dirty="0"/>
              <a:t>A few slides where you reflect on your learning in the module and use a reflective model e.g. Gibbs reflective model.</a:t>
            </a:r>
          </a:p>
          <a:p>
            <a:r>
              <a:rPr lang="en-GB" dirty="0"/>
              <a:t>Conclusion Slide</a:t>
            </a:r>
          </a:p>
          <a:p>
            <a:r>
              <a:rPr lang="en-GB" dirty="0"/>
              <a:t>References Slide</a:t>
            </a:r>
          </a:p>
          <a:p>
            <a:endParaRPr lang="en-GB" dirty="0"/>
          </a:p>
          <a:p>
            <a:endParaRPr lang="en-GB" dirty="0"/>
          </a:p>
        </p:txBody>
      </p:sp>
    </p:spTree>
    <p:extLst>
      <p:ext uri="{BB962C8B-B14F-4D97-AF65-F5344CB8AC3E}">
        <p14:creationId xmlns:p14="http://schemas.microsoft.com/office/powerpoint/2010/main" val="36882374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399</Words>
  <Application>Microsoft Office PowerPoint</Application>
  <PresentationFormat>Widescreen</PresentationFormat>
  <Paragraphs>17</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BMSP6013 Project Management Assignment 1 and 2 Tips</vt:lpstr>
      <vt:lpstr>Assignment 1 Suggested Focus</vt:lpstr>
      <vt:lpstr>Assignment 2 Suggestions  </vt:lpstr>
      <vt:lpstr>Assignment 2 Suggested Focus ‘What Have You Learnt’?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BMSP6013 Project Management Assignment 1 and 2 Tips</dc:title>
  <dc:creator>Glenn Behenna</dc:creator>
  <cp:lastModifiedBy>Glenn Behenna</cp:lastModifiedBy>
  <cp:revision>1</cp:revision>
  <dcterms:created xsi:type="dcterms:W3CDTF">2022-03-15T08:16:55Z</dcterms:created>
  <dcterms:modified xsi:type="dcterms:W3CDTF">2022-03-15T08:28:49Z</dcterms:modified>
</cp:coreProperties>
</file>