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64" r:id="rId6"/>
    <p:sldId id="257" r:id="rId7"/>
    <p:sldId id="258" r:id="rId8"/>
    <p:sldId id="272" r:id="rId9"/>
    <p:sldId id="273" r:id="rId10"/>
    <p:sldId id="274" r:id="rId11"/>
    <p:sldId id="275" r:id="rId12"/>
    <p:sldId id="276" r:id="rId13"/>
    <p:sldId id="277" r:id="rId14"/>
    <p:sldId id="27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98989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8EA955-480A-4D59-ACAB-46C384C46246}" v="1" dt="2023-04-11T21:44:28.7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0704" autoAdjust="0"/>
  </p:normalViewPr>
  <p:slideViewPr>
    <p:cSldViewPr snapToGrid="0">
      <p:cViewPr varScale="1">
        <p:scale>
          <a:sx n="67" d="100"/>
          <a:sy n="67" d="100"/>
        </p:scale>
        <p:origin x="56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olman, David (Northampton) GBR" userId="95aa8f64-bd4b-4b7c-a9ef-c0b7831bae07" providerId="ADAL" clId="{838EA955-480A-4D59-ACAB-46C384C46246}"/>
    <pc:docChg chg="undo redo custSel addSld delSld modSld sldOrd">
      <pc:chgData name="Holman, David (Northampton) GBR" userId="95aa8f64-bd4b-4b7c-a9ef-c0b7831bae07" providerId="ADAL" clId="{838EA955-480A-4D59-ACAB-46C384C46246}" dt="2023-04-11T22:18:27.015" v="6401" actId="20577"/>
      <pc:docMkLst>
        <pc:docMk/>
      </pc:docMkLst>
      <pc:sldChg chg="modSp mod">
        <pc:chgData name="Holman, David (Northampton) GBR" userId="95aa8f64-bd4b-4b7c-a9ef-c0b7831bae07" providerId="ADAL" clId="{838EA955-480A-4D59-ACAB-46C384C46246}" dt="2023-04-11T21:23:22.058" v="5108" actId="20577"/>
        <pc:sldMkLst>
          <pc:docMk/>
          <pc:sldMk cId="2586058810" sldId="256"/>
        </pc:sldMkLst>
        <pc:spChg chg="mod">
          <ac:chgData name="Holman, David (Northampton) GBR" userId="95aa8f64-bd4b-4b7c-a9ef-c0b7831bae07" providerId="ADAL" clId="{838EA955-480A-4D59-ACAB-46C384C46246}" dt="2023-04-11T21:22:54.904" v="5079" actId="313"/>
          <ac:spMkLst>
            <pc:docMk/>
            <pc:sldMk cId="2586058810" sldId="256"/>
            <ac:spMk id="2" creationId="{CFE75451-6A4B-484B-9ED1-353CCE25B0F4}"/>
          </ac:spMkLst>
        </pc:spChg>
        <pc:spChg chg="mod">
          <ac:chgData name="Holman, David (Northampton) GBR" userId="95aa8f64-bd4b-4b7c-a9ef-c0b7831bae07" providerId="ADAL" clId="{838EA955-480A-4D59-ACAB-46C384C46246}" dt="2023-04-11T21:23:22.058" v="5108" actId="20577"/>
          <ac:spMkLst>
            <pc:docMk/>
            <pc:sldMk cId="2586058810" sldId="256"/>
            <ac:spMk id="3" creationId="{0236A1B4-B8D1-4A72-8E20-0703F54BF1FE}"/>
          </ac:spMkLst>
        </pc:spChg>
      </pc:sldChg>
      <pc:sldChg chg="delSp modSp mod">
        <pc:chgData name="Holman, David (Northampton) GBR" userId="95aa8f64-bd4b-4b7c-a9ef-c0b7831bae07" providerId="ADAL" clId="{838EA955-480A-4D59-ACAB-46C384C46246}" dt="2023-04-11T22:00:57.525" v="6076" actId="478"/>
        <pc:sldMkLst>
          <pc:docMk/>
          <pc:sldMk cId="1713219598" sldId="257"/>
        </pc:sldMkLst>
        <pc:spChg chg="mod">
          <ac:chgData name="Holman, David (Northampton) GBR" userId="95aa8f64-bd4b-4b7c-a9ef-c0b7831bae07" providerId="ADAL" clId="{838EA955-480A-4D59-ACAB-46C384C46246}" dt="2023-04-11T21:58:38.154" v="6035" actId="255"/>
          <ac:spMkLst>
            <pc:docMk/>
            <pc:sldMk cId="1713219598" sldId="257"/>
            <ac:spMk id="2" creationId="{1BEF5859-10C9-4588-9727-B9362E26C29D}"/>
          </ac:spMkLst>
        </pc:spChg>
        <pc:spChg chg="mod">
          <ac:chgData name="Holman, David (Northampton) GBR" userId="95aa8f64-bd4b-4b7c-a9ef-c0b7831bae07" providerId="ADAL" clId="{838EA955-480A-4D59-ACAB-46C384C46246}" dt="2023-04-11T21:58:31.096" v="6034" actId="12"/>
          <ac:spMkLst>
            <pc:docMk/>
            <pc:sldMk cId="1713219598" sldId="257"/>
            <ac:spMk id="3" creationId="{5671D7E5-EF66-4BCD-8DAA-E9061157F0BE}"/>
          </ac:spMkLst>
        </pc:spChg>
        <pc:spChg chg="del mod">
          <ac:chgData name="Holman, David (Northampton) GBR" userId="95aa8f64-bd4b-4b7c-a9ef-c0b7831bae07" providerId="ADAL" clId="{838EA955-480A-4D59-ACAB-46C384C46246}" dt="2023-04-11T22:00:57.525" v="6076" actId="478"/>
          <ac:spMkLst>
            <pc:docMk/>
            <pc:sldMk cId="1713219598" sldId="257"/>
            <ac:spMk id="4" creationId="{36C19884-873C-4D13-BE6D-318CF07B0D12}"/>
          </ac:spMkLst>
        </pc:spChg>
        <pc:spChg chg="del mod">
          <ac:chgData name="Holman, David (Northampton) GBR" userId="95aa8f64-bd4b-4b7c-a9ef-c0b7831bae07" providerId="ADAL" clId="{838EA955-480A-4D59-ACAB-46C384C46246}" dt="2023-04-11T22:00:55.051" v="6075" actId="478"/>
          <ac:spMkLst>
            <pc:docMk/>
            <pc:sldMk cId="1713219598" sldId="257"/>
            <ac:spMk id="5" creationId="{9AB5BAF8-EA80-4AD4-8D83-5960C299573A}"/>
          </ac:spMkLst>
        </pc:spChg>
      </pc:sldChg>
      <pc:sldChg chg="delSp modSp mod">
        <pc:chgData name="Holman, David (Northampton) GBR" userId="95aa8f64-bd4b-4b7c-a9ef-c0b7831bae07" providerId="ADAL" clId="{838EA955-480A-4D59-ACAB-46C384C46246}" dt="2023-04-11T22:02:19.821" v="6092" actId="478"/>
        <pc:sldMkLst>
          <pc:docMk/>
          <pc:sldMk cId="3571516367" sldId="258"/>
        </pc:sldMkLst>
        <pc:spChg chg="mod">
          <ac:chgData name="Holman, David (Northampton) GBR" userId="95aa8f64-bd4b-4b7c-a9ef-c0b7831bae07" providerId="ADAL" clId="{838EA955-480A-4D59-ACAB-46C384C46246}" dt="2023-04-11T21:31:19.948" v="5308" actId="2711"/>
          <ac:spMkLst>
            <pc:docMk/>
            <pc:sldMk cId="3571516367" sldId="258"/>
            <ac:spMk id="2" creationId="{0A32731C-311B-46F7-A865-6C3AF6B09A47}"/>
          </ac:spMkLst>
        </pc:spChg>
        <pc:spChg chg="mod">
          <ac:chgData name="Holman, David (Northampton) GBR" userId="95aa8f64-bd4b-4b7c-a9ef-c0b7831bae07" providerId="ADAL" clId="{838EA955-480A-4D59-ACAB-46C384C46246}" dt="2023-04-11T21:29:43.610" v="5307" actId="20577"/>
          <ac:spMkLst>
            <pc:docMk/>
            <pc:sldMk cId="3571516367" sldId="258"/>
            <ac:spMk id="3" creationId="{9D5232F9-FD00-464A-9F17-619C91AEF8F3}"/>
          </ac:spMkLst>
        </pc:spChg>
        <pc:spChg chg="del">
          <ac:chgData name="Holman, David (Northampton) GBR" userId="95aa8f64-bd4b-4b7c-a9ef-c0b7831bae07" providerId="ADAL" clId="{838EA955-480A-4D59-ACAB-46C384C46246}" dt="2023-04-11T22:02:19.821" v="6092" actId="478"/>
          <ac:spMkLst>
            <pc:docMk/>
            <pc:sldMk cId="3571516367" sldId="258"/>
            <ac:spMk id="4" creationId="{70E12647-CCB2-45E2-A9CB-A868F490497E}"/>
          </ac:spMkLst>
        </pc:spChg>
        <pc:spChg chg="del">
          <ac:chgData name="Holman, David (Northampton) GBR" userId="95aa8f64-bd4b-4b7c-a9ef-c0b7831bae07" providerId="ADAL" clId="{838EA955-480A-4D59-ACAB-46C384C46246}" dt="2023-04-11T22:01:01.318" v="6077" actId="478"/>
          <ac:spMkLst>
            <pc:docMk/>
            <pc:sldMk cId="3571516367" sldId="258"/>
            <ac:spMk id="5" creationId="{8D51ED20-04D4-4894-B0C2-9C541A61A734}"/>
          </ac:spMkLst>
        </pc:spChg>
      </pc:sldChg>
      <pc:sldChg chg="del">
        <pc:chgData name="Holman, David (Northampton) GBR" userId="95aa8f64-bd4b-4b7c-a9ef-c0b7831bae07" providerId="ADAL" clId="{838EA955-480A-4D59-ACAB-46C384C46246}" dt="2023-04-11T21:45:43.741" v="5547" actId="2696"/>
        <pc:sldMkLst>
          <pc:docMk/>
          <pc:sldMk cId="332104327" sldId="259"/>
        </pc:sldMkLst>
      </pc:sldChg>
      <pc:sldChg chg="del">
        <pc:chgData name="Holman, David (Northampton) GBR" userId="95aa8f64-bd4b-4b7c-a9ef-c0b7831bae07" providerId="ADAL" clId="{838EA955-480A-4D59-ACAB-46C384C46246}" dt="2023-04-11T21:48:44.575" v="5590" actId="2696"/>
        <pc:sldMkLst>
          <pc:docMk/>
          <pc:sldMk cId="1663780162" sldId="260"/>
        </pc:sldMkLst>
      </pc:sldChg>
      <pc:sldChg chg="del">
        <pc:chgData name="Holman, David (Northampton) GBR" userId="95aa8f64-bd4b-4b7c-a9ef-c0b7831bae07" providerId="ADAL" clId="{838EA955-480A-4D59-ACAB-46C384C46246}" dt="2023-04-11T21:45:51.994" v="5548" actId="2696"/>
        <pc:sldMkLst>
          <pc:docMk/>
          <pc:sldMk cId="1429429409" sldId="261"/>
        </pc:sldMkLst>
      </pc:sldChg>
      <pc:sldChg chg="modSp del mod">
        <pc:chgData name="Holman, David (Northampton) GBR" userId="95aa8f64-bd4b-4b7c-a9ef-c0b7831bae07" providerId="ADAL" clId="{838EA955-480A-4D59-ACAB-46C384C46246}" dt="2023-04-11T21:48:54.650" v="5591" actId="2696"/>
        <pc:sldMkLst>
          <pc:docMk/>
          <pc:sldMk cId="379728094" sldId="262"/>
        </pc:sldMkLst>
        <pc:spChg chg="mod">
          <ac:chgData name="Holman, David (Northampton) GBR" userId="95aa8f64-bd4b-4b7c-a9ef-c0b7831bae07" providerId="ADAL" clId="{838EA955-480A-4D59-ACAB-46C384C46246}" dt="2023-04-11T21:39:57.204" v="5521" actId="255"/>
          <ac:spMkLst>
            <pc:docMk/>
            <pc:sldMk cId="379728094" sldId="262"/>
            <ac:spMk id="2" creationId="{B1FE5F11-B7B9-4B80-8C6A-A8A7A7190B77}"/>
          </ac:spMkLst>
        </pc:spChg>
        <pc:spChg chg="mod">
          <ac:chgData name="Holman, David (Northampton) GBR" userId="95aa8f64-bd4b-4b7c-a9ef-c0b7831bae07" providerId="ADAL" clId="{838EA955-480A-4D59-ACAB-46C384C46246}" dt="2023-04-11T21:40:02.120" v="5522" actId="6549"/>
          <ac:spMkLst>
            <pc:docMk/>
            <pc:sldMk cId="379728094" sldId="262"/>
            <ac:spMk id="3" creationId="{DA8AFAA9-633A-475C-B8ED-840A34F7294D}"/>
          </ac:spMkLst>
        </pc:spChg>
      </pc:sldChg>
      <pc:sldChg chg="del">
        <pc:chgData name="Holman, David (Northampton) GBR" userId="95aa8f64-bd4b-4b7c-a9ef-c0b7831bae07" providerId="ADAL" clId="{838EA955-480A-4D59-ACAB-46C384C46246}" dt="2023-04-11T21:45:29.962" v="5544" actId="2696"/>
        <pc:sldMkLst>
          <pc:docMk/>
          <pc:sldMk cId="4055079983" sldId="263"/>
        </pc:sldMkLst>
      </pc:sldChg>
      <pc:sldChg chg="addSp delSp modSp mod ord">
        <pc:chgData name="Holman, David (Northampton) GBR" userId="95aa8f64-bd4b-4b7c-a9ef-c0b7831bae07" providerId="ADAL" clId="{838EA955-480A-4D59-ACAB-46C384C46246}" dt="2023-04-11T21:59:42.053" v="6072" actId="20577"/>
        <pc:sldMkLst>
          <pc:docMk/>
          <pc:sldMk cId="2619301236" sldId="264"/>
        </pc:sldMkLst>
        <pc:spChg chg="mod">
          <ac:chgData name="Holman, David (Northampton) GBR" userId="95aa8f64-bd4b-4b7c-a9ef-c0b7831bae07" providerId="ADAL" clId="{838EA955-480A-4D59-ACAB-46C384C46246}" dt="2023-04-11T21:45:07.588" v="5543" actId="1076"/>
          <ac:spMkLst>
            <pc:docMk/>
            <pc:sldMk cId="2619301236" sldId="264"/>
            <ac:spMk id="2" creationId="{4F6A2D15-4D68-4BF7-9421-032AE6C8852C}"/>
          </ac:spMkLst>
        </pc:spChg>
        <pc:spChg chg="del mod">
          <ac:chgData name="Holman, David (Northampton) GBR" userId="95aa8f64-bd4b-4b7c-a9ef-c0b7831bae07" providerId="ADAL" clId="{838EA955-480A-4D59-ACAB-46C384C46246}" dt="2023-04-11T21:46:41.203" v="5572" actId="478"/>
          <ac:spMkLst>
            <pc:docMk/>
            <pc:sldMk cId="2619301236" sldId="264"/>
            <ac:spMk id="3" creationId="{78BCC184-1096-457B-AB72-BD49E6E54117}"/>
          </ac:spMkLst>
        </pc:spChg>
        <pc:spChg chg="add del mod">
          <ac:chgData name="Holman, David (Northampton) GBR" userId="95aa8f64-bd4b-4b7c-a9ef-c0b7831bae07" providerId="ADAL" clId="{838EA955-480A-4D59-ACAB-46C384C46246}" dt="2023-04-11T21:44:28.716" v="5524"/>
          <ac:spMkLst>
            <pc:docMk/>
            <pc:sldMk cId="2619301236" sldId="264"/>
            <ac:spMk id="5" creationId="{B9DFD8E5-7740-4019-B46E-4F786BDA48B2}"/>
          </ac:spMkLst>
        </pc:spChg>
        <pc:spChg chg="del">
          <ac:chgData name="Holman, David (Northampton) GBR" userId="95aa8f64-bd4b-4b7c-a9ef-c0b7831bae07" providerId="ADAL" clId="{838EA955-480A-4D59-ACAB-46C384C46246}" dt="2023-04-11T21:46:42.790" v="5573" actId="478"/>
          <ac:spMkLst>
            <pc:docMk/>
            <pc:sldMk cId="2619301236" sldId="264"/>
            <ac:spMk id="8" creationId="{8F0714D4-1A7C-4D7F-A5C0-4F766382B6A9}"/>
          </ac:spMkLst>
        </pc:spChg>
        <pc:spChg chg="del">
          <ac:chgData name="Holman, David (Northampton) GBR" userId="95aa8f64-bd4b-4b7c-a9ef-c0b7831bae07" providerId="ADAL" clId="{838EA955-480A-4D59-ACAB-46C384C46246}" dt="2023-04-11T21:46:58.864" v="5579" actId="478"/>
          <ac:spMkLst>
            <pc:docMk/>
            <pc:sldMk cId="2619301236" sldId="264"/>
            <ac:spMk id="9" creationId="{36AEE506-9967-4592-BC98-D3FD3028A8E5}"/>
          </ac:spMkLst>
        </pc:spChg>
        <pc:spChg chg="del">
          <ac:chgData name="Holman, David (Northampton) GBR" userId="95aa8f64-bd4b-4b7c-a9ef-c0b7831bae07" providerId="ADAL" clId="{838EA955-480A-4D59-ACAB-46C384C46246}" dt="2023-04-11T21:47:06.820" v="5583" actId="478"/>
          <ac:spMkLst>
            <pc:docMk/>
            <pc:sldMk cId="2619301236" sldId="264"/>
            <ac:spMk id="10" creationId="{F5F1AEEC-D56B-4D10-B1F5-63AA91152B53}"/>
          </ac:spMkLst>
        </pc:spChg>
        <pc:spChg chg="del">
          <ac:chgData name="Holman, David (Northampton) GBR" userId="95aa8f64-bd4b-4b7c-a9ef-c0b7831bae07" providerId="ADAL" clId="{838EA955-480A-4D59-ACAB-46C384C46246}" dt="2023-04-11T21:46:38.220" v="5570" actId="478"/>
          <ac:spMkLst>
            <pc:docMk/>
            <pc:sldMk cId="2619301236" sldId="264"/>
            <ac:spMk id="11" creationId="{DB420882-1CC0-49B4-8DDE-24EC26687506}"/>
          </ac:spMkLst>
        </pc:spChg>
        <pc:spChg chg="del">
          <ac:chgData name="Holman, David (Northampton) GBR" userId="95aa8f64-bd4b-4b7c-a9ef-c0b7831bae07" providerId="ADAL" clId="{838EA955-480A-4D59-ACAB-46C384C46246}" dt="2023-04-11T21:46:55.356" v="5577" actId="478"/>
          <ac:spMkLst>
            <pc:docMk/>
            <pc:sldMk cId="2619301236" sldId="264"/>
            <ac:spMk id="12" creationId="{E017101B-2009-4267-8513-19000E37B1F0}"/>
          </ac:spMkLst>
        </pc:spChg>
        <pc:spChg chg="del">
          <ac:chgData name="Holman, David (Northampton) GBR" userId="95aa8f64-bd4b-4b7c-a9ef-c0b7831bae07" providerId="ADAL" clId="{838EA955-480A-4D59-ACAB-46C384C46246}" dt="2023-04-11T21:47:03.409" v="5581" actId="478"/>
          <ac:spMkLst>
            <pc:docMk/>
            <pc:sldMk cId="2619301236" sldId="264"/>
            <ac:spMk id="13" creationId="{D40B843D-6615-46EB-A813-BEBD624EC685}"/>
          </ac:spMkLst>
        </pc:spChg>
        <pc:spChg chg="del mod">
          <ac:chgData name="Holman, David (Northampton) GBR" userId="95aa8f64-bd4b-4b7c-a9ef-c0b7831bae07" providerId="ADAL" clId="{838EA955-480A-4D59-ACAB-46C384C46246}" dt="2023-04-11T21:47:11.141" v="5586" actId="478"/>
          <ac:spMkLst>
            <pc:docMk/>
            <pc:sldMk cId="2619301236" sldId="264"/>
            <ac:spMk id="14" creationId="{3099A0B0-BDD0-48DA-AA3E-13153E65129F}"/>
          </ac:spMkLst>
        </pc:spChg>
        <pc:spChg chg="add del mod">
          <ac:chgData name="Holman, David (Northampton) GBR" userId="95aa8f64-bd4b-4b7c-a9ef-c0b7831bae07" providerId="ADAL" clId="{838EA955-480A-4D59-ACAB-46C384C46246}" dt="2023-04-11T21:44:31.757" v="5526" actId="478"/>
          <ac:spMkLst>
            <pc:docMk/>
            <pc:sldMk cId="2619301236" sldId="264"/>
            <ac:spMk id="15" creationId="{81A507E1-AB62-4A14-9B42-5D50061986E6}"/>
          </ac:spMkLst>
        </pc:spChg>
        <pc:spChg chg="add del mod">
          <ac:chgData name="Holman, David (Northampton) GBR" userId="95aa8f64-bd4b-4b7c-a9ef-c0b7831bae07" providerId="ADAL" clId="{838EA955-480A-4D59-ACAB-46C384C46246}" dt="2023-04-11T21:44:33.689" v="5528" actId="478"/>
          <ac:spMkLst>
            <pc:docMk/>
            <pc:sldMk cId="2619301236" sldId="264"/>
            <ac:spMk id="19" creationId="{893C7B29-7DE0-49F3-9682-4DA6AF497E66}"/>
          </ac:spMkLst>
        </pc:spChg>
        <pc:spChg chg="mod">
          <ac:chgData name="Holman, David (Northampton) GBR" userId="95aa8f64-bd4b-4b7c-a9ef-c0b7831bae07" providerId="ADAL" clId="{838EA955-480A-4D59-ACAB-46C384C46246}" dt="2023-04-11T21:59:42.053" v="6072" actId="20577"/>
          <ac:spMkLst>
            <pc:docMk/>
            <pc:sldMk cId="2619301236" sldId="264"/>
            <ac:spMk id="23" creationId="{637DEDF5-3FCD-4BC2-86A5-7BE2BF01EA38}"/>
          </ac:spMkLst>
        </pc:spChg>
        <pc:spChg chg="mod">
          <ac:chgData name="Holman, David (Northampton) GBR" userId="95aa8f64-bd4b-4b7c-a9ef-c0b7831bae07" providerId="ADAL" clId="{838EA955-480A-4D59-ACAB-46C384C46246}" dt="2023-04-11T21:59:33.536" v="6060" actId="5793"/>
          <ac:spMkLst>
            <pc:docMk/>
            <pc:sldMk cId="2619301236" sldId="264"/>
            <ac:spMk id="24" creationId="{918C3C97-444D-4600-8553-B9C4C1F8483B}"/>
          </ac:spMkLst>
        </pc:spChg>
        <pc:spChg chg="add del mod">
          <ac:chgData name="Holman, David (Northampton) GBR" userId="95aa8f64-bd4b-4b7c-a9ef-c0b7831bae07" providerId="ADAL" clId="{838EA955-480A-4D59-ACAB-46C384C46246}" dt="2023-04-11T21:44:37.060" v="5530" actId="478"/>
          <ac:spMkLst>
            <pc:docMk/>
            <pc:sldMk cId="2619301236" sldId="264"/>
            <ac:spMk id="26" creationId="{39AF77FA-D5B4-4961-B521-DF949974E90F}"/>
          </ac:spMkLst>
        </pc:spChg>
        <pc:spChg chg="add del mod">
          <ac:chgData name="Holman, David (Northampton) GBR" userId="95aa8f64-bd4b-4b7c-a9ef-c0b7831bae07" providerId="ADAL" clId="{838EA955-480A-4D59-ACAB-46C384C46246}" dt="2023-04-11T21:46:50.513" v="5575" actId="478"/>
          <ac:spMkLst>
            <pc:docMk/>
            <pc:sldMk cId="2619301236" sldId="264"/>
            <ac:spMk id="28" creationId="{61F763DB-5F1A-4847-8479-6D81C26E12C1}"/>
          </ac:spMkLst>
        </pc:spChg>
        <pc:spChg chg="add del mod">
          <ac:chgData name="Holman, David (Northampton) GBR" userId="95aa8f64-bd4b-4b7c-a9ef-c0b7831bae07" providerId="ADAL" clId="{838EA955-480A-4D59-ACAB-46C384C46246}" dt="2023-04-11T21:46:48.826" v="5574" actId="478"/>
          <ac:spMkLst>
            <pc:docMk/>
            <pc:sldMk cId="2619301236" sldId="264"/>
            <ac:spMk id="30" creationId="{D659ADF0-1A7D-4883-AA90-688F475DED71}"/>
          </ac:spMkLst>
        </pc:spChg>
        <pc:spChg chg="add del mod">
          <ac:chgData name="Holman, David (Northampton) GBR" userId="95aa8f64-bd4b-4b7c-a9ef-c0b7831bae07" providerId="ADAL" clId="{838EA955-480A-4D59-ACAB-46C384C46246}" dt="2023-04-11T21:46:53.213" v="5576" actId="478"/>
          <ac:spMkLst>
            <pc:docMk/>
            <pc:sldMk cId="2619301236" sldId="264"/>
            <ac:spMk id="32" creationId="{B46C257E-B275-496A-AAC4-A4FE97E3EFFD}"/>
          </ac:spMkLst>
        </pc:spChg>
        <pc:spChg chg="add del mod">
          <ac:chgData name="Holman, David (Northampton) GBR" userId="95aa8f64-bd4b-4b7c-a9ef-c0b7831bae07" providerId="ADAL" clId="{838EA955-480A-4D59-ACAB-46C384C46246}" dt="2023-04-11T21:46:56.543" v="5578" actId="478"/>
          <ac:spMkLst>
            <pc:docMk/>
            <pc:sldMk cId="2619301236" sldId="264"/>
            <ac:spMk id="34" creationId="{FD6E1E7D-4D23-4F3F-8B54-9AEEFF0357D1}"/>
          </ac:spMkLst>
        </pc:spChg>
        <pc:spChg chg="add del mod">
          <ac:chgData name="Holman, David (Northampton) GBR" userId="95aa8f64-bd4b-4b7c-a9ef-c0b7831bae07" providerId="ADAL" clId="{838EA955-480A-4D59-ACAB-46C384C46246}" dt="2023-04-11T21:47:01.689" v="5580" actId="478"/>
          <ac:spMkLst>
            <pc:docMk/>
            <pc:sldMk cId="2619301236" sldId="264"/>
            <ac:spMk id="36" creationId="{8F99911F-51FE-49B7-B1EA-6E6762C6EF04}"/>
          </ac:spMkLst>
        </pc:spChg>
        <pc:spChg chg="add del mod">
          <ac:chgData name="Holman, David (Northampton) GBR" userId="95aa8f64-bd4b-4b7c-a9ef-c0b7831bae07" providerId="ADAL" clId="{838EA955-480A-4D59-ACAB-46C384C46246}" dt="2023-04-11T21:47:04.700" v="5582" actId="478"/>
          <ac:spMkLst>
            <pc:docMk/>
            <pc:sldMk cId="2619301236" sldId="264"/>
            <ac:spMk id="38" creationId="{1F66347F-E596-4869-8ED2-3700843A300D}"/>
          </ac:spMkLst>
        </pc:spChg>
        <pc:spChg chg="add del mod">
          <ac:chgData name="Holman, David (Northampton) GBR" userId="95aa8f64-bd4b-4b7c-a9ef-c0b7831bae07" providerId="ADAL" clId="{838EA955-480A-4D59-ACAB-46C384C46246}" dt="2023-04-11T21:47:07.943" v="5584" actId="478"/>
          <ac:spMkLst>
            <pc:docMk/>
            <pc:sldMk cId="2619301236" sldId="264"/>
            <ac:spMk id="40" creationId="{6743095C-9A9F-40BA-82C5-BE717479C431}"/>
          </ac:spMkLst>
        </pc:spChg>
        <pc:spChg chg="add del mod">
          <ac:chgData name="Holman, David (Northampton) GBR" userId="95aa8f64-bd4b-4b7c-a9ef-c0b7831bae07" providerId="ADAL" clId="{838EA955-480A-4D59-ACAB-46C384C46246}" dt="2023-04-11T21:47:12.512" v="5587" actId="478"/>
          <ac:spMkLst>
            <pc:docMk/>
            <pc:sldMk cId="2619301236" sldId="264"/>
            <ac:spMk id="42" creationId="{41401323-58B5-42F2-AF4E-901DC0F7AADC}"/>
          </ac:spMkLst>
        </pc:spChg>
        <pc:picChg chg="add mod">
          <ac:chgData name="Holman, David (Northampton) GBR" userId="95aa8f64-bd4b-4b7c-a9ef-c0b7831bae07" providerId="ADAL" clId="{838EA955-480A-4D59-ACAB-46C384C46246}" dt="2023-04-11T21:45:02.997" v="5542" actId="14100"/>
          <ac:picMkLst>
            <pc:docMk/>
            <pc:sldMk cId="2619301236" sldId="264"/>
            <ac:picMk id="6" creationId="{E7C862AB-51DE-49CC-9D52-6629137E86F4}"/>
          </ac:picMkLst>
        </pc:picChg>
        <pc:picChg chg="del">
          <ac:chgData name="Holman, David (Northampton) GBR" userId="95aa8f64-bd4b-4b7c-a9ef-c0b7831bae07" providerId="ADAL" clId="{838EA955-480A-4D59-ACAB-46C384C46246}" dt="2023-04-11T21:44:22.791" v="5523" actId="478"/>
          <ac:picMkLst>
            <pc:docMk/>
            <pc:sldMk cId="2619301236" sldId="264"/>
            <ac:picMk id="16" creationId="{788ADF35-7762-4E85-BE67-27FDB5522B9D}"/>
          </ac:picMkLst>
        </pc:picChg>
        <pc:picChg chg="del">
          <ac:chgData name="Holman, David (Northampton) GBR" userId="95aa8f64-bd4b-4b7c-a9ef-c0b7831bae07" providerId="ADAL" clId="{838EA955-480A-4D59-ACAB-46C384C46246}" dt="2023-04-11T21:44:30.839" v="5525" actId="478"/>
          <ac:picMkLst>
            <pc:docMk/>
            <pc:sldMk cId="2619301236" sldId="264"/>
            <ac:picMk id="18" creationId="{F2557ABA-5037-481D-8C54-94B63E80E2EC}"/>
          </ac:picMkLst>
        </pc:picChg>
        <pc:picChg chg="del">
          <ac:chgData name="Holman, David (Northampton) GBR" userId="95aa8f64-bd4b-4b7c-a9ef-c0b7831bae07" providerId="ADAL" clId="{838EA955-480A-4D59-ACAB-46C384C46246}" dt="2023-04-11T21:44:32.774" v="5527" actId="478"/>
          <ac:picMkLst>
            <pc:docMk/>
            <pc:sldMk cId="2619301236" sldId="264"/>
            <ac:picMk id="20" creationId="{618E88B2-D607-4D3C-9519-A591A729DCC9}"/>
          </ac:picMkLst>
        </pc:picChg>
        <pc:picChg chg="del">
          <ac:chgData name="Holman, David (Northampton) GBR" userId="95aa8f64-bd4b-4b7c-a9ef-c0b7831bae07" providerId="ADAL" clId="{838EA955-480A-4D59-ACAB-46C384C46246}" dt="2023-04-11T21:44:34.744" v="5529" actId="478"/>
          <ac:picMkLst>
            <pc:docMk/>
            <pc:sldMk cId="2619301236" sldId="264"/>
            <ac:picMk id="22" creationId="{82AF3253-9767-4EC7-B0DB-3A850BEFB035}"/>
          </ac:picMkLst>
        </pc:picChg>
      </pc:sldChg>
      <pc:sldChg chg="del">
        <pc:chgData name="Holman, David (Northampton) GBR" userId="95aa8f64-bd4b-4b7c-a9ef-c0b7831bae07" providerId="ADAL" clId="{838EA955-480A-4D59-ACAB-46C384C46246}" dt="2023-04-11T21:48:34.477" v="5589" actId="2696"/>
        <pc:sldMkLst>
          <pc:docMk/>
          <pc:sldMk cId="744379741" sldId="265"/>
        </pc:sldMkLst>
      </pc:sldChg>
      <pc:sldChg chg="del">
        <pc:chgData name="Holman, David (Northampton) GBR" userId="95aa8f64-bd4b-4b7c-a9ef-c0b7831bae07" providerId="ADAL" clId="{838EA955-480A-4D59-ACAB-46C384C46246}" dt="2023-04-11T21:45:56.191" v="5549" actId="2696"/>
        <pc:sldMkLst>
          <pc:docMk/>
          <pc:sldMk cId="1742861620" sldId="266"/>
        </pc:sldMkLst>
      </pc:sldChg>
      <pc:sldChg chg="del">
        <pc:chgData name="Holman, David (Northampton) GBR" userId="95aa8f64-bd4b-4b7c-a9ef-c0b7831bae07" providerId="ADAL" clId="{838EA955-480A-4D59-ACAB-46C384C46246}" dt="2023-04-11T20:37:43.902" v="2857" actId="2696"/>
        <pc:sldMkLst>
          <pc:docMk/>
          <pc:sldMk cId="2303579910" sldId="268"/>
        </pc:sldMkLst>
      </pc:sldChg>
      <pc:sldChg chg="del">
        <pc:chgData name="Holman, David (Northampton) GBR" userId="95aa8f64-bd4b-4b7c-a9ef-c0b7831bae07" providerId="ADAL" clId="{838EA955-480A-4D59-ACAB-46C384C46246}" dt="2023-04-11T21:47:28.523" v="5588" actId="47"/>
        <pc:sldMkLst>
          <pc:docMk/>
          <pc:sldMk cId="2499682613" sldId="269"/>
        </pc:sldMkLst>
      </pc:sldChg>
      <pc:sldChg chg="addSp delSp modSp del mod">
        <pc:chgData name="Holman, David (Northampton) GBR" userId="95aa8f64-bd4b-4b7c-a9ef-c0b7831bae07" providerId="ADAL" clId="{838EA955-480A-4D59-ACAB-46C384C46246}" dt="2023-04-11T21:45:39.970" v="5546" actId="2696"/>
        <pc:sldMkLst>
          <pc:docMk/>
          <pc:sldMk cId="2896385493" sldId="270"/>
        </pc:sldMkLst>
        <pc:spChg chg="add mod">
          <ac:chgData name="Holman, David (Northampton) GBR" userId="95aa8f64-bd4b-4b7c-a9ef-c0b7831bae07" providerId="ADAL" clId="{838EA955-480A-4D59-ACAB-46C384C46246}" dt="2023-04-11T21:45:35.687" v="5545" actId="478"/>
          <ac:spMkLst>
            <pc:docMk/>
            <pc:sldMk cId="2896385493" sldId="270"/>
            <ac:spMk id="4" creationId="{C2FB96F7-7E93-437E-933B-87EFBB74D78C}"/>
          </ac:spMkLst>
        </pc:spChg>
        <pc:graphicFrameChg chg="del">
          <ac:chgData name="Holman, David (Northampton) GBR" userId="95aa8f64-bd4b-4b7c-a9ef-c0b7831bae07" providerId="ADAL" clId="{838EA955-480A-4D59-ACAB-46C384C46246}" dt="2023-04-11T21:45:35.687" v="5545" actId="478"/>
          <ac:graphicFrameMkLst>
            <pc:docMk/>
            <pc:sldMk cId="2896385493" sldId="270"/>
            <ac:graphicFrameMk id="33" creationId="{7BC1F95D-CCD2-421B-B06B-706699FAAD5D}"/>
          </ac:graphicFrameMkLst>
        </pc:graphicFrameChg>
      </pc:sldChg>
      <pc:sldChg chg="delSp modSp mod">
        <pc:chgData name="Holman, David (Northampton) GBR" userId="95aa8f64-bd4b-4b7c-a9ef-c0b7831bae07" providerId="ADAL" clId="{838EA955-480A-4D59-ACAB-46C384C46246}" dt="2023-04-11T22:02:44.342" v="6096" actId="478"/>
        <pc:sldMkLst>
          <pc:docMk/>
          <pc:sldMk cId="1969787568" sldId="271"/>
        </pc:sldMkLst>
        <pc:spChg chg="mod">
          <ac:chgData name="Holman, David (Northampton) GBR" userId="95aa8f64-bd4b-4b7c-a9ef-c0b7831bae07" providerId="ADAL" clId="{838EA955-480A-4D59-ACAB-46C384C46246}" dt="2023-04-11T21:46:22.193" v="5568" actId="255"/>
          <ac:spMkLst>
            <pc:docMk/>
            <pc:sldMk cId="1969787568" sldId="271"/>
            <ac:spMk id="2" creationId="{8BDF1EDE-5423-435C-B149-87AB1BC22B83}"/>
          </ac:spMkLst>
        </pc:spChg>
        <pc:spChg chg="mod">
          <ac:chgData name="Holman, David (Northampton) GBR" userId="95aa8f64-bd4b-4b7c-a9ef-c0b7831bae07" providerId="ADAL" clId="{838EA955-480A-4D59-ACAB-46C384C46246}" dt="2023-04-11T21:46:28.824" v="5569" actId="255"/>
          <ac:spMkLst>
            <pc:docMk/>
            <pc:sldMk cId="1969787568" sldId="271"/>
            <ac:spMk id="3" creationId="{AF64C29E-DF30-4DC6-AB95-2016F9A703B6}"/>
          </ac:spMkLst>
        </pc:spChg>
        <pc:spChg chg="del mod">
          <ac:chgData name="Holman, David (Northampton) GBR" userId="95aa8f64-bd4b-4b7c-a9ef-c0b7831bae07" providerId="ADAL" clId="{838EA955-480A-4D59-ACAB-46C384C46246}" dt="2023-04-11T22:02:42.322" v="6095" actId="478"/>
          <ac:spMkLst>
            <pc:docMk/>
            <pc:sldMk cId="1969787568" sldId="271"/>
            <ac:spMk id="4" creationId="{A47C7382-18E7-4821-8C61-461D6BBE08FC}"/>
          </ac:spMkLst>
        </pc:spChg>
        <pc:spChg chg="del mod">
          <ac:chgData name="Holman, David (Northampton) GBR" userId="95aa8f64-bd4b-4b7c-a9ef-c0b7831bae07" providerId="ADAL" clId="{838EA955-480A-4D59-ACAB-46C384C46246}" dt="2023-04-11T22:02:44.342" v="6096" actId="478"/>
          <ac:spMkLst>
            <pc:docMk/>
            <pc:sldMk cId="1969787568" sldId="271"/>
            <ac:spMk id="5" creationId="{3990FA1B-5022-47AB-A0AE-8F5C5797997C}"/>
          </ac:spMkLst>
        </pc:spChg>
      </pc:sldChg>
      <pc:sldChg chg="delSp modSp add mod">
        <pc:chgData name="Holman, David (Northampton) GBR" userId="95aa8f64-bd4b-4b7c-a9ef-c0b7831bae07" providerId="ADAL" clId="{838EA955-480A-4D59-ACAB-46C384C46246}" dt="2023-04-11T22:12:06.479" v="6097" actId="255"/>
        <pc:sldMkLst>
          <pc:docMk/>
          <pc:sldMk cId="1441189810" sldId="272"/>
        </pc:sldMkLst>
        <pc:spChg chg="mod">
          <ac:chgData name="Holman, David (Northampton) GBR" userId="95aa8f64-bd4b-4b7c-a9ef-c0b7831bae07" providerId="ADAL" clId="{838EA955-480A-4D59-ACAB-46C384C46246}" dt="2023-04-11T21:31:30.084" v="5309" actId="2711"/>
          <ac:spMkLst>
            <pc:docMk/>
            <pc:sldMk cId="1441189810" sldId="272"/>
            <ac:spMk id="2" creationId="{0A32731C-311B-46F7-A865-6C3AF6B09A47}"/>
          </ac:spMkLst>
        </pc:spChg>
        <pc:spChg chg="mod">
          <ac:chgData name="Holman, David (Northampton) GBR" userId="95aa8f64-bd4b-4b7c-a9ef-c0b7831bae07" providerId="ADAL" clId="{838EA955-480A-4D59-ACAB-46C384C46246}" dt="2023-04-11T22:12:06.479" v="6097" actId="255"/>
          <ac:spMkLst>
            <pc:docMk/>
            <pc:sldMk cId="1441189810" sldId="272"/>
            <ac:spMk id="3" creationId="{9D5232F9-FD00-464A-9F17-619C91AEF8F3}"/>
          </ac:spMkLst>
        </pc:spChg>
        <pc:spChg chg="del">
          <ac:chgData name="Holman, David (Northampton) GBR" userId="95aa8f64-bd4b-4b7c-a9ef-c0b7831bae07" providerId="ADAL" clId="{838EA955-480A-4D59-ACAB-46C384C46246}" dt="2023-04-11T22:01:11.873" v="6078" actId="478"/>
          <ac:spMkLst>
            <pc:docMk/>
            <pc:sldMk cId="1441189810" sldId="272"/>
            <ac:spMk id="4" creationId="{70E12647-CCB2-45E2-A9CB-A868F490497E}"/>
          </ac:spMkLst>
        </pc:spChg>
        <pc:spChg chg="del">
          <ac:chgData name="Holman, David (Northampton) GBR" userId="95aa8f64-bd4b-4b7c-a9ef-c0b7831bae07" providerId="ADAL" clId="{838EA955-480A-4D59-ACAB-46C384C46246}" dt="2023-04-11T22:01:15.481" v="6079" actId="478"/>
          <ac:spMkLst>
            <pc:docMk/>
            <pc:sldMk cId="1441189810" sldId="272"/>
            <ac:spMk id="5" creationId="{8D51ED20-04D4-4894-B0C2-9C541A61A734}"/>
          </ac:spMkLst>
        </pc:spChg>
      </pc:sldChg>
      <pc:sldChg chg="delSp modSp add mod">
        <pc:chgData name="Holman, David (Northampton) GBR" userId="95aa8f64-bd4b-4b7c-a9ef-c0b7831bae07" providerId="ADAL" clId="{838EA955-480A-4D59-ACAB-46C384C46246}" dt="2023-04-11T22:18:27.015" v="6401" actId="20577"/>
        <pc:sldMkLst>
          <pc:docMk/>
          <pc:sldMk cId="1755226061" sldId="273"/>
        </pc:sldMkLst>
        <pc:spChg chg="mod">
          <ac:chgData name="Holman, David (Northampton) GBR" userId="95aa8f64-bd4b-4b7c-a9ef-c0b7831bae07" providerId="ADAL" clId="{838EA955-480A-4D59-ACAB-46C384C46246}" dt="2023-04-11T21:31:40.189" v="5311" actId="27636"/>
          <ac:spMkLst>
            <pc:docMk/>
            <pc:sldMk cId="1755226061" sldId="273"/>
            <ac:spMk id="2" creationId="{0A32731C-311B-46F7-A865-6C3AF6B09A47}"/>
          </ac:spMkLst>
        </pc:spChg>
        <pc:spChg chg="mod">
          <ac:chgData name="Holman, David (Northampton) GBR" userId="95aa8f64-bd4b-4b7c-a9ef-c0b7831bae07" providerId="ADAL" clId="{838EA955-480A-4D59-ACAB-46C384C46246}" dt="2023-04-11T22:18:27.015" v="6401" actId="20577"/>
          <ac:spMkLst>
            <pc:docMk/>
            <pc:sldMk cId="1755226061" sldId="273"/>
            <ac:spMk id="3" creationId="{9D5232F9-FD00-464A-9F17-619C91AEF8F3}"/>
          </ac:spMkLst>
        </pc:spChg>
        <pc:spChg chg="del">
          <ac:chgData name="Holman, David (Northampton) GBR" userId="95aa8f64-bd4b-4b7c-a9ef-c0b7831bae07" providerId="ADAL" clId="{838EA955-480A-4D59-ACAB-46C384C46246}" dt="2023-04-11T22:01:18.852" v="6080" actId="478"/>
          <ac:spMkLst>
            <pc:docMk/>
            <pc:sldMk cId="1755226061" sldId="273"/>
            <ac:spMk id="4" creationId="{70E12647-CCB2-45E2-A9CB-A868F490497E}"/>
          </ac:spMkLst>
        </pc:spChg>
        <pc:spChg chg="del">
          <ac:chgData name="Holman, David (Northampton) GBR" userId="95aa8f64-bd4b-4b7c-a9ef-c0b7831bae07" providerId="ADAL" clId="{838EA955-480A-4D59-ACAB-46C384C46246}" dt="2023-04-11T22:01:20.763" v="6081" actId="478"/>
          <ac:spMkLst>
            <pc:docMk/>
            <pc:sldMk cId="1755226061" sldId="273"/>
            <ac:spMk id="5" creationId="{8D51ED20-04D4-4894-B0C2-9C541A61A734}"/>
          </ac:spMkLst>
        </pc:spChg>
      </pc:sldChg>
      <pc:sldChg chg="delSp modSp add mod">
        <pc:chgData name="Holman, David (Northampton) GBR" userId="95aa8f64-bd4b-4b7c-a9ef-c0b7831bae07" providerId="ADAL" clId="{838EA955-480A-4D59-ACAB-46C384C46246}" dt="2023-04-11T22:01:27.842" v="6084" actId="478"/>
        <pc:sldMkLst>
          <pc:docMk/>
          <pc:sldMk cId="1686009537" sldId="274"/>
        </pc:sldMkLst>
        <pc:spChg chg="mod">
          <ac:chgData name="Holman, David (Northampton) GBR" userId="95aa8f64-bd4b-4b7c-a9ef-c0b7831bae07" providerId="ADAL" clId="{838EA955-480A-4D59-ACAB-46C384C46246}" dt="2023-04-11T21:36:46.275" v="5395" actId="113"/>
          <ac:spMkLst>
            <pc:docMk/>
            <pc:sldMk cId="1686009537" sldId="274"/>
            <ac:spMk id="2" creationId="{0A32731C-311B-46F7-A865-6C3AF6B09A47}"/>
          </ac:spMkLst>
        </pc:spChg>
        <pc:spChg chg="mod">
          <ac:chgData name="Holman, David (Northampton) GBR" userId="95aa8f64-bd4b-4b7c-a9ef-c0b7831bae07" providerId="ADAL" clId="{838EA955-480A-4D59-ACAB-46C384C46246}" dt="2023-04-11T21:35:48.838" v="5371" actId="20577"/>
          <ac:spMkLst>
            <pc:docMk/>
            <pc:sldMk cId="1686009537" sldId="274"/>
            <ac:spMk id="3" creationId="{9D5232F9-FD00-464A-9F17-619C91AEF8F3}"/>
          </ac:spMkLst>
        </pc:spChg>
        <pc:spChg chg="del mod">
          <ac:chgData name="Holman, David (Northampton) GBR" userId="95aa8f64-bd4b-4b7c-a9ef-c0b7831bae07" providerId="ADAL" clId="{838EA955-480A-4D59-ACAB-46C384C46246}" dt="2023-04-11T22:01:25.875" v="6083" actId="478"/>
          <ac:spMkLst>
            <pc:docMk/>
            <pc:sldMk cId="1686009537" sldId="274"/>
            <ac:spMk id="4" creationId="{70E12647-CCB2-45E2-A9CB-A868F490497E}"/>
          </ac:spMkLst>
        </pc:spChg>
        <pc:spChg chg="del">
          <ac:chgData name="Holman, David (Northampton) GBR" userId="95aa8f64-bd4b-4b7c-a9ef-c0b7831bae07" providerId="ADAL" clId="{838EA955-480A-4D59-ACAB-46C384C46246}" dt="2023-04-11T22:01:27.842" v="6084" actId="478"/>
          <ac:spMkLst>
            <pc:docMk/>
            <pc:sldMk cId="1686009537" sldId="274"/>
            <ac:spMk id="5" creationId="{8D51ED20-04D4-4894-B0C2-9C541A61A734}"/>
          </ac:spMkLst>
        </pc:spChg>
      </pc:sldChg>
      <pc:sldChg chg="addSp delSp modSp add mod">
        <pc:chgData name="Holman, David (Northampton) GBR" userId="95aa8f64-bd4b-4b7c-a9ef-c0b7831bae07" providerId="ADAL" clId="{838EA955-480A-4D59-ACAB-46C384C46246}" dt="2023-04-11T22:01:33.571" v="6087" actId="478"/>
        <pc:sldMkLst>
          <pc:docMk/>
          <pc:sldMk cId="1057214947" sldId="275"/>
        </pc:sldMkLst>
        <pc:spChg chg="mod">
          <ac:chgData name="Holman, David (Northampton) GBR" userId="95aa8f64-bd4b-4b7c-a9ef-c0b7831bae07" providerId="ADAL" clId="{838EA955-480A-4D59-ACAB-46C384C46246}" dt="2023-04-11T21:37:46.100" v="5447" actId="2711"/>
          <ac:spMkLst>
            <pc:docMk/>
            <pc:sldMk cId="1057214947" sldId="275"/>
            <ac:spMk id="2" creationId="{0A32731C-311B-46F7-A865-6C3AF6B09A47}"/>
          </ac:spMkLst>
        </pc:spChg>
        <pc:spChg chg="mod">
          <ac:chgData name="Holman, David (Northampton) GBR" userId="95aa8f64-bd4b-4b7c-a9ef-c0b7831bae07" providerId="ADAL" clId="{838EA955-480A-4D59-ACAB-46C384C46246}" dt="2023-04-11T21:37:50.852" v="5448" actId="2711"/>
          <ac:spMkLst>
            <pc:docMk/>
            <pc:sldMk cId="1057214947" sldId="275"/>
            <ac:spMk id="3" creationId="{9D5232F9-FD00-464A-9F17-619C91AEF8F3}"/>
          </ac:spMkLst>
        </pc:spChg>
        <pc:spChg chg="del">
          <ac:chgData name="Holman, David (Northampton) GBR" userId="95aa8f64-bd4b-4b7c-a9ef-c0b7831bae07" providerId="ADAL" clId="{838EA955-480A-4D59-ACAB-46C384C46246}" dt="2023-04-11T22:01:31.187" v="6085" actId="478"/>
          <ac:spMkLst>
            <pc:docMk/>
            <pc:sldMk cId="1057214947" sldId="275"/>
            <ac:spMk id="4" creationId="{70E12647-CCB2-45E2-A9CB-A868F490497E}"/>
          </ac:spMkLst>
        </pc:spChg>
        <pc:spChg chg="del mod">
          <ac:chgData name="Holman, David (Northampton) GBR" userId="95aa8f64-bd4b-4b7c-a9ef-c0b7831bae07" providerId="ADAL" clId="{838EA955-480A-4D59-ACAB-46C384C46246}" dt="2023-04-11T22:01:33.571" v="6087" actId="478"/>
          <ac:spMkLst>
            <pc:docMk/>
            <pc:sldMk cId="1057214947" sldId="275"/>
            <ac:spMk id="5" creationId="{8D51ED20-04D4-4894-B0C2-9C541A61A734}"/>
          </ac:spMkLst>
        </pc:spChg>
        <pc:picChg chg="add mod">
          <ac:chgData name="Holman, David (Northampton) GBR" userId="95aa8f64-bd4b-4b7c-a9ef-c0b7831bae07" providerId="ADAL" clId="{838EA955-480A-4D59-ACAB-46C384C46246}" dt="2023-04-11T21:20:28.710" v="4997" actId="1076"/>
          <ac:picMkLst>
            <pc:docMk/>
            <pc:sldMk cId="1057214947" sldId="275"/>
            <ac:picMk id="8" creationId="{5B328CCE-B3FB-448B-87F2-C831E0CFE10B}"/>
          </ac:picMkLst>
        </pc:picChg>
      </pc:sldChg>
      <pc:sldChg chg="addSp delSp modSp add mod">
        <pc:chgData name="Holman, David (Northampton) GBR" userId="95aa8f64-bd4b-4b7c-a9ef-c0b7831bae07" providerId="ADAL" clId="{838EA955-480A-4D59-ACAB-46C384C46246}" dt="2023-04-11T22:01:38.471" v="6089" actId="478"/>
        <pc:sldMkLst>
          <pc:docMk/>
          <pc:sldMk cId="2953149006" sldId="276"/>
        </pc:sldMkLst>
        <pc:spChg chg="mod">
          <ac:chgData name="Holman, David (Northampton) GBR" userId="95aa8f64-bd4b-4b7c-a9ef-c0b7831bae07" providerId="ADAL" clId="{838EA955-480A-4D59-ACAB-46C384C46246}" dt="2023-04-11T21:38:36.889" v="5487" actId="20577"/>
          <ac:spMkLst>
            <pc:docMk/>
            <pc:sldMk cId="2953149006" sldId="276"/>
            <ac:spMk id="2" creationId="{0A32731C-311B-46F7-A865-6C3AF6B09A47}"/>
          </ac:spMkLst>
        </pc:spChg>
        <pc:spChg chg="mod">
          <ac:chgData name="Holman, David (Northampton) GBR" userId="95aa8f64-bd4b-4b7c-a9ef-c0b7831bae07" providerId="ADAL" clId="{838EA955-480A-4D59-ACAB-46C384C46246}" dt="2023-04-11T21:38:45.584" v="5488" actId="2711"/>
          <ac:spMkLst>
            <pc:docMk/>
            <pc:sldMk cId="2953149006" sldId="276"/>
            <ac:spMk id="3" creationId="{9D5232F9-FD00-464A-9F17-619C91AEF8F3}"/>
          </ac:spMkLst>
        </pc:spChg>
        <pc:spChg chg="del">
          <ac:chgData name="Holman, David (Northampton) GBR" userId="95aa8f64-bd4b-4b7c-a9ef-c0b7831bae07" providerId="ADAL" clId="{838EA955-480A-4D59-ACAB-46C384C46246}" dt="2023-04-11T22:01:36.901" v="6088" actId="478"/>
          <ac:spMkLst>
            <pc:docMk/>
            <pc:sldMk cId="2953149006" sldId="276"/>
            <ac:spMk id="4" creationId="{70E12647-CCB2-45E2-A9CB-A868F490497E}"/>
          </ac:spMkLst>
        </pc:spChg>
        <pc:spChg chg="del">
          <ac:chgData name="Holman, David (Northampton) GBR" userId="95aa8f64-bd4b-4b7c-a9ef-c0b7831bae07" providerId="ADAL" clId="{838EA955-480A-4D59-ACAB-46C384C46246}" dt="2023-04-11T22:01:38.471" v="6089" actId="478"/>
          <ac:spMkLst>
            <pc:docMk/>
            <pc:sldMk cId="2953149006" sldId="276"/>
            <ac:spMk id="5" creationId="{8D51ED20-04D4-4894-B0C2-9C541A61A734}"/>
          </ac:spMkLst>
        </pc:spChg>
        <pc:picChg chg="add del mod">
          <ac:chgData name="Holman, David (Northampton) GBR" userId="95aa8f64-bd4b-4b7c-a9ef-c0b7831bae07" providerId="ADAL" clId="{838EA955-480A-4D59-ACAB-46C384C46246}" dt="2023-04-11T20:53:56.453" v="3239" actId="478"/>
          <ac:picMkLst>
            <pc:docMk/>
            <pc:sldMk cId="2953149006" sldId="276"/>
            <ac:picMk id="8" creationId="{A00BB75E-3B62-4D2E-BFE3-7FDF5B715714}"/>
          </ac:picMkLst>
        </pc:picChg>
      </pc:sldChg>
      <pc:sldChg chg="delSp modSp add mod">
        <pc:chgData name="Holman, David (Northampton) GBR" userId="95aa8f64-bd4b-4b7c-a9ef-c0b7831bae07" providerId="ADAL" clId="{838EA955-480A-4D59-ACAB-46C384C46246}" dt="2023-04-11T22:01:44.460" v="6091" actId="478"/>
        <pc:sldMkLst>
          <pc:docMk/>
          <pc:sldMk cId="1394887230" sldId="277"/>
        </pc:sldMkLst>
        <pc:spChg chg="mod">
          <ac:chgData name="Holman, David (Northampton) GBR" userId="95aa8f64-bd4b-4b7c-a9ef-c0b7831bae07" providerId="ADAL" clId="{838EA955-480A-4D59-ACAB-46C384C46246}" dt="2023-04-11T21:38:57.956" v="5489" actId="2711"/>
          <ac:spMkLst>
            <pc:docMk/>
            <pc:sldMk cId="1394887230" sldId="277"/>
            <ac:spMk id="2" creationId="{0A32731C-311B-46F7-A865-6C3AF6B09A47}"/>
          </ac:spMkLst>
        </pc:spChg>
        <pc:spChg chg="mod">
          <ac:chgData name="Holman, David (Northampton) GBR" userId="95aa8f64-bd4b-4b7c-a9ef-c0b7831bae07" providerId="ADAL" clId="{838EA955-480A-4D59-ACAB-46C384C46246}" dt="2023-04-11T21:39:07.778" v="5491" actId="1076"/>
          <ac:spMkLst>
            <pc:docMk/>
            <pc:sldMk cId="1394887230" sldId="277"/>
            <ac:spMk id="3" creationId="{9D5232F9-FD00-464A-9F17-619C91AEF8F3}"/>
          </ac:spMkLst>
        </pc:spChg>
        <pc:spChg chg="del">
          <ac:chgData name="Holman, David (Northampton) GBR" userId="95aa8f64-bd4b-4b7c-a9ef-c0b7831bae07" providerId="ADAL" clId="{838EA955-480A-4D59-ACAB-46C384C46246}" dt="2023-04-11T22:01:42.192" v="6090" actId="478"/>
          <ac:spMkLst>
            <pc:docMk/>
            <pc:sldMk cId="1394887230" sldId="277"/>
            <ac:spMk id="4" creationId="{70E12647-CCB2-45E2-A9CB-A868F490497E}"/>
          </ac:spMkLst>
        </pc:spChg>
        <pc:spChg chg="del">
          <ac:chgData name="Holman, David (Northampton) GBR" userId="95aa8f64-bd4b-4b7c-a9ef-c0b7831bae07" providerId="ADAL" clId="{838EA955-480A-4D59-ACAB-46C384C46246}" dt="2023-04-11T22:01:44.460" v="6091" actId="478"/>
          <ac:spMkLst>
            <pc:docMk/>
            <pc:sldMk cId="1394887230" sldId="277"/>
            <ac:spMk id="5" creationId="{8D51ED20-04D4-4894-B0C2-9C541A61A734}"/>
          </ac:spMkLst>
        </pc:spChg>
      </pc:sldChg>
      <pc:sldChg chg="modSp add del mod">
        <pc:chgData name="Holman, David (Northampton) GBR" userId="95aa8f64-bd4b-4b7c-a9ef-c0b7831bae07" providerId="ADAL" clId="{838EA955-480A-4D59-ACAB-46C384C46246}" dt="2023-04-11T21:16:22.371" v="4952" actId="2696"/>
        <pc:sldMkLst>
          <pc:docMk/>
          <pc:sldMk cId="2720924216" sldId="278"/>
        </pc:sldMkLst>
        <pc:spChg chg="mod">
          <ac:chgData name="Holman, David (Northampton) GBR" userId="95aa8f64-bd4b-4b7c-a9ef-c0b7831bae07" providerId="ADAL" clId="{838EA955-480A-4D59-ACAB-46C384C46246}" dt="2023-04-11T21:10:57.104" v="4510" actId="20577"/>
          <ac:spMkLst>
            <pc:docMk/>
            <pc:sldMk cId="2720924216" sldId="278"/>
            <ac:spMk id="3" creationId="{9D5232F9-FD00-464A-9F17-619C91AEF8F3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E7F456E-01A6-4013-ACA5-F5492591A24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84983A3-9B9B-4D61-97C9-B9E239A3159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6F32FC-4BD9-442A-A8C6-51598C909FE3}" type="datetimeFigureOut">
              <a:rPr lang="en-US" smtClean="0"/>
              <a:t>4/11/2023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EABE74-7A97-4D17-8390-42ADD25C33C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C1DBD-1052-425E-BF3C-983304BED57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EEFA9E-C190-4F5C-8394-BD5F1CD55C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480191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6371FA-A98D-41E8-93F4-09945841298A}" type="datetimeFigureOut">
              <a:rPr lang="en-US" smtClean="0"/>
              <a:t>4/11/2023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289C57-55D7-40A4-A101-E74FAC7A092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9902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16040" y="4434840"/>
            <a:ext cx="4941771" cy="1122202"/>
          </a:xfrm>
        </p:spPr>
        <p:txBody>
          <a:bodyPr anchor="b">
            <a:noAutofit/>
          </a:bodyPr>
          <a:lstStyle>
            <a:lvl1pPr algn="l">
              <a:defRPr sz="3600" spc="1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6041" y="5586890"/>
            <a:ext cx="4941770" cy="396660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A04F1E16-9A84-4D0E-9706-79C396AF6AE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9358" t="23650" b="-1"/>
          <a:stretch/>
        </p:blipFill>
        <p:spPr>
          <a:xfrm>
            <a:off x="0" y="0"/>
            <a:ext cx="9488312" cy="5054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826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D514C6BF-376E-43E8-881D-2E767426990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8301" r="28341" b="23071"/>
          <a:stretch/>
        </p:blipFill>
        <p:spPr>
          <a:xfrm>
            <a:off x="5488815" y="0"/>
            <a:ext cx="670318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0A9B92-C2D0-466A-A680-A35832C452B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33500" y="1020445"/>
            <a:ext cx="2895600" cy="1325563"/>
          </a:xfrm>
        </p:spPr>
        <p:txBody>
          <a:bodyPr anchor="b">
            <a:normAutofit/>
          </a:bodyPr>
          <a:lstStyle>
            <a:lvl1pPr>
              <a:defRPr sz="280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41CE6-5A88-4C5C-B2A4-6A5D2153B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0" y="2924175"/>
            <a:ext cx="2895600" cy="2519363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lnSpc>
                <a:spcPct val="150000"/>
              </a:lnSpc>
              <a:buNone/>
              <a:defRPr sz="1400">
                <a:solidFill>
                  <a:schemeClr val="bg1"/>
                </a:solidFill>
              </a:defRPr>
            </a:lvl2pPr>
            <a:lvl3pPr marL="914400" indent="0">
              <a:lnSpc>
                <a:spcPct val="150000"/>
              </a:lnSpc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lnSpc>
                <a:spcPct val="150000"/>
              </a:lnSpc>
              <a:buNone/>
              <a:defRPr sz="1400">
                <a:solidFill>
                  <a:schemeClr val="bg1"/>
                </a:solidFill>
              </a:defRPr>
            </a:lvl4pPr>
            <a:lvl5pPr marL="1828800" indent="0">
              <a:lnSpc>
                <a:spcPct val="150000"/>
              </a:lnSpc>
              <a:buNone/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9F5093-3C53-4152-B8FE-0522E07952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33500" y="6356350"/>
            <a:ext cx="985157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7F11D-8AF8-44D6-A48B-D8C7779B8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69886" y="6356349"/>
            <a:ext cx="2482842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C0879-6B0F-4AF6-A997-EC61DA896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36305" y="6356350"/>
            <a:ext cx="987552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2124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62075" y="1671639"/>
            <a:ext cx="5111750" cy="1204912"/>
          </a:xfrm>
        </p:spPr>
        <p:txBody>
          <a:bodyPr anchor="b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2075" y="3660774"/>
            <a:ext cx="5111750" cy="1525588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11EBF9-6826-475B-8079-C11128991B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2192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B726A3-DF54-47D2-8C3A-34FD43A19E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463800" y="6356350"/>
            <a:ext cx="34798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CD125A-4493-4967-9146-841D0EF3B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D7A1CF8B-3479-49A3-A30E-2F2ECE962075}"/>
              </a:ext>
            </a:extLst>
          </p:cNvPr>
          <p:cNvGrpSpPr/>
          <p:nvPr userDrawn="1"/>
        </p:nvGrpSpPr>
        <p:grpSpPr>
          <a:xfrm>
            <a:off x="6953250" y="-25401"/>
            <a:ext cx="5238750" cy="6902451"/>
            <a:chOff x="6953250" y="-25401"/>
            <a:chExt cx="5238750" cy="690245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9FBD260-5143-4B12-B9F8-33E48D548909}"/>
                </a:ext>
              </a:extLst>
            </p:cNvPr>
            <p:cNvCxnSpPr/>
            <p:nvPr userDrawn="1"/>
          </p:nvCxnSpPr>
          <p:spPr>
            <a:xfrm>
              <a:off x="9096375" y="1497012"/>
              <a:ext cx="3095625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D87F08D6-2CA7-4A5A-BE34-07113DCA535D}"/>
                </a:ext>
              </a:extLst>
            </p:cNvPr>
            <p:cNvCxnSpPr/>
            <p:nvPr userDrawn="1"/>
          </p:nvCxnSpPr>
          <p:spPr>
            <a:xfrm flipH="1">
              <a:off x="6953250" y="-25401"/>
              <a:ext cx="3790950" cy="6902451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497359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Brea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91350" y="2148840"/>
            <a:ext cx="4179570" cy="1715531"/>
          </a:xfrm>
        </p:spPr>
        <p:txBody>
          <a:bodyPr anchor="b">
            <a:noAutofit/>
          </a:bodyPr>
          <a:lstStyle>
            <a:lvl1pPr algn="l">
              <a:defRPr sz="360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91350" y="3962003"/>
            <a:ext cx="4179570" cy="365125"/>
          </a:xfrm>
        </p:spPr>
        <p:txBody>
          <a:bodyPr>
            <a:normAutofit/>
          </a:bodyPr>
          <a:lstStyle>
            <a:lvl1pPr marL="0" indent="0" algn="l">
              <a:buNone/>
              <a:defRPr sz="16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F05D2CCB-CCFC-4A8A-ADA9-C1E4D13B968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828675"/>
            <a:ext cx="5876925" cy="520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95123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hart Placeholder 6">
            <a:extLst>
              <a:ext uri="{FF2B5EF4-FFF2-40B4-BE49-F238E27FC236}">
                <a16:creationId xmlns:a16="http://schemas.microsoft.com/office/drawing/2014/main" id="{08AF2DB4-A973-4307-B59C-6058A138835C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838200" y="2111608"/>
            <a:ext cx="10515600" cy="3744912"/>
          </a:xfrm>
        </p:spPr>
        <p:txBody>
          <a:bodyPr/>
          <a:lstStyle/>
          <a:p>
            <a:r>
              <a:rPr lang="en-US"/>
              <a:t>Click icon to add chart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52777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C3975522-461E-4D79-B5B9-BF9471B54688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838200" y="2111381"/>
            <a:ext cx="10515600" cy="3744913"/>
          </a:xfrm>
        </p:spPr>
        <p:txBody>
          <a:bodyPr/>
          <a:lstStyle/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06800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AEE644D4-F9A4-4237-BD5C-4B97ABA933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558165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FF67A8-55FA-435D-A18C-96D63D22B5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57724" y="2809875"/>
            <a:ext cx="6696075" cy="1909763"/>
          </a:xfrm>
        </p:spPr>
        <p:txBody>
          <a:bodyPr anchor="b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104828DA-5EC5-4A00-9A7B-CD9668EF24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7725" y="5028803"/>
            <a:ext cx="6696074" cy="365125"/>
          </a:xfrm>
        </p:spPr>
        <p:txBody>
          <a:bodyPr anchor="b">
            <a:normAutofit/>
          </a:bodyPr>
          <a:lstStyle>
            <a:lvl1pPr marL="0" indent="0" algn="l">
              <a:buNone/>
              <a:defRPr sz="16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303E9A-96BC-4283-A6E1-5948AEB119F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76774" y="6356350"/>
            <a:ext cx="169545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A19C49-052B-4D3E-B227-1D787463CE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43699" y="6356350"/>
            <a:ext cx="2543175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5E724A-95F0-41B6-A77E-EDD067272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658350" y="6356350"/>
            <a:ext cx="1695450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DAC7E4E-FE06-4E90-8107-6B543E551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 flipV="1">
            <a:off x="2209800" y="0"/>
            <a:ext cx="243840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3065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Slide 4 Peop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487181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28568" y="5084524"/>
            <a:ext cx="2317707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487181" y="5464114"/>
            <a:ext cx="1845511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836914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578300" y="5084524"/>
            <a:ext cx="2330816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836913" y="5478796"/>
            <a:ext cx="1855949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32757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pPr lvl="1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068964" y="5084524"/>
            <a:ext cx="2317707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327577" y="5478796"/>
            <a:ext cx="1845511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74745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488845" y="5084524"/>
            <a:ext cx="2317706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747458" y="5464114"/>
            <a:ext cx="184551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3C911F2-9041-416A-B83C-F23B354E0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334250" y="0"/>
            <a:ext cx="4857750" cy="1724025"/>
            <a:chOff x="7334250" y="0"/>
            <a:chExt cx="4857750" cy="1724025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E4B72DA-52CB-4D39-A342-8857B4D959B2}"/>
                </a:ext>
              </a:extLst>
            </p:cNvPr>
            <p:cNvCxnSpPr/>
            <p:nvPr userDrawn="1"/>
          </p:nvCxnSpPr>
          <p:spPr>
            <a:xfrm flipH="1" flipV="1">
              <a:off x="7334250" y="0"/>
              <a:ext cx="4857750" cy="762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1D9BCDA-DFB7-41A4-A7C7-CEE86CEDCBE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1487150" y="0"/>
              <a:ext cx="704850" cy="172402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9512278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Slide 8 Peop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187AAB93-862D-455E-9E73-3D0DAEFDED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473953"/>
            <a:ext cx="12192000" cy="5621336"/>
            <a:chOff x="0" y="473953"/>
            <a:chExt cx="12192000" cy="5621336"/>
          </a:xfrm>
        </p:grpSpPr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B0DFD584-E5CF-41EF-B51E-679CE22DDF9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0" y="473953"/>
              <a:ext cx="2057400" cy="1647825"/>
            </a:xfrm>
            <a:prstGeom prst="rect">
              <a:avLst/>
            </a:prstGeom>
          </p:spPr>
        </p:pic>
        <p:pic>
          <p:nvPicPr>
            <p:cNvPr id="14" name="Graphic 13">
              <a:extLst>
                <a:ext uri="{FF2B5EF4-FFF2-40B4-BE49-F238E27FC236}">
                  <a16:creationId xmlns:a16="http://schemas.microsoft.com/office/drawing/2014/main" id="{E5C02DDF-25A6-42C7-9525-F279CE2095C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1049000" y="5180889"/>
              <a:ext cx="1143000" cy="914400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877176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Font typeface="Arial" panose="020B0604020202020204" pitchFamily="34" charset="0"/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500168" y="3654378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500168" y="3809747"/>
            <a:ext cx="18288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26270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849262" y="3654378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849262" y="3809747"/>
            <a:ext cx="18288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2" name="Picture Placeholder 10">
            <a:extLst>
              <a:ext uri="{FF2B5EF4-FFF2-40B4-BE49-F238E27FC236}">
                <a16:creationId xmlns:a16="http://schemas.microsoft.com/office/drawing/2014/main" id="{1938DB4D-239F-4E8E-8802-0470B0131189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6655584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198355" y="3654378"/>
            <a:ext cx="2105135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095999" y="3809747"/>
            <a:ext cx="2299855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136814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759806" y="3654378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744480" y="3809747"/>
            <a:ext cx="1844126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55" name="Picture Placeholder 10">
            <a:extLst>
              <a:ext uri="{FF2B5EF4-FFF2-40B4-BE49-F238E27FC236}">
                <a16:creationId xmlns:a16="http://schemas.microsoft.com/office/drawing/2014/main" id="{1EBAEB1D-A7F9-4F90-B642-4277D3802BAB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877176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4" name="Text Placeholder 2">
            <a:extLst>
              <a:ext uri="{FF2B5EF4-FFF2-40B4-BE49-F238E27FC236}">
                <a16:creationId xmlns:a16="http://schemas.microsoft.com/office/drawing/2014/main" id="{22930C5B-603C-494E-A467-8B394D01D406}"/>
              </a:ext>
            </a:extLst>
          </p:cNvPr>
          <p:cNvSpPr>
            <a:spLocks noGrp="1"/>
          </p:cNvSpPr>
          <p:nvPr>
            <p:ph type="body" idx="25" hasCustomPrompt="1"/>
          </p:nvPr>
        </p:nvSpPr>
        <p:spPr>
          <a:xfrm>
            <a:off x="1500168" y="5513214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2" name="Text Placeholder 2">
            <a:extLst>
              <a:ext uri="{FF2B5EF4-FFF2-40B4-BE49-F238E27FC236}">
                <a16:creationId xmlns:a16="http://schemas.microsoft.com/office/drawing/2014/main" id="{540C455F-A23B-493F-B95E-AB485D91DA6A}"/>
              </a:ext>
            </a:extLst>
          </p:cNvPr>
          <p:cNvSpPr>
            <a:spLocks noGrp="1"/>
          </p:cNvSpPr>
          <p:nvPr>
            <p:ph type="body" idx="33" hasCustomPrompt="1"/>
          </p:nvPr>
        </p:nvSpPr>
        <p:spPr>
          <a:xfrm>
            <a:off x="1500168" y="5668583"/>
            <a:ext cx="18288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56" name="Picture Placeholder 10">
            <a:extLst>
              <a:ext uri="{FF2B5EF4-FFF2-40B4-BE49-F238E27FC236}">
                <a16:creationId xmlns:a16="http://schemas.microsoft.com/office/drawing/2014/main" id="{9461A69E-14C8-4325-89AF-D4257C1C05BA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4226270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9" name="Text Placeholder 2">
            <a:extLst>
              <a:ext uri="{FF2B5EF4-FFF2-40B4-BE49-F238E27FC236}">
                <a16:creationId xmlns:a16="http://schemas.microsoft.com/office/drawing/2014/main" id="{6D1C374C-DAF7-40EF-B279-4EC7A2AFE6A2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3849262" y="5513214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3" name="Text Placeholder 2">
            <a:extLst>
              <a:ext uri="{FF2B5EF4-FFF2-40B4-BE49-F238E27FC236}">
                <a16:creationId xmlns:a16="http://schemas.microsoft.com/office/drawing/2014/main" id="{421FF438-E4E8-4643-BCB3-4A1C12429042}"/>
              </a:ext>
            </a:extLst>
          </p:cNvPr>
          <p:cNvSpPr>
            <a:spLocks noGrp="1"/>
          </p:cNvSpPr>
          <p:nvPr>
            <p:ph type="body" idx="34" hasCustomPrompt="1"/>
          </p:nvPr>
        </p:nvSpPr>
        <p:spPr>
          <a:xfrm>
            <a:off x="3849262" y="5668583"/>
            <a:ext cx="18288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33" name="Picture Placeholder 10">
            <a:extLst>
              <a:ext uri="{FF2B5EF4-FFF2-40B4-BE49-F238E27FC236}">
                <a16:creationId xmlns:a16="http://schemas.microsoft.com/office/drawing/2014/main" id="{E029C5CA-EDDA-4BF9-9051-8B09E98EE1E2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6655584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0" name="Text Placeholder 2">
            <a:extLst>
              <a:ext uri="{FF2B5EF4-FFF2-40B4-BE49-F238E27FC236}">
                <a16:creationId xmlns:a16="http://schemas.microsoft.com/office/drawing/2014/main" id="{D4FEDD19-A7BA-45BB-93A0-F1E896C9F26D}"/>
              </a:ext>
            </a:extLst>
          </p:cNvPr>
          <p:cNvSpPr>
            <a:spLocks noGrp="1"/>
          </p:cNvSpPr>
          <p:nvPr>
            <p:ph type="body" idx="31" hasCustomPrompt="1"/>
          </p:nvPr>
        </p:nvSpPr>
        <p:spPr>
          <a:xfrm>
            <a:off x="6339926" y="5513214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4" name="Text Placeholder 2">
            <a:extLst>
              <a:ext uri="{FF2B5EF4-FFF2-40B4-BE49-F238E27FC236}">
                <a16:creationId xmlns:a16="http://schemas.microsoft.com/office/drawing/2014/main" id="{A12F0175-7AEE-46B1-9590-D4A427680DC7}"/>
              </a:ext>
            </a:extLst>
          </p:cNvPr>
          <p:cNvSpPr>
            <a:spLocks noGrp="1"/>
          </p:cNvSpPr>
          <p:nvPr>
            <p:ph type="body" idx="35" hasCustomPrompt="1"/>
          </p:nvPr>
        </p:nvSpPr>
        <p:spPr>
          <a:xfrm>
            <a:off x="6339926" y="5668583"/>
            <a:ext cx="1813474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58" name="Picture Placeholder 10">
            <a:extLst>
              <a:ext uri="{FF2B5EF4-FFF2-40B4-BE49-F238E27FC236}">
                <a16:creationId xmlns:a16="http://schemas.microsoft.com/office/drawing/2014/main" id="{622ED9F4-EB9B-4588-8501-BFECB846EE73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9136814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ext Placeholder 2">
            <a:extLst>
              <a:ext uri="{FF2B5EF4-FFF2-40B4-BE49-F238E27FC236}">
                <a16:creationId xmlns:a16="http://schemas.microsoft.com/office/drawing/2014/main" id="{5026D39F-46AB-4680-9A52-F367344A3531}"/>
              </a:ext>
            </a:extLst>
          </p:cNvPr>
          <p:cNvSpPr>
            <a:spLocks noGrp="1"/>
          </p:cNvSpPr>
          <p:nvPr>
            <p:ph type="body" idx="32" hasCustomPrompt="1"/>
          </p:nvPr>
        </p:nvSpPr>
        <p:spPr>
          <a:xfrm>
            <a:off x="8759806" y="5513214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5" name="Text Placeholder 2">
            <a:extLst>
              <a:ext uri="{FF2B5EF4-FFF2-40B4-BE49-F238E27FC236}">
                <a16:creationId xmlns:a16="http://schemas.microsoft.com/office/drawing/2014/main" id="{04E11FE2-6320-4E8C-A5B3-8104AF329ADA}"/>
              </a:ext>
            </a:extLst>
          </p:cNvPr>
          <p:cNvSpPr>
            <a:spLocks noGrp="1"/>
          </p:cNvSpPr>
          <p:nvPr>
            <p:ph type="body" idx="36" hasCustomPrompt="1"/>
          </p:nvPr>
        </p:nvSpPr>
        <p:spPr>
          <a:xfrm>
            <a:off x="8744480" y="5668583"/>
            <a:ext cx="1844126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71206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E786F69D-D4FA-4075-A7EC-8D31A184F6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2590800" cy="1027906"/>
            <a:chOff x="0" y="0"/>
            <a:chExt cx="2590800" cy="1027906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66988B2D-0240-4256-8268-4B9FF1E72363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0" y="0"/>
              <a:ext cx="2590800" cy="762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8EEAAE1-3D04-41C3-B2D2-B3BEF34C3B27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0" y="0"/>
              <a:ext cx="704850" cy="102790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SmartArt Placeholder 6">
            <a:extLst>
              <a:ext uri="{FF2B5EF4-FFF2-40B4-BE49-F238E27FC236}">
                <a16:creationId xmlns:a16="http://schemas.microsoft.com/office/drawing/2014/main" id="{156CA116-0F6E-4EE9-B34F-03BA07161A7A}"/>
              </a:ext>
            </a:extLst>
          </p:cNvPr>
          <p:cNvSpPr>
            <a:spLocks noGrp="1"/>
          </p:cNvSpPr>
          <p:nvPr>
            <p:ph type="dgm" sz="quarter" idx="15"/>
          </p:nvPr>
        </p:nvSpPr>
        <p:spPr>
          <a:xfrm>
            <a:off x="838200" y="2111375"/>
            <a:ext cx="10515600" cy="3744913"/>
          </a:xfrm>
        </p:spPr>
        <p:txBody>
          <a:bodyPr/>
          <a:lstStyle/>
          <a:p>
            <a:r>
              <a:rPr lang="en-US"/>
              <a:t>Click icon to add SmartArt graphic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3115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raphic 10">
            <a:extLst>
              <a:ext uri="{FF2B5EF4-FFF2-40B4-BE49-F238E27FC236}">
                <a16:creationId xmlns:a16="http://schemas.microsoft.com/office/drawing/2014/main" id="{9D2AF524-D4B4-4A3A-9CE4-EDAFE1D5A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13884" y="0"/>
            <a:ext cx="10078116" cy="6858000"/>
          </a:xfrm>
          <a:custGeom>
            <a:avLst/>
            <a:gdLst>
              <a:gd name="connsiteX0" fmla="*/ 3793236 w 10078116"/>
              <a:gd name="connsiteY0" fmla="*/ 6858000 h 6858000"/>
              <a:gd name="connsiteX1" fmla="*/ 0 w 10078116"/>
              <a:gd name="connsiteY1" fmla="*/ 0 h 6858000"/>
              <a:gd name="connsiteX2" fmla="*/ 10078116 w 10078116"/>
              <a:gd name="connsiteY2" fmla="*/ 0 h 6858000"/>
              <a:gd name="connsiteX3" fmla="*/ 10078116 w 1007811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78116" h="6858000">
                <a:moveTo>
                  <a:pt x="3793236" y="6858000"/>
                </a:moveTo>
                <a:lnTo>
                  <a:pt x="0" y="0"/>
                </a:lnTo>
                <a:lnTo>
                  <a:pt x="10078116" y="0"/>
                </a:lnTo>
                <a:lnTo>
                  <a:pt x="10078116" y="6858000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3987A5-99A6-4B33-BAAF-53159635382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09419"/>
            <a:ext cx="4082142" cy="585788"/>
          </a:xfrm>
        </p:spPr>
        <p:txBody>
          <a:bodyPr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TITLE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BABF6CA-407C-4BF0-8234-1321A676E7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66074" y="1507772"/>
            <a:ext cx="2141764" cy="514350"/>
          </a:xfrm>
        </p:spPr>
        <p:txBody>
          <a:bodyPr anchor="ctr">
            <a:normAutofit/>
          </a:bodyPr>
          <a:lstStyle>
            <a:lvl1pPr marL="0" indent="0" algn="r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76D8129B-5B68-421C-968C-3663C86EFC7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2131" y="2584097"/>
            <a:ext cx="2141764" cy="514350"/>
          </a:xfrm>
        </p:spPr>
        <p:txBody>
          <a:bodyPr anchor="ctr">
            <a:normAutofit/>
          </a:bodyPr>
          <a:lstStyle>
            <a:lvl1pPr marL="0" indent="0" algn="r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6C741DCA-8EBD-44F5-9D38-E938A628ADC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338556" y="3660422"/>
            <a:ext cx="2141764" cy="514350"/>
          </a:xfrm>
        </p:spPr>
        <p:txBody>
          <a:bodyPr anchor="ctr">
            <a:normAutofit/>
          </a:bodyPr>
          <a:lstStyle>
            <a:lvl1pPr marL="0" indent="0" algn="r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5C43C6B1-A1BD-4A90-8B4B-F361C1BEDD2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922756" y="4736748"/>
            <a:ext cx="2141764" cy="514350"/>
          </a:xfrm>
        </p:spPr>
        <p:txBody>
          <a:bodyPr anchor="ctr">
            <a:normAutofit/>
          </a:bodyPr>
          <a:lstStyle>
            <a:lvl1pPr marL="0" indent="0" algn="r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5">
            <a:extLst>
              <a:ext uri="{FF2B5EF4-FFF2-40B4-BE49-F238E27FC236}">
                <a16:creationId xmlns:a16="http://schemas.microsoft.com/office/drawing/2014/main" id="{0C66E1BD-33F0-4B94-BF94-CD4698F85C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01536" y="1613528"/>
            <a:ext cx="5102680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/>
            <a:r>
              <a:rPr lang="en-US" dirty="0"/>
              <a:t>Click to edit master text style</a:t>
            </a:r>
          </a:p>
        </p:txBody>
      </p:sp>
      <p:sp>
        <p:nvSpPr>
          <p:cNvPr id="35" name="Text Placeholder 15">
            <a:extLst>
              <a:ext uri="{FF2B5EF4-FFF2-40B4-BE49-F238E27FC236}">
                <a16:creationId xmlns:a16="http://schemas.microsoft.com/office/drawing/2014/main" id="{2D4661B1-6559-407A-9AEC-A46A0570AE8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86029" y="2682564"/>
            <a:ext cx="5102680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36" name="Text Placeholder 15">
            <a:extLst>
              <a:ext uri="{FF2B5EF4-FFF2-40B4-BE49-F238E27FC236}">
                <a16:creationId xmlns:a16="http://schemas.microsoft.com/office/drawing/2014/main" id="{DCC983F7-6A25-42C0-811C-EA32138C5B8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576938" y="3755394"/>
            <a:ext cx="5102680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37" name="Text Placeholder 15">
            <a:extLst>
              <a:ext uri="{FF2B5EF4-FFF2-40B4-BE49-F238E27FC236}">
                <a16:creationId xmlns:a16="http://schemas.microsoft.com/office/drawing/2014/main" id="{E83DA0EB-27DD-416A-8DA5-4AFDC8587E5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175280" y="4824430"/>
            <a:ext cx="5102680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4DC36F-5D3E-439D-80B5-32633FC34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710A8A-CEC9-4787-A745-C28DD965F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49143" y="6356350"/>
            <a:ext cx="3775981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62BD04-8F01-472A-9456-4702A2218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10874" y="6356350"/>
            <a:ext cx="542925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795F91-C721-4363-956D-756673AE7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353515" y="5023933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AC14461-E27D-413D-B31A-47B74646AF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759917" y="3948451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6AEA4C-7710-4829-BA87-8DD77F1593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173453" y="2872686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BD473E-6203-491C-87AC-54AC0AB23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586263" y="1796083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52594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33700" y="892177"/>
            <a:ext cx="8421688" cy="1325563"/>
          </a:xfrm>
        </p:spPr>
        <p:txBody>
          <a:bodyPr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933700" y="2776936"/>
            <a:ext cx="3924300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33700" y="3834606"/>
            <a:ext cx="3924300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7410173" y="2776936"/>
            <a:ext cx="3943627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10173" y="3834606"/>
            <a:ext cx="3943627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EE24E1DB-1F20-4C28-8069-D9219D1F8BB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434" t="20278" b="22673"/>
          <a:stretch/>
        </p:blipFill>
        <p:spPr>
          <a:xfrm>
            <a:off x="25785" y="0"/>
            <a:ext cx="4368030" cy="3912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24519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43104" y="2776936"/>
            <a:ext cx="2882475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43104" y="3834606"/>
            <a:ext cx="2882475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4647665" y="2776936"/>
            <a:ext cx="2896671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7665" y="3834606"/>
            <a:ext cx="2896671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F60A771-8BBC-4565-AB09-402DA7CB278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066421" y="2776936"/>
            <a:ext cx="2882475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066421" y="3834606"/>
            <a:ext cx="2882475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2368EF4-1233-48C7-8DB5-75844BFCD5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2238376" cy="3105150"/>
            <a:chOff x="0" y="0"/>
            <a:chExt cx="2238376" cy="310515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63D7850-C2A6-43CE-BBE4-8E81A0A593BF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0" y="0"/>
              <a:ext cx="1238250" cy="3105150"/>
            </a:xfrm>
            <a:prstGeom prst="line">
              <a:avLst/>
            </a:prstGeom>
            <a:ln w="31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EBAD3E03-2E3B-440C-9105-6F9D33006D66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0" y="0"/>
              <a:ext cx="2238376" cy="24765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1188967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76875" y="1671639"/>
            <a:ext cx="5111750" cy="1204912"/>
          </a:xfrm>
        </p:spPr>
        <p:txBody>
          <a:bodyPr anchor="b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76875" y="3660774"/>
            <a:ext cx="5111750" cy="1525588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74AA03A-263D-4B5F-B05B-7D6923A9A4D3}"/>
              </a:ext>
            </a:extLst>
          </p:cNvPr>
          <p:cNvGrpSpPr/>
          <p:nvPr userDrawn="1"/>
        </p:nvGrpSpPr>
        <p:grpSpPr>
          <a:xfrm>
            <a:off x="0" y="0"/>
            <a:ext cx="4762501" cy="5186363"/>
            <a:chOff x="0" y="0"/>
            <a:chExt cx="4762501" cy="5186363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D87F08D6-2CA7-4A5A-BE34-07113DCA535D}"/>
                </a:ext>
              </a:extLst>
            </p:cNvPr>
            <p:cNvCxnSpPr>
              <a:cxnSpLocks/>
            </p:cNvCxnSpPr>
            <p:nvPr userDrawn="1"/>
          </p:nvCxnSpPr>
          <p:spPr>
            <a:xfrm flipH="1" flipV="1">
              <a:off x="0" y="876300"/>
              <a:ext cx="4762500" cy="16287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A768C87F-B9C3-4DFF-8454-F3F52CE4346B}"/>
                </a:ext>
              </a:extLst>
            </p:cNvPr>
            <p:cNvCxnSpPr>
              <a:cxnSpLocks/>
            </p:cNvCxnSpPr>
            <p:nvPr userDrawn="1"/>
          </p:nvCxnSpPr>
          <p:spPr>
            <a:xfrm flipH="1" flipV="1">
              <a:off x="2638425" y="0"/>
              <a:ext cx="2124076" cy="518636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Date Placeholder 6">
            <a:extLst>
              <a:ext uri="{FF2B5EF4-FFF2-40B4-BE49-F238E27FC236}">
                <a16:creationId xmlns:a16="http://schemas.microsoft.com/office/drawing/2014/main" id="{71F34533-9677-48AF-9374-976825F4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22" name="Footer Placeholder 7">
            <a:extLst>
              <a:ext uri="{FF2B5EF4-FFF2-40B4-BE49-F238E27FC236}">
                <a16:creationId xmlns:a16="http://schemas.microsoft.com/office/drawing/2014/main" id="{4FAB8A26-B99E-4F96-8327-A932A14F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EB0962D2-BCC3-48AB-A769-2A7327D2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77805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267200" y="1615736"/>
            <a:ext cx="4179570" cy="1524735"/>
          </a:xfrm>
        </p:spPr>
        <p:txBody>
          <a:bodyPr anchor="b">
            <a:noAutofit/>
          </a:bodyPr>
          <a:lstStyle>
            <a:lvl1pPr algn="l">
              <a:defRPr sz="3600" spc="15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67200" y="3238103"/>
            <a:ext cx="4179570" cy="1371997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buNone/>
              <a:defRPr sz="1400" spc="5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ED3361C9-310A-4255-A94E-B77588962DA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3176938" cy="6858000"/>
          </a:xfrm>
          <a:prstGeom prst="rect">
            <a:avLst/>
          </a:prstGeom>
        </p:spPr>
      </p:pic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BF358517-D7B7-40D0-A9D0-B650C80898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67200" y="6356350"/>
            <a:ext cx="1774371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6026D44C-0B39-4DE1-A0FC-5615DDAAE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79721" y="6356350"/>
            <a:ext cx="2661557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0F8222B4-B618-42C4-8BDB-D2E4DF2F2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1140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4C17E5-24ED-44BC-BA50-02EF90355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33D101-3AF0-4F06-90ED-B83615C36C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E9FDE-AF95-49F8-A927-35A23C9E65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2E900D-8FF9-4E80-860D-89C2D3B4E4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66A0C-1415-46A3-A1FF-BE18C70873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9DFD55-3C28-40EF-9E31-A92D2E4017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9061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1" r:id="rId4"/>
    <p:sldLayoutId id="2147483666" r:id="rId5"/>
    <p:sldLayoutId id="2147483667" r:id="rId6"/>
    <p:sldLayoutId id="2147483654" r:id="rId7"/>
    <p:sldLayoutId id="2147483663" r:id="rId8"/>
    <p:sldLayoutId id="2147483662" r:id="rId9"/>
    <p:sldLayoutId id="2147483668" r:id="rId10"/>
    <p:sldLayoutId id="2147483652" r:id="rId11"/>
    <p:sldLayoutId id="2147483653" r:id="rId12"/>
    <p:sldLayoutId id="2147483660" r:id="rId13"/>
    <p:sldLayoutId id="2147483664" r:id="rId14"/>
    <p:sldLayoutId id="2147483665" r:id="rId15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group.mercedes-benz.com/investors/reports-news/annual-reports/2019/" TargetMode="Externa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ercedesbenzcary.com/innovation.html#:~:text=And%20while%20there%27s%20a%20neverending,love%20of%20inventing%20never%20dies.%22" TargetMode="Externa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75451-6A4B-484B-9ED1-353CCE25B0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16040" y="4434840"/>
            <a:ext cx="4941771" cy="1122202"/>
          </a:xfrm>
        </p:spPr>
        <p:txBody>
          <a:bodyPr/>
          <a:lstStyle/>
          <a:p>
            <a:r>
              <a:rPr lang="en-US" dirty="0"/>
              <a:t>Mercedes Benz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36A1B4-B8D1-4A72-8E20-0703F54BF1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6041" y="5586890"/>
            <a:ext cx="4941770" cy="396660"/>
          </a:xfrm>
        </p:spPr>
        <p:txBody>
          <a:bodyPr>
            <a:normAutofit/>
          </a:bodyPr>
          <a:lstStyle/>
          <a:p>
            <a:r>
              <a:rPr lang="en-US" dirty="0"/>
              <a:t>David Holman – April 2023  </a:t>
            </a:r>
          </a:p>
        </p:txBody>
      </p:sp>
    </p:spTree>
    <p:extLst>
      <p:ext uri="{BB962C8B-B14F-4D97-AF65-F5344CB8AC3E}">
        <p14:creationId xmlns:p14="http://schemas.microsoft.com/office/powerpoint/2010/main" val="25860588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A2D15-4D68-4BF7-9421-032AE6C88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120" y="747051"/>
            <a:ext cx="8421688" cy="1325563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MEET The TEAM</a:t>
            </a:r>
          </a:p>
        </p:txBody>
      </p:sp>
      <p:sp>
        <p:nvSpPr>
          <p:cNvPr id="23" name="Date Placeholder 22">
            <a:extLst>
              <a:ext uri="{FF2B5EF4-FFF2-40B4-BE49-F238E27FC236}">
                <a16:creationId xmlns:a16="http://schemas.microsoft.com/office/drawing/2014/main" id="{637DEDF5-3FCD-4BC2-86A5-7BE2BF01EA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04/2023 </a:t>
            </a:r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918C3C97-444D-4600-8553-B9C4C1F848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Mercedes Benz – DMH </a:t>
            </a:r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148E9129-4CC6-47BA-ACD8-2C632A866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E7C862AB-51DE-49CC-9D52-6629137E86F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6648" r="16648"/>
          <a:stretch>
            <a:fillRect/>
          </a:stretch>
        </p:blipFill>
        <p:spPr>
          <a:xfrm>
            <a:off x="4855536" y="2123825"/>
            <a:ext cx="2163220" cy="2163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93012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F5859-10C9-4588-9727-B9362E26C2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5707" y="479425"/>
            <a:ext cx="2895600" cy="1325563"/>
          </a:xfrm>
        </p:spPr>
        <p:txBody>
          <a:bodyPr>
            <a:normAutofit/>
          </a:bodyPr>
          <a:lstStyle/>
          <a:p>
            <a:r>
              <a:rPr lang="en-US" sz="2000" dirty="0"/>
              <a:t>Contents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1D7E5-EF66-4BCD-8DAA-E9061157F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6291" y="2066482"/>
            <a:ext cx="4507318" cy="2519363"/>
          </a:xfrm>
        </p:spPr>
        <p:txBody>
          <a:bodyPr>
            <a:normAutofit fontScale="85000" lnSpcReduction="20000"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/>
              <a:t>Mercedes Benz (MB) – Innovators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/>
              <a:t>History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/>
              <a:t>MB stays ahead of the industry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/>
              <a:t>Profits continue to increase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/>
              <a:t>MB continues evolve from its origins to current day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/>
              <a:t>MB – IBM  Matrix – Greg </a:t>
            </a:r>
            <a:r>
              <a:rPr lang="en-US" dirty="0" err="1"/>
              <a:t>Satell</a:t>
            </a:r>
            <a:r>
              <a:rPr lang="en-US" dirty="0"/>
              <a:t>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/>
              <a:t>MB - The next steps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1F00-87A7-45A6-8029-B097FA7249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36305" y="6356350"/>
            <a:ext cx="987552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32195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2731C-311B-46F7-A865-6C3AF6B0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143" y="466726"/>
            <a:ext cx="7083282" cy="509319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INTRODUCTION / Background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5232F9-FD00-464A-9F17-619C91AEF8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0" y="1585792"/>
            <a:ext cx="11131300" cy="2369520"/>
          </a:xfrm>
        </p:spPr>
        <p:txBody>
          <a:bodyPr>
            <a:no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Daimler - Mercedes Benz (MB)  has long and established history in the motor industry and innovation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Gottlieb Daimler 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(DOB: 17.03.1834)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was technical professional who could see the opportunity for mobile engines as opposed to traditional static 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Karl Benz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(DOB: 25.11.1844)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once ridiculed as a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misunderstood inventor persevered to being recognised as an automobile Pioneer around the world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William Maybach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(DOB: 09.02.1846)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Great names that have intertwined the history of MB driving innovation and design for decades to follow 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Three Pioneers both as a cooperation &amp; development between them and in their own right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recognised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back in 1886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producing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the early cars but also as the first gasoline mobile engines (car)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C1787E-7110-4989-B0B8-DD4E0ACC09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15163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2731C-311B-46F7-A865-6C3AF6B0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143" y="466726"/>
            <a:ext cx="7083282" cy="509319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Mb continues to innovate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5232F9-FD00-464A-9F17-619C91AEF8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3194" y="1599969"/>
            <a:ext cx="11131300" cy="1525588"/>
          </a:xfrm>
        </p:spPr>
        <p:txBody>
          <a:bodyPr>
            <a:no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At the forefront of innovation and design MB have continued to be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recognised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as the leaders in motor industry to lead the market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 be in touch and provide for the markets of the future MB has established International Design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Centres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(IDCs)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Carlsbad – USA, Nice – EU, Sindelfingen – Germany &amp; Shanghai China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IDCs consistently monitor around the world to gather the vibe of different cultures, creativity and innovation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innovation and experience of the IDCs transform dreams in reality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Testing technology in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F1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the top of the range vehicles which will follow through in everyday vehicles in years to come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C1787E-7110-4989-B0B8-DD4E0ACC09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11898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2731C-311B-46F7-A865-6C3AF6B0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143" y="466726"/>
            <a:ext cx="7083282" cy="509319"/>
          </a:xfrm>
        </p:spPr>
        <p:txBody>
          <a:bodyPr>
            <a:normAutofit fontScale="90000"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MB continues to improve financial position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5232F9-FD00-464A-9F17-619C91AEF8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7950" y="1377815"/>
            <a:ext cx="11131300" cy="2712176"/>
          </a:xfrm>
        </p:spPr>
        <p:txBody>
          <a:bodyPr>
            <a:no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Over the last four years MB have increased EBIT 2019 @ 4.3 Billion Euros  to 2022 @ 205 Billion Euros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How: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2022- EBIT + 20.5 Billion euros; A sharpened focus on high-end passenger cars and premium vans, combined with tight cost control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2021- EBIT + 16 Billion Euros; A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good product mix, solid net pricing, continued cost-discipline and favourable used car performance lifted the adjusted Return on Sales (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 for the Mercedes-Benz Cars &amp; Vans division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2021 – 2022 Van sales helped by Covid Pandemic, although the semiconductor supply chain issues caused world challenges sales remained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2020 – EBIT +6.6 Billion Euros ;  Covid stress test for all business MB continued make a profit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2019 – Ebit +4.3 Billion Euros    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800" dirty="0"/>
              <a:t>Source MB Financials full year statements </a:t>
            </a:r>
            <a:r>
              <a:rPr lang="en-GB" sz="800" dirty="0">
                <a:hlinkClick r:id="rId2"/>
              </a:rPr>
              <a:t>Full Year Results &amp; Annual Report 2019 | Mercedes-Benz Group &gt; Investors &gt; Reports &amp; News &gt; Annual Reports &gt; 2019</a:t>
            </a:r>
            <a:endParaRPr lang="en-GB" sz="800" dirty="0"/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sz="8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Market share from sales revenues in 2021 place with 5.0% market share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top slots taken Toyota 12%, Ford 7.3% and Volkswagen 6.3%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MB in 2021 $90.9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Billion revenue, of a potential total market with a revenue of $1.8 trillion dollar 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C1787E-7110-4989-B0B8-DD4E0ACC09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52260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2731C-311B-46F7-A865-6C3AF6B0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143" y="466726"/>
            <a:ext cx="7083282" cy="509319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MB – Continue to be ahead of other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oEM’s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5232F9-FD00-464A-9F17-619C91AEF8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873" y="1488559"/>
            <a:ext cx="11658020" cy="2423808"/>
          </a:xfrm>
        </p:spPr>
        <p:txBody>
          <a:bodyPr>
            <a:normAutofit fontScale="77500" lnSpcReduction="20000"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Ahead of Time making designs for the future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Designers must picture living in the future to design the future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The world is full of incredible ideas that never go anywhere because great ideas are useless without someone full of passion to implement them.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“Ideas are a dime a dozen People who implement them are priceless.”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Quote by Mary Kay Ash – Forbes 14.03.2013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Gottlieb Daimler 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'It’s not the idea, it’s the implementation that counts.’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Karl Benz </a:t>
            </a:r>
            <a:r>
              <a:rPr lang="en-GB" sz="170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'Love of invention will never die.’ MB of Cary www. leading through innovation </a:t>
            </a:r>
          </a:p>
          <a:p>
            <a:endParaRPr lang="en-GB" sz="170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hlinkClick r:id="rId2"/>
              </a:rPr>
              <a:t>Mercedes-Benz Technology Innovations &amp; History (mercedesbenzcary.com)</a:t>
            </a:r>
            <a:endParaRPr lang="en-GB" dirty="0"/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C1787E-7110-4989-B0B8-DD4E0ACC09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60095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2731C-311B-46F7-A865-6C3AF6B0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143" y="466726"/>
            <a:ext cx="7083282" cy="509319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Greg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satell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- IBM innovation matrix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5232F9-FD00-464A-9F17-619C91AEF8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590" y="1278970"/>
            <a:ext cx="11658020" cy="2124077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MB continue to be market leaders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closey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followed BMW &amp; VW and watch by the rest of the industry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Greg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Setels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refers to IBMS innovation matrix - How well a problem is defined? MB have covered the quadrants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MB continue to innovate design and advance technology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International Design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Centres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(IDCs) sustaining and continuing research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Disruptive – Introduction of Agency 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C1787E-7110-4989-B0B8-DD4E0ACC09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B328CCE-B3FB-448B-87F2-C831E0CFE1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8030" y="3160748"/>
            <a:ext cx="3271264" cy="1773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2149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2731C-311B-46F7-A865-6C3AF6B0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143" y="466726"/>
            <a:ext cx="7083282" cy="509319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MB -  latest development – Agency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5232F9-FD00-464A-9F17-619C91AEF8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84" y="1542120"/>
            <a:ext cx="11658020" cy="2124077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MB latest innovation roll out and implementation is the Agency Model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Agency went live for MB 1</a:t>
            </a:r>
            <a:r>
              <a:rPr lang="en-US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January this year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Agency Model is where an OEM sells directly to the customer via online sales which removes the need to new car dealers for sales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Removing the dealers will give MB greater direct market influence and price control 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Customers can no longer negotiate prices between dealers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Dealers become the touch point between OEM and collection - drop off / collection point offering service and maintenance, no upselling or special finance deals 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C1787E-7110-4989-B0B8-DD4E0ACC09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31490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2731C-311B-46F7-A865-6C3AF6B0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143" y="466726"/>
            <a:ext cx="7083282" cy="509319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Agency – impact on UK dealerships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5232F9-FD00-464A-9F17-619C91AEF8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590" y="1542120"/>
            <a:ext cx="11658020" cy="2124077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MB expect to more than 50% of its new vehicle sales at greater than 50% in the EU by the end of 2023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With Worldwide sales greater than 25% by 2025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expected that 10% of MB car dealerships will close in the next two years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Germany increased numbers where a loss in excess of 20% of MB dealerships in the next two years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Potential losses in HMRC taxes as registered offices and suppling units are not UK based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Reduced support functions and associated contributions such as finance, insurance, offices, storage, employee contributions, rent &amp; rates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etc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C1787E-7110-4989-B0B8-DD4E0ACC09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48872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F1EDE-5423-435C-B149-87AB1BC22B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67200" y="1615736"/>
            <a:ext cx="4179570" cy="1524735"/>
          </a:xfrm>
        </p:spPr>
        <p:txBody>
          <a:bodyPr/>
          <a:lstStyle/>
          <a:p>
            <a:r>
              <a:rPr lang="en-US" sz="2000" dirty="0"/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64C29E-DF30-4DC6-AB95-2016F9A703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67200" y="3238103"/>
            <a:ext cx="4179570" cy="1371997"/>
          </a:xfrm>
        </p:spPr>
        <p:txBody>
          <a:bodyPr>
            <a:normAutofit/>
          </a:bodyPr>
          <a:lstStyle/>
          <a:p>
            <a:r>
              <a:rPr lang="en-US" sz="2000" dirty="0"/>
              <a:t>David Holman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127D99-645F-4FCF-9573-FDFE2A344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97875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49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E9E6DF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56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inimalist Presentation_tm67328976_Win32_LW_SL_v3" id="{B5A5B451-F186-4F05-917D-430247B33515}" vid="{C0610F80-F57F-4E6B-A096-3AEBDD5FC54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FD6FE22-81A0-4500-AFD0-342D21BB9A2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9C43685-694E-4579-B109-3C418D49DA65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CC96B61E-1B64-430F-934F-7D1B9002802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{C75FF3A5-FCE4-4D17-BDE3-047D43374881}tf67328976_win32</Template>
  <TotalTime>252</TotalTime>
  <Words>914</Words>
  <Application>Microsoft Office PowerPoint</Application>
  <PresentationFormat>Widescreen</PresentationFormat>
  <Paragraphs>81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Tenorite</vt:lpstr>
      <vt:lpstr>Wingdings</vt:lpstr>
      <vt:lpstr>Office Theme</vt:lpstr>
      <vt:lpstr>Mercedes Benz </vt:lpstr>
      <vt:lpstr>MEET The TEAM</vt:lpstr>
      <vt:lpstr>Contents </vt:lpstr>
      <vt:lpstr>INTRODUCTION / Background  </vt:lpstr>
      <vt:lpstr>Mb continues to innovate  </vt:lpstr>
      <vt:lpstr>MB continues to improve financial position </vt:lpstr>
      <vt:lpstr>MB – Continue to be ahead of other oEM’s</vt:lpstr>
      <vt:lpstr>Greg satell - IBM innovation matrix </vt:lpstr>
      <vt:lpstr>MB -  latest development – Agency </vt:lpstr>
      <vt:lpstr>Agency – impact on UK dealerships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creator>Holman, David (Northampton) GBR</dc:creator>
  <cp:lastModifiedBy>Holman, David (Northampton) GBR</cp:lastModifiedBy>
  <cp:revision>1</cp:revision>
  <dcterms:created xsi:type="dcterms:W3CDTF">2023-04-11T17:55:50Z</dcterms:created>
  <dcterms:modified xsi:type="dcterms:W3CDTF">2023-04-11T22:18:27Z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