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1.xml" ContentType="application/vnd.openxmlformats-officedocument.presentationml.tags+xml"/>
  <Override PartName="/ppt/notesSlides/notesSlide10.xml" ContentType="application/vnd.openxmlformats-officedocument.presentationml.notesSlide+xml"/>
  <Override PartName="/ppt/tags/tag2.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3.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tags/tag4.xml" ContentType="application/vnd.openxmlformats-officedocument.presentationml.tags+xml"/>
  <Override PartName="/ppt/notesSlides/notesSlide3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1"/>
  </p:notesMasterIdLst>
  <p:sldIdLst>
    <p:sldId id="698" r:id="rId2"/>
    <p:sldId id="709" r:id="rId3"/>
    <p:sldId id="617" r:id="rId4"/>
    <p:sldId id="695" r:id="rId5"/>
    <p:sldId id="396" r:id="rId6"/>
    <p:sldId id="271" r:id="rId7"/>
    <p:sldId id="272" r:id="rId8"/>
    <p:sldId id="293" r:id="rId9"/>
    <p:sldId id="273" r:id="rId10"/>
    <p:sldId id="275" r:id="rId11"/>
    <p:sldId id="274" r:id="rId12"/>
    <p:sldId id="601" r:id="rId13"/>
    <p:sldId id="372" r:id="rId14"/>
    <p:sldId id="376" r:id="rId15"/>
    <p:sldId id="303" r:id="rId16"/>
    <p:sldId id="288" r:id="rId17"/>
    <p:sldId id="377" r:id="rId18"/>
    <p:sldId id="603" r:id="rId19"/>
    <p:sldId id="597" r:id="rId20"/>
    <p:sldId id="599" r:id="rId21"/>
    <p:sldId id="435" r:id="rId22"/>
    <p:sldId id="631" r:id="rId23"/>
    <p:sldId id="436" r:id="rId24"/>
    <p:sldId id="468" r:id="rId25"/>
    <p:sldId id="632" r:id="rId26"/>
    <p:sldId id="633" r:id="rId27"/>
    <p:sldId id="634" r:id="rId28"/>
    <p:sldId id="441" r:id="rId29"/>
    <p:sldId id="442" r:id="rId30"/>
    <p:sldId id="635" r:id="rId31"/>
    <p:sldId id="636" r:id="rId32"/>
    <p:sldId id="637" r:id="rId33"/>
    <p:sldId id="284" r:id="rId34"/>
    <p:sldId id="582" r:id="rId35"/>
    <p:sldId id="586" r:id="rId36"/>
    <p:sldId id="583" r:id="rId37"/>
    <p:sldId id="584" r:id="rId38"/>
    <p:sldId id="587" r:id="rId39"/>
    <p:sldId id="638" r:id="rId40"/>
    <p:sldId id="639" r:id="rId41"/>
    <p:sldId id="640" r:id="rId42"/>
    <p:sldId id="641" r:id="rId43"/>
    <p:sldId id="642" r:id="rId44"/>
    <p:sldId id="660" r:id="rId45"/>
    <p:sldId id="673" r:id="rId46"/>
    <p:sldId id="643" r:id="rId47"/>
    <p:sldId id="644" r:id="rId48"/>
    <p:sldId id="645" r:id="rId49"/>
    <p:sldId id="646" r:id="rId50"/>
    <p:sldId id="647" r:id="rId51"/>
    <p:sldId id="688" r:id="rId52"/>
    <p:sldId id="689" r:id="rId53"/>
    <p:sldId id="690" r:id="rId54"/>
    <p:sldId id="264" r:id="rId55"/>
    <p:sldId id="691" r:id="rId56"/>
    <p:sldId id="692" r:id="rId57"/>
    <p:sldId id="693" r:id="rId58"/>
    <p:sldId id="694" r:id="rId59"/>
    <p:sldId id="697"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Hc8vgrMKgB9exNQCEMRTcQ==" hashData="NOaNXDDPak54cDVw5KPzqTHjINaVyoxH1U/HySBDMfqZIO1wT6f5fDyg7maKFnWLDQkrH/iP/5RC5tkO0XYgQ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357"/>
    <p:restoredTop sz="96327"/>
  </p:normalViewPr>
  <p:slideViewPr>
    <p:cSldViewPr snapToGrid="0">
      <p:cViewPr varScale="1">
        <p:scale>
          <a:sx n="55" d="100"/>
          <a:sy n="55" d="100"/>
        </p:scale>
        <p:origin x="216" y="17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_rels/data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image" Target="../media/image20.png"/><Relationship Id="rId5" Type="http://schemas.openxmlformats.org/officeDocument/2006/relationships/image" Target="../media/image24.png"/><Relationship Id="rId4" Type="http://schemas.openxmlformats.org/officeDocument/2006/relationships/image" Target="../media/image23.png"/></Relationships>
</file>

<file path=ppt/diagrams/_rels/drawing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image" Target="../media/image20.png"/><Relationship Id="rId5" Type="http://schemas.openxmlformats.org/officeDocument/2006/relationships/image" Target="../media/image24.png"/><Relationship Id="rId4"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76CB68-70AC-4B27-AE63-DE3189516C0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45CE51B-E468-414F-BD7A-2C38886612A8}">
      <dgm:prSet/>
      <dgm:spPr/>
      <dgm:t>
        <a:bodyPr/>
        <a:lstStyle/>
        <a:p>
          <a:r>
            <a:rPr lang="en-US"/>
            <a:t>To understand which samples are required to be taken in different situations</a:t>
          </a:r>
        </a:p>
      </dgm:t>
    </dgm:pt>
    <dgm:pt modelId="{2AA13BFB-C35E-4688-9C75-BDAF773A348A}" type="parTrans" cxnId="{DED61FF0-7195-4F89-B003-DF8E1F54D7CC}">
      <dgm:prSet/>
      <dgm:spPr/>
      <dgm:t>
        <a:bodyPr/>
        <a:lstStyle/>
        <a:p>
          <a:endParaRPr lang="en-US"/>
        </a:p>
      </dgm:t>
    </dgm:pt>
    <dgm:pt modelId="{C02AFD1C-5DBF-40E5-A886-F0235D91EB19}" type="sibTrans" cxnId="{DED61FF0-7195-4F89-B003-DF8E1F54D7CC}">
      <dgm:prSet/>
      <dgm:spPr/>
      <dgm:t>
        <a:bodyPr/>
        <a:lstStyle/>
        <a:p>
          <a:endParaRPr lang="en-US"/>
        </a:p>
      </dgm:t>
    </dgm:pt>
    <dgm:pt modelId="{47D9F0DA-BFD4-4AA6-AF78-16338D8A2A69}">
      <dgm:prSet/>
      <dgm:spPr/>
      <dgm:t>
        <a:bodyPr/>
        <a:lstStyle/>
        <a:p>
          <a:r>
            <a:rPr lang="en-US"/>
            <a:t>To understand how difference types of evidence need to be seized and packaged in specific ways and the reasoning behind those ways</a:t>
          </a:r>
        </a:p>
      </dgm:t>
    </dgm:pt>
    <dgm:pt modelId="{4ED59D2B-FD40-4A72-8777-A57BA699FFC0}" type="parTrans" cxnId="{BD93D081-8DEA-424D-955A-459573248EBA}">
      <dgm:prSet/>
      <dgm:spPr/>
      <dgm:t>
        <a:bodyPr/>
        <a:lstStyle/>
        <a:p>
          <a:endParaRPr lang="en-US"/>
        </a:p>
      </dgm:t>
    </dgm:pt>
    <dgm:pt modelId="{A2FCAC20-D9B1-4A80-91E7-AF1EDF31E39E}" type="sibTrans" cxnId="{BD93D081-8DEA-424D-955A-459573248EBA}">
      <dgm:prSet/>
      <dgm:spPr/>
      <dgm:t>
        <a:bodyPr/>
        <a:lstStyle/>
        <a:p>
          <a:endParaRPr lang="en-US"/>
        </a:p>
      </dgm:t>
    </dgm:pt>
    <dgm:pt modelId="{5E7A6E85-3313-45D7-B7B4-7893960EBBFC}">
      <dgm:prSet/>
      <dgm:spPr/>
      <dgm:t>
        <a:bodyPr/>
        <a:lstStyle/>
        <a:p>
          <a:r>
            <a:rPr lang="en-US"/>
            <a:t>To understand the importance/relevance of toxicology in a policing world</a:t>
          </a:r>
        </a:p>
      </dgm:t>
    </dgm:pt>
    <dgm:pt modelId="{C5DC9DB2-C3CF-4B8B-BE77-3D28E894690C}" type="parTrans" cxnId="{9CC5BD18-E82B-4CAC-BF74-0A29A18C0105}">
      <dgm:prSet/>
      <dgm:spPr/>
      <dgm:t>
        <a:bodyPr/>
        <a:lstStyle/>
        <a:p>
          <a:endParaRPr lang="en-US"/>
        </a:p>
      </dgm:t>
    </dgm:pt>
    <dgm:pt modelId="{8075DDCB-175E-4FF8-A95A-030BBE206751}" type="sibTrans" cxnId="{9CC5BD18-E82B-4CAC-BF74-0A29A18C0105}">
      <dgm:prSet/>
      <dgm:spPr/>
      <dgm:t>
        <a:bodyPr/>
        <a:lstStyle/>
        <a:p>
          <a:endParaRPr lang="en-US"/>
        </a:p>
      </dgm:t>
    </dgm:pt>
    <dgm:pt modelId="{C8B08D71-937A-495E-A0A7-38F1DC4C9BCE}">
      <dgm:prSet/>
      <dgm:spPr/>
      <dgm:t>
        <a:bodyPr/>
        <a:lstStyle/>
        <a:p>
          <a:endParaRPr lang="en-US" dirty="0"/>
        </a:p>
      </dgm:t>
    </dgm:pt>
    <dgm:pt modelId="{2E799C8F-403C-4698-9A25-048CB63B51AD}" type="parTrans" cxnId="{B36952B3-7D1C-4A89-B0B6-035A1824A715}">
      <dgm:prSet/>
      <dgm:spPr/>
      <dgm:t>
        <a:bodyPr/>
        <a:lstStyle/>
        <a:p>
          <a:endParaRPr lang="en-US"/>
        </a:p>
      </dgm:t>
    </dgm:pt>
    <dgm:pt modelId="{C45CFF75-002F-4AFA-A819-61DBA6877448}" type="sibTrans" cxnId="{B36952B3-7D1C-4A89-B0B6-035A1824A715}">
      <dgm:prSet/>
      <dgm:spPr/>
      <dgm:t>
        <a:bodyPr/>
        <a:lstStyle/>
        <a:p>
          <a:endParaRPr lang="en-US"/>
        </a:p>
      </dgm:t>
    </dgm:pt>
    <dgm:pt modelId="{B311EBAF-0B22-8D4C-B4A4-14F5B62D97F6}" type="pres">
      <dgm:prSet presAssocID="{7D76CB68-70AC-4B27-AE63-DE3189516C0A}" presName="vert0" presStyleCnt="0">
        <dgm:presLayoutVars>
          <dgm:dir/>
          <dgm:animOne val="branch"/>
          <dgm:animLvl val="lvl"/>
        </dgm:presLayoutVars>
      </dgm:prSet>
      <dgm:spPr/>
    </dgm:pt>
    <dgm:pt modelId="{0072F0CF-25B8-3A43-B08A-37BBED2C46D9}" type="pres">
      <dgm:prSet presAssocID="{245CE51B-E468-414F-BD7A-2C38886612A8}" presName="thickLine" presStyleLbl="alignNode1" presStyleIdx="0" presStyleCnt="4"/>
      <dgm:spPr/>
    </dgm:pt>
    <dgm:pt modelId="{5E23CF10-0697-C14F-BA83-ED45CE0B91BE}" type="pres">
      <dgm:prSet presAssocID="{245CE51B-E468-414F-BD7A-2C38886612A8}" presName="horz1" presStyleCnt="0"/>
      <dgm:spPr/>
    </dgm:pt>
    <dgm:pt modelId="{D30967A0-B840-D342-9786-BB76FABB7556}" type="pres">
      <dgm:prSet presAssocID="{245CE51B-E468-414F-BD7A-2C38886612A8}" presName="tx1" presStyleLbl="revTx" presStyleIdx="0" presStyleCnt="4"/>
      <dgm:spPr/>
    </dgm:pt>
    <dgm:pt modelId="{98EAD3AF-E7F5-834A-9822-4ECED09CFBA4}" type="pres">
      <dgm:prSet presAssocID="{245CE51B-E468-414F-BD7A-2C38886612A8}" presName="vert1" presStyleCnt="0"/>
      <dgm:spPr/>
    </dgm:pt>
    <dgm:pt modelId="{1832704B-86DE-5049-9C6F-28941A48905B}" type="pres">
      <dgm:prSet presAssocID="{47D9F0DA-BFD4-4AA6-AF78-16338D8A2A69}" presName="thickLine" presStyleLbl="alignNode1" presStyleIdx="1" presStyleCnt="4"/>
      <dgm:spPr/>
    </dgm:pt>
    <dgm:pt modelId="{228D08C2-5FB4-9C42-97FF-8351DEFCA4CA}" type="pres">
      <dgm:prSet presAssocID="{47D9F0DA-BFD4-4AA6-AF78-16338D8A2A69}" presName="horz1" presStyleCnt="0"/>
      <dgm:spPr/>
    </dgm:pt>
    <dgm:pt modelId="{F5D21388-2789-DE42-95EE-95EF2CFC9FEF}" type="pres">
      <dgm:prSet presAssocID="{47D9F0DA-BFD4-4AA6-AF78-16338D8A2A69}" presName="tx1" presStyleLbl="revTx" presStyleIdx="1" presStyleCnt="4"/>
      <dgm:spPr/>
    </dgm:pt>
    <dgm:pt modelId="{0DF28F04-70EF-5346-B441-5F520A326FE4}" type="pres">
      <dgm:prSet presAssocID="{47D9F0DA-BFD4-4AA6-AF78-16338D8A2A69}" presName="vert1" presStyleCnt="0"/>
      <dgm:spPr/>
    </dgm:pt>
    <dgm:pt modelId="{F08E21F4-66A8-9E4C-8B23-549E588EC1EA}" type="pres">
      <dgm:prSet presAssocID="{5E7A6E85-3313-45D7-B7B4-7893960EBBFC}" presName="thickLine" presStyleLbl="alignNode1" presStyleIdx="2" presStyleCnt="4"/>
      <dgm:spPr/>
    </dgm:pt>
    <dgm:pt modelId="{3B0023A3-0CD9-8240-949C-019182D0D2F3}" type="pres">
      <dgm:prSet presAssocID="{5E7A6E85-3313-45D7-B7B4-7893960EBBFC}" presName="horz1" presStyleCnt="0"/>
      <dgm:spPr/>
    </dgm:pt>
    <dgm:pt modelId="{AC0B95DA-C8E9-0E4F-A46F-123A0268EB57}" type="pres">
      <dgm:prSet presAssocID="{5E7A6E85-3313-45D7-B7B4-7893960EBBFC}" presName="tx1" presStyleLbl="revTx" presStyleIdx="2" presStyleCnt="4"/>
      <dgm:spPr/>
    </dgm:pt>
    <dgm:pt modelId="{273C09AC-A12A-5244-8485-5E0CD4126C53}" type="pres">
      <dgm:prSet presAssocID="{5E7A6E85-3313-45D7-B7B4-7893960EBBFC}" presName="vert1" presStyleCnt="0"/>
      <dgm:spPr/>
    </dgm:pt>
    <dgm:pt modelId="{9C860567-6A0C-C444-9A7F-176BCD1B2AEC}" type="pres">
      <dgm:prSet presAssocID="{C8B08D71-937A-495E-A0A7-38F1DC4C9BCE}" presName="thickLine" presStyleLbl="alignNode1" presStyleIdx="3" presStyleCnt="4"/>
      <dgm:spPr/>
    </dgm:pt>
    <dgm:pt modelId="{019849F8-E4BC-234E-977A-1D9E41114514}" type="pres">
      <dgm:prSet presAssocID="{C8B08D71-937A-495E-A0A7-38F1DC4C9BCE}" presName="horz1" presStyleCnt="0"/>
      <dgm:spPr/>
    </dgm:pt>
    <dgm:pt modelId="{2E68AA79-BD31-1248-88F5-7D66E6B41D58}" type="pres">
      <dgm:prSet presAssocID="{C8B08D71-937A-495E-A0A7-38F1DC4C9BCE}" presName="tx1" presStyleLbl="revTx" presStyleIdx="3" presStyleCnt="4"/>
      <dgm:spPr/>
    </dgm:pt>
    <dgm:pt modelId="{716D70E8-E7BF-944E-B60C-2FF744B7D0CF}" type="pres">
      <dgm:prSet presAssocID="{C8B08D71-937A-495E-A0A7-38F1DC4C9BCE}" presName="vert1" presStyleCnt="0"/>
      <dgm:spPr/>
    </dgm:pt>
  </dgm:ptLst>
  <dgm:cxnLst>
    <dgm:cxn modelId="{2C8FB606-8592-DC4B-AA42-BBC8CF8CC5C9}" type="presOf" srcId="{7D76CB68-70AC-4B27-AE63-DE3189516C0A}" destId="{B311EBAF-0B22-8D4C-B4A4-14F5B62D97F6}" srcOrd="0" destOrd="0" presId="urn:microsoft.com/office/officeart/2008/layout/LinedList"/>
    <dgm:cxn modelId="{9CC5BD18-E82B-4CAC-BF74-0A29A18C0105}" srcId="{7D76CB68-70AC-4B27-AE63-DE3189516C0A}" destId="{5E7A6E85-3313-45D7-B7B4-7893960EBBFC}" srcOrd="2" destOrd="0" parTransId="{C5DC9DB2-C3CF-4B8B-BE77-3D28E894690C}" sibTransId="{8075DDCB-175E-4FF8-A95A-030BBE206751}"/>
    <dgm:cxn modelId="{90320F39-048C-2E49-B4BD-F3D2BAFB9134}" type="presOf" srcId="{245CE51B-E468-414F-BD7A-2C38886612A8}" destId="{D30967A0-B840-D342-9786-BB76FABB7556}" srcOrd="0" destOrd="0" presId="urn:microsoft.com/office/officeart/2008/layout/LinedList"/>
    <dgm:cxn modelId="{E485B060-1176-664F-AA8F-9E2BF4A708E0}" type="presOf" srcId="{47D9F0DA-BFD4-4AA6-AF78-16338D8A2A69}" destId="{F5D21388-2789-DE42-95EE-95EF2CFC9FEF}" srcOrd="0" destOrd="0" presId="urn:microsoft.com/office/officeart/2008/layout/LinedList"/>
    <dgm:cxn modelId="{BD93D081-8DEA-424D-955A-459573248EBA}" srcId="{7D76CB68-70AC-4B27-AE63-DE3189516C0A}" destId="{47D9F0DA-BFD4-4AA6-AF78-16338D8A2A69}" srcOrd="1" destOrd="0" parTransId="{4ED59D2B-FD40-4A72-8777-A57BA699FFC0}" sibTransId="{A2FCAC20-D9B1-4A80-91E7-AF1EDF31E39E}"/>
    <dgm:cxn modelId="{09C6EF9A-D979-C34E-B650-51062A871BAB}" type="presOf" srcId="{5E7A6E85-3313-45D7-B7B4-7893960EBBFC}" destId="{AC0B95DA-C8E9-0E4F-A46F-123A0268EB57}" srcOrd="0" destOrd="0" presId="urn:microsoft.com/office/officeart/2008/layout/LinedList"/>
    <dgm:cxn modelId="{CE05A1AF-B509-4740-A774-AAC34E1AB3FA}" type="presOf" srcId="{C8B08D71-937A-495E-A0A7-38F1DC4C9BCE}" destId="{2E68AA79-BD31-1248-88F5-7D66E6B41D58}" srcOrd="0" destOrd="0" presId="urn:microsoft.com/office/officeart/2008/layout/LinedList"/>
    <dgm:cxn modelId="{B36952B3-7D1C-4A89-B0B6-035A1824A715}" srcId="{7D76CB68-70AC-4B27-AE63-DE3189516C0A}" destId="{C8B08D71-937A-495E-A0A7-38F1DC4C9BCE}" srcOrd="3" destOrd="0" parTransId="{2E799C8F-403C-4698-9A25-048CB63B51AD}" sibTransId="{C45CFF75-002F-4AFA-A819-61DBA6877448}"/>
    <dgm:cxn modelId="{DED61FF0-7195-4F89-B003-DF8E1F54D7CC}" srcId="{7D76CB68-70AC-4B27-AE63-DE3189516C0A}" destId="{245CE51B-E468-414F-BD7A-2C38886612A8}" srcOrd="0" destOrd="0" parTransId="{2AA13BFB-C35E-4688-9C75-BDAF773A348A}" sibTransId="{C02AFD1C-5DBF-40E5-A886-F0235D91EB19}"/>
    <dgm:cxn modelId="{97D49D92-AA37-6A4D-9C2C-2E145B54A7D9}" type="presParOf" srcId="{B311EBAF-0B22-8D4C-B4A4-14F5B62D97F6}" destId="{0072F0CF-25B8-3A43-B08A-37BBED2C46D9}" srcOrd="0" destOrd="0" presId="urn:microsoft.com/office/officeart/2008/layout/LinedList"/>
    <dgm:cxn modelId="{4BC2CED3-FC98-4142-A93A-11FAE405CA91}" type="presParOf" srcId="{B311EBAF-0B22-8D4C-B4A4-14F5B62D97F6}" destId="{5E23CF10-0697-C14F-BA83-ED45CE0B91BE}" srcOrd="1" destOrd="0" presId="urn:microsoft.com/office/officeart/2008/layout/LinedList"/>
    <dgm:cxn modelId="{AA02C868-A98C-7E46-A032-1383637E3CE1}" type="presParOf" srcId="{5E23CF10-0697-C14F-BA83-ED45CE0B91BE}" destId="{D30967A0-B840-D342-9786-BB76FABB7556}" srcOrd="0" destOrd="0" presId="urn:microsoft.com/office/officeart/2008/layout/LinedList"/>
    <dgm:cxn modelId="{CC53E236-A8B8-1949-96E1-81FD6D2F0087}" type="presParOf" srcId="{5E23CF10-0697-C14F-BA83-ED45CE0B91BE}" destId="{98EAD3AF-E7F5-834A-9822-4ECED09CFBA4}" srcOrd="1" destOrd="0" presId="urn:microsoft.com/office/officeart/2008/layout/LinedList"/>
    <dgm:cxn modelId="{A4F9B0AF-C9B0-5C4A-BD17-A1E28C2103EE}" type="presParOf" srcId="{B311EBAF-0B22-8D4C-B4A4-14F5B62D97F6}" destId="{1832704B-86DE-5049-9C6F-28941A48905B}" srcOrd="2" destOrd="0" presId="urn:microsoft.com/office/officeart/2008/layout/LinedList"/>
    <dgm:cxn modelId="{F7E42FEC-4311-6042-AA25-FC77E40FA06C}" type="presParOf" srcId="{B311EBAF-0B22-8D4C-B4A4-14F5B62D97F6}" destId="{228D08C2-5FB4-9C42-97FF-8351DEFCA4CA}" srcOrd="3" destOrd="0" presId="urn:microsoft.com/office/officeart/2008/layout/LinedList"/>
    <dgm:cxn modelId="{255E0745-36E1-8D4E-BAB4-AAE7A2AE2968}" type="presParOf" srcId="{228D08C2-5FB4-9C42-97FF-8351DEFCA4CA}" destId="{F5D21388-2789-DE42-95EE-95EF2CFC9FEF}" srcOrd="0" destOrd="0" presId="urn:microsoft.com/office/officeart/2008/layout/LinedList"/>
    <dgm:cxn modelId="{C95B5F9B-B54A-9C44-AE6C-E3537FE8B0EC}" type="presParOf" srcId="{228D08C2-5FB4-9C42-97FF-8351DEFCA4CA}" destId="{0DF28F04-70EF-5346-B441-5F520A326FE4}" srcOrd="1" destOrd="0" presId="urn:microsoft.com/office/officeart/2008/layout/LinedList"/>
    <dgm:cxn modelId="{660CA7F1-BCBA-0B45-9FAA-3BB9876BC951}" type="presParOf" srcId="{B311EBAF-0B22-8D4C-B4A4-14F5B62D97F6}" destId="{F08E21F4-66A8-9E4C-8B23-549E588EC1EA}" srcOrd="4" destOrd="0" presId="urn:microsoft.com/office/officeart/2008/layout/LinedList"/>
    <dgm:cxn modelId="{2D31D0D5-A7AD-5D4A-B404-0119A783A22D}" type="presParOf" srcId="{B311EBAF-0B22-8D4C-B4A4-14F5B62D97F6}" destId="{3B0023A3-0CD9-8240-949C-019182D0D2F3}" srcOrd="5" destOrd="0" presId="urn:microsoft.com/office/officeart/2008/layout/LinedList"/>
    <dgm:cxn modelId="{6598581D-0280-6647-975E-F5390A87198B}" type="presParOf" srcId="{3B0023A3-0CD9-8240-949C-019182D0D2F3}" destId="{AC0B95DA-C8E9-0E4F-A46F-123A0268EB57}" srcOrd="0" destOrd="0" presId="urn:microsoft.com/office/officeart/2008/layout/LinedList"/>
    <dgm:cxn modelId="{241749F0-36E8-5A44-9EDE-48B778BBE94D}" type="presParOf" srcId="{3B0023A3-0CD9-8240-949C-019182D0D2F3}" destId="{273C09AC-A12A-5244-8485-5E0CD4126C53}" srcOrd="1" destOrd="0" presId="urn:microsoft.com/office/officeart/2008/layout/LinedList"/>
    <dgm:cxn modelId="{FDA7ADAF-DB7C-D041-9A84-8C23BF2CF711}" type="presParOf" srcId="{B311EBAF-0B22-8D4C-B4A4-14F5B62D97F6}" destId="{9C860567-6A0C-C444-9A7F-176BCD1B2AEC}" srcOrd="6" destOrd="0" presId="urn:microsoft.com/office/officeart/2008/layout/LinedList"/>
    <dgm:cxn modelId="{85296D4A-E9D3-0146-AB24-E6570525B5BC}" type="presParOf" srcId="{B311EBAF-0B22-8D4C-B4A4-14F5B62D97F6}" destId="{019849F8-E4BC-234E-977A-1D9E41114514}" srcOrd="7" destOrd="0" presId="urn:microsoft.com/office/officeart/2008/layout/LinedList"/>
    <dgm:cxn modelId="{9C9CD9F0-1FB1-4340-97FA-95D45E09F1D3}" type="presParOf" srcId="{019849F8-E4BC-234E-977A-1D9E41114514}" destId="{2E68AA79-BD31-1248-88F5-7D66E6B41D58}" srcOrd="0" destOrd="0" presId="urn:microsoft.com/office/officeart/2008/layout/LinedList"/>
    <dgm:cxn modelId="{0E4382E0-E395-0B4B-A2A6-B3C1DF6E84CB}" type="presParOf" srcId="{019849F8-E4BC-234E-977A-1D9E41114514}" destId="{716D70E8-E7BF-944E-B60C-2FF744B7D0C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426B39-F9EE-4576-B5B7-481C8FBE2E75}"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2B06E43E-61EB-4AB4-AFDB-296A18C402A5}">
      <dgm:prSet/>
      <dgm:spPr/>
      <dgm:t>
        <a:bodyPr/>
        <a:lstStyle/>
        <a:p>
          <a:r>
            <a:rPr lang="en-GB"/>
            <a:t>Identify and obtain details of witnesses.</a:t>
          </a:r>
          <a:endParaRPr lang="en-US"/>
        </a:p>
      </dgm:t>
    </dgm:pt>
    <dgm:pt modelId="{7F8DD17A-B530-4860-94A7-CCA8A7B47F8D}" type="parTrans" cxnId="{3253C25B-F30B-4778-B27F-F691A613A167}">
      <dgm:prSet/>
      <dgm:spPr/>
      <dgm:t>
        <a:bodyPr/>
        <a:lstStyle/>
        <a:p>
          <a:endParaRPr lang="en-US"/>
        </a:p>
      </dgm:t>
    </dgm:pt>
    <dgm:pt modelId="{CAE54C63-5610-4381-B049-3CC4D3663CCC}" type="sibTrans" cxnId="{3253C25B-F30B-4778-B27F-F691A613A167}">
      <dgm:prSet/>
      <dgm:spPr/>
      <dgm:t>
        <a:bodyPr/>
        <a:lstStyle/>
        <a:p>
          <a:endParaRPr lang="en-US"/>
        </a:p>
      </dgm:t>
    </dgm:pt>
    <dgm:pt modelId="{8C2E90F6-46F5-4B8E-ABA3-BE56CEF86FC6}">
      <dgm:prSet/>
      <dgm:spPr/>
      <dgm:t>
        <a:bodyPr/>
        <a:lstStyle/>
        <a:p>
          <a:r>
            <a:rPr lang="en-GB"/>
            <a:t>Onlookers can be a help or a hindrance. Use them or get rid of them!</a:t>
          </a:r>
          <a:endParaRPr lang="en-US"/>
        </a:p>
      </dgm:t>
    </dgm:pt>
    <dgm:pt modelId="{583493D4-C5C4-451C-B4A1-FB44C11D3DE8}" type="parTrans" cxnId="{37415535-2922-4201-9199-2432857950DF}">
      <dgm:prSet/>
      <dgm:spPr/>
      <dgm:t>
        <a:bodyPr/>
        <a:lstStyle/>
        <a:p>
          <a:endParaRPr lang="en-US"/>
        </a:p>
      </dgm:t>
    </dgm:pt>
    <dgm:pt modelId="{79AA04D2-EE98-4B85-B965-AAC045BA7AF2}" type="sibTrans" cxnId="{37415535-2922-4201-9199-2432857950DF}">
      <dgm:prSet/>
      <dgm:spPr/>
      <dgm:t>
        <a:bodyPr/>
        <a:lstStyle/>
        <a:p>
          <a:endParaRPr lang="en-US"/>
        </a:p>
      </dgm:t>
    </dgm:pt>
    <dgm:pt modelId="{423516ED-A24A-4827-ADFD-D4F2CAB50FF8}">
      <dgm:prSet/>
      <dgm:spPr/>
      <dgm:t>
        <a:bodyPr/>
        <a:lstStyle/>
        <a:p>
          <a:r>
            <a:rPr lang="en-GB"/>
            <a:t>Control peoples movements -Cordons. </a:t>
          </a:r>
          <a:endParaRPr lang="en-US"/>
        </a:p>
      </dgm:t>
    </dgm:pt>
    <dgm:pt modelId="{1BBB2BC4-B46C-4D82-8F37-0E355F03514B}" type="parTrans" cxnId="{D554A587-0A62-4E2A-8890-DF09562273D6}">
      <dgm:prSet/>
      <dgm:spPr/>
      <dgm:t>
        <a:bodyPr/>
        <a:lstStyle/>
        <a:p>
          <a:endParaRPr lang="en-US"/>
        </a:p>
      </dgm:t>
    </dgm:pt>
    <dgm:pt modelId="{6E3D6CD5-E2A2-4CAD-85A2-56AF37597D85}" type="sibTrans" cxnId="{D554A587-0A62-4E2A-8890-DF09562273D6}">
      <dgm:prSet/>
      <dgm:spPr/>
      <dgm:t>
        <a:bodyPr/>
        <a:lstStyle/>
        <a:p>
          <a:endParaRPr lang="en-US"/>
        </a:p>
      </dgm:t>
    </dgm:pt>
    <dgm:pt modelId="{18A9BD8A-5790-7345-B18F-17E3010D08AE}" type="pres">
      <dgm:prSet presAssocID="{37426B39-F9EE-4576-B5B7-481C8FBE2E75}" presName="Name0" presStyleCnt="0">
        <dgm:presLayoutVars>
          <dgm:dir/>
          <dgm:animLvl val="lvl"/>
          <dgm:resizeHandles val="exact"/>
        </dgm:presLayoutVars>
      </dgm:prSet>
      <dgm:spPr/>
    </dgm:pt>
    <dgm:pt modelId="{B30149C2-08FE-214C-AAFA-052FB36503CC}" type="pres">
      <dgm:prSet presAssocID="{423516ED-A24A-4827-ADFD-D4F2CAB50FF8}" presName="boxAndChildren" presStyleCnt="0"/>
      <dgm:spPr/>
    </dgm:pt>
    <dgm:pt modelId="{3517B72D-36D9-4D41-84B7-6E41C22D37FF}" type="pres">
      <dgm:prSet presAssocID="{423516ED-A24A-4827-ADFD-D4F2CAB50FF8}" presName="parentTextBox" presStyleLbl="node1" presStyleIdx="0" presStyleCnt="3"/>
      <dgm:spPr/>
    </dgm:pt>
    <dgm:pt modelId="{008F6E63-10C5-8342-B764-1CE45BC49B0A}" type="pres">
      <dgm:prSet presAssocID="{79AA04D2-EE98-4B85-B965-AAC045BA7AF2}" presName="sp" presStyleCnt="0"/>
      <dgm:spPr/>
    </dgm:pt>
    <dgm:pt modelId="{928F82F7-C3AA-7F4F-A42E-F0F0AA293B1A}" type="pres">
      <dgm:prSet presAssocID="{8C2E90F6-46F5-4B8E-ABA3-BE56CEF86FC6}" presName="arrowAndChildren" presStyleCnt="0"/>
      <dgm:spPr/>
    </dgm:pt>
    <dgm:pt modelId="{A7AF2BDE-9F9D-1642-9278-20A2C2AC3D41}" type="pres">
      <dgm:prSet presAssocID="{8C2E90F6-46F5-4B8E-ABA3-BE56CEF86FC6}" presName="parentTextArrow" presStyleLbl="node1" presStyleIdx="1" presStyleCnt="3"/>
      <dgm:spPr/>
    </dgm:pt>
    <dgm:pt modelId="{C8CDA02C-8029-854A-9FB3-998C12A7828E}" type="pres">
      <dgm:prSet presAssocID="{CAE54C63-5610-4381-B049-3CC4D3663CCC}" presName="sp" presStyleCnt="0"/>
      <dgm:spPr/>
    </dgm:pt>
    <dgm:pt modelId="{204F66FB-560D-164A-BB1E-F49E697AAECE}" type="pres">
      <dgm:prSet presAssocID="{2B06E43E-61EB-4AB4-AFDB-296A18C402A5}" presName="arrowAndChildren" presStyleCnt="0"/>
      <dgm:spPr/>
    </dgm:pt>
    <dgm:pt modelId="{2D0AB814-C82F-1C4D-99ED-1A6CB303A25F}" type="pres">
      <dgm:prSet presAssocID="{2B06E43E-61EB-4AB4-AFDB-296A18C402A5}" presName="parentTextArrow" presStyleLbl="node1" presStyleIdx="2" presStyleCnt="3"/>
      <dgm:spPr/>
    </dgm:pt>
  </dgm:ptLst>
  <dgm:cxnLst>
    <dgm:cxn modelId="{64228A09-B996-F541-8CAD-85A02138952C}" type="presOf" srcId="{37426B39-F9EE-4576-B5B7-481C8FBE2E75}" destId="{18A9BD8A-5790-7345-B18F-17E3010D08AE}" srcOrd="0" destOrd="0" presId="urn:microsoft.com/office/officeart/2005/8/layout/process4"/>
    <dgm:cxn modelId="{37415535-2922-4201-9199-2432857950DF}" srcId="{37426B39-F9EE-4576-B5B7-481C8FBE2E75}" destId="{8C2E90F6-46F5-4B8E-ABA3-BE56CEF86FC6}" srcOrd="1" destOrd="0" parTransId="{583493D4-C5C4-451C-B4A1-FB44C11D3DE8}" sibTransId="{79AA04D2-EE98-4B85-B965-AAC045BA7AF2}"/>
    <dgm:cxn modelId="{3253C25B-F30B-4778-B27F-F691A613A167}" srcId="{37426B39-F9EE-4576-B5B7-481C8FBE2E75}" destId="{2B06E43E-61EB-4AB4-AFDB-296A18C402A5}" srcOrd="0" destOrd="0" parTransId="{7F8DD17A-B530-4860-94A7-CCA8A7B47F8D}" sibTransId="{CAE54C63-5610-4381-B049-3CC4D3663CCC}"/>
    <dgm:cxn modelId="{0132F182-91FE-294E-9CD9-2D44987D846C}" type="presOf" srcId="{423516ED-A24A-4827-ADFD-D4F2CAB50FF8}" destId="{3517B72D-36D9-4D41-84B7-6E41C22D37FF}" srcOrd="0" destOrd="0" presId="urn:microsoft.com/office/officeart/2005/8/layout/process4"/>
    <dgm:cxn modelId="{8788B586-E26B-8941-89BB-E19F866A299B}" type="presOf" srcId="{2B06E43E-61EB-4AB4-AFDB-296A18C402A5}" destId="{2D0AB814-C82F-1C4D-99ED-1A6CB303A25F}" srcOrd="0" destOrd="0" presId="urn:microsoft.com/office/officeart/2005/8/layout/process4"/>
    <dgm:cxn modelId="{D554A587-0A62-4E2A-8890-DF09562273D6}" srcId="{37426B39-F9EE-4576-B5B7-481C8FBE2E75}" destId="{423516ED-A24A-4827-ADFD-D4F2CAB50FF8}" srcOrd="2" destOrd="0" parTransId="{1BBB2BC4-B46C-4D82-8F37-0E355F03514B}" sibTransId="{6E3D6CD5-E2A2-4CAD-85A2-56AF37597D85}"/>
    <dgm:cxn modelId="{1DBC6DC3-56FA-D84A-BEA9-3B269F7AE09F}" type="presOf" srcId="{8C2E90F6-46F5-4B8E-ABA3-BE56CEF86FC6}" destId="{A7AF2BDE-9F9D-1642-9278-20A2C2AC3D41}" srcOrd="0" destOrd="0" presId="urn:microsoft.com/office/officeart/2005/8/layout/process4"/>
    <dgm:cxn modelId="{95A9F047-EA47-D443-9CC9-5E9C9893BE3E}" type="presParOf" srcId="{18A9BD8A-5790-7345-B18F-17E3010D08AE}" destId="{B30149C2-08FE-214C-AAFA-052FB36503CC}" srcOrd="0" destOrd="0" presId="urn:microsoft.com/office/officeart/2005/8/layout/process4"/>
    <dgm:cxn modelId="{AC99E627-D7F5-A44A-A15E-F6C4BAC2B011}" type="presParOf" srcId="{B30149C2-08FE-214C-AAFA-052FB36503CC}" destId="{3517B72D-36D9-4D41-84B7-6E41C22D37FF}" srcOrd="0" destOrd="0" presId="urn:microsoft.com/office/officeart/2005/8/layout/process4"/>
    <dgm:cxn modelId="{E4FB1E20-55F1-574F-A7DA-85E25B923845}" type="presParOf" srcId="{18A9BD8A-5790-7345-B18F-17E3010D08AE}" destId="{008F6E63-10C5-8342-B764-1CE45BC49B0A}" srcOrd="1" destOrd="0" presId="urn:microsoft.com/office/officeart/2005/8/layout/process4"/>
    <dgm:cxn modelId="{C3D6D15C-1B57-3F49-B7C7-C6D23BF86605}" type="presParOf" srcId="{18A9BD8A-5790-7345-B18F-17E3010D08AE}" destId="{928F82F7-C3AA-7F4F-A42E-F0F0AA293B1A}" srcOrd="2" destOrd="0" presId="urn:microsoft.com/office/officeart/2005/8/layout/process4"/>
    <dgm:cxn modelId="{8498A572-9012-7244-A62C-BDD7F0444156}" type="presParOf" srcId="{928F82F7-C3AA-7F4F-A42E-F0F0AA293B1A}" destId="{A7AF2BDE-9F9D-1642-9278-20A2C2AC3D41}" srcOrd="0" destOrd="0" presId="urn:microsoft.com/office/officeart/2005/8/layout/process4"/>
    <dgm:cxn modelId="{2DD859D2-50A8-6C4C-A436-484B30E75745}" type="presParOf" srcId="{18A9BD8A-5790-7345-B18F-17E3010D08AE}" destId="{C8CDA02C-8029-854A-9FB3-998C12A7828E}" srcOrd="3" destOrd="0" presId="urn:microsoft.com/office/officeart/2005/8/layout/process4"/>
    <dgm:cxn modelId="{25FFA04A-122C-F64E-B3CC-E4F994A6A14F}" type="presParOf" srcId="{18A9BD8A-5790-7345-B18F-17E3010D08AE}" destId="{204F66FB-560D-164A-BB1E-F49E697AAECE}" srcOrd="4" destOrd="0" presId="urn:microsoft.com/office/officeart/2005/8/layout/process4"/>
    <dgm:cxn modelId="{F5336692-FE51-E545-93CF-B1B102C4213E}" type="presParOf" srcId="{204F66FB-560D-164A-BB1E-F49E697AAECE}" destId="{2D0AB814-C82F-1C4D-99ED-1A6CB303A25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8AE878-7CC3-4F30-9D09-5960F1AA3DC0}" type="doc">
      <dgm:prSet loTypeId="urn:microsoft.com/office/officeart/2016/7/layout/VerticalHollowActionList" loCatId="List" qsTypeId="urn:microsoft.com/office/officeart/2005/8/quickstyle/simple2" qsCatId="simple" csTypeId="urn:microsoft.com/office/officeart/2005/8/colors/accent1_2" csCatId="accent1" phldr="1"/>
      <dgm:spPr/>
      <dgm:t>
        <a:bodyPr/>
        <a:lstStyle/>
        <a:p>
          <a:endParaRPr lang="en-US"/>
        </a:p>
      </dgm:t>
    </dgm:pt>
    <dgm:pt modelId="{EDE1207C-63E6-454E-81F4-A5F9654E161B}">
      <dgm:prSet/>
      <dgm:spPr/>
      <dgm:t>
        <a:bodyPr/>
        <a:lstStyle/>
        <a:p>
          <a:r>
            <a:rPr lang="en-US"/>
            <a:t>Protect</a:t>
          </a:r>
        </a:p>
      </dgm:t>
    </dgm:pt>
    <dgm:pt modelId="{97EA2F11-1604-4E77-891F-F7383AC494C3}" type="parTrans" cxnId="{CDD8DE36-B765-435D-9CC7-359B73DBEC18}">
      <dgm:prSet/>
      <dgm:spPr/>
      <dgm:t>
        <a:bodyPr/>
        <a:lstStyle/>
        <a:p>
          <a:endParaRPr lang="en-US"/>
        </a:p>
      </dgm:t>
    </dgm:pt>
    <dgm:pt modelId="{5D398C58-9A13-4C86-B12E-C44A99065E8F}" type="sibTrans" cxnId="{CDD8DE36-B765-435D-9CC7-359B73DBEC18}">
      <dgm:prSet/>
      <dgm:spPr/>
      <dgm:t>
        <a:bodyPr/>
        <a:lstStyle/>
        <a:p>
          <a:endParaRPr lang="en-US"/>
        </a:p>
      </dgm:t>
    </dgm:pt>
    <dgm:pt modelId="{880C6513-EA08-48A6-943A-F39CD5695310}">
      <dgm:prSet/>
      <dgm:spPr/>
      <dgm:t>
        <a:bodyPr/>
        <a:lstStyle/>
        <a:p>
          <a:r>
            <a:rPr lang="en-US" dirty="0"/>
            <a:t>Scene (forensically)- Preserve evidence.</a:t>
          </a:r>
        </a:p>
      </dgm:t>
    </dgm:pt>
    <dgm:pt modelId="{C767865C-1241-4EAB-A68C-AD8BCE89E0AA}" type="parTrans" cxnId="{5A43DEC0-6A61-4F43-9D60-C9FD467AE898}">
      <dgm:prSet/>
      <dgm:spPr/>
      <dgm:t>
        <a:bodyPr/>
        <a:lstStyle/>
        <a:p>
          <a:endParaRPr lang="en-US"/>
        </a:p>
      </dgm:t>
    </dgm:pt>
    <dgm:pt modelId="{049E2017-539F-40B1-9DC5-F26108B34716}" type="sibTrans" cxnId="{5A43DEC0-6A61-4F43-9D60-C9FD467AE898}">
      <dgm:prSet/>
      <dgm:spPr/>
      <dgm:t>
        <a:bodyPr/>
        <a:lstStyle/>
        <a:p>
          <a:endParaRPr lang="en-US"/>
        </a:p>
      </dgm:t>
    </dgm:pt>
    <dgm:pt modelId="{DD7DD325-E800-4D81-8EB5-BD5B113CA563}">
      <dgm:prSet/>
      <dgm:spPr/>
      <dgm:t>
        <a:bodyPr/>
        <a:lstStyle/>
        <a:p>
          <a:r>
            <a:rPr lang="en-US"/>
            <a:t>Prevent</a:t>
          </a:r>
        </a:p>
      </dgm:t>
    </dgm:pt>
    <dgm:pt modelId="{ADAA01A6-D4F9-47C0-8F1C-83B3FBA9F41D}" type="parTrans" cxnId="{A802845E-9C8E-4508-A595-0011D3F6AAC6}">
      <dgm:prSet/>
      <dgm:spPr/>
      <dgm:t>
        <a:bodyPr/>
        <a:lstStyle/>
        <a:p>
          <a:endParaRPr lang="en-US"/>
        </a:p>
      </dgm:t>
    </dgm:pt>
    <dgm:pt modelId="{DD3FB1CE-7F99-4B3B-92FC-16C72AF3F9FD}" type="sibTrans" cxnId="{A802845E-9C8E-4508-A595-0011D3F6AAC6}">
      <dgm:prSet/>
      <dgm:spPr/>
      <dgm:t>
        <a:bodyPr/>
        <a:lstStyle/>
        <a:p>
          <a:endParaRPr lang="en-US"/>
        </a:p>
      </dgm:t>
    </dgm:pt>
    <dgm:pt modelId="{667FEA24-76EA-4FB0-9AE3-EE8505D3010D}">
      <dgm:prSet/>
      <dgm:spPr/>
      <dgm:t>
        <a:bodyPr/>
        <a:lstStyle/>
        <a:p>
          <a:r>
            <a:rPr lang="en-US" dirty="0"/>
            <a:t> Cross contamination.</a:t>
          </a:r>
        </a:p>
      </dgm:t>
    </dgm:pt>
    <dgm:pt modelId="{AEE63129-A8CB-4FE4-8B06-6C6136DEC037}" type="parTrans" cxnId="{8CE728B6-B0DF-48C4-B9FB-A68BC5D84FA9}">
      <dgm:prSet/>
      <dgm:spPr/>
      <dgm:t>
        <a:bodyPr/>
        <a:lstStyle/>
        <a:p>
          <a:endParaRPr lang="en-US"/>
        </a:p>
      </dgm:t>
    </dgm:pt>
    <dgm:pt modelId="{EFC0F64A-0989-4D00-B54B-55F056E847AB}" type="sibTrans" cxnId="{8CE728B6-B0DF-48C4-B9FB-A68BC5D84FA9}">
      <dgm:prSet/>
      <dgm:spPr/>
      <dgm:t>
        <a:bodyPr/>
        <a:lstStyle/>
        <a:p>
          <a:endParaRPr lang="en-US"/>
        </a:p>
      </dgm:t>
    </dgm:pt>
    <dgm:pt modelId="{04DB61C6-9DB7-432C-A797-5EFEB00E5ADF}">
      <dgm:prSet/>
      <dgm:spPr/>
      <dgm:t>
        <a:bodyPr/>
        <a:lstStyle/>
        <a:p>
          <a:r>
            <a:rPr lang="en-US"/>
            <a:t>Collect</a:t>
          </a:r>
        </a:p>
      </dgm:t>
    </dgm:pt>
    <dgm:pt modelId="{7D5FB635-A819-448F-BA83-67A69157FEDF}" type="parTrans" cxnId="{509B9E0C-9D9E-4513-BC90-5E74B3EE2944}">
      <dgm:prSet/>
      <dgm:spPr/>
      <dgm:t>
        <a:bodyPr/>
        <a:lstStyle/>
        <a:p>
          <a:endParaRPr lang="en-US"/>
        </a:p>
      </dgm:t>
    </dgm:pt>
    <dgm:pt modelId="{8C7347B5-AA43-4B74-AD17-5F257E24B9B0}" type="sibTrans" cxnId="{509B9E0C-9D9E-4513-BC90-5E74B3EE2944}">
      <dgm:prSet/>
      <dgm:spPr/>
      <dgm:t>
        <a:bodyPr/>
        <a:lstStyle/>
        <a:p>
          <a:endParaRPr lang="en-US"/>
        </a:p>
      </dgm:t>
    </dgm:pt>
    <dgm:pt modelId="{4775E1EC-8BDE-406A-89A1-3DE65CFB3CA2}">
      <dgm:prSet/>
      <dgm:spPr/>
      <dgm:t>
        <a:bodyPr/>
        <a:lstStyle/>
        <a:p>
          <a:r>
            <a:rPr lang="en-US" dirty="0"/>
            <a:t>Info/evidence. </a:t>
          </a:r>
        </a:p>
      </dgm:t>
    </dgm:pt>
    <dgm:pt modelId="{A61E1BE0-38EB-44DB-B6D9-3FDC8C8F44C6}" type="parTrans" cxnId="{976A9823-629C-4F92-BF4E-69D72F946975}">
      <dgm:prSet/>
      <dgm:spPr/>
      <dgm:t>
        <a:bodyPr/>
        <a:lstStyle/>
        <a:p>
          <a:endParaRPr lang="en-US"/>
        </a:p>
      </dgm:t>
    </dgm:pt>
    <dgm:pt modelId="{73CA198E-9C1C-4956-A279-EDE41E2DAC50}" type="sibTrans" cxnId="{976A9823-629C-4F92-BF4E-69D72F946975}">
      <dgm:prSet/>
      <dgm:spPr/>
      <dgm:t>
        <a:bodyPr/>
        <a:lstStyle/>
        <a:p>
          <a:endParaRPr lang="en-US"/>
        </a:p>
      </dgm:t>
    </dgm:pt>
    <dgm:pt modelId="{3AE66C25-2D8A-DB42-A25F-9F5AE1D80718}" type="pres">
      <dgm:prSet presAssocID="{E98AE878-7CC3-4F30-9D09-5960F1AA3DC0}" presName="Name0" presStyleCnt="0">
        <dgm:presLayoutVars>
          <dgm:dir/>
          <dgm:animLvl val="lvl"/>
          <dgm:resizeHandles val="exact"/>
        </dgm:presLayoutVars>
      </dgm:prSet>
      <dgm:spPr/>
    </dgm:pt>
    <dgm:pt modelId="{589B51F8-942A-7246-8BF7-32CEBB80E344}" type="pres">
      <dgm:prSet presAssocID="{EDE1207C-63E6-454E-81F4-A5F9654E161B}" presName="linNode" presStyleCnt="0"/>
      <dgm:spPr/>
    </dgm:pt>
    <dgm:pt modelId="{BF318019-D927-714D-A94D-F725849890B7}" type="pres">
      <dgm:prSet presAssocID="{EDE1207C-63E6-454E-81F4-A5F9654E161B}" presName="parentText" presStyleLbl="solidFgAcc1" presStyleIdx="0" presStyleCnt="3">
        <dgm:presLayoutVars>
          <dgm:chMax val="1"/>
          <dgm:bulletEnabled/>
        </dgm:presLayoutVars>
      </dgm:prSet>
      <dgm:spPr/>
    </dgm:pt>
    <dgm:pt modelId="{F4BAB8AA-60C0-0C45-8413-B16FF2F42CDC}" type="pres">
      <dgm:prSet presAssocID="{EDE1207C-63E6-454E-81F4-A5F9654E161B}" presName="descendantText" presStyleLbl="alignNode1" presStyleIdx="0" presStyleCnt="3">
        <dgm:presLayoutVars>
          <dgm:bulletEnabled/>
        </dgm:presLayoutVars>
      </dgm:prSet>
      <dgm:spPr/>
    </dgm:pt>
    <dgm:pt modelId="{220FCC50-72E3-D74F-AAA5-41AB7BE8D60E}" type="pres">
      <dgm:prSet presAssocID="{5D398C58-9A13-4C86-B12E-C44A99065E8F}" presName="sp" presStyleCnt="0"/>
      <dgm:spPr/>
    </dgm:pt>
    <dgm:pt modelId="{A6A51701-BE1C-1B4B-8AA0-27F755050EAC}" type="pres">
      <dgm:prSet presAssocID="{DD7DD325-E800-4D81-8EB5-BD5B113CA563}" presName="linNode" presStyleCnt="0"/>
      <dgm:spPr/>
    </dgm:pt>
    <dgm:pt modelId="{A539BBF4-00A2-E04E-80D6-2747F8D6709C}" type="pres">
      <dgm:prSet presAssocID="{DD7DD325-E800-4D81-8EB5-BD5B113CA563}" presName="parentText" presStyleLbl="solidFgAcc1" presStyleIdx="1" presStyleCnt="3">
        <dgm:presLayoutVars>
          <dgm:chMax val="1"/>
          <dgm:bulletEnabled/>
        </dgm:presLayoutVars>
      </dgm:prSet>
      <dgm:spPr/>
    </dgm:pt>
    <dgm:pt modelId="{21865773-2293-6046-B09E-2325801D3262}" type="pres">
      <dgm:prSet presAssocID="{DD7DD325-E800-4D81-8EB5-BD5B113CA563}" presName="descendantText" presStyleLbl="alignNode1" presStyleIdx="1" presStyleCnt="3">
        <dgm:presLayoutVars>
          <dgm:bulletEnabled/>
        </dgm:presLayoutVars>
      </dgm:prSet>
      <dgm:spPr/>
    </dgm:pt>
    <dgm:pt modelId="{3C00A135-0464-EC41-9490-FF72B7E7D710}" type="pres">
      <dgm:prSet presAssocID="{DD3FB1CE-7F99-4B3B-92FC-16C72AF3F9FD}" presName="sp" presStyleCnt="0"/>
      <dgm:spPr/>
    </dgm:pt>
    <dgm:pt modelId="{5E082B79-4C3D-7C4D-AB79-B6689B3EBE3E}" type="pres">
      <dgm:prSet presAssocID="{04DB61C6-9DB7-432C-A797-5EFEB00E5ADF}" presName="linNode" presStyleCnt="0"/>
      <dgm:spPr/>
    </dgm:pt>
    <dgm:pt modelId="{47E1EDB3-5465-8449-BC06-B8602238A82C}" type="pres">
      <dgm:prSet presAssocID="{04DB61C6-9DB7-432C-A797-5EFEB00E5ADF}" presName="parentText" presStyleLbl="solidFgAcc1" presStyleIdx="2" presStyleCnt="3">
        <dgm:presLayoutVars>
          <dgm:chMax val="1"/>
          <dgm:bulletEnabled/>
        </dgm:presLayoutVars>
      </dgm:prSet>
      <dgm:spPr/>
    </dgm:pt>
    <dgm:pt modelId="{85C124B9-5ADA-C944-84D8-779C4118F452}" type="pres">
      <dgm:prSet presAssocID="{04DB61C6-9DB7-432C-A797-5EFEB00E5ADF}" presName="descendantText" presStyleLbl="alignNode1" presStyleIdx="2" presStyleCnt="3">
        <dgm:presLayoutVars>
          <dgm:bulletEnabled/>
        </dgm:presLayoutVars>
      </dgm:prSet>
      <dgm:spPr/>
    </dgm:pt>
  </dgm:ptLst>
  <dgm:cxnLst>
    <dgm:cxn modelId="{D24DFF01-317B-B04C-811D-2F3FC28C7A05}" type="presOf" srcId="{04DB61C6-9DB7-432C-A797-5EFEB00E5ADF}" destId="{47E1EDB3-5465-8449-BC06-B8602238A82C}" srcOrd="0" destOrd="0" presId="urn:microsoft.com/office/officeart/2016/7/layout/VerticalHollowActionList"/>
    <dgm:cxn modelId="{509B9E0C-9D9E-4513-BC90-5E74B3EE2944}" srcId="{E98AE878-7CC3-4F30-9D09-5960F1AA3DC0}" destId="{04DB61C6-9DB7-432C-A797-5EFEB00E5ADF}" srcOrd="2" destOrd="0" parTransId="{7D5FB635-A819-448F-BA83-67A69157FEDF}" sibTransId="{8C7347B5-AA43-4B74-AD17-5F257E24B9B0}"/>
    <dgm:cxn modelId="{12201E0D-A11C-0545-B841-9067DB87D42F}" type="presOf" srcId="{880C6513-EA08-48A6-943A-F39CD5695310}" destId="{F4BAB8AA-60C0-0C45-8413-B16FF2F42CDC}" srcOrd="0" destOrd="0" presId="urn:microsoft.com/office/officeart/2016/7/layout/VerticalHollowActionList"/>
    <dgm:cxn modelId="{56D50C17-BA4C-A34E-A129-47C624D3436B}" type="presOf" srcId="{667FEA24-76EA-4FB0-9AE3-EE8505D3010D}" destId="{21865773-2293-6046-B09E-2325801D3262}" srcOrd="0" destOrd="0" presId="urn:microsoft.com/office/officeart/2016/7/layout/VerticalHollowActionList"/>
    <dgm:cxn modelId="{976A9823-629C-4F92-BF4E-69D72F946975}" srcId="{04DB61C6-9DB7-432C-A797-5EFEB00E5ADF}" destId="{4775E1EC-8BDE-406A-89A1-3DE65CFB3CA2}" srcOrd="0" destOrd="0" parTransId="{A61E1BE0-38EB-44DB-B6D9-3FDC8C8F44C6}" sibTransId="{73CA198E-9C1C-4956-A279-EDE41E2DAC50}"/>
    <dgm:cxn modelId="{CDD8DE36-B765-435D-9CC7-359B73DBEC18}" srcId="{E98AE878-7CC3-4F30-9D09-5960F1AA3DC0}" destId="{EDE1207C-63E6-454E-81F4-A5F9654E161B}" srcOrd="0" destOrd="0" parTransId="{97EA2F11-1604-4E77-891F-F7383AC494C3}" sibTransId="{5D398C58-9A13-4C86-B12E-C44A99065E8F}"/>
    <dgm:cxn modelId="{127A2B3F-20B2-224D-B947-06169F1F80CD}" type="presOf" srcId="{EDE1207C-63E6-454E-81F4-A5F9654E161B}" destId="{BF318019-D927-714D-A94D-F725849890B7}" srcOrd="0" destOrd="0" presId="urn:microsoft.com/office/officeart/2016/7/layout/VerticalHollowActionList"/>
    <dgm:cxn modelId="{A802845E-9C8E-4508-A595-0011D3F6AAC6}" srcId="{E98AE878-7CC3-4F30-9D09-5960F1AA3DC0}" destId="{DD7DD325-E800-4D81-8EB5-BD5B113CA563}" srcOrd="1" destOrd="0" parTransId="{ADAA01A6-D4F9-47C0-8F1C-83B3FBA9F41D}" sibTransId="{DD3FB1CE-7F99-4B3B-92FC-16C72AF3F9FD}"/>
    <dgm:cxn modelId="{8CE728B6-B0DF-48C4-B9FB-A68BC5D84FA9}" srcId="{DD7DD325-E800-4D81-8EB5-BD5B113CA563}" destId="{667FEA24-76EA-4FB0-9AE3-EE8505D3010D}" srcOrd="0" destOrd="0" parTransId="{AEE63129-A8CB-4FE4-8B06-6C6136DEC037}" sibTransId="{EFC0F64A-0989-4D00-B54B-55F056E847AB}"/>
    <dgm:cxn modelId="{5A43DEC0-6A61-4F43-9D60-C9FD467AE898}" srcId="{EDE1207C-63E6-454E-81F4-A5F9654E161B}" destId="{880C6513-EA08-48A6-943A-F39CD5695310}" srcOrd="0" destOrd="0" parTransId="{C767865C-1241-4EAB-A68C-AD8BCE89E0AA}" sibTransId="{049E2017-539F-40B1-9DC5-F26108B34716}"/>
    <dgm:cxn modelId="{26EE98C3-880A-AC40-8F1A-C221850F5D10}" type="presOf" srcId="{DD7DD325-E800-4D81-8EB5-BD5B113CA563}" destId="{A539BBF4-00A2-E04E-80D6-2747F8D6709C}" srcOrd="0" destOrd="0" presId="urn:microsoft.com/office/officeart/2016/7/layout/VerticalHollowActionList"/>
    <dgm:cxn modelId="{57000ED4-77F2-BB4E-890C-FE62B61060B4}" type="presOf" srcId="{E98AE878-7CC3-4F30-9D09-5960F1AA3DC0}" destId="{3AE66C25-2D8A-DB42-A25F-9F5AE1D80718}" srcOrd="0" destOrd="0" presId="urn:microsoft.com/office/officeart/2016/7/layout/VerticalHollowActionList"/>
    <dgm:cxn modelId="{9C89B1DD-3543-C243-A653-834FCD367F9F}" type="presOf" srcId="{4775E1EC-8BDE-406A-89A1-3DE65CFB3CA2}" destId="{85C124B9-5ADA-C944-84D8-779C4118F452}" srcOrd="0" destOrd="0" presId="urn:microsoft.com/office/officeart/2016/7/layout/VerticalHollowActionList"/>
    <dgm:cxn modelId="{43E332D3-04EB-CA45-A20C-CE353C7DE70D}" type="presParOf" srcId="{3AE66C25-2D8A-DB42-A25F-9F5AE1D80718}" destId="{589B51F8-942A-7246-8BF7-32CEBB80E344}" srcOrd="0" destOrd="0" presId="urn:microsoft.com/office/officeart/2016/7/layout/VerticalHollowActionList"/>
    <dgm:cxn modelId="{B68619B6-6670-0447-887D-BAB54F9AFAF2}" type="presParOf" srcId="{589B51F8-942A-7246-8BF7-32CEBB80E344}" destId="{BF318019-D927-714D-A94D-F725849890B7}" srcOrd="0" destOrd="0" presId="urn:microsoft.com/office/officeart/2016/7/layout/VerticalHollowActionList"/>
    <dgm:cxn modelId="{46EFC4BD-BF0A-9345-8903-46281D49B3BE}" type="presParOf" srcId="{589B51F8-942A-7246-8BF7-32CEBB80E344}" destId="{F4BAB8AA-60C0-0C45-8413-B16FF2F42CDC}" srcOrd="1" destOrd="0" presId="urn:microsoft.com/office/officeart/2016/7/layout/VerticalHollowActionList"/>
    <dgm:cxn modelId="{3CD358D2-C575-7C40-9F10-1F762FA86B03}" type="presParOf" srcId="{3AE66C25-2D8A-DB42-A25F-9F5AE1D80718}" destId="{220FCC50-72E3-D74F-AAA5-41AB7BE8D60E}" srcOrd="1" destOrd="0" presId="urn:microsoft.com/office/officeart/2016/7/layout/VerticalHollowActionList"/>
    <dgm:cxn modelId="{9C6A2841-803A-BF4C-A2FF-E6EEA6A883EE}" type="presParOf" srcId="{3AE66C25-2D8A-DB42-A25F-9F5AE1D80718}" destId="{A6A51701-BE1C-1B4B-8AA0-27F755050EAC}" srcOrd="2" destOrd="0" presId="urn:microsoft.com/office/officeart/2016/7/layout/VerticalHollowActionList"/>
    <dgm:cxn modelId="{DA0239BD-417F-3140-9593-205940AE61E4}" type="presParOf" srcId="{A6A51701-BE1C-1B4B-8AA0-27F755050EAC}" destId="{A539BBF4-00A2-E04E-80D6-2747F8D6709C}" srcOrd="0" destOrd="0" presId="urn:microsoft.com/office/officeart/2016/7/layout/VerticalHollowActionList"/>
    <dgm:cxn modelId="{6182F953-55AA-0644-AADA-8078A7DA8ED8}" type="presParOf" srcId="{A6A51701-BE1C-1B4B-8AA0-27F755050EAC}" destId="{21865773-2293-6046-B09E-2325801D3262}" srcOrd="1" destOrd="0" presId="urn:microsoft.com/office/officeart/2016/7/layout/VerticalHollowActionList"/>
    <dgm:cxn modelId="{43B975D0-E1B3-9A4D-989A-40D12CF56B38}" type="presParOf" srcId="{3AE66C25-2D8A-DB42-A25F-9F5AE1D80718}" destId="{3C00A135-0464-EC41-9490-FF72B7E7D710}" srcOrd="3" destOrd="0" presId="urn:microsoft.com/office/officeart/2016/7/layout/VerticalHollowActionList"/>
    <dgm:cxn modelId="{61F731FE-D32C-CC4E-B475-D707F25771B3}" type="presParOf" srcId="{3AE66C25-2D8A-DB42-A25F-9F5AE1D80718}" destId="{5E082B79-4C3D-7C4D-AB79-B6689B3EBE3E}" srcOrd="4" destOrd="0" presId="urn:microsoft.com/office/officeart/2016/7/layout/VerticalHollowActionList"/>
    <dgm:cxn modelId="{AC8D0DEC-B44F-C94E-A0A7-E802729951F4}" type="presParOf" srcId="{5E082B79-4C3D-7C4D-AB79-B6689B3EBE3E}" destId="{47E1EDB3-5465-8449-BC06-B8602238A82C}" srcOrd="0" destOrd="0" presId="urn:microsoft.com/office/officeart/2016/7/layout/VerticalHollowActionList"/>
    <dgm:cxn modelId="{98A35EAA-58B3-C342-89DB-BBCEDF4C4724}" type="presParOf" srcId="{5E082B79-4C3D-7C4D-AB79-B6689B3EBE3E}" destId="{85C124B9-5ADA-C944-84D8-779C4118F452}" srcOrd="1" destOrd="0" presId="urn:microsoft.com/office/officeart/2016/7/layout/VerticalHollow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E581D2-3663-47F9-B58C-A0C121688EDC}" type="doc">
      <dgm:prSet loTypeId="urn:microsoft.com/office/officeart/2005/8/layout/hierarchy1" loCatId="hierarchy" qsTypeId="urn:microsoft.com/office/officeart/2005/8/quickstyle/simple4" qsCatId="simple" csTypeId="urn:microsoft.com/office/officeart/2005/8/colors/colorful5" csCatId="colorful"/>
      <dgm:spPr/>
      <dgm:t>
        <a:bodyPr/>
        <a:lstStyle/>
        <a:p>
          <a:endParaRPr lang="en-US"/>
        </a:p>
      </dgm:t>
    </dgm:pt>
    <dgm:pt modelId="{69018470-C4FC-4BBE-9BCC-6AB921BD0F36}">
      <dgm:prSet/>
      <dgm:spPr/>
      <dgm:t>
        <a:bodyPr/>
        <a:lstStyle/>
        <a:p>
          <a:r>
            <a:rPr lang="en-GB"/>
            <a:t>Secure/Arrest suspect if still at scene. </a:t>
          </a:r>
          <a:endParaRPr lang="en-US"/>
        </a:p>
      </dgm:t>
    </dgm:pt>
    <dgm:pt modelId="{DE224A1F-F348-490A-8976-97E3605B219D}" type="parTrans" cxnId="{48CDCE79-8C11-44B2-B953-1306022BA1BE}">
      <dgm:prSet/>
      <dgm:spPr/>
      <dgm:t>
        <a:bodyPr/>
        <a:lstStyle/>
        <a:p>
          <a:endParaRPr lang="en-US"/>
        </a:p>
      </dgm:t>
    </dgm:pt>
    <dgm:pt modelId="{94A32882-B821-4D56-8DB9-E22D2F4FCC9A}" type="sibTrans" cxnId="{48CDCE79-8C11-44B2-B953-1306022BA1BE}">
      <dgm:prSet/>
      <dgm:spPr/>
      <dgm:t>
        <a:bodyPr/>
        <a:lstStyle/>
        <a:p>
          <a:endParaRPr lang="en-US"/>
        </a:p>
      </dgm:t>
    </dgm:pt>
    <dgm:pt modelId="{A7EBE2B2-8DC2-4202-B974-B95AA26CDE60}">
      <dgm:prSet/>
      <dgm:spPr/>
      <dgm:t>
        <a:bodyPr/>
        <a:lstStyle/>
        <a:p>
          <a:r>
            <a:rPr lang="en-GB"/>
            <a:t>This may take place earlier or later. </a:t>
          </a:r>
          <a:endParaRPr lang="en-US"/>
        </a:p>
      </dgm:t>
    </dgm:pt>
    <dgm:pt modelId="{BF9CC258-4B4C-45DD-80C4-127CF1A01213}" type="parTrans" cxnId="{BB03224B-FF7D-4FEA-8CE5-75B73BFB95AA}">
      <dgm:prSet/>
      <dgm:spPr/>
      <dgm:t>
        <a:bodyPr/>
        <a:lstStyle/>
        <a:p>
          <a:endParaRPr lang="en-US"/>
        </a:p>
      </dgm:t>
    </dgm:pt>
    <dgm:pt modelId="{797427D0-3CCF-4616-8A5A-84F8CDDD9AC5}" type="sibTrans" cxnId="{BB03224B-FF7D-4FEA-8CE5-75B73BFB95AA}">
      <dgm:prSet/>
      <dgm:spPr/>
      <dgm:t>
        <a:bodyPr/>
        <a:lstStyle/>
        <a:p>
          <a:endParaRPr lang="en-US"/>
        </a:p>
      </dgm:t>
    </dgm:pt>
    <dgm:pt modelId="{54C04041-2836-2D42-949E-964120DA2B8E}" type="pres">
      <dgm:prSet presAssocID="{07E581D2-3663-47F9-B58C-A0C121688EDC}" presName="hierChild1" presStyleCnt="0">
        <dgm:presLayoutVars>
          <dgm:chPref val="1"/>
          <dgm:dir/>
          <dgm:animOne val="branch"/>
          <dgm:animLvl val="lvl"/>
          <dgm:resizeHandles/>
        </dgm:presLayoutVars>
      </dgm:prSet>
      <dgm:spPr/>
    </dgm:pt>
    <dgm:pt modelId="{AC2FCAAF-E1BE-0D49-97B2-592A021A76A2}" type="pres">
      <dgm:prSet presAssocID="{69018470-C4FC-4BBE-9BCC-6AB921BD0F36}" presName="hierRoot1" presStyleCnt="0"/>
      <dgm:spPr/>
    </dgm:pt>
    <dgm:pt modelId="{72367883-6124-1E42-AFC6-DD9E61AFF018}" type="pres">
      <dgm:prSet presAssocID="{69018470-C4FC-4BBE-9BCC-6AB921BD0F36}" presName="composite" presStyleCnt="0"/>
      <dgm:spPr/>
    </dgm:pt>
    <dgm:pt modelId="{A9D575E6-37FF-954A-87DA-6C18C3AFBFA3}" type="pres">
      <dgm:prSet presAssocID="{69018470-C4FC-4BBE-9BCC-6AB921BD0F36}" presName="background" presStyleLbl="node0" presStyleIdx="0" presStyleCnt="2"/>
      <dgm:spPr/>
    </dgm:pt>
    <dgm:pt modelId="{A96518B6-8B67-4E41-8EC6-CFBB5B306B8B}" type="pres">
      <dgm:prSet presAssocID="{69018470-C4FC-4BBE-9BCC-6AB921BD0F36}" presName="text" presStyleLbl="fgAcc0" presStyleIdx="0" presStyleCnt="2">
        <dgm:presLayoutVars>
          <dgm:chPref val="3"/>
        </dgm:presLayoutVars>
      </dgm:prSet>
      <dgm:spPr/>
    </dgm:pt>
    <dgm:pt modelId="{01FA7535-3E17-AD45-9E67-708643884D64}" type="pres">
      <dgm:prSet presAssocID="{69018470-C4FC-4BBE-9BCC-6AB921BD0F36}" presName="hierChild2" presStyleCnt="0"/>
      <dgm:spPr/>
    </dgm:pt>
    <dgm:pt modelId="{51FA010D-ADCB-124A-B1FE-076D87E1880B}" type="pres">
      <dgm:prSet presAssocID="{A7EBE2B2-8DC2-4202-B974-B95AA26CDE60}" presName="hierRoot1" presStyleCnt="0"/>
      <dgm:spPr/>
    </dgm:pt>
    <dgm:pt modelId="{31BB7310-FB50-604D-A5A9-643A9AC7662C}" type="pres">
      <dgm:prSet presAssocID="{A7EBE2B2-8DC2-4202-B974-B95AA26CDE60}" presName="composite" presStyleCnt="0"/>
      <dgm:spPr/>
    </dgm:pt>
    <dgm:pt modelId="{5D33E276-4E5F-DA4E-854E-370208923D60}" type="pres">
      <dgm:prSet presAssocID="{A7EBE2B2-8DC2-4202-B974-B95AA26CDE60}" presName="background" presStyleLbl="node0" presStyleIdx="1" presStyleCnt="2"/>
      <dgm:spPr/>
    </dgm:pt>
    <dgm:pt modelId="{81341715-30EE-5F45-8DC3-D5ACC2FFF289}" type="pres">
      <dgm:prSet presAssocID="{A7EBE2B2-8DC2-4202-B974-B95AA26CDE60}" presName="text" presStyleLbl="fgAcc0" presStyleIdx="1" presStyleCnt="2">
        <dgm:presLayoutVars>
          <dgm:chPref val="3"/>
        </dgm:presLayoutVars>
      </dgm:prSet>
      <dgm:spPr/>
    </dgm:pt>
    <dgm:pt modelId="{57825FCD-BD5B-154A-BFE3-9D94C693DEBD}" type="pres">
      <dgm:prSet presAssocID="{A7EBE2B2-8DC2-4202-B974-B95AA26CDE60}" presName="hierChild2" presStyleCnt="0"/>
      <dgm:spPr/>
    </dgm:pt>
  </dgm:ptLst>
  <dgm:cxnLst>
    <dgm:cxn modelId="{E3AE2345-6D33-4949-BB24-130B9EF3760B}" type="presOf" srcId="{07E581D2-3663-47F9-B58C-A0C121688EDC}" destId="{54C04041-2836-2D42-949E-964120DA2B8E}" srcOrd="0" destOrd="0" presId="urn:microsoft.com/office/officeart/2005/8/layout/hierarchy1"/>
    <dgm:cxn modelId="{BB03224B-FF7D-4FEA-8CE5-75B73BFB95AA}" srcId="{07E581D2-3663-47F9-B58C-A0C121688EDC}" destId="{A7EBE2B2-8DC2-4202-B974-B95AA26CDE60}" srcOrd="1" destOrd="0" parTransId="{BF9CC258-4B4C-45DD-80C4-127CF1A01213}" sibTransId="{797427D0-3CCF-4616-8A5A-84F8CDDD9AC5}"/>
    <dgm:cxn modelId="{7218B567-306E-FB43-B745-124B12025FDB}" type="presOf" srcId="{69018470-C4FC-4BBE-9BCC-6AB921BD0F36}" destId="{A96518B6-8B67-4E41-8EC6-CFBB5B306B8B}" srcOrd="0" destOrd="0" presId="urn:microsoft.com/office/officeart/2005/8/layout/hierarchy1"/>
    <dgm:cxn modelId="{48CDCE79-8C11-44B2-B953-1306022BA1BE}" srcId="{07E581D2-3663-47F9-B58C-A0C121688EDC}" destId="{69018470-C4FC-4BBE-9BCC-6AB921BD0F36}" srcOrd="0" destOrd="0" parTransId="{DE224A1F-F348-490A-8976-97E3605B219D}" sibTransId="{94A32882-B821-4D56-8DB9-E22D2F4FCC9A}"/>
    <dgm:cxn modelId="{9805DEC5-69E3-7A41-81C5-1A58FE61999C}" type="presOf" srcId="{A7EBE2B2-8DC2-4202-B974-B95AA26CDE60}" destId="{81341715-30EE-5F45-8DC3-D5ACC2FFF289}" srcOrd="0" destOrd="0" presId="urn:microsoft.com/office/officeart/2005/8/layout/hierarchy1"/>
    <dgm:cxn modelId="{C8EAB430-8BFA-974C-B8AB-BAAA9F83E681}" type="presParOf" srcId="{54C04041-2836-2D42-949E-964120DA2B8E}" destId="{AC2FCAAF-E1BE-0D49-97B2-592A021A76A2}" srcOrd="0" destOrd="0" presId="urn:microsoft.com/office/officeart/2005/8/layout/hierarchy1"/>
    <dgm:cxn modelId="{CECFAEC9-FF75-F04B-92E3-B458B1EDD6D5}" type="presParOf" srcId="{AC2FCAAF-E1BE-0D49-97B2-592A021A76A2}" destId="{72367883-6124-1E42-AFC6-DD9E61AFF018}" srcOrd="0" destOrd="0" presId="urn:microsoft.com/office/officeart/2005/8/layout/hierarchy1"/>
    <dgm:cxn modelId="{E0E43D46-8287-184C-8738-BA71052BC910}" type="presParOf" srcId="{72367883-6124-1E42-AFC6-DD9E61AFF018}" destId="{A9D575E6-37FF-954A-87DA-6C18C3AFBFA3}" srcOrd="0" destOrd="0" presId="urn:microsoft.com/office/officeart/2005/8/layout/hierarchy1"/>
    <dgm:cxn modelId="{4BEB014E-25F0-594F-A34E-3EADC1BEDE32}" type="presParOf" srcId="{72367883-6124-1E42-AFC6-DD9E61AFF018}" destId="{A96518B6-8B67-4E41-8EC6-CFBB5B306B8B}" srcOrd="1" destOrd="0" presId="urn:microsoft.com/office/officeart/2005/8/layout/hierarchy1"/>
    <dgm:cxn modelId="{645F2CF0-2627-B943-B6A5-9F927812B318}" type="presParOf" srcId="{AC2FCAAF-E1BE-0D49-97B2-592A021A76A2}" destId="{01FA7535-3E17-AD45-9E67-708643884D64}" srcOrd="1" destOrd="0" presId="urn:microsoft.com/office/officeart/2005/8/layout/hierarchy1"/>
    <dgm:cxn modelId="{50DD1A6F-B424-CD4B-802B-72CE61809554}" type="presParOf" srcId="{54C04041-2836-2D42-949E-964120DA2B8E}" destId="{51FA010D-ADCB-124A-B1FE-076D87E1880B}" srcOrd="1" destOrd="0" presId="urn:microsoft.com/office/officeart/2005/8/layout/hierarchy1"/>
    <dgm:cxn modelId="{F483276B-CC66-274F-959A-C2321C31F245}" type="presParOf" srcId="{51FA010D-ADCB-124A-B1FE-076D87E1880B}" destId="{31BB7310-FB50-604D-A5A9-643A9AC7662C}" srcOrd="0" destOrd="0" presId="urn:microsoft.com/office/officeart/2005/8/layout/hierarchy1"/>
    <dgm:cxn modelId="{7815AB70-9FF9-F34E-98CD-E72DC099A8CB}" type="presParOf" srcId="{31BB7310-FB50-604D-A5A9-643A9AC7662C}" destId="{5D33E276-4E5F-DA4E-854E-370208923D60}" srcOrd="0" destOrd="0" presId="urn:microsoft.com/office/officeart/2005/8/layout/hierarchy1"/>
    <dgm:cxn modelId="{0C125497-F463-EE43-9286-16F15E98A843}" type="presParOf" srcId="{31BB7310-FB50-604D-A5A9-643A9AC7662C}" destId="{81341715-30EE-5F45-8DC3-D5ACC2FFF289}" srcOrd="1" destOrd="0" presId="urn:microsoft.com/office/officeart/2005/8/layout/hierarchy1"/>
    <dgm:cxn modelId="{079FFEA9-D18B-8B45-BEF1-E7A008E58A4B}" type="presParOf" srcId="{51FA010D-ADCB-124A-B1FE-076D87E1880B}" destId="{57825FCD-BD5B-154A-BFE3-9D94C693DEBD}"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4CEC07F-7E82-49DB-9932-D65F8F4A76BB}" type="doc">
      <dgm:prSet loTypeId="urn:microsoft.com/office/officeart/2005/8/layout/pList1" loCatId="list" qsTypeId="urn:microsoft.com/office/officeart/2005/8/quickstyle/simple1" qsCatId="simple" csTypeId="urn:microsoft.com/office/officeart/2005/8/colors/colorful5" csCatId="colorful" phldr="1"/>
      <dgm:spPr/>
      <dgm:t>
        <a:bodyPr/>
        <a:lstStyle/>
        <a:p>
          <a:endParaRPr lang="en-US"/>
        </a:p>
      </dgm:t>
    </dgm:pt>
    <dgm:pt modelId="{0123F08C-488C-4DFF-9CA4-9393D96344E2}">
      <dgm:prSet phldrT="[Text]" custT="1"/>
      <dgm:spPr/>
      <dgm:t>
        <a:bodyPr/>
        <a:lstStyle/>
        <a:p>
          <a:r>
            <a:rPr lang="en-US" sz="2200" b="1" i="1" dirty="0">
              <a:solidFill>
                <a:schemeClr val="accent6"/>
              </a:solidFill>
            </a:rPr>
            <a:t>Where</a:t>
          </a:r>
          <a:r>
            <a:rPr lang="en-US" sz="2200" dirty="0">
              <a:solidFill>
                <a:schemeClr val="accent6"/>
              </a:solidFill>
            </a:rPr>
            <a:t> it was found</a:t>
          </a:r>
        </a:p>
      </dgm:t>
    </dgm:pt>
    <dgm:pt modelId="{92F1DE89-71F8-48C1-B5D5-A9F4C938FD60}" type="parTrans" cxnId="{F927833A-9FC0-49ED-B98B-A1EB81C76E41}">
      <dgm:prSet/>
      <dgm:spPr/>
      <dgm:t>
        <a:bodyPr/>
        <a:lstStyle/>
        <a:p>
          <a:endParaRPr lang="en-US"/>
        </a:p>
      </dgm:t>
    </dgm:pt>
    <dgm:pt modelId="{AD69A411-7978-47AD-9A72-E04E039FEA7A}" type="sibTrans" cxnId="{F927833A-9FC0-49ED-B98B-A1EB81C76E41}">
      <dgm:prSet/>
      <dgm:spPr/>
      <dgm:t>
        <a:bodyPr/>
        <a:lstStyle/>
        <a:p>
          <a:endParaRPr lang="en-US"/>
        </a:p>
      </dgm:t>
    </dgm:pt>
    <dgm:pt modelId="{551C2C1A-9BB9-4415-8AF9-4A2FDA72EBDC}">
      <dgm:prSet phldrT="[Text]" custT="1"/>
      <dgm:spPr/>
      <dgm:t>
        <a:bodyPr/>
        <a:lstStyle/>
        <a:p>
          <a:r>
            <a:rPr lang="en-US" sz="2200" b="1" i="1" dirty="0">
              <a:solidFill>
                <a:schemeClr val="accent6"/>
              </a:solidFill>
            </a:rPr>
            <a:t>Where</a:t>
          </a:r>
          <a:r>
            <a:rPr lang="en-US" sz="2200" dirty="0">
              <a:solidFill>
                <a:schemeClr val="accent6"/>
              </a:solidFill>
            </a:rPr>
            <a:t> it was seized</a:t>
          </a:r>
        </a:p>
      </dgm:t>
    </dgm:pt>
    <dgm:pt modelId="{8434B92E-0560-4089-95D9-8FFA25752F6D}" type="parTrans" cxnId="{C4812916-2243-4D7C-A9C3-0366F3FFCEF1}">
      <dgm:prSet/>
      <dgm:spPr/>
      <dgm:t>
        <a:bodyPr/>
        <a:lstStyle/>
        <a:p>
          <a:endParaRPr lang="en-US"/>
        </a:p>
      </dgm:t>
    </dgm:pt>
    <dgm:pt modelId="{DD8CE1BE-D219-4AD5-ACFF-1E157BB46280}" type="sibTrans" cxnId="{C4812916-2243-4D7C-A9C3-0366F3FFCEF1}">
      <dgm:prSet/>
      <dgm:spPr/>
      <dgm:t>
        <a:bodyPr/>
        <a:lstStyle/>
        <a:p>
          <a:endParaRPr lang="en-US"/>
        </a:p>
      </dgm:t>
    </dgm:pt>
    <dgm:pt modelId="{0C41E064-745B-4293-ADEF-2D888ACC4868}">
      <dgm:prSet phldrT="[Text]" custT="1"/>
      <dgm:spPr/>
      <dgm:t>
        <a:bodyPr/>
        <a:lstStyle/>
        <a:p>
          <a:r>
            <a:rPr lang="en-US" sz="2200" dirty="0">
              <a:solidFill>
                <a:schemeClr val="accent6"/>
              </a:solidFill>
            </a:rPr>
            <a:t>The </a:t>
          </a:r>
          <a:r>
            <a:rPr lang="en-US" sz="2200" b="1" i="1" dirty="0">
              <a:solidFill>
                <a:schemeClr val="accent6"/>
              </a:solidFill>
            </a:rPr>
            <a:t>time</a:t>
          </a:r>
          <a:r>
            <a:rPr lang="en-US" sz="2200" dirty="0">
              <a:solidFill>
                <a:schemeClr val="accent6"/>
              </a:solidFill>
            </a:rPr>
            <a:t> of seizure</a:t>
          </a:r>
        </a:p>
      </dgm:t>
    </dgm:pt>
    <dgm:pt modelId="{5A72B26B-FD9A-47D1-8358-390825A17574}" type="parTrans" cxnId="{1FF3842A-BCF0-4F94-AB65-070421F319D4}">
      <dgm:prSet/>
      <dgm:spPr/>
      <dgm:t>
        <a:bodyPr/>
        <a:lstStyle/>
        <a:p>
          <a:endParaRPr lang="en-US"/>
        </a:p>
      </dgm:t>
    </dgm:pt>
    <dgm:pt modelId="{664AD172-9057-4BA7-B8CA-95DA61CB0318}" type="sibTrans" cxnId="{1FF3842A-BCF0-4F94-AB65-070421F319D4}">
      <dgm:prSet/>
      <dgm:spPr/>
      <dgm:t>
        <a:bodyPr/>
        <a:lstStyle/>
        <a:p>
          <a:endParaRPr lang="en-US"/>
        </a:p>
      </dgm:t>
    </dgm:pt>
    <dgm:pt modelId="{811A9619-F649-4F40-8ADB-E0EF70AD5B5A}">
      <dgm:prSet phldrT="[Text]" custT="1"/>
      <dgm:spPr/>
      <dgm:t>
        <a:bodyPr/>
        <a:lstStyle/>
        <a:p>
          <a:r>
            <a:rPr lang="en-US" sz="2200" dirty="0">
              <a:solidFill>
                <a:schemeClr val="accent6"/>
              </a:solidFill>
            </a:rPr>
            <a:t>The </a:t>
          </a:r>
          <a:r>
            <a:rPr lang="en-US" sz="2200" b="1" i="1" dirty="0">
              <a:solidFill>
                <a:schemeClr val="accent6"/>
              </a:solidFill>
            </a:rPr>
            <a:t>date</a:t>
          </a:r>
          <a:r>
            <a:rPr lang="en-US" sz="2200" dirty="0">
              <a:solidFill>
                <a:schemeClr val="accent6"/>
              </a:solidFill>
            </a:rPr>
            <a:t> of  seizure</a:t>
          </a:r>
        </a:p>
      </dgm:t>
    </dgm:pt>
    <dgm:pt modelId="{E0A8C1D7-58D5-48A8-BE48-8B6FEC254337}" type="parTrans" cxnId="{E8D18FC6-F585-4D05-BC44-038AC09543B5}">
      <dgm:prSet/>
      <dgm:spPr/>
      <dgm:t>
        <a:bodyPr/>
        <a:lstStyle/>
        <a:p>
          <a:endParaRPr lang="en-US"/>
        </a:p>
      </dgm:t>
    </dgm:pt>
    <dgm:pt modelId="{5E5B3788-76CE-4166-A360-D491870B5474}" type="sibTrans" cxnId="{E8D18FC6-F585-4D05-BC44-038AC09543B5}">
      <dgm:prSet/>
      <dgm:spPr/>
      <dgm:t>
        <a:bodyPr/>
        <a:lstStyle/>
        <a:p>
          <a:endParaRPr lang="en-US"/>
        </a:p>
      </dgm:t>
    </dgm:pt>
    <dgm:pt modelId="{6AFBEFA4-6014-4FA7-ACEA-8C045F2EB5C8}">
      <dgm:prSet phldrT="[Text]" custT="1"/>
      <dgm:spPr/>
      <dgm:t>
        <a:bodyPr/>
        <a:lstStyle/>
        <a:p>
          <a:r>
            <a:rPr lang="en-US" sz="2300" b="1" i="1" dirty="0">
              <a:solidFill>
                <a:schemeClr val="accent6"/>
              </a:solidFill>
            </a:rPr>
            <a:t>Whom</a:t>
          </a:r>
          <a:r>
            <a:rPr lang="en-US" sz="2300" dirty="0">
              <a:solidFill>
                <a:schemeClr val="accent6"/>
              </a:solidFill>
            </a:rPr>
            <a:t> it was seized by &amp; what was done with it after seizure</a:t>
          </a:r>
        </a:p>
      </dgm:t>
    </dgm:pt>
    <dgm:pt modelId="{29C1778B-12A1-46C6-85E0-D2A09FD2227B}" type="parTrans" cxnId="{1968B898-D3C4-4DAE-B868-0B2586E37622}">
      <dgm:prSet/>
      <dgm:spPr/>
      <dgm:t>
        <a:bodyPr/>
        <a:lstStyle/>
        <a:p>
          <a:endParaRPr lang="en-US"/>
        </a:p>
      </dgm:t>
    </dgm:pt>
    <dgm:pt modelId="{CF21ACAB-E4C1-4C98-A535-F68548C0EDFB}" type="sibTrans" cxnId="{1968B898-D3C4-4DAE-B868-0B2586E37622}">
      <dgm:prSet/>
      <dgm:spPr/>
      <dgm:t>
        <a:bodyPr/>
        <a:lstStyle/>
        <a:p>
          <a:endParaRPr lang="en-US"/>
        </a:p>
      </dgm:t>
    </dgm:pt>
    <dgm:pt modelId="{F88191B7-F9A0-4BBD-8130-46127FD1C0FE}" type="pres">
      <dgm:prSet presAssocID="{44CEC07F-7E82-49DB-9932-D65F8F4A76BB}" presName="Name0" presStyleCnt="0">
        <dgm:presLayoutVars>
          <dgm:dir/>
          <dgm:resizeHandles val="exact"/>
        </dgm:presLayoutVars>
      </dgm:prSet>
      <dgm:spPr/>
    </dgm:pt>
    <dgm:pt modelId="{FA3E97B5-250A-4D81-8BE3-1E0AC6C15D4A}" type="pres">
      <dgm:prSet presAssocID="{0123F08C-488C-4DFF-9CA4-9393D96344E2}" presName="compNode" presStyleCnt="0"/>
      <dgm:spPr/>
    </dgm:pt>
    <dgm:pt modelId="{ED82BC42-57B6-4314-A5DD-73B440D23552}" type="pres">
      <dgm:prSet presAssocID="{0123F08C-488C-4DFF-9CA4-9393D96344E2}" presName="pictRect" presStyleLbl="node1" presStyleIdx="0" presStyleCnt="5"/>
      <dgm:spPr>
        <a:blipFill rotWithShape="1">
          <a:blip xmlns:r="http://schemas.openxmlformats.org/officeDocument/2006/relationships" r:embed="rId1"/>
          <a:stretch>
            <a:fillRect/>
          </a:stretch>
        </a:blipFill>
      </dgm:spPr>
    </dgm:pt>
    <dgm:pt modelId="{A05D41D5-2956-41EA-8187-B6C7FF0EC84F}" type="pres">
      <dgm:prSet presAssocID="{0123F08C-488C-4DFF-9CA4-9393D96344E2}" presName="textRect" presStyleLbl="revTx" presStyleIdx="0" presStyleCnt="5" custLinFactNeighborX="1186" custLinFactNeighborY="10590">
        <dgm:presLayoutVars>
          <dgm:bulletEnabled val="1"/>
        </dgm:presLayoutVars>
      </dgm:prSet>
      <dgm:spPr/>
    </dgm:pt>
    <dgm:pt modelId="{7BB8DBC0-EC67-4FC2-91BD-654E6AFE8D5B}" type="pres">
      <dgm:prSet presAssocID="{AD69A411-7978-47AD-9A72-E04E039FEA7A}" presName="sibTrans" presStyleLbl="sibTrans2D1" presStyleIdx="0" presStyleCnt="0"/>
      <dgm:spPr/>
    </dgm:pt>
    <dgm:pt modelId="{942C3D35-5CE1-4864-98B9-E22E516AD28C}" type="pres">
      <dgm:prSet presAssocID="{551C2C1A-9BB9-4415-8AF9-4A2FDA72EBDC}" presName="compNode" presStyleCnt="0"/>
      <dgm:spPr/>
    </dgm:pt>
    <dgm:pt modelId="{22845CD0-3CE0-4463-9880-0CA4AFD78B15}" type="pres">
      <dgm:prSet presAssocID="{551C2C1A-9BB9-4415-8AF9-4A2FDA72EBDC}" presName="pictRect" presStyleLbl="node1" presStyleIdx="1" presStyleCnt="5"/>
      <dgm:spPr>
        <a:blipFill rotWithShape="1">
          <a:blip xmlns:r="http://schemas.openxmlformats.org/officeDocument/2006/relationships" r:embed="rId2"/>
          <a:stretch>
            <a:fillRect/>
          </a:stretch>
        </a:blipFill>
      </dgm:spPr>
    </dgm:pt>
    <dgm:pt modelId="{3D89DA4C-C8BF-4424-8BE1-2D6333AA1D4F}" type="pres">
      <dgm:prSet presAssocID="{551C2C1A-9BB9-4415-8AF9-4A2FDA72EBDC}" presName="textRect" presStyleLbl="revTx" presStyleIdx="1" presStyleCnt="5" custLinFactNeighborX="7299" custLinFactNeighborY="23301">
        <dgm:presLayoutVars>
          <dgm:bulletEnabled val="1"/>
        </dgm:presLayoutVars>
      </dgm:prSet>
      <dgm:spPr/>
    </dgm:pt>
    <dgm:pt modelId="{388DD391-3F4E-4544-8F8B-88F4388BFA79}" type="pres">
      <dgm:prSet presAssocID="{DD8CE1BE-D219-4AD5-ACFF-1E157BB46280}" presName="sibTrans" presStyleLbl="sibTrans2D1" presStyleIdx="0" presStyleCnt="0"/>
      <dgm:spPr/>
    </dgm:pt>
    <dgm:pt modelId="{BA95C82C-3CB9-41B6-9625-7AF2878A1DCB}" type="pres">
      <dgm:prSet presAssocID="{0C41E064-745B-4293-ADEF-2D888ACC4868}" presName="compNode" presStyleCnt="0"/>
      <dgm:spPr/>
    </dgm:pt>
    <dgm:pt modelId="{8DA6170D-44BF-4E92-BEA8-13D1133E79EC}" type="pres">
      <dgm:prSet presAssocID="{0C41E064-745B-4293-ADEF-2D888ACC4868}" presName="pictRect" presStyleLbl="node1" presStyleIdx="2" presStyleCnt="5"/>
      <dgm:spPr>
        <a:blipFill rotWithShape="1">
          <a:blip xmlns:r="http://schemas.openxmlformats.org/officeDocument/2006/relationships" r:embed="rId3"/>
          <a:stretch>
            <a:fillRect/>
          </a:stretch>
        </a:blipFill>
      </dgm:spPr>
    </dgm:pt>
    <dgm:pt modelId="{AFE78CB9-4027-48CB-B4A9-4578DEA652D1}" type="pres">
      <dgm:prSet presAssocID="{0C41E064-745B-4293-ADEF-2D888ACC4868}" presName="textRect" presStyleLbl="revTx" presStyleIdx="2" presStyleCnt="5" custLinFactNeighborX="-2132" custLinFactNeighborY="23301">
        <dgm:presLayoutVars>
          <dgm:bulletEnabled val="1"/>
        </dgm:presLayoutVars>
      </dgm:prSet>
      <dgm:spPr/>
    </dgm:pt>
    <dgm:pt modelId="{D2C7AB1E-FA06-4BB5-A615-C55D04E57EB3}" type="pres">
      <dgm:prSet presAssocID="{664AD172-9057-4BA7-B8CA-95DA61CB0318}" presName="sibTrans" presStyleLbl="sibTrans2D1" presStyleIdx="0" presStyleCnt="0"/>
      <dgm:spPr/>
    </dgm:pt>
    <dgm:pt modelId="{EE2F5905-F30E-475A-99B1-5E055205DDB5}" type="pres">
      <dgm:prSet presAssocID="{811A9619-F649-4F40-8ADB-E0EF70AD5B5A}" presName="compNode" presStyleCnt="0"/>
      <dgm:spPr/>
    </dgm:pt>
    <dgm:pt modelId="{758E484B-F31B-4272-9DEC-4AFD472E4569}" type="pres">
      <dgm:prSet presAssocID="{811A9619-F649-4F40-8ADB-E0EF70AD5B5A}" presName="pictRect" presStyleLbl="node1" presStyleIdx="3" presStyleCnt="5"/>
      <dgm:spPr>
        <a:blipFill rotWithShape="1">
          <a:blip xmlns:r="http://schemas.openxmlformats.org/officeDocument/2006/relationships" r:embed="rId4"/>
          <a:stretch>
            <a:fillRect/>
          </a:stretch>
        </a:blipFill>
      </dgm:spPr>
    </dgm:pt>
    <dgm:pt modelId="{6C3FCC8B-6215-4939-BC87-A0F94AB00C16}" type="pres">
      <dgm:prSet presAssocID="{811A9619-F649-4F40-8ADB-E0EF70AD5B5A}" presName="textRect" presStyleLbl="revTx" presStyleIdx="3" presStyleCnt="5" custLinFactNeighborX="1148" custLinFactNeighborY="23301">
        <dgm:presLayoutVars>
          <dgm:bulletEnabled val="1"/>
        </dgm:presLayoutVars>
      </dgm:prSet>
      <dgm:spPr/>
    </dgm:pt>
    <dgm:pt modelId="{D5296E65-D7EC-458C-9321-B921E9F545D6}" type="pres">
      <dgm:prSet presAssocID="{5E5B3788-76CE-4166-A360-D491870B5474}" presName="sibTrans" presStyleLbl="sibTrans2D1" presStyleIdx="0" presStyleCnt="0"/>
      <dgm:spPr/>
    </dgm:pt>
    <dgm:pt modelId="{0DFBBFF2-DC20-4D68-9F70-963DB864A0F8}" type="pres">
      <dgm:prSet presAssocID="{6AFBEFA4-6014-4FA7-ACEA-8C045F2EB5C8}" presName="compNode" presStyleCnt="0"/>
      <dgm:spPr/>
    </dgm:pt>
    <dgm:pt modelId="{BE38A284-E252-42BA-A399-E419617F6845}" type="pres">
      <dgm:prSet presAssocID="{6AFBEFA4-6014-4FA7-ACEA-8C045F2EB5C8}" presName="pictRect" presStyleLbl="node1" presStyleIdx="4" presStyleCnt="5"/>
      <dgm:spPr>
        <a:blipFill rotWithShape="1">
          <a:blip xmlns:r="http://schemas.openxmlformats.org/officeDocument/2006/relationships" r:embed="rId5"/>
          <a:stretch>
            <a:fillRect/>
          </a:stretch>
        </a:blipFill>
      </dgm:spPr>
    </dgm:pt>
    <dgm:pt modelId="{72659CC6-0D2B-4FE8-91C7-7A81D001575F}" type="pres">
      <dgm:prSet presAssocID="{6AFBEFA4-6014-4FA7-ACEA-8C045F2EB5C8}" presName="textRect" presStyleLbl="revTx" presStyleIdx="4" presStyleCnt="5" custScaleX="459290" custScaleY="78448">
        <dgm:presLayoutVars>
          <dgm:bulletEnabled val="1"/>
        </dgm:presLayoutVars>
      </dgm:prSet>
      <dgm:spPr/>
    </dgm:pt>
  </dgm:ptLst>
  <dgm:cxnLst>
    <dgm:cxn modelId="{E1111B04-27B3-4274-823A-BB2B56810280}" type="presOf" srcId="{551C2C1A-9BB9-4415-8AF9-4A2FDA72EBDC}" destId="{3D89DA4C-C8BF-4424-8BE1-2D6333AA1D4F}" srcOrd="0" destOrd="0" presId="urn:microsoft.com/office/officeart/2005/8/layout/pList1"/>
    <dgm:cxn modelId="{C4812916-2243-4D7C-A9C3-0366F3FFCEF1}" srcId="{44CEC07F-7E82-49DB-9932-D65F8F4A76BB}" destId="{551C2C1A-9BB9-4415-8AF9-4A2FDA72EBDC}" srcOrd="1" destOrd="0" parTransId="{8434B92E-0560-4089-95D9-8FFA25752F6D}" sibTransId="{DD8CE1BE-D219-4AD5-ACFF-1E157BB46280}"/>
    <dgm:cxn modelId="{2CEC1917-1AA3-4F6A-B444-C8EB0CA0A1E5}" type="presOf" srcId="{DD8CE1BE-D219-4AD5-ACFF-1E157BB46280}" destId="{388DD391-3F4E-4544-8F8B-88F4388BFA79}" srcOrd="0" destOrd="0" presId="urn:microsoft.com/office/officeart/2005/8/layout/pList1"/>
    <dgm:cxn modelId="{F1917A24-FC21-4BDD-8058-3823B4F15AA1}" type="presOf" srcId="{AD69A411-7978-47AD-9A72-E04E039FEA7A}" destId="{7BB8DBC0-EC67-4FC2-91BD-654E6AFE8D5B}" srcOrd="0" destOrd="0" presId="urn:microsoft.com/office/officeart/2005/8/layout/pList1"/>
    <dgm:cxn modelId="{1FF3842A-BCF0-4F94-AB65-070421F319D4}" srcId="{44CEC07F-7E82-49DB-9932-D65F8F4A76BB}" destId="{0C41E064-745B-4293-ADEF-2D888ACC4868}" srcOrd="2" destOrd="0" parTransId="{5A72B26B-FD9A-47D1-8358-390825A17574}" sibTransId="{664AD172-9057-4BA7-B8CA-95DA61CB0318}"/>
    <dgm:cxn modelId="{CF215037-DC52-49F8-B273-E21CE49B9424}" type="presOf" srcId="{6AFBEFA4-6014-4FA7-ACEA-8C045F2EB5C8}" destId="{72659CC6-0D2B-4FE8-91C7-7A81D001575F}" srcOrd="0" destOrd="0" presId="urn:microsoft.com/office/officeart/2005/8/layout/pList1"/>
    <dgm:cxn modelId="{A9C14738-DD2D-4ED4-86F6-3B5A06123FAD}" type="presOf" srcId="{664AD172-9057-4BA7-B8CA-95DA61CB0318}" destId="{D2C7AB1E-FA06-4BB5-A615-C55D04E57EB3}" srcOrd="0" destOrd="0" presId="urn:microsoft.com/office/officeart/2005/8/layout/pList1"/>
    <dgm:cxn modelId="{F927833A-9FC0-49ED-B98B-A1EB81C76E41}" srcId="{44CEC07F-7E82-49DB-9932-D65F8F4A76BB}" destId="{0123F08C-488C-4DFF-9CA4-9393D96344E2}" srcOrd="0" destOrd="0" parTransId="{92F1DE89-71F8-48C1-B5D5-A9F4C938FD60}" sibTransId="{AD69A411-7978-47AD-9A72-E04E039FEA7A}"/>
    <dgm:cxn modelId="{D4A36941-DD2B-45CD-BAC3-E92EEFB55745}" type="presOf" srcId="{811A9619-F649-4F40-8ADB-E0EF70AD5B5A}" destId="{6C3FCC8B-6215-4939-BC87-A0F94AB00C16}" srcOrd="0" destOrd="0" presId="urn:microsoft.com/office/officeart/2005/8/layout/pList1"/>
    <dgm:cxn modelId="{6890C360-D67B-4373-A5FF-8D4F4269E1D1}" type="presOf" srcId="{0C41E064-745B-4293-ADEF-2D888ACC4868}" destId="{AFE78CB9-4027-48CB-B4A9-4578DEA652D1}" srcOrd="0" destOrd="0" presId="urn:microsoft.com/office/officeart/2005/8/layout/pList1"/>
    <dgm:cxn modelId="{1968B898-D3C4-4DAE-B868-0B2586E37622}" srcId="{44CEC07F-7E82-49DB-9932-D65F8F4A76BB}" destId="{6AFBEFA4-6014-4FA7-ACEA-8C045F2EB5C8}" srcOrd="4" destOrd="0" parTransId="{29C1778B-12A1-46C6-85E0-D2A09FD2227B}" sibTransId="{CF21ACAB-E4C1-4C98-A535-F68548C0EDFB}"/>
    <dgm:cxn modelId="{397F40BA-6469-4531-975C-3F5B7C269AF9}" type="presOf" srcId="{44CEC07F-7E82-49DB-9932-D65F8F4A76BB}" destId="{F88191B7-F9A0-4BBD-8130-46127FD1C0FE}" srcOrd="0" destOrd="0" presId="urn:microsoft.com/office/officeart/2005/8/layout/pList1"/>
    <dgm:cxn modelId="{136B45C6-23D0-417B-A35C-85EB07C97C1C}" type="presOf" srcId="{5E5B3788-76CE-4166-A360-D491870B5474}" destId="{D5296E65-D7EC-458C-9321-B921E9F545D6}" srcOrd="0" destOrd="0" presId="urn:microsoft.com/office/officeart/2005/8/layout/pList1"/>
    <dgm:cxn modelId="{E8D18FC6-F585-4D05-BC44-038AC09543B5}" srcId="{44CEC07F-7E82-49DB-9932-D65F8F4A76BB}" destId="{811A9619-F649-4F40-8ADB-E0EF70AD5B5A}" srcOrd="3" destOrd="0" parTransId="{E0A8C1D7-58D5-48A8-BE48-8B6FEC254337}" sibTransId="{5E5B3788-76CE-4166-A360-D491870B5474}"/>
    <dgm:cxn modelId="{66066AC9-A28A-47FB-983D-D36BCBD1522B}" type="presOf" srcId="{0123F08C-488C-4DFF-9CA4-9393D96344E2}" destId="{A05D41D5-2956-41EA-8187-B6C7FF0EC84F}" srcOrd="0" destOrd="0" presId="urn:microsoft.com/office/officeart/2005/8/layout/pList1"/>
    <dgm:cxn modelId="{8627F062-3DD3-42A5-9D4B-71C2E4166FE1}" type="presParOf" srcId="{F88191B7-F9A0-4BBD-8130-46127FD1C0FE}" destId="{FA3E97B5-250A-4D81-8BE3-1E0AC6C15D4A}" srcOrd="0" destOrd="0" presId="urn:microsoft.com/office/officeart/2005/8/layout/pList1"/>
    <dgm:cxn modelId="{8A6F7C70-4FE9-4759-A409-4EA64021432C}" type="presParOf" srcId="{FA3E97B5-250A-4D81-8BE3-1E0AC6C15D4A}" destId="{ED82BC42-57B6-4314-A5DD-73B440D23552}" srcOrd="0" destOrd="0" presId="urn:microsoft.com/office/officeart/2005/8/layout/pList1"/>
    <dgm:cxn modelId="{C10F9570-F677-444A-B243-31EDF7343650}" type="presParOf" srcId="{FA3E97B5-250A-4D81-8BE3-1E0AC6C15D4A}" destId="{A05D41D5-2956-41EA-8187-B6C7FF0EC84F}" srcOrd="1" destOrd="0" presId="urn:microsoft.com/office/officeart/2005/8/layout/pList1"/>
    <dgm:cxn modelId="{86C02F10-8613-45F9-A1D1-283EEEC4B3D2}" type="presParOf" srcId="{F88191B7-F9A0-4BBD-8130-46127FD1C0FE}" destId="{7BB8DBC0-EC67-4FC2-91BD-654E6AFE8D5B}" srcOrd="1" destOrd="0" presId="urn:microsoft.com/office/officeart/2005/8/layout/pList1"/>
    <dgm:cxn modelId="{1A7277B9-F840-4AE4-A2C3-06766BF2960C}" type="presParOf" srcId="{F88191B7-F9A0-4BBD-8130-46127FD1C0FE}" destId="{942C3D35-5CE1-4864-98B9-E22E516AD28C}" srcOrd="2" destOrd="0" presId="urn:microsoft.com/office/officeart/2005/8/layout/pList1"/>
    <dgm:cxn modelId="{B724F40A-053B-4137-A4DF-4FFC5675FEE7}" type="presParOf" srcId="{942C3D35-5CE1-4864-98B9-E22E516AD28C}" destId="{22845CD0-3CE0-4463-9880-0CA4AFD78B15}" srcOrd="0" destOrd="0" presId="urn:microsoft.com/office/officeart/2005/8/layout/pList1"/>
    <dgm:cxn modelId="{437ECB65-A0EC-454D-A06A-213572C14062}" type="presParOf" srcId="{942C3D35-5CE1-4864-98B9-E22E516AD28C}" destId="{3D89DA4C-C8BF-4424-8BE1-2D6333AA1D4F}" srcOrd="1" destOrd="0" presId="urn:microsoft.com/office/officeart/2005/8/layout/pList1"/>
    <dgm:cxn modelId="{294CA282-9239-4482-A70B-6BF7B3A3912A}" type="presParOf" srcId="{F88191B7-F9A0-4BBD-8130-46127FD1C0FE}" destId="{388DD391-3F4E-4544-8F8B-88F4388BFA79}" srcOrd="3" destOrd="0" presId="urn:microsoft.com/office/officeart/2005/8/layout/pList1"/>
    <dgm:cxn modelId="{3F521C0F-1458-4D5A-8680-B8FDF627F98B}" type="presParOf" srcId="{F88191B7-F9A0-4BBD-8130-46127FD1C0FE}" destId="{BA95C82C-3CB9-41B6-9625-7AF2878A1DCB}" srcOrd="4" destOrd="0" presId="urn:microsoft.com/office/officeart/2005/8/layout/pList1"/>
    <dgm:cxn modelId="{470D7390-2623-47E9-B20F-EC402399A442}" type="presParOf" srcId="{BA95C82C-3CB9-41B6-9625-7AF2878A1DCB}" destId="{8DA6170D-44BF-4E92-BEA8-13D1133E79EC}" srcOrd="0" destOrd="0" presId="urn:microsoft.com/office/officeart/2005/8/layout/pList1"/>
    <dgm:cxn modelId="{FF9CA38C-E04D-4F8A-A01B-37C8E910427E}" type="presParOf" srcId="{BA95C82C-3CB9-41B6-9625-7AF2878A1DCB}" destId="{AFE78CB9-4027-48CB-B4A9-4578DEA652D1}" srcOrd="1" destOrd="0" presId="urn:microsoft.com/office/officeart/2005/8/layout/pList1"/>
    <dgm:cxn modelId="{0BF7985D-3225-4799-A444-7A42AEA64507}" type="presParOf" srcId="{F88191B7-F9A0-4BBD-8130-46127FD1C0FE}" destId="{D2C7AB1E-FA06-4BB5-A615-C55D04E57EB3}" srcOrd="5" destOrd="0" presId="urn:microsoft.com/office/officeart/2005/8/layout/pList1"/>
    <dgm:cxn modelId="{BCE5DC65-1570-42A2-9CBF-E0DA0519B9D7}" type="presParOf" srcId="{F88191B7-F9A0-4BBD-8130-46127FD1C0FE}" destId="{EE2F5905-F30E-475A-99B1-5E055205DDB5}" srcOrd="6" destOrd="0" presId="urn:microsoft.com/office/officeart/2005/8/layout/pList1"/>
    <dgm:cxn modelId="{8017A5B6-E6DE-45EB-84BB-6B9115E564FD}" type="presParOf" srcId="{EE2F5905-F30E-475A-99B1-5E055205DDB5}" destId="{758E484B-F31B-4272-9DEC-4AFD472E4569}" srcOrd="0" destOrd="0" presId="urn:microsoft.com/office/officeart/2005/8/layout/pList1"/>
    <dgm:cxn modelId="{3769AAE0-EFA8-4A08-A4A5-4FA8558BB6AE}" type="presParOf" srcId="{EE2F5905-F30E-475A-99B1-5E055205DDB5}" destId="{6C3FCC8B-6215-4939-BC87-A0F94AB00C16}" srcOrd="1" destOrd="0" presId="urn:microsoft.com/office/officeart/2005/8/layout/pList1"/>
    <dgm:cxn modelId="{9C0B7C94-31DC-43C0-891C-14CB5EAF64BF}" type="presParOf" srcId="{F88191B7-F9A0-4BBD-8130-46127FD1C0FE}" destId="{D5296E65-D7EC-458C-9321-B921E9F545D6}" srcOrd="7" destOrd="0" presId="urn:microsoft.com/office/officeart/2005/8/layout/pList1"/>
    <dgm:cxn modelId="{51D4660D-A84A-4C82-A416-C9BD07281DA0}" type="presParOf" srcId="{F88191B7-F9A0-4BBD-8130-46127FD1C0FE}" destId="{0DFBBFF2-DC20-4D68-9F70-963DB864A0F8}" srcOrd="8" destOrd="0" presId="urn:microsoft.com/office/officeart/2005/8/layout/pList1"/>
    <dgm:cxn modelId="{1A12A4A2-3BF9-43B1-A7D2-E025BF22123B}" type="presParOf" srcId="{0DFBBFF2-DC20-4D68-9F70-963DB864A0F8}" destId="{BE38A284-E252-42BA-A399-E419617F6845}" srcOrd="0" destOrd="0" presId="urn:microsoft.com/office/officeart/2005/8/layout/pList1"/>
    <dgm:cxn modelId="{B17B04E7-24C6-4F20-9EAC-3D7AB0BC31E9}" type="presParOf" srcId="{0DFBBFF2-DC20-4D68-9F70-963DB864A0F8}" destId="{72659CC6-0D2B-4FE8-91C7-7A81D001575F}"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F9E19B7-0927-42FE-92CF-4C62300D5C98}"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BF547C8D-F778-48F4-9F9D-67E4D8AA33D3}">
      <dgm:prSet phldrT="[Text]" custT="1"/>
      <dgm:spPr/>
      <dgm:t>
        <a:bodyPr/>
        <a:lstStyle/>
        <a:p>
          <a:r>
            <a:rPr lang="en-US" sz="2400"/>
            <a:t>Commence upon arrival</a:t>
          </a:r>
          <a:endParaRPr lang="en-US" sz="2400" dirty="0"/>
        </a:p>
      </dgm:t>
    </dgm:pt>
    <dgm:pt modelId="{340C6F39-126B-4863-8C2C-02D291C85B15}" type="parTrans" cxnId="{32FDFC58-C576-44CC-89FA-B6FE1E20C1BC}">
      <dgm:prSet/>
      <dgm:spPr/>
      <dgm:t>
        <a:bodyPr/>
        <a:lstStyle/>
        <a:p>
          <a:endParaRPr lang="en-US"/>
        </a:p>
      </dgm:t>
    </dgm:pt>
    <dgm:pt modelId="{356C3CCB-4E00-4EC3-B3E6-060961336E42}" type="sibTrans" cxnId="{32FDFC58-C576-44CC-89FA-B6FE1E20C1BC}">
      <dgm:prSet/>
      <dgm:spPr/>
      <dgm:t>
        <a:bodyPr/>
        <a:lstStyle/>
        <a:p>
          <a:endParaRPr lang="en-US"/>
        </a:p>
      </dgm:t>
    </dgm:pt>
    <dgm:pt modelId="{0644D092-8117-46E1-9EB3-8CEE8B6D752F}">
      <dgm:prSet phldrT="[Text]" custT="1"/>
      <dgm:spPr/>
      <dgm:t>
        <a:bodyPr/>
        <a:lstStyle/>
        <a:p>
          <a:r>
            <a:rPr lang="en-US" sz="2400"/>
            <a:t>Time/ Date</a:t>
          </a:r>
          <a:endParaRPr lang="en-US" sz="2400" dirty="0"/>
        </a:p>
      </dgm:t>
    </dgm:pt>
    <dgm:pt modelId="{8461A532-62BD-45CB-997B-6C0A2FFCE945}" type="parTrans" cxnId="{DC2A38FD-8498-4713-A8DC-A4EB2048E21A}">
      <dgm:prSet/>
      <dgm:spPr/>
      <dgm:t>
        <a:bodyPr/>
        <a:lstStyle/>
        <a:p>
          <a:endParaRPr lang="en-US"/>
        </a:p>
      </dgm:t>
    </dgm:pt>
    <dgm:pt modelId="{3501128C-8C8C-4161-A307-7C5C59B44EBC}" type="sibTrans" cxnId="{DC2A38FD-8498-4713-A8DC-A4EB2048E21A}">
      <dgm:prSet/>
      <dgm:spPr/>
      <dgm:t>
        <a:bodyPr/>
        <a:lstStyle/>
        <a:p>
          <a:endParaRPr lang="en-US"/>
        </a:p>
      </dgm:t>
    </dgm:pt>
    <dgm:pt modelId="{929E7228-8DDE-4CB0-B1DC-7F11D3A8BF04}">
      <dgm:prSet phldrT="[Text]" custT="1"/>
      <dgm:spPr/>
      <dgm:t>
        <a:bodyPr/>
        <a:lstStyle/>
        <a:p>
          <a:r>
            <a:rPr lang="en-US" sz="2400"/>
            <a:t>Who? When? Where? What?</a:t>
          </a:r>
          <a:endParaRPr lang="en-US" sz="2400" dirty="0"/>
        </a:p>
      </dgm:t>
    </dgm:pt>
    <dgm:pt modelId="{C3454E51-3836-4022-97BC-D23B63C5164B}" type="parTrans" cxnId="{5056F56C-1F52-44F8-A405-A60F26643A5D}">
      <dgm:prSet/>
      <dgm:spPr/>
      <dgm:t>
        <a:bodyPr/>
        <a:lstStyle/>
        <a:p>
          <a:endParaRPr lang="en-US"/>
        </a:p>
      </dgm:t>
    </dgm:pt>
    <dgm:pt modelId="{B21FAAA4-CEE2-41B5-9A2B-120D88781E73}" type="sibTrans" cxnId="{5056F56C-1F52-44F8-A405-A60F26643A5D}">
      <dgm:prSet/>
      <dgm:spPr/>
      <dgm:t>
        <a:bodyPr/>
        <a:lstStyle/>
        <a:p>
          <a:endParaRPr lang="en-US"/>
        </a:p>
      </dgm:t>
    </dgm:pt>
    <dgm:pt modelId="{93E3A48B-541C-4E7D-9805-61944A17061C}">
      <dgm:prSet phldrT="[Text]" custT="1"/>
      <dgm:spPr/>
      <dgm:t>
        <a:bodyPr/>
        <a:lstStyle/>
        <a:p>
          <a:r>
            <a:rPr lang="en-US" sz="2400"/>
            <a:t>Name</a:t>
          </a:r>
          <a:endParaRPr lang="en-US" sz="2400" dirty="0"/>
        </a:p>
      </dgm:t>
    </dgm:pt>
    <dgm:pt modelId="{A8E16CA5-E4E8-462B-958D-A5E584DEE4F7}" type="parTrans" cxnId="{755301E3-08AF-4CF6-B0F2-E53D42798038}">
      <dgm:prSet/>
      <dgm:spPr/>
      <dgm:t>
        <a:bodyPr/>
        <a:lstStyle/>
        <a:p>
          <a:endParaRPr lang="en-US"/>
        </a:p>
      </dgm:t>
    </dgm:pt>
    <dgm:pt modelId="{6CECEEEA-6B4D-43F4-B645-DEBEB01443D2}" type="sibTrans" cxnId="{755301E3-08AF-4CF6-B0F2-E53D42798038}">
      <dgm:prSet/>
      <dgm:spPr/>
      <dgm:t>
        <a:bodyPr/>
        <a:lstStyle/>
        <a:p>
          <a:endParaRPr lang="en-US"/>
        </a:p>
      </dgm:t>
    </dgm:pt>
    <dgm:pt modelId="{57292EEF-48EF-496E-BD78-0EA853FAE164}">
      <dgm:prSet phldrT="[Text]" custT="1"/>
      <dgm:spPr/>
      <dgm:t>
        <a:bodyPr/>
        <a:lstStyle/>
        <a:p>
          <a:r>
            <a:rPr lang="en-US" sz="2400"/>
            <a:t>Time entered scene</a:t>
          </a:r>
          <a:endParaRPr lang="en-US" sz="2400" dirty="0"/>
        </a:p>
      </dgm:t>
    </dgm:pt>
    <dgm:pt modelId="{199ECE8A-1C21-471E-90F7-8F893DF8836A}" type="parTrans" cxnId="{E5F62350-7FE6-4A62-9A63-F04C0063C8DA}">
      <dgm:prSet/>
      <dgm:spPr/>
      <dgm:t>
        <a:bodyPr/>
        <a:lstStyle/>
        <a:p>
          <a:endParaRPr lang="en-US"/>
        </a:p>
      </dgm:t>
    </dgm:pt>
    <dgm:pt modelId="{6D77B642-8F6C-4E12-A4A3-9348F80A25DE}" type="sibTrans" cxnId="{E5F62350-7FE6-4A62-9A63-F04C0063C8DA}">
      <dgm:prSet/>
      <dgm:spPr/>
      <dgm:t>
        <a:bodyPr/>
        <a:lstStyle/>
        <a:p>
          <a:endParaRPr lang="en-US"/>
        </a:p>
      </dgm:t>
    </dgm:pt>
    <dgm:pt modelId="{B2C0321B-CD59-4BE6-B4D2-E4999441C763}">
      <dgm:prSet phldrT="[Text]" custT="1"/>
      <dgm:spPr/>
      <dgm:t>
        <a:bodyPr/>
        <a:lstStyle/>
        <a:p>
          <a:r>
            <a:rPr lang="en-US" sz="2400"/>
            <a:t>Time left</a:t>
          </a:r>
          <a:endParaRPr lang="en-US" sz="2400" dirty="0"/>
        </a:p>
      </dgm:t>
    </dgm:pt>
    <dgm:pt modelId="{2C9E6D53-BA8A-48D2-B94C-59866166DED7}" type="parTrans" cxnId="{6A7DF1F0-5357-42BC-BDDD-6517CDB93032}">
      <dgm:prSet/>
      <dgm:spPr/>
      <dgm:t>
        <a:bodyPr/>
        <a:lstStyle/>
        <a:p>
          <a:endParaRPr lang="en-US"/>
        </a:p>
      </dgm:t>
    </dgm:pt>
    <dgm:pt modelId="{0CE1ACBA-8C44-4C53-8780-88D85706C336}" type="sibTrans" cxnId="{6A7DF1F0-5357-42BC-BDDD-6517CDB93032}">
      <dgm:prSet/>
      <dgm:spPr/>
      <dgm:t>
        <a:bodyPr/>
        <a:lstStyle/>
        <a:p>
          <a:endParaRPr lang="en-US"/>
        </a:p>
      </dgm:t>
    </dgm:pt>
    <dgm:pt modelId="{BC459F74-E9CD-4D7F-BD90-42FC1E935D2D}">
      <dgm:prSet phldrT="[Text]" custT="1"/>
      <dgm:spPr/>
      <dgm:t>
        <a:bodyPr/>
        <a:lstStyle/>
        <a:p>
          <a:r>
            <a:rPr lang="en-US" sz="2400"/>
            <a:t>Who the log is handed to</a:t>
          </a:r>
          <a:endParaRPr lang="en-US" sz="2400" dirty="0"/>
        </a:p>
      </dgm:t>
    </dgm:pt>
    <dgm:pt modelId="{F4D32421-03D7-49B6-8ED7-1229A61E1A72}" type="parTrans" cxnId="{87943E64-D6CC-499B-A9E4-3B16FDCA961E}">
      <dgm:prSet/>
      <dgm:spPr/>
      <dgm:t>
        <a:bodyPr/>
        <a:lstStyle/>
        <a:p>
          <a:endParaRPr lang="en-US"/>
        </a:p>
      </dgm:t>
    </dgm:pt>
    <dgm:pt modelId="{E81D1982-ED98-4EA7-9035-D1D46FFA0F46}" type="sibTrans" cxnId="{87943E64-D6CC-499B-A9E4-3B16FDCA961E}">
      <dgm:prSet/>
      <dgm:spPr/>
      <dgm:t>
        <a:bodyPr/>
        <a:lstStyle/>
        <a:p>
          <a:endParaRPr lang="en-US"/>
        </a:p>
      </dgm:t>
    </dgm:pt>
    <dgm:pt modelId="{E7C0C9DD-7D7B-40EA-B63D-20A2B2FAA779}">
      <dgm:prSet phldrT="[Text]" custT="1"/>
      <dgm:spPr/>
      <dgm:t>
        <a:bodyPr/>
        <a:lstStyle/>
        <a:p>
          <a:r>
            <a:rPr lang="en-US" sz="2400"/>
            <a:t>Signature</a:t>
          </a:r>
          <a:endParaRPr lang="en-US" sz="2400" dirty="0"/>
        </a:p>
      </dgm:t>
    </dgm:pt>
    <dgm:pt modelId="{475AC6FF-16FD-4D22-BF6F-DA593795E60B}" type="parTrans" cxnId="{B014F15A-5E0A-47A9-B9E0-5577257E03C9}">
      <dgm:prSet/>
      <dgm:spPr/>
      <dgm:t>
        <a:bodyPr/>
        <a:lstStyle/>
        <a:p>
          <a:endParaRPr lang="en-US"/>
        </a:p>
      </dgm:t>
    </dgm:pt>
    <dgm:pt modelId="{A4E1E140-7929-4621-8D81-0E1B435FC5B5}" type="sibTrans" cxnId="{B014F15A-5E0A-47A9-B9E0-5577257E03C9}">
      <dgm:prSet/>
      <dgm:spPr/>
      <dgm:t>
        <a:bodyPr/>
        <a:lstStyle/>
        <a:p>
          <a:endParaRPr lang="en-US"/>
        </a:p>
      </dgm:t>
    </dgm:pt>
    <dgm:pt modelId="{75EDCC05-9937-4F43-8E38-33AD3D826C19}" type="pres">
      <dgm:prSet presAssocID="{8F9E19B7-0927-42FE-92CF-4C62300D5C98}" presName="vert0" presStyleCnt="0">
        <dgm:presLayoutVars>
          <dgm:dir/>
          <dgm:animOne val="branch"/>
          <dgm:animLvl val="lvl"/>
        </dgm:presLayoutVars>
      </dgm:prSet>
      <dgm:spPr/>
    </dgm:pt>
    <dgm:pt modelId="{8CC5B066-631F-9C4A-BF1E-3F5998101AED}" type="pres">
      <dgm:prSet presAssocID="{BF547C8D-F778-48F4-9F9D-67E4D8AA33D3}" presName="thickLine" presStyleLbl="alignNode1" presStyleIdx="0" presStyleCnt="8"/>
      <dgm:spPr/>
    </dgm:pt>
    <dgm:pt modelId="{4E4BA631-C44E-D245-8F50-6DEB66D875F8}" type="pres">
      <dgm:prSet presAssocID="{BF547C8D-F778-48F4-9F9D-67E4D8AA33D3}" presName="horz1" presStyleCnt="0"/>
      <dgm:spPr/>
    </dgm:pt>
    <dgm:pt modelId="{7096F269-7043-164A-8A8A-F1F8B8EBC32C}" type="pres">
      <dgm:prSet presAssocID="{BF547C8D-F778-48F4-9F9D-67E4D8AA33D3}" presName="tx1" presStyleLbl="revTx" presStyleIdx="0" presStyleCnt="8"/>
      <dgm:spPr/>
    </dgm:pt>
    <dgm:pt modelId="{5C79A564-503A-9F4E-8F82-C0AAFA16B77B}" type="pres">
      <dgm:prSet presAssocID="{BF547C8D-F778-48F4-9F9D-67E4D8AA33D3}" presName="vert1" presStyleCnt="0"/>
      <dgm:spPr/>
    </dgm:pt>
    <dgm:pt modelId="{889B0F4F-21FB-BD43-88F1-A37BEFE0FEB0}" type="pres">
      <dgm:prSet presAssocID="{0644D092-8117-46E1-9EB3-8CEE8B6D752F}" presName="thickLine" presStyleLbl="alignNode1" presStyleIdx="1" presStyleCnt="8"/>
      <dgm:spPr/>
    </dgm:pt>
    <dgm:pt modelId="{B9E91877-F0B4-D24A-8526-2DF7D5FED11C}" type="pres">
      <dgm:prSet presAssocID="{0644D092-8117-46E1-9EB3-8CEE8B6D752F}" presName="horz1" presStyleCnt="0"/>
      <dgm:spPr/>
    </dgm:pt>
    <dgm:pt modelId="{BD561905-510A-6242-AA2F-3ACA417F1575}" type="pres">
      <dgm:prSet presAssocID="{0644D092-8117-46E1-9EB3-8CEE8B6D752F}" presName="tx1" presStyleLbl="revTx" presStyleIdx="1" presStyleCnt="8"/>
      <dgm:spPr/>
    </dgm:pt>
    <dgm:pt modelId="{A394B830-BD2A-A249-BAA4-714EDEC909F8}" type="pres">
      <dgm:prSet presAssocID="{0644D092-8117-46E1-9EB3-8CEE8B6D752F}" presName="vert1" presStyleCnt="0"/>
      <dgm:spPr/>
    </dgm:pt>
    <dgm:pt modelId="{953007B5-119E-DC4B-9929-6C1C22D9377D}" type="pres">
      <dgm:prSet presAssocID="{929E7228-8DDE-4CB0-B1DC-7F11D3A8BF04}" presName="thickLine" presStyleLbl="alignNode1" presStyleIdx="2" presStyleCnt="8"/>
      <dgm:spPr/>
    </dgm:pt>
    <dgm:pt modelId="{81CEAFEB-E273-7742-BD0A-45124ED3E762}" type="pres">
      <dgm:prSet presAssocID="{929E7228-8DDE-4CB0-B1DC-7F11D3A8BF04}" presName="horz1" presStyleCnt="0"/>
      <dgm:spPr/>
    </dgm:pt>
    <dgm:pt modelId="{36E55132-5117-964F-8B1B-CBD9DD65DD85}" type="pres">
      <dgm:prSet presAssocID="{929E7228-8DDE-4CB0-B1DC-7F11D3A8BF04}" presName="tx1" presStyleLbl="revTx" presStyleIdx="2" presStyleCnt="8"/>
      <dgm:spPr/>
    </dgm:pt>
    <dgm:pt modelId="{5F7989F3-0997-2741-A96A-156EA1937AC0}" type="pres">
      <dgm:prSet presAssocID="{929E7228-8DDE-4CB0-B1DC-7F11D3A8BF04}" presName="vert1" presStyleCnt="0"/>
      <dgm:spPr/>
    </dgm:pt>
    <dgm:pt modelId="{F1B1FA56-1EDC-DB48-A30A-414FD6BD06B6}" type="pres">
      <dgm:prSet presAssocID="{93E3A48B-541C-4E7D-9805-61944A17061C}" presName="thickLine" presStyleLbl="alignNode1" presStyleIdx="3" presStyleCnt="8"/>
      <dgm:spPr/>
    </dgm:pt>
    <dgm:pt modelId="{4D06478D-2E4C-B244-916E-726E8675FB9C}" type="pres">
      <dgm:prSet presAssocID="{93E3A48B-541C-4E7D-9805-61944A17061C}" presName="horz1" presStyleCnt="0"/>
      <dgm:spPr/>
    </dgm:pt>
    <dgm:pt modelId="{C593682F-7522-F446-A51E-33A56642F022}" type="pres">
      <dgm:prSet presAssocID="{93E3A48B-541C-4E7D-9805-61944A17061C}" presName="tx1" presStyleLbl="revTx" presStyleIdx="3" presStyleCnt="8"/>
      <dgm:spPr/>
    </dgm:pt>
    <dgm:pt modelId="{7B09F811-BB67-7648-BC43-33D9CB1E8D55}" type="pres">
      <dgm:prSet presAssocID="{93E3A48B-541C-4E7D-9805-61944A17061C}" presName="vert1" presStyleCnt="0"/>
      <dgm:spPr/>
    </dgm:pt>
    <dgm:pt modelId="{B1294AE8-75BD-F94E-9F4F-21C9E292C64A}" type="pres">
      <dgm:prSet presAssocID="{57292EEF-48EF-496E-BD78-0EA853FAE164}" presName="thickLine" presStyleLbl="alignNode1" presStyleIdx="4" presStyleCnt="8"/>
      <dgm:spPr/>
    </dgm:pt>
    <dgm:pt modelId="{EAFF3BC8-0D98-3D44-A749-8EF0C77F1371}" type="pres">
      <dgm:prSet presAssocID="{57292EEF-48EF-496E-BD78-0EA853FAE164}" presName="horz1" presStyleCnt="0"/>
      <dgm:spPr/>
    </dgm:pt>
    <dgm:pt modelId="{FA342497-336A-F447-A3B9-27FD20687706}" type="pres">
      <dgm:prSet presAssocID="{57292EEF-48EF-496E-BD78-0EA853FAE164}" presName="tx1" presStyleLbl="revTx" presStyleIdx="4" presStyleCnt="8"/>
      <dgm:spPr/>
    </dgm:pt>
    <dgm:pt modelId="{1FE22455-A6C6-1E47-9CC5-8C57C8A55FFF}" type="pres">
      <dgm:prSet presAssocID="{57292EEF-48EF-496E-BD78-0EA853FAE164}" presName="vert1" presStyleCnt="0"/>
      <dgm:spPr/>
    </dgm:pt>
    <dgm:pt modelId="{671AB5B5-1A79-E34B-9F69-7FB693815ADE}" type="pres">
      <dgm:prSet presAssocID="{B2C0321B-CD59-4BE6-B4D2-E4999441C763}" presName="thickLine" presStyleLbl="alignNode1" presStyleIdx="5" presStyleCnt="8"/>
      <dgm:spPr/>
    </dgm:pt>
    <dgm:pt modelId="{EC5E2A5E-A3EB-2B40-A666-F662B0D08C2A}" type="pres">
      <dgm:prSet presAssocID="{B2C0321B-CD59-4BE6-B4D2-E4999441C763}" presName="horz1" presStyleCnt="0"/>
      <dgm:spPr/>
    </dgm:pt>
    <dgm:pt modelId="{15591053-97BB-3A4C-B9CC-83770F676D24}" type="pres">
      <dgm:prSet presAssocID="{B2C0321B-CD59-4BE6-B4D2-E4999441C763}" presName="tx1" presStyleLbl="revTx" presStyleIdx="5" presStyleCnt="8"/>
      <dgm:spPr/>
    </dgm:pt>
    <dgm:pt modelId="{E08A5C68-B9A2-134C-BD37-5F53CF8F1C28}" type="pres">
      <dgm:prSet presAssocID="{B2C0321B-CD59-4BE6-B4D2-E4999441C763}" presName="vert1" presStyleCnt="0"/>
      <dgm:spPr/>
    </dgm:pt>
    <dgm:pt modelId="{17ED15ED-55B1-2848-AD11-9A4D6EC47C26}" type="pres">
      <dgm:prSet presAssocID="{BC459F74-E9CD-4D7F-BD90-42FC1E935D2D}" presName="thickLine" presStyleLbl="alignNode1" presStyleIdx="6" presStyleCnt="8"/>
      <dgm:spPr/>
    </dgm:pt>
    <dgm:pt modelId="{3CE07FAF-C6EF-EA48-9361-D3A846B187AF}" type="pres">
      <dgm:prSet presAssocID="{BC459F74-E9CD-4D7F-BD90-42FC1E935D2D}" presName="horz1" presStyleCnt="0"/>
      <dgm:spPr/>
    </dgm:pt>
    <dgm:pt modelId="{7AC24BD6-48E4-1148-959E-5461716FA569}" type="pres">
      <dgm:prSet presAssocID="{BC459F74-E9CD-4D7F-BD90-42FC1E935D2D}" presName="tx1" presStyleLbl="revTx" presStyleIdx="6" presStyleCnt="8"/>
      <dgm:spPr/>
    </dgm:pt>
    <dgm:pt modelId="{202F99C2-4265-5D48-91BD-607EB63666E1}" type="pres">
      <dgm:prSet presAssocID="{BC459F74-E9CD-4D7F-BD90-42FC1E935D2D}" presName="vert1" presStyleCnt="0"/>
      <dgm:spPr/>
    </dgm:pt>
    <dgm:pt modelId="{BA407074-57C3-3047-9075-A476C97FA840}" type="pres">
      <dgm:prSet presAssocID="{E7C0C9DD-7D7B-40EA-B63D-20A2B2FAA779}" presName="thickLine" presStyleLbl="alignNode1" presStyleIdx="7" presStyleCnt="8"/>
      <dgm:spPr/>
    </dgm:pt>
    <dgm:pt modelId="{2BFFC204-9996-6A48-A440-F64CAEF793D5}" type="pres">
      <dgm:prSet presAssocID="{E7C0C9DD-7D7B-40EA-B63D-20A2B2FAA779}" presName="horz1" presStyleCnt="0"/>
      <dgm:spPr/>
    </dgm:pt>
    <dgm:pt modelId="{9F446515-A29C-D142-A4D8-4B5D2103F5C3}" type="pres">
      <dgm:prSet presAssocID="{E7C0C9DD-7D7B-40EA-B63D-20A2B2FAA779}" presName="tx1" presStyleLbl="revTx" presStyleIdx="7" presStyleCnt="8"/>
      <dgm:spPr/>
    </dgm:pt>
    <dgm:pt modelId="{4A22D79D-3BD1-AB4D-83B9-38B83E39641F}" type="pres">
      <dgm:prSet presAssocID="{E7C0C9DD-7D7B-40EA-B63D-20A2B2FAA779}" presName="vert1" presStyleCnt="0"/>
      <dgm:spPr/>
    </dgm:pt>
  </dgm:ptLst>
  <dgm:cxnLst>
    <dgm:cxn modelId="{E1A86F07-932D-5B40-876B-2AA4D669B7EF}" type="presOf" srcId="{0644D092-8117-46E1-9EB3-8CEE8B6D752F}" destId="{BD561905-510A-6242-AA2F-3ACA417F1575}" srcOrd="0" destOrd="0" presId="urn:microsoft.com/office/officeart/2008/layout/LinedList"/>
    <dgm:cxn modelId="{799FC50B-F6C7-4C42-A1FC-C497FB1D3197}" type="presOf" srcId="{8F9E19B7-0927-42FE-92CF-4C62300D5C98}" destId="{75EDCC05-9937-4F43-8E38-33AD3D826C19}" srcOrd="0" destOrd="0" presId="urn:microsoft.com/office/officeart/2008/layout/LinedList"/>
    <dgm:cxn modelId="{67C4BA34-47E5-E046-9082-469E243913C9}" type="presOf" srcId="{E7C0C9DD-7D7B-40EA-B63D-20A2B2FAA779}" destId="{9F446515-A29C-D142-A4D8-4B5D2103F5C3}" srcOrd="0" destOrd="0" presId="urn:microsoft.com/office/officeart/2008/layout/LinedList"/>
    <dgm:cxn modelId="{F6B33F35-EB10-114C-A3D9-C4C5D10DCFE6}" type="presOf" srcId="{BC459F74-E9CD-4D7F-BD90-42FC1E935D2D}" destId="{7AC24BD6-48E4-1148-959E-5461716FA569}" srcOrd="0" destOrd="0" presId="urn:microsoft.com/office/officeart/2008/layout/LinedList"/>
    <dgm:cxn modelId="{D590084C-2EF5-5A48-8B09-A8A56A40DD8A}" type="presOf" srcId="{57292EEF-48EF-496E-BD78-0EA853FAE164}" destId="{FA342497-336A-F447-A3B9-27FD20687706}" srcOrd="0" destOrd="0" presId="urn:microsoft.com/office/officeart/2008/layout/LinedList"/>
    <dgm:cxn modelId="{E5F62350-7FE6-4A62-9A63-F04C0063C8DA}" srcId="{8F9E19B7-0927-42FE-92CF-4C62300D5C98}" destId="{57292EEF-48EF-496E-BD78-0EA853FAE164}" srcOrd="4" destOrd="0" parTransId="{199ECE8A-1C21-471E-90F7-8F893DF8836A}" sibTransId="{6D77B642-8F6C-4E12-A4A3-9348F80A25DE}"/>
    <dgm:cxn modelId="{32FDFC58-C576-44CC-89FA-B6FE1E20C1BC}" srcId="{8F9E19B7-0927-42FE-92CF-4C62300D5C98}" destId="{BF547C8D-F778-48F4-9F9D-67E4D8AA33D3}" srcOrd="0" destOrd="0" parTransId="{340C6F39-126B-4863-8C2C-02D291C85B15}" sibTransId="{356C3CCB-4E00-4EC3-B3E6-060961336E42}"/>
    <dgm:cxn modelId="{B014F15A-5E0A-47A9-B9E0-5577257E03C9}" srcId="{8F9E19B7-0927-42FE-92CF-4C62300D5C98}" destId="{E7C0C9DD-7D7B-40EA-B63D-20A2B2FAA779}" srcOrd="7" destOrd="0" parTransId="{475AC6FF-16FD-4D22-BF6F-DA593795E60B}" sibTransId="{A4E1E140-7929-4621-8D81-0E1B435FC5B5}"/>
    <dgm:cxn modelId="{D3115E5B-197B-0E4F-8D4C-CC02D6CE4187}" type="presOf" srcId="{B2C0321B-CD59-4BE6-B4D2-E4999441C763}" destId="{15591053-97BB-3A4C-B9CC-83770F676D24}" srcOrd="0" destOrd="0" presId="urn:microsoft.com/office/officeart/2008/layout/LinedList"/>
    <dgm:cxn modelId="{87943E64-D6CC-499B-A9E4-3B16FDCA961E}" srcId="{8F9E19B7-0927-42FE-92CF-4C62300D5C98}" destId="{BC459F74-E9CD-4D7F-BD90-42FC1E935D2D}" srcOrd="6" destOrd="0" parTransId="{F4D32421-03D7-49B6-8ED7-1229A61E1A72}" sibTransId="{E81D1982-ED98-4EA7-9035-D1D46FFA0F46}"/>
    <dgm:cxn modelId="{5056F56C-1F52-44F8-A405-A60F26643A5D}" srcId="{8F9E19B7-0927-42FE-92CF-4C62300D5C98}" destId="{929E7228-8DDE-4CB0-B1DC-7F11D3A8BF04}" srcOrd="2" destOrd="0" parTransId="{C3454E51-3836-4022-97BC-D23B63C5164B}" sibTransId="{B21FAAA4-CEE2-41B5-9A2B-120D88781E73}"/>
    <dgm:cxn modelId="{464FD5A0-595A-4D4D-A75B-46B923A0F746}" type="presOf" srcId="{BF547C8D-F778-48F4-9F9D-67E4D8AA33D3}" destId="{7096F269-7043-164A-8A8A-F1F8B8EBC32C}" srcOrd="0" destOrd="0" presId="urn:microsoft.com/office/officeart/2008/layout/LinedList"/>
    <dgm:cxn modelId="{78065AB7-366E-F54D-B6F4-5583740835D4}" type="presOf" srcId="{93E3A48B-541C-4E7D-9805-61944A17061C}" destId="{C593682F-7522-F446-A51E-33A56642F022}" srcOrd="0" destOrd="0" presId="urn:microsoft.com/office/officeart/2008/layout/LinedList"/>
    <dgm:cxn modelId="{755301E3-08AF-4CF6-B0F2-E53D42798038}" srcId="{8F9E19B7-0927-42FE-92CF-4C62300D5C98}" destId="{93E3A48B-541C-4E7D-9805-61944A17061C}" srcOrd="3" destOrd="0" parTransId="{A8E16CA5-E4E8-462B-958D-A5E584DEE4F7}" sibTransId="{6CECEEEA-6B4D-43F4-B645-DEBEB01443D2}"/>
    <dgm:cxn modelId="{6A7DF1F0-5357-42BC-BDDD-6517CDB93032}" srcId="{8F9E19B7-0927-42FE-92CF-4C62300D5C98}" destId="{B2C0321B-CD59-4BE6-B4D2-E4999441C763}" srcOrd="5" destOrd="0" parTransId="{2C9E6D53-BA8A-48D2-B94C-59866166DED7}" sibTransId="{0CE1ACBA-8C44-4C53-8780-88D85706C336}"/>
    <dgm:cxn modelId="{0107FFF7-2D76-4A4E-A155-B344CCAB4887}" type="presOf" srcId="{929E7228-8DDE-4CB0-B1DC-7F11D3A8BF04}" destId="{36E55132-5117-964F-8B1B-CBD9DD65DD85}" srcOrd="0" destOrd="0" presId="urn:microsoft.com/office/officeart/2008/layout/LinedList"/>
    <dgm:cxn modelId="{DC2A38FD-8498-4713-A8DC-A4EB2048E21A}" srcId="{8F9E19B7-0927-42FE-92CF-4C62300D5C98}" destId="{0644D092-8117-46E1-9EB3-8CEE8B6D752F}" srcOrd="1" destOrd="0" parTransId="{8461A532-62BD-45CB-997B-6C0A2FFCE945}" sibTransId="{3501128C-8C8C-4161-A307-7C5C59B44EBC}"/>
    <dgm:cxn modelId="{1863F71D-0F53-964A-8E46-386964863000}" type="presParOf" srcId="{75EDCC05-9937-4F43-8E38-33AD3D826C19}" destId="{8CC5B066-631F-9C4A-BF1E-3F5998101AED}" srcOrd="0" destOrd="0" presId="urn:microsoft.com/office/officeart/2008/layout/LinedList"/>
    <dgm:cxn modelId="{961230CA-AC00-9640-BD45-34CA771CBDF5}" type="presParOf" srcId="{75EDCC05-9937-4F43-8E38-33AD3D826C19}" destId="{4E4BA631-C44E-D245-8F50-6DEB66D875F8}" srcOrd="1" destOrd="0" presId="urn:microsoft.com/office/officeart/2008/layout/LinedList"/>
    <dgm:cxn modelId="{9F457913-CBF7-574A-A03B-E025DAB970A9}" type="presParOf" srcId="{4E4BA631-C44E-D245-8F50-6DEB66D875F8}" destId="{7096F269-7043-164A-8A8A-F1F8B8EBC32C}" srcOrd="0" destOrd="0" presId="urn:microsoft.com/office/officeart/2008/layout/LinedList"/>
    <dgm:cxn modelId="{24FB3B18-9DC9-EE44-B1D2-B9947C5805C0}" type="presParOf" srcId="{4E4BA631-C44E-D245-8F50-6DEB66D875F8}" destId="{5C79A564-503A-9F4E-8F82-C0AAFA16B77B}" srcOrd="1" destOrd="0" presId="urn:microsoft.com/office/officeart/2008/layout/LinedList"/>
    <dgm:cxn modelId="{746BC4BD-0E2C-D141-B6EE-894792E591D8}" type="presParOf" srcId="{75EDCC05-9937-4F43-8E38-33AD3D826C19}" destId="{889B0F4F-21FB-BD43-88F1-A37BEFE0FEB0}" srcOrd="2" destOrd="0" presId="urn:microsoft.com/office/officeart/2008/layout/LinedList"/>
    <dgm:cxn modelId="{DB307D7C-6653-694E-A0F2-72FB137CEAC1}" type="presParOf" srcId="{75EDCC05-9937-4F43-8E38-33AD3D826C19}" destId="{B9E91877-F0B4-D24A-8526-2DF7D5FED11C}" srcOrd="3" destOrd="0" presId="urn:microsoft.com/office/officeart/2008/layout/LinedList"/>
    <dgm:cxn modelId="{528B978A-02D9-A549-B222-2FA0D117DD42}" type="presParOf" srcId="{B9E91877-F0B4-D24A-8526-2DF7D5FED11C}" destId="{BD561905-510A-6242-AA2F-3ACA417F1575}" srcOrd="0" destOrd="0" presId="urn:microsoft.com/office/officeart/2008/layout/LinedList"/>
    <dgm:cxn modelId="{A99EF12A-3220-E94F-A97E-34BCF291D6BB}" type="presParOf" srcId="{B9E91877-F0B4-D24A-8526-2DF7D5FED11C}" destId="{A394B830-BD2A-A249-BAA4-714EDEC909F8}" srcOrd="1" destOrd="0" presId="urn:microsoft.com/office/officeart/2008/layout/LinedList"/>
    <dgm:cxn modelId="{050D2212-3178-9346-AC88-1E40E97F890B}" type="presParOf" srcId="{75EDCC05-9937-4F43-8E38-33AD3D826C19}" destId="{953007B5-119E-DC4B-9929-6C1C22D9377D}" srcOrd="4" destOrd="0" presId="urn:microsoft.com/office/officeart/2008/layout/LinedList"/>
    <dgm:cxn modelId="{8CC6A96C-1041-6F4A-A96D-1F0938E47F4F}" type="presParOf" srcId="{75EDCC05-9937-4F43-8E38-33AD3D826C19}" destId="{81CEAFEB-E273-7742-BD0A-45124ED3E762}" srcOrd="5" destOrd="0" presId="urn:microsoft.com/office/officeart/2008/layout/LinedList"/>
    <dgm:cxn modelId="{C98EABB5-432F-0D4F-BE68-2CDD89247000}" type="presParOf" srcId="{81CEAFEB-E273-7742-BD0A-45124ED3E762}" destId="{36E55132-5117-964F-8B1B-CBD9DD65DD85}" srcOrd="0" destOrd="0" presId="urn:microsoft.com/office/officeart/2008/layout/LinedList"/>
    <dgm:cxn modelId="{CDE5E160-33E1-5448-9E71-5A2C311CB81A}" type="presParOf" srcId="{81CEAFEB-E273-7742-BD0A-45124ED3E762}" destId="{5F7989F3-0997-2741-A96A-156EA1937AC0}" srcOrd="1" destOrd="0" presId="urn:microsoft.com/office/officeart/2008/layout/LinedList"/>
    <dgm:cxn modelId="{655E08E0-205E-7948-A5EC-17C4AEACA77C}" type="presParOf" srcId="{75EDCC05-9937-4F43-8E38-33AD3D826C19}" destId="{F1B1FA56-1EDC-DB48-A30A-414FD6BD06B6}" srcOrd="6" destOrd="0" presId="urn:microsoft.com/office/officeart/2008/layout/LinedList"/>
    <dgm:cxn modelId="{9D9E92C6-EC7A-A84F-B17A-114E27C35CD8}" type="presParOf" srcId="{75EDCC05-9937-4F43-8E38-33AD3D826C19}" destId="{4D06478D-2E4C-B244-916E-726E8675FB9C}" srcOrd="7" destOrd="0" presId="urn:microsoft.com/office/officeart/2008/layout/LinedList"/>
    <dgm:cxn modelId="{B9364048-A5CE-5444-8D8A-1D0175156F45}" type="presParOf" srcId="{4D06478D-2E4C-B244-916E-726E8675FB9C}" destId="{C593682F-7522-F446-A51E-33A56642F022}" srcOrd="0" destOrd="0" presId="urn:microsoft.com/office/officeart/2008/layout/LinedList"/>
    <dgm:cxn modelId="{8364B311-4BA1-A647-9F3E-ACA15CCF02AD}" type="presParOf" srcId="{4D06478D-2E4C-B244-916E-726E8675FB9C}" destId="{7B09F811-BB67-7648-BC43-33D9CB1E8D55}" srcOrd="1" destOrd="0" presId="urn:microsoft.com/office/officeart/2008/layout/LinedList"/>
    <dgm:cxn modelId="{E105354C-CC22-E14A-8E0F-BAE70E64F80D}" type="presParOf" srcId="{75EDCC05-9937-4F43-8E38-33AD3D826C19}" destId="{B1294AE8-75BD-F94E-9F4F-21C9E292C64A}" srcOrd="8" destOrd="0" presId="urn:microsoft.com/office/officeart/2008/layout/LinedList"/>
    <dgm:cxn modelId="{C3EDBCBA-39B9-2340-95E2-30247B69821F}" type="presParOf" srcId="{75EDCC05-9937-4F43-8E38-33AD3D826C19}" destId="{EAFF3BC8-0D98-3D44-A749-8EF0C77F1371}" srcOrd="9" destOrd="0" presId="urn:microsoft.com/office/officeart/2008/layout/LinedList"/>
    <dgm:cxn modelId="{AE175271-6BE5-1F4E-B385-911897E98479}" type="presParOf" srcId="{EAFF3BC8-0D98-3D44-A749-8EF0C77F1371}" destId="{FA342497-336A-F447-A3B9-27FD20687706}" srcOrd="0" destOrd="0" presId="urn:microsoft.com/office/officeart/2008/layout/LinedList"/>
    <dgm:cxn modelId="{DAC2AA87-782B-C040-9143-C6A92DE8DB1D}" type="presParOf" srcId="{EAFF3BC8-0D98-3D44-A749-8EF0C77F1371}" destId="{1FE22455-A6C6-1E47-9CC5-8C57C8A55FFF}" srcOrd="1" destOrd="0" presId="urn:microsoft.com/office/officeart/2008/layout/LinedList"/>
    <dgm:cxn modelId="{B5154486-2FC5-5347-88F1-289D78F99516}" type="presParOf" srcId="{75EDCC05-9937-4F43-8E38-33AD3D826C19}" destId="{671AB5B5-1A79-E34B-9F69-7FB693815ADE}" srcOrd="10" destOrd="0" presId="urn:microsoft.com/office/officeart/2008/layout/LinedList"/>
    <dgm:cxn modelId="{86BFE004-E775-6841-B524-800AFB686ACD}" type="presParOf" srcId="{75EDCC05-9937-4F43-8E38-33AD3D826C19}" destId="{EC5E2A5E-A3EB-2B40-A666-F662B0D08C2A}" srcOrd="11" destOrd="0" presId="urn:microsoft.com/office/officeart/2008/layout/LinedList"/>
    <dgm:cxn modelId="{8E85703F-7FCA-B24A-8D8D-9E918A6012B1}" type="presParOf" srcId="{EC5E2A5E-A3EB-2B40-A666-F662B0D08C2A}" destId="{15591053-97BB-3A4C-B9CC-83770F676D24}" srcOrd="0" destOrd="0" presId="urn:microsoft.com/office/officeart/2008/layout/LinedList"/>
    <dgm:cxn modelId="{D3DF9EE6-DD74-0D41-88E7-B9203629FEA0}" type="presParOf" srcId="{EC5E2A5E-A3EB-2B40-A666-F662B0D08C2A}" destId="{E08A5C68-B9A2-134C-BD37-5F53CF8F1C28}" srcOrd="1" destOrd="0" presId="urn:microsoft.com/office/officeart/2008/layout/LinedList"/>
    <dgm:cxn modelId="{97BBF8F8-8FC0-2A4F-BA72-54001F7E4E12}" type="presParOf" srcId="{75EDCC05-9937-4F43-8E38-33AD3D826C19}" destId="{17ED15ED-55B1-2848-AD11-9A4D6EC47C26}" srcOrd="12" destOrd="0" presId="urn:microsoft.com/office/officeart/2008/layout/LinedList"/>
    <dgm:cxn modelId="{BB9ED63D-A2EA-A344-807E-CFDBBCC3E47C}" type="presParOf" srcId="{75EDCC05-9937-4F43-8E38-33AD3D826C19}" destId="{3CE07FAF-C6EF-EA48-9361-D3A846B187AF}" srcOrd="13" destOrd="0" presId="urn:microsoft.com/office/officeart/2008/layout/LinedList"/>
    <dgm:cxn modelId="{87AC170F-8BAA-2842-A881-FC9E29D8EB97}" type="presParOf" srcId="{3CE07FAF-C6EF-EA48-9361-D3A846B187AF}" destId="{7AC24BD6-48E4-1148-959E-5461716FA569}" srcOrd="0" destOrd="0" presId="urn:microsoft.com/office/officeart/2008/layout/LinedList"/>
    <dgm:cxn modelId="{0E04A29B-1CB9-6346-ACD5-A2E46383191D}" type="presParOf" srcId="{3CE07FAF-C6EF-EA48-9361-D3A846B187AF}" destId="{202F99C2-4265-5D48-91BD-607EB63666E1}" srcOrd="1" destOrd="0" presId="urn:microsoft.com/office/officeart/2008/layout/LinedList"/>
    <dgm:cxn modelId="{DE4D021C-F0EE-B744-BBDA-D1ECFCAF6B72}" type="presParOf" srcId="{75EDCC05-9937-4F43-8E38-33AD3D826C19}" destId="{BA407074-57C3-3047-9075-A476C97FA840}" srcOrd="14" destOrd="0" presId="urn:microsoft.com/office/officeart/2008/layout/LinedList"/>
    <dgm:cxn modelId="{DBC4E81E-4EA3-6A43-BA7E-85B9CC12212F}" type="presParOf" srcId="{75EDCC05-9937-4F43-8E38-33AD3D826C19}" destId="{2BFFC204-9996-6A48-A440-F64CAEF793D5}" srcOrd="15" destOrd="0" presId="urn:microsoft.com/office/officeart/2008/layout/LinedList"/>
    <dgm:cxn modelId="{C0F57980-6084-5844-989B-4DAA6A43FAA1}" type="presParOf" srcId="{2BFFC204-9996-6A48-A440-F64CAEF793D5}" destId="{9F446515-A29C-D142-A4D8-4B5D2103F5C3}" srcOrd="0" destOrd="0" presId="urn:microsoft.com/office/officeart/2008/layout/LinedList"/>
    <dgm:cxn modelId="{FF91D9FF-4433-0145-9A44-DBD7962C2AA8}" type="presParOf" srcId="{2BFFC204-9996-6A48-A440-F64CAEF793D5}" destId="{4A22D79D-3BD1-AB4D-83B9-38B83E39641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EB1FEBD-57CA-49C3-819F-F40D1D3004A4}" type="doc">
      <dgm:prSet loTypeId="urn:microsoft.com/office/officeart/2005/8/layout/default" loCatId="process" qsTypeId="urn:microsoft.com/office/officeart/2005/8/quickstyle/simple1" qsCatId="simple" csTypeId="urn:microsoft.com/office/officeart/2005/8/colors/colorful5" csCatId="colorful" phldr="1"/>
      <dgm:spPr/>
      <dgm:t>
        <a:bodyPr/>
        <a:lstStyle/>
        <a:p>
          <a:endParaRPr lang="en-US"/>
        </a:p>
      </dgm:t>
    </dgm:pt>
    <dgm:pt modelId="{19933E33-4E34-4943-9FA6-5F6C9E1A5BD9}">
      <dgm:prSet phldrT="[Text]" custT="1"/>
      <dgm:spPr/>
      <dgm:t>
        <a:bodyPr/>
        <a:lstStyle/>
        <a:p>
          <a:r>
            <a:rPr lang="en-US" sz="2400" dirty="0"/>
            <a:t>MG12 Exhibit list</a:t>
          </a:r>
        </a:p>
      </dgm:t>
    </dgm:pt>
    <dgm:pt modelId="{AEFCCF4F-4F71-4404-AF2F-127923BA3B8A}" type="parTrans" cxnId="{AF32015B-DA8D-4615-8F1E-436F205877FE}">
      <dgm:prSet/>
      <dgm:spPr/>
      <dgm:t>
        <a:bodyPr/>
        <a:lstStyle/>
        <a:p>
          <a:endParaRPr lang="en-US"/>
        </a:p>
      </dgm:t>
    </dgm:pt>
    <dgm:pt modelId="{82EAD5F5-0C8F-483E-8373-03FD4AA7961A}" type="sibTrans" cxnId="{AF32015B-DA8D-4615-8F1E-436F205877FE}">
      <dgm:prSet/>
      <dgm:spPr/>
      <dgm:t>
        <a:bodyPr/>
        <a:lstStyle/>
        <a:p>
          <a:endParaRPr lang="en-US"/>
        </a:p>
      </dgm:t>
    </dgm:pt>
    <dgm:pt modelId="{E735A79C-4C91-4131-B41B-9BAF15EC96AE}">
      <dgm:prSet phldrT="[Text]" custT="1"/>
      <dgm:spPr/>
      <dgm:t>
        <a:bodyPr/>
        <a:lstStyle/>
        <a:p>
          <a:r>
            <a:rPr lang="en-US" sz="2400"/>
            <a:t>Exhibit Labels</a:t>
          </a:r>
          <a:endParaRPr lang="en-US" sz="2400" dirty="0"/>
        </a:p>
      </dgm:t>
    </dgm:pt>
    <dgm:pt modelId="{3F7F0F7F-71F3-4AEC-9830-38014A5A52C8}" type="parTrans" cxnId="{F1921146-D8E3-4D91-B4FC-95F96A20630F}">
      <dgm:prSet/>
      <dgm:spPr/>
      <dgm:t>
        <a:bodyPr/>
        <a:lstStyle/>
        <a:p>
          <a:endParaRPr lang="en-US"/>
        </a:p>
      </dgm:t>
    </dgm:pt>
    <dgm:pt modelId="{5794FC44-AC82-44F6-97A4-36A770E00666}" type="sibTrans" cxnId="{F1921146-D8E3-4D91-B4FC-95F96A20630F}">
      <dgm:prSet/>
      <dgm:spPr/>
      <dgm:t>
        <a:bodyPr/>
        <a:lstStyle/>
        <a:p>
          <a:endParaRPr lang="en-US"/>
        </a:p>
      </dgm:t>
    </dgm:pt>
    <dgm:pt modelId="{D8426553-013C-4372-BB26-8F4ABD890AB2}">
      <dgm:prSet phldrT="[Text]" custT="1"/>
      <dgm:spPr/>
      <dgm:t>
        <a:bodyPr/>
        <a:lstStyle/>
        <a:p>
          <a:r>
            <a:rPr lang="en-US" sz="2800" b="1" i="1" u="sng"/>
            <a:t>Remember continuity</a:t>
          </a:r>
          <a:endParaRPr lang="en-US" sz="2800" b="1" i="1" u="sng" dirty="0"/>
        </a:p>
      </dgm:t>
    </dgm:pt>
    <dgm:pt modelId="{6B131969-1BC9-4A53-8468-C3969C8A02AC}" type="parTrans" cxnId="{801D770B-903C-488D-8555-B4B6695814D2}">
      <dgm:prSet/>
      <dgm:spPr/>
      <dgm:t>
        <a:bodyPr/>
        <a:lstStyle/>
        <a:p>
          <a:endParaRPr lang="en-US"/>
        </a:p>
      </dgm:t>
    </dgm:pt>
    <dgm:pt modelId="{201F7C16-FBFF-4A6C-AD92-523C93BE7D92}" type="sibTrans" cxnId="{801D770B-903C-488D-8555-B4B6695814D2}">
      <dgm:prSet/>
      <dgm:spPr/>
      <dgm:t>
        <a:bodyPr/>
        <a:lstStyle/>
        <a:p>
          <a:endParaRPr lang="en-US"/>
        </a:p>
      </dgm:t>
    </dgm:pt>
    <dgm:pt modelId="{5B619CAC-98F3-4047-88E5-1B2A71B34B86}">
      <dgm:prSet phldrT="[Text]" custT="1"/>
      <dgm:spPr/>
      <dgm:t>
        <a:bodyPr/>
        <a:lstStyle/>
        <a:p>
          <a:r>
            <a:rPr lang="en-US" sz="2400" dirty="0"/>
            <a:t>Remember unused material</a:t>
          </a:r>
        </a:p>
      </dgm:t>
    </dgm:pt>
    <dgm:pt modelId="{49BAE9B0-5D9D-4065-BCB1-7D867677AA2B}" type="parTrans" cxnId="{DAF18FC9-D06D-4A3F-81FD-789AC5DCB2ED}">
      <dgm:prSet/>
      <dgm:spPr/>
      <dgm:t>
        <a:bodyPr/>
        <a:lstStyle/>
        <a:p>
          <a:endParaRPr lang="en-US"/>
        </a:p>
      </dgm:t>
    </dgm:pt>
    <dgm:pt modelId="{3E05E384-4909-4820-ACC7-5C8FB72B95B5}" type="sibTrans" cxnId="{DAF18FC9-D06D-4A3F-81FD-789AC5DCB2ED}">
      <dgm:prSet/>
      <dgm:spPr/>
      <dgm:t>
        <a:bodyPr/>
        <a:lstStyle/>
        <a:p>
          <a:endParaRPr lang="en-US"/>
        </a:p>
      </dgm:t>
    </dgm:pt>
    <dgm:pt modelId="{18835704-8B64-4634-AFB6-19E02C6ED275}">
      <dgm:prSet phldrT="[Text]" custT="1"/>
      <dgm:spPr/>
      <dgm:t>
        <a:bodyPr/>
        <a:lstStyle/>
        <a:p>
          <a:r>
            <a:rPr lang="en-US" sz="2400"/>
            <a:t>Storage (it may need to be produced in court or for forensic exam later)</a:t>
          </a:r>
          <a:endParaRPr lang="en-US" sz="2400" dirty="0"/>
        </a:p>
      </dgm:t>
    </dgm:pt>
    <dgm:pt modelId="{F9219D06-8E3C-4F45-8E73-132147179F96}" type="parTrans" cxnId="{4F9E247E-DC26-4730-B0BF-BCEE5DE0A05D}">
      <dgm:prSet/>
      <dgm:spPr/>
      <dgm:t>
        <a:bodyPr/>
        <a:lstStyle/>
        <a:p>
          <a:endParaRPr lang="en-US"/>
        </a:p>
      </dgm:t>
    </dgm:pt>
    <dgm:pt modelId="{E0E0D8C1-1E13-4FBB-9D84-DF2A6AC6FC0D}" type="sibTrans" cxnId="{4F9E247E-DC26-4730-B0BF-BCEE5DE0A05D}">
      <dgm:prSet/>
      <dgm:spPr/>
      <dgm:t>
        <a:bodyPr/>
        <a:lstStyle/>
        <a:p>
          <a:endParaRPr lang="en-US"/>
        </a:p>
      </dgm:t>
    </dgm:pt>
    <dgm:pt modelId="{3ABDEF25-D544-4E5C-BDC9-E8CA1F591A08}">
      <dgm:prSet phldrT="[Text]" custT="1"/>
      <dgm:spPr/>
      <dgm:t>
        <a:bodyPr/>
        <a:lstStyle/>
        <a:p>
          <a:r>
            <a:rPr lang="en-US" sz="2400"/>
            <a:t>Return or destruction at the end of the case</a:t>
          </a:r>
          <a:endParaRPr lang="en-US" sz="2400" dirty="0"/>
        </a:p>
      </dgm:t>
    </dgm:pt>
    <dgm:pt modelId="{D2FBCA97-D480-4578-9D60-DA3740EEE339}" type="parTrans" cxnId="{96D191BE-B6FF-45AD-B3E6-39F32A3B3BBE}">
      <dgm:prSet/>
      <dgm:spPr/>
      <dgm:t>
        <a:bodyPr/>
        <a:lstStyle/>
        <a:p>
          <a:endParaRPr lang="en-US"/>
        </a:p>
      </dgm:t>
    </dgm:pt>
    <dgm:pt modelId="{BFB0FBEE-71FE-4475-9CC5-22177E28FF79}" type="sibTrans" cxnId="{96D191BE-B6FF-45AD-B3E6-39F32A3B3BBE}">
      <dgm:prSet/>
      <dgm:spPr/>
      <dgm:t>
        <a:bodyPr/>
        <a:lstStyle/>
        <a:p>
          <a:endParaRPr lang="en-US"/>
        </a:p>
      </dgm:t>
    </dgm:pt>
    <dgm:pt modelId="{DDA4CCD6-8838-6248-B2BB-E1E4FD0AC9EB}" type="pres">
      <dgm:prSet presAssocID="{EEB1FEBD-57CA-49C3-819F-F40D1D3004A4}" presName="diagram" presStyleCnt="0">
        <dgm:presLayoutVars>
          <dgm:dir/>
          <dgm:resizeHandles val="exact"/>
        </dgm:presLayoutVars>
      </dgm:prSet>
      <dgm:spPr/>
    </dgm:pt>
    <dgm:pt modelId="{41FDE5E6-F7AB-1F4D-9087-8E2739B06E03}" type="pres">
      <dgm:prSet presAssocID="{19933E33-4E34-4943-9FA6-5F6C9E1A5BD9}" presName="node" presStyleLbl="node1" presStyleIdx="0" presStyleCnt="6">
        <dgm:presLayoutVars>
          <dgm:bulletEnabled val="1"/>
        </dgm:presLayoutVars>
      </dgm:prSet>
      <dgm:spPr/>
    </dgm:pt>
    <dgm:pt modelId="{5939378B-3084-A440-ABF2-6C39F7CDC13E}" type="pres">
      <dgm:prSet presAssocID="{82EAD5F5-0C8F-483E-8373-03FD4AA7961A}" presName="sibTrans" presStyleCnt="0"/>
      <dgm:spPr/>
    </dgm:pt>
    <dgm:pt modelId="{A4E1039C-C4EC-7741-919E-8D594D3344B1}" type="pres">
      <dgm:prSet presAssocID="{E735A79C-4C91-4131-B41B-9BAF15EC96AE}" presName="node" presStyleLbl="node1" presStyleIdx="1" presStyleCnt="6">
        <dgm:presLayoutVars>
          <dgm:bulletEnabled val="1"/>
        </dgm:presLayoutVars>
      </dgm:prSet>
      <dgm:spPr/>
    </dgm:pt>
    <dgm:pt modelId="{E423BA03-32E8-3C40-B031-6D43EED72DAF}" type="pres">
      <dgm:prSet presAssocID="{5794FC44-AC82-44F6-97A4-36A770E00666}" presName="sibTrans" presStyleCnt="0"/>
      <dgm:spPr/>
    </dgm:pt>
    <dgm:pt modelId="{B8CD0FDB-2831-8144-A38E-CEE5961E6A26}" type="pres">
      <dgm:prSet presAssocID="{D8426553-013C-4372-BB26-8F4ABD890AB2}" presName="node" presStyleLbl="node1" presStyleIdx="2" presStyleCnt="6">
        <dgm:presLayoutVars>
          <dgm:bulletEnabled val="1"/>
        </dgm:presLayoutVars>
      </dgm:prSet>
      <dgm:spPr/>
    </dgm:pt>
    <dgm:pt modelId="{35C8D518-17F8-1E49-936A-8554A7404951}" type="pres">
      <dgm:prSet presAssocID="{201F7C16-FBFF-4A6C-AD92-523C93BE7D92}" presName="sibTrans" presStyleCnt="0"/>
      <dgm:spPr/>
    </dgm:pt>
    <dgm:pt modelId="{E20F8139-B4E9-3242-8BAF-22222B267255}" type="pres">
      <dgm:prSet presAssocID="{5B619CAC-98F3-4047-88E5-1B2A71B34B86}" presName="node" presStyleLbl="node1" presStyleIdx="3" presStyleCnt="6">
        <dgm:presLayoutVars>
          <dgm:bulletEnabled val="1"/>
        </dgm:presLayoutVars>
      </dgm:prSet>
      <dgm:spPr/>
    </dgm:pt>
    <dgm:pt modelId="{B9526FB2-53C0-3A4D-96F9-30276458477A}" type="pres">
      <dgm:prSet presAssocID="{3E05E384-4909-4820-ACC7-5C8FB72B95B5}" presName="sibTrans" presStyleCnt="0"/>
      <dgm:spPr/>
    </dgm:pt>
    <dgm:pt modelId="{5B4F6581-0661-274A-9C6C-F92B1BA6F7B4}" type="pres">
      <dgm:prSet presAssocID="{18835704-8B64-4634-AFB6-19E02C6ED275}" presName="node" presStyleLbl="node1" presStyleIdx="4" presStyleCnt="6">
        <dgm:presLayoutVars>
          <dgm:bulletEnabled val="1"/>
        </dgm:presLayoutVars>
      </dgm:prSet>
      <dgm:spPr/>
    </dgm:pt>
    <dgm:pt modelId="{64C15B65-0C51-3348-9BCA-B393648580DE}" type="pres">
      <dgm:prSet presAssocID="{E0E0D8C1-1E13-4FBB-9D84-DF2A6AC6FC0D}" presName="sibTrans" presStyleCnt="0"/>
      <dgm:spPr/>
    </dgm:pt>
    <dgm:pt modelId="{117530BD-C990-434F-8A71-6D10D735E0A0}" type="pres">
      <dgm:prSet presAssocID="{3ABDEF25-D544-4E5C-BDC9-E8CA1F591A08}" presName="node" presStyleLbl="node1" presStyleIdx="5" presStyleCnt="6">
        <dgm:presLayoutVars>
          <dgm:bulletEnabled val="1"/>
        </dgm:presLayoutVars>
      </dgm:prSet>
      <dgm:spPr/>
    </dgm:pt>
  </dgm:ptLst>
  <dgm:cxnLst>
    <dgm:cxn modelId="{E233C600-A856-0E40-847B-115F2264D929}" type="presOf" srcId="{5B619CAC-98F3-4047-88E5-1B2A71B34B86}" destId="{E20F8139-B4E9-3242-8BAF-22222B267255}" srcOrd="0" destOrd="0" presId="urn:microsoft.com/office/officeart/2005/8/layout/default"/>
    <dgm:cxn modelId="{801D770B-903C-488D-8555-B4B6695814D2}" srcId="{EEB1FEBD-57CA-49C3-819F-F40D1D3004A4}" destId="{D8426553-013C-4372-BB26-8F4ABD890AB2}" srcOrd="2" destOrd="0" parTransId="{6B131969-1BC9-4A53-8468-C3969C8A02AC}" sibTransId="{201F7C16-FBFF-4A6C-AD92-523C93BE7D92}"/>
    <dgm:cxn modelId="{C49BC714-57CD-234A-9BCC-F18DCFA1D60B}" type="presOf" srcId="{D8426553-013C-4372-BB26-8F4ABD890AB2}" destId="{B8CD0FDB-2831-8144-A38E-CEE5961E6A26}" srcOrd="0" destOrd="0" presId="urn:microsoft.com/office/officeart/2005/8/layout/default"/>
    <dgm:cxn modelId="{C3ADA315-756D-9547-B325-E3CA5FD5A654}" type="presOf" srcId="{EEB1FEBD-57CA-49C3-819F-F40D1D3004A4}" destId="{DDA4CCD6-8838-6248-B2BB-E1E4FD0AC9EB}" srcOrd="0" destOrd="0" presId="urn:microsoft.com/office/officeart/2005/8/layout/default"/>
    <dgm:cxn modelId="{F1921146-D8E3-4D91-B4FC-95F96A20630F}" srcId="{EEB1FEBD-57CA-49C3-819F-F40D1D3004A4}" destId="{E735A79C-4C91-4131-B41B-9BAF15EC96AE}" srcOrd="1" destOrd="0" parTransId="{3F7F0F7F-71F3-4AEC-9830-38014A5A52C8}" sibTransId="{5794FC44-AC82-44F6-97A4-36A770E00666}"/>
    <dgm:cxn modelId="{8E813150-A846-6A48-9563-8F4828277080}" type="presOf" srcId="{3ABDEF25-D544-4E5C-BDC9-E8CA1F591A08}" destId="{117530BD-C990-434F-8A71-6D10D735E0A0}" srcOrd="0" destOrd="0" presId="urn:microsoft.com/office/officeart/2005/8/layout/default"/>
    <dgm:cxn modelId="{AF32015B-DA8D-4615-8F1E-436F205877FE}" srcId="{EEB1FEBD-57CA-49C3-819F-F40D1D3004A4}" destId="{19933E33-4E34-4943-9FA6-5F6C9E1A5BD9}" srcOrd="0" destOrd="0" parTransId="{AEFCCF4F-4F71-4404-AF2F-127923BA3B8A}" sibTransId="{82EAD5F5-0C8F-483E-8373-03FD4AA7961A}"/>
    <dgm:cxn modelId="{A0951F78-F054-C74D-9AA3-40D8CE5E4A23}" type="presOf" srcId="{19933E33-4E34-4943-9FA6-5F6C9E1A5BD9}" destId="{41FDE5E6-F7AB-1F4D-9087-8E2739B06E03}" srcOrd="0" destOrd="0" presId="urn:microsoft.com/office/officeart/2005/8/layout/default"/>
    <dgm:cxn modelId="{4F9E247E-DC26-4730-B0BF-BCEE5DE0A05D}" srcId="{EEB1FEBD-57CA-49C3-819F-F40D1D3004A4}" destId="{18835704-8B64-4634-AFB6-19E02C6ED275}" srcOrd="4" destOrd="0" parTransId="{F9219D06-8E3C-4F45-8E73-132147179F96}" sibTransId="{E0E0D8C1-1E13-4FBB-9D84-DF2A6AC6FC0D}"/>
    <dgm:cxn modelId="{CF835B94-2008-D143-8804-C832ED936578}" type="presOf" srcId="{E735A79C-4C91-4131-B41B-9BAF15EC96AE}" destId="{A4E1039C-C4EC-7741-919E-8D594D3344B1}" srcOrd="0" destOrd="0" presId="urn:microsoft.com/office/officeart/2005/8/layout/default"/>
    <dgm:cxn modelId="{96D191BE-B6FF-45AD-B3E6-39F32A3B3BBE}" srcId="{EEB1FEBD-57CA-49C3-819F-F40D1D3004A4}" destId="{3ABDEF25-D544-4E5C-BDC9-E8CA1F591A08}" srcOrd="5" destOrd="0" parTransId="{D2FBCA97-D480-4578-9D60-DA3740EEE339}" sibTransId="{BFB0FBEE-71FE-4475-9CC5-22177E28FF79}"/>
    <dgm:cxn modelId="{DAF18FC9-D06D-4A3F-81FD-789AC5DCB2ED}" srcId="{EEB1FEBD-57CA-49C3-819F-F40D1D3004A4}" destId="{5B619CAC-98F3-4047-88E5-1B2A71B34B86}" srcOrd="3" destOrd="0" parTransId="{49BAE9B0-5D9D-4065-BCB1-7D867677AA2B}" sibTransId="{3E05E384-4909-4820-ACC7-5C8FB72B95B5}"/>
    <dgm:cxn modelId="{D2D5EAFF-F8E3-E64E-8688-3B63034487AD}" type="presOf" srcId="{18835704-8B64-4634-AFB6-19E02C6ED275}" destId="{5B4F6581-0661-274A-9C6C-F92B1BA6F7B4}" srcOrd="0" destOrd="0" presId="urn:microsoft.com/office/officeart/2005/8/layout/default"/>
    <dgm:cxn modelId="{F6F892AF-D4B6-2947-8DD5-E93F9E053659}" type="presParOf" srcId="{DDA4CCD6-8838-6248-B2BB-E1E4FD0AC9EB}" destId="{41FDE5E6-F7AB-1F4D-9087-8E2739B06E03}" srcOrd="0" destOrd="0" presId="urn:microsoft.com/office/officeart/2005/8/layout/default"/>
    <dgm:cxn modelId="{BEB7300D-BFC8-B24A-A1B1-DA8C79300B60}" type="presParOf" srcId="{DDA4CCD6-8838-6248-B2BB-E1E4FD0AC9EB}" destId="{5939378B-3084-A440-ABF2-6C39F7CDC13E}" srcOrd="1" destOrd="0" presId="urn:microsoft.com/office/officeart/2005/8/layout/default"/>
    <dgm:cxn modelId="{8E4E7F1A-2939-5F43-90A3-7CD1E37EC8FF}" type="presParOf" srcId="{DDA4CCD6-8838-6248-B2BB-E1E4FD0AC9EB}" destId="{A4E1039C-C4EC-7741-919E-8D594D3344B1}" srcOrd="2" destOrd="0" presId="urn:microsoft.com/office/officeart/2005/8/layout/default"/>
    <dgm:cxn modelId="{B6CCE589-2321-0F4E-9F38-620DD59E91D3}" type="presParOf" srcId="{DDA4CCD6-8838-6248-B2BB-E1E4FD0AC9EB}" destId="{E423BA03-32E8-3C40-B031-6D43EED72DAF}" srcOrd="3" destOrd="0" presId="urn:microsoft.com/office/officeart/2005/8/layout/default"/>
    <dgm:cxn modelId="{50DB7B78-1E0D-D64A-A457-3D1F598C646E}" type="presParOf" srcId="{DDA4CCD6-8838-6248-B2BB-E1E4FD0AC9EB}" destId="{B8CD0FDB-2831-8144-A38E-CEE5961E6A26}" srcOrd="4" destOrd="0" presId="urn:microsoft.com/office/officeart/2005/8/layout/default"/>
    <dgm:cxn modelId="{5F683D2D-B8DE-8143-A35A-111755C5D561}" type="presParOf" srcId="{DDA4CCD6-8838-6248-B2BB-E1E4FD0AC9EB}" destId="{35C8D518-17F8-1E49-936A-8554A7404951}" srcOrd="5" destOrd="0" presId="urn:microsoft.com/office/officeart/2005/8/layout/default"/>
    <dgm:cxn modelId="{AA78C057-DAAF-3848-876D-EBDEF2CD97A7}" type="presParOf" srcId="{DDA4CCD6-8838-6248-B2BB-E1E4FD0AC9EB}" destId="{E20F8139-B4E9-3242-8BAF-22222B267255}" srcOrd="6" destOrd="0" presId="urn:microsoft.com/office/officeart/2005/8/layout/default"/>
    <dgm:cxn modelId="{A3CE2FD4-8147-5246-8290-4CB233CD3A32}" type="presParOf" srcId="{DDA4CCD6-8838-6248-B2BB-E1E4FD0AC9EB}" destId="{B9526FB2-53C0-3A4D-96F9-30276458477A}" srcOrd="7" destOrd="0" presId="urn:microsoft.com/office/officeart/2005/8/layout/default"/>
    <dgm:cxn modelId="{865A9D5E-9902-5E45-928C-85EAC5F6567F}" type="presParOf" srcId="{DDA4CCD6-8838-6248-B2BB-E1E4FD0AC9EB}" destId="{5B4F6581-0661-274A-9C6C-F92B1BA6F7B4}" srcOrd="8" destOrd="0" presId="urn:microsoft.com/office/officeart/2005/8/layout/default"/>
    <dgm:cxn modelId="{8D5CA3B0-97FB-1E42-9D5D-C2B2856B3038}" type="presParOf" srcId="{DDA4CCD6-8838-6248-B2BB-E1E4FD0AC9EB}" destId="{64C15B65-0C51-3348-9BCA-B393648580DE}" srcOrd="9" destOrd="0" presId="urn:microsoft.com/office/officeart/2005/8/layout/default"/>
    <dgm:cxn modelId="{082F1B5B-354F-5A49-BD61-1549B6AEB2B2}" type="presParOf" srcId="{DDA4CCD6-8838-6248-B2BB-E1E4FD0AC9EB}" destId="{117530BD-C990-434F-8A71-6D10D735E0A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024EB0B-A296-4264-BB95-270AE71EA7A2}"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E45784FB-6DF7-4BB7-9413-8BFBA5D989B8}">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Crime Scene Investigators</a:t>
          </a:r>
        </a:p>
      </dgm:t>
    </dgm:pt>
    <dgm:pt modelId="{59792D8E-335B-4D47-B314-2E77B09F6237}" type="parTrans" cxnId="{20234885-CE0C-4973-B5E2-43DE81AC562A}">
      <dgm:prSet/>
      <dgm:spPr/>
      <dgm:t>
        <a:bodyPr/>
        <a:lstStyle/>
        <a:p>
          <a:endParaRPr lang="en-US"/>
        </a:p>
      </dgm:t>
    </dgm:pt>
    <dgm:pt modelId="{13829FAB-23C0-46F9-AEC1-35D3D1291729}" type="sibTrans" cxnId="{20234885-CE0C-4973-B5E2-43DE81AC562A}">
      <dgm:prSet/>
      <dgm:spPr>
        <a:solidFill>
          <a:schemeClr val="accent2">
            <a:lumMod val="75000"/>
          </a:schemeClr>
        </a:solidFill>
        <a:ln>
          <a:solidFill>
            <a:schemeClr val="tx1"/>
          </a:solidFill>
        </a:ln>
      </dgm:spPr>
      <dgm:t>
        <a:bodyPr/>
        <a:lstStyle/>
        <a:p>
          <a:endParaRPr lang="en-US"/>
        </a:p>
      </dgm:t>
    </dgm:pt>
    <dgm:pt modelId="{CF7CD9EE-C4D6-47BE-B9FE-18F6642C342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Collision Investigation Unit</a:t>
          </a:r>
        </a:p>
      </dgm:t>
    </dgm:pt>
    <dgm:pt modelId="{7ED5B591-6C6D-4CBC-9376-9BD7E06F606B}" type="parTrans" cxnId="{33CD70D4-CDDE-43F6-9363-DACDE791C939}">
      <dgm:prSet/>
      <dgm:spPr/>
      <dgm:t>
        <a:bodyPr/>
        <a:lstStyle/>
        <a:p>
          <a:endParaRPr lang="en-US"/>
        </a:p>
      </dgm:t>
    </dgm:pt>
    <dgm:pt modelId="{81B2F6D8-4B7A-4F02-AC4C-D77C6AC0D38A}" type="sibTrans" cxnId="{33CD70D4-CDDE-43F6-9363-DACDE791C939}">
      <dgm:prSet/>
      <dgm:spPr>
        <a:solidFill>
          <a:schemeClr val="accent2">
            <a:lumMod val="75000"/>
          </a:schemeClr>
        </a:solidFill>
        <a:ln>
          <a:solidFill>
            <a:schemeClr val="tx1"/>
          </a:solidFill>
        </a:ln>
      </dgm:spPr>
      <dgm:t>
        <a:bodyPr/>
        <a:lstStyle/>
        <a:p>
          <a:endParaRPr lang="en-US"/>
        </a:p>
      </dgm:t>
    </dgm:pt>
    <dgm:pt modelId="{0572E5C3-2BBA-4643-B9DD-52227FACE0A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Crown Prosecution Service</a:t>
          </a:r>
        </a:p>
      </dgm:t>
    </dgm:pt>
    <dgm:pt modelId="{A9F1837A-1563-4BF9-9687-38AE1FF09443}" type="parTrans" cxnId="{47DEAEA5-CAAD-4F7F-8A4B-0ECA61AAD680}">
      <dgm:prSet/>
      <dgm:spPr/>
      <dgm:t>
        <a:bodyPr/>
        <a:lstStyle/>
        <a:p>
          <a:endParaRPr lang="en-US"/>
        </a:p>
      </dgm:t>
    </dgm:pt>
    <dgm:pt modelId="{BB96EFB4-5D84-4D6D-B074-6682BA1FC523}" type="sibTrans" cxnId="{47DEAEA5-CAAD-4F7F-8A4B-0ECA61AAD680}">
      <dgm:prSet/>
      <dgm:spPr>
        <a:solidFill>
          <a:schemeClr val="accent2">
            <a:lumMod val="75000"/>
          </a:schemeClr>
        </a:solidFill>
        <a:ln>
          <a:solidFill>
            <a:schemeClr val="tx1"/>
          </a:solidFill>
        </a:ln>
      </dgm:spPr>
      <dgm:t>
        <a:bodyPr/>
        <a:lstStyle/>
        <a:p>
          <a:endParaRPr lang="en-US"/>
        </a:p>
      </dgm:t>
    </dgm:pt>
    <dgm:pt modelId="{46780116-6CF6-48D8-9D57-FAE6215C4AF8}">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Social services</a:t>
          </a:r>
        </a:p>
      </dgm:t>
    </dgm:pt>
    <dgm:pt modelId="{C5CCBE99-925B-4FE9-B480-3F6352B836FE}" type="parTrans" cxnId="{87776764-F22B-401B-B73B-C4CE89818600}">
      <dgm:prSet/>
      <dgm:spPr/>
      <dgm:t>
        <a:bodyPr/>
        <a:lstStyle/>
        <a:p>
          <a:endParaRPr lang="en-US"/>
        </a:p>
      </dgm:t>
    </dgm:pt>
    <dgm:pt modelId="{7D67D924-0DAD-42A6-A0D2-E1A967E8E17B}" type="sibTrans" cxnId="{87776764-F22B-401B-B73B-C4CE89818600}">
      <dgm:prSet/>
      <dgm:spPr>
        <a:solidFill>
          <a:schemeClr val="accent2">
            <a:lumMod val="75000"/>
          </a:schemeClr>
        </a:solidFill>
        <a:ln>
          <a:solidFill>
            <a:schemeClr val="tx1"/>
          </a:solidFill>
        </a:ln>
      </dgm:spPr>
      <dgm:t>
        <a:bodyPr/>
        <a:lstStyle/>
        <a:p>
          <a:endParaRPr lang="en-US"/>
        </a:p>
      </dgm:t>
    </dgm:pt>
    <dgm:pt modelId="{E07C0236-FFB7-4B06-95CA-8DCB2B8247E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Detectives</a:t>
          </a:r>
        </a:p>
      </dgm:t>
    </dgm:pt>
    <dgm:pt modelId="{09FEFA2B-6713-4562-BF04-A8E1EF37CE58}" type="parTrans" cxnId="{1308C6C3-32A9-4324-81A4-CA342DEEFDAE}">
      <dgm:prSet/>
      <dgm:spPr/>
      <dgm:t>
        <a:bodyPr/>
        <a:lstStyle/>
        <a:p>
          <a:endParaRPr lang="en-US"/>
        </a:p>
      </dgm:t>
    </dgm:pt>
    <dgm:pt modelId="{E11931C5-5751-41E3-8F1E-37A93B6D954A}" type="sibTrans" cxnId="{1308C6C3-32A9-4324-81A4-CA342DEEFDAE}">
      <dgm:prSet/>
      <dgm:spPr>
        <a:solidFill>
          <a:schemeClr val="accent2">
            <a:lumMod val="75000"/>
          </a:schemeClr>
        </a:solidFill>
        <a:ln>
          <a:solidFill>
            <a:schemeClr val="tx1"/>
          </a:solidFill>
        </a:ln>
      </dgm:spPr>
      <dgm:t>
        <a:bodyPr/>
        <a:lstStyle/>
        <a:p>
          <a:endParaRPr lang="en-US"/>
        </a:p>
      </dgm:t>
    </dgm:pt>
    <dgm:pt modelId="{5279B09B-9E27-4997-AF88-C3655A0B1A22}">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Phone providers</a:t>
          </a:r>
        </a:p>
      </dgm:t>
    </dgm:pt>
    <dgm:pt modelId="{B62320CA-96BF-468C-9F08-06583A241965}" type="parTrans" cxnId="{AC07C998-9633-4970-BD7C-6E25E5FDF538}">
      <dgm:prSet/>
      <dgm:spPr/>
      <dgm:t>
        <a:bodyPr/>
        <a:lstStyle/>
        <a:p>
          <a:endParaRPr lang="en-US"/>
        </a:p>
      </dgm:t>
    </dgm:pt>
    <dgm:pt modelId="{895C31C3-EFEA-4FDB-9006-4DEB617BAE75}" type="sibTrans" cxnId="{AC07C998-9633-4970-BD7C-6E25E5FDF538}">
      <dgm:prSet/>
      <dgm:spPr>
        <a:solidFill>
          <a:schemeClr val="accent2">
            <a:lumMod val="75000"/>
          </a:schemeClr>
        </a:solidFill>
        <a:ln>
          <a:solidFill>
            <a:schemeClr val="tx1"/>
          </a:solidFill>
        </a:ln>
      </dgm:spPr>
      <dgm:t>
        <a:bodyPr/>
        <a:lstStyle/>
        <a:p>
          <a:endParaRPr lang="en-US"/>
        </a:p>
      </dgm:t>
    </dgm:pt>
    <dgm:pt modelId="{7AAFBD84-221C-4155-B7E9-48DFA2CD3E6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Dog Handlers</a:t>
          </a:r>
        </a:p>
      </dgm:t>
    </dgm:pt>
    <dgm:pt modelId="{A223D953-AB5D-4BDC-A74B-1CE0A32F6222}" type="parTrans" cxnId="{041DEC5D-C377-4079-AD47-708D2AC35FCE}">
      <dgm:prSet/>
      <dgm:spPr/>
      <dgm:t>
        <a:bodyPr/>
        <a:lstStyle/>
        <a:p>
          <a:endParaRPr lang="en-US"/>
        </a:p>
      </dgm:t>
    </dgm:pt>
    <dgm:pt modelId="{D44B868E-09EB-4DF8-AF8C-B4062C00296C}" type="sibTrans" cxnId="{041DEC5D-C377-4079-AD47-708D2AC35FCE}">
      <dgm:prSet/>
      <dgm:spPr/>
      <dgm:t>
        <a:bodyPr/>
        <a:lstStyle/>
        <a:p>
          <a:endParaRPr lang="en-US"/>
        </a:p>
      </dgm:t>
    </dgm:pt>
    <dgm:pt modelId="{168F07D1-5A2F-4B4C-809E-05E63057F590}" type="pres">
      <dgm:prSet presAssocID="{E024EB0B-A296-4264-BB95-270AE71EA7A2}" presName="diagram" presStyleCnt="0">
        <dgm:presLayoutVars>
          <dgm:dir/>
          <dgm:resizeHandles val="exact"/>
        </dgm:presLayoutVars>
      </dgm:prSet>
      <dgm:spPr/>
    </dgm:pt>
    <dgm:pt modelId="{B1085534-0FE1-4DE2-BBFF-2C7A613881F7}" type="pres">
      <dgm:prSet presAssocID="{E45784FB-6DF7-4BB7-9413-8BFBA5D989B8}" presName="node" presStyleLbl="node1" presStyleIdx="0" presStyleCnt="7">
        <dgm:presLayoutVars>
          <dgm:bulletEnabled val="1"/>
        </dgm:presLayoutVars>
      </dgm:prSet>
      <dgm:spPr/>
    </dgm:pt>
    <dgm:pt modelId="{7AA7B3AF-D7CB-40BC-A593-85B0934E2D01}" type="pres">
      <dgm:prSet presAssocID="{13829FAB-23C0-46F9-AEC1-35D3D1291729}" presName="sibTrans" presStyleLbl="sibTrans2D1" presStyleIdx="0" presStyleCnt="6"/>
      <dgm:spPr/>
    </dgm:pt>
    <dgm:pt modelId="{B8044E9C-796C-4F5A-986A-DD866ABB3B9E}" type="pres">
      <dgm:prSet presAssocID="{13829FAB-23C0-46F9-AEC1-35D3D1291729}" presName="connectorText" presStyleLbl="sibTrans2D1" presStyleIdx="0" presStyleCnt="6"/>
      <dgm:spPr/>
    </dgm:pt>
    <dgm:pt modelId="{1B69FE72-1B4F-4AF8-9100-1BF35A039AC7}" type="pres">
      <dgm:prSet presAssocID="{CF7CD9EE-C4D6-47BE-B9FE-18F6642C3421}" presName="node" presStyleLbl="node1" presStyleIdx="1" presStyleCnt="7">
        <dgm:presLayoutVars>
          <dgm:bulletEnabled val="1"/>
        </dgm:presLayoutVars>
      </dgm:prSet>
      <dgm:spPr/>
    </dgm:pt>
    <dgm:pt modelId="{C92A5F6B-ED43-4135-A4EB-049217574885}" type="pres">
      <dgm:prSet presAssocID="{81B2F6D8-4B7A-4F02-AC4C-D77C6AC0D38A}" presName="sibTrans" presStyleLbl="sibTrans2D1" presStyleIdx="1" presStyleCnt="6"/>
      <dgm:spPr/>
    </dgm:pt>
    <dgm:pt modelId="{8C7C005C-4C16-4585-85D4-CCBD9C5CDE33}" type="pres">
      <dgm:prSet presAssocID="{81B2F6D8-4B7A-4F02-AC4C-D77C6AC0D38A}" presName="connectorText" presStyleLbl="sibTrans2D1" presStyleIdx="1" presStyleCnt="6"/>
      <dgm:spPr/>
    </dgm:pt>
    <dgm:pt modelId="{F6793995-355F-49C4-A797-CA043AEC8883}" type="pres">
      <dgm:prSet presAssocID="{0572E5C3-2BBA-4643-B9DD-52227FACE0A3}" presName="node" presStyleLbl="node1" presStyleIdx="2" presStyleCnt="7">
        <dgm:presLayoutVars>
          <dgm:bulletEnabled val="1"/>
        </dgm:presLayoutVars>
      </dgm:prSet>
      <dgm:spPr/>
    </dgm:pt>
    <dgm:pt modelId="{76AD7C85-553D-4466-887F-7B19018F6635}" type="pres">
      <dgm:prSet presAssocID="{BB96EFB4-5D84-4D6D-B074-6682BA1FC523}" presName="sibTrans" presStyleLbl="sibTrans2D1" presStyleIdx="2" presStyleCnt="6"/>
      <dgm:spPr/>
    </dgm:pt>
    <dgm:pt modelId="{8F5C172A-96E4-4F7E-8B01-FAF5F8C05DFE}" type="pres">
      <dgm:prSet presAssocID="{BB96EFB4-5D84-4D6D-B074-6682BA1FC523}" presName="connectorText" presStyleLbl="sibTrans2D1" presStyleIdx="2" presStyleCnt="6"/>
      <dgm:spPr/>
    </dgm:pt>
    <dgm:pt modelId="{C0297278-F40C-4E2B-B1CA-B295A728C5A4}" type="pres">
      <dgm:prSet presAssocID="{46780116-6CF6-48D8-9D57-FAE6215C4AF8}" presName="node" presStyleLbl="node1" presStyleIdx="3" presStyleCnt="7">
        <dgm:presLayoutVars>
          <dgm:bulletEnabled val="1"/>
        </dgm:presLayoutVars>
      </dgm:prSet>
      <dgm:spPr/>
    </dgm:pt>
    <dgm:pt modelId="{C8D956DD-DF2A-4795-B834-8C00C0B222AE}" type="pres">
      <dgm:prSet presAssocID="{7D67D924-0DAD-42A6-A0D2-E1A967E8E17B}" presName="sibTrans" presStyleLbl="sibTrans2D1" presStyleIdx="3" presStyleCnt="6"/>
      <dgm:spPr/>
    </dgm:pt>
    <dgm:pt modelId="{67430E33-7BED-4E59-834E-83E3FFC87D68}" type="pres">
      <dgm:prSet presAssocID="{7D67D924-0DAD-42A6-A0D2-E1A967E8E17B}" presName="connectorText" presStyleLbl="sibTrans2D1" presStyleIdx="3" presStyleCnt="6"/>
      <dgm:spPr/>
    </dgm:pt>
    <dgm:pt modelId="{FC073A07-CC35-40C4-A03C-34DB095020EE}" type="pres">
      <dgm:prSet presAssocID="{E07C0236-FFB7-4B06-95CA-8DCB2B8247E9}" presName="node" presStyleLbl="node1" presStyleIdx="4" presStyleCnt="7">
        <dgm:presLayoutVars>
          <dgm:bulletEnabled val="1"/>
        </dgm:presLayoutVars>
      </dgm:prSet>
      <dgm:spPr/>
    </dgm:pt>
    <dgm:pt modelId="{669B6DC1-5472-4BF6-BE4A-87CDFF5C9BA4}" type="pres">
      <dgm:prSet presAssocID="{E11931C5-5751-41E3-8F1E-37A93B6D954A}" presName="sibTrans" presStyleLbl="sibTrans2D1" presStyleIdx="4" presStyleCnt="6"/>
      <dgm:spPr/>
    </dgm:pt>
    <dgm:pt modelId="{73BAAE27-EF60-4D47-8FD5-7BBBF7CB5047}" type="pres">
      <dgm:prSet presAssocID="{E11931C5-5751-41E3-8F1E-37A93B6D954A}" presName="connectorText" presStyleLbl="sibTrans2D1" presStyleIdx="4" presStyleCnt="6"/>
      <dgm:spPr/>
    </dgm:pt>
    <dgm:pt modelId="{66B3A591-23DD-4E16-A229-E283706234CE}" type="pres">
      <dgm:prSet presAssocID="{5279B09B-9E27-4997-AF88-C3655A0B1A22}" presName="node" presStyleLbl="node1" presStyleIdx="5" presStyleCnt="7">
        <dgm:presLayoutVars>
          <dgm:bulletEnabled val="1"/>
        </dgm:presLayoutVars>
      </dgm:prSet>
      <dgm:spPr/>
    </dgm:pt>
    <dgm:pt modelId="{4D7E1860-4AE5-4F2C-8381-6A6F19905B80}" type="pres">
      <dgm:prSet presAssocID="{895C31C3-EFEA-4FDB-9006-4DEB617BAE75}" presName="sibTrans" presStyleLbl="sibTrans2D1" presStyleIdx="5" presStyleCnt="6"/>
      <dgm:spPr/>
    </dgm:pt>
    <dgm:pt modelId="{26E83BB5-C17E-498E-9AA1-BD6DDFF8FFDE}" type="pres">
      <dgm:prSet presAssocID="{895C31C3-EFEA-4FDB-9006-4DEB617BAE75}" presName="connectorText" presStyleLbl="sibTrans2D1" presStyleIdx="5" presStyleCnt="6"/>
      <dgm:spPr/>
    </dgm:pt>
    <dgm:pt modelId="{D4DC3D11-FF78-429D-BF21-3D9565449D60}" type="pres">
      <dgm:prSet presAssocID="{7AAFBD84-221C-4155-B7E9-48DFA2CD3E6B}" presName="node" presStyleLbl="node1" presStyleIdx="6" presStyleCnt="7">
        <dgm:presLayoutVars>
          <dgm:bulletEnabled val="1"/>
        </dgm:presLayoutVars>
      </dgm:prSet>
      <dgm:spPr/>
    </dgm:pt>
  </dgm:ptLst>
  <dgm:cxnLst>
    <dgm:cxn modelId="{80A74C31-F081-4F77-A033-A262F01A0694}" type="presOf" srcId="{7D67D924-0DAD-42A6-A0D2-E1A967E8E17B}" destId="{67430E33-7BED-4E59-834E-83E3FFC87D68}" srcOrd="1" destOrd="0" presId="urn:microsoft.com/office/officeart/2005/8/layout/process5"/>
    <dgm:cxn modelId="{06CAC846-088B-4B04-8857-51517EA33C3C}" type="presOf" srcId="{E45784FB-6DF7-4BB7-9413-8BFBA5D989B8}" destId="{B1085534-0FE1-4DE2-BBFF-2C7A613881F7}" srcOrd="0" destOrd="0" presId="urn:microsoft.com/office/officeart/2005/8/layout/process5"/>
    <dgm:cxn modelId="{0CD74D4C-5D5B-4D76-9B03-DA5FCCCC78B0}" type="presOf" srcId="{E024EB0B-A296-4264-BB95-270AE71EA7A2}" destId="{168F07D1-5A2F-4B4C-809E-05E63057F590}" srcOrd="0" destOrd="0" presId="urn:microsoft.com/office/officeart/2005/8/layout/process5"/>
    <dgm:cxn modelId="{3419E84C-7CCD-4618-BD4F-17594173C79B}" type="presOf" srcId="{13829FAB-23C0-46F9-AEC1-35D3D1291729}" destId="{7AA7B3AF-D7CB-40BC-A593-85B0934E2D01}" srcOrd="0" destOrd="0" presId="urn:microsoft.com/office/officeart/2005/8/layout/process5"/>
    <dgm:cxn modelId="{5BC81B4E-B67C-4C89-8B0F-48E5EA1C8973}" type="presOf" srcId="{E07C0236-FFB7-4B06-95CA-8DCB2B8247E9}" destId="{FC073A07-CC35-40C4-A03C-34DB095020EE}" srcOrd="0" destOrd="0" presId="urn:microsoft.com/office/officeart/2005/8/layout/process5"/>
    <dgm:cxn modelId="{041DEC5D-C377-4079-AD47-708D2AC35FCE}" srcId="{E024EB0B-A296-4264-BB95-270AE71EA7A2}" destId="{7AAFBD84-221C-4155-B7E9-48DFA2CD3E6B}" srcOrd="6" destOrd="0" parTransId="{A223D953-AB5D-4BDC-A74B-1CE0A32F6222}" sibTransId="{D44B868E-09EB-4DF8-AF8C-B4062C00296C}"/>
    <dgm:cxn modelId="{87776764-F22B-401B-B73B-C4CE89818600}" srcId="{E024EB0B-A296-4264-BB95-270AE71EA7A2}" destId="{46780116-6CF6-48D8-9D57-FAE6215C4AF8}" srcOrd="3" destOrd="0" parTransId="{C5CCBE99-925B-4FE9-B480-3F6352B836FE}" sibTransId="{7D67D924-0DAD-42A6-A0D2-E1A967E8E17B}"/>
    <dgm:cxn modelId="{FF0EA467-62E6-4877-9AC8-3F6172FFB7C0}" type="presOf" srcId="{CF7CD9EE-C4D6-47BE-B9FE-18F6642C3421}" destId="{1B69FE72-1B4F-4AF8-9100-1BF35A039AC7}" srcOrd="0" destOrd="0" presId="urn:microsoft.com/office/officeart/2005/8/layout/process5"/>
    <dgm:cxn modelId="{B0E7007C-9358-4B0D-8577-E50120B921E2}" type="presOf" srcId="{E11931C5-5751-41E3-8F1E-37A93B6D954A}" destId="{73BAAE27-EF60-4D47-8FD5-7BBBF7CB5047}" srcOrd="1" destOrd="0" presId="urn:microsoft.com/office/officeart/2005/8/layout/process5"/>
    <dgm:cxn modelId="{CE004F84-D8E8-493B-B5D1-7D44D4D47179}" type="presOf" srcId="{895C31C3-EFEA-4FDB-9006-4DEB617BAE75}" destId="{4D7E1860-4AE5-4F2C-8381-6A6F19905B80}" srcOrd="0" destOrd="0" presId="urn:microsoft.com/office/officeart/2005/8/layout/process5"/>
    <dgm:cxn modelId="{FCE51085-66FF-4DF3-8D23-8BBD49627DDA}" type="presOf" srcId="{81B2F6D8-4B7A-4F02-AC4C-D77C6AC0D38A}" destId="{C92A5F6B-ED43-4135-A4EB-049217574885}" srcOrd="0" destOrd="0" presId="urn:microsoft.com/office/officeart/2005/8/layout/process5"/>
    <dgm:cxn modelId="{20234885-CE0C-4973-B5E2-43DE81AC562A}" srcId="{E024EB0B-A296-4264-BB95-270AE71EA7A2}" destId="{E45784FB-6DF7-4BB7-9413-8BFBA5D989B8}" srcOrd="0" destOrd="0" parTransId="{59792D8E-335B-4D47-B314-2E77B09F6237}" sibTransId="{13829FAB-23C0-46F9-AEC1-35D3D1291729}"/>
    <dgm:cxn modelId="{D1CFDA90-2383-49E6-A62D-D626CF02341D}" type="presOf" srcId="{E11931C5-5751-41E3-8F1E-37A93B6D954A}" destId="{669B6DC1-5472-4BF6-BE4A-87CDFF5C9BA4}" srcOrd="0" destOrd="0" presId="urn:microsoft.com/office/officeart/2005/8/layout/process5"/>
    <dgm:cxn modelId="{AC07C998-9633-4970-BD7C-6E25E5FDF538}" srcId="{E024EB0B-A296-4264-BB95-270AE71EA7A2}" destId="{5279B09B-9E27-4997-AF88-C3655A0B1A22}" srcOrd="5" destOrd="0" parTransId="{B62320CA-96BF-468C-9F08-06583A241965}" sibTransId="{895C31C3-EFEA-4FDB-9006-4DEB617BAE75}"/>
    <dgm:cxn modelId="{964D7C9F-E50E-4582-A88A-CEA49C435778}" type="presOf" srcId="{BB96EFB4-5D84-4D6D-B074-6682BA1FC523}" destId="{8F5C172A-96E4-4F7E-8B01-FAF5F8C05DFE}" srcOrd="1" destOrd="0" presId="urn:microsoft.com/office/officeart/2005/8/layout/process5"/>
    <dgm:cxn modelId="{47DEAEA5-CAAD-4F7F-8A4B-0ECA61AAD680}" srcId="{E024EB0B-A296-4264-BB95-270AE71EA7A2}" destId="{0572E5C3-2BBA-4643-B9DD-52227FACE0A3}" srcOrd="2" destOrd="0" parTransId="{A9F1837A-1563-4BF9-9687-38AE1FF09443}" sibTransId="{BB96EFB4-5D84-4D6D-B074-6682BA1FC523}"/>
    <dgm:cxn modelId="{0D7073A9-6AC9-4F2D-9B8A-708FC31B8E09}" type="presOf" srcId="{0572E5C3-2BBA-4643-B9DD-52227FACE0A3}" destId="{F6793995-355F-49C4-A797-CA043AEC8883}" srcOrd="0" destOrd="0" presId="urn:microsoft.com/office/officeart/2005/8/layout/process5"/>
    <dgm:cxn modelId="{9C5999AA-A452-4C66-AA3B-5C501466F6D2}" type="presOf" srcId="{5279B09B-9E27-4997-AF88-C3655A0B1A22}" destId="{66B3A591-23DD-4E16-A229-E283706234CE}" srcOrd="0" destOrd="0" presId="urn:microsoft.com/office/officeart/2005/8/layout/process5"/>
    <dgm:cxn modelId="{36B57FBE-56C2-4A4E-8CD0-35F2E8D8AD35}" type="presOf" srcId="{13829FAB-23C0-46F9-AEC1-35D3D1291729}" destId="{B8044E9C-796C-4F5A-986A-DD866ABB3B9E}" srcOrd="1" destOrd="0" presId="urn:microsoft.com/office/officeart/2005/8/layout/process5"/>
    <dgm:cxn modelId="{1308C6C3-32A9-4324-81A4-CA342DEEFDAE}" srcId="{E024EB0B-A296-4264-BB95-270AE71EA7A2}" destId="{E07C0236-FFB7-4B06-95CA-8DCB2B8247E9}" srcOrd="4" destOrd="0" parTransId="{09FEFA2B-6713-4562-BF04-A8E1EF37CE58}" sibTransId="{E11931C5-5751-41E3-8F1E-37A93B6D954A}"/>
    <dgm:cxn modelId="{831486CD-C78F-41C6-9613-12436030CDD3}" type="presOf" srcId="{46780116-6CF6-48D8-9D57-FAE6215C4AF8}" destId="{C0297278-F40C-4E2B-B1CA-B295A728C5A4}" srcOrd="0" destOrd="0" presId="urn:microsoft.com/office/officeart/2005/8/layout/process5"/>
    <dgm:cxn modelId="{A419CFCF-F45E-4770-96E1-6E841757E1C4}" type="presOf" srcId="{7AAFBD84-221C-4155-B7E9-48DFA2CD3E6B}" destId="{D4DC3D11-FF78-429D-BF21-3D9565449D60}" srcOrd="0" destOrd="0" presId="urn:microsoft.com/office/officeart/2005/8/layout/process5"/>
    <dgm:cxn modelId="{33CD70D4-CDDE-43F6-9363-DACDE791C939}" srcId="{E024EB0B-A296-4264-BB95-270AE71EA7A2}" destId="{CF7CD9EE-C4D6-47BE-B9FE-18F6642C3421}" srcOrd="1" destOrd="0" parTransId="{7ED5B591-6C6D-4CBC-9376-9BD7E06F606B}" sibTransId="{81B2F6D8-4B7A-4F02-AC4C-D77C6AC0D38A}"/>
    <dgm:cxn modelId="{1D535EDC-8AE2-4CFF-B532-20CDFD4E1474}" type="presOf" srcId="{81B2F6D8-4B7A-4F02-AC4C-D77C6AC0D38A}" destId="{8C7C005C-4C16-4585-85D4-CCBD9C5CDE33}" srcOrd="1" destOrd="0" presId="urn:microsoft.com/office/officeart/2005/8/layout/process5"/>
    <dgm:cxn modelId="{1B8FACDE-F56F-4890-88A5-120A1E856D51}" type="presOf" srcId="{BB96EFB4-5D84-4D6D-B074-6682BA1FC523}" destId="{76AD7C85-553D-4466-887F-7B19018F6635}" srcOrd="0" destOrd="0" presId="urn:microsoft.com/office/officeart/2005/8/layout/process5"/>
    <dgm:cxn modelId="{2886ADE6-6B62-41A2-BE03-4E6A969CF914}" type="presOf" srcId="{7D67D924-0DAD-42A6-A0D2-E1A967E8E17B}" destId="{C8D956DD-DF2A-4795-B834-8C00C0B222AE}" srcOrd="0" destOrd="0" presId="urn:microsoft.com/office/officeart/2005/8/layout/process5"/>
    <dgm:cxn modelId="{262D38E8-E016-4B84-8D86-86C78911119C}" type="presOf" srcId="{895C31C3-EFEA-4FDB-9006-4DEB617BAE75}" destId="{26E83BB5-C17E-498E-9AA1-BD6DDFF8FFDE}" srcOrd="1" destOrd="0" presId="urn:microsoft.com/office/officeart/2005/8/layout/process5"/>
    <dgm:cxn modelId="{518533DB-DE3E-4C5F-A7E9-0405525BE364}" type="presParOf" srcId="{168F07D1-5A2F-4B4C-809E-05E63057F590}" destId="{B1085534-0FE1-4DE2-BBFF-2C7A613881F7}" srcOrd="0" destOrd="0" presId="urn:microsoft.com/office/officeart/2005/8/layout/process5"/>
    <dgm:cxn modelId="{3CDB8C64-73D1-4869-A4C3-81441F2179C3}" type="presParOf" srcId="{168F07D1-5A2F-4B4C-809E-05E63057F590}" destId="{7AA7B3AF-D7CB-40BC-A593-85B0934E2D01}" srcOrd="1" destOrd="0" presId="urn:microsoft.com/office/officeart/2005/8/layout/process5"/>
    <dgm:cxn modelId="{861F4DA5-D067-4512-81ED-EECF94CA7824}" type="presParOf" srcId="{7AA7B3AF-D7CB-40BC-A593-85B0934E2D01}" destId="{B8044E9C-796C-4F5A-986A-DD866ABB3B9E}" srcOrd="0" destOrd="0" presId="urn:microsoft.com/office/officeart/2005/8/layout/process5"/>
    <dgm:cxn modelId="{2BD9749C-1E17-4A36-AEDF-2E462E9865AE}" type="presParOf" srcId="{168F07D1-5A2F-4B4C-809E-05E63057F590}" destId="{1B69FE72-1B4F-4AF8-9100-1BF35A039AC7}" srcOrd="2" destOrd="0" presId="urn:microsoft.com/office/officeart/2005/8/layout/process5"/>
    <dgm:cxn modelId="{72A326C9-313D-4926-8D54-F2AE0553583D}" type="presParOf" srcId="{168F07D1-5A2F-4B4C-809E-05E63057F590}" destId="{C92A5F6B-ED43-4135-A4EB-049217574885}" srcOrd="3" destOrd="0" presId="urn:microsoft.com/office/officeart/2005/8/layout/process5"/>
    <dgm:cxn modelId="{1DEAFF27-C142-4A7A-A2EA-83BE8AFF067F}" type="presParOf" srcId="{C92A5F6B-ED43-4135-A4EB-049217574885}" destId="{8C7C005C-4C16-4585-85D4-CCBD9C5CDE33}" srcOrd="0" destOrd="0" presId="urn:microsoft.com/office/officeart/2005/8/layout/process5"/>
    <dgm:cxn modelId="{A6AD5DF5-9070-4EDA-9413-F61608E9AEB3}" type="presParOf" srcId="{168F07D1-5A2F-4B4C-809E-05E63057F590}" destId="{F6793995-355F-49C4-A797-CA043AEC8883}" srcOrd="4" destOrd="0" presId="urn:microsoft.com/office/officeart/2005/8/layout/process5"/>
    <dgm:cxn modelId="{EE500D78-B6FF-4B9F-A8CE-59DD4D5A4104}" type="presParOf" srcId="{168F07D1-5A2F-4B4C-809E-05E63057F590}" destId="{76AD7C85-553D-4466-887F-7B19018F6635}" srcOrd="5" destOrd="0" presId="urn:microsoft.com/office/officeart/2005/8/layout/process5"/>
    <dgm:cxn modelId="{53A6C807-512D-43D7-BD2F-4A82C3C34C63}" type="presParOf" srcId="{76AD7C85-553D-4466-887F-7B19018F6635}" destId="{8F5C172A-96E4-4F7E-8B01-FAF5F8C05DFE}" srcOrd="0" destOrd="0" presId="urn:microsoft.com/office/officeart/2005/8/layout/process5"/>
    <dgm:cxn modelId="{B367D881-727F-4382-8CF0-02699E3D5E8C}" type="presParOf" srcId="{168F07D1-5A2F-4B4C-809E-05E63057F590}" destId="{C0297278-F40C-4E2B-B1CA-B295A728C5A4}" srcOrd="6" destOrd="0" presId="urn:microsoft.com/office/officeart/2005/8/layout/process5"/>
    <dgm:cxn modelId="{58906227-E7CE-4B8D-BC44-E065B1DFAE5D}" type="presParOf" srcId="{168F07D1-5A2F-4B4C-809E-05E63057F590}" destId="{C8D956DD-DF2A-4795-B834-8C00C0B222AE}" srcOrd="7" destOrd="0" presId="urn:microsoft.com/office/officeart/2005/8/layout/process5"/>
    <dgm:cxn modelId="{6A4F33C2-A17B-4EC6-9ECB-A03368A78E46}" type="presParOf" srcId="{C8D956DD-DF2A-4795-B834-8C00C0B222AE}" destId="{67430E33-7BED-4E59-834E-83E3FFC87D68}" srcOrd="0" destOrd="0" presId="urn:microsoft.com/office/officeart/2005/8/layout/process5"/>
    <dgm:cxn modelId="{756A56EB-6D65-40C9-BEE5-2038CE494CEC}" type="presParOf" srcId="{168F07D1-5A2F-4B4C-809E-05E63057F590}" destId="{FC073A07-CC35-40C4-A03C-34DB095020EE}" srcOrd="8" destOrd="0" presId="urn:microsoft.com/office/officeart/2005/8/layout/process5"/>
    <dgm:cxn modelId="{935BD9B1-BC10-47B8-9DD3-50986D0227C7}" type="presParOf" srcId="{168F07D1-5A2F-4B4C-809E-05E63057F590}" destId="{669B6DC1-5472-4BF6-BE4A-87CDFF5C9BA4}" srcOrd="9" destOrd="0" presId="urn:microsoft.com/office/officeart/2005/8/layout/process5"/>
    <dgm:cxn modelId="{55F08FDA-49A2-484E-B1FC-5F32948ACAC9}" type="presParOf" srcId="{669B6DC1-5472-4BF6-BE4A-87CDFF5C9BA4}" destId="{73BAAE27-EF60-4D47-8FD5-7BBBF7CB5047}" srcOrd="0" destOrd="0" presId="urn:microsoft.com/office/officeart/2005/8/layout/process5"/>
    <dgm:cxn modelId="{025CB0C2-40A3-4CEE-8F51-C6D42F236CE2}" type="presParOf" srcId="{168F07D1-5A2F-4B4C-809E-05E63057F590}" destId="{66B3A591-23DD-4E16-A229-E283706234CE}" srcOrd="10" destOrd="0" presId="urn:microsoft.com/office/officeart/2005/8/layout/process5"/>
    <dgm:cxn modelId="{9A839CAA-AE4C-4E54-910C-3EEE93B4342F}" type="presParOf" srcId="{168F07D1-5A2F-4B4C-809E-05E63057F590}" destId="{4D7E1860-4AE5-4F2C-8381-6A6F19905B80}" srcOrd="11" destOrd="0" presId="urn:microsoft.com/office/officeart/2005/8/layout/process5"/>
    <dgm:cxn modelId="{42EA56D0-47D7-4D56-A68A-AD8C6CC3FF8F}" type="presParOf" srcId="{4D7E1860-4AE5-4F2C-8381-6A6F19905B80}" destId="{26E83BB5-C17E-498E-9AA1-BD6DDFF8FFDE}" srcOrd="0" destOrd="0" presId="urn:microsoft.com/office/officeart/2005/8/layout/process5"/>
    <dgm:cxn modelId="{8FFCD05D-54B8-4276-B44F-7DADFC47234B}" type="presParOf" srcId="{168F07D1-5A2F-4B4C-809E-05E63057F590}" destId="{D4DC3D11-FF78-429D-BF21-3D9565449D60}" srcOrd="1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03129C5-F70B-411A-8786-8631584D7EE8}" type="doc">
      <dgm:prSet loTypeId="urn:microsoft.com/office/officeart/2005/8/layout/process5" loCatId="process" qsTypeId="urn:microsoft.com/office/officeart/2005/8/quickstyle/simple1" qsCatId="simple" csTypeId="urn:microsoft.com/office/officeart/2005/8/colors/accent4_3" csCatId="accent4" phldr="1"/>
      <dgm:spPr/>
      <dgm:t>
        <a:bodyPr/>
        <a:lstStyle/>
        <a:p>
          <a:endParaRPr lang="en-US"/>
        </a:p>
      </dgm:t>
    </dgm:pt>
    <dgm:pt modelId="{7A9ACA36-36D0-4CEF-A278-12A7E8B900F1}">
      <dgm:prSet phldrT="[Text]" custT="1"/>
      <dgm:spPr/>
      <dgm:t>
        <a:bodyPr/>
        <a:lstStyle/>
        <a:p>
          <a:r>
            <a:rPr lang="en-US" sz="2400"/>
            <a:t>Managing scenes</a:t>
          </a:r>
          <a:endParaRPr lang="en-US" sz="2400" dirty="0"/>
        </a:p>
      </dgm:t>
    </dgm:pt>
    <dgm:pt modelId="{CE6BD69D-98CD-47B2-8E2C-BC5FB578EEE6}" type="parTrans" cxnId="{5C11FFE8-D39A-4734-BEB9-9327181A5BF4}">
      <dgm:prSet/>
      <dgm:spPr/>
      <dgm:t>
        <a:bodyPr/>
        <a:lstStyle/>
        <a:p>
          <a:endParaRPr lang="en-US"/>
        </a:p>
      </dgm:t>
    </dgm:pt>
    <dgm:pt modelId="{AAB1E665-F32A-41C4-8BFD-9276E68BF149}" type="sibTrans" cxnId="{5C11FFE8-D39A-4734-BEB9-9327181A5BF4}">
      <dgm:prSet/>
      <dgm:spPr/>
      <dgm:t>
        <a:bodyPr/>
        <a:lstStyle/>
        <a:p>
          <a:endParaRPr lang="en-US"/>
        </a:p>
      </dgm:t>
    </dgm:pt>
    <dgm:pt modelId="{0C2B9860-603D-442F-BD1B-44CAAE76E091}">
      <dgm:prSet phldrT="[Text]" custT="1"/>
      <dgm:spPr/>
      <dgm:t>
        <a:bodyPr/>
        <a:lstStyle/>
        <a:p>
          <a:r>
            <a:rPr lang="en-US" sz="2400"/>
            <a:t>Identifying scenes</a:t>
          </a:r>
          <a:endParaRPr lang="en-US" sz="2400" dirty="0"/>
        </a:p>
      </dgm:t>
    </dgm:pt>
    <dgm:pt modelId="{5A1595A3-7A91-4D91-87CB-69E2711C3E8E}" type="parTrans" cxnId="{67D69F46-B216-478B-930B-1CD6D0ED36D6}">
      <dgm:prSet/>
      <dgm:spPr/>
      <dgm:t>
        <a:bodyPr/>
        <a:lstStyle/>
        <a:p>
          <a:endParaRPr lang="en-US"/>
        </a:p>
      </dgm:t>
    </dgm:pt>
    <dgm:pt modelId="{E8E2F2E9-B30A-48A5-B51B-09359DD08FE8}" type="sibTrans" cxnId="{67D69F46-B216-478B-930B-1CD6D0ED36D6}">
      <dgm:prSet/>
      <dgm:spPr/>
      <dgm:t>
        <a:bodyPr/>
        <a:lstStyle/>
        <a:p>
          <a:endParaRPr lang="en-US"/>
        </a:p>
      </dgm:t>
    </dgm:pt>
    <dgm:pt modelId="{BA69BCF8-CB48-4FD6-A2AA-9DF05CA9F35B}">
      <dgm:prSet phldrT="[Text]" custT="1"/>
      <dgm:spPr/>
      <dgm:t>
        <a:bodyPr/>
        <a:lstStyle/>
        <a:p>
          <a:r>
            <a:rPr lang="en-US" sz="2400"/>
            <a:t>Securing the scene</a:t>
          </a:r>
          <a:endParaRPr lang="en-US" sz="2400" dirty="0"/>
        </a:p>
      </dgm:t>
    </dgm:pt>
    <dgm:pt modelId="{1F086E52-0116-468E-8D0F-627E5ADE3123}" type="parTrans" cxnId="{B3800F76-12BE-4AC6-A367-441E6A93D2E3}">
      <dgm:prSet/>
      <dgm:spPr/>
      <dgm:t>
        <a:bodyPr/>
        <a:lstStyle/>
        <a:p>
          <a:endParaRPr lang="en-US"/>
        </a:p>
      </dgm:t>
    </dgm:pt>
    <dgm:pt modelId="{30D902C7-9243-48CF-BF44-395D59BFDE0D}" type="sibTrans" cxnId="{B3800F76-12BE-4AC6-A367-441E6A93D2E3}">
      <dgm:prSet/>
      <dgm:spPr/>
      <dgm:t>
        <a:bodyPr/>
        <a:lstStyle/>
        <a:p>
          <a:endParaRPr lang="en-US"/>
        </a:p>
      </dgm:t>
    </dgm:pt>
    <dgm:pt modelId="{847C8199-E421-462E-8EAE-317F443DF6FD}">
      <dgm:prSet phldrT="[Text]" custT="1"/>
      <dgm:spPr/>
      <dgm:t>
        <a:bodyPr/>
        <a:lstStyle/>
        <a:p>
          <a:r>
            <a:rPr lang="en-US" sz="2400"/>
            <a:t>Cross-contamination</a:t>
          </a:r>
          <a:endParaRPr lang="en-US" sz="2400" dirty="0"/>
        </a:p>
      </dgm:t>
    </dgm:pt>
    <dgm:pt modelId="{64E19E37-A36A-433D-8CB9-EE1653A9CEB9}" type="parTrans" cxnId="{37E20255-32C6-4868-9DF4-A8EEF0E10ACB}">
      <dgm:prSet/>
      <dgm:spPr/>
      <dgm:t>
        <a:bodyPr/>
        <a:lstStyle/>
        <a:p>
          <a:endParaRPr lang="en-US"/>
        </a:p>
      </dgm:t>
    </dgm:pt>
    <dgm:pt modelId="{C24262C3-2D9B-41ED-A992-2AD44B8CFB5A}" type="sibTrans" cxnId="{37E20255-32C6-4868-9DF4-A8EEF0E10ACB}">
      <dgm:prSet/>
      <dgm:spPr/>
      <dgm:t>
        <a:bodyPr/>
        <a:lstStyle/>
        <a:p>
          <a:endParaRPr lang="en-US"/>
        </a:p>
      </dgm:t>
    </dgm:pt>
    <dgm:pt modelId="{5A1B8113-881A-4C0A-BC74-8ED8849AE122}">
      <dgm:prSet phldrT="[Text]" custT="1"/>
      <dgm:spPr/>
      <dgm:t>
        <a:bodyPr/>
        <a:lstStyle/>
        <a:p>
          <a:r>
            <a:rPr lang="en-US" sz="2400"/>
            <a:t>Preserving the scene</a:t>
          </a:r>
          <a:endParaRPr lang="en-US" sz="2400" dirty="0"/>
        </a:p>
      </dgm:t>
    </dgm:pt>
    <dgm:pt modelId="{C1E6AF6A-1145-4610-B6C8-1F17A7D71B86}" type="parTrans" cxnId="{E7E8F388-8630-45B7-ACB8-DBD474BC3F60}">
      <dgm:prSet/>
      <dgm:spPr/>
      <dgm:t>
        <a:bodyPr/>
        <a:lstStyle/>
        <a:p>
          <a:endParaRPr lang="en-US"/>
        </a:p>
      </dgm:t>
    </dgm:pt>
    <dgm:pt modelId="{265A88CD-1650-4BCD-B3BD-06C56251DFA8}" type="sibTrans" cxnId="{E7E8F388-8630-45B7-ACB8-DBD474BC3F60}">
      <dgm:prSet/>
      <dgm:spPr/>
      <dgm:t>
        <a:bodyPr/>
        <a:lstStyle/>
        <a:p>
          <a:endParaRPr lang="en-US"/>
        </a:p>
      </dgm:t>
    </dgm:pt>
    <dgm:pt modelId="{55A7B400-08FE-47AC-8685-8583B9C43B05}">
      <dgm:prSet phldrT="[Text]" custT="1"/>
      <dgm:spPr/>
      <dgm:t>
        <a:bodyPr/>
        <a:lstStyle/>
        <a:p>
          <a:r>
            <a:rPr lang="en-US" sz="2400"/>
            <a:t>Searching &amp; examining the scene</a:t>
          </a:r>
          <a:endParaRPr lang="en-US" sz="2400" dirty="0"/>
        </a:p>
      </dgm:t>
    </dgm:pt>
    <dgm:pt modelId="{496B6A98-78FC-4FA1-9DA0-E1941AF9B692}" type="parTrans" cxnId="{32824E24-5355-4FD5-9085-9FC57236AA34}">
      <dgm:prSet/>
      <dgm:spPr/>
      <dgm:t>
        <a:bodyPr/>
        <a:lstStyle/>
        <a:p>
          <a:endParaRPr lang="en-US"/>
        </a:p>
      </dgm:t>
    </dgm:pt>
    <dgm:pt modelId="{A49CB2AC-2451-4BEB-AB64-34E99B44EC8B}" type="sibTrans" cxnId="{32824E24-5355-4FD5-9085-9FC57236AA34}">
      <dgm:prSet/>
      <dgm:spPr/>
      <dgm:t>
        <a:bodyPr/>
        <a:lstStyle/>
        <a:p>
          <a:endParaRPr lang="en-US"/>
        </a:p>
      </dgm:t>
    </dgm:pt>
    <dgm:pt modelId="{EC9CDD61-D80D-40B0-A12A-619DDF8967C7}">
      <dgm:prSet phldrT="[Text]" custT="1"/>
      <dgm:spPr/>
      <dgm:t>
        <a:bodyPr/>
        <a:lstStyle/>
        <a:p>
          <a:r>
            <a:rPr lang="en-US" sz="2400" dirty="0"/>
            <a:t>Releasing the scene</a:t>
          </a:r>
        </a:p>
      </dgm:t>
    </dgm:pt>
    <dgm:pt modelId="{7B07AF71-050C-46AF-A175-0B8DF2B284F5}" type="parTrans" cxnId="{52092C60-A87B-445C-A02C-BDE80CA11717}">
      <dgm:prSet/>
      <dgm:spPr/>
      <dgm:t>
        <a:bodyPr/>
        <a:lstStyle/>
        <a:p>
          <a:endParaRPr lang="en-US"/>
        </a:p>
      </dgm:t>
    </dgm:pt>
    <dgm:pt modelId="{6AC40B8E-F048-4B5B-9B95-14B9C0E5A974}" type="sibTrans" cxnId="{52092C60-A87B-445C-A02C-BDE80CA11717}">
      <dgm:prSet/>
      <dgm:spPr/>
      <dgm:t>
        <a:bodyPr/>
        <a:lstStyle/>
        <a:p>
          <a:endParaRPr lang="en-US"/>
        </a:p>
      </dgm:t>
    </dgm:pt>
    <dgm:pt modelId="{283A5242-BA7C-45C0-96F8-263497354133}" type="pres">
      <dgm:prSet presAssocID="{003129C5-F70B-411A-8786-8631584D7EE8}" presName="diagram" presStyleCnt="0">
        <dgm:presLayoutVars>
          <dgm:dir/>
          <dgm:resizeHandles val="exact"/>
        </dgm:presLayoutVars>
      </dgm:prSet>
      <dgm:spPr/>
    </dgm:pt>
    <dgm:pt modelId="{87EB233A-2F59-4D86-83E5-17B5F1A495CE}" type="pres">
      <dgm:prSet presAssocID="{7A9ACA36-36D0-4CEF-A278-12A7E8B900F1}" presName="node" presStyleLbl="node1" presStyleIdx="0" presStyleCnt="7">
        <dgm:presLayoutVars>
          <dgm:bulletEnabled val="1"/>
        </dgm:presLayoutVars>
      </dgm:prSet>
      <dgm:spPr/>
    </dgm:pt>
    <dgm:pt modelId="{0CF7FA28-4467-4B9B-B738-AC33E8D88EF9}" type="pres">
      <dgm:prSet presAssocID="{AAB1E665-F32A-41C4-8BFD-9276E68BF149}" presName="sibTrans" presStyleLbl="sibTrans2D1" presStyleIdx="0" presStyleCnt="6"/>
      <dgm:spPr/>
    </dgm:pt>
    <dgm:pt modelId="{A5135F2A-44A9-4BCB-B694-FFF2F2046901}" type="pres">
      <dgm:prSet presAssocID="{AAB1E665-F32A-41C4-8BFD-9276E68BF149}" presName="connectorText" presStyleLbl="sibTrans2D1" presStyleIdx="0" presStyleCnt="6"/>
      <dgm:spPr/>
    </dgm:pt>
    <dgm:pt modelId="{3473D717-27C9-4E0C-9D84-3DDC9F38BEB7}" type="pres">
      <dgm:prSet presAssocID="{0C2B9860-603D-442F-BD1B-44CAAE76E091}" presName="node" presStyleLbl="node1" presStyleIdx="1" presStyleCnt="7">
        <dgm:presLayoutVars>
          <dgm:bulletEnabled val="1"/>
        </dgm:presLayoutVars>
      </dgm:prSet>
      <dgm:spPr/>
    </dgm:pt>
    <dgm:pt modelId="{61C679A1-7FA3-49E8-BD85-146D26903E99}" type="pres">
      <dgm:prSet presAssocID="{E8E2F2E9-B30A-48A5-B51B-09359DD08FE8}" presName="sibTrans" presStyleLbl="sibTrans2D1" presStyleIdx="1" presStyleCnt="6"/>
      <dgm:spPr/>
    </dgm:pt>
    <dgm:pt modelId="{42B6ED68-D43C-4529-9882-BB067AEBA14B}" type="pres">
      <dgm:prSet presAssocID="{E8E2F2E9-B30A-48A5-B51B-09359DD08FE8}" presName="connectorText" presStyleLbl="sibTrans2D1" presStyleIdx="1" presStyleCnt="6"/>
      <dgm:spPr/>
    </dgm:pt>
    <dgm:pt modelId="{A9B541DD-8892-4F93-946E-EB0300D54095}" type="pres">
      <dgm:prSet presAssocID="{BA69BCF8-CB48-4FD6-A2AA-9DF05CA9F35B}" presName="node" presStyleLbl="node1" presStyleIdx="2" presStyleCnt="7">
        <dgm:presLayoutVars>
          <dgm:bulletEnabled val="1"/>
        </dgm:presLayoutVars>
      </dgm:prSet>
      <dgm:spPr/>
    </dgm:pt>
    <dgm:pt modelId="{0D0E8ABE-D01B-49B7-9BAA-F64C535F9633}" type="pres">
      <dgm:prSet presAssocID="{30D902C7-9243-48CF-BF44-395D59BFDE0D}" presName="sibTrans" presStyleLbl="sibTrans2D1" presStyleIdx="2" presStyleCnt="6"/>
      <dgm:spPr/>
    </dgm:pt>
    <dgm:pt modelId="{179E1E07-8D95-49F1-82E7-316CAFD1D3A2}" type="pres">
      <dgm:prSet presAssocID="{30D902C7-9243-48CF-BF44-395D59BFDE0D}" presName="connectorText" presStyleLbl="sibTrans2D1" presStyleIdx="2" presStyleCnt="6"/>
      <dgm:spPr/>
    </dgm:pt>
    <dgm:pt modelId="{B27EA9DE-D266-4A1D-8E98-F21162ADBD54}" type="pres">
      <dgm:prSet presAssocID="{847C8199-E421-462E-8EAE-317F443DF6FD}" presName="node" presStyleLbl="node1" presStyleIdx="3" presStyleCnt="7">
        <dgm:presLayoutVars>
          <dgm:bulletEnabled val="1"/>
        </dgm:presLayoutVars>
      </dgm:prSet>
      <dgm:spPr/>
    </dgm:pt>
    <dgm:pt modelId="{D6BF2B0D-98F9-4414-86E9-71A94CB52B35}" type="pres">
      <dgm:prSet presAssocID="{C24262C3-2D9B-41ED-A992-2AD44B8CFB5A}" presName="sibTrans" presStyleLbl="sibTrans2D1" presStyleIdx="3" presStyleCnt="6"/>
      <dgm:spPr/>
    </dgm:pt>
    <dgm:pt modelId="{01327DD9-4F01-4663-9F80-BF4810EBAF70}" type="pres">
      <dgm:prSet presAssocID="{C24262C3-2D9B-41ED-A992-2AD44B8CFB5A}" presName="connectorText" presStyleLbl="sibTrans2D1" presStyleIdx="3" presStyleCnt="6"/>
      <dgm:spPr/>
    </dgm:pt>
    <dgm:pt modelId="{EE08893C-9347-4B22-80A3-69D9D026F2BB}" type="pres">
      <dgm:prSet presAssocID="{5A1B8113-881A-4C0A-BC74-8ED8849AE122}" presName="node" presStyleLbl="node1" presStyleIdx="4" presStyleCnt="7">
        <dgm:presLayoutVars>
          <dgm:bulletEnabled val="1"/>
        </dgm:presLayoutVars>
      </dgm:prSet>
      <dgm:spPr/>
    </dgm:pt>
    <dgm:pt modelId="{AE51C0E5-A6F9-41FD-A109-D416D2FC4ABB}" type="pres">
      <dgm:prSet presAssocID="{265A88CD-1650-4BCD-B3BD-06C56251DFA8}" presName="sibTrans" presStyleLbl="sibTrans2D1" presStyleIdx="4" presStyleCnt="6"/>
      <dgm:spPr/>
    </dgm:pt>
    <dgm:pt modelId="{36A5B82F-5784-4159-8B98-47E549100E5B}" type="pres">
      <dgm:prSet presAssocID="{265A88CD-1650-4BCD-B3BD-06C56251DFA8}" presName="connectorText" presStyleLbl="sibTrans2D1" presStyleIdx="4" presStyleCnt="6"/>
      <dgm:spPr/>
    </dgm:pt>
    <dgm:pt modelId="{30EA1019-65F0-4E89-BE5D-4A93FDF495B1}" type="pres">
      <dgm:prSet presAssocID="{55A7B400-08FE-47AC-8685-8583B9C43B05}" presName="node" presStyleLbl="node1" presStyleIdx="5" presStyleCnt="7">
        <dgm:presLayoutVars>
          <dgm:bulletEnabled val="1"/>
        </dgm:presLayoutVars>
      </dgm:prSet>
      <dgm:spPr/>
    </dgm:pt>
    <dgm:pt modelId="{EF334878-9423-418D-B51C-3014861677F0}" type="pres">
      <dgm:prSet presAssocID="{A49CB2AC-2451-4BEB-AB64-34E99B44EC8B}" presName="sibTrans" presStyleLbl="sibTrans2D1" presStyleIdx="5" presStyleCnt="6"/>
      <dgm:spPr/>
    </dgm:pt>
    <dgm:pt modelId="{A6372FC7-A9AE-4EEB-8E10-75ADCAEE5FF0}" type="pres">
      <dgm:prSet presAssocID="{A49CB2AC-2451-4BEB-AB64-34E99B44EC8B}" presName="connectorText" presStyleLbl="sibTrans2D1" presStyleIdx="5" presStyleCnt="6"/>
      <dgm:spPr/>
    </dgm:pt>
    <dgm:pt modelId="{FFF2687B-9263-4AB9-87F3-34971C0AD21B}" type="pres">
      <dgm:prSet presAssocID="{EC9CDD61-D80D-40B0-A12A-619DDF8967C7}" presName="node" presStyleLbl="node1" presStyleIdx="6" presStyleCnt="7">
        <dgm:presLayoutVars>
          <dgm:bulletEnabled val="1"/>
        </dgm:presLayoutVars>
      </dgm:prSet>
      <dgm:spPr/>
    </dgm:pt>
  </dgm:ptLst>
  <dgm:cxnLst>
    <dgm:cxn modelId="{D8515713-03C4-4C45-808A-8CD54F22E4D4}" type="presOf" srcId="{AAB1E665-F32A-41C4-8BFD-9276E68BF149}" destId="{0CF7FA28-4467-4B9B-B738-AC33E8D88EF9}" srcOrd="0" destOrd="0" presId="urn:microsoft.com/office/officeart/2005/8/layout/process5"/>
    <dgm:cxn modelId="{32824E24-5355-4FD5-9085-9FC57236AA34}" srcId="{003129C5-F70B-411A-8786-8631584D7EE8}" destId="{55A7B400-08FE-47AC-8685-8583B9C43B05}" srcOrd="5" destOrd="0" parTransId="{496B6A98-78FC-4FA1-9DA0-E1941AF9B692}" sibTransId="{A49CB2AC-2451-4BEB-AB64-34E99B44EC8B}"/>
    <dgm:cxn modelId="{5826FB24-65C2-460A-A1D1-8E15193C584E}" type="presOf" srcId="{EC9CDD61-D80D-40B0-A12A-619DDF8967C7}" destId="{FFF2687B-9263-4AB9-87F3-34971C0AD21B}" srcOrd="0" destOrd="0" presId="urn:microsoft.com/office/officeart/2005/8/layout/process5"/>
    <dgm:cxn modelId="{4E7E162F-7896-4886-88F4-92E666EAD0F2}" type="presOf" srcId="{A49CB2AC-2451-4BEB-AB64-34E99B44EC8B}" destId="{EF334878-9423-418D-B51C-3014861677F0}" srcOrd="0" destOrd="0" presId="urn:microsoft.com/office/officeart/2005/8/layout/process5"/>
    <dgm:cxn modelId="{22059846-5E13-45C2-99F3-B2CAE6F33479}" type="presOf" srcId="{30D902C7-9243-48CF-BF44-395D59BFDE0D}" destId="{179E1E07-8D95-49F1-82E7-316CAFD1D3A2}" srcOrd="1" destOrd="0" presId="urn:microsoft.com/office/officeart/2005/8/layout/process5"/>
    <dgm:cxn modelId="{67D69F46-B216-478B-930B-1CD6D0ED36D6}" srcId="{003129C5-F70B-411A-8786-8631584D7EE8}" destId="{0C2B9860-603D-442F-BD1B-44CAAE76E091}" srcOrd="1" destOrd="0" parTransId="{5A1595A3-7A91-4D91-87CB-69E2711C3E8E}" sibTransId="{E8E2F2E9-B30A-48A5-B51B-09359DD08FE8}"/>
    <dgm:cxn modelId="{37E20255-32C6-4868-9DF4-A8EEF0E10ACB}" srcId="{003129C5-F70B-411A-8786-8631584D7EE8}" destId="{847C8199-E421-462E-8EAE-317F443DF6FD}" srcOrd="3" destOrd="0" parTransId="{64E19E37-A36A-433D-8CB9-EE1653A9CEB9}" sibTransId="{C24262C3-2D9B-41ED-A992-2AD44B8CFB5A}"/>
    <dgm:cxn modelId="{F5895E56-0F04-4497-A133-41A7DCDF6EFE}" type="presOf" srcId="{C24262C3-2D9B-41ED-A992-2AD44B8CFB5A}" destId="{D6BF2B0D-98F9-4414-86E9-71A94CB52B35}" srcOrd="0" destOrd="0" presId="urn:microsoft.com/office/officeart/2005/8/layout/process5"/>
    <dgm:cxn modelId="{E877055E-D5A5-4743-BAD4-8269166B1805}" type="presOf" srcId="{265A88CD-1650-4BCD-B3BD-06C56251DFA8}" destId="{36A5B82F-5784-4159-8B98-47E549100E5B}" srcOrd="1" destOrd="0" presId="urn:microsoft.com/office/officeart/2005/8/layout/process5"/>
    <dgm:cxn modelId="{52092C60-A87B-445C-A02C-BDE80CA11717}" srcId="{003129C5-F70B-411A-8786-8631584D7EE8}" destId="{EC9CDD61-D80D-40B0-A12A-619DDF8967C7}" srcOrd="6" destOrd="0" parTransId="{7B07AF71-050C-46AF-A175-0B8DF2B284F5}" sibTransId="{6AC40B8E-F048-4B5B-9B95-14B9C0E5A974}"/>
    <dgm:cxn modelId="{B3800F76-12BE-4AC6-A367-441E6A93D2E3}" srcId="{003129C5-F70B-411A-8786-8631584D7EE8}" destId="{BA69BCF8-CB48-4FD6-A2AA-9DF05CA9F35B}" srcOrd="2" destOrd="0" parTransId="{1F086E52-0116-468E-8D0F-627E5ADE3123}" sibTransId="{30D902C7-9243-48CF-BF44-395D59BFDE0D}"/>
    <dgm:cxn modelId="{78BA1F7B-AAE6-4F9F-801A-8511D0E8E70B}" type="presOf" srcId="{E8E2F2E9-B30A-48A5-B51B-09359DD08FE8}" destId="{42B6ED68-D43C-4529-9882-BB067AEBA14B}" srcOrd="1" destOrd="0" presId="urn:microsoft.com/office/officeart/2005/8/layout/process5"/>
    <dgm:cxn modelId="{A87D3F7D-C2CA-4CC1-A05E-F1AD8B532E29}" type="presOf" srcId="{265A88CD-1650-4BCD-B3BD-06C56251DFA8}" destId="{AE51C0E5-A6F9-41FD-A109-D416D2FC4ABB}" srcOrd="0" destOrd="0" presId="urn:microsoft.com/office/officeart/2005/8/layout/process5"/>
    <dgm:cxn modelId="{30F1C883-8D1F-4190-AE5B-DAA5C3719A69}" type="presOf" srcId="{30D902C7-9243-48CF-BF44-395D59BFDE0D}" destId="{0D0E8ABE-D01B-49B7-9BAA-F64C535F9633}" srcOrd="0" destOrd="0" presId="urn:microsoft.com/office/officeart/2005/8/layout/process5"/>
    <dgm:cxn modelId="{14220184-0EBA-4101-BD96-A6E436B23870}" type="presOf" srcId="{AAB1E665-F32A-41C4-8BFD-9276E68BF149}" destId="{A5135F2A-44A9-4BCB-B694-FFF2F2046901}" srcOrd="1" destOrd="0" presId="urn:microsoft.com/office/officeart/2005/8/layout/process5"/>
    <dgm:cxn modelId="{E7E8F388-8630-45B7-ACB8-DBD474BC3F60}" srcId="{003129C5-F70B-411A-8786-8631584D7EE8}" destId="{5A1B8113-881A-4C0A-BC74-8ED8849AE122}" srcOrd="4" destOrd="0" parTransId="{C1E6AF6A-1145-4610-B6C8-1F17A7D71B86}" sibTransId="{265A88CD-1650-4BCD-B3BD-06C56251DFA8}"/>
    <dgm:cxn modelId="{616D048A-5C19-4923-8464-7354B0BBA0F0}" type="presOf" srcId="{C24262C3-2D9B-41ED-A992-2AD44B8CFB5A}" destId="{01327DD9-4F01-4663-9F80-BF4810EBAF70}" srcOrd="1" destOrd="0" presId="urn:microsoft.com/office/officeart/2005/8/layout/process5"/>
    <dgm:cxn modelId="{A827C999-1B8A-438F-BA14-8F82D9F6E71A}" type="presOf" srcId="{003129C5-F70B-411A-8786-8631584D7EE8}" destId="{283A5242-BA7C-45C0-96F8-263497354133}" srcOrd="0" destOrd="0" presId="urn:microsoft.com/office/officeart/2005/8/layout/process5"/>
    <dgm:cxn modelId="{6C2395A8-F282-4400-AB9D-54E3545B91B4}" type="presOf" srcId="{5A1B8113-881A-4C0A-BC74-8ED8849AE122}" destId="{EE08893C-9347-4B22-80A3-69D9D026F2BB}" srcOrd="0" destOrd="0" presId="urn:microsoft.com/office/officeart/2005/8/layout/process5"/>
    <dgm:cxn modelId="{00E21DAE-6132-4D9A-B0D2-9AF2DB9972C7}" type="presOf" srcId="{7A9ACA36-36D0-4CEF-A278-12A7E8B900F1}" destId="{87EB233A-2F59-4D86-83E5-17B5F1A495CE}" srcOrd="0" destOrd="0" presId="urn:microsoft.com/office/officeart/2005/8/layout/process5"/>
    <dgm:cxn modelId="{5609D4AF-B1A3-4829-829D-FF60C554A5D5}" type="presOf" srcId="{0C2B9860-603D-442F-BD1B-44CAAE76E091}" destId="{3473D717-27C9-4E0C-9D84-3DDC9F38BEB7}" srcOrd="0" destOrd="0" presId="urn:microsoft.com/office/officeart/2005/8/layout/process5"/>
    <dgm:cxn modelId="{37728BBD-192B-424D-BD89-50FBFBF5B9E4}" type="presOf" srcId="{55A7B400-08FE-47AC-8685-8583B9C43B05}" destId="{30EA1019-65F0-4E89-BE5D-4A93FDF495B1}" srcOrd="0" destOrd="0" presId="urn:microsoft.com/office/officeart/2005/8/layout/process5"/>
    <dgm:cxn modelId="{4FB505CD-8705-428E-9BF8-3599569684BD}" type="presOf" srcId="{BA69BCF8-CB48-4FD6-A2AA-9DF05CA9F35B}" destId="{A9B541DD-8892-4F93-946E-EB0300D54095}" srcOrd="0" destOrd="0" presId="urn:microsoft.com/office/officeart/2005/8/layout/process5"/>
    <dgm:cxn modelId="{5C11FFE8-D39A-4734-BEB9-9327181A5BF4}" srcId="{003129C5-F70B-411A-8786-8631584D7EE8}" destId="{7A9ACA36-36D0-4CEF-A278-12A7E8B900F1}" srcOrd="0" destOrd="0" parTransId="{CE6BD69D-98CD-47B2-8E2C-BC5FB578EEE6}" sibTransId="{AAB1E665-F32A-41C4-8BFD-9276E68BF149}"/>
    <dgm:cxn modelId="{5B611EEA-DA33-488E-BE89-E4E563D148C5}" type="presOf" srcId="{E8E2F2E9-B30A-48A5-B51B-09359DD08FE8}" destId="{61C679A1-7FA3-49E8-BD85-146D26903E99}" srcOrd="0" destOrd="0" presId="urn:microsoft.com/office/officeart/2005/8/layout/process5"/>
    <dgm:cxn modelId="{48C8C7EC-2261-4081-A615-C5CADF1D0202}" type="presOf" srcId="{A49CB2AC-2451-4BEB-AB64-34E99B44EC8B}" destId="{A6372FC7-A9AE-4EEB-8E10-75ADCAEE5FF0}" srcOrd="1" destOrd="0" presId="urn:microsoft.com/office/officeart/2005/8/layout/process5"/>
    <dgm:cxn modelId="{4DF3E8FD-5A25-485A-8CFE-576749EE83B8}" type="presOf" srcId="{847C8199-E421-462E-8EAE-317F443DF6FD}" destId="{B27EA9DE-D266-4A1D-8E98-F21162ADBD54}" srcOrd="0" destOrd="0" presId="urn:microsoft.com/office/officeart/2005/8/layout/process5"/>
    <dgm:cxn modelId="{7D33F3AA-231D-4552-BBDF-68ED9FDE66B9}" type="presParOf" srcId="{283A5242-BA7C-45C0-96F8-263497354133}" destId="{87EB233A-2F59-4D86-83E5-17B5F1A495CE}" srcOrd="0" destOrd="0" presId="urn:microsoft.com/office/officeart/2005/8/layout/process5"/>
    <dgm:cxn modelId="{F9AC7538-01A6-4083-B506-D0B11808D2F7}" type="presParOf" srcId="{283A5242-BA7C-45C0-96F8-263497354133}" destId="{0CF7FA28-4467-4B9B-B738-AC33E8D88EF9}" srcOrd="1" destOrd="0" presId="urn:microsoft.com/office/officeart/2005/8/layout/process5"/>
    <dgm:cxn modelId="{F82AC1F2-25C0-429C-AAA3-25F4714DB10D}" type="presParOf" srcId="{0CF7FA28-4467-4B9B-B738-AC33E8D88EF9}" destId="{A5135F2A-44A9-4BCB-B694-FFF2F2046901}" srcOrd="0" destOrd="0" presId="urn:microsoft.com/office/officeart/2005/8/layout/process5"/>
    <dgm:cxn modelId="{EF48648C-7301-4DDF-844E-D356C33F12A7}" type="presParOf" srcId="{283A5242-BA7C-45C0-96F8-263497354133}" destId="{3473D717-27C9-4E0C-9D84-3DDC9F38BEB7}" srcOrd="2" destOrd="0" presId="urn:microsoft.com/office/officeart/2005/8/layout/process5"/>
    <dgm:cxn modelId="{7C6DFE97-2F36-4328-813B-9548EC923A25}" type="presParOf" srcId="{283A5242-BA7C-45C0-96F8-263497354133}" destId="{61C679A1-7FA3-49E8-BD85-146D26903E99}" srcOrd="3" destOrd="0" presId="urn:microsoft.com/office/officeart/2005/8/layout/process5"/>
    <dgm:cxn modelId="{9434ED61-A5EB-45AB-9BEE-A2598813E7C8}" type="presParOf" srcId="{61C679A1-7FA3-49E8-BD85-146D26903E99}" destId="{42B6ED68-D43C-4529-9882-BB067AEBA14B}" srcOrd="0" destOrd="0" presId="urn:microsoft.com/office/officeart/2005/8/layout/process5"/>
    <dgm:cxn modelId="{240E1755-40BE-4364-81B3-2CC08A1CA9D2}" type="presParOf" srcId="{283A5242-BA7C-45C0-96F8-263497354133}" destId="{A9B541DD-8892-4F93-946E-EB0300D54095}" srcOrd="4" destOrd="0" presId="urn:microsoft.com/office/officeart/2005/8/layout/process5"/>
    <dgm:cxn modelId="{0A186FFF-40E4-4E3B-8A04-039A5C7FA90B}" type="presParOf" srcId="{283A5242-BA7C-45C0-96F8-263497354133}" destId="{0D0E8ABE-D01B-49B7-9BAA-F64C535F9633}" srcOrd="5" destOrd="0" presId="urn:microsoft.com/office/officeart/2005/8/layout/process5"/>
    <dgm:cxn modelId="{3052560C-389C-4175-BE09-A5E86BADA4CD}" type="presParOf" srcId="{0D0E8ABE-D01B-49B7-9BAA-F64C535F9633}" destId="{179E1E07-8D95-49F1-82E7-316CAFD1D3A2}" srcOrd="0" destOrd="0" presId="urn:microsoft.com/office/officeart/2005/8/layout/process5"/>
    <dgm:cxn modelId="{F268D920-FF35-424F-8FCD-241FCD27C560}" type="presParOf" srcId="{283A5242-BA7C-45C0-96F8-263497354133}" destId="{B27EA9DE-D266-4A1D-8E98-F21162ADBD54}" srcOrd="6" destOrd="0" presId="urn:microsoft.com/office/officeart/2005/8/layout/process5"/>
    <dgm:cxn modelId="{47DE2F78-DC69-49A5-AD00-593578E074EC}" type="presParOf" srcId="{283A5242-BA7C-45C0-96F8-263497354133}" destId="{D6BF2B0D-98F9-4414-86E9-71A94CB52B35}" srcOrd="7" destOrd="0" presId="urn:microsoft.com/office/officeart/2005/8/layout/process5"/>
    <dgm:cxn modelId="{B5C51AD5-3F92-43E1-8E01-2AA48132C402}" type="presParOf" srcId="{D6BF2B0D-98F9-4414-86E9-71A94CB52B35}" destId="{01327DD9-4F01-4663-9F80-BF4810EBAF70}" srcOrd="0" destOrd="0" presId="urn:microsoft.com/office/officeart/2005/8/layout/process5"/>
    <dgm:cxn modelId="{AFFD5C5F-70E1-4244-BC71-7AF63E22193D}" type="presParOf" srcId="{283A5242-BA7C-45C0-96F8-263497354133}" destId="{EE08893C-9347-4B22-80A3-69D9D026F2BB}" srcOrd="8" destOrd="0" presId="urn:microsoft.com/office/officeart/2005/8/layout/process5"/>
    <dgm:cxn modelId="{BC4ADFD8-4499-4A07-AE03-07956F97DBD3}" type="presParOf" srcId="{283A5242-BA7C-45C0-96F8-263497354133}" destId="{AE51C0E5-A6F9-41FD-A109-D416D2FC4ABB}" srcOrd="9" destOrd="0" presId="urn:microsoft.com/office/officeart/2005/8/layout/process5"/>
    <dgm:cxn modelId="{076EE452-12C0-4979-8EA1-96D2471B4CF6}" type="presParOf" srcId="{AE51C0E5-A6F9-41FD-A109-D416D2FC4ABB}" destId="{36A5B82F-5784-4159-8B98-47E549100E5B}" srcOrd="0" destOrd="0" presId="urn:microsoft.com/office/officeart/2005/8/layout/process5"/>
    <dgm:cxn modelId="{FE0B5209-4A02-48F2-BDD7-0E0925135D6F}" type="presParOf" srcId="{283A5242-BA7C-45C0-96F8-263497354133}" destId="{30EA1019-65F0-4E89-BE5D-4A93FDF495B1}" srcOrd="10" destOrd="0" presId="urn:microsoft.com/office/officeart/2005/8/layout/process5"/>
    <dgm:cxn modelId="{48D89AFB-8B68-4513-891C-1205DF6B689E}" type="presParOf" srcId="{283A5242-BA7C-45C0-96F8-263497354133}" destId="{EF334878-9423-418D-B51C-3014861677F0}" srcOrd="11" destOrd="0" presId="urn:microsoft.com/office/officeart/2005/8/layout/process5"/>
    <dgm:cxn modelId="{8C7D3144-1B61-4876-B538-850C52984C34}" type="presParOf" srcId="{EF334878-9423-418D-B51C-3014861677F0}" destId="{A6372FC7-A9AE-4EEB-8E10-75ADCAEE5FF0}" srcOrd="0" destOrd="0" presId="urn:microsoft.com/office/officeart/2005/8/layout/process5"/>
    <dgm:cxn modelId="{B427611D-CF10-422D-BC8A-AF95DC2A282A}" type="presParOf" srcId="{283A5242-BA7C-45C0-96F8-263497354133}" destId="{FFF2687B-9263-4AB9-87F3-34971C0AD21B}" srcOrd="12" destOrd="0" presId="urn:microsoft.com/office/officeart/2005/8/layout/process5"/>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25DC87C-8563-4B51-A713-6D63C6D74CDE}" type="doc">
      <dgm:prSet loTypeId="urn:microsoft.com/office/officeart/2005/8/layout/radial4" loCatId="relationship" qsTypeId="urn:microsoft.com/office/officeart/2005/8/quickstyle/simple1" qsCatId="simple" csTypeId="urn:microsoft.com/office/officeart/2005/8/colors/accent2_1" csCatId="accent2" phldr="1"/>
      <dgm:spPr/>
      <dgm:t>
        <a:bodyPr/>
        <a:lstStyle/>
        <a:p>
          <a:endParaRPr lang="en-US"/>
        </a:p>
      </dgm:t>
    </dgm:pt>
    <dgm:pt modelId="{9E4F5C24-BD2F-43BF-AF14-016FA08423D3}">
      <dgm:prSet phldrT="[Text]"/>
      <dgm:spPr/>
      <dgm:t>
        <a:bodyPr/>
        <a:lstStyle/>
        <a:p>
          <a:r>
            <a:rPr lang="en-US" b="1"/>
            <a:t>CAP</a:t>
          </a:r>
          <a:endParaRPr lang="en-US" b="1" dirty="0"/>
        </a:p>
      </dgm:t>
    </dgm:pt>
    <dgm:pt modelId="{ED942AD8-6F90-4D61-8F90-7B714A6C8F7E}" type="parTrans" cxnId="{842EE638-38F8-491B-BF88-D691BA353413}">
      <dgm:prSet/>
      <dgm:spPr/>
      <dgm:t>
        <a:bodyPr/>
        <a:lstStyle/>
        <a:p>
          <a:endParaRPr lang="en-US"/>
        </a:p>
      </dgm:t>
    </dgm:pt>
    <dgm:pt modelId="{94254E46-CD96-496C-A6E5-259E8037328B}" type="sibTrans" cxnId="{842EE638-38F8-491B-BF88-D691BA353413}">
      <dgm:prSet/>
      <dgm:spPr/>
      <dgm:t>
        <a:bodyPr/>
        <a:lstStyle/>
        <a:p>
          <a:endParaRPr lang="en-US"/>
        </a:p>
      </dgm:t>
    </dgm:pt>
    <dgm:pt modelId="{53D069BE-BD7F-417F-B8FC-3530B1371A36}">
      <dgm:prSet phldrT="[Text]" custT="1"/>
      <dgm:spPr/>
      <dgm:t>
        <a:bodyPr/>
        <a:lstStyle/>
        <a:p>
          <a:r>
            <a:rPr lang="en-US" sz="3600" b="1" i="1" u="sng"/>
            <a:t>C</a:t>
          </a:r>
          <a:r>
            <a:rPr lang="en-US" sz="2400"/>
            <a:t>ommon</a:t>
          </a:r>
          <a:endParaRPr lang="en-US" sz="2400" dirty="0"/>
        </a:p>
      </dgm:t>
    </dgm:pt>
    <dgm:pt modelId="{C092546D-31D9-4905-AFA1-164B2F8CC641}" type="parTrans" cxnId="{F5078289-3332-455F-9C3B-37F1A65B9FCA}">
      <dgm:prSet/>
      <dgm:spPr/>
      <dgm:t>
        <a:bodyPr/>
        <a:lstStyle/>
        <a:p>
          <a:endParaRPr lang="en-US"/>
        </a:p>
      </dgm:t>
    </dgm:pt>
    <dgm:pt modelId="{969655CA-90CC-46AE-9D47-642CCA7767B5}" type="sibTrans" cxnId="{F5078289-3332-455F-9C3B-37F1A65B9FCA}">
      <dgm:prSet/>
      <dgm:spPr/>
      <dgm:t>
        <a:bodyPr/>
        <a:lstStyle/>
        <a:p>
          <a:endParaRPr lang="en-US"/>
        </a:p>
      </dgm:t>
    </dgm:pt>
    <dgm:pt modelId="{1FEAA2C7-86F4-41B1-801A-B2B1E3ED6A32}">
      <dgm:prSet phldrT="[Text]" custT="1"/>
      <dgm:spPr/>
      <dgm:t>
        <a:bodyPr/>
        <a:lstStyle/>
        <a:p>
          <a:r>
            <a:rPr lang="en-US" sz="3600" b="1" i="1" u="sng"/>
            <a:t>A</a:t>
          </a:r>
          <a:r>
            <a:rPr lang="en-US" sz="2400"/>
            <a:t>pproach</a:t>
          </a:r>
          <a:endParaRPr lang="en-US" sz="2400" dirty="0"/>
        </a:p>
      </dgm:t>
    </dgm:pt>
    <dgm:pt modelId="{8B575A7B-86CE-4322-A31C-C6B0B2528668}" type="parTrans" cxnId="{141D61D6-F98F-426D-9834-E4A8656CDE36}">
      <dgm:prSet/>
      <dgm:spPr/>
      <dgm:t>
        <a:bodyPr/>
        <a:lstStyle/>
        <a:p>
          <a:endParaRPr lang="en-US"/>
        </a:p>
      </dgm:t>
    </dgm:pt>
    <dgm:pt modelId="{7660B731-6A70-4161-87F1-8BD171C0495C}" type="sibTrans" cxnId="{141D61D6-F98F-426D-9834-E4A8656CDE36}">
      <dgm:prSet/>
      <dgm:spPr/>
      <dgm:t>
        <a:bodyPr/>
        <a:lstStyle/>
        <a:p>
          <a:endParaRPr lang="en-US"/>
        </a:p>
      </dgm:t>
    </dgm:pt>
    <dgm:pt modelId="{0D01EFCF-94A2-4BA8-A417-0B5F9B6D725A}">
      <dgm:prSet phldrT="[Text]" custT="1"/>
      <dgm:spPr/>
      <dgm:t>
        <a:bodyPr/>
        <a:lstStyle/>
        <a:p>
          <a:r>
            <a:rPr lang="en-US" sz="3600" b="1" i="1" u="sng"/>
            <a:t>P</a:t>
          </a:r>
          <a:r>
            <a:rPr lang="en-US" sz="2400"/>
            <a:t>ath</a:t>
          </a:r>
          <a:endParaRPr lang="en-US" sz="2400" dirty="0"/>
        </a:p>
      </dgm:t>
    </dgm:pt>
    <dgm:pt modelId="{CF3504D8-FE6C-4862-B719-1260FBB410A6}" type="parTrans" cxnId="{695F2F2A-95F1-4986-9538-7A0F6551E1F0}">
      <dgm:prSet/>
      <dgm:spPr/>
      <dgm:t>
        <a:bodyPr/>
        <a:lstStyle/>
        <a:p>
          <a:endParaRPr lang="en-US"/>
        </a:p>
      </dgm:t>
    </dgm:pt>
    <dgm:pt modelId="{FDE46270-A377-4708-A30A-6DACC52D67AB}" type="sibTrans" cxnId="{695F2F2A-95F1-4986-9538-7A0F6551E1F0}">
      <dgm:prSet/>
      <dgm:spPr/>
      <dgm:t>
        <a:bodyPr/>
        <a:lstStyle/>
        <a:p>
          <a:endParaRPr lang="en-US"/>
        </a:p>
      </dgm:t>
    </dgm:pt>
    <dgm:pt modelId="{6AFDFF20-3D23-4D07-8CE2-7775168EE498}" type="pres">
      <dgm:prSet presAssocID="{825DC87C-8563-4B51-A713-6D63C6D74CDE}" presName="cycle" presStyleCnt="0">
        <dgm:presLayoutVars>
          <dgm:chMax val="1"/>
          <dgm:dir/>
          <dgm:animLvl val="ctr"/>
          <dgm:resizeHandles val="exact"/>
        </dgm:presLayoutVars>
      </dgm:prSet>
      <dgm:spPr/>
    </dgm:pt>
    <dgm:pt modelId="{6A1E79E7-FF01-4382-8A94-86D61ADF55F7}" type="pres">
      <dgm:prSet presAssocID="{9E4F5C24-BD2F-43BF-AF14-016FA08423D3}" presName="centerShape" presStyleLbl="node0" presStyleIdx="0" presStyleCnt="1"/>
      <dgm:spPr/>
    </dgm:pt>
    <dgm:pt modelId="{C4AB4441-2D3D-4CBC-A5B0-0565C7CBBC90}" type="pres">
      <dgm:prSet presAssocID="{C092546D-31D9-4905-AFA1-164B2F8CC641}" presName="parTrans" presStyleLbl="bgSibTrans2D1" presStyleIdx="0" presStyleCnt="3"/>
      <dgm:spPr/>
    </dgm:pt>
    <dgm:pt modelId="{2F56AAB0-3382-4570-A059-297DA7A6BF63}" type="pres">
      <dgm:prSet presAssocID="{53D069BE-BD7F-417F-B8FC-3530B1371A36}" presName="node" presStyleLbl="node1" presStyleIdx="0" presStyleCnt="3">
        <dgm:presLayoutVars>
          <dgm:bulletEnabled val="1"/>
        </dgm:presLayoutVars>
      </dgm:prSet>
      <dgm:spPr/>
    </dgm:pt>
    <dgm:pt modelId="{1C2B80E1-24B7-42C1-BB59-21A60CEA8980}" type="pres">
      <dgm:prSet presAssocID="{8B575A7B-86CE-4322-A31C-C6B0B2528668}" presName="parTrans" presStyleLbl="bgSibTrans2D1" presStyleIdx="1" presStyleCnt="3"/>
      <dgm:spPr/>
    </dgm:pt>
    <dgm:pt modelId="{CBA8B23C-F23B-45EB-A8F1-24ED05DCE51B}" type="pres">
      <dgm:prSet presAssocID="{1FEAA2C7-86F4-41B1-801A-B2B1E3ED6A32}" presName="node" presStyleLbl="node1" presStyleIdx="1" presStyleCnt="3" custRadScaleRad="99828" custRadScaleInc="5920">
        <dgm:presLayoutVars>
          <dgm:bulletEnabled val="1"/>
        </dgm:presLayoutVars>
      </dgm:prSet>
      <dgm:spPr/>
    </dgm:pt>
    <dgm:pt modelId="{93A2443F-9616-4AE7-99A3-50BE90986B84}" type="pres">
      <dgm:prSet presAssocID="{CF3504D8-FE6C-4862-B719-1260FBB410A6}" presName="parTrans" presStyleLbl="bgSibTrans2D1" presStyleIdx="2" presStyleCnt="3"/>
      <dgm:spPr/>
    </dgm:pt>
    <dgm:pt modelId="{56CA7B3C-BA8D-4FC2-AD96-F48121C2A61C}" type="pres">
      <dgm:prSet presAssocID="{0D01EFCF-94A2-4BA8-A417-0B5F9B6D725A}" presName="node" presStyleLbl="node1" presStyleIdx="2" presStyleCnt="3">
        <dgm:presLayoutVars>
          <dgm:bulletEnabled val="1"/>
        </dgm:presLayoutVars>
      </dgm:prSet>
      <dgm:spPr/>
    </dgm:pt>
  </dgm:ptLst>
  <dgm:cxnLst>
    <dgm:cxn modelId="{695F2F2A-95F1-4986-9538-7A0F6551E1F0}" srcId="{9E4F5C24-BD2F-43BF-AF14-016FA08423D3}" destId="{0D01EFCF-94A2-4BA8-A417-0B5F9B6D725A}" srcOrd="2" destOrd="0" parTransId="{CF3504D8-FE6C-4862-B719-1260FBB410A6}" sibTransId="{FDE46270-A377-4708-A30A-6DACC52D67AB}"/>
    <dgm:cxn modelId="{842EE638-38F8-491B-BF88-D691BA353413}" srcId="{825DC87C-8563-4B51-A713-6D63C6D74CDE}" destId="{9E4F5C24-BD2F-43BF-AF14-016FA08423D3}" srcOrd="0" destOrd="0" parTransId="{ED942AD8-6F90-4D61-8F90-7B714A6C8F7E}" sibTransId="{94254E46-CD96-496C-A6E5-259E8037328B}"/>
    <dgm:cxn modelId="{FDA8CD40-9E0A-4C3E-B0C7-5BC29BAEB115}" type="presOf" srcId="{9E4F5C24-BD2F-43BF-AF14-016FA08423D3}" destId="{6A1E79E7-FF01-4382-8A94-86D61ADF55F7}" srcOrd="0" destOrd="0" presId="urn:microsoft.com/office/officeart/2005/8/layout/radial4"/>
    <dgm:cxn modelId="{8E329E4B-0B50-4390-9B54-21B5B6339983}" type="presOf" srcId="{CF3504D8-FE6C-4862-B719-1260FBB410A6}" destId="{93A2443F-9616-4AE7-99A3-50BE90986B84}" srcOrd="0" destOrd="0" presId="urn:microsoft.com/office/officeart/2005/8/layout/radial4"/>
    <dgm:cxn modelId="{7EA7764F-C8ED-4EBC-9BFE-BA8971AD4E69}" type="presOf" srcId="{0D01EFCF-94A2-4BA8-A417-0B5F9B6D725A}" destId="{56CA7B3C-BA8D-4FC2-AD96-F48121C2A61C}" srcOrd="0" destOrd="0" presId="urn:microsoft.com/office/officeart/2005/8/layout/radial4"/>
    <dgm:cxn modelId="{F5078289-3332-455F-9C3B-37F1A65B9FCA}" srcId="{9E4F5C24-BD2F-43BF-AF14-016FA08423D3}" destId="{53D069BE-BD7F-417F-B8FC-3530B1371A36}" srcOrd="0" destOrd="0" parTransId="{C092546D-31D9-4905-AFA1-164B2F8CC641}" sibTransId="{969655CA-90CC-46AE-9D47-642CCA7767B5}"/>
    <dgm:cxn modelId="{FCBB678E-6E8A-4944-8469-214F79F7BAD1}" type="presOf" srcId="{825DC87C-8563-4B51-A713-6D63C6D74CDE}" destId="{6AFDFF20-3D23-4D07-8CE2-7775168EE498}" srcOrd="0" destOrd="0" presId="urn:microsoft.com/office/officeart/2005/8/layout/radial4"/>
    <dgm:cxn modelId="{D7CDC7BA-9FAE-40F2-BA35-4883C72D24B8}" type="presOf" srcId="{8B575A7B-86CE-4322-A31C-C6B0B2528668}" destId="{1C2B80E1-24B7-42C1-BB59-21A60CEA8980}" srcOrd="0" destOrd="0" presId="urn:microsoft.com/office/officeart/2005/8/layout/radial4"/>
    <dgm:cxn modelId="{141D61D6-F98F-426D-9834-E4A8656CDE36}" srcId="{9E4F5C24-BD2F-43BF-AF14-016FA08423D3}" destId="{1FEAA2C7-86F4-41B1-801A-B2B1E3ED6A32}" srcOrd="1" destOrd="0" parTransId="{8B575A7B-86CE-4322-A31C-C6B0B2528668}" sibTransId="{7660B731-6A70-4161-87F1-8BD171C0495C}"/>
    <dgm:cxn modelId="{F56089E5-CB15-455A-BE86-311D149E3F6A}" type="presOf" srcId="{1FEAA2C7-86F4-41B1-801A-B2B1E3ED6A32}" destId="{CBA8B23C-F23B-45EB-A8F1-24ED05DCE51B}" srcOrd="0" destOrd="0" presId="urn:microsoft.com/office/officeart/2005/8/layout/radial4"/>
    <dgm:cxn modelId="{8EC0ECEC-C158-4A20-A493-EB94F9B2F1ED}" type="presOf" srcId="{C092546D-31D9-4905-AFA1-164B2F8CC641}" destId="{C4AB4441-2D3D-4CBC-A5B0-0565C7CBBC90}" srcOrd="0" destOrd="0" presId="urn:microsoft.com/office/officeart/2005/8/layout/radial4"/>
    <dgm:cxn modelId="{3F987DF3-031A-4D0D-AAA3-912B81446878}" type="presOf" srcId="{53D069BE-BD7F-417F-B8FC-3530B1371A36}" destId="{2F56AAB0-3382-4570-A059-297DA7A6BF63}" srcOrd="0" destOrd="0" presId="urn:microsoft.com/office/officeart/2005/8/layout/radial4"/>
    <dgm:cxn modelId="{10C9FA6D-5983-491E-952F-A159AC852188}" type="presParOf" srcId="{6AFDFF20-3D23-4D07-8CE2-7775168EE498}" destId="{6A1E79E7-FF01-4382-8A94-86D61ADF55F7}" srcOrd="0" destOrd="0" presId="urn:microsoft.com/office/officeart/2005/8/layout/radial4"/>
    <dgm:cxn modelId="{0FB28E5A-5A32-43DF-B6D2-2C4332744815}" type="presParOf" srcId="{6AFDFF20-3D23-4D07-8CE2-7775168EE498}" destId="{C4AB4441-2D3D-4CBC-A5B0-0565C7CBBC90}" srcOrd="1" destOrd="0" presId="urn:microsoft.com/office/officeart/2005/8/layout/radial4"/>
    <dgm:cxn modelId="{82AE0F1C-C267-4B58-80D1-25B3AEF22FC4}" type="presParOf" srcId="{6AFDFF20-3D23-4D07-8CE2-7775168EE498}" destId="{2F56AAB0-3382-4570-A059-297DA7A6BF63}" srcOrd="2" destOrd="0" presId="urn:microsoft.com/office/officeart/2005/8/layout/radial4"/>
    <dgm:cxn modelId="{15BCF471-7720-469E-B5C8-03491761F40D}" type="presParOf" srcId="{6AFDFF20-3D23-4D07-8CE2-7775168EE498}" destId="{1C2B80E1-24B7-42C1-BB59-21A60CEA8980}" srcOrd="3" destOrd="0" presId="urn:microsoft.com/office/officeart/2005/8/layout/radial4"/>
    <dgm:cxn modelId="{92049F7B-08D8-4B3F-81A3-C567B602097D}" type="presParOf" srcId="{6AFDFF20-3D23-4D07-8CE2-7775168EE498}" destId="{CBA8B23C-F23B-45EB-A8F1-24ED05DCE51B}" srcOrd="4" destOrd="0" presId="urn:microsoft.com/office/officeart/2005/8/layout/radial4"/>
    <dgm:cxn modelId="{5D486BBC-FE93-489A-BE8F-164427F08EC4}" type="presParOf" srcId="{6AFDFF20-3D23-4D07-8CE2-7775168EE498}" destId="{93A2443F-9616-4AE7-99A3-50BE90986B84}" srcOrd="5" destOrd="0" presId="urn:microsoft.com/office/officeart/2005/8/layout/radial4"/>
    <dgm:cxn modelId="{449A3566-DCD1-455C-89C6-5F857DD46D50}" type="presParOf" srcId="{6AFDFF20-3D23-4D07-8CE2-7775168EE498}" destId="{56CA7B3C-BA8D-4FC2-AD96-F48121C2A61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0605249-9B3C-488C-BD1B-C984D19D3325}" type="doc">
      <dgm:prSet loTypeId="urn:microsoft.com/office/officeart/2005/8/layout/pyramid3" loCatId="pyramid" qsTypeId="urn:microsoft.com/office/officeart/2005/8/quickstyle/simple5" qsCatId="simple" csTypeId="urn:microsoft.com/office/officeart/2005/8/colors/colorful5" csCatId="colorful" phldr="1"/>
      <dgm:spPr/>
    </dgm:pt>
    <dgm:pt modelId="{C4F9A7E8-741C-4B8E-90D7-5ED934D0448D}">
      <dgm:prSet phldrT="[Text]" custT="1"/>
      <dgm:spPr>
        <a:xfrm rot="10800000">
          <a:off x="0" y="0"/>
          <a:ext cx="100583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dirty="0">
              <a:latin typeface="Arial" panose="020B0604020202020204" pitchFamily="34" charset="0"/>
              <a:ea typeface="+mn-ea"/>
              <a:cs typeface="Arial" panose="020B0604020202020204" pitchFamily="34" charset="0"/>
            </a:rPr>
            <a:t>Knowing</a:t>
          </a:r>
        </a:p>
      </dgm:t>
    </dgm:pt>
    <dgm:pt modelId="{BF7AC08B-2149-43DC-AD51-64B42E6ACC8D}" type="parTrans" cxnId="{D094E98A-933C-464C-AABF-8FFBF00D5F77}">
      <dgm:prSet/>
      <dgm:spPr/>
      <dgm:t>
        <a:bodyPr/>
        <a:lstStyle/>
        <a:p>
          <a:endParaRPr lang="en-US"/>
        </a:p>
      </dgm:t>
    </dgm:pt>
    <dgm:pt modelId="{5D8281C8-245C-4490-A9B8-568F4BEDA971}" type="sibTrans" cxnId="{D094E98A-933C-464C-AABF-8FFBF00D5F77}">
      <dgm:prSet/>
      <dgm:spPr/>
      <dgm:t>
        <a:bodyPr/>
        <a:lstStyle/>
        <a:p>
          <a:endParaRPr lang="en-US"/>
        </a:p>
      </dgm:t>
    </dgm:pt>
    <dgm:pt modelId="{E78B6570-31A8-4218-8427-CE634C69F9A7}">
      <dgm:prSet phldrT="[Text]" custT="1"/>
      <dgm:spPr>
        <a:xfrm rot="10800000">
          <a:off x="1676400" y="1201208"/>
          <a:ext cx="67055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a:latin typeface="Arial" panose="020B0604020202020204" pitchFamily="34" charset="0"/>
              <a:ea typeface="+mn-ea"/>
              <a:cs typeface="Arial" panose="020B0604020202020204" pitchFamily="34" charset="0"/>
            </a:rPr>
            <a:t>Believing</a:t>
          </a:r>
          <a:endParaRPr lang="en-US" sz="2400" b="1" dirty="0">
            <a:latin typeface="Arial" panose="020B0604020202020204" pitchFamily="34" charset="0"/>
            <a:ea typeface="+mn-ea"/>
            <a:cs typeface="Arial" panose="020B0604020202020204" pitchFamily="34" charset="0"/>
          </a:endParaRPr>
        </a:p>
      </dgm:t>
    </dgm:pt>
    <dgm:pt modelId="{17BA083D-6BDB-4935-B2FF-E0FB68A3461E}" type="parTrans" cxnId="{322446DF-AD20-48C1-AF94-2D083009C9A4}">
      <dgm:prSet/>
      <dgm:spPr/>
      <dgm:t>
        <a:bodyPr/>
        <a:lstStyle/>
        <a:p>
          <a:endParaRPr lang="en-US"/>
        </a:p>
      </dgm:t>
    </dgm:pt>
    <dgm:pt modelId="{0BA2FFBD-C193-4968-AA15-051452CD19AB}" type="sibTrans" cxnId="{322446DF-AD20-48C1-AF94-2D083009C9A4}">
      <dgm:prSet/>
      <dgm:spPr/>
      <dgm:t>
        <a:bodyPr/>
        <a:lstStyle/>
        <a:p>
          <a:endParaRPr lang="en-US"/>
        </a:p>
      </dgm:t>
    </dgm:pt>
    <dgm:pt modelId="{139918BB-9DE8-47B5-BEC6-4D5A43E4E2EE}">
      <dgm:prSet phldrT="[Text]" custT="1"/>
      <dgm:spPr>
        <a:xfrm rot="10800000">
          <a:off x="3352799" y="2402416"/>
          <a:ext cx="33527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dirty="0">
              <a:latin typeface="Arial" panose="020B0604020202020204" pitchFamily="34" charset="0"/>
              <a:ea typeface="+mn-ea"/>
              <a:cs typeface="Arial" panose="020B0604020202020204" pitchFamily="34" charset="0"/>
            </a:rPr>
            <a:t>Suspecting</a:t>
          </a:r>
        </a:p>
      </dgm:t>
    </dgm:pt>
    <dgm:pt modelId="{DCBD3410-6211-407D-80EB-D2F1DC493188}" type="parTrans" cxnId="{43DDF188-7044-451C-81C1-F2AA9F1F3104}">
      <dgm:prSet/>
      <dgm:spPr/>
      <dgm:t>
        <a:bodyPr/>
        <a:lstStyle/>
        <a:p>
          <a:endParaRPr lang="en-US"/>
        </a:p>
      </dgm:t>
    </dgm:pt>
    <dgm:pt modelId="{CBD1114B-39B8-4252-8F36-3D99E226D3F0}" type="sibTrans" cxnId="{43DDF188-7044-451C-81C1-F2AA9F1F3104}">
      <dgm:prSet/>
      <dgm:spPr/>
      <dgm:t>
        <a:bodyPr/>
        <a:lstStyle/>
        <a:p>
          <a:endParaRPr lang="en-US"/>
        </a:p>
      </dgm:t>
    </dgm:pt>
    <dgm:pt modelId="{1CB5EA9B-FA24-4A05-910D-2AEBDE6F0F5B}" type="pres">
      <dgm:prSet presAssocID="{70605249-9B3C-488C-BD1B-C984D19D3325}" presName="Name0" presStyleCnt="0">
        <dgm:presLayoutVars>
          <dgm:dir/>
          <dgm:animLvl val="lvl"/>
          <dgm:resizeHandles val="exact"/>
        </dgm:presLayoutVars>
      </dgm:prSet>
      <dgm:spPr/>
    </dgm:pt>
    <dgm:pt modelId="{899BF5D1-4573-4397-94E8-FFE8D64E7F77}" type="pres">
      <dgm:prSet presAssocID="{C4F9A7E8-741C-4B8E-90D7-5ED934D0448D}" presName="Name8" presStyleCnt="0"/>
      <dgm:spPr/>
    </dgm:pt>
    <dgm:pt modelId="{9AF7140A-1B63-4AF0-AC14-000DD44253A7}" type="pres">
      <dgm:prSet presAssocID="{C4F9A7E8-741C-4B8E-90D7-5ED934D0448D}" presName="level" presStyleLbl="node1" presStyleIdx="0" presStyleCnt="3">
        <dgm:presLayoutVars>
          <dgm:chMax val="1"/>
          <dgm:bulletEnabled val="1"/>
        </dgm:presLayoutVars>
      </dgm:prSet>
      <dgm:spPr/>
    </dgm:pt>
    <dgm:pt modelId="{DD7CCD27-9E92-4386-9912-081D94CDC647}" type="pres">
      <dgm:prSet presAssocID="{C4F9A7E8-741C-4B8E-90D7-5ED934D0448D}" presName="levelTx" presStyleLbl="revTx" presStyleIdx="0" presStyleCnt="0">
        <dgm:presLayoutVars>
          <dgm:chMax val="1"/>
          <dgm:bulletEnabled val="1"/>
        </dgm:presLayoutVars>
      </dgm:prSet>
      <dgm:spPr/>
    </dgm:pt>
    <dgm:pt modelId="{3EED2144-DE0B-4C56-8FEF-F7001BE063DF}" type="pres">
      <dgm:prSet presAssocID="{E78B6570-31A8-4218-8427-CE634C69F9A7}" presName="Name8" presStyleCnt="0"/>
      <dgm:spPr/>
    </dgm:pt>
    <dgm:pt modelId="{E39C8E5E-ADAF-411E-B5AC-9A53AFCEB9FA}" type="pres">
      <dgm:prSet presAssocID="{E78B6570-31A8-4218-8427-CE634C69F9A7}" presName="level" presStyleLbl="node1" presStyleIdx="1" presStyleCnt="3" custScaleX="113767">
        <dgm:presLayoutVars>
          <dgm:chMax val="1"/>
          <dgm:bulletEnabled val="1"/>
        </dgm:presLayoutVars>
      </dgm:prSet>
      <dgm:spPr/>
    </dgm:pt>
    <dgm:pt modelId="{B6B5E9B3-D27E-4E7B-9245-27023A88BA19}" type="pres">
      <dgm:prSet presAssocID="{E78B6570-31A8-4218-8427-CE634C69F9A7}" presName="levelTx" presStyleLbl="revTx" presStyleIdx="0" presStyleCnt="0">
        <dgm:presLayoutVars>
          <dgm:chMax val="1"/>
          <dgm:bulletEnabled val="1"/>
        </dgm:presLayoutVars>
      </dgm:prSet>
      <dgm:spPr/>
    </dgm:pt>
    <dgm:pt modelId="{1FFF9A8E-B7BE-4119-A7F0-ED353F0D4BD2}" type="pres">
      <dgm:prSet presAssocID="{139918BB-9DE8-47B5-BEC6-4D5A43E4E2EE}" presName="Name8" presStyleCnt="0"/>
      <dgm:spPr/>
    </dgm:pt>
    <dgm:pt modelId="{2AF2D461-9AA2-4F5C-9EED-7B89FEBDAB57}" type="pres">
      <dgm:prSet presAssocID="{139918BB-9DE8-47B5-BEC6-4D5A43E4E2EE}" presName="level" presStyleLbl="node1" presStyleIdx="2" presStyleCnt="3" custScaleX="160714">
        <dgm:presLayoutVars>
          <dgm:chMax val="1"/>
          <dgm:bulletEnabled val="1"/>
        </dgm:presLayoutVars>
      </dgm:prSet>
      <dgm:spPr/>
    </dgm:pt>
    <dgm:pt modelId="{BB96676E-EB88-4FC0-958D-97F77450821C}" type="pres">
      <dgm:prSet presAssocID="{139918BB-9DE8-47B5-BEC6-4D5A43E4E2EE}" presName="levelTx" presStyleLbl="revTx" presStyleIdx="0" presStyleCnt="0">
        <dgm:presLayoutVars>
          <dgm:chMax val="1"/>
          <dgm:bulletEnabled val="1"/>
        </dgm:presLayoutVars>
      </dgm:prSet>
      <dgm:spPr/>
    </dgm:pt>
  </dgm:ptLst>
  <dgm:cxnLst>
    <dgm:cxn modelId="{A1FFF92D-C732-4170-9F5C-F5780358DED8}" type="presOf" srcId="{E78B6570-31A8-4218-8427-CE634C69F9A7}" destId="{B6B5E9B3-D27E-4E7B-9245-27023A88BA19}" srcOrd="1" destOrd="0" presId="urn:microsoft.com/office/officeart/2005/8/layout/pyramid3"/>
    <dgm:cxn modelId="{7A7AFD49-73FF-450E-A547-4E5754477223}" type="presOf" srcId="{C4F9A7E8-741C-4B8E-90D7-5ED934D0448D}" destId="{9AF7140A-1B63-4AF0-AC14-000DD44253A7}" srcOrd="0" destOrd="0" presId="urn:microsoft.com/office/officeart/2005/8/layout/pyramid3"/>
    <dgm:cxn modelId="{69F06E4F-D135-4227-81A7-FDBF188A5EA2}" type="presOf" srcId="{139918BB-9DE8-47B5-BEC6-4D5A43E4E2EE}" destId="{BB96676E-EB88-4FC0-958D-97F77450821C}" srcOrd="1" destOrd="0" presId="urn:microsoft.com/office/officeart/2005/8/layout/pyramid3"/>
    <dgm:cxn modelId="{D9B9C463-BFDB-415B-926B-28E3FBC9F771}" type="presOf" srcId="{70605249-9B3C-488C-BD1B-C984D19D3325}" destId="{1CB5EA9B-FA24-4A05-910D-2AEBDE6F0F5B}" srcOrd="0" destOrd="0" presId="urn:microsoft.com/office/officeart/2005/8/layout/pyramid3"/>
    <dgm:cxn modelId="{43DDF188-7044-451C-81C1-F2AA9F1F3104}" srcId="{70605249-9B3C-488C-BD1B-C984D19D3325}" destId="{139918BB-9DE8-47B5-BEC6-4D5A43E4E2EE}" srcOrd="2" destOrd="0" parTransId="{DCBD3410-6211-407D-80EB-D2F1DC493188}" sibTransId="{CBD1114B-39B8-4252-8F36-3D99E226D3F0}"/>
    <dgm:cxn modelId="{D094E98A-933C-464C-AABF-8FFBF00D5F77}" srcId="{70605249-9B3C-488C-BD1B-C984D19D3325}" destId="{C4F9A7E8-741C-4B8E-90D7-5ED934D0448D}" srcOrd="0" destOrd="0" parTransId="{BF7AC08B-2149-43DC-AD51-64B42E6ACC8D}" sibTransId="{5D8281C8-245C-4490-A9B8-568F4BEDA971}"/>
    <dgm:cxn modelId="{073C4EB8-A59A-4464-ACC4-4470C10BE9C2}" type="presOf" srcId="{E78B6570-31A8-4218-8427-CE634C69F9A7}" destId="{E39C8E5E-ADAF-411E-B5AC-9A53AFCEB9FA}" srcOrd="0" destOrd="0" presId="urn:microsoft.com/office/officeart/2005/8/layout/pyramid3"/>
    <dgm:cxn modelId="{322446DF-AD20-48C1-AF94-2D083009C9A4}" srcId="{70605249-9B3C-488C-BD1B-C984D19D3325}" destId="{E78B6570-31A8-4218-8427-CE634C69F9A7}" srcOrd="1" destOrd="0" parTransId="{17BA083D-6BDB-4935-B2FF-E0FB68A3461E}" sibTransId="{0BA2FFBD-C193-4968-AA15-051452CD19AB}"/>
    <dgm:cxn modelId="{9CA50CE1-5A8D-460B-B3B9-6CFBD0DF7F42}" type="presOf" srcId="{139918BB-9DE8-47B5-BEC6-4D5A43E4E2EE}" destId="{2AF2D461-9AA2-4F5C-9EED-7B89FEBDAB57}" srcOrd="0" destOrd="0" presId="urn:microsoft.com/office/officeart/2005/8/layout/pyramid3"/>
    <dgm:cxn modelId="{E64D7BF0-8393-438C-9F12-06D2E0248703}" type="presOf" srcId="{C4F9A7E8-741C-4B8E-90D7-5ED934D0448D}" destId="{DD7CCD27-9E92-4386-9912-081D94CDC647}" srcOrd="1" destOrd="0" presId="urn:microsoft.com/office/officeart/2005/8/layout/pyramid3"/>
    <dgm:cxn modelId="{708E6386-2B22-47E6-87C5-C916205A653A}" type="presParOf" srcId="{1CB5EA9B-FA24-4A05-910D-2AEBDE6F0F5B}" destId="{899BF5D1-4573-4397-94E8-FFE8D64E7F77}" srcOrd="0" destOrd="0" presId="urn:microsoft.com/office/officeart/2005/8/layout/pyramid3"/>
    <dgm:cxn modelId="{169E76A8-650D-4688-B769-C2BE0E3CC033}" type="presParOf" srcId="{899BF5D1-4573-4397-94E8-FFE8D64E7F77}" destId="{9AF7140A-1B63-4AF0-AC14-000DD44253A7}" srcOrd="0" destOrd="0" presId="urn:microsoft.com/office/officeart/2005/8/layout/pyramid3"/>
    <dgm:cxn modelId="{15C6E205-DF48-4895-AF28-B0EC4D5EADB6}" type="presParOf" srcId="{899BF5D1-4573-4397-94E8-FFE8D64E7F77}" destId="{DD7CCD27-9E92-4386-9912-081D94CDC647}" srcOrd="1" destOrd="0" presId="urn:microsoft.com/office/officeart/2005/8/layout/pyramid3"/>
    <dgm:cxn modelId="{6B2EB677-FA64-4E72-ADC9-38248F6BC7E9}" type="presParOf" srcId="{1CB5EA9B-FA24-4A05-910D-2AEBDE6F0F5B}" destId="{3EED2144-DE0B-4C56-8FEF-F7001BE063DF}" srcOrd="1" destOrd="0" presId="urn:microsoft.com/office/officeart/2005/8/layout/pyramid3"/>
    <dgm:cxn modelId="{CDB691EC-6BE3-43A4-9EAD-06FED565B98B}" type="presParOf" srcId="{3EED2144-DE0B-4C56-8FEF-F7001BE063DF}" destId="{E39C8E5E-ADAF-411E-B5AC-9A53AFCEB9FA}" srcOrd="0" destOrd="0" presId="urn:microsoft.com/office/officeart/2005/8/layout/pyramid3"/>
    <dgm:cxn modelId="{3F076D11-3405-4183-8C6F-97F1E6F8AA00}" type="presParOf" srcId="{3EED2144-DE0B-4C56-8FEF-F7001BE063DF}" destId="{B6B5E9B3-D27E-4E7B-9245-27023A88BA19}" srcOrd="1" destOrd="0" presId="urn:microsoft.com/office/officeart/2005/8/layout/pyramid3"/>
    <dgm:cxn modelId="{08EEB19D-09B4-4EFA-AB7A-E1158D946195}" type="presParOf" srcId="{1CB5EA9B-FA24-4A05-910D-2AEBDE6F0F5B}" destId="{1FFF9A8E-B7BE-4119-A7F0-ED353F0D4BD2}" srcOrd="2" destOrd="0" presId="urn:microsoft.com/office/officeart/2005/8/layout/pyramid3"/>
    <dgm:cxn modelId="{558DDCDC-DCA0-46DF-97DC-71FE2F79BE02}" type="presParOf" srcId="{1FFF9A8E-B7BE-4119-A7F0-ED353F0D4BD2}" destId="{2AF2D461-9AA2-4F5C-9EED-7B89FEBDAB57}" srcOrd="0" destOrd="0" presId="urn:microsoft.com/office/officeart/2005/8/layout/pyramid3"/>
    <dgm:cxn modelId="{83914CC8-F8C8-4198-94CA-0460C475243A}" type="presParOf" srcId="{1FFF9A8E-B7BE-4119-A7F0-ED353F0D4BD2}" destId="{BB96676E-EB88-4FC0-958D-97F77450821C}"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8E200E0-C675-4B67-9CFC-4D2D31C8CEC9}" type="doc">
      <dgm:prSet loTypeId="urn:microsoft.com/office/officeart/2005/8/layout/vProcess5" loCatId="process" qsTypeId="urn:microsoft.com/office/officeart/2005/8/quickstyle/simple5" qsCatId="simple" csTypeId="urn:microsoft.com/office/officeart/2005/8/colors/accent0_3" csCatId="mainScheme"/>
      <dgm:spPr/>
      <dgm:t>
        <a:bodyPr/>
        <a:lstStyle/>
        <a:p>
          <a:endParaRPr lang="en-US"/>
        </a:p>
      </dgm:t>
    </dgm:pt>
    <dgm:pt modelId="{6AA146FC-B4A6-44F8-BB83-3CCE659EDD2F}">
      <dgm:prSet/>
      <dgm:spPr/>
      <dgm:t>
        <a:bodyPr/>
        <a:lstStyle/>
        <a:p>
          <a:r>
            <a:rPr lang="en-GB" b="1"/>
            <a:t>Section 117 of the Police and Criminal Evidence Act 1984</a:t>
          </a:r>
          <a:endParaRPr lang="en-US"/>
        </a:p>
      </dgm:t>
    </dgm:pt>
    <dgm:pt modelId="{7F5FD9AB-0F20-461B-A654-78FAFB0CC7D6}" type="parTrans" cxnId="{C6A4065B-F3A5-48FB-BF94-D0ACE0E6B777}">
      <dgm:prSet/>
      <dgm:spPr/>
      <dgm:t>
        <a:bodyPr/>
        <a:lstStyle/>
        <a:p>
          <a:endParaRPr lang="en-US"/>
        </a:p>
      </dgm:t>
    </dgm:pt>
    <dgm:pt modelId="{D56F0490-09E4-47F4-B309-4ABAE6FB4D16}" type="sibTrans" cxnId="{C6A4065B-F3A5-48FB-BF94-D0ACE0E6B777}">
      <dgm:prSet/>
      <dgm:spPr/>
      <dgm:t>
        <a:bodyPr/>
        <a:lstStyle/>
        <a:p>
          <a:endParaRPr lang="en-US"/>
        </a:p>
      </dgm:t>
    </dgm:pt>
    <dgm:pt modelId="{2B3FBFFD-AE14-4261-B583-3FCD9B6FD194}">
      <dgm:prSet/>
      <dgm:spPr/>
      <dgm:t>
        <a:bodyPr/>
        <a:lstStyle/>
        <a:p>
          <a:r>
            <a:rPr lang="en-GB"/>
            <a:t>Provides that a constable can use </a:t>
          </a:r>
          <a:r>
            <a:rPr lang="en-GB" b="1"/>
            <a:t>reasonable force</a:t>
          </a:r>
          <a:r>
            <a:rPr lang="en-GB" b="0"/>
            <a:t>, if necessary, in </a:t>
          </a:r>
          <a:r>
            <a:rPr lang="en-GB"/>
            <a:t>the exercise of any power under this Act</a:t>
          </a:r>
          <a:endParaRPr lang="en-US"/>
        </a:p>
      </dgm:t>
    </dgm:pt>
    <dgm:pt modelId="{EF516BFA-E54A-4115-B882-FEA81C5C1EBF}" type="parTrans" cxnId="{5FB5B927-53EC-407D-8731-DB404E03126C}">
      <dgm:prSet/>
      <dgm:spPr/>
      <dgm:t>
        <a:bodyPr/>
        <a:lstStyle/>
        <a:p>
          <a:endParaRPr lang="en-US"/>
        </a:p>
      </dgm:t>
    </dgm:pt>
    <dgm:pt modelId="{7C5545B4-2DB8-4241-A7C7-13CCD69E0CC1}" type="sibTrans" cxnId="{5FB5B927-53EC-407D-8731-DB404E03126C}">
      <dgm:prSet/>
      <dgm:spPr/>
      <dgm:t>
        <a:bodyPr/>
        <a:lstStyle/>
        <a:p>
          <a:endParaRPr lang="en-US"/>
        </a:p>
      </dgm:t>
    </dgm:pt>
    <dgm:pt modelId="{BAA64A48-30D2-4D9D-A0D6-E5D838D7ACDA}">
      <dgm:prSet/>
      <dgm:spPr/>
      <dgm:t>
        <a:bodyPr/>
        <a:lstStyle/>
        <a:p>
          <a:r>
            <a:rPr lang="en-GB" b="0"/>
            <a:t>(Police power only)</a:t>
          </a:r>
          <a:r>
            <a:rPr lang="en-GB" b="0" baseline="0"/>
            <a:t> </a:t>
          </a:r>
          <a:endParaRPr lang="en-US"/>
        </a:p>
      </dgm:t>
    </dgm:pt>
    <dgm:pt modelId="{EC864F42-DD52-4C8B-A52C-A44FA0D1E548}" type="parTrans" cxnId="{DAC3CADC-542B-4D88-90A9-76F115F83BE1}">
      <dgm:prSet/>
      <dgm:spPr/>
      <dgm:t>
        <a:bodyPr/>
        <a:lstStyle/>
        <a:p>
          <a:endParaRPr lang="en-US"/>
        </a:p>
      </dgm:t>
    </dgm:pt>
    <dgm:pt modelId="{D6415430-1D15-49B7-A4BF-A91CFAE0882B}" type="sibTrans" cxnId="{DAC3CADC-542B-4D88-90A9-76F115F83BE1}">
      <dgm:prSet/>
      <dgm:spPr/>
      <dgm:t>
        <a:bodyPr/>
        <a:lstStyle/>
        <a:p>
          <a:endParaRPr lang="en-US"/>
        </a:p>
      </dgm:t>
    </dgm:pt>
    <dgm:pt modelId="{4C701344-50B4-084F-9DF2-C1111714FF02}" type="pres">
      <dgm:prSet presAssocID="{38E200E0-C675-4B67-9CFC-4D2D31C8CEC9}" presName="outerComposite" presStyleCnt="0">
        <dgm:presLayoutVars>
          <dgm:chMax val="5"/>
          <dgm:dir/>
          <dgm:resizeHandles val="exact"/>
        </dgm:presLayoutVars>
      </dgm:prSet>
      <dgm:spPr/>
    </dgm:pt>
    <dgm:pt modelId="{7567C49E-FBA0-4847-8759-DE52D8726140}" type="pres">
      <dgm:prSet presAssocID="{38E200E0-C675-4B67-9CFC-4D2D31C8CEC9}" presName="dummyMaxCanvas" presStyleCnt="0">
        <dgm:presLayoutVars/>
      </dgm:prSet>
      <dgm:spPr/>
    </dgm:pt>
    <dgm:pt modelId="{42A4F893-06D2-364D-B6F9-003278CFA263}" type="pres">
      <dgm:prSet presAssocID="{38E200E0-C675-4B67-9CFC-4D2D31C8CEC9}" presName="ThreeNodes_1" presStyleLbl="node1" presStyleIdx="0" presStyleCnt="3">
        <dgm:presLayoutVars>
          <dgm:bulletEnabled val="1"/>
        </dgm:presLayoutVars>
      </dgm:prSet>
      <dgm:spPr/>
    </dgm:pt>
    <dgm:pt modelId="{DA677F7B-CFB7-AB4B-BDB6-97C387AD0C09}" type="pres">
      <dgm:prSet presAssocID="{38E200E0-C675-4B67-9CFC-4D2D31C8CEC9}" presName="ThreeNodes_2" presStyleLbl="node1" presStyleIdx="1" presStyleCnt="3">
        <dgm:presLayoutVars>
          <dgm:bulletEnabled val="1"/>
        </dgm:presLayoutVars>
      </dgm:prSet>
      <dgm:spPr/>
    </dgm:pt>
    <dgm:pt modelId="{9C2334B2-E9BC-AE4D-BF2C-2E2D8C3000AF}" type="pres">
      <dgm:prSet presAssocID="{38E200E0-C675-4B67-9CFC-4D2D31C8CEC9}" presName="ThreeNodes_3" presStyleLbl="node1" presStyleIdx="2" presStyleCnt="3">
        <dgm:presLayoutVars>
          <dgm:bulletEnabled val="1"/>
        </dgm:presLayoutVars>
      </dgm:prSet>
      <dgm:spPr/>
    </dgm:pt>
    <dgm:pt modelId="{0DD36EB5-670A-114C-9A6B-B1717B60172B}" type="pres">
      <dgm:prSet presAssocID="{38E200E0-C675-4B67-9CFC-4D2D31C8CEC9}" presName="ThreeConn_1-2" presStyleLbl="fgAccFollowNode1" presStyleIdx="0" presStyleCnt="2">
        <dgm:presLayoutVars>
          <dgm:bulletEnabled val="1"/>
        </dgm:presLayoutVars>
      </dgm:prSet>
      <dgm:spPr/>
    </dgm:pt>
    <dgm:pt modelId="{9E3A7216-1675-504C-BB1C-69B7DA633ED5}" type="pres">
      <dgm:prSet presAssocID="{38E200E0-C675-4B67-9CFC-4D2D31C8CEC9}" presName="ThreeConn_2-3" presStyleLbl="fgAccFollowNode1" presStyleIdx="1" presStyleCnt="2">
        <dgm:presLayoutVars>
          <dgm:bulletEnabled val="1"/>
        </dgm:presLayoutVars>
      </dgm:prSet>
      <dgm:spPr/>
    </dgm:pt>
    <dgm:pt modelId="{87C575A6-2361-3841-B33F-188F86492301}" type="pres">
      <dgm:prSet presAssocID="{38E200E0-C675-4B67-9CFC-4D2D31C8CEC9}" presName="ThreeNodes_1_text" presStyleLbl="node1" presStyleIdx="2" presStyleCnt="3">
        <dgm:presLayoutVars>
          <dgm:bulletEnabled val="1"/>
        </dgm:presLayoutVars>
      </dgm:prSet>
      <dgm:spPr/>
    </dgm:pt>
    <dgm:pt modelId="{F6B11A26-E075-2D49-8AC0-4455C604D089}" type="pres">
      <dgm:prSet presAssocID="{38E200E0-C675-4B67-9CFC-4D2D31C8CEC9}" presName="ThreeNodes_2_text" presStyleLbl="node1" presStyleIdx="2" presStyleCnt="3">
        <dgm:presLayoutVars>
          <dgm:bulletEnabled val="1"/>
        </dgm:presLayoutVars>
      </dgm:prSet>
      <dgm:spPr/>
    </dgm:pt>
    <dgm:pt modelId="{A7782719-42D7-994C-9A1F-55D829611D60}" type="pres">
      <dgm:prSet presAssocID="{38E200E0-C675-4B67-9CFC-4D2D31C8CEC9}" presName="ThreeNodes_3_text" presStyleLbl="node1" presStyleIdx="2" presStyleCnt="3">
        <dgm:presLayoutVars>
          <dgm:bulletEnabled val="1"/>
        </dgm:presLayoutVars>
      </dgm:prSet>
      <dgm:spPr/>
    </dgm:pt>
  </dgm:ptLst>
  <dgm:cxnLst>
    <dgm:cxn modelId="{5B2CC412-C956-2A40-85B4-98E033A18926}" type="presOf" srcId="{2B3FBFFD-AE14-4261-B583-3FCD9B6FD194}" destId="{DA677F7B-CFB7-AB4B-BDB6-97C387AD0C09}" srcOrd="0" destOrd="0" presId="urn:microsoft.com/office/officeart/2005/8/layout/vProcess5"/>
    <dgm:cxn modelId="{6E513614-7007-A643-B60E-2217B856B6E0}" type="presOf" srcId="{7C5545B4-2DB8-4241-A7C7-13CCD69E0CC1}" destId="{9E3A7216-1675-504C-BB1C-69B7DA633ED5}" srcOrd="0" destOrd="0" presId="urn:microsoft.com/office/officeart/2005/8/layout/vProcess5"/>
    <dgm:cxn modelId="{97F99F1D-431C-4F4C-8D73-25A146AAD5EE}" type="presOf" srcId="{6AA146FC-B4A6-44F8-BB83-3CCE659EDD2F}" destId="{87C575A6-2361-3841-B33F-188F86492301}" srcOrd="1" destOrd="0" presId="urn:microsoft.com/office/officeart/2005/8/layout/vProcess5"/>
    <dgm:cxn modelId="{5FB5B927-53EC-407D-8731-DB404E03126C}" srcId="{38E200E0-C675-4B67-9CFC-4D2D31C8CEC9}" destId="{2B3FBFFD-AE14-4261-B583-3FCD9B6FD194}" srcOrd="1" destOrd="0" parTransId="{EF516BFA-E54A-4115-B882-FEA81C5C1EBF}" sibTransId="{7C5545B4-2DB8-4241-A7C7-13CCD69E0CC1}"/>
    <dgm:cxn modelId="{C6A4065B-F3A5-48FB-BF94-D0ACE0E6B777}" srcId="{38E200E0-C675-4B67-9CFC-4D2D31C8CEC9}" destId="{6AA146FC-B4A6-44F8-BB83-3CCE659EDD2F}" srcOrd="0" destOrd="0" parTransId="{7F5FD9AB-0F20-461B-A654-78FAFB0CC7D6}" sibTransId="{D56F0490-09E4-47F4-B309-4ABAE6FB4D16}"/>
    <dgm:cxn modelId="{2904205F-980E-4C40-AE9B-47AC4C1AF740}" type="presOf" srcId="{D56F0490-09E4-47F4-B309-4ABAE6FB4D16}" destId="{0DD36EB5-670A-114C-9A6B-B1717B60172B}" srcOrd="0" destOrd="0" presId="urn:microsoft.com/office/officeart/2005/8/layout/vProcess5"/>
    <dgm:cxn modelId="{BD1A7168-E550-1042-8EA2-31D5E3B665EA}" type="presOf" srcId="{2B3FBFFD-AE14-4261-B583-3FCD9B6FD194}" destId="{F6B11A26-E075-2D49-8AC0-4455C604D089}" srcOrd="1" destOrd="0" presId="urn:microsoft.com/office/officeart/2005/8/layout/vProcess5"/>
    <dgm:cxn modelId="{A98C6080-85B0-614F-8E90-9E7064B5D32E}" type="presOf" srcId="{6AA146FC-B4A6-44F8-BB83-3CCE659EDD2F}" destId="{42A4F893-06D2-364D-B6F9-003278CFA263}" srcOrd="0" destOrd="0" presId="urn:microsoft.com/office/officeart/2005/8/layout/vProcess5"/>
    <dgm:cxn modelId="{6368F593-CB3E-D044-83A8-6249BABBA13D}" type="presOf" srcId="{BAA64A48-30D2-4D9D-A0D6-E5D838D7ACDA}" destId="{A7782719-42D7-994C-9A1F-55D829611D60}" srcOrd="1" destOrd="0" presId="urn:microsoft.com/office/officeart/2005/8/layout/vProcess5"/>
    <dgm:cxn modelId="{F4EED7D2-F0D8-5A42-88C8-9A15EF25B32B}" type="presOf" srcId="{38E200E0-C675-4B67-9CFC-4D2D31C8CEC9}" destId="{4C701344-50B4-084F-9DF2-C1111714FF02}" srcOrd="0" destOrd="0" presId="urn:microsoft.com/office/officeart/2005/8/layout/vProcess5"/>
    <dgm:cxn modelId="{7CA17FDC-8A5F-5040-9199-7075599BC36B}" type="presOf" srcId="{BAA64A48-30D2-4D9D-A0D6-E5D838D7ACDA}" destId="{9C2334B2-E9BC-AE4D-BF2C-2E2D8C3000AF}" srcOrd="0" destOrd="0" presId="urn:microsoft.com/office/officeart/2005/8/layout/vProcess5"/>
    <dgm:cxn modelId="{DAC3CADC-542B-4D88-90A9-76F115F83BE1}" srcId="{38E200E0-C675-4B67-9CFC-4D2D31C8CEC9}" destId="{BAA64A48-30D2-4D9D-A0D6-E5D838D7ACDA}" srcOrd="2" destOrd="0" parTransId="{EC864F42-DD52-4C8B-A52C-A44FA0D1E548}" sibTransId="{D6415430-1D15-49B7-A4BF-A91CFAE0882B}"/>
    <dgm:cxn modelId="{C9426623-1EC4-9542-ADF1-B6DE49901997}" type="presParOf" srcId="{4C701344-50B4-084F-9DF2-C1111714FF02}" destId="{7567C49E-FBA0-4847-8759-DE52D8726140}" srcOrd="0" destOrd="0" presId="urn:microsoft.com/office/officeart/2005/8/layout/vProcess5"/>
    <dgm:cxn modelId="{16B5D8E5-C899-B443-B119-980427F3F971}" type="presParOf" srcId="{4C701344-50B4-084F-9DF2-C1111714FF02}" destId="{42A4F893-06D2-364D-B6F9-003278CFA263}" srcOrd="1" destOrd="0" presId="urn:microsoft.com/office/officeart/2005/8/layout/vProcess5"/>
    <dgm:cxn modelId="{4DFC38FF-F842-8A4B-A84C-0A880DCB95B8}" type="presParOf" srcId="{4C701344-50B4-084F-9DF2-C1111714FF02}" destId="{DA677F7B-CFB7-AB4B-BDB6-97C387AD0C09}" srcOrd="2" destOrd="0" presId="urn:microsoft.com/office/officeart/2005/8/layout/vProcess5"/>
    <dgm:cxn modelId="{5EC1699B-A0A0-AF41-BB8C-FDD19DE53E3A}" type="presParOf" srcId="{4C701344-50B4-084F-9DF2-C1111714FF02}" destId="{9C2334B2-E9BC-AE4D-BF2C-2E2D8C3000AF}" srcOrd="3" destOrd="0" presId="urn:microsoft.com/office/officeart/2005/8/layout/vProcess5"/>
    <dgm:cxn modelId="{328B2CEF-5963-CB4F-861E-BB2ECBB68871}" type="presParOf" srcId="{4C701344-50B4-084F-9DF2-C1111714FF02}" destId="{0DD36EB5-670A-114C-9A6B-B1717B60172B}" srcOrd="4" destOrd="0" presId="urn:microsoft.com/office/officeart/2005/8/layout/vProcess5"/>
    <dgm:cxn modelId="{0B6F9DDC-38ED-EF42-BA4C-20453F0762BA}" type="presParOf" srcId="{4C701344-50B4-084F-9DF2-C1111714FF02}" destId="{9E3A7216-1675-504C-BB1C-69B7DA633ED5}" srcOrd="5" destOrd="0" presId="urn:microsoft.com/office/officeart/2005/8/layout/vProcess5"/>
    <dgm:cxn modelId="{F410F4C4-294C-3349-81FB-4B3605C38F6D}" type="presParOf" srcId="{4C701344-50B4-084F-9DF2-C1111714FF02}" destId="{87C575A6-2361-3841-B33F-188F86492301}" srcOrd="6" destOrd="0" presId="urn:microsoft.com/office/officeart/2005/8/layout/vProcess5"/>
    <dgm:cxn modelId="{5F6C84DD-9EC7-ED4C-BF68-1CED9199C3E0}" type="presParOf" srcId="{4C701344-50B4-084F-9DF2-C1111714FF02}" destId="{F6B11A26-E075-2D49-8AC0-4455C604D089}" srcOrd="7" destOrd="0" presId="urn:microsoft.com/office/officeart/2005/8/layout/vProcess5"/>
    <dgm:cxn modelId="{6DF55A79-B456-A644-A9D8-9E082DF2778B}" type="presParOf" srcId="{4C701344-50B4-084F-9DF2-C1111714FF02}" destId="{A7782719-42D7-994C-9A1F-55D829611D60}"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DBEE707-0F6E-4D43-AD83-EF91568C9C30}" type="doc">
      <dgm:prSet loTypeId="urn:microsoft.com/office/officeart/2005/8/layout/vList2" loCatId="list" qsTypeId="urn:microsoft.com/office/officeart/2005/8/quickstyle/simple5" qsCatId="simple" csTypeId="urn:microsoft.com/office/officeart/2005/8/colors/accent6_2" csCatId="accent6"/>
      <dgm:spPr/>
      <dgm:t>
        <a:bodyPr/>
        <a:lstStyle/>
        <a:p>
          <a:endParaRPr lang="en-US"/>
        </a:p>
      </dgm:t>
    </dgm:pt>
    <dgm:pt modelId="{7E85833D-A0DD-4F03-9086-AD3604131539}">
      <dgm:prSet custT="1"/>
      <dgm:spPr/>
      <dgm:t>
        <a:bodyPr/>
        <a:lstStyle/>
        <a:p>
          <a:r>
            <a:rPr lang="en-GB" sz="2400" b="1" dirty="0"/>
            <a:t>Common Law </a:t>
          </a:r>
          <a:endParaRPr lang="en-US" sz="2400" dirty="0"/>
        </a:p>
      </dgm:t>
    </dgm:pt>
    <dgm:pt modelId="{14F62C93-60F7-4F0D-9AD3-ECED31AAEB4D}" type="parTrans" cxnId="{8DAA62AA-AE45-466E-8FCF-A2238DD9B218}">
      <dgm:prSet/>
      <dgm:spPr/>
      <dgm:t>
        <a:bodyPr/>
        <a:lstStyle/>
        <a:p>
          <a:endParaRPr lang="en-US"/>
        </a:p>
      </dgm:t>
    </dgm:pt>
    <dgm:pt modelId="{A8CC5E6C-B9EB-4CFD-8994-7BE5AFBB7E8E}" type="sibTrans" cxnId="{8DAA62AA-AE45-466E-8FCF-A2238DD9B218}">
      <dgm:prSet/>
      <dgm:spPr/>
      <dgm:t>
        <a:bodyPr/>
        <a:lstStyle/>
        <a:p>
          <a:endParaRPr lang="en-US"/>
        </a:p>
      </dgm:t>
    </dgm:pt>
    <dgm:pt modelId="{1A9CD989-2931-4578-B395-10735CFB1A9F}">
      <dgm:prSet/>
      <dgm:spPr/>
      <dgm:t>
        <a:bodyPr/>
        <a:lstStyle/>
        <a:p>
          <a:r>
            <a:rPr lang="en-GB" b="0"/>
            <a:t>Recognises that there may be circumstances in which one person may inflict violence on another, without committing a crime. </a:t>
          </a:r>
          <a:endParaRPr lang="en-US"/>
        </a:p>
      </dgm:t>
    </dgm:pt>
    <dgm:pt modelId="{89D285E6-D5AC-4E3B-8FA2-14B423C08330}" type="parTrans" cxnId="{CF873027-8308-4E39-89C5-1491A3521BF2}">
      <dgm:prSet/>
      <dgm:spPr/>
      <dgm:t>
        <a:bodyPr/>
        <a:lstStyle/>
        <a:p>
          <a:endParaRPr lang="en-US"/>
        </a:p>
      </dgm:t>
    </dgm:pt>
    <dgm:pt modelId="{0A92BB29-806E-4440-8E46-B5E04AFE29CC}" type="sibTrans" cxnId="{CF873027-8308-4E39-89C5-1491A3521BF2}">
      <dgm:prSet/>
      <dgm:spPr/>
      <dgm:t>
        <a:bodyPr/>
        <a:lstStyle/>
        <a:p>
          <a:endParaRPr lang="en-US"/>
        </a:p>
      </dgm:t>
    </dgm:pt>
    <dgm:pt modelId="{A621C55C-7D11-44B1-AC48-ACC13DC1E376}">
      <dgm:prSet/>
      <dgm:spPr/>
      <dgm:t>
        <a:bodyPr/>
        <a:lstStyle/>
        <a:p>
          <a:r>
            <a:rPr lang="en-GB"/>
            <a:t>T</a:t>
          </a:r>
          <a:r>
            <a:rPr lang="en-GB" b="0"/>
            <a:t>he right of a person to protect himself / herself from attack and to act in defence of others and if necessary to inflict violence on another in doing so. </a:t>
          </a:r>
          <a:endParaRPr lang="en-US"/>
        </a:p>
      </dgm:t>
    </dgm:pt>
    <dgm:pt modelId="{D4DAD11A-3FBA-4DDE-A508-360348A4E661}" type="parTrans" cxnId="{EBE937B2-9F42-4B51-BC9D-2C8FEC061B07}">
      <dgm:prSet/>
      <dgm:spPr/>
      <dgm:t>
        <a:bodyPr/>
        <a:lstStyle/>
        <a:p>
          <a:endParaRPr lang="en-US"/>
        </a:p>
      </dgm:t>
    </dgm:pt>
    <dgm:pt modelId="{50EB8F72-A110-42D9-99F5-FC470C410016}" type="sibTrans" cxnId="{EBE937B2-9F42-4B51-BC9D-2C8FEC061B07}">
      <dgm:prSet/>
      <dgm:spPr/>
      <dgm:t>
        <a:bodyPr/>
        <a:lstStyle/>
        <a:p>
          <a:endParaRPr lang="en-US"/>
        </a:p>
      </dgm:t>
    </dgm:pt>
    <dgm:pt modelId="{2F852DF7-CC6E-456E-9311-31D54C4C3B84}">
      <dgm:prSet/>
      <dgm:spPr/>
      <dgm:t>
        <a:bodyPr/>
        <a:lstStyle/>
        <a:p>
          <a:r>
            <a:rPr lang="en-GB" b="0"/>
            <a:t>If no more force is used than is reasonable to repel the attack, such force is not unlawful. </a:t>
          </a:r>
          <a:endParaRPr lang="en-US"/>
        </a:p>
      </dgm:t>
    </dgm:pt>
    <dgm:pt modelId="{D59A48CA-9D1A-4A36-8A72-3F0D2552DA8A}" type="parTrans" cxnId="{FC5A32E0-73B7-4E71-8BC2-8E0E0293E9F8}">
      <dgm:prSet/>
      <dgm:spPr/>
      <dgm:t>
        <a:bodyPr/>
        <a:lstStyle/>
        <a:p>
          <a:endParaRPr lang="en-US"/>
        </a:p>
      </dgm:t>
    </dgm:pt>
    <dgm:pt modelId="{43C2BF96-5CA0-444C-B01D-1BC313ECC777}" type="sibTrans" cxnId="{FC5A32E0-73B7-4E71-8BC2-8E0E0293E9F8}">
      <dgm:prSet/>
      <dgm:spPr/>
      <dgm:t>
        <a:bodyPr/>
        <a:lstStyle/>
        <a:p>
          <a:endParaRPr lang="en-US"/>
        </a:p>
      </dgm:t>
    </dgm:pt>
    <dgm:pt modelId="{74AE5650-C05A-48CC-A588-9605632F6C1B}">
      <dgm:prSet/>
      <dgm:spPr/>
      <dgm:t>
        <a:bodyPr/>
        <a:lstStyle/>
        <a:p>
          <a:r>
            <a:rPr lang="en-GB" b="0"/>
            <a:t>If you have an honestly held belief that you or another, are in imminent danger, then you may use such force as is reasonable and necessary to avert that danger.</a:t>
          </a:r>
          <a:endParaRPr lang="en-US"/>
        </a:p>
      </dgm:t>
    </dgm:pt>
    <dgm:pt modelId="{7EB66945-1DF1-45C5-B952-0A364E3A3DD7}" type="parTrans" cxnId="{4CBB5C0A-D52E-4668-8575-BD35A978FB9A}">
      <dgm:prSet/>
      <dgm:spPr/>
      <dgm:t>
        <a:bodyPr/>
        <a:lstStyle/>
        <a:p>
          <a:endParaRPr lang="en-US"/>
        </a:p>
      </dgm:t>
    </dgm:pt>
    <dgm:pt modelId="{18491265-8E21-4F8A-9509-93D338EA9D0D}" type="sibTrans" cxnId="{4CBB5C0A-D52E-4668-8575-BD35A978FB9A}">
      <dgm:prSet/>
      <dgm:spPr/>
      <dgm:t>
        <a:bodyPr/>
        <a:lstStyle/>
        <a:p>
          <a:endParaRPr lang="en-US"/>
        </a:p>
      </dgm:t>
    </dgm:pt>
    <dgm:pt modelId="{5C8EC978-8BF0-BA4D-9A4D-938A4453E140}" type="pres">
      <dgm:prSet presAssocID="{1DBEE707-0F6E-4D43-AD83-EF91568C9C30}" presName="linear" presStyleCnt="0">
        <dgm:presLayoutVars>
          <dgm:animLvl val="lvl"/>
          <dgm:resizeHandles val="exact"/>
        </dgm:presLayoutVars>
      </dgm:prSet>
      <dgm:spPr/>
    </dgm:pt>
    <dgm:pt modelId="{2E87C086-7329-2B4E-93B1-4F05DA74E039}" type="pres">
      <dgm:prSet presAssocID="{7E85833D-A0DD-4F03-9086-AD3604131539}" presName="parentText" presStyleLbl="node1" presStyleIdx="0" presStyleCnt="5">
        <dgm:presLayoutVars>
          <dgm:chMax val="0"/>
          <dgm:bulletEnabled val="1"/>
        </dgm:presLayoutVars>
      </dgm:prSet>
      <dgm:spPr/>
    </dgm:pt>
    <dgm:pt modelId="{56F6F3B2-71AF-1643-9E6E-9A01962963EA}" type="pres">
      <dgm:prSet presAssocID="{A8CC5E6C-B9EB-4CFD-8994-7BE5AFBB7E8E}" presName="spacer" presStyleCnt="0"/>
      <dgm:spPr/>
    </dgm:pt>
    <dgm:pt modelId="{A1FC7F08-D522-3140-9D32-C17857B1AAC5}" type="pres">
      <dgm:prSet presAssocID="{1A9CD989-2931-4578-B395-10735CFB1A9F}" presName="parentText" presStyleLbl="node1" presStyleIdx="1" presStyleCnt="5">
        <dgm:presLayoutVars>
          <dgm:chMax val="0"/>
          <dgm:bulletEnabled val="1"/>
        </dgm:presLayoutVars>
      </dgm:prSet>
      <dgm:spPr/>
    </dgm:pt>
    <dgm:pt modelId="{18B1E0D5-66F5-1642-879A-22E09751D13C}" type="pres">
      <dgm:prSet presAssocID="{0A92BB29-806E-4440-8E46-B5E04AFE29CC}" presName="spacer" presStyleCnt="0"/>
      <dgm:spPr/>
    </dgm:pt>
    <dgm:pt modelId="{AB00B649-6BC6-E540-81A2-09520F19E315}" type="pres">
      <dgm:prSet presAssocID="{A621C55C-7D11-44B1-AC48-ACC13DC1E376}" presName="parentText" presStyleLbl="node1" presStyleIdx="2" presStyleCnt="5">
        <dgm:presLayoutVars>
          <dgm:chMax val="0"/>
          <dgm:bulletEnabled val="1"/>
        </dgm:presLayoutVars>
      </dgm:prSet>
      <dgm:spPr/>
    </dgm:pt>
    <dgm:pt modelId="{14A34961-2FAC-3944-A00B-59C646E34F08}" type="pres">
      <dgm:prSet presAssocID="{50EB8F72-A110-42D9-99F5-FC470C410016}" presName="spacer" presStyleCnt="0"/>
      <dgm:spPr/>
    </dgm:pt>
    <dgm:pt modelId="{17D11271-0DD0-2946-9F9F-DDFAD3CBB2B1}" type="pres">
      <dgm:prSet presAssocID="{2F852DF7-CC6E-456E-9311-31D54C4C3B84}" presName="parentText" presStyleLbl="node1" presStyleIdx="3" presStyleCnt="5">
        <dgm:presLayoutVars>
          <dgm:chMax val="0"/>
          <dgm:bulletEnabled val="1"/>
        </dgm:presLayoutVars>
      </dgm:prSet>
      <dgm:spPr/>
    </dgm:pt>
    <dgm:pt modelId="{78CFEC3B-36BB-FF4D-9465-5732DAC22C91}" type="pres">
      <dgm:prSet presAssocID="{43C2BF96-5CA0-444C-B01D-1BC313ECC777}" presName="spacer" presStyleCnt="0"/>
      <dgm:spPr/>
    </dgm:pt>
    <dgm:pt modelId="{9F4C4909-24C5-0047-A059-D8A0E8EF2245}" type="pres">
      <dgm:prSet presAssocID="{74AE5650-C05A-48CC-A588-9605632F6C1B}" presName="parentText" presStyleLbl="node1" presStyleIdx="4" presStyleCnt="5">
        <dgm:presLayoutVars>
          <dgm:chMax val="0"/>
          <dgm:bulletEnabled val="1"/>
        </dgm:presLayoutVars>
      </dgm:prSet>
      <dgm:spPr/>
    </dgm:pt>
  </dgm:ptLst>
  <dgm:cxnLst>
    <dgm:cxn modelId="{85476800-DB70-7A46-94C1-62216925DA0B}" type="presOf" srcId="{1A9CD989-2931-4578-B395-10735CFB1A9F}" destId="{A1FC7F08-D522-3140-9D32-C17857B1AAC5}" srcOrd="0" destOrd="0" presId="urn:microsoft.com/office/officeart/2005/8/layout/vList2"/>
    <dgm:cxn modelId="{4CBB5C0A-D52E-4668-8575-BD35A978FB9A}" srcId="{1DBEE707-0F6E-4D43-AD83-EF91568C9C30}" destId="{74AE5650-C05A-48CC-A588-9605632F6C1B}" srcOrd="4" destOrd="0" parTransId="{7EB66945-1DF1-45C5-B952-0A364E3A3DD7}" sibTransId="{18491265-8E21-4F8A-9509-93D338EA9D0D}"/>
    <dgm:cxn modelId="{CF873027-8308-4E39-89C5-1491A3521BF2}" srcId="{1DBEE707-0F6E-4D43-AD83-EF91568C9C30}" destId="{1A9CD989-2931-4578-B395-10735CFB1A9F}" srcOrd="1" destOrd="0" parTransId="{89D285E6-D5AC-4E3B-8FA2-14B423C08330}" sibTransId="{0A92BB29-806E-4440-8E46-B5E04AFE29CC}"/>
    <dgm:cxn modelId="{40D6F435-8C34-704E-9D12-3219F6D65B81}" type="presOf" srcId="{7E85833D-A0DD-4F03-9086-AD3604131539}" destId="{2E87C086-7329-2B4E-93B1-4F05DA74E039}" srcOrd="0" destOrd="0" presId="urn:microsoft.com/office/officeart/2005/8/layout/vList2"/>
    <dgm:cxn modelId="{910AA337-9B66-A746-BD43-BDE0C8912850}" type="presOf" srcId="{A621C55C-7D11-44B1-AC48-ACC13DC1E376}" destId="{AB00B649-6BC6-E540-81A2-09520F19E315}" srcOrd="0" destOrd="0" presId="urn:microsoft.com/office/officeart/2005/8/layout/vList2"/>
    <dgm:cxn modelId="{23CC0755-F9FD-5442-9C61-AEB8396C1ED3}" type="presOf" srcId="{1DBEE707-0F6E-4D43-AD83-EF91568C9C30}" destId="{5C8EC978-8BF0-BA4D-9A4D-938A4453E140}" srcOrd="0" destOrd="0" presId="urn:microsoft.com/office/officeart/2005/8/layout/vList2"/>
    <dgm:cxn modelId="{BD13A87A-C03D-D444-9631-346BEA2B1B13}" type="presOf" srcId="{74AE5650-C05A-48CC-A588-9605632F6C1B}" destId="{9F4C4909-24C5-0047-A059-D8A0E8EF2245}" srcOrd="0" destOrd="0" presId="urn:microsoft.com/office/officeart/2005/8/layout/vList2"/>
    <dgm:cxn modelId="{8DAA62AA-AE45-466E-8FCF-A2238DD9B218}" srcId="{1DBEE707-0F6E-4D43-AD83-EF91568C9C30}" destId="{7E85833D-A0DD-4F03-9086-AD3604131539}" srcOrd="0" destOrd="0" parTransId="{14F62C93-60F7-4F0D-9AD3-ECED31AAEB4D}" sibTransId="{A8CC5E6C-B9EB-4CFD-8994-7BE5AFBB7E8E}"/>
    <dgm:cxn modelId="{EBE937B2-9F42-4B51-BC9D-2C8FEC061B07}" srcId="{1DBEE707-0F6E-4D43-AD83-EF91568C9C30}" destId="{A621C55C-7D11-44B1-AC48-ACC13DC1E376}" srcOrd="2" destOrd="0" parTransId="{D4DAD11A-3FBA-4DDE-A508-360348A4E661}" sibTransId="{50EB8F72-A110-42D9-99F5-FC470C410016}"/>
    <dgm:cxn modelId="{6CA504BD-F525-F24E-9B09-981DB128C45F}" type="presOf" srcId="{2F852DF7-CC6E-456E-9311-31D54C4C3B84}" destId="{17D11271-0DD0-2946-9F9F-DDFAD3CBB2B1}" srcOrd="0" destOrd="0" presId="urn:microsoft.com/office/officeart/2005/8/layout/vList2"/>
    <dgm:cxn modelId="{FC5A32E0-73B7-4E71-8BC2-8E0E0293E9F8}" srcId="{1DBEE707-0F6E-4D43-AD83-EF91568C9C30}" destId="{2F852DF7-CC6E-456E-9311-31D54C4C3B84}" srcOrd="3" destOrd="0" parTransId="{D59A48CA-9D1A-4A36-8A72-3F0D2552DA8A}" sibTransId="{43C2BF96-5CA0-444C-B01D-1BC313ECC777}"/>
    <dgm:cxn modelId="{A0791E9E-129E-424E-B66D-43E9E9703C29}" type="presParOf" srcId="{5C8EC978-8BF0-BA4D-9A4D-938A4453E140}" destId="{2E87C086-7329-2B4E-93B1-4F05DA74E039}" srcOrd="0" destOrd="0" presId="urn:microsoft.com/office/officeart/2005/8/layout/vList2"/>
    <dgm:cxn modelId="{2BA2A689-4EEE-CB4E-AD2F-4FC469BD0337}" type="presParOf" srcId="{5C8EC978-8BF0-BA4D-9A4D-938A4453E140}" destId="{56F6F3B2-71AF-1643-9E6E-9A01962963EA}" srcOrd="1" destOrd="0" presId="urn:microsoft.com/office/officeart/2005/8/layout/vList2"/>
    <dgm:cxn modelId="{DB5A1FF1-3677-B240-B134-E5DE3210F2AC}" type="presParOf" srcId="{5C8EC978-8BF0-BA4D-9A4D-938A4453E140}" destId="{A1FC7F08-D522-3140-9D32-C17857B1AAC5}" srcOrd="2" destOrd="0" presId="urn:microsoft.com/office/officeart/2005/8/layout/vList2"/>
    <dgm:cxn modelId="{948512D2-E8DE-9B41-BADB-3D6A08DC0CD0}" type="presParOf" srcId="{5C8EC978-8BF0-BA4D-9A4D-938A4453E140}" destId="{18B1E0D5-66F5-1642-879A-22E09751D13C}" srcOrd="3" destOrd="0" presId="urn:microsoft.com/office/officeart/2005/8/layout/vList2"/>
    <dgm:cxn modelId="{8E0DBA48-BEA1-8A4C-A2A4-197E030A0AB0}" type="presParOf" srcId="{5C8EC978-8BF0-BA4D-9A4D-938A4453E140}" destId="{AB00B649-6BC6-E540-81A2-09520F19E315}" srcOrd="4" destOrd="0" presId="urn:microsoft.com/office/officeart/2005/8/layout/vList2"/>
    <dgm:cxn modelId="{A007576F-7C88-2B40-AD29-F0E5AACB7294}" type="presParOf" srcId="{5C8EC978-8BF0-BA4D-9A4D-938A4453E140}" destId="{14A34961-2FAC-3944-A00B-59C646E34F08}" srcOrd="5" destOrd="0" presId="urn:microsoft.com/office/officeart/2005/8/layout/vList2"/>
    <dgm:cxn modelId="{C57671D5-0931-B546-99CE-4C2A3AF694E1}" type="presParOf" srcId="{5C8EC978-8BF0-BA4D-9A4D-938A4453E140}" destId="{17D11271-0DD0-2946-9F9F-DDFAD3CBB2B1}" srcOrd="6" destOrd="0" presId="urn:microsoft.com/office/officeart/2005/8/layout/vList2"/>
    <dgm:cxn modelId="{EF1637D1-C979-1B46-8945-2DA02A0FAD5C}" type="presParOf" srcId="{5C8EC978-8BF0-BA4D-9A4D-938A4453E140}" destId="{78CFEC3B-36BB-FF4D-9465-5732DAC22C91}" srcOrd="7" destOrd="0" presId="urn:microsoft.com/office/officeart/2005/8/layout/vList2"/>
    <dgm:cxn modelId="{CF879845-0DCB-3E40-B731-8EE4D24955C3}" type="presParOf" srcId="{5C8EC978-8BF0-BA4D-9A4D-938A4453E140}" destId="{9F4C4909-24C5-0047-A059-D8A0E8EF224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5059CBA-F172-4F34-A0B4-CF504E2BC5E2}" type="doc">
      <dgm:prSet loTypeId="urn:microsoft.com/office/officeart/2008/layout/LinedList" loCatId="list" qsTypeId="urn:microsoft.com/office/officeart/2005/8/quickstyle/simple2" qsCatId="simple" csTypeId="urn:microsoft.com/office/officeart/2005/8/colors/colorful2" csCatId="colorful" phldr="1"/>
      <dgm:spPr/>
      <dgm:t>
        <a:bodyPr/>
        <a:lstStyle/>
        <a:p>
          <a:endParaRPr lang="en-US"/>
        </a:p>
      </dgm:t>
    </dgm:pt>
    <dgm:pt modelId="{B580994A-5E4B-465A-947B-D7C7F0D1F536}">
      <dgm:prSet/>
      <dgm:spPr/>
      <dgm:t>
        <a:bodyPr/>
        <a:lstStyle/>
        <a:p>
          <a:r>
            <a:rPr lang="en-US" b="1" dirty="0"/>
            <a:t>S.3 Criminal Law Act 1967 </a:t>
          </a:r>
          <a:endParaRPr lang="en-US" dirty="0"/>
        </a:p>
      </dgm:t>
    </dgm:pt>
    <dgm:pt modelId="{E50FC70C-B471-4A2D-A3AE-67F9E898C1A3}" type="parTrans" cxnId="{818E6CE3-B81D-4FF3-AA04-34BC3AA643CB}">
      <dgm:prSet/>
      <dgm:spPr/>
      <dgm:t>
        <a:bodyPr/>
        <a:lstStyle/>
        <a:p>
          <a:endParaRPr lang="en-US"/>
        </a:p>
      </dgm:t>
    </dgm:pt>
    <dgm:pt modelId="{5C61E63E-C53B-48C0-90E9-832BAA13AAAC}" type="sibTrans" cxnId="{818E6CE3-B81D-4FF3-AA04-34BC3AA643CB}">
      <dgm:prSet/>
      <dgm:spPr/>
      <dgm:t>
        <a:bodyPr/>
        <a:lstStyle/>
        <a:p>
          <a:endParaRPr lang="en-US"/>
        </a:p>
      </dgm:t>
    </dgm:pt>
    <dgm:pt modelId="{951EACDF-CE17-4FD0-8226-A942A9DE954F}">
      <dgm:prSet/>
      <dgm:spPr/>
      <dgm:t>
        <a:bodyPr/>
        <a:lstStyle/>
        <a:p>
          <a:r>
            <a:rPr lang="en-US"/>
            <a:t>States that a person may use such force as is reasonable in the circumstances in</a:t>
          </a:r>
        </a:p>
      </dgm:t>
    </dgm:pt>
    <dgm:pt modelId="{4347D2E5-069F-40B1-8FEE-C1F110B79C9C}" type="parTrans" cxnId="{71828AB1-E360-4EED-9382-90957B36801B}">
      <dgm:prSet/>
      <dgm:spPr/>
      <dgm:t>
        <a:bodyPr/>
        <a:lstStyle/>
        <a:p>
          <a:endParaRPr lang="en-US"/>
        </a:p>
      </dgm:t>
    </dgm:pt>
    <dgm:pt modelId="{9C5E1F69-D92B-4EB1-A9AF-6EB5B88C54C3}" type="sibTrans" cxnId="{71828AB1-E360-4EED-9382-90957B36801B}">
      <dgm:prSet/>
      <dgm:spPr/>
      <dgm:t>
        <a:bodyPr/>
        <a:lstStyle/>
        <a:p>
          <a:endParaRPr lang="en-US"/>
        </a:p>
      </dgm:t>
    </dgm:pt>
    <dgm:pt modelId="{875EB17E-75A6-4668-85ED-CB89D7C92879}">
      <dgm:prSet/>
      <dgm:spPr/>
      <dgm:t>
        <a:bodyPr/>
        <a:lstStyle/>
        <a:p>
          <a:r>
            <a:rPr lang="en-US"/>
            <a:t>The </a:t>
          </a:r>
          <a:r>
            <a:rPr lang="en-GB"/>
            <a:t>prevention of crime, or </a:t>
          </a:r>
          <a:endParaRPr lang="en-US"/>
        </a:p>
      </dgm:t>
    </dgm:pt>
    <dgm:pt modelId="{F688E18E-B343-4724-9BAC-7CA4FBCFF0B1}" type="parTrans" cxnId="{84A1CC47-F3E7-4BEB-B734-3F3546C992F0}">
      <dgm:prSet/>
      <dgm:spPr/>
      <dgm:t>
        <a:bodyPr/>
        <a:lstStyle/>
        <a:p>
          <a:endParaRPr lang="en-US"/>
        </a:p>
      </dgm:t>
    </dgm:pt>
    <dgm:pt modelId="{856E9E01-4564-45E7-83E6-9D78EACEE044}" type="sibTrans" cxnId="{84A1CC47-F3E7-4BEB-B734-3F3546C992F0}">
      <dgm:prSet/>
      <dgm:spPr/>
      <dgm:t>
        <a:bodyPr/>
        <a:lstStyle/>
        <a:p>
          <a:endParaRPr lang="en-US"/>
        </a:p>
      </dgm:t>
    </dgm:pt>
    <dgm:pt modelId="{A629D612-F08D-4BB9-8159-875454C4E897}">
      <dgm:prSet/>
      <dgm:spPr/>
      <dgm:t>
        <a:bodyPr/>
        <a:lstStyle/>
        <a:p>
          <a:r>
            <a:rPr lang="en-GB"/>
            <a:t>In effecting or assisting in the lawful arrest of offenders or suspected offenders or</a:t>
          </a:r>
          <a:endParaRPr lang="en-US"/>
        </a:p>
      </dgm:t>
    </dgm:pt>
    <dgm:pt modelId="{D3B0CB32-1961-484A-9E4A-13F8BF873A8E}" type="parTrans" cxnId="{D3B68D55-327B-4A44-BB7E-5EC57B3F8C95}">
      <dgm:prSet/>
      <dgm:spPr/>
      <dgm:t>
        <a:bodyPr/>
        <a:lstStyle/>
        <a:p>
          <a:endParaRPr lang="en-US"/>
        </a:p>
      </dgm:t>
    </dgm:pt>
    <dgm:pt modelId="{3C868F12-F7D1-41D6-81D8-A8C8F1D9B527}" type="sibTrans" cxnId="{D3B68D55-327B-4A44-BB7E-5EC57B3F8C95}">
      <dgm:prSet/>
      <dgm:spPr/>
      <dgm:t>
        <a:bodyPr/>
        <a:lstStyle/>
        <a:p>
          <a:endParaRPr lang="en-US"/>
        </a:p>
      </dgm:t>
    </dgm:pt>
    <dgm:pt modelId="{E8DB36E3-A08B-4506-A0F3-6ED8D5AFAE49}">
      <dgm:prSet/>
      <dgm:spPr/>
      <dgm:t>
        <a:bodyPr/>
        <a:lstStyle/>
        <a:p>
          <a:r>
            <a:rPr lang="en-GB"/>
            <a:t>In effecting or assisting in the lawful arrest of persons unlawfully at large.</a:t>
          </a:r>
          <a:endParaRPr lang="en-US"/>
        </a:p>
      </dgm:t>
    </dgm:pt>
    <dgm:pt modelId="{7EC20CE5-501D-4B3C-B47E-B38BBB82DE2B}" type="parTrans" cxnId="{DED6B725-CD5A-435D-9223-61F3100DE1B5}">
      <dgm:prSet/>
      <dgm:spPr/>
      <dgm:t>
        <a:bodyPr/>
        <a:lstStyle/>
        <a:p>
          <a:endParaRPr lang="en-US"/>
        </a:p>
      </dgm:t>
    </dgm:pt>
    <dgm:pt modelId="{84EA8A82-B6F6-44D3-91DA-6F246D7F037B}" type="sibTrans" cxnId="{DED6B725-CD5A-435D-9223-61F3100DE1B5}">
      <dgm:prSet/>
      <dgm:spPr/>
      <dgm:t>
        <a:bodyPr/>
        <a:lstStyle/>
        <a:p>
          <a:endParaRPr lang="en-US"/>
        </a:p>
      </dgm:t>
    </dgm:pt>
    <dgm:pt modelId="{63DA6AE0-07A5-41B9-B7EF-A0E02D9842F0}">
      <dgm:prSet/>
      <dgm:spPr/>
      <dgm:t>
        <a:bodyPr/>
        <a:lstStyle/>
        <a:p>
          <a:r>
            <a:rPr lang="en-GB"/>
            <a:t>(This power can be used by any person) </a:t>
          </a:r>
          <a:endParaRPr lang="en-US"/>
        </a:p>
      </dgm:t>
    </dgm:pt>
    <dgm:pt modelId="{69FD333D-0750-4320-AFFE-FD8A4BB34A66}" type="parTrans" cxnId="{8BFF3637-18E4-49F4-A3C9-766DF55B8968}">
      <dgm:prSet/>
      <dgm:spPr/>
      <dgm:t>
        <a:bodyPr/>
        <a:lstStyle/>
        <a:p>
          <a:endParaRPr lang="en-US"/>
        </a:p>
      </dgm:t>
    </dgm:pt>
    <dgm:pt modelId="{DB8F7BC7-1603-44B2-8962-24E5CC37AA2C}" type="sibTrans" cxnId="{8BFF3637-18E4-49F4-A3C9-766DF55B8968}">
      <dgm:prSet/>
      <dgm:spPr/>
      <dgm:t>
        <a:bodyPr/>
        <a:lstStyle/>
        <a:p>
          <a:endParaRPr lang="en-US"/>
        </a:p>
      </dgm:t>
    </dgm:pt>
    <dgm:pt modelId="{30E96A10-9714-3841-BD49-E2940B83342F}" type="pres">
      <dgm:prSet presAssocID="{D5059CBA-F172-4F34-A0B4-CF504E2BC5E2}" presName="vert0" presStyleCnt="0">
        <dgm:presLayoutVars>
          <dgm:dir/>
          <dgm:animOne val="branch"/>
          <dgm:animLvl val="lvl"/>
        </dgm:presLayoutVars>
      </dgm:prSet>
      <dgm:spPr/>
    </dgm:pt>
    <dgm:pt modelId="{BAEC3EEB-F620-0249-BE5B-BFC5BAE39360}" type="pres">
      <dgm:prSet presAssocID="{B580994A-5E4B-465A-947B-D7C7F0D1F536}" presName="thickLine" presStyleLbl="alignNode1" presStyleIdx="0" presStyleCnt="6"/>
      <dgm:spPr/>
    </dgm:pt>
    <dgm:pt modelId="{07BBD3C1-73AF-8446-B313-35C777A46349}" type="pres">
      <dgm:prSet presAssocID="{B580994A-5E4B-465A-947B-D7C7F0D1F536}" presName="horz1" presStyleCnt="0"/>
      <dgm:spPr/>
    </dgm:pt>
    <dgm:pt modelId="{CC7CF0B2-EF7D-CB4F-B9B1-1180D3E5453B}" type="pres">
      <dgm:prSet presAssocID="{B580994A-5E4B-465A-947B-D7C7F0D1F536}" presName="tx1" presStyleLbl="revTx" presStyleIdx="0" presStyleCnt="6"/>
      <dgm:spPr/>
    </dgm:pt>
    <dgm:pt modelId="{BE36DCA6-9BED-5546-9E10-A2C7EA1DBD78}" type="pres">
      <dgm:prSet presAssocID="{B580994A-5E4B-465A-947B-D7C7F0D1F536}" presName="vert1" presStyleCnt="0"/>
      <dgm:spPr/>
    </dgm:pt>
    <dgm:pt modelId="{DB7F8D27-24F4-BB48-9696-C698739DEC21}" type="pres">
      <dgm:prSet presAssocID="{951EACDF-CE17-4FD0-8226-A942A9DE954F}" presName="thickLine" presStyleLbl="alignNode1" presStyleIdx="1" presStyleCnt="6"/>
      <dgm:spPr/>
    </dgm:pt>
    <dgm:pt modelId="{9D109754-DFB1-8247-B9DE-6747B94BA9C6}" type="pres">
      <dgm:prSet presAssocID="{951EACDF-CE17-4FD0-8226-A942A9DE954F}" presName="horz1" presStyleCnt="0"/>
      <dgm:spPr/>
    </dgm:pt>
    <dgm:pt modelId="{23A398C5-1876-DC44-BE12-5907F13FDA39}" type="pres">
      <dgm:prSet presAssocID="{951EACDF-CE17-4FD0-8226-A942A9DE954F}" presName="tx1" presStyleLbl="revTx" presStyleIdx="1" presStyleCnt="6"/>
      <dgm:spPr/>
    </dgm:pt>
    <dgm:pt modelId="{B93F0F14-D9B1-9840-B7B3-8AFB33CE4F79}" type="pres">
      <dgm:prSet presAssocID="{951EACDF-CE17-4FD0-8226-A942A9DE954F}" presName="vert1" presStyleCnt="0"/>
      <dgm:spPr/>
    </dgm:pt>
    <dgm:pt modelId="{55E102F8-4D8C-404F-8D8F-FEA93F1C4ABA}" type="pres">
      <dgm:prSet presAssocID="{875EB17E-75A6-4668-85ED-CB89D7C92879}" presName="thickLine" presStyleLbl="alignNode1" presStyleIdx="2" presStyleCnt="6"/>
      <dgm:spPr/>
    </dgm:pt>
    <dgm:pt modelId="{EA944354-368E-DC41-A57F-D0A005B4F216}" type="pres">
      <dgm:prSet presAssocID="{875EB17E-75A6-4668-85ED-CB89D7C92879}" presName="horz1" presStyleCnt="0"/>
      <dgm:spPr/>
    </dgm:pt>
    <dgm:pt modelId="{1F0C82E8-9376-7C49-B2A0-4F8DFBBB769A}" type="pres">
      <dgm:prSet presAssocID="{875EB17E-75A6-4668-85ED-CB89D7C92879}" presName="tx1" presStyleLbl="revTx" presStyleIdx="2" presStyleCnt="6"/>
      <dgm:spPr/>
    </dgm:pt>
    <dgm:pt modelId="{DCC4B5FB-A040-6940-9B66-892BDEB64288}" type="pres">
      <dgm:prSet presAssocID="{875EB17E-75A6-4668-85ED-CB89D7C92879}" presName="vert1" presStyleCnt="0"/>
      <dgm:spPr/>
    </dgm:pt>
    <dgm:pt modelId="{D23744D9-D5C3-F14A-A2AC-2A90F0A87265}" type="pres">
      <dgm:prSet presAssocID="{A629D612-F08D-4BB9-8159-875454C4E897}" presName="thickLine" presStyleLbl="alignNode1" presStyleIdx="3" presStyleCnt="6"/>
      <dgm:spPr/>
    </dgm:pt>
    <dgm:pt modelId="{B11F6272-A336-494C-90C3-97FC8BAE49A8}" type="pres">
      <dgm:prSet presAssocID="{A629D612-F08D-4BB9-8159-875454C4E897}" presName="horz1" presStyleCnt="0"/>
      <dgm:spPr/>
    </dgm:pt>
    <dgm:pt modelId="{9585A9E6-A3D4-B046-8893-800F46E5F287}" type="pres">
      <dgm:prSet presAssocID="{A629D612-F08D-4BB9-8159-875454C4E897}" presName="tx1" presStyleLbl="revTx" presStyleIdx="3" presStyleCnt="6"/>
      <dgm:spPr/>
    </dgm:pt>
    <dgm:pt modelId="{88755FC9-CA2A-694E-84DB-13E35F502BDB}" type="pres">
      <dgm:prSet presAssocID="{A629D612-F08D-4BB9-8159-875454C4E897}" presName="vert1" presStyleCnt="0"/>
      <dgm:spPr/>
    </dgm:pt>
    <dgm:pt modelId="{D6BC15B2-3221-1C43-92E8-A076071D63DC}" type="pres">
      <dgm:prSet presAssocID="{E8DB36E3-A08B-4506-A0F3-6ED8D5AFAE49}" presName="thickLine" presStyleLbl="alignNode1" presStyleIdx="4" presStyleCnt="6"/>
      <dgm:spPr/>
    </dgm:pt>
    <dgm:pt modelId="{B3AEEBA1-B521-8F4E-A06E-6CF25BFA1D0F}" type="pres">
      <dgm:prSet presAssocID="{E8DB36E3-A08B-4506-A0F3-6ED8D5AFAE49}" presName="horz1" presStyleCnt="0"/>
      <dgm:spPr/>
    </dgm:pt>
    <dgm:pt modelId="{E3262225-B583-104C-9D8E-81E397ABE46D}" type="pres">
      <dgm:prSet presAssocID="{E8DB36E3-A08B-4506-A0F3-6ED8D5AFAE49}" presName="tx1" presStyleLbl="revTx" presStyleIdx="4" presStyleCnt="6"/>
      <dgm:spPr/>
    </dgm:pt>
    <dgm:pt modelId="{8F798069-6FCF-084B-9281-BC96CCB4CEBE}" type="pres">
      <dgm:prSet presAssocID="{E8DB36E3-A08B-4506-A0F3-6ED8D5AFAE49}" presName="vert1" presStyleCnt="0"/>
      <dgm:spPr/>
    </dgm:pt>
    <dgm:pt modelId="{BC13C706-6D4C-F448-BC9F-F6418D9140B6}" type="pres">
      <dgm:prSet presAssocID="{63DA6AE0-07A5-41B9-B7EF-A0E02D9842F0}" presName="thickLine" presStyleLbl="alignNode1" presStyleIdx="5" presStyleCnt="6"/>
      <dgm:spPr/>
    </dgm:pt>
    <dgm:pt modelId="{77DC98F5-153C-F644-A7CE-F995D5378EE9}" type="pres">
      <dgm:prSet presAssocID="{63DA6AE0-07A5-41B9-B7EF-A0E02D9842F0}" presName="horz1" presStyleCnt="0"/>
      <dgm:spPr/>
    </dgm:pt>
    <dgm:pt modelId="{D90A3196-4A49-D345-B394-B8FF719F64AF}" type="pres">
      <dgm:prSet presAssocID="{63DA6AE0-07A5-41B9-B7EF-A0E02D9842F0}" presName="tx1" presStyleLbl="revTx" presStyleIdx="5" presStyleCnt="6"/>
      <dgm:spPr/>
    </dgm:pt>
    <dgm:pt modelId="{8BB7761F-5AC2-0145-9366-15E50A9CB50A}" type="pres">
      <dgm:prSet presAssocID="{63DA6AE0-07A5-41B9-B7EF-A0E02D9842F0}" presName="vert1" presStyleCnt="0"/>
      <dgm:spPr/>
    </dgm:pt>
  </dgm:ptLst>
  <dgm:cxnLst>
    <dgm:cxn modelId="{DED6B725-CD5A-435D-9223-61F3100DE1B5}" srcId="{D5059CBA-F172-4F34-A0B4-CF504E2BC5E2}" destId="{E8DB36E3-A08B-4506-A0F3-6ED8D5AFAE49}" srcOrd="4" destOrd="0" parTransId="{7EC20CE5-501D-4B3C-B47E-B38BBB82DE2B}" sibTransId="{84EA8A82-B6F6-44D3-91DA-6F246D7F037B}"/>
    <dgm:cxn modelId="{8BFF3637-18E4-49F4-A3C9-766DF55B8968}" srcId="{D5059CBA-F172-4F34-A0B4-CF504E2BC5E2}" destId="{63DA6AE0-07A5-41B9-B7EF-A0E02D9842F0}" srcOrd="5" destOrd="0" parTransId="{69FD333D-0750-4320-AFFE-FD8A4BB34A66}" sibTransId="{DB8F7BC7-1603-44B2-8962-24E5CC37AA2C}"/>
    <dgm:cxn modelId="{6A14B244-580F-5146-A691-1D7E5C98522E}" type="presOf" srcId="{B580994A-5E4B-465A-947B-D7C7F0D1F536}" destId="{CC7CF0B2-EF7D-CB4F-B9B1-1180D3E5453B}" srcOrd="0" destOrd="0" presId="urn:microsoft.com/office/officeart/2008/layout/LinedList"/>
    <dgm:cxn modelId="{84A1CC47-F3E7-4BEB-B734-3F3546C992F0}" srcId="{D5059CBA-F172-4F34-A0B4-CF504E2BC5E2}" destId="{875EB17E-75A6-4668-85ED-CB89D7C92879}" srcOrd="2" destOrd="0" parTransId="{F688E18E-B343-4724-9BAC-7CA4FBCFF0B1}" sibTransId="{856E9E01-4564-45E7-83E6-9D78EACEE044}"/>
    <dgm:cxn modelId="{AD1B404F-AF6D-C848-A7F0-8D46C733D137}" type="presOf" srcId="{63DA6AE0-07A5-41B9-B7EF-A0E02D9842F0}" destId="{D90A3196-4A49-D345-B394-B8FF719F64AF}" srcOrd="0" destOrd="0" presId="urn:microsoft.com/office/officeart/2008/layout/LinedList"/>
    <dgm:cxn modelId="{D3B68D55-327B-4A44-BB7E-5EC57B3F8C95}" srcId="{D5059CBA-F172-4F34-A0B4-CF504E2BC5E2}" destId="{A629D612-F08D-4BB9-8159-875454C4E897}" srcOrd="3" destOrd="0" parTransId="{D3B0CB32-1961-484A-9E4A-13F8BF873A8E}" sibTransId="{3C868F12-F7D1-41D6-81D8-A8C8F1D9B527}"/>
    <dgm:cxn modelId="{45439C61-3969-E944-B91F-44EDD64249E9}" type="presOf" srcId="{A629D612-F08D-4BB9-8159-875454C4E897}" destId="{9585A9E6-A3D4-B046-8893-800F46E5F287}" srcOrd="0" destOrd="0" presId="urn:microsoft.com/office/officeart/2008/layout/LinedList"/>
    <dgm:cxn modelId="{71828AB1-E360-4EED-9382-90957B36801B}" srcId="{D5059CBA-F172-4F34-A0B4-CF504E2BC5E2}" destId="{951EACDF-CE17-4FD0-8226-A942A9DE954F}" srcOrd="1" destOrd="0" parTransId="{4347D2E5-069F-40B1-8FEE-C1F110B79C9C}" sibTransId="{9C5E1F69-D92B-4EB1-A9AF-6EB5B88C54C3}"/>
    <dgm:cxn modelId="{69522FC0-AED8-2D46-AFCF-709F71DEF4C5}" type="presOf" srcId="{951EACDF-CE17-4FD0-8226-A942A9DE954F}" destId="{23A398C5-1876-DC44-BE12-5907F13FDA39}" srcOrd="0" destOrd="0" presId="urn:microsoft.com/office/officeart/2008/layout/LinedList"/>
    <dgm:cxn modelId="{94CF88DF-0571-6E45-B337-C7058D826238}" type="presOf" srcId="{E8DB36E3-A08B-4506-A0F3-6ED8D5AFAE49}" destId="{E3262225-B583-104C-9D8E-81E397ABE46D}" srcOrd="0" destOrd="0" presId="urn:microsoft.com/office/officeart/2008/layout/LinedList"/>
    <dgm:cxn modelId="{818E6CE3-B81D-4FF3-AA04-34BC3AA643CB}" srcId="{D5059CBA-F172-4F34-A0B4-CF504E2BC5E2}" destId="{B580994A-5E4B-465A-947B-D7C7F0D1F536}" srcOrd="0" destOrd="0" parTransId="{E50FC70C-B471-4A2D-A3AE-67F9E898C1A3}" sibTransId="{5C61E63E-C53B-48C0-90E9-832BAA13AAAC}"/>
    <dgm:cxn modelId="{C72CE6EA-723A-3B47-8C30-95454BE2B6FC}" type="presOf" srcId="{875EB17E-75A6-4668-85ED-CB89D7C92879}" destId="{1F0C82E8-9376-7C49-B2A0-4F8DFBBB769A}" srcOrd="0" destOrd="0" presId="urn:microsoft.com/office/officeart/2008/layout/LinedList"/>
    <dgm:cxn modelId="{D68BABF0-A53E-2748-9625-B48CECF0FB32}" type="presOf" srcId="{D5059CBA-F172-4F34-A0B4-CF504E2BC5E2}" destId="{30E96A10-9714-3841-BD49-E2940B83342F}" srcOrd="0" destOrd="0" presId="urn:microsoft.com/office/officeart/2008/layout/LinedList"/>
    <dgm:cxn modelId="{946B40FC-3629-F841-990C-51690343CE02}" type="presParOf" srcId="{30E96A10-9714-3841-BD49-E2940B83342F}" destId="{BAEC3EEB-F620-0249-BE5B-BFC5BAE39360}" srcOrd="0" destOrd="0" presId="urn:microsoft.com/office/officeart/2008/layout/LinedList"/>
    <dgm:cxn modelId="{B24753FE-0639-BA48-A0D0-79748BE9B641}" type="presParOf" srcId="{30E96A10-9714-3841-BD49-E2940B83342F}" destId="{07BBD3C1-73AF-8446-B313-35C777A46349}" srcOrd="1" destOrd="0" presId="urn:microsoft.com/office/officeart/2008/layout/LinedList"/>
    <dgm:cxn modelId="{1D7BCDF8-4A87-7749-802E-765E40A5E170}" type="presParOf" srcId="{07BBD3C1-73AF-8446-B313-35C777A46349}" destId="{CC7CF0B2-EF7D-CB4F-B9B1-1180D3E5453B}" srcOrd="0" destOrd="0" presId="urn:microsoft.com/office/officeart/2008/layout/LinedList"/>
    <dgm:cxn modelId="{CAF2A829-455B-F84E-AD99-682C5069B8C1}" type="presParOf" srcId="{07BBD3C1-73AF-8446-B313-35C777A46349}" destId="{BE36DCA6-9BED-5546-9E10-A2C7EA1DBD78}" srcOrd="1" destOrd="0" presId="urn:microsoft.com/office/officeart/2008/layout/LinedList"/>
    <dgm:cxn modelId="{2A1B5CEF-FF38-1147-A17D-3101315D744D}" type="presParOf" srcId="{30E96A10-9714-3841-BD49-E2940B83342F}" destId="{DB7F8D27-24F4-BB48-9696-C698739DEC21}" srcOrd="2" destOrd="0" presId="urn:microsoft.com/office/officeart/2008/layout/LinedList"/>
    <dgm:cxn modelId="{5C29BAC1-1010-954A-90E3-B309179577CA}" type="presParOf" srcId="{30E96A10-9714-3841-BD49-E2940B83342F}" destId="{9D109754-DFB1-8247-B9DE-6747B94BA9C6}" srcOrd="3" destOrd="0" presId="urn:microsoft.com/office/officeart/2008/layout/LinedList"/>
    <dgm:cxn modelId="{14781EA1-72A7-454E-9D39-F18EDC8C4003}" type="presParOf" srcId="{9D109754-DFB1-8247-B9DE-6747B94BA9C6}" destId="{23A398C5-1876-DC44-BE12-5907F13FDA39}" srcOrd="0" destOrd="0" presId="urn:microsoft.com/office/officeart/2008/layout/LinedList"/>
    <dgm:cxn modelId="{C75D7ACA-E895-5547-91B2-A1C73803CC43}" type="presParOf" srcId="{9D109754-DFB1-8247-B9DE-6747B94BA9C6}" destId="{B93F0F14-D9B1-9840-B7B3-8AFB33CE4F79}" srcOrd="1" destOrd="0" presId="urn:microsoft.com/office/officeart/2008/layout/LinedList"/>
    <dgm:cxn modelId="{87148100-1337-E840-BE2D-0ACEC98F9EFF}" type="presParOf" srcId="{30E96A10-9714-3841-BD49-E2940B83342F}" destId="{55E102F8-4D8C-404F-8D8F-FEA93F1C4ABA}" srcOrd="4" destOrd="0" presId="urn:microsoft.com/office/officeart/2008/layout/LinedList"/>
    <dgm:cxn modelId="{A2160153-5F7D-A84B-A493-82D4CB5F1EB9}" type="presParOf" srcId="{30E96A10-9714-3841-BD49-E2940B83342F}" destId="{EA944354-368E-DC41-A57F-D0A005B4F216}" srcOrd="5" destOrd="0" presId="urn:microsoft.com/office/officeart/2008/layout/LinedList"/>
    <dgm:cxn modelId="{CE83B26B-C901-1A44-AC20-ED2DDD2444AE}" type="presParOf" srcId="{EA944354-368E-DC41-A57F-D0A005B4F216}" destId="{1F0C82E8-9376-7C49-B2A0-4F8DFBBB769A}" srcOrd="0" destOrd="0" presId="urn:microsoft.com/office/officeart/2008/layout/LinedList"/>
    <dgm:cxn modelId="{B1BB430C-2E11-5A42-9C1B-B626583E8A0A}" type="presParOf" srcId="{EA944354-368E-DC41-A57F-D0A005B4F216}" destId="{DCC4B5FB-A040-6940-9B66-892BDEB64288}" srcOrd="1" destOrd="0" presId="urn:microsoft.com/office/officeart/2008/layout/LinedList"/>
    <dgm:cxn modelId="{3FC7F51C-D439-2240-BD4C-8147AAB34DE4}" type="presParOf" srcId="{30E96A10-9714-3841-BD49-E2940B83342F}" destId="{D23744D9-D5C3-F14A-A2AC-2A90F0A87265}" srcOrd="6" destOrd="0" presId="urn:microsoft.com/office/officeart/2008/layout/LinedList"/>
    <dgm:cxn modelId="{FBBE3A8F-CB87-6843-8403-F5775BBB52A7}" type="presParOf" srcId="{30E96A10-9714-3841-BD49-E2940B83342F}" destId="{B11F6272-A336-494C-90C3-97FC8BAE49A8}" srcOrd="7" destOrd="0" presId="urn:microsoft.com/office/officeart/2008/layout/LinedList"/>
    <dgm:cxn modelId="{9A9ACB76-8060-F94B-8DCE-E8598C782EA4}" type="presParOf" srcId="{B11F6272-A336-494C-90C3-97FC8BAE49A8}" destId="{9585A9E6-A3D4-B046-8893-800F46E5F287}" srcOrd="0" destOrd="0" presId="urn:microsoft.com/office/officeart/2008/layout/LinedList"/>
    <dgm:cxn modelId="{F5E57EC4-ECEE-4746-8655-4A6C4BEA99E9}" type="presParOf" srcId="{B11F6272-A336-494C-90C3-97FC8BAE49A8}" destId="{88755FC9-CA2A-694E-84DB-13E35F502BDB}" srcOrd="1" destOrd="0" presId="urn:microsoft.com/office/officeart/2008/layout/LinedList"/>
    <dgm:cxn modelId="{B7FDE1D3-0450-CB47-A0B0-E796F505D7CA}" type="presParOf" srcId="{30E96A10-9714-3841-BD49-E2940B83342F}" destId="{D6BC15B2-3221-1C43-92E8-A076071D63DC}" srcOrd="8" destOrd="0" presId="urn:microsoft.com/office/officeart/2008/layout/LinedList"/>
    <dgm:cxn modelId="{B37D8602-F3E0-A342-A801-00CC5B12E42D}" type="presParOf" srcId="{30E96A10-9714-3841-BD49-E2940B83342F}" destId="{B3AEEBA1-B521-8F4E-A06E-6CF25BFA1D0F}" srcOrd="9" destOrd="0" presId="urn:microsoft.com/office/officeart/2008/layout/LinedList"/>
    <dgm:cxn modelId="{E16D0844-136E-BF4B-9DA9-B0A2817FC3E1}" type="presParOf" srcId="{B3AEEBA1-B521-8F4E-A06E-6CF25BFA1D0F}" destId="{E3262225-B583-104C-9D8E-81E397ABE46D}" srcOrd="0" destOrd="0" presId="urn:microsoft.com/office/officeart/2008/layout/LinedList"/>
    <dgm:cxn modelId="{1DB75B43-6C16-B74E-AD7F-7D19A06322E0}" type="presParOf" srcId="{B3AEEBA1-B521-8F4E-A06E-6CF25BFA1D0F}" destId="{8F798069-6FCF-084B-9281-BC96CCB4CEBE}" srcOrd="1" destOrd="0" presId="urn:microsoft.com/office/officeart/2008/layout/LinedList"/>
    <dgm:cxn modelId="{BEB75E24-A020-EF48-852D-19724B6B6526}" type="presParOf" srcId="{30E96A10-9714-3841-BD49-E2940B83342F}" destId="{BC13C706-6D4C-F448-BC9F-F6418D9140B6}" srcOrd="10" destOrd="0" presId="urn:microsoft.com/office/officeart/2008/layout/LinedList"/>
    <dgm:cxn modelId="{E051B605-7FBF-FC45-B920-D9E590255AF8}" type="presParOf" srcId="{30E96A10-9714-3841-BD49-E2940B83342F}" destId="{77DC98F5-153C-F644-A7CE-F995D5378EE9}" srcOrd="11" destOrd="0" presId="urn:microsoft.com/office/officeart/2008/layout/LinedList"/>
    <dgm:cxn modelId="{4324749B-FF6F-624F-B112-13AE1D323C0E}" type="presParOf" srcId="{77DC98F5-153C-F644-A7CE-F995D5378EE9}" destId="{D90A3196-4A49-D345-B394-B8FF719F64AF}" srcOrd="0" destOrd="0" presId="urn:microsoft.com/office/officeart/2008/layout/LinedList"/>
    <dgm:cxn modelId="{FD1ACE37-AA6F-124F-B70A-E8CBAA74C09B}" type="presParOf" srcId="{77DC98F5-153C-F644-A7CE-F995D5378EE9}" destId="{8BB7761F-5AC2-0145-9366-15E50A9CB50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4077D45-DE76-4EE9-B646-B4CA6D303F0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80C2A4C7-625E-4D8A-8C9D-8B981808F1F8}">
      <dgm:prSet/>
      <dgm:spPr/>
      <dgm:t>
        <a:bodyPr/>
        <a:lstStyle/>
        <a:p>
          <a:r>
            <a:rPr lang="en-GB" b="1"/>
            <a:t>Section 76 of the Criminal Justice and Immigration Act 2008 </a:t>
          </a:r>
          <a:endParaRPr lang="en-US"/>
        </a:p>
      </dgm:t>
    </dgm:pt>
    <dgm:pt modelId="{05770B13-D874-435F-89F4-7E4B17A2FEF6}" type="parTrans" cxnId="{5BF5F264-B768-426A-B82A-CED6B7259EF4}">
      <dgm:prSet/>
      <dgm:spPr/>
      <dgm:t>
        <a:bodyPr/>
        <a:lstStyle/>
        <a:p>
          <a:endParaRPr lang="en-US"/>
        </a:p>
      </dgm:t>
    </dgm:pt>
    <dgm:pt modelId="{C929124A-5AAF-4AE4-BC14-FDD1D9CA1F55}" type="sibTrans" cxnId="{5BF5F264-B768-426A-B82A-CED6B7259EF4}">
      <dgm:prSet/>
      <dgm:spPr/>
      <dgm:t>
        <a:bodyPr/>
        <a:lstStyle/>
        <a:p>
          <a:endParaRPr lang="en-US"/>
        </a:p>
      </dgm:t>
    </dgm:pt>
    <dgm:pt modelId="{DC50EADC-0938-4E97-9038-344765843510}">
      <dgm:prSet/>
      <dgm:spPr/>
      <dgm:t>
        <a:bodyPr/>
        <a:lstStyle/>
        <a:p>
          <a:r>
            <a:rPr lang="en-GB" b="1"/>
            <a:t>E</a:t>
          </a:r>
          <a:r>
            <a:rPr lang="en-GB"/>
            <a:t>xpands on the common law and statutory defence of 'self-defence’. </a:t>
          </a:r>
          <a:endParaRPr lang="en-US"/>
        </a:p>
      </dgm:t>
    </dgm:pt>
    <dgm:pt modelId="{CEE99FE2-CA65-40DD-B245-3B3261355410}" type="parTrans" cxnId="{4CBE20CA-918E-4B17-B9F8-2C452C6EDA3D}">
      <dgm:prSet/>
      <dgm:spPr/>
      <dgm:t>
        <a:bodyPr/>
        <a:lstStyle/>
        <a:p>
          <a:endParaRPr lang="en-US"/>
        </a:p>
      </dgm:t>
    </dgm:pt>
    <dgm:pt modelId="{A690C573-D1C6-4C2A-97F6-58E935938FCF}" type="sibTrans" cxnId="{4CBE20CA-918E-4B17-B9F8-2C452C6EDA3D}">
      <dgm:prSet/>
      <dgm:spPr/>
      <dgm:t>
        <a:bodyPr/>
        <a:lstStyle/>
        <a:p>
          <a:endParaRPr lang="en-US"/>
        </a:p>
      </dgm:t>
    </dgm:pt>
    <dgm:pt modelId="{EAC411F8-12FC-41AA-B6B6-68562D463441}">
      <dgm:prSet/>
      <dgm:spPr/>
      <dgm:t>
        <a:bodyPr/>
        <a:lstStyle/>
        <a:p>
          <a:r>
            <a:rPr lang="en-GB"/>
            <a:t>It includes special provision for householder cases -</a:t>
          </a:r>
          <a:r>
            <a:rPr lang="en-GB" b="0" i="0" baseline="0"/>
            <a:t> you must </a:t>
          </a:r>
          <a:r>
            <a:rPr lang="en-GB" b="1" i="0" baseline="0"/>
            <a:t>genuinely </a:t>
          </a:r>
          <a:r>
            <a:rPr lang="en-GB" b="0" i="0" baseline="0"/>
            <a:t>believe that the degree of force used is necessary given the circumstances of the case. </a:t>
          </a:r>
          <a:endParaRPr lang="en-US"/>
        </a:p>
      </dgm:t>
    </dgm:pt>
    <dgm:pt modelId="{D76D66C3-7428-4995-96BB-C2AEA175BA91}" type="parTrans" cxnId="{1DFFC7EB-E28F-4CD4-A5D0-DC65891D36C6}">
      <dgm:prSet/>
      <dgm:spPr/>
      <dgm:t>
        <a:bodyPr/>
        <a:lstStyle/>
        <a:p>
          <a:endParaRPr lang="en-US"/>
        </a:p>
      </dgm:t>
    </dgm:pt>
    <dgm:pt modelId="{0504EC04-9A29-46C0-93CA-C6F7C33CFAAC}" type="sibTrans" cxnId="{1DFFC7EB-E28F-4CD4-A5D0-DC65891D36C6}">
      <dgm:prSet/>
      <dgm:spPr/>
      <dgm:t>
        <a:bodyPr/>
        <a:lstStyle/>
        <a:p>
          <a:endParaRPr lang="en-US"/>
        </a:p>
      </dgm:t>
    </dgm:pt>
    <dgm:pt modelId="{768C3134-2210-4E35-8078-CD82A6AB429C}">
      <dgm:prSet/>
      <dgm:spPr/>
      <dgm:t>
        <a:bodyPr/>
        <a:lstStyle/>
        <a:p>
          <a:r>
            <a:rPr lang="en-GB" b="0" i="0" baseline="0"/>
            <a:t>This provision should ensure your own safety and the security of the detainee. </a:t>
          </a:r>
          <a:endParaRPr lang="en-US"/>
        </a:p>
      </dgm:t>
    </dgm:pt>
    <dgm:pt modelId="{86B23F70-F52F-46E5-B2CE-BE00DF34130C}" type="parTrans" cxnId="{2A1BF561-AC96-42FE-9EC0-DF5EC32AFCC2}">
      <dgm:prSet/>
      <dgm:spPr/>
      <dgm:t>
        <a:bodyPr/>
        <a:lstStyle/>
        <a:p>
          <a:endParaRPr lang="en-US"/>
        </a:p>
      </dgm:t>
    </dgm:pt>
    <dgm:pt modelId="{E6743FD9-63CA-4CF6-98C3-E282C81F6C30}" type="sibTrans" cxnId="{2A1BF561-AC96-42FE-9EC0-DF5EC32AFCC2}">
      <dgm:prSet/>
      <dgm:spPr/>
      <dgm:t>
        <a:bodyPr/>
        <a:lstStyle/>
        <a:p>
          <a:endParaRPr lang="en-US"/>
        </a:p>
      </dgm:t>
    </dgm:pt>
    <dgm:pt modelId="{BCB08D5B-9D18-AE4B-8BC1-705198DE2ABC}" type="pres">
      <dgm:prSet presAssocID="{C4077D45-DE76-4EE9-B646-B4CA6D303F04}" presName="linear" presStyleCnt="0">
        <dgm:presLayoutVars>
          <dgm:animLvl val="lvl"/>
          <dgm:resizeHandles val="exact"/>
        </dgm:presLayoutVars>
      </dgm:prSet>
      <dgm:spPr/>
    </dgm:pt>
    <dgm:pt modelId="{8B365EEB-8179-844F-9AA3-1305E0C4BFD3}" type="pres">
      <dgm:prSet presAssocID="{80C2A4C7-625E-4D8A-8C9D-8B981808F1F8}" presName="parentText" presStyleLbl="node1" presStyleIdx="0" presStyleCnt="4">
        <dgm:presLayoutVars>
          <dgm:chMax val="0"/>
          <dgm:bulletEnabled val="1"/>
        </dgm:presLayoutVars>
      </dgm:prSet>
      <dgm:spPr/>
    </dgm:pt>
    <dgm:pt modelId="{8F844653-0E06-0B46-BF5A-441A8D5AD7A1}" type="pres">
      <dgm:prSet presAssocID="{C929124A-5AAF-4AE4-BC14-FDD1D9CA1F55}" presName="spacer" presStyleCnt="0"/>
      <dgm:spPr/>
    </dgm:pt>
    <dgm:pt modelId="{5512DF49-B1B2-2947-87F0-5C0AF8C6D809}" type="pres">
      <dgm:prSet presAssocID="{DC50EADC-0938-4E97-9038-344765843510}" presName="parentText" presStyleLbl="node1" presStyleIdx="1" presStyleCnt="4">
        <dgm:presLayoutVars>
          <dgm:chMax val="0"/>
          <dgm:bulletEnabled val="1"/>
        </dgm:presLayoutVars>
      </dgm:prSet>
      <dgm:spPr/>
    </dgm:pt>
    <dgm:pt modelId="{0F999A9E-4027-7840-9B93-307394C3BFEB}" type="pres">
      <dgm:prSet presAssocID="{A690C573-D1C6-4C2A-97F6-58E935938FCF}" presName="spacer" presStyleCnt="0"/>
      <dgm:spPr/>
    </dgm:pt>
    <dgm:pt modelId="{66324FDC-5DCE-E244-A4EB-4FDF121ABB18}" type="pres">
      <dgm:prSet presAssocID="{EAC411F8-12FC-41AA-B6B6-68562D463441}" presName="parentText" presStyleLbl="node1" presStyleIdx="2" presStyleCnt="4">
        <dgm:presLayoutVars>
          <dgm:chMax val="0"/>
          <dgm:bulletEnabled val="1"/>
        </dgm:presLayoutVars>
      </dgm:prSet>
      <dgm:spPr/>
    </dgm:pt>
    <dgm:pt modelId="{213EB09C-F4E0-5E47-B675-3B275FD471EC}" type="pres">
      <dgm:prSet presAssocID="{0504EC04-9A29-46C0-93CA-C6F7C33CFAAC}" presName="spacer" presStyleCnt="0"/>
      <dgm:spPr/>
    </dgm:pt>
    <dgm:pt modelId="{6DEB2B44-870E-B84A-94B3-B55B26B21158}" type="pres">
      <dgm:prSet presAssocID="{768C3134-2210-4E35-8078-CD82A6AB429C}" presName="parentText" presStyleLbl="node1" presStyleIdx="3" presStyleCnt="4">
        <dgm:presLayoutVars>
          <dgm:chMax val="0"/>
          <dgm:bulletEnabled val="1"/>
        </dgm:presLayoutVars>
      </dgm:prSet>
      <dgm:spPr/>
    </dgm:pt>
  </dgm:ptLst>
  <dgm:cxnLst>
    <dgm:cxn modelId="{054E1B29-6923-7D4A-AB66-DC0D65DFFEAA}" type="presOf" srcId="{EAC411F8-12FC-41AA-B6B6-68562D463441}" destId="{66324FDC-5DCE-E244-A4EB-4FDF121ABB18}" srcOrd="0" destOrd="0" presId="urn:microsoft.com/office/officeart/2005/8/layout/vList2"/>
    <dgm:cxn modelId="{A9AD1A36-9012-764E-B02A-E4947BE6ACAE}" type="presOf" srcId="{DC50EADC-0938-4E97-9038-344765843510}" destId="{5512DF49-B1B2-2947-87F0-5C0AF8C6D809}" srcOrd="0" destOrd="0" presId="urn:microsoft.com/office/officeart/2005/8/layout/vList2"/>
    <dgm:cxn modelId="{702D504E-A169-3D42-9223-1F8B54364798}" type="presOf" srcId="{768C3134-2210-4E35-8078-CD82A6AB429C}" destId="{6DEB2B44-870E-B84A-94B3-B55B26B21158}" srcOrd="0" destOrd="0" presId="urn:microsoft.com/office/officeart/2005/8/layout/vList2"/>
    <dgm:cxn modelId="{6A1D7359-E9B4-0E49-8148-CDB84A2DE311}" type="presOf" srcId="{80C2A4C7-625E-4D8A-8C9D-8B981808F1F8}" destId="{8B365EEB-8179-844F-9AA3-1305E0C4BFD3}" srcOrd="0" destOrd="0" presId="urn:microsoft.com/office/officeart/2005/8/layout/vList2"/>
    <dgm:cxn modelId="{2A1BF561-AC96-42FE-9EC0-DF5EC32AFCC2}" srcId="{C4077D45-DE76-4EE9-B646-B4CA6D303F04}" destId="{768C3134-2210-4E35-8078-CD82A6AB429C}" srcOrd="3" destOrd="0" parTransId="{86B23F70-F52F-46E5-B2CE-BE00DF34130C}" sibTransId="{E6743FD9-63CA-4CF6-98C3-E282C81F6C30}"/>
    <dgm:cxn modelId="{5BF5F264-B768-426A-B82A-CED6B7259EF4}" srcId="{C4077D45-DE76-4EE9-B646-B4CA6D303F04}" destId="{80C2A4C7-625E-4D8A-8C9D-8B981808F1F8}" srcOrd="0" destOrd="0" parTransId="{05770B13-D874-435F-89F4-7E4B17A2FEF6}" sibTransId="{C929124A-5AAF-4AE4-BC14-FDD1D9CA1F55}"/>
    <dgm:cxn modelId="{EBE56592-5A65-6F4A-A796-72E542C24BBC}" type="presOf" srcId="{C4077D45-DE76-4EE9-B646-B4CA6D303F04}" destId="{BCB08D5B-9D18-AE4B-8BC1-705198DE2ABC}" srcOrd="0" destOrd="0" presId="urn:microsoft.com/office/officeart/2005/8/layout/vList2"/>
    <dgm:cxn modelId="{4CBE20CA-918E-4B17-B9F8-2C452C6EDA3D}" srcId="{C4077D45-DE76-4EE9-B646-B4CA6D303F04}" destId="{DC50EADC-0938-4E97-9038-344765843510}" srcOrd="1" destOrd="0" parTransId="{CEE99FE2-CA65-40DD-B245-3B3261355410}" sibTransId="{A690C573-D1C6-4C2A-97F6-58E935938FCF}"/>
    <dgm:cxn modelId="{1DFFC7EB-E28F-4CD4-A5D0-DC65891D36C6}" srcId="{C4077D45-DE76-4EE9-B646-B4CA6D303F04}" destId="{EAC411F8-12FC-41AA-B6B6-68562D463441}" srcOrd="2" destOrd="0" parTransId="{D76D66C3-7428-4995-96BB-C2AEA175BA91}" sibTransId="{0504EC04-9A29-46C0-93CA-C6F7C33CFAAC}"/>
    <dgm:cxn modelId="{BBF45A8B-F55E-2142-9C5C-7C32D5CDEBC8}" type="presParOf" srcId="{BCB08D5B-9D18-AE4B-8BC1-705198DE2ABC}" destId="{8B365EEB-8179-844F-9AA3-1305E0C4BFD3}" srcOrd="0" destOrd="0" presId="urn:microsoft.com/office/officeart/2005/8/layout/vList2"/>
    <dgm:cxn modelId="{5C71660B-6C70-F54B-9A41-D9DD859F9E81}" type="presParOf" srcId="{BCB08D5B-9D18-AE4B-8BC1-705198DE2ABC}" destId="{8F844653-0E06-0B46-BF5A-441A8D5AD7A1}" srcOrd="1" destOrd="0" presId="urn:microsoft.com/office/officeart/2005/8/layout/vList2"/>
    <dgm:cxn modelId="{9C51F273-6498-9D48-B1D9-B80AAB4EB900}" type="presParOf" srcId="{BCB08D5B-9D18-AE4B-8BC1-705198DE2ABC}" destId="{5512DF49-B1B2-2947-87F0-5C0AF8C6D809}" srcOrd="2" destOrd="0" presId="urn:microsoft.com/office/officeart/2005/8/layout/vList2"/>
    <dgm:cxn modelId="{2836C272-CD7E-EC4B-AC62-1E0F2A9E09BD}" type="presParOf" srcId="{BCB08D5B-9D18-AE4B-8BC1-705198DE2ABC}" destId="{0F999A9E-4027-7840-9B93-307394C3BFEB}" srcOrd="3" destOrd="0" presId="urn:microsoft.com/office/officeart/2005/8/layout/vList2"/>
    <dgm:cxn modelId="{BC17ED14-E4B8-0746-B4A5-EABA4794786B}" type="presParOf" srcId="{BCB08D5B-9D18-AE4B-8BC1-705198DE2ABC}" destId="{66324FDC-5DCE-E244-A4EB-4FDF121ABB18}" srcOrd="4" destOrd="0" presId="urn:microsoft.com/office/officeart/2005/8/layout/vList2"/>
    <dgm:cxn modelId="{B25D0ABC-04DD-C747-AD6D-62ACCD399C39}" type="presParOf" srcId="{BCB08D5B-9D18-AE4B-8BC1-705198DE2ABC}" destId="{213EB09C-F4E0-5E47-B675-3B275FD471EC}" srcOrd="5" destOrd="0" presId="urn:microsoft.com/office/officeart/2005/8/layout/vList2"/>
    <dgm:cxn modelId="{315399FA-3ECD-CF43-A55C-583780DBAC6A}" type="presParOf" srcId="{BCB08D5B-9D18-AE4B-8BC1-705198DE2ABC}" destId="{6DEB2B44-870E-B84A-94B3-B55B26B2115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72F0CF-25B8-3A43-B08A-37BBED2C46D9}">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0967A0-B840-D342-9786-BB76FABB7556}">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understand which samples are required to be taken in different situations</a:t>
          </a:r>
        </a:p>
      </dsp:txBody>
      <dsp:txXfrm>
        <a:off x="0" y="0"/>
        <a:ext cx="6900512" cy="1384035"/>
      </dsp:txXfrm>
    </dsp:sp>
    <dsp:sp modelId="{1832704B-86DE-5049-9C6F-28941A48905B}">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D21388-2789-DE42-95EE-95EF2CFC9FEF}">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understand how difference types of evidence need to be seized and packaged in specific ways and the reasoning behind those ways</a:t>
          </a:r>
        </a:p>
      </dsp:txBody>
      <dsp:txXfrm>
        <a:off x="0" y="1384035"/>
        <a:ext cx="6900512" cy="1384035"/>
      </dsp:txXfrm>
    </dsp:sp>
    <dsp:sp modelId="{F08E21F4-66A8-9E4C-8B23-549E588EC1EA}">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0B95DA-C8E9-0E4F-A46F-123A0268EB57}">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understand the importance/relevance of toxicology in a policing world</a:t>
          </a:r>
        </a:p>
      </dsp:txBody>
      <dsp:txXfrm>
        <a:off x="0" y="2768070"/>
        <a:ext cx="6900512" cy="1384035"/>
      </dsp:txXfrm>
    </dsp:sp>
    <dsp:sp modelId="{9C860567-6A0C-C444-9A7F-176BCD1B2AEC}">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68AA79-BD31-1248-88F5-7D66E6B41D5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endParaRPr lang="en-US" sz="2700" kern="1200" dirty="0"/>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7B72D-36D9-4D41-84B7-6E41C22D37FF}">
      <dsp:nvSpPr>
        <dsp:cNvPr id="0" name=""/>
        <dsp:cNvSpPr/>
      </dsp:nvSpPr>
      <dsp:spPr>
        <a:xfrm>
          <a:off x="0" y="3565087"/>
          <a:ext cx="4004300" cy="117014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Control peoples movements -Cordons. </a:t>
          </a:r>
          <a:endParaRPr lang="en-US" sz="2000" kern="1200"/>
        </a:p>
      </dsp:txBody>
      <dsp:txXfrm>
        <a:off x="0" y="3565087"/>
        <a:ext cx="4004300" cy="1170141"/>
      </dsp:txXfrm>
    </dsp:sp>
    <dsp:sp modelId="{A7AF2BDE-9F9D-1642-9278-20A2C2AC3D41}">
      <dsp:nvSpPr>
        <dsp:cNvPr id="0" name=""/>
        <dsp:cNvSpPr/>
      </dsp:nvSpPr>
      <dsp:spPr>
        <a:xfrm rot="10800000">
          <a:off x="0" y="1782962"/>
          <a:ext cx="4004300" cy="1799677"/>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Onlookers can be a help or a hindrance. Use them or get rid of them!</a:t>
          </a:r>
          <a:endParaRPr lang="en-US" sz="2000" kern="1200"/>
        </a:p>
      </dsp:txBody>
      <dsp:txXfrm rot="10800000">
        <a:off x="0" y="1782962"/>
        <a:ext cx="4004300" cy="1169376"/>
      </dsp:txXfrm>
    </dsp:sp>
    <dsp:sp modelId="{2D0AB814-C82F-1C4D-99ED-1A6CB303A25F}">
      <dsp:nvSpPr>
        <dsp:cNvPr id="0" name=""/>
        <dsp:cNvSpPr/>
      </dsp:nvSpPr>
      <dsp:spPr>
        <a:xfrm rot="10800000">
          <a:off x="0" y="837"/>
          <a:ext cx="4004300" cy="1799677"/>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Identify and obtain details of witnesses.</a:t>
          </a:r>
          <a:endParaRPr lang="en-US" sz="2000" kern="1200"/>
        </a:p>
      </dsp:txBody>
      <dsp:txXfrm rot="10800000">
        <a:off x="0" y="837"/>
        <a:ext cx="4004300" cy="11693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AB8AA-60C0-0C45-8413-B16FF2F42CDC}">
      <dsp:nvSpPr>
        <dsp:cNvPr id="0" name=""/>
        <dsp:cNvSpPr/>
      </dsp:nvSpPr>
      <dsp:spPr>
        <a:xfrm>
          <a:off x="1378915" y="1088"/>
          <a:ext cx="5515660" cy="1115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019" tIns="283445" rIns="107019" bIns="283445" numCol="1" spcCol="1270" anchor="ctr" anchorCtr="0">
          <a:noAutofit/>
        </a:bodyPr>
        <a:lstStyle/>
        <a:p>
          <a:pPr marL="0" lvl="0" indent="0" algn="l" defTabSz="1066800">
            <a:lnSpc>
              <a:spcPct val="90000"/>
            </a:lnSpc>
            <a:spcBef>
              <a:spcPct val="0"/>
            </a:spcBef>
            <a:spcAft>
              <a:spcPct val="35000"/>
            </a:spcAft>
            <a:buNone/>
          </a:pPr>
          <a:r>
            <a:rPr lang="en-US" sz="2400" kern="1200" dirty="0"/>
            <a:t>Scene (forensically)- Preserve evidence.</a:t>
          </a:r>
        </a:p>
      </dsp:txBody>
      <dsp:txXfrm>
        <a:off x="1378915" y="1088"/>
        <a:ext cx="5515660" cy="1115925"/>
      </dsp:txXfrm>
    </dsp:sp>
    <dsp:sp modelId="{BF318019-D927-714D-A94D-F725849890B7}">
      <dsp:nvSpPr>
        <dsp:cNvPr id="0" name=""/>
        <dsp:cNvSpPr/>
      </dsp:nvSpPr>
      <dsp:spPr>
        <a:xfrm>
          <a:off x="0" y="1088"/>
          <a:ext cx="1378915" cy="111592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968" tIns="110229" rIns="72968" bIns="110229" numCol="1" spcCol="1270" anchor="ctr" anchorCtr="0">
          <a:noAutofit/>
        </a:bodyPr>
        <a:lstStyle/>
        <a:p>
          <a:pPr marL="0" lvl="0" indent="0" algn="ctr" defTabSz="1244600">
            <a:lnSpc>
              <a:spcPct val="90000"/>
            </a:lnSpc>
            <a:spcBef>
              <a:spcPct val="0"/>
            </a:spcBef>
            <a:spcAft>
              <a:spcPct val="35000"/>
            </a:spcAft>
            <a:buNone/>
          </a:pPr>
          <a:r>
            <a:rPr lang="en-US" sz="2800" kern="1200"/>
            <a:t>Protect</a:t>
          </a:r>
        </a:p>
      </dsp:txBody>
      <dsp:txXfrm>
        <a:off x="0" y="1088"/>
        <a:ext cx="1378915" cy="1115925"/>
      </dsp:txXfrm>
    </dsp:sp>
    <dsp:sp modelId="{21865773-2293-6046-B09E-2325801D3262}">
      <dsp:nvSpPr>
        <dsp:cNvPr id="0" name=""/>
        <dsp:cNvSpPr/>
      </dsp:nvSpPr>
      <dsp:spPr>
        <a:xfrm>
          <a:off x="1378915" y="1183969"/>
          <a:ext cx="5515660" cy="1115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019" tIns="283445" rIns="107019" bIns="283445" numCol="1" spcCol="1270" anchor="ctr" anchorCtr="0">
          <a:noAutofit/>
        </a:bodyPr>
        <a:lstStyle/>
        <a:p>
          <a:pPr marL="0" lvl="0" indent="0" algn="l" defTabSz="1066800">
            <a:lnSpc>
              <a:spcPct val="90000"/>
            </a:lnSpc>
            <a:spcBef>
              <a:spcPct val="0"/>
            </a:spcBef>
            <a:spcAft>
              <a:spcPct val="35000"/>
            </a:spcAft>
            <a:buNone/>
          </a:pPr>
          <a:r>
            <a:rPr lang="en-US" sz="2400" kern="1200" dirty="0"/>
            <a:t> Cross contamination.</a:t>
          </a:r>
        </a:p>
      </dsp:txBody>
      <dsp:txXfrm>
        <a:off x="1378915" y="1183969"/>
        <a:ext cx="5515660" cy="1115925"/>
      </dsp:txXfrm>
    </dsp:sp>
    <dsp:sp modelId="{A539BBF4-00A2-E04E-80D6-2747F8D6709C}">
      <dsp:nvSpPr>
        <dsp:cNvPr id="0" name=""/>
        <dsp:cNvSpPr/>
      </dsp:nvSpPr>
      <dsp:spPr>
        <a:xfrm>
          <a:off x="0" y="1183969"/>
          <a:ext cx="1378915" cy="111592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968" tIns="110229" rIns="72968" bIns="110229" numCol="1" spcCol="1270" anchor="ctr" anchorCtr="0">
          <a:noAutofit/>
        </a:bodyPr>
        <a:lstStyle/>
        <a:p>
          <a:pPr marL="0" lvl="0" indent="0" algn="ctr" defTabSz="1244600">
            <a:lnSpc>
              <a:spcPct val="90000"/>
            </a:lnSpc>
            <a:spcBef>
              <a:spcPct val="0"/>
            </a:spcBef>
            <a:spcAft>
              <a:spcPct val="35000"/>
            </a:spcAft>
            <a:buNone/>
          </a:pPr>
          <a:r>
            <a:rPr lang="en-US" sz="2800" kern="1200"/>
            <a:t>Prevent</a:t>
          </a:r>
        </a:p>
      </dsp:txBody>
      <dsp:txXfrm>
        <a:off x="0" y="1183969"/>
        <a:ext cx="1378915" cy="1115925"/>
      </dsp:txXfrm>
    </dsp:sp>
    <dsp:sp modelId="{85C124B9-5ADA-C944-84D8-779C4118F452}">
      <dsp:nvSpPr>
        <dsp:cNvPr id="0" name=""/>
        <dsp:cNvSpPr/>
      </dsp:nvSpPr>
      <dsp:spPr>
        <a:xfrm>
          <a:off x="1378915" y="2366850"/>
          <a:ext cx="5515660" cy="1115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019" tIns="283445" rIns="107019" bIns="283445" numCol="1" spcCol="1270" anchor="ctr" anchorCtr="0">
          <a:noAutofit/>
        </a:bodyPr>
        <a:lstStyle/>
        <a:p>
          <a:pPr marL="0" lvl="0" indent="0" algn="l" defTabSz="1066800">
            <a:lnSpc>
              <a:spcPct val="90000"/>
            </a:lnSpc>
            <a:spcBef>
              <a:spcPct val="0"/>
            </a:spcBef>
            <a:spcAft>
              <a:spcPct val="35000"/>
            </a:spcAft>
            <a:buNone/>
          </a:pPr>
          <a:r>
            <a:rPr lang="en-US" sz="2400" kern="1200" dirty="0"/>
            <a:t>Info/evidence. </a:t>
          </a:r>
        </a:p>
      </dsp:txBody>
      <dsp:txXfrm>
        <a:off x="1378915" y="2366850"/>
        <a:ext cx="5515660" cy="1115925"/>
      </dsp:txXfrm>
    </dsp:sp>
    <dsp:sp modelId="{47E1EDB3-5465-8449-BC06-B8602238A82C}">
      <dsp:nvSpPr>
        <dsp:cNvPr id="0" name=""/>
        <dsp:cNvSpPr/>
      </dsp:nvSpPr>
      <dsp:spPr>
        <a:xfrm>
          <a:off x="0" y="2366850"/>
          <a:ext cx="1378915" cy="111592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968" tIns="110229" rIns="72968" bIns="110229" numCol="1" spcCol="1270" anchor="ctr" anchorCtr="0">
          <a:noAutofit/>
        </a:bodyPr>
        <a:lstStyle/>
        <a:p>
          <a:pPr marL="0" lvl="0" indent="0" algn="ctr" defTabSz="1244600">
            <a:lnSpc>
              <a:spcPct val="90000"/>
            </a:lnSpc>
            <a:spcBef>
              <a:spcPct val="0"/>
            </a:spcBef>
            <a:spcAft>
              <a:spcPct val="35000"/>
            </a:spcAft>
            <a:buNone/>
          </a:pPr>
          <a:r>
            <a:rPr lang="en-US" sz="2800" kern="1200"/>
            <a:t>Collect</a:t>
          </a:r>
        </a:p>
      </dsp:txBody>
      <dsp:txXfrm>
        <a:off x="0" y="2366850"/>
        <a:ext cx="1378915" cy="11159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575E6-37FF-954A-87DA-6C18C3AFBFA3}">
      <dsp:nvSpPr>
        <dsp:cNvPr id="0" name=""/>
        <dsp:cNvSpPr/>
      </dsp:nvSpPr>
      <dsp:spPr>
        <a:xfrm>
          <a:off x="841" y="648095"/>
          <a:ext cx="2954096" cy="1875851"/>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96518B6-8B67-4E41-8EC6-CFBB5B306B8B}">
      <dsp:nvSpPr>
        <dsp:cNvPr id="0" name=""/>
        <dsp:cNvSpPr/>
      </dsp:nvSpPr>
      <dsp:spPr>
        <a:xfrm>
          <a:off x="329074" y="959916"/>
          <a:ext cx="2954096" cy="1875851"/>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Secure/Arrest suspect if still at scene. </a:t>
          </a:r>
          <a:endParaRPr lang="en-US" sz="3500" kern="1200"/>
        </a:p>
      </dsp:txBody>
      <dsp:txXfrm>
        <a:off x="384016" y="1014858"/>
        <a:ext cx="2844212" cy="1765967"/>
      </dsp:txXfrm>
    </dsp:sp>
    <dsp:sp modelId="{5D33E276-4E5F-DA4E-854E-370208923D60}">
      <dsp:nvSpPr>
        <dsp:cNvPr id="0" name=""/>
        <dsp:cNvSpPr/>
      </dsp:nvSpPr>
      <dsp:spPr>
        <a:xfrm>
          <a:off x="3611404" y="648095"/>
          <a:ext cx="2954096" cy="1875851"/>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1341715-30EE-5F45-8DC3-D5ACC2FFF289}">
      <dsp:nvSpPr>
        <dsp:cNvPr id="0" name=""/>
        <dsp:cNvSpPr/>
      </dsp:nvSpPr>
      <dsp:spPr>
        <a:xfrm>
          <a:off x="3939637" y="959916"/>
          <a:ext cx="2954096" cy="1875851"/>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This may take place earlier or later. </a:t>
          </a:r>
          <a:endParaRPr lang="en-US" sz="3500" kern="1200"/>
        </a:p>
      </dsp:txBody>
      <dsp:txXfrm>
        <a:off x="3994579" y="1014858"/>
        <a:ext cx="2844212" cy="17659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2BC42-57B6-4314-A5DD-73B440D23552}">
      <dsp:nvSpPr>
        <dsp:cNvPr id="0" name=""/>
        <dsp:cNvSpPr/>
      </dsp:nvSpPr>
      <dsp:spPr>
        <a:xfrm>
          <a:off x="1393769" y="2395"/>
          <a:ext cx="2266545" cy="1561650"/>
        </a:xfrm>
        <a:prstGeom prst="round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5D41D5-2956-41EA-8187-B6C7FF0EC84F}">
      <dsp:nvSpPr>
        <dsp:cNvPr id="0" name=""/>
        <dsp:cNvSpPr/>
      </dsp:nvSpPr>
      <dsp:spPr>
        <a:xfrm>
          <a:off x="1420650" y="1653095"/>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found</a:t>
          </a:r>
        </a:p>
      </dsp:txBody>
      <dsp:txXfrm>
        <a:off x="1420650" y="1653095"/>
        <a:ext cx="2266545" cy="840888"/>
      </dsp:txXfrm>
    </dsp:sp>
    <dsp:sp modelId="{22845CD0-3CE0-4463-9880-0CA4AFD78B15}">
      <dsp:nvSpPr>
        <dsp:cNvPr id="0" name=""/>
        <dsp:cNvSpPr/>
      </dsp:nvSpPr>
      <dsp:spPr>
        <a:xfrm>
          <a:off x="3887064" y="2395"/>
          <a:ext cx="2266545" cy="1561650"/>
        </a:xfrm>
        <a:prstGeom prst="roundRect">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89DA4C-C8BF-4424-8BE1-2D6333AA1D4F}">
      <dsp:nvSpPr>
        <dsp:cNvPr id="0" name=""/>
        <dsp:cNvSpPr/>
      </dsp:nvSpPr>
      <dsp:spPr>
        <a:xfrm>
          <a:off x="4052499"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seized</a:t>
          </a:r>
        </a:p>
      </dsp:txBody>
      <dsp:txXfrm>
        <a:off x="4052499" y="1759981"/>
        <a:ext cx="2266545" cy="840888"/>
      </dsp:txXfrm>
    </dsp:sp>
    <dsp:sp modelId="{8DA6170D-44BF-4E92-BEA8-13D1133E79EC}">
      <dsp:nvSpPr>
        <dsp:cNvPr id="0" name=""/>
        <dsp:cNvSpPr/>
      </dsp:nvSpPr>
      <dsp:spPr>
        <a:xfrm>
          <a:off x="6380360" y="2395"/>
          <a:ext cx="2266545" cy="1561650"/>
        </a:xfrm>
        <a:prstGeom prst="roundRect">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78CB9-4027-48CB-B4A9-4578DEA652D1}">
      <dsp:nvSpPr>
        <dsp:cNvPr id="0" name=""/>
        <dsp:cNvSpPr/>
      </dsp:nvSpPr>
      <dsp:spPr>
        <a:xfrm>
          <a:off x="6332037"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time</a:t>
          </a:r>
          <a:r>
            <a:rPr lang="en-US" sz="2200" kern="1200" dirty="0">
              <a:solidFill>
                <a:schemeClr val="accent6"/>
              </a:solidFill>
            </a:rPr>
            <a:t> of seizure</a:t>
          </a:r>
        </a:p>
      </dsp:txBody>
      <dsp:txXfrm>
        <a:off x="6332037" y="1759981"/>
        <a:ext cx="2266545" cy="840888"/>
      </dsp:txXfrm>
    </dsp:sp>
    <dsp:sp modelId="{758E484B-F31B-4272-9DEC-4AFD472E4569}">
      <dsp:nvSpPr>
        <dsp:cNvPr id="0" name=""/>
        <dsp:cNvSpPr/>
      </dsp:nvSpPr>
      <dsp:spPr>
        <a:xfrm>
          <a:off x="8873656" y="2395"/>
          <a:ext cx="2266545" cy="1561650"/>
        </a:xfrm>
        <a:prstGeom prst="roundRect">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3FCC8B-6215-4939-BC87-A0F94AB00C16}">
      <dsp:nvSpPr>
        <dsp:cNvPr id="0" name=""/>
        <dsp:cNvSpPr/>
      </dsp:nvSpPr>
      <dsp:spPr>
        <a:xfrm>
          <a:off x="8899675"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date</a:t>
          </a:r>
          <a:r>
            <a:rPr lang="en-US" sz="2200" kern="1200" dirty="0">
              <a:solidFill>
                <a:schemeClr val="accent6"/>
              </a:solidFill>
            </a:rPr>
            <a:t> of  seizure</a:t>
          </a:r>
        </a:p>
      </dsp:txBody>
      <dsp:txXfrm>
        <a:off x="8899675" y="1759981"/>
        <a:ext cx="2266545" cy="840888"/>
      </dsp:txXfrm>
    </dsp:sp>
    <dsp:sp modelId="{BE38A284-E252-42BA-A399-E419617F6845}">
      <dsp:nvSpPr>
        <dsp:cNvPr id="0" name=""/>
        <dsp:cNvSpPr/>
      </dsp:nvSpPr>
      <dsp:spPr>
        <a:xfrm>
          <a:off x="5133712" y="2631588"/>
          <a:ext cx="2266545" cy="1561650"/>
        </a:xfrm>
        <a:prstGeom prst="roundRect">
          <a:avLst/>
        </a:prstGeom>
        <a:blipFill rotWithShape="1">
          <a:blip xmlns:r="http://schemas.openxmlformats.org/officeDocument/2006/relationships" r:embed="rId5"/>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659CC6-0D2B-4FE8-91C7-7A81D001575F}">
      <dsp:nvSpPr>
        <dsp:cNvPr id="0" name=""/>
        <dsp:cNvSpPr/>
      </dsp:nvSpPr>
      <dsp:spPr>
        <a:xfrm>
          <a:off x="1061976" y="4283853"/>
          <a:ext cx="10410018" cy="659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US" sz="2300" b="1" i="1" kern="1200" dirty="0">
              <a:solidFill>
                <a:schemeClr val="accent6"/>
              </a:solidFill>
            </a:rPr>
            <a:t>Whom</a:t>
          </a:r>
          <a:r>
            <a:rPr lang="en-US" sz="2300" kern="1200" dirty="0">
              <a:solidFill>
                <a:schemeClr val="accent6"/>
              </a:solidFill>
            </a:rPr>
            <a:t> it was seized by &amp; what was done with it after seizure</a:t>
          </a:r>
        </a:p>
      </dsp:txBody>
      <dsp:txXfrm>
        <a:off x="1061976" y="4283853"/>
        <a:ext cx="10410018" cy="6596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5B066-631F-9C4A-BF1E-3F5998101AED}">
      <dsp:nvSpPr>
        <dsp:cNvPr id="0" name=""/>
        <dsp:cNvSpPr/>
      </dsp:nvSpPr>
      <dsp:spPr>
        <a:xfrm>
          <a:off x="0" y="0"/>
          <a:ext cx="9799782"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96F269-7043-164A-8A8A-F1F8B8EBC32C}">
      <dsp:nvSpPr>
        <dsp:cNvPr id="0" name=""/>
        <dsp:cNvSpPr/>
      </dsp:nvSpPr>
      <dsp:spPr>
        <a:xfrm>
          <a:off x="0" y="0"/>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Commence upon arrival</a:t>
          </a:r>
          <a:endParaRPr lang="en-US" sz="2400" kern="1200" dirty="0"/>
        </a:p>
      </dsp:txBody>
      <dsp:txXfrm>
        <a:off x="0" y="0"/>
        <a:ext cx="9799782" cy="638094"/>
      </dsp:txXfrm>
    </dsp:sp>
    <dsp:sp modelId="{889B0F4F-21FB-BD43-88F1-A37BEFE0FEB0}">
      <dsp:nvSpPr>
        <dsp:cNvPr id="0" name=""/>
        <dsp:cNvSpPr/>
      </dsp:nvSpPr>
      <dsp:spPr>
        <a:xfrm>
          <a:off x="0" y="638094"/>
          <a:ext cx="9799782" cy="0"/>
        </a:xfrm>
        <a:prstGeom prst="line">
          <a:avLst/>
        </a:prstGeom>
        <a:solidFill>
          <a:schemeClr val="accent2">
            <a:shade val="80000"/>
            <a:hueOff val="-68774"/>
            <a:satOff val="1452"/>
            <a:lumOff val="3869"/>
            <a:alphaOff val="0"/>
          </a:schemeClr>
        </a:solidFill>
        <a:ln w="12700" cap="flat" cmpd="sng" algn="ctr">
          <a:solidFill>
            <a:schemeClr val="accent2">
              <a:shade val="80000"/>
              <a:hueOff val="-68774"/>
              <a:satOff val="1452"/>
              <a:lumOff val="38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561905-510A-6242-AA2F-3ACA417F1575}">
      <dsp:nvSpPr>
        <dsp:cNvPr id="0" name=""/>
        <dsp:cNvSpPr/>
      </dsp:nvSpPr>
      <dsp:spPr>
        <a:xfrm>
          <a:off x="0" y="638094"/>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Date</a:t>
          </a:r>
          <a:endParaRPr lang="en-US" sz="2400" kern="1200" dirty="0"/>
        </a:p>
      </dsp:txBody>
      <dsp:txXfrm>
        <a:off x="0" y="638094"/>
        <a:ext cx="9799782" cy="638094"/>
      </dsp:txXfrm>
    </dsp:sp>
    <dsp:sp modelId="{953007B5-119E-DC4B-9929-6C1C22D9377D}">
      <dsp:nvSpPr>
        <dsp:cNvPr id="0" name=""/>
        <dsp:cNvSpPr/>
      </dsp:nvSpPr>
      <dsp:spPr>
        <a:xfrm>
          <a:off x="0" y="1276189"/>
          <a:ext cx="9799782" cy="0"/>
        </a:xfrm>
        <a:prstGeom prst="line">
          <a:avLst/>
        </a:prstGeom>
        <a:solidFill>
          <a:schemeClr val="accent2">
            <a:shade val="80000"/>
            <a:hueOff val="-137547"/>
            <a:satOff val="2905"/>
            <a:lumOff val="7737"/>
            <a:alphaOff val="0"/>
          </a:schemeClr>
        </a:solidFill>
        <a:ln w="12700" cap="flat" cmpd="sng" algn="ctr">
          <a:solidFill>
            <a:schemeClr val="accent2">
              <a:shade val="80000"/>
              <a:hueOff val="-137547"/>
              <a:satOff val="2905"/>
              <a:lumOff val="77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55132-5117-964F-8B1B-CBD9DD65DD85}">
      <dsp:nvSpPr>
        <dsp:cNvPr id="0" name=""/>
        <dsp:cNvSpPr/>
      </dsp:nvSpPr>
      <dsp:spPr>
        <a:xfrm>
          <a:off x="0" y="1276188"/>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When? Where? What?</a:t>
          </a:r>
          <a:endParaRPr lang="en-US" sz="2400" kern="1200" dirty="0"/>
        </a:p>
      </dsp:txBody>
      <dsp:txXfrm>
        <a:off x="0" y="1276188"/>
        <a:ext cx="9799782" cy="638094"/>
      </dsp:txXfrm>
    </dsp:sp>
    <dsp:sp modelId="{F1B1FA56-1EDC-DB48-A30A-414FD6BD06B6}">
      <dsp:nvSpPr>
        <dsp:cNvPr id="0" name=""/>
        <dsp:cNvSpPr/>
      </dsp:nvSpPr>
      <dsp:spPr>
        <a:xfrm>
          <a:off x="0" y="1914283"/>
          <a:ext cx="9799782" cy="0"/>
        </a:xfrm>
        <a:prstGeom prst="line">
          <a:avLst/>
        </a:prstGeom>
        <a:solidFill>
          <a:schemeClr val="accent2">
            <a:shade val="80000"/>
            <a:hueOff val="-206321"/>
            <a:satOff val="4357"/>
            <a:lumOff val="11606"/>
            <a:alphaOff val="0"/>
          </a:schemeClr>
        </a:solidFill>
        <a:ln w="12700" cap="flat" cmpd="sng" algn="ctr">
          <a:solidFill>
            <a:schemeClr val="accent2">
              <a:shade val="80000"/>
              <a:hueOff val="-206321"/>
              <a:satOff val="4357"/>
              <a:lumOff val="116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93682F-7522-F446-A51E-33A56642F022}">
      <dsp:nvSpPr>
        <dsp:cNvPr id="0" name=""/>
        <dsp:cNvSpPr/>
      </dsp:nvSpPr>
      <dsp:spPr>
        <a:xfrm>
          <a:off x="0" y="1914283"/>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Name</a:t>
          </a:r>
          <a:endParaRPr lang="en-US" sz="2400" kern="1200" dirty="0"/>
        </a:p>
      </dsp:txBody>
      <dsp:txXfrm>
        <a:off x="0" y="1914283"/>
        <a:ext cx="9799782" cy="638094"/>
      </dsp:txXfrm>
    </dsp:sp>
    <dsp:sp modelId="{B1294AE8-75BD-F94E-9F4F-21C9E292C64A}">
      <dsp:nvSpPr>
        <dsp:cNvPr id="0" name=""/>
        <dsp:cNvSpPr/>
      </dsp:nvSpPr>
      <dsp:spPr>
        <a:xfrm>
          <a:off x="0" y="2552378"/>
          <a:ext cx="9799782" cy="0"/>
        </a:xfrm>
        <a:prstGeom prst="line">
          <a:avLst/>
        </a:prstGeom>
        <a:solidFill>
          <a:schemeClr val="accent2">
            <a:shade val="80000"/>
            <a:hueOff val="-275094"/>
            <a:satOff val="5809"/>
            <a:lumOff val="15475"/>
            <a:alphaOff val="0"/>
          </a:schemeClr>
        </a:solidFill>
        <a:ln w="12700" cap="flat" cmpd="sng" algn="ctr">
          <a:solidFill>
            <a:schemeClr val="accent2">
              <a:shade val="80000"/>
              <a:hueOff val="-275094"/>
              <a:satOff val="5809"/>
              <a:lumOff val="154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342497-336A-F447-A3B9-27FD20687706}">
      <dsp:nvSpPr>
        <dsp:cNvPr id="0" name=""/>
        <dsp:cNvSpPr/>
      </dsp:nvSpPr>
      <dsp:spPr>
        <a:xfrm>
          <a:off x="0" y="255237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entered scene</a:t>
          </a:r>
          <a:endParaRPr lang="en-US" sz="2400" kern="1200" dirty="0"/>
        </a:p>
      </dsp:txBody>
      <dsp:txXfrm>
        <a:off x="0" y="2552377"/>
        <a:ext cx="9799782" cy="638094"/>
      </dsp:txXfrm>
    </dsp:sp>
    <dsp:sp modelId="{671AB5B5-1A79-E34B-9F69-7FB693815ADE}">
      <dsp:nvSpPr>
        <dsp:cNvPr id="0" name=""/>
        <dsp:cNvSpPr/>
      </dsp:nvSpPr>
      <dsp:spPr>
        <a:xfrm>
          <a:off x="0" y="3190472"/>
          <a:ext cx="9799782" cy="0"/>
        </a:xfrm>
        <a:prstGeom prst="line">
          <a:avLst/>
        </a:prstGeom>
        <a:solidFill>
          <a:schemeClr val="accent2">
            <a:shade val="80000"/>
            <a:hueOff val="-343868"/>
            <a:satOff val="7261"/>
            <a:lumOff val="19344"/>
            <a:alphaOff val="0"/>
          </a:schemeClr>
        </a:solidFill>
        <a:ln w="12700" cap="flat" cmpd="sng" algn="ctr">
          <a:solidFill>
            <a:schemeClr val="accent2">
              <a:shade val="80000"/>
              <a:hueOff val="-343868"/>
              <a:satOff val="7261"/>
              <a:lumOff val="193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591053-97BB-3A4C-B9CC-83770F676D24}">
      <dsp:nvSpPr>
        <dsp:cNvPr id="0" name=""/>
        <dsp:cNvSpPr/>
      </dsp:nvSpPr>
      <dsp:spPr>
        <a:xfrm>
          <a:off x="0" y="3190472"/>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left</a:t>
          </a:r>
          <a:endParaRPr lang="en-US" sz="2400" kern="1200" dirty="0"/>
        </a:p>
      </dsp:txBody>
      <dsp:txXfrm>
        <a:off x="0" y="3190472"/>
        <a:ext cx="9799782" cy="638094"/>
      </dsp:txXfrm>
    </dsp:sp>
    <dsp:sp modelId="{17ED15ED-55B1-2848-AD11-9A4D6EC47C26}">
      <dsp:nvSpPr>
        <dsp:cNvPr id="0" name=""/>
        <dsp:cNvSpPr/>
      </dsp:nvSpPr>
      <dsp:spPr>
        <a:xfrm>
          <a:off x="0" y="3828566"/>
          <a:ext cx="9799782" cy="0"/>
        </a:xfrm>
        <a:prstGeom prst="line">
          <a:avLst/>
        </a:prstGeom>
        <a:solidFill>
          <a:schemeClr val="accent2">
            <a:shade val="80000"/>
            <a:hueOff val="-412641"/>
            <a:satOff val="8714"/>
            <a:lumOff val="23212"/>
            <a:alphaOff val="0"/>
          </a:schemeClr>
        </a:solidFill>
        <a:ln w="12700" cap="flat" cmpd="sng" algn="ctr">
          <a:solidFill>
            <a:schemeClr val="accent2">
              <a:shade val="80000"/>
              <a:hueOff val="-412641"/>
              <a:satOff val="8714"/>
              <a:lumOff val="232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C24BD6-48E4-1148-959E-5461716FA569}">
      <dsp:nvSpPr>
        <dsp:cNvPr id="0" name=""/>
        <dsp:cNvSpPr/>
      </dsp:nvSpPr>
      <dsp:spPr>
        <a:xfrm>
          <a:off x="0" y="382856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the log is handed to</a:t>
          </a:r>
          <a:endParaRPr lang="en-US" sz="2400" kern="1200" dirty="0"/>
        </a:p>
      </dsp:txBody>
      <dsp:txXfrm>
        <a:off x="0" y="3828567"/>
        <a:ext cx="9799782" cy="638094"/>
      </dsp:txXfrm>
    </dsp:sp>
    <dsp:sp modelId="{BA407074-57C3-3047-9075-A476C97FA840}">
      <dsp:nvSpPr>
        <dsp:cNvPr id="0" name=""/>
        <dsp:cNvSpPr/>
      </dsp:nvSpPr>
      <dsp:spPr>
        <a:xfrm>
          <a:off x="0" y="4466661"/>
          <a:ext cx="9799782"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446515-A29C-D142-A4D8-4B5D2103F5C3}">
      <dsp:nvSpPr>
        <dsp:cNvPr id="0" name=""/>
        <dsp:cNvSpPr/>
      </dsp:nvSpPr>
      <dsp:spPr>
        <a:xfrm>
          <a:off x="0" y="4466661"/>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Signature</a:t>
          </a:r>
          <a:endParaRPr lang="en-US" sz="2400" kern="1200" dirty="0"/>
        </a:p>
      </dsp:txBody>
      <dsp:txXfrm>
        <a:off x="0" y="4466661"/>
        <a:ext cx="9799782" cy="63809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FDE5E6-F7AB-1F4D-9087-8E2739B06E03}">
      <dsp:nvSpPr>
        <dsp:cNvPr id="0" name=""/>
        <dsp:cNvSpPr/>
      </dsp:nvSpPr>
      <dsp:spPr>
        <a:xfrm>
          <a:off x="0" y="586438"/>
          <a:ext cx="3245768" cy="19474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MG12 Exhibit list</a:t>
          </a:r>
        </a:p>
      </dsp:txBody>
      <dsp:txXfrm>
        <a:off x="0" y="586438"/>
        <a:ext cx="3245768" cy="1947461"/>
      </dsp:txXfrm>
    </dsp:sp>
    <dsp:sp modelId="{A4E1039C-C4EC-7741-919E-8D594D3344B1}">
      <dsp:nvSpPr>
        <dsp:cNvPr id="0" name=""/>
        <dsp:cNvSpPr/>
      </dsp:nvSpPr>
      <dsp:spPr>
        <a:xfrm>
          <a:off x="3570345" y="586438"/>
          <a:ext cx="3245768" cy="1947461"/>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Exhibit Labels</a:t>
          </a:r>
          <a:endParaRPr lang="en-US" sz="2400" kern="1200" dirty="0"/>
        </a:p>
      </dsp:txBody>
      <dsp:txXfrm>
        <a:off x="3570345" y="586438"/>
        <a:ext cx="3245768" cy="1947461"/>
      </dsp:txXfrm>
    </dsp:sp>
    <dsp:sp modelId="{B8CD0FDB-2831-8144-A38E-CEE5961E6A26}">
      <dsp:nvSpPr>
        <dsp:cNvPr id="0" name=""/>
        <dsp:cNvSpPr/>
      </dsp:nvSpPr>
      <dsp:spPr>
        <a:xfrm>
          <a:off x="7140690" y="586438"/>
          <a:ext cx="3245768" cy="1947461"/>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a:t>Remember continuity</a:t>
          </a:r>
          <a:endParaRPr lang="en-US" sz="2800" b="1" i="1" u="sng" kern="1200" dirty="0"/>
        </a:p>
      </dsp:txBody>
      <dsp:txXfrm>
        <a:off x="7140690" y="586438"/>
        <a:ext cx="3245768" cy="1947461"/>
      </dsp:txXfrm>
    </dsp:sp>
    <dsp:sp modelId="{E20F8139-B4E9-3242-8BAF-22222B267255}">
      <dsp:nvSpPr>
        <dsp:cNvPr id="0" name=""/>
        <dsp:cNvSpPr/>
      </dsp:nvSpPr>
      <dsp:spPr>
        <a:xfrm>
          <a:off x="0" y="2858475"/>
          <a:ext cx="3245768" cy="1947461"/>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Remember unused material</a:t>
          </a:r>
        </a:p>
      </dsp:txBody>
      <dsp:txXfrm>
        <a:off x="0" y="2858475"/>
        <a:ext cx="3245768" cy="1947461"/>
      </dsp:txXfrm>
    </dsp:sp>
    <dsp:sp modelId="{5B4F6581-0661-274A-9C6C-F92B1BA6F7B4}">
      <dsp:nvSpPr>
        <dsp:cNvPr id="0" name=""/>
        <dsp:cNvSpPr/>
      </dsp:nvSpPr>
      <dsp:spPr>
        <a:xfrm>
          <a:off x="3570345" y="2858475"/>
          <a:ext cx="3245768" cy="1947461"/>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Storage (it may need to be produced in court or for forensic exam later)</a:t>
          </a:r>
          <a:endParaRPr lang="en-US" sz="2400" kern="1200" dirty="0"/>
        </a:p>
      </dsp:txBody>
      <dsp:txXfrm>
        <a:off x="3570345" y="2858475"/>
        <a:ext cx="3245768" cy="1947461"/>
      </dsp:txXfrm>
    </dsp:sp>
    <dsp:sp modelId="{117530BD-C990-434F-8A71-6D10D735E0A0}">
      <dsp:nvSpPr>
        <dsp:cNvPr id="0" name=""/>
        <dsp:cNvSpPr/>
      </dsp:nvSpPr>
      <dsp:spPr>
        <a:xfrm>
          <a:off x="7140690" y="2858475"/>
          <a:ext cx="3245768" cy="1947461"/>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Return or destruction at the end of the case</a:t>
          </a:r>
          <a:endParaRPr lang="en-US" sz="2400" kern="1200" dirty="0"/>
        </a:p>
      </dsp:txBody>
      <dsp:txXfrm>
        <a:off x="7140690" y="2858475"/>
        <a:ext cx="3245768" cy="194746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85534-0FE1-4DE2-BBFF-2C7A613881F7}">
      <dsp:nvSpPr>
        <dsp:cNvPr id="0" name=""/>
        <dsp:cNvSpPr/>
      </dsp:nvSpPr>
      <dsp:spPr>
        <a:xfrm>
          <a:off x="4781" y="1026227"/>
          <a:ext cx="2090459" cy="1254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Crime Scene Investigators</a:t>
          </a:r>
        </a:p>
      </dsp:txBody>
      <dsp:txXfrm>
        <a:off x="41517" y="1062963"/>
        <a:ext cx="2016987" cy="1180803"/>
      </dsp:txXfrm>
    </dsp:sp>
    <dsp:sp modelId="{7AA7B3AF-D7CB-40BC-A593-85B0934E2D01}">
      <dsp:nvSpPr>
        <dsp:cNvPr id="0" name=""/>
        <dsp:cNvSpPr/>
      </dsp:nvSpPr>
      <dsp:spPr>
        <a:xfrm>
          <a:off x="2279201" y="1394148"/>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2279201" y="1497835"/>
        <a:ext cx="310224" cy="311059"/>
      </dsp:txXfrm>
    </dsp:sp>
    <dsp:sp modelId="{1B69FE72-1B4F-4AF8-9100-1BF35A039AC7}">
      <dsp:nvSpPr>
        <dsp:cNvPr id="0" name=""/>
        <dsp:cNvSpPr/>
      </dsp:nvSpPr>
      <dsp:spPr>
        <a:xfrm>
          <a:off x="2931424" y="1026227"/>
          <a:ext cx="2090459" cy="125427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Collision Investigation Unit</a:t>
          </a:r>
        </a:p>
      </dsp:txBody>
      <dsp:txXfrm>
        <a:off x="2968160" y="1062963"/>
        <a:ext cx="2016987" cy="1180803"/>
      </dsp:txXfrm>
    </dsp:sp>
    <dsp:sp modelId="{C92A5F6B-ED43-4135-A4EB-049217574885}">
      <dsp:nvSpPr>
        <dsp:cNvPr id="0" name=""/>
        <dsp:cNvSpPr/>
      </dsp:nvSpPr>
      <dsp:spPr>
        <a:xfrm>
          <a:off x="5205844" y="1394148"/>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5205844" y="1497835"/>
        <a:ext cx="310224" cy="311059"/>
      </dsp:txXfrm>
    </dsp:sp>
    <dsp:sp modelId="{F6793995-355F-49C4-A797-CA043AEC8883}">
      <dsp:nvSpPr>
        <dsp:cNvPr id="0" name=""/>
        <dsp:cNvSpPr/>
      </dsp:nvSpPr>
      <dsp:spPr>
        <a:xfrm>
          <a:off x="5858067" y="1026227"/>
          <a:ext cx="2090459" cy="125427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Crown Prosecution Service</a:t>
          </a:r>
        </a:p>
      </dsp:txBody>
      <dsp:txXfrm>
        <a:off x="5894803" y="1062963"/>
        <a:ext cx="2016987" cy="1180803"/>
      </dsp:txXfrm>
    </dsp:sp>
    <dsp:sp modelId="{76AD7C85-553D-4466-887F-7B19018F6635}">
      <dsp:nvSpPr>
        <dsp:cNvPr id="0" name=""/>
        <dsp:cNvSpPr/>
      </dsp:nvSpPr>
      <dsp:spPr>
        <a:xfrm>
          <a:off x="8132487" y="1394148"/>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132487" y="1497835"/>
        <a:ext cx="310224" cy="311059"/>
      </dsp:txXfrm>
    </dsp:sp>
    <dsp:sp modelId="{C0297278-F40C-4E2B-B1CA-B295A728C5A4}">
      <dsp:nvSpPr>
        <dsp:cNvPr id="0" name=""/>
        <dsp:cNvSpPr/>
      </dsp:nvSpPr>
      <dsp:spPr>
        <a:xfrm>
          <a:off x="8784711" y="1026227"/>
          <a:ext cx="2090459" cy="1254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Social services</a:t>
          </a:r>
        </a:p>
      </dsp:txBody>
      <dsp:txXfrm>
        <a:off x="8821447" y="1062963"/>
        <a:ext cx="2016987" cy="1180803"/>
      </dsp:txXfrm>
    </dsp:sp>
    <dsp:sp modelId="{C8D956DD-DF2A-4795-B834-8C00C0B222AE}">
      <dsp:nvSpPr>
        <dsp:cNvPr id="0" name=""/>
        <dsp:cNvSpPr/>
      </dsp:nvSpPr>
      <dsp:spPr>
        <a:xfrm rot="5400000">
          <a:off x="9608352" y="2426835"/>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9674412" y="2464463"/>
        <a:ext cx="311059" cy="310224"/>
      </dsp:txXfrm>
    </dsp:sp>
    <dsp:sp modelId="{FC073A07-CC35-40C4-A03C-34DB095020EE}">
      <dsp:nvSpPr>
        <dsp:cNvPr id="0" name=""/>
        <dsp:cNvSpPr/>
      </dsp:nvSpPr>
      <dsp:spPr>
        <a:xfrm>
          <a:off x="8784711" y="3116686"/>
          <a:ext cx="2090459" cy="125427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Detectives</a:t>
          </a:r>
        </a:p>
      </dsp:txBody>
      <dsp:txXfrm>
        <a:off x="8821447" y="3153422"/>
        <a:ext cx="2016987" cy="1180803"/>
      </dsp:txXfrm>
    </dsp:sp>
    <dsp:sp modelId="{669B6DC1-5472-4BF6-BE4A-87CDFF5C9BA4}">
      <dsp:nvSpPr>
        <dsp:cNvPr id="0" name=""/>
        <dsp:cNvSpPr/>
      </dsp:nvSpPr>
      <dsp:spPr>
        <a:xfrm rot="10800000">
          <a:off x="8157573" y="3484607"/>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8290526" y="3588294"/>
        <a:ext cx="310224" cy="311059"/>
      </dsp:txXfrm>
    </dsp:sp>
    <dsp:sp modelId="{66B3A591-23DD-4E16-A229-E283706234CE}">
      <dsp:nvSpPr>
        <dsp:cNvPr id="0" name=""/>
        <dsp:cNvSpPr/>
      </dsp:nvSpPr>
      <dsp:spPr>
        <a:xfrm>
          <a:off x="5858067" y="3116686"/>
          <a:ext cx="2090459" cy="125427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Phone providers</a:t>
          </a:r>
        </a:p>
      </dsp:txBody>
      <dsp:txXfrm>
        <a:off x="5894803" y="3153422"/>
        <a:ext cx="2016987" cy="1180803"/>
      </dsp:txXfrm>
    </dsp:sp>
    <dsp:sp modelId="{4D7E1860-4AE5-4F2C-8381-6A6F19905B80}">
      <dsp:nvSpPr>
        <dsp:cNvPr id="0" name=""/>
        <dsp:cNvSpPr/>
      </dsp:nvSpPr>
      <dsp:spPr>
        <a:xfrm rot="10800000">
          <a:off x="5230930" y="3484607"/>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5363883" y="3588294"/>
        <a:ext cx="310224" cy="311059"/>
      </dsp:txXfrm>
    </dsp:sp>
    <dsp:sp modelId="{D4DC3D11-FF78-429D-BF21-3D9565449D60}">
      <dsp:nvSpPr>
        <dsp:cNvPr id="0" name=""/>
        <dsp:cNvSpPr/>
      </dsp:nvSpPr>
      <dsp:spPr>
        <a:xfrm>
          <a:off x="2931424" y="3116686"/>
          <a:ext cx="2090459" cy="1254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Dog Handlers</a:t>
          </a:r>
        </a:p>
      </dsp:txBody>
      <dsp:txXfrm>
        <a:off x="2968160" y="3153422"/>
        <a:ext cx="2016987" cy="118080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B233A-2F59-4D86-83E5-17B5F1A495CE}">
      <dsp:nvSpPr>
        <dsp:cNvPr id="0" name=""/>
        <dsp:cNvSpPr/>
      </dsp:nvSpPr>
      <dsp:spPr>
        <a:xfrm>
          <a:off x="4092" y="464178"/>
          <a:ext cx="1789361" cy="1073617"/>
        </a:xfrm>
        <a:prstGeom prst="roundRect">
          <a:avLst>
            <a:gd name="adj" fmla="val 10000"/>
          </a:avLst>
        </a:prstGeom>
        <a:solidFill>
          <a:schemeClr val="accent4">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Managing scenes</a:t>
          </a:r>
          <a:endParaRPr lang="en-US" sz="2400" kern="1200" dirty="0"/>
        </a:p>
      </dsp:txBody>
      <dsp:txXfrm>
        <a:off x="35537" y="495623"/>
        <a:ext cx="1726471" cy="1010727"/>
      </dsp:txXfrm>
    </dsp:sp>
    <dsp:sp modelId="{0CF7FA28-4467-4B9B-B738-AC33E8D88EF9}">
      <dsp:nvSpPr>
        <dsp:cNvPr id="0" name=""/>
        <dsp:cNvSpPr/>
      </dsp:nvSpPr>
      <dsp:spPr>
        <a:xfrm>
          <a:off x="1950918" y="779106"/>
          <a:ext cx="379344" cy="443761"/>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1950918" y="867858"/>
        <a:ext cx="265541" cy="266257"/>
      </dsp:txXfrm>
    </dsp:sp>
    <dsp:sp modelId="{3473D717-27C9-4E0C-9D84-3DDC9F38BEB7}">
      <dsp:nvSpPr>
        <dsp:cNvPr id="0" name=""/>
        <dsp:cNvSpPr/>
      </dsp:nvSpPr>
      <dsp:spPr>
        <a:xfrm>
          <a:off x="2509199" y="464178"/>
          <a:ext cx="1789361" cy="1073617"/>
        </a:xfrm>
        <a:prstGeom prst="roundRect">
          <a:avLst>
            <a:gd name="adj" fmla="val 10000"/>
          </a:avLst>
        </a:prstGeom>
        <a:solidFill>
          <a:schemeClr val="accent4">
            <a:shade val="80000"/>
            <a:hueOff val="-85547"/>
            <a:satOff val="0"/>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Identifying scenes</a:t>
          </a:r>
          <a:endParaRPr lang="en-US" sz="2400" kern="1200" dirty="0"/>
        </a:p>
      </dsp:txBody>
      <dsp:txXfrm>
        <a:off x="2540644" y="495623"/>
        <a:ext cx="1726471" cy="1010727"/>
      </dsp:txXfrm>
    </dsp:sp>
    <dsp:sp modelId="{61C679A1-7FA3-49E8-BD85-146D26903E99}">
      <dsp:nvSpPr>
        <dsp:cNvPr id="0" name=""/>
        <dsp:cNvSpPr/>
      </dsp:nvSpPr>
      <dsp:spPr>
        <a:xfrm>
          <a:off x="4456024" y="779106"/>
          <a:ext cx="379344" cy="443761"/>
        </a:xfrm>
        <a:prstGeom prst="rightArrow">
          <a:avLst>
            <a:gd name="adj1" fmla="val 60000"/>
            <a:gd name="adj2" fmla="val 50000"/>
          </a:avLst>
        </a:prstGeom>
        <a:solidFill>
          <a:schemeClr val="accent4">
            <a:shade val="90000"/>
            <a:hueOff val="-103174"/>
            <a:satOff val="0"/>
            <a:lumOff val="62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456024" y="867858"/>
        <a:ext cx="265541" cy="266257"/>
      </dsp:txXfrm>
    </dsp:sp>
    <dsp:sp modelId="{A9B541DD-8892-4F93-946E-EB0300D54095}">
      <dsp:nvSpPr>
        <dsp:cNvPr id="0" name=""/>
        <dsp:cNvSpPr/>
      </dsp:nvSpPr>
      <dsp:spPr>
        <a:xfrm>
          <a:off x="5014305" y="464178"/>
          <a:ext cx="1789361" cy="1073617"/>
        </a:xfrm>
        <a:prstGeom prst="roundRect">
          <a:avLst>
            <a:gd name="adj" fmla="val 10000"/>
          </a:avLst>
        </a:prstGeom>
        <a:solidFill>
          <a:schemeClr val="accent4">
            <a:shade val="80000"/>
            <a:hueOff val="-171094"/>
            <a:satOff val="0"/>
            <a:lumOff val="112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Securing the scene</a:t>
          </a:r>
          <a:endParaRPr lang="en-US" sz="2400" kern="1200" dirty="0"/>
        </a:p>
      </dsp:txBody>
      <dsp:txXfrm>
        <a:off x="5045750" y="495623"/>
        <a:ext cx="1726471" cy="1010727"/>
      </dsp:txXfrm>
    </dsp:sp>
    <dsp:sp modelId="{0D0E8ABE-D01B-49B7-9BAA-F64C535F9633}">
      <dsp:nvSpPr>
        <dsp:cNvPr id="0" name=""/>
        <dsp:cNvSpPr/>
      </dsp:nvSpPr>
      <dsp:spPr>
        <a:xfrm>
          <a:off x="6961131" y="779106"/>
          <a:ext cx="379344" cy="443761"/>
        </a:xfrm>
        <a:prstGeom prst="rightArrow">
          <a:avLst>
            <a:gd name="adj1" fmla="val 60000"/>
            <a:gd name="adj2" fmla="val 50000"/>
          </a:avLst>
        </a:prstGeom>
        <a:solidFill>
          <a:schemeClr val="accent4">
            <a:shade val="90000"/>
            <a:hueOff val="-206347"/>
            <a:satOff val="0"/>
            <a:lumOff val="125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961131" y="867858"/>
        <a:ext cx="265541" cy="266257"/>
      </dsp:txXfrm>
    </dsp:sp>
    <dsp:sp modelId="{B27EA9DE-D266-4A1D-8E98-F21162ADBD54}">
      <dsp:nvSpPr>
        <dsp:cNvPr id="0" name=""/>
        <dsp:cNvSpPr/>
      </dsp:nvSpPr>
      <dsp:spPr>
        <a:xfrm>
          <a:off x="7519412" y="464178"/>
          <a:ext cx="1789361" cy="1073617"/>
        </a:xfrm>
        <a:prstGeom prst="roundRect">
          <a:avLst>
            <a:gd name="adj" fmla="val 10000"/>
          </a:avLst>
        </a:prstGeom>
        <a:solidFill>
          <a:schemeClr val="accent4">
            <a:shade val="80000"/>
            <a:hueOff val="-256642"/>
            <a:satOff val="0"/>
            <a:lumOff val="169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Cross-contamination</a:t>
          </a:r>
          <a:endParaRPr lang="en-US" sz="2400" kern="1200" dirty="0"/>
        </a:p>
      </dsp:txBody>
      <dsp:txXfrm>
        <a:off x="7550857" y="495623"/>
        <a:ext cx="1726471" cy="1010727"/>
      </dsp:txXfrm>
    </dsp:sp>
    <dsp:sp modelId="{D6BF2B0D-98F9-4414-86E9-71A94CB52B35}">
      <dsp:nvSpPr>
        <dsp:cNvPr id="0" name=""/>
        <dsp:cNvSpPr/>
      </dsp:nvSpPr>
      <dsp:spPr>
        <a:xfrm rot="5400000">
          <a:off x="8224421" y="1663050"/>
          <a:ext cx="379344" cy="443761"/>
        </a:xfrm>
        <a:prstGeom prst="rightArrow">
          <a:avLst>
            <a:gd name="adj1" fmla="val 60000"/>
            <a:gd name="adj2" fmla="val 50000"/>
          </a:avLst>
        </a:prstGeom>
        <a:solidFill>
          <a:schemeClr val="accent4">
            <a:shade val="90000"/>
            <a:hueOff val="-309521"/>
            <a:satOff val="0"/>
            <a:lumOff val="18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8280965" y="1695259"/>
        <a:ext cx="266257" cy="265541"/>
      </dsp:txXfrm>
    </dsp:sp>
    <dsp:sp modelId="{EE08893C-9347-4B22-80A3-69D9D026F2BB}">
      <dsp:nvSpPr>
        <dsp:cNvPr id="0" name=""/>
        <dsp:cNvSpPr/>
      </dsp:nvSpPr>
      <dsp:spPr>
        <a:xfrm>
          <a:off x="7519412" y="2253540"/>
          <a:ext cx="1789361" cy="1073617"/>
        </a:xfrm>
        <a:prstGeom prst="roundRect">
          <a:avLst>
            <a:gd name="adj" fmla="val 10000"/>
          </a:avLst>
        </a:prstGeom>
        <a:solidFill>
          <a:schemeClr val="accent4">
            <a:shade val="80000"/>
            <a:hueOff val="-342189"/>
            <a:satOff val="0"/>
            <a:lumOff val="225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Preserving the scene</a:t>
          </a:r>
          <a:endParaRPr lang="en-US" sz="2400" kern="1200" dirty="0"/>
        </a:p>
      </dsp:txBody>
      <dsp:txXfrm>
        <a:off x="7550857" y="2284985"/>
        <a:ext cx="1726471" cy="1010727"/>
      </dsp:txXfrm>
    </dsp:sp>
    <dsp:sp modelId="{AE51C0E5-A6F9-41FD-A109-D416D2FC4ABB}">
      <dsp:nvSpPr>
        <dsp:cNvPr id="0" name=""/>
        <dsp:cNvSpPr/>
      </dsp:nvSpPr>
      <dsp:spPr>
        <a:xfrm rot="10800000">
          <a:off x="6982603" y="2568468"/>
          <a:ext cx="379344" cy="443761"/>
        </a:xfrm>
        <a:prstGeom prst="rightArrow">
          <a:avLst>
            <a:gd name="adj1" fmla="val 60000"/>
            <a:gd name="adj2" fmla="val 50000"/>
          </a:avLst>
        </a:prstGeom>
        <a:solidFill>
          <a:schemeClr val="accent4">
            <a:shade val="90000"/>
            <a:hueOff val="-412694"/>
            <a:satOff val="0"/>
            <a:lumOff val="2516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7096406" y="2657220"/>
        <a:ext cx="265541" cy="266257"/>
      </dsp:txXfrm>
    </dsp:sp>
    <dsp:sp modelId="{30EA1019-65F0-4E89-BE5D-4A93FDF495B1}">
      <dsp:nvSpPr>
        <dsp:cNvPr id="0" name=""/>
        <dsp:cNvSpPr/>
      </dsp:nvSpPr>
      <dsp:spPr>
        <a:xfrm>
          <a:off x="5014305" y="2253540"/>
          <a:ext cx="1789361" cy="1073617"/>
        </a:xfrm>
        <a:prstGeom prst="roundRect">
          <a:avLst>
            <a:gd name="adj" fmla="val 10000"/>
          </a:avLst>
        </a:prstGeom>
        <a:solidFill>
          <a:schemeClr val="accent4">
            <a:shade val="80000"/>
            <a:hueOff val="-427736"/>
            <a:satOff val="0"/>
            <a:lumOff val="28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Searching &amp; examining the scene</a:t>
          </a:r>
          <a:endParaRPr lang="en-US" sz="2400" kern="1200" dirty="0"/>
        </a:p>
      </dsp:txBody>
      <dsp:txXfrm>
        <a:off x="5045750" y="2284985"/>
        <a:ext cx="1726471" cy="1010727"/>
      </dsp:txXfrm>
    </dsp:sp>
    <dsp:sp modelId="{EF334878-9423-418D-B51C-3014861677F0}">
      <dsp:nvSpPr>
        <dsp:cNvPr id="0" name=""/>
        <dsp:cNvSpPr/>
      </dsp:nvSpPr>
      <dsp:spPr>
        <a:xfrm rot="10800000">
          <a:off x="4477497" y="2568468"/>
          <a:ext cx="379344" cy="443761"/>
        </a:xfrm>
        <a:prstGeom prst="rightArrow">
          <a:avLst>
            <a:gd name="adj1" fmla="val 60000"/>
            <a:gd name="adj2" fmla="val 50000"/>
          </a:avLst>
        </a:prstGeom>
        <a:solidFill>
          <a:schemeClr val="accent4">
            <a:shade val="90000"/>
            <a:hueOff val="-515868"/>
            <a:satOff val="0"/>
            <a:lumOff val="3145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4591300" y="2657220"/>
        <a:ext cx="265541" cy="266257"/>
      </dsp:txXfrm>
    </dsp:sp>
    <dsp:sp modelId="{FFF2687B-9263-4AB9-87F3-34971C0AD21B}">
      <dsp:nvSpPr>
        <dsp:cNvPr id="0" name=""/>
        <dsp:cNvSpPr/>
      </dsp:nvSpPr>
      <dsp:spPr>
        <a:xfrm>
          <a:off x="2509199" y="2253540"/>
          <a:ext cx="1789361" cy="1073617"/>
        </a:xfrm>
        <a:prstGeom prst="roundRect">
          <a:avLst>
            <a:gd name="adj" fmla="val 10000"/>
          </a:avLst>
        </a:prstGeom>
        <a:solidFill>
          <a:schemeClr val="accent4">
            <a:shade val="80000"/>
            <a:hueOff val="-513283"/>
            <a:satOff val="0"/>
            <a:lumOff val="338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Releasing the scene</a:t>
          </a:r>
        </a:p>
      </dsp:txBody>
      <dsp:txXfrm>
        <a:off x="2540644" y="2284985"/>
        <a:ext cx="1726471" cy="101072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79E7-FF01-4382-8A94-86D61ADF55F7}">
      <dsp:nvSpPr>
        <dsp:cNvPr id="0" name=""/>
        <dsp:cNvSpPr/>
      </dsp:nvSpPr>
      <dsp:spPr>
        <a:xfrm>
          <a:off x="3660551" y="2819499"/>
          <a:ext cx="2368328" cy="2368328"/>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b="1" kern="1200"/>
            <a:t>CAP</a:t>
          </a:r>
          <a:endParaRPr lang="en-US" sz="6500" b="1" kern="1200" dirty="0"/>
        </a:p>
      </dsp:txBody>
      <dsp:txXfrm>
        <a:off x="4007385" y="3166333"/>
        <a:ext cx="1674660" cy="1674660"/>
      </dsp:txXfrm>
    </dsp:sp>
    <dsp:sp modelId="{C4AB4441-2D3D-4CBC-A5B0-0565C7CBBC90}">
      <dsp:nvSpPr>
        <dsp:cNvPr id="0" name=""/>
        <dsp:cNvSpPr/>
      </dsp:nvSpPr>
      <dsp:spPr>
        <a:xfrm rot="12900000">
          <a:off x="2139003"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56AAB0-3382-4570-A059-297DA7A6BF63}">
      <dsp:nvSpPr>
        <dsp:cNvPr id="0" name=""/>
        <dsp:cNvSpPr/>
      </dsp:nvSpPr>
      <dsp:spPr>
        <a:xfrm>
          <a:off x="1178005"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C</a:t>
          </a:r>
          <a:r>
            <a:rPr lang="en-US" sz="2400" kern="1200"/>
            <a:t>ommon</a:t>
          </a:r>
          <a:endParaRPr lang="en-US" sz="2400" kern="1200" dirty="0"/>
        </a:p>
      </dsp:txBody>
      <dsp:txXfrm>
        <a:off x="1230723" y="1376661"/>
        <a:ext cx="2144475" cy="1694493"/>
      </dsp:txXfrm>
    </dsp:sp>
    <dsp:sp modelId="{1C2B80E1-24B7-42C1-BB59-21A60CEA8980}">
      <dsp:nvSpPr>
        <dsp:cNvPr id="0" name=""/>
        <dsp:cNvSpPr/>
      </dsp:nvSpPr>
      <dsp:spPr>
        <a:xfrm rot="16413120">
          <a:off x="4076526" y="1476903"/>
          <a:ext cx="1808170"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8B23C-F23B-45EB-A8F1-24ED05DCE51B}">
      <dsp:nvSpPr>
        <dsp:cNvPr id="0" name=""/>
        <dsp:cNvSpPr/>
      </dsp:nvSpPr>
      <dsp:spPr>
        <a:xfrm>
          <a:off x="3911668" y="12076"/>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A</a:t>
          </a:r>
          <a:r>
            <a:rPr lang="en-US" sz="2400" kern="1200"/>
            <a:t>pproach</a:t>
          </a:r>
          <a:endParaRPr lang="en-US" sz="2400" kern="1200" dirty="0"/>
        </a:p>
      </dsp:txBody>
      <dsp:txXfrm>
        <a:off x="3964386" y="64794"/>
        <a:ext cx="2144475" cy="1694493"/>
      </dsp:txXfrm>
    </dsp:sp>
    <dsp:sp modelId="{93A2443F-9616-4AE7-99A3-50BE90986B84}">
      <dsp:nvSpPr>
        <dsp:cNvPr id="0" name=""/>
        <dsp:cNvSpPr/>
      </dsp:nvSpPr>
      <dsp:spPr>
        <a:xfrm rot="19500000">
          <a:off x="5737214"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CA7B3C-BA8D-4FC2-AD96-F48121C2A61C}">
      <dsp:nvSpPr>
        <dsp:cNvPr id="0" name=""/>
        <dsp:cNvSpPr/>
      </dsp:nvSpPr>
      <dsp:spPr>
        <a:xfrm>
          <a:off x="6261514"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P</a:t>
          </a:r>
          <a:r>
            <a:rPr lang="en-US" sz="2400" kern="1200"/>
            <a:t>ath</a:t>
          </a:r>
          <a:endParaRPr lang="en-US" sz="2400" kern="1200" dirty="0"/>
        </a:p>
      </dsp:txBody>
      <dsp:txXfrm>
        <a:off x="6314232" y="1376661"/>
        <a:ext cx="2144475" cy="169449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7140A-1B63-4AF0-AC14-000DD44253A7}">
      <dsp:nvSpPr>
        <dsp:cNvPr id="0" name=""/>
        <dsp:cNvSpPr/>
      </dsp:nvSpPr>
      <dsp:spPr>
        <a:xfrm rot="10800000">
          <a:off x="0" y="0"/>
          <a:ext cx="8064896" cy="1369923"/>
        </a:xfrm>
        <a:prstGeom prst="trapezoid">
          <a:avLst>
            <a:gd name="adj" fmla="val 139559"/>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Knowing</a:t>
          </a:r>
        </a:p>
      </dsp:txBody>
      <dsp:txXfrm rot="-10800000">
        <a:off x="2685923" y="333079"/>
        <a:ext cx="2693048" cy="1036844"/>
      </dsp:txXfrm>
    </dsp:sp>
    <dsp:sp modelId="{E39C8E5E-ADAF-411E-B5AC-9A53AFCEB9FA}">
      <dsp:nvSpPr>
        <dsp:cNvPr id="0" name=""/>
        <dsp:cNvSpPr/>
      </dsp:nvSpPr>
      <dsp:spPr>
        <a:xfrm rot="10800000">
          <a:off x="974051" y="1369923"/>
          <a:ext cx="6116793" cy="1369923"/>
        </a:xfrm>
        <a:prstGeom prst="trapezoid">
          <a:avLst>
            <a:gd name="adj" fmla="val 139559"/>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rial" panose="020B0604020202020204" pitchFamily="34" charset="0"/>
              <a:ea typeface="+mn-ea"/>
              <a:cs typeface="Arial" panose="020B0604020202020204" pitchFamily="34" charset="0"/>
            </a:rPr>
            <a:t>Believing</a:t>
          </a:r>
          <a:endParaRPr lang="en-US" sz="2400" b="1" kern="1200" dirty="0">
            <a:latin typeface="Arial" panose="020B0604020202020204" pitchFamily="34" charset="0"/>
            <a:ea typeface="+mn-ea"/>
            <a:cs typeface="Arial" panose="020B0604020202020204" pitchFamily="34" charset="0"/>
          </a:endParaRPr>
        </a:p>
      </dsp:txBody>
      <dsp:txXfrm rot="-10800000">
        <a:off x="3319057" y="1809082"/>
        <a:ext cx="1426781" cy="930764"/>
      </dsp:txXfrm>
    </dsp:sp>
    <dsp:sp modelId="{2AF2D461-9AA2-4F5C-9EED-7B89FEBDAB57}">
      <dsp:nvSpPr>
        <dsp:cNvPr id="0" name=""/>
        <dsp:cNvSpPr/>
      </dsp:nvSpPr>
      <dsp:spPr>
        <a:xfrm rot="10800000">
          <a:off x="1872211" y="2739846"/>
          <a:ext cx="4320472" cy="1369923"/>
        </a:xfrm>
        <a:prstGeom prst="trapezoid">
          <a:avLst>
            <a:gd name="adj" fmla="val 139559"/>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Suspecting</a:t>
          </a:r>
        </a:p>
      </dsp:txBody>
      <dsp:txXfrm rot="-10800000">
        <a:off x="3146778" y="3143982"/>
        <a:ext cx="1771338" cy="96578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A4F893-06D2-364D-B6F9-003278CFA263}">
      <dsp:nvSpPr>
        <dsp:cNvPr id="0" name=""/>
        <dsp:cNvSpPr/>
      </dsp:nvSpPr>
      <dsp:spPr>
        <a:xfrm>
          <a:off x="0" y="0"/>
          <a:ext cx="3640536" cy="1053582"/>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Section 117 of the Police and Criminal Evidence Act 1984</a:t>
          </a:r>
          <a:endParaRPr lang="en-US" sz="1500" kern="1200"/>
        </a:p>
      </dsp:txBody>
      <dsp:txXfrm>
        <a:off x="30858" y="30858"/>
        <a:ext cx="2503639" cy="991866"/>
      </dsp:txXfrm>
    </dsp:sp>
    <dsp:sp modelId="{DA677F7B-CFB7-AB4B-BDB6-97C387AD0C09}">
      <dsp:nvSpPr>
        <dsp:cNvPr id="0" name=""/>
        <dsp:cNvSpPr/>
      </dsp:nvSpPr>
      <dsp:spPr>
        <a:xfrm>
          <a:off x="321223" y="1229180"/>
          <a:ext cx="3640536" cy="1053582"/>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Provides that a constable can use </a:t>
          </a:r>
          <a:r>
            <a:rPr lang="en-GB" sz="1500" b="1" kern="1200"/>
            <a:t>reasonable force</a:t>
          </a:r>
          <a:r>
            <a:rPr lang="en-GB" sz="1500" b="0" kern="1200"/>
            <a:t>, if necessary, in </a:t>
          </a:r>
          <a:r>
            <a:rPr lang="en-GB" sz="1500" kern="1200"/>
            <a:t>the exercise of any power under this Act</a:t>
          </a:r>
          <a:endParaRPr lang="en-US" sz="1500" kern="1200"/>
        </a:p>
      </dsp:txBody>
      <dsp:txXfrm>
        <a:off x="352081" y="1260038"/>
        <a:ext cx="2572767" cy="991866"/>
      </dsp:txXfrm>
    </dsp:sp>
    <dsp:sp modelId="{9C2334B2-E9BC-AE4D-BF2C-2E2D8C3000AF}">
      <dsp:nvSpPr>
        <dsp:cNvPr id="0" name=""/>
        <dsp:cNvSpPr/>
      </dsp:nvSpPr>
      <dsp:spPr>
        <a:xfrm>
          <a:off x="642447" y="2458360"/>
          <a:ext cx="3640536" cy="1053582"/>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kern="1200"/>
            <a:t>(Police power only)</a:t>
          </a:r>
          <a:r>
            <a:rPr lang="en-GB" sz="1500" b="0" kern="1200" baseline="0"/>
            <a:t> </a:t>
          </a:r>
          <a:endParaRPr lang="en-US" sz="1500" kern="1200"/>
        </a:p>
      </dsp:txBody>
      <dsp:txXfrm>
        <a:off x="673305" y="2489218"/>
        <a:ext cx="2572767" cy="991866"/>
      </dsp:txXfrm>
    </dsp:sp>
    <dsp:sp modelId="{0DD36EB5-670A-114C-9A6B-B1717B60172B}">
      <dsp:nvSpPr>
        <dsp:cNvPr id="0" name=""/>
        <dsp:cNvSpPr/>
      </dsp:nvSpPr>
      <dsp:spPr>
        <a:xfrm>
          <a:off x="2955707" y="798967"/>
          <a:ext cx="684828" cy="684828"/>
        </a:xfrm>
        <a:prstGeom prst="downArrow">
          <a:avLst>
            <a:gd name="adj1" fmla="val 55000"/>
            <a:gd name="adj2" fmla="val 45000"/>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109793" y="798967"/>
        <a:ext cx="376656" cy="515333"/>
      </dsp:txXfrm>
    </dsp:sp>
    <dsp:sp modelId="{9E3A7216-1675-504C-BB1C-69B7DA633ED5}">
      <dsp:nvSpPr>
        <dsp:cNvPr id="0" name=""/>
        <dsp:cNvSpPr/>
      </dsp:nvSpPr>
      <dsp:spPr>
        <a:xfrm>
          <a:off x="3276931" y="2021123"/>
          <a:ext cx="684828" cy="684828"/>
        </a:xfrm>
        <a:prstGeom prst="downArrow">
          <a:avLst>
            <a:gd name="adj1" fmla="val 55000"/>
            <a:gd name="adj2" fmla="val 45000"/>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431017" y="2021123"/>
        <a:ext cx="376656" cy="51533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7C086-7329-2B4E-93B1-4F05DA74E039}">
      <dsp:nvSpPr>
        <dsp:cNvPr id="0" name=""/>
        <dsp:cNvSpPr/>
      </dsp:nvSpPr>
      <dsp:spPr>
        <a:xfrm>
          <a:off x="0" y="312420"/>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Common Law </a:t>
          </a:r>
          <a:endParaRPr lang="en-US" sz="2400" kern="1200" dirty="0"/>
        </a:p>
      </dsp:txBody>
      <dsp:txXfrm>
        <a:off x="45756" y="358176"/>
        <a:ext cx="5143406" cy="845804"/>
      </dsp:txXfrm>
    </dsp:sp>
    <dsp:sp modelId="{A1FC7F08-D522-3140-9D32-C17857B1AAC5}">
      <dsp:nvSpPr>
        <dsp:cNvPr id="0" name=""/>
        <dsp:cNvSpPr/>
      </dsp:nvSpPr>
      <dsp:spPr>
        <a:xfrm>
          <a:off x="0" y="1298696"/>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Recognises that there may be circumstances in which one person may inflict violence on another, without committing a crime. </a:t>
          </a:r>
          <a:endParaRPr lang="en-US" sz="1700" kern="1200"/>
        </a:p>
      </dsp:txBody>
      <dsp:txXfrm>
        <a:off x="45756" y="1344452"/>
        <a:ext cx="5143406" cy="845804"/>
      </dsp:txXfrm>
    </dsp:sp>
    <dsp:sp modelId="{AB00B649-6BC6-E540-81A2-09520F19E315}">
      <dsp:nvSpPr>
        <dsp:cNvPr id="0" name=""/>
        <dsp:cNvSpPr/>
      </dsp:nvSpPr>
      <dsp:spPr>
        <a:xfrm>
          <a:off x="0" y="2284972"/>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a:t>
          </a:r>
          <a:r>
            <a:rPr lang="en-GB" sz="1700" b="0" kern="1200"/>
            <a:t>he right of a person to protect himself / herself from attack and to act in defence of others and if necessary to inflict violence on another in doing so. </a:t>
          </a:r>
          <a:endParaRPr lang="en-US" sz="1700" kern="1200"/>
        </a:p>
      </dsp:txBody>
      <dsp:txXfrm>
        <a:off x="45756" y="2330728"/>
        <a:ext cx="5143406" cy="845804"/>
      </dsp:txXfrm>
    </dsp:sp>
    <dsp:sp modelId="{17D11271-0DD0-2946-9F9F-DDFAD3CBB2B1}">
      <dsp:nvSpPr>
        <dsp:cNvPr id="0" name=""/>
        <dsp:cNvSpPr/>
      </dsp:nvSpPr>
      <dsp:spPr>
        <a:xfrm>
          <a:off x="0" y="3271249"/>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If no more force is used than is reasonable to repel the attack, such force is not unlawful. </a:t>
          </a:r>
          <a:endParaRPr lang="en-US" sz="1700" kern="1200"/>
        </a:p>
      </dsp:txBody>
      <dsp:txXfrm>
        <a:off x="45756" y="3317005"/>
        <a:ext cx="5143406" cy="845804"/>
      </dsp:txXfrm>
    </dsp:sp>
    <dsp:sp modelId="{9F4C4909-24C5-0047-A059-D8A0E8EF2245}">
      <dsp:nvSpPr>
        <dsp:cNvPr id="0" name=""/>
        <dsp:cNvSpPr/>
      </dsp:nvSpPr>
      <dsp:spPr>
        <a:xfrm>
          <a:off x="0" y="4257525"/>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If you have an honestly held belief that you or another, are in imminent danger, then you may use such force as is reasonable and necessary to avert that danger.</a:t>
          </a:r>
          <a:endParaRPr lang="en-US" sz="1700" kern="1200"/>
        </a:p>
      </dsp:txBody>
      <dsp:txXfrm>
        <a:off x="45756" y="4303281"/>
        <a:ext cx="5143406" cy="84580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C3EEB-F620-0249-BE5B-BFC5BAE39360}">
      <dsp:nvSpPr>
        <dsp:cNvPr id="0" name=""/>
        <dsp:cNvSpPr/>
      </dsp:nvSpPr>
      <dsp:spPr>
        <a:xfrm>
          <a:off x="0" y="1777"/>
          <a:ext cx="453089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C7CF0B2-EF7D-CB4F-B9B1-1180D3E5453B}">
      <dsp:nvSpPr>
        <dsp:cNvPr id="0" name=""/>
        <dsp:cNvSpPr/>
      </dsp:nvSpPr>
      <dsp:spPr>
        <a:xfrm>
          <a:off x="0" y="1777"/>
          <a:ext cx="4530898" cy="605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dirty="0"/>
            <a:t>S.3 Criminal Law Act 1967 </a:t>
          </a:r>
          <a:endParaRPr lang="en-US" sz="1700" kern="1200" dirty="0"/>
        </a:p>
      </dsp:txBody>
      <dsp:txXfrm>
        <a:off x="0" y="1777"/>
        <a:ext cx="4530898" cy="605982"/>
      </dsp:txXfrm>
    </dsp:sp>
    <dsp:sp modelId="{DB7F8D27-24F4-BB48-9696-C698739DEC21}">
      <dsp:nvSpPr>
        <dsp:cNvPr id="0" name=""/>
        <dsp:cNvSpPr/>
      </dsp:nvSpPr>
      <dsp:spPr>
        <a:xfrm>
          <a:off x="0" y="607759"/>
          <a:ext cx="4530898"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3A398C5-1876-DC44-BE12-5907F13FDA39}">
      <dsp:nvSpPr>
        <dsp:cNvPr id="0" name=""/>
        <dsp:cNvSpPr/>
      </dsp:nvSpPr>
      <dsp:spPr>
        <a:xfrm>
          <a:off x="0" y="607759"/>
          <a:ext cx="4530898" cy="605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States that a person may use such force as is reasonable in the circumstances in</a:t>
          </a:r>
        </a:p>
      </dsp:txBody>
      <dsp:txXfrm>
        <a:off x="0" y="607759"/>
        <a:ext cx="4530898" cy="605982"/>
      </dsp:txXfrm>
    </dsp:sp>
    <dsp:sp modelId="{55E102F8-4D8C-404F-8D8F-FEA93F1C4ABA}">
      <dsp:nvSpPr>
        <dsp:cNvPr id="0" name=""/>
        <dsp:cNvSpPr/>
      </dsp:nvSpPr>
      <dsp:spPr>
        <a:xfrm>
          <a:off x="0" y="1213742"/>
          <a:ext cx="4530898"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F0C82E8-9376-7C49-B2A0-4F8DFBBB769A}">
      <dsp:nvSpPr>
        <dsp:cNvPr id="0" name=""/>
        <dsp:cNvSpPr/>
      </dsp:nvSpPr>
      <dsp:spPr>
        <a:xfrm>
          <a:off x="0" y="1213742"/>
          <a:ext cx="4530898" cy="605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The </a:t>
          </a:r>
          <a:r>
            <a:rPr lang="en-GB" sz="1700" kern="1200"/>
            <a:t>prevention of crime, or </a:t>
          </a:r>
          <a:endParaRPr lang="en-US" sz="1700" kern="1200"/>
        </a:p>
      </dsp:txBody>
      <dsp:txXfrm>
        <a:off x="0" y="1213742"/>
        <a:ext cx="4530898" cy="605982"/>
      </dsp:txXfrm>
    </dsp:sp>
    <dsp:sp modelId="{D23744D9-D5C3-F14A-A2AC-2A90F0A87265}">
      <dsp:nvSpPr>
        <dsp:cNvPr id="0" name=""/>
        <dsp:cNvSpPr/>
      </dsp:nvSpPr>
      <dsp:spPr>
        <a:xfrm>
          <a:off x="0" y="1819724"/>
          <a:ext cx="4530898"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585A9E6-A3D4-B046-8893-800F46E5F287}">
      <dsp:nvSpPr>
        <dsp:cNvPr id="0" name=""/>
        <dsp:cNvSpPr/>
      </dsp:nvSpPr>
      <dsp:spPr>
        <a:xfrm>
          <a:off x="0" y="1819725"/>
          <a:ext cx="4530898" cy="605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In effecting or assisting in the lawful arrest of offenders or suspected offenders or</a:t>
          </a:r>
          <a:endParaRPr lang="en-US" sz="1700" kern="1200"/>
        </a:p>
      </dsp:txBody>
      <dsp:txXfrm>
        <a:off x="0" y="1819725"/>
        <a:ext cx="4530898" cy="605982"/>
      </dsp:txXfrm>
    </dsp:sp>
    <dsp:sp modelId="{D6BC15B2-3221-1C43-92E8-A076071D63DC}">
      <dsp:nvSpPr>
        <dsp:cNvPr id="0" name=""/>
        <dsp:cNvSpPr/>
      </dsp:nvSpPr>
      <dsp:spPr>
        <a:xfrm>
          <a:off x="0" y="2425707"/>
          <a:ext cx="4530898"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3262225-B583-104C-9D8E-81E397ABE46D}">
      <dsp:nvSpPr>
        <dsp:cNvPr id="0" name=""/>
        <dsp:cNvSpPr/>
      </dsp:nvSpPr>
      <dsp:spPr>
        <a:xfrm>
          <a:off x="0" y="2425707"/>
          <a:ext cx="4530898" cy="605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In effecting or assisting in the lawful arrest of persons unlawfully at large.</a:t>
          </a:r>
          <a:endParaRPr lang="en-US" sz="1700" kern="1200"/>
        </a:p>
      </dsp:txBody>
      <dsp:txXfrm>
        <a:off x="0" y="2425707"/>
        <a:ext cx="4530898" cy="605982"/>
      </dsp:txXfrm>
    </dsp:sp>
    <dsp:sp modelId="{BC13C706-6D4C-F448-BC9F-F6418D9140B6}">
      <dsp:nvSpPr>
        <dsp:cNvPr id="0" name=""/>
        <dsp:cNvSpPr/>
      </dsp:nvSpPr>
      <dsp:spPr>
        <a:xfrm>
          <a:off x="0" y="3031690"/>
          <a:ext cx="4530898"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90A3196-4A49-D345-B394-B8FF719F64AF}">
      <dsp:nvSpPr>
        <dsp:cNvPr id="0" name=""/>
        <dsp:cNvSpPr/>
      </dsp:nvSpPr>
      <dsp:spPr>
        <a:xfrm>
          <a:off x="0" y="3031690"/>
          <a:ext cx="4530898" cy="605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(This power can be used by any person) </a:t>
          </a:r>
          <a:endParaRPr lang="en-US" sz="1700" kern="1200"/>
        </a:p>
      </dsp:txBody>
      <dsp:txXfrm>
        <a:off x="0" y="3031690"/>
        <a:ext cx="4530898" cy="60598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65EEB-8179-844F-9AA3-1305E0C4BFD3}">
      <dsp:nvSpPr>
        <dsp:cNvPr id="0" name=""/>
        <dsp:cNvSpPr/>
      </dsp:nvSpPr>
      <dsp:spPr>
        <a:xfrm>
          <a:off x="0" y="354447"/>
          <a:ext cx="6245265" cy="11747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Section 76 of the Criminal Justice and Immigration Act 2008 </a:t>
          </a:r>
          <a:endParaRPr lang="en-US" sz="2100" kern="1200"/>
        </a:p>
      </dsp:txBody>
      <dsp:txXfrm>
        <a:off x="57347" y="411794"/>
        <a:ext cx="6130571" cy="1060059"/>
      </dsp:txXfrm>
    </dsp:sp>
    <dsp:sp modelId="{5512DF49-B1B2-2947-87F0-5C0AF8C6D809}">
      <dsp:nvSpPr>
        <dsp:cNvPr id="0" name=""/>
        <dsp:cNvSpPr/>
      </dsp:nvSpPr>
      <dsp:spPr>
        <a:xfrm>
          <a:off x="0" y="1589680"/>
          <a:ext cx="6245265" cy="117475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E</a:t>
          </a:r>
          <a:r>
            <a:rPr lang="en-GB" sz="2100" kern="1200"/>
            <a:t>xpands on the common law and statutory defence of 'self-defence’. </a:t>
          </a:r>
          <a:endParaRPr lang="en-US" sz="2100" kern="1200"/>
        </a:p>
      </dsp:txBody>
      <dsp:txXfrm>
        <a:off x="57347" y="1647027"/>
        <a:ext cx="6130571" cy="1060059"/>
      </dsp:txXfrm>
    </dsp:sp>
    <dsp:sp modelId="{66324FDC-5DCE-E244-A4EB-4FDF121ABB18}">
      <dsp:nvSpPr>
        <dsp:cNvPr id="0" name=""/>
        <dsp:cNvSpPr/>
      </dsp:nvSpPr>
      <dsp:spPr>
        <a:xfrm>
          <a:off x="0" y="2824913"/>
          <a:ext cx="6245265" cy="117475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includes special provision for householder cases -</a:t>
          </a:r>
          <a:r>
            <a:rPr lang="en-GB" sz="2100" b="0" i="0" kern="1200" baseline="0"/>
            <a:t> you must </a:t>
          </a:r>
          <a:r>
            <a:rPr lang="en-GB" sz="2100" b="1" i="0" kern="1200" baseline="0"/>
            <a:t>genuinely </a:t>
          </a:r>
          <a:r>
            <a:rPr lang="en-GB" sz="2100" b="0" i="0" kern="1200" baseline="0"/>
            <a:t>believe that the degree of force used is necessary given the circumstances of the case. </a:t>
          </a:r>
          <a:endParaRPr lang="en-US" sz="2100" kern="1200"/>
        </a:p>
      </dsp:txBody>
      <dsp:txXfrm>
        <a:off x="57347" y="2882260"/>
        <a:ext cx="6130571" cy="1060059"/>
      </dsp:txXfrm>
    </dsp:sp>
    <dsp:sp modelId="{6DEB2B44-870E-B84A-94B3-B55B26B21158}">
      <dsp:nvSpPr>
        <dsp:cNvPr id="0" name=""/>
        <dsp:cNvSpPr/>
      </dsp:nvSpPr>
      <dsp:spPr>
        <a:xfrm>
          <a:off x="0" y="4060146"/>
          <a:ext cx="6245265" cy="11747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a:t>This provision should ensure your own safety and the security of the detainee. </a:t>
          </a:r>
          <a:endParaRPr lang="en-US" sz="2100" kern="1200"/>
        </a:p>
      </dsp:txBody>
      <dsp:txXfrm>
        <a:off x="57347" y="4117493"/>
        <a:ext cx="6130571" cy="106005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A7F175-6EC5-D24F-9067-C372DE81A35F}" type="datetimeFigureOut">
              <a:rPr lang="en-US" smtClean="0"/>
              <a:t>2/10/23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A3F3E3-588D-F647-8D4F-746ABBCA7B68}" type="slidenum">
              <a:rPr lang="en-US" smtClean="0"/>
              <a:t>‹#›</a:t>
            </a:fld>
            <a:endParaRPr lang="en-US"/>
          </a:p>
        </p:txBody>
      </p:sp>
    </p:spTree>
    <p:extLst>
      <p:ext uri="{BB962C8B-B14F-4D97-AF65-F5344CB8AC3E}">
        <p14:creationId xmlns:p14="http://schemas.microsoft.com/office/powerpoint/2010/main" val="334652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12</a:t>
            </a:fld>
            <a:endParaRPr lang="en-GB"/>
          </a:p>
        </p:txBody>
      </p:sp>
    </p:spTree>
    <p:extLst>
      <p:ext uri="{BB962C8B-B14F-4D97-AF65-F5344CB8AC3E}">
        <p14:creationId xmlns:p14="http://schemas.microsoft.com/office/powerpoint/2010/main" val="420859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1812892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Arial" panose="020B0604020202020204" pitchFamily="34" charset="0"/>
              <a:ea typeface="+mn-ea"/>
              <a:cs typeface="Arial" panose="020B0604020202020204" pitchFamily="34" charset="0"/>
            </a:endParaRPr>
          </a:p>
          <a:p>
            <a:endParaRPr lang="en-GB" sz="1200" b="0" baseline="0" dirty="0"/>
          </a:p>
          <a:p>
            <a:endParaRPr lang="en-GB" sz="1200" b="0" baseline="0" dirty="0"/>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24303480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15</a:t>
            </a:fld>
            <a:endParaRPr lang="en-GB"/>
          </a:p>
        </p:txBody>
      </p:sp>
    </p:spTree>
    <p:extLst>
      <p:ext uri="{BB962C8B-B14F-4D97-AF65-F5344CB8AC3E}">
        <p14:creationId xmlns:p14="http://schemas.microsoft.com/office/powerpoint/2010/main" val="39498658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16</a:t>
            </a:fld>
            <a:endParaRPr lang="en-GB"/>
          </a:p>
        </p:txBody>
      </p:sp>
    </p:spTree>
    <p:extLst>
      <p:ext uri="{BB962C8B-B14F-4D97-AF65-F5344CB8AC3E}">
        <p14:creationId xmlns:p14="http://schemas.microsoft.com/office/powerpoint/2010/main" val="2355161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19018519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21</a:t>
            </a:fld>
            <a:endParaRPr lang="en-GB"/>
          </a:p>
        </p:txBody>
      </p:sp>
    </p:spTree>
    <p:extLst>
      <p:ext uri="{BB962C8B-B14F-4D97-AF65-F5344CB8AC3E}">
        <p14:creationId xmlns:p14="http://schemas.microsoft.com/office/powerpoint/2010/main" val="1532698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22</a:t>
            </a:fld>
            <a:endParaRPr lang="en-GB"/>
          </a:p>
        </p:txBody>
      </p:sp>
    </p:spTree>
    <p:extLst>
      <p:ext uri="{BB962C8B-B14F-4D97-AF65-F5344CB8AC3E}">
        <p14:creationId xmlns:p14="http://schemas.microsoft.com/office/powerpoint/2010/main" val="41324805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dirty="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23</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24</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25</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26</a:t>
            </a:fld>
            <a:endParaRPr lang="en-GB"/>
          </a:p>
        </p:txBody>
      </p:sp>
    </p:spTree>
    <p:extLst>
      <p:ext uri="{BB962C8B-B14F-4D97-AF65-F5344CB8AC3E}">
        <p14:creationId xmlns:p14="http://schemas.microsoft.com/office/powerpoint/2010/main" val="39885162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27</a:t>
            </a:fld>
            <a:endParaRPr lang="en-GB"/>
          </a:p>
        </p:txBody>
      </p:sp>
    </p:spTree>
    <p:extLst>
      <p:ext uri="{BB962C8B-B14F-4D97-AF65-F5344CB8AC3E}">
        <p14:creationId xmlns:p14="http://schemas.microsoft.com/office/powerpoint/2010/main" val="28087610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28</a:t>
            </a:fld>
            <a:endParaRPr lang="en-GB"/>
          </a:p>
        </p:txBody>
      </p:sp>
    </p:spTree>
    <p:extLst>
      <p:ext uri="{BB962C8B-B14F-4D97-AF65-F5344CB8AC3E}">
        <p14:creationId xmlns:p14="http://schemas.microsoft.com/office/powerpoint/2010/main" val="3299150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29</a:t>
            </a:fld>
            <a:endParaRPr lang="en-GB"/>
          </a:p>
        </p:txBody>
      </p:sp>
    </p:spTree>
    <p:extLst>
      <p:ext uri="{BB962C8B-B14F-4D97-AF65-F5344CB8AC3E}">
        <p14:creationId xmlns:p14="http://schemas.microsoft.com/office/powerpoint/2010/main" val="37695036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30</a:t>
            </a:fld>
            <a:endParaRPr lang="en-GB"/>
          </a:p>
        </p:txBody>
      </p:sp>
    </p:spTree>
    <p:extLst>
      <p:ext uri="{BB962C8B-B14F-4D97-AF65-F5344CB8AC3E}">
        <p14:creationId xmlns:p14="http://schemas.microsoft.com/office/powerpoint/2010/main" val="32442430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31</a:t>
            </a:fld>
            <a:endParaRPr lang="en-GB"/>
          </a:p>
        </p:txBody>
      </p:sp>
    </p:spTree>
    <p:extLst>
      <p:ext uri="{BB962C8B-B14F-4D97-AF65-F5344CB8AC3E}">
        <p14:creationId xmlns:p14="http://schemas.microsoft.com/office/powerpoint/2010/main" val="35812068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1" hangingPunct="1">
              <a:spcBef>
                <a:spcPct val="0"/>
              </a:spcBef>
              <a:spcAft>
                <a:spcPts val="2400"/>
              </a:spcAft>
              <a:buFontTx/>
              <a:buNone/>
              <a:defRPr/>
            </a:pPr>
            <a:r>
              <a:rPr lang="en-GB" altLang="en-US" sz="1100" dirty="0"/>
              <a:t>They </a:t>
            </a:r>
            <a:r>
              <a:rPr lang="en-GB" altLang="en-US" sz="1100" u="sng" dirty="0"/>
              <a:t>can</a:t>
            </a:r>
            <a:r>
              <a:rPr lang="en-GB" altLang="en-US" sz="1100" dirty="0"/>
              <a:t> arrest Eddie Smith. </a:t>
            </a:r>
          </a:p>
          <a:p>
            <a:pPr marL="0" indent="0" eaLnBrk="1" hangingPunct="1">
              <a:spcBef>
                <a:spcPct val="0"/>
              </a:spcBef>
              <a:spcAft>
                <a:spcPts val="2400"/>
              </a:spcAft>
              <a:buFontTx/>
              <a:buNone/>
              <a:defRPr/>
            </a:pPr>
            <a:endParaRPr lang="en-GB" altLang="en-US" sz="1100" dirty="0"/>
          </a:p>
          <a:p>
            <a:pPr marL="0" indent="0" eaLnBrk="1" hangingPunct="1">
              <a:spcBef>
                <a:spcPct val="0"/>
              </a:spcBef>
              <a:spcAft>
                <a:spcPts val="2400"/>
              </a:spcAft>
              <a:buFontTx/>
              <a:buNone/>
              <a:defRPr/>
            </a:pPr>
            <a:r>
              <a:rPr lang="en-US" altLang="en-US" sz="1100" b="1" dirty="0">
                <a:solidFill>
                  <a:srgbClr val="FF0000"/>
                </a:solidFill>
              </a:rPr>
              <a:t>Sec 24(1) </a:t>
            </a:r>
            <a:r>
              <a:rPr lang="en-US" altLang="en-US" sz="1100" dirty="0"/>
              <a:t>An officer may arrest anyone whom they have </a:t>
            </a:r>
            <a:r>
              <a:rPr lang="en-US" altLang="en-US" sz="1100" b="1" dirty="0">
                <a:solidFill>
                  <a:srgbClr val="0000FF"/>
                </a:solidFill>
              </a:rPr>
              <a:t>reasonable grounds to suspect to </a:t>
            </a:r>
            <a:r>
              <a:rPr lang="en-US" altLang="en-US" sz="1100" dirty="0"/>
              <a:t>be</a:t>
            </a:r>
            <a:r>
              <a:rPr lang="en-US" altLang="en-US" sz="1100" dirty="0">
                <a:solidFill>
                  <a:srgbClr val="FF0000"/>
                </a:solidFill>
              </a:rPr>
              <a:t> </a:t>
            </a:r>
            <a:r>
              <a:rPr lang="en-US" altLang="en-US" sz="1100" b="1" dirty="0">
                <a:solidFill>
                  <a:srgbClr val="0000FF"/>
                </a:solidFill>
              </a:rPr>
              <a:t>about </a:t>
            </a:r>
            <a:r>
              <a:rPr lang="en-US" altLang="en-US" sz="1100" dirty="0"/>
              <a:t>to commit an offence </a:t>
            </a:r>
            <a:endParaRPr lang="en-GB" altLang="en-US" sz="1100"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32</a:t>
            </a:fld>
            <a:endParaRPr lang="en-GB"/>
          </a:p>
        </p:txBody>
      </p:sp>
    </p:spTree>
    <p:extLst>
      <p:ext uri="{BB962C8B-B14F-4D97-AF65-F5344CB8AC3E}">
        <p14:creationId xmlns:p14="http://schemas.microsoft.com/office/powerpoint/2010/main" val="17548122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33</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100" dirty="0">
              <a:latin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0C3652-D6DA-485E-AB70-C5B65C0FD65D}" type="slidenum">
              <a:rPr lang="en-GB" altLang="en-US" smtClean="0"/>
              <a:pPr/>
              <a:t>34</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D04E060-6F6D-489C-B64E-B16DCBF1A902}" type="slidenum">
              <a:rPr lang="en-GB" altLang="en-US" smtClean="0"/>
              <a:pPr/>
              <a:t>35</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7AC6-78E3-4F5F-8301-37CB673D05BA}" type="slidenum">
              <a:rPr lang="en-GB" altLang="en-US" smtClean="0"/>
              <a:pPr/>
              <a:t>36</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A80B5A-336F-4012-B46C-146F28F9BE5C}" type="slidenum">
              <a:rPr lang="en-GB" altLang="en-US" smtClean="0"/>
              <a:pPr/>
              <a:t>37</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dirty="0">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E181387-0E46-4AF5-9B27-B8DAACF8DA8C}" type="slidenum">
              <a:rPr lang="en-GB" altLang="en-US" smtClean="0"/>
              <a:pPr/>
              <a:t>38</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BC858B8-D289-4269-875E-668294D3E055}" type="slidenum">
              <a:rPr lang="en-GB" altLang="en-US" smtClean="0"/>
              <a:pPr/>
              <a:t>39</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40</a:t>
            </a:fld>
            <a:endParaRPr lang="en-GB"/>
          </a:p>
        </p:txBody>
      </p:sp>
    </p:spTree>
    <p:extLst>
      <p:ext uri="{BB962C8B-B14F-4D97-AF65-F5344CB8AC3E}">
        <p14:creationId xmlns:p14="http://schemas.microsoft.com/office/powerpoint/2010/main" val="34193695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41</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42</a:t>
            </a:fld>
            <a:endParaRPr lang="en-GB"/>
          </a:p>
        </p:txBody>
      </p:sp>
    </p:spTree>
    <p:extLst>
      <p:ext uri="{BB962C8B-B14F-4D97-AF65-F5344CB8AC3E}">
        <p14:creationId xmlns:p14="http://schemas.microsoft.com/office/powerpoint/2010/main" val="7827914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400" kern="1200" dirty="0">
              <a:solidFill>
                <a:schemeClr val="tx1"/>
              </a:solidFill>
              <a:effectLst/>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43</a:t>
            </a:fld>
            <a:endParaRPr lang="en-GB"/>
          </a:p>
        </p:txBody>
      </p:sp>
    </p:spTree>
    <p:extLst>
      <p:ext uri="{BB962C8B-B14F-4D97-AF65-F5344CB8AC3E}">
        <p14:creationId xmlns:p14="http://schemas.microsoft.com/office/powerpoint/2010/main" val="316008150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200" dirty="0"/>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44</a:t>
            </a:fld>
            <a:endParaRPr lang="en-GB"/>
          </a:p>
        </p:txBody>
      </p:sp>
    </p:spTree>
    <p:extLst>
      <p:ext uri="{BB962C8B-B14F-4D97-AF65-F5344CB8AC3E}">
        <p14:creationId xmlns:p14="http://schemas.microsoft.com/office/powerpoint/2010/main" val="9017668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200" dirty="0"/>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45</a:t>
            </a:fld>
            <a:endParaRPr lang="en-GB"/>
          </a:p>
        </p:txBody>
      </p:sp>
    </p:spTree>
    <p:extLst>
      <p:ext uri="{BB962C8B-B14F-4D97-AF65-F5344CB8AC3E}">
        <p14:creationId xmlns:p14="http://schemas.microsoft.com/office/powerpoint/2010/main" val="425174155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spcAft>
                <a:spcPct val="10000"/>
              </a:spcAft>
            </a:pPr>
            <a:r>
              <a:rPr lang="en-GB" sz="1100" b="0" i="0" u="none" strike="noStrike" kern="1200" baseline="0" dirty="0">
                <a:solidFill>
                  <a:schemeClr val="tx1"/>
                </a:solidFill>
                <a:latin typeface="Arial" charset="0"/>
                <a:ea typeface="+mn-ea"/>
                <a:cs typeface="+mn-cs"/>
              </a:rPr>
              <a:t>Even the slightest degree of physical contact with another person can amount to an assault. Officers, when carrying out a lawful arrest, are permitted to use force if required under Section 117 of PACE. </a:t>
            </a:r>
            <a:endParaRPr lang="en-GB" sz="1100" b="1" dirty="0">
              <a:effectLst/>
            </a:endParaRPr>
          </a:p>
          <a:p>
            <a:pPr>
              <a:lnSpc>
                <a:spcPct val="100000"/>
              </a:lnSpc>
              <a:spcBef>
                <a:spcPct val="0"/>
              </a:spcBef>
              <a:spcAft>
                <a:spcPct val="10000"/>
              </a:spcAft>
            </a:pPr>
            <a:endParaRPr lang="en-GB" sz="1100" b="1" dirty="0">
              <a:effectLst/>
            </a:endParaRPr>
          </a:p>
          <a:p>
            <a:pPr>
              <a:lnSpc>
                <a:spcPct val="100000"/>
              </a:lnSpc>
              <a:spcBef>
                <a:spcPct val="0"/>
              </a:spcBef>
              <a:spcAft>
                <a:spcPct val="10000"/>
              </a:spcAft>
            </a:pPr>
            <a:r>
              <a:rPr lang="en-GB" sz="1100" b="1" dirty="0">
                <a:effectLst/>
              </a:rPr>
              <a:t>Section 117 of the Police and Criminal Evidence Act 1984 </a:t>
            </a:r>
            <a:r>
              <a:rPr lang="en-GB" sz="1100" dirty="0">
                <a:effectLst/>
              </a:rPr>
              <a:t>provides that a constable can use </a:t>
            </a:r>
            <a:r>
              <a:rPr lang="en-GB" sz="1100" b="1" dirty="0">
                <a:effectLst/>
              </a:rPr>
              <a:t>reasonable force</a:t>
            </a:r>
            <a:r>
              <a:rPr lang="en-GB" sz="1100" b="0" dirty="0">
                <a:effectLst/>
              </a:rPr>
              <a:t>, if necessary, in </a:t>
            </a:r>
            <a:r>
              <a:rPr lang="en-GB" sz="1100" dirty="0">
                <a:effectLst/>
              </a:rPr>
              <a:t>the exercise of any power under this Act</a:t>
            </a:r>
          </a:p>
          <a:p>
            <a:pPr>
              <a:lnSpc>
                <a:spcPct val="100000"/>
              </a:lnSpc>
              <a:spcBef>
                <a:spcPct val="0"/>
              </a:spcBef>
              <a:spcAft>
                <a:spcPct val="10000"/>
              </a:spcAft>
            </a:pPr>
            <a:r>
              <a:rPr lang="en-GB" altLang="en-US" sz="1100" b="0" dirty="0">
                <a:effectLst/>
              </a:rPr>
              <a:t>(Police power only)</a:t>
            </a:r>
            <a:r>
              <a:rPr lang="en-GB" altLang="en-US" sz="1100" b="0" baseline="0" dirty="0">
                <a:effectLst/>
              </a:rPr>
              <a:t> </a:t>
            </a:r>
          </a:p>
          <a:p>
            <a:pPr>
              <a:lnSpc>
                <a:spcPct val="100000"/>
              </a:lnSpc>
              <a:spcBef>
                <a:spcPct val="0"/>
              </a:spcBef>
              <a:spcAft>
                <a:spcPct val="10000"/>
              </a:spcAft>
            </a:pPr>
            <a:endParaRPr lang="en-GB" altLang="en-US" sz="1100" b="0" dirty="0">
              <a:effectLst/>
            </a:endParaRPr>
          </a:p>
          <a:p>
            <a:pPr>
              <a:lnSpc>
                <a:spcPct val="100000"/>
              </a:lnSpc>
              <a:spcBef>
                <a:spcPct val="0"/>
              </a:spcBef>
              <a:spcAft>
                <a:spcPct val="10000"/>
              </a:spcAft>
            </a:pPr>
            <a:r>
              <a:rPr lang="en-GB" altLang="en-US" sz="1100" b="1" dirty="0">
                <a:effectLst/>
              </a:rPr>
              <a:t>Common Law </a:t>
            </a:r>
            <a:r>
              <a:rPr lang="en-GB" altLang="en-US" sz="1100" b="0" dirty="0">
                <a:effectLst/>
              </a:rPr>
              <a:t>recognises that there may be circumstances in which one person may inflict violence on another, without committing a crime. It recognises as one of these circumstances, the right of a person to protect himself / herself from attack and to act in defence of others and if necessary to inflict violence on another in doing so. If no more force is used than is reasonable to repel the attack, such force is not unlawful. If you have an honestly held belief that you or another, are in imminent danger, then you may use such force as is reasonable and necessary to avert that danger.</a:t>
            </a:r>
          </a:p>
          <a:p>
            <a:pPr>
              <a:lnSpc>
                <a:spcPct val="100000"/>
              </a:lnSpc>
              <a:spcBef>
                <a:spcPct val="0"/>
              </a:spcBef>
              <a:spcAft>
                <a:spcPts val="600"/>
              </a:spcAft>
            </a:pPr>
            <a:endParaRPr lang="en-GB" altLang="en-US" sz="1100" b="0" dirty="0"/>
          </a:p>
          <a:p>
            <a:pPr marL="0" marR="0" indent="0" algn="l" defTabSz="914400" rtl="0" eaLnBrk="0" fontAlgn="base" latinLnBrk="0" hangingPunct="0">
              <a:lnSpc>
                <a:spcPct val="100000"/>
              </a:lnSpc>
              <a:spcBef>
                <a:spcPct val="0"/>
              </a:spcBef>
              <a:spcAft>
                <a:spcPts val="600"/>
              </a:spcAft>
              <a:buClrTx/>
              <a:buSzTx/>
              <a:buFontTx/>
              <a:buNone/>
              <a:tabLst/>
              <a:defRPr/>
            </a:pPr>
            <a:r>
              <a:rPr lang="en-US" altLang="en-US" sz="1100" b="1" dirty="0"/>
              <a:t>S3 Criminal Law Act 1967 </a:t>
            </a:r>
            <a:r>
              <a:rPr lang="en-US" altLang="en-US" sz="1100" dirty="0"/>
              <a:t>states that a person may use such force as is reasonable in the circumstances in</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US" altLang="en-US" sz="1100" dirty="0"/>
              <a:t>the </a:t>
            </a:r>
            <a:r>
              <a:rPr lang="en-GB" altLang="en-US" sz="1100" dirty="0"/>
              <a:t>prevention of crime, or </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offenders or suspected offenders or</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persons unlawfully at large.</a:t>
            </a:r>
          </a:p>
          <a:p>
            <a:pPr marL="0" marR="0" indent="0" algn="l" defTabSz="914400" rtl="0" eaLnBrk="0" fontAlgn="base" latinLnBrk="0" hangingPunct="0">
              <a:lnSpc>
                <a:spcPct val="100000"/>
              </a:lnSpc>
              <a:spcBef>
                <a:spcPct val="0"/>
              </a:spcBef>
              <a:spcAft>
                <a:spcPts val="600"/>
              </a:spcAft>
              <a:buClrTx/>
              <a:buSzTx/>
              <a:buFont typeface="Arial" panose="020B0604020202020204" pitchFamily="34" charset="0"/>
              <a:buNone/>
              <a:tabLst/>
              <a:defRPr/>
            </a:pPr>
            <a:r>
              <a:rPr lang="en-GB" altLang="en-US" sz="1100" dirty="0"/>
              <a:t>(This power can be used by any person) </a:t>
            </a:r>
          </a:p>
          <a:p>
            <a:pPr marL="0" marR="0" lvl="0" indent="0" algn="l" defTabSz="914400" rtl="0" eaLnBrk="0" fontAlgn="base" latinLnBrk="0" hangingPunct="0">
              <a:lnSpc>
                <a:spcPct val="100000"/>
              </a:lnSpc>
              <a:spcBef>
                <a:spcPct val="0"/>
              </a:spcBef>
              <a:spcAft>
                <a:spcPts val="600"/>
              </a:spcAft>
              <a:buClrTx/>
              <a:buSzTx/>
              <a:buFontTx/>
              <a:buNone/>
              <a:tabLst/>
              <a:defRPr/>
            </a:pPr>
            <a:endParaRPr lang="en-GB" sz="1100" b="1" dirty="0">
              <a:effectLst/>
            </a:endParaRPr>
          </a:p>
          <a:p>
            <a:pPr marL="0" marR="0" lvl="0" indent="0" algn="l" defTabSz="914400" rtl="0" eaLnBrk="0" fontAlgn="base" latinLnBrk="0" hangingPunct="0">
              <a:lnSpc>
                <a:spcPct val="100000"/>
              </a:lnSpc>
              <a:spcBef>
                <a:spcPct val="0"/>
              </a:spcBef>
              <a:spcAft>
                <a:spcPts val="600"/>
              </a:spcAft>
              <a:buClrTx/>
              <a:buSzTx/>
              <a:buFontTx/>
              <a:buNone/>
              <a:tabLst/>
              <a:defRPr/>
            </a:pPr>
            <a:r>
              <a:rPr lang="en-GB" sz="1100" b="1" dirty="0">
                <a:effectLst/>
              </a:rPr>
              <a:t>Section 76 of the Criminal Justice and Immigration Act 2008 </a:t>
            </a:r>
            <a:r>
              <a:rPr lang="en-GB" sz="1100" dirty="0">
                <a:effectLst/>
              </a:rPr>
              <a:t>expands on the common law and statutory defence of 'self-defence'. It includes special provision for householder cases -</a:t>
            </a:r>
            <a:r>
              <a:rPr lang="en-GB" sz="1100" b="0" i="0" u="none" strike="noStrike" kern="1200" baseline="0" dirty="0">
                <a:solidFill>
                  <a:schemeClr val="tx1"/>
                </a:solidFill>
                <a:latin typeface="Arial" charset="0"/>
                <a:ea typeface="+mn-ea"/>
                <a:cs typeface="+mn-cs"/>
              </a:rPr>
              <a:t> you must </a:t>
            </a:r>
            <a:r>
              <a:rPr lang="en-GB" sz="1100" b="1" i="0" u="none" strike="noStrike" kern="1200" baseline="0" dirty="0">
                <a:solidFill>
                  <a:schemeClr val="tx1"/>
                </a:solidFill>
                <a:latin typeface="Arial" charset="0"/>
                <a:ea typeface="+mn-ea"/>
                <a:cs typeface="+mn-cs"/>
              </a:rPr>
              <a:t>genuinely </a:t>
            </a:r>
            <a:r>
              <a:rPr lang="en-GB" sz="1100" b="0" i="0" u="none" strike="noStrike" kern="1200" baseline="0" dirty="0">
                <a:solidFill>
                  <a:schemeClr val="tx1"/>
                </a:solidFill>
                <a:latin typeface="Arial" charset="0"/>
                <a:ea typeface="+mn-ea"/>
                <a:cs typeface="+mn-cs"/>
              </a:rPr>
              <a:t>believe that the degree of force used is necessary given the circumstances of the case. This provision should ensure your own safety and the security of the detainee.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1" dirty="0"/>
              <a:t>Article 2 ECHR </a:t>
            </a:r>
            <a:r>
              <a:rPr lang="en-GB" altLang="en-US" sz="1100" dirty="0"/>
              <a:t>“Everyone’s right to life shall be protected by law. Deprivation of life shall not be regarded as inflicted in contravention of this article, when it results from the use of force, which is no more than absolutely necessary: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In defence of any person from unlawful violence.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b) In order to affect a lawful arrest or to prevent the escape of a person lawfully detained.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c) To quell a riot or insurrection.</a:t>
            </a:r>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An officer’s presence, including the way they approach the scene, their manner, appearance, professionalism, and ability to communicate effectively (both verbally and non-verbally) is extremely important when determining whether reasonable force is necessary during an arrest.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The National Decision Model can assist to determine how best to respond to the suspect and risk assess the situation. Assessing whether there are reasons relating to an individual’s culture, disability, mental ill health or physical illness which are causing an individual to behave in an unusual manner is important. The use of force to restrain the individual should be avoided if there is suspicion that an underlying medical condition or mental ill health may be causing the suspect to appear aggressive and medical advice should be sought. </a:t>
            </a:r>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0" i="0" u="none" strike="noStrike" kern="1200" baseline="0" dirty="0">
                <a:solidFill>
                  <a:schemeClr val="tx1"/>
                </a:solidFill>
                <a:latin typeface="Arial" charset="0"/>
                <a:ea typeface="+mn-ea"/>
                <a:cs typeface="+mn-cs"/>
              </a:rPr>
              <a:t>Response options might include: </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Officers presence</a:t>
            </a:r>
          </a:p>
          <a:p>
            <a:pPr marL="171450" indent="-171450">
              <a:lnSpc>
                <a:spcPct val="100000"/>
              </a:lnSpc>
              <a:spcAft>
                <a:spcPts val="600"/>
              </a:spcAft>
              <a:buFont typeface="Arial" panose="020B0604020202020204" pitchFamily="34" charset="0"/>
              <a:buChar char="•"/>
            </a:pPr>
            <a:r>
              <a:rPr lang="en-GB" altLang="en-US" sz="1100" dirty="0"/>
              <a:t>Verbal communication skills</a:t>
            </a:r>
          </a:p>
          <a:p>
            <a:pPr marL="171450" indent="-171450">
              <a:lnSpc>
                <a:spcPct val="100000"/>
              </a:lnSpc>
              <a:spcAft>
                <a:spcPts val="600"/>
              </a:spcAft>
              <a:buFont typeface="Arial" panose="020B0604020202020204" pitchFamily="34" charset="0"/>
              <a:buChar char="•"/>
            </a:pPr>
            <a:r>
              <a:rPr lang="en-GB" altLang="en-US" sz="1100" dirty="0"/>
              <a:t>Primary control skills - Use of empty hand skills (escort position, pressure points, arm-locks, wrist-locks, use of handcuffs and restraints using a baton).</a:t>
            </a:r>
          </a:p>
          <a:p>
            <a:pPr marL="171450" indent="-171450">
              <a:lnSpc>
                <a:spcPct val="100000"/>
              </a:lnSpc>
              <a:spcAft>
                <a:spcPts val="600"/>
              </a:spcAft>
              <a:buFont typeface="Arial" panose="020B0604020202020204" pitchFamily="34" charset="0"/>
              <a:buChar char="•"/>
            </a:pPr>
            <a:r>
              <a:rPr lang="en-GB" altLang="en-US" sz="1100" dirty="0"/>
              <a:t>Secondary control skills - </a:t>
            </a:r>
            <a:r>
              <a:rPr lang="en-GB" sz="1100" b="0" i="0" u="none" strike="noStrike" kern="1200" baseline="0" dirty="0">
                <a:solidFill>
                  <a:schemeClr val="tx1"/>
                </a:solidFill>
                <a:latin typeface="Arial" charset="0"/>
                <a:ea typeface="+mn-ea"/>
                <a:cs typeface="+mn-cs"/>
              </a:rPr>
              <a:t>Use of </a:t>
            </a:r>
            <a:r>
              <a:rPr lang="en-GB" sz="1100" b="0" i="0" u="none" strike="noStrike" kern="1200" baseline="0" dirty="0" err="1">
                <a:solidFill>
                  <a:schemeClr val="tx1"/>
                </a:solidFill>
                <a:latin typeface="Arial" charset="0"/>
                <a:ea typeface="+mn-ea"/>
                <a:cs typeface="+mn-cs"/>
              </a:rPr>
              <a:t>incapacitant</a:t>
            </a:r>
            <a:r>
              <a:rPr lang="en-GB" sz="1100" b="0" i="0" u="none" strike="noStrike" kern="1200" baseline="0" dirty="0">
                <a:solidFill>
                  <a:schemeClr val="tx1"/>
                </a:solidFill>
                <a:latin typeface="Arial" charset="0"/>
                <a:ea typeface="+mn-ea"/>
                <a:cs typeface="+mn-cs"/>
              </a:rPr>
              <a:t>.</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Defensive &amp; offensive tactics - blocks, strikes, takedowns with empty hands, batons or rigid handcuffs (takedowns only) </a:t>
            </a:r>
          </a:p>
          <a:p>
            <a:pPr marL="171450" indent="-171450">
              <a:lnSpc>
                <a:spcPct val="100000"/>
              </a:lnSpc>
              <a:spcAft>
                <a:spcPts val="600"/>
              </a:spcAft>
              <a:buFont typeface="Arial" panose="020B0604020202020204" pitchFamily="34" charset="0"/>
              <a:buChar char="•"/>
            </a:pPr>
            <a:r>
              <a:rPr lang="en-GB" altLang="en-US" sz="1100" dirty="0"/>
              <a:t>Deadly force - any action likely to cause serious injury or death use of unarmed skills, batons, firearms or by any other means</a:t>
            </a:r>
            <a:endParaRPr lang="en-GB" altLang="en-US" sz="1100" b="1"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46</a:t>
            </a:fld>
            <a:endParaRPr lang="en-GB"/>
          </a:p>
        </p:txBody>
      </p:sp>
    </p:spTree>
    <p:extLst>
      <p:ext uri="{BB962C8B-B14F-4D97-AF65-F5344CB8AC3E}">
        <p14:creationId xmlns:p14="http://schemas.microsoft.com/office/powerpoint/2010/main" val="32653937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51</a:t>
            </a:fld>
            <a:endParaRPr lang="en-GB"/>
          </a:p>
        </p:txBody>
      </p:sp>
    </p:spTree>
    <p:extLst>
      <p:ext uri="{BB962C8B-B14F-4D97-AF65-F5344CB8AC3E}">
        <p14:creationId xmlns:p14="http://schemas.microsoft.com/office/powerpoint/2010/main" val="52302167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52</a:t>
            </a:fld>
            <a:endParaRPr lang="en-GB"/>
          </a:p>
        </p:txBody>
      </p:sp>
    </p:spTree>
    <p:extLst>
      <p:ext uri="{BB962C8B-B14F-4D97-AF65-F5344CB8AC3E}">
        <p14:creationId xmlns:p14="http://schemas.microsoft.com/office/powerpoint/2010/main" val="337285039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53</a:t>
            </a:fld>
            <a:endParaRPr lang="en-GB"/>
          </a:p>
        </p:txBody>
      </p:sp>
    </p:spTree>
    <p:extLst>
      <p:ext uri="{BB962C8B-B14F-4D97-AF65-F5344CB8AC3E}">
        <p14:creationId xmlns:p14="http://schemas.microsoft.com/office/powerpoint/2010/main" val="196684110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54</a:t>
            </a:fld>
            <a:endParaRPr lang="en-GB"/>
          </a:p>
        </p:txBody>
      </p:sp>
    </p:spTree>
    <p:extLst>
      <p:ext uri="{BB962C8B-B14F-4D97-AF65-F5344CB8AC3E}">
        <p14:creationId xmlns:p14="http://schemas.microsoft.com/office/powerpoint/2010/main" val="86754964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55</a:t>
            </a:fld>
            <a:endParaRPr lang="en-GB"/>
          </a:p>
        </p:txBody>
      </p:sp>
    </p:spTree>
    <p:extLst>
      <p:ext uri="{BB962C8B-B14F-4D97-AF65-F5344CB8AC3E}">
        <p14:creationId xmlns:p14="http://schemas.microsoft.com/office/powerpoint/2010/main" val="252852496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F8EF0C-9743-7C49-8B45-E35661F404B1}" type="slidenum">
              <a:rPr lang="en-US" smtClean="0"/>
              <a:t>56</a:t>
            </a:fld>
            <a:endParaRPr lang="en-US"/>
          </a:p>
        </p:txBody>
      </p:sp>
    </p:spTree>
    <p:extLst>
      <p:ext uri="{BB962C8B-B14F-4D97-AF65-F5344CB8AC3E}">
        <p14:creationId xmlns:p14="http://schemas.microsoft.com/office/powerpoint/2010/main" val="181374217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57</a:t>
            </a:fld>
            <a:endParaRPr lang="en-GB"/>
          </a:p>
        </p:txBody>
      </p:sp>
    </p:spTree>
    <p:extLst>
      <p:ext uri="{BB962C8B-B14F-4D97-AF65-F5344CB8AC3E}">
        <p14:creationId xmlns:p14="http://schemas.microsoft.com/office/powerpoint/2010/main" val="111867881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58</a:t>
            </a:fld>
            <a:endParaRPr lang="en-GB"/>
          </a:p>
        </p:txBody>
      </p:sp>
    </p:spTree>
    <p:extLst>
      <p:ext uri="{BB962C8B-B14F-4D97-AF65-F5344CB8AC3E}">
        <p14:creationId xmlns:p14="http://schemas.microsoft.com/office/powerpoint/2010/main" val="29267994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D134A-EB45-833F-7658-270410B1DC5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B13F13A-0E01-94C4-D38F-14F06E5948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EFAE3CA-5CC6-18D2-D45A-3DA81FC22B1F}"/>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5" name="Footer Placeholder 4">
            <a:extLst>
              <a:ext uri="{FF2B5EF4-FFF2-40B4-BE49-F238E27FC236}">
                <a16:creationId xmlns:a16="http://schemas.microsoft.com/office/drawing/2014/main" id="{72A671E4-3B30-2E3B-523C-B6010D4DA9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E3F3D9-B894-6FEB-0EB6-CE26732B1CC2}"/>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6057647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C36D9-F4B6-409C-81DF-8F1962A793B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3E6F63-E656-840C-DFA2-DA66196EE9A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1C8583-94A8-1FEB-3F13-1824F2E112D7}"/>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5" name="Footer Placeholder 4">
            <a:extLst>
              <a:ext uri="{FF2B5EF4-FFF2-40B4-BE49-F238E27FC236}">
                <a16:creationId xmlns:a16="http://schemas.microsoft.com/office/drawing/2014/main" id="{ECC599C9-0E9C-D21D-8D44-C034806F2E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61380B-2541-E071-8C19-8A3219E5EA2E}"/>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2311431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20930-0BEA-A065-88FC-80B0ED73867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EC78DFF-4FFB-0490-1416-CCC6EE6CA1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3E1E6B2-6213-E797-9F0C-197425BC006D}"/>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5" name="Footer Placeholder 4">
            <a:extLst>
              <a:ext uri="{FF2B5EF4-FFF2-40B4-BE49-F238E27FC236}">
                <a16:creationId xmlns:a16="http://schemas.microsoft.com/office/drawing/2014/main" id="{A3548A1A-68CA-0654-C858-77F2DF0E1B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0D0501-FEC4-9DA0-AB6D-018E14A65949}"/>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1173006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B47D0-5522-4E10-DC48-CECAF887D1F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81779F1-84CB-8EC0-D175-EC7AB3D6C67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D9559DC-AE47-5FEB-A6B7-A39C43800CE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ED3A5D4-DFA7-6744-DE8C-462B93AEFE1C}"/>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6" name="Footer Placeholder 5">
            <a:extLst>
              <a:ext uri="{FF2B5EF4-FFF2-40B4-BE49-F238E27FC236}">
                <a16:creationId xmlns:a16="http://schemas.microsoft.com/office/drawing/2014/main" id="{A11D5242-0ECB-B348-80A9-03DB7F6C84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6D8A6A-4702-449B-B3C7-88F579C42075}"/>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2399905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9B2C2-1EC2-AA8C-BFD6-2A9F25EFCF8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2542D6-5EAC-E02F-3E9E-3128FAC57E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92DB032-BD26-6AA4-D125-5923B67207D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DC69C45-5CB6-D257-E530-9B43D6CDF2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814B6EF-4021-8C55-167D-EEA9C53F2FC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99D64CE-4A81-16D2-D2D4-17DEABCD8A11}"/>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8" name="Footer Placeholder 7">
            <a:extLst>
              <a:ext uri="{FF2B5EF4-FFF2-40B4-BE49-F238E27FC236}">
                <a16:creationId xmlns:a16="http://schemas.microsoft.com/office/drawing/2014/main" id="{ED550E1B-0435-B28B-9B98-11D107FC1FD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117686-7CB0-B115-F7ED-B4E69EFF4791}"/>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3525479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BBD41-26A7-0577-ABD9-3A1ABE2F8ED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4C964F9-CA19-5BEB-E80F-AA5AF0D75D96}"/>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4" name="Footer Placeholder 3">
            <a:extLst>
              <a:ext uri="{FF2B5EF4-FFF2-40B4-BE49-F238E27FC236}">
                <a16:creationId xmlns:a16="http://schemas.microsoft.com/office/drawing/2014/main" id="{53D8DAF3-FC3F-5B54-FFD2-1574971785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604EAF7-36B2-4E86-9CC7-B273F4E3374B}"/>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1499969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D54DC6-0463-D1E3-E10C-B82B7544C322}"/>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3" name="Footer Placeholder 2">
            <a:extLst>
              <a:ext uri="{FF2B5EF4-FFF2-40B4-BE49-F238E27FC236}">
                <a16:creationId xmlns:a16="http://schemas.microsoft.com/office/drawing/2014/main" id="{BA1ED807-DB0E-DF8C-0AFE-A5D6E551B92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6A4B38E-A4F7-9DFC-E2B7-8980F276FBC5}"/>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441298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99CBE-67A4-14BF-9359-26E8ABDC7A3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0F063EA-49C4-2114-452C-B78CFBD625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E8BBCAD-03F2-7AEC-008B-3A46FCB82C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CD7568-6CE2-80EC-69B6-C94076031104}"/>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6" name="Footer Placeholder 5">
            <a:extLst>
              <a:ext uri="{FF2B5EF4-FFF2-40B4-BE49-F238E27FC236}">
                <a16:creationId xmlns:a16="http://schemas.microsoft.com/office/drawing/2014/main" id="{D111741F-4C53-B60C-6608-C52DE14949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949C87A-0ECC-72B9-2952-804B65981BE9}"/>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2775719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A8161-EF1F-C209-87F5-12BE3B4F7BC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E6498A1-F2E7-BEE5-7CF7-F86ED79057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F8B2C18-9D4D-44CC-8B27-6AE01F2011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89089C9-72CC-D80F-540A-3620D250A437}"/>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6" name="Footer Placeholder 5">
            <a:extLst>
              <a:ext uri="{FF2B5EF4-FFF2-40B4-BE49-F238E27FC236}">
                <a16:creationId xmlns:a16="http://schemas.microsoft.com/office/drawing/2014/main" id="{02F8FD02-72CE-CCF8-852C-15A6A49AD3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739C897-869C-4AAB-81DC-161E2C2585F1}"/>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2092959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1DB11-9220-53E6-967B-BD02295E2B1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BF6988E-709D-53FF-7634-F3FDC20AA6D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3A55AD9-8A55-316E-7C1C-38023501475E}"/>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5" name="Footer Placeholder 4">
            <a:extLst>
              <a:ext uri="{FF2B5EF4-FFF2-40B4-BE49-F238E27FC236}">
                <a16:creationId xmlns:a16="http://schemas.microsoft.com/office/drawing/2014/main" id="{8AE4D4C4-4CDE-EF15-FB8D-881F9CE10D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D25864-76C4-845A-29FD-AD952C83BB3F}"/>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3248093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B36BAF-E6EB-FB6B-B5C6-BB80A6F4085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6E32EE2-C9E2-E618-FE24-CE7CE03F10A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67C31D-7337-C3FF-0C55-F204F7EA9403}"/>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5" name="Footer Placeholder 4">
            <a:extLst>
              <a:ext uri="{FF2B5EF4-FFF2-40B4-BE49-F238E27FC236}">
                <a16:creationId xmlns:a16="http://schemas.microsoft.com/office/drawing/2014/main" id="{FCB58385-A5E9-7D49-81F9-E8E5600562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2A4AAC-8C9C-D23C-B614-8B8794525E47}"/>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1345478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6D7D09-6290-F736-E691-F2942AA54D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C15217B-E5F6-0DE9-5D9A-9A93CC07A5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BDCC42-7B4F-8C24-A8C4-409C87A6A0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E81FD9-024F-284B-B673-A17E4AAAA00D}" type="datetimeFigureOut">
              <a:rPr lang="en-US" smtClean="0"/>
              <a:t>2/10/23</a:t>
            </a:fld>
            <a:endParaRPr lang="en-US"/>
          </a:p>
        </p:txBody>
      </p:sp>
      <p:sp>
        <p:nvSpPr>
          <p:cNvPr id="5" name="Footer Placeholder 4">
            <a:extLst>
              <a:ext uri="{FF2B5EF4-FFF2-40B4-BE49-F238E27FC236}">
                <a16:creationId xmlns:a16="http://schemas.microsoft.com/office/drawing/2014/main" id="{38D993BC-2CDD-6827-3A18-9ADECFAC40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A4FF650-1220-7502-39F0-AF5E76152F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8A5A2D-0193-EE47-BBE3-4BAFA41F4045}" type="slidenum">
              <a:rPr lang="en-US" smtClean="0"/>
              <a:t>‹#›</a:t>
            </a:fld>
            <a:endParaRPr lang="en-US"/>
          </a:p>
        </p:txBody>
      </p:sp>
    </p:spTree>
    <p:extLst>
      <p:ext uri="{BB962C8B-B14F-4D97-AF65-F5344CB8AC3E}">
        <p14:creationId xmlns:p14="http://schemas.microsoft.com/office/powerpoint/2010/main" val="26841655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7.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Layout" Target="../diagrams/layout2.xml"/><Relationship Id="rId7" Type="http://schemas.openxmlformats.org/officeDocument/2006/relationships/image" Target="../media/image14.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7.jpeg"/><Relationship Id="rId7" Type="http://schemas.openxmlformats.org/officeDocument/2006/relationships/diagramColors" Target="../diagrams/colors3.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9.jpeg"/><Relationship Id="rId7" Type="http://schemas.openxmlformats.org/officeDocument/2006/relationships/diagramColors" Target="../diagrams/colors4.xm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openxmlformats.org/officeDocument/2006/relationships/image" Target="../media/image27.jpeg"/></Relationships>
</file>

<file path=ppt/slides/_rels/slide15.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 Id="rId9" Type="http://schemas.openxmlformats.org/officeDocument/2006/relationships/image" Target="../media/image31.jpeg"/></Relationships>
</file>

<file path=ppt/slides/_rels/slide1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40.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41.jpeg"/></Relationships>
</file>

<file path=ppt/slides/_rels/slide26.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47.jpeg"/></Relationships>
</file>

<file path=ppt/slides/_rels/slide3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50.jpe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51.jpe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55.jpeg"/></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56.jpeg"/><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57.jpeg"/><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58.jpeg"/><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15.xml"/><Relationship Id="rId7" Type="http://schemas.openxmlformats.org/officeDocument/2006/relationships/image" Target="../media/image59.png"/><Relationship Id="rId2" Type="http://schemas.openxmlformats.org/officeDocument/2006/relationships/diagramData" Target="../diagrams/data15.xml"/><Relationship Id="rId1" Type="http://schemas.openxmlformats.org/officeDocument/2006/relationships/slideLayout" Target="../slideLayouts/slideLayout7.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5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65.png"/></Relationships>
</file>

<file path=ppt/slides/_rels/slide5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848F64AA-5BE2-4280-BEFA-DC288118F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t's time to stop defending the police and acknowledge the truth: our  policing system is broken">
            <a:extLst>
              <a:ext uri="{FF2B5EF4-FFF2-40B4-BE49-F238E27FC236}">
                <a16:creationId xmlns:a16="http://schemas.microsoft.com/office/drawing/2014/main" id="{D85594FF-2664-C264-6649-D07718E177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6287"/>
          <a:stretch/>
        </p:blipFill>
        <p:spPr bwMode="auto">
          <a:xfrm>
            <a:off x="20" y="2"/>
            <a:ext cx="7534620" cy="4197368"/>
          </a:xfrm>
          <a:custGeom>
            <a:avLst/>
            <a:gdLst/>
            <a:ahLst/>
            <a:cxnLst/>
            <a:rect l="l" t="t" r="r" b="b"/>
            <a:pathLst>
              <a:path w="7534640" h="4197368">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509063" y="4095753"/>
                  <a:pt x="4453918" y="4128339"/>
                  <a:pt x="4430941" y="4172622"/>
                </a:cubicBezTo>
                <a:lnTo>
                  <a:pt x="4423415" y="4197368"/>
                </a:lnTo>
                <a:lnTo>
                  <a:pt x="0" y="4197368"/>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Police evidence bags for ensuring that evidential items remain  uncontaminated - License, download or print for £37.20 | Photos | Picfair">
            <a:extLst>
              <a:ext uri="{FF2B5EF4-FFF2-40B4-BE49-F238E27FC236}">
                <a16:creationId xmlns:a16="http://schemas.microsoft.com/office/drawing/2014/main" id="{A576A249-A428-B5F5-3035-E7843FA4829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4569"/>
          <a:stretch/>
        </p:blipFill>
        <p:spPr bwMode="auto">
          <a:xfrm>
            <a:off x="7653536" y="1"/>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How To Conduct A Quality Internal Investigation">
            <a:extLst>
              <a:ext uri="{FF2B5EF4-FFF2-40B4-BE49-F238E27FC236}">
                <a16:creationId xmlns:a16="http://schemas.microsoft.com/office/drawing/2014/main" id="{5F2FF93B-BF30-EAA1-A60A-2112434AADE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97" r="-1" b="43535"/>
          <a:stretch/>
        </p:blipFill>
        <p:spPr bwMode="auto">
          <a:xfrm>
            <a:off x="1" y="4316255"/>
            <a:ext cx="6836850" cy="2541737"/>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6D96340-A384-437C-8AC8-BAC06CE8E223}"/>
              </a:ext>
            </a:extLst>
          </p:cNvPr>
          <p:cNvSpPr>
            <a:spLocks noGrp="1"/>
          </p:cNvSpPr>
          <p:nvPr>
            <p:ph type="ctrTitle"/>
          </p:nvPr>
        </p:nvSpPr>
        <p:spPr>
          <a:xfrm>
            <a:off x="6257581" y="3996130"/>
            <a:ext cx="5591883" cy="1576910"/>
          </a:xfrm>
        </p:spPr>
        <p:txBody>
          <a:bodyPr anchor="b">
            <a:normAutofit/>
          </a:bodyPr>
          <a:lstStyle/>
          <a:p>
            <a:pPr algn="l"/>
            <a:r>
              <a:rPr lang="en-US" sz="3700" dirty="0"/>
              <a:t> </a:t>
            </a:r>
            <a:br>
              <a:rPr lang="en-US" sz="3700" dirty="0"/>
            </a:br>
            <a:r>
              <a:rPr lang="en-US" sz="3700" dirty="0"/>
              <a:t>Conducting Investigations </a:t>
            </a:r>
          </a:p>
        </p:txBody>
      </p:sp>
      <p:sp>
        <p:nvSpPr>
          <p:cNvPr id="3" name="Subtitle 2">
            <a:extLst>
              <a:ext uri="{FF2B5EF4-FFF2-40B4-BE49-F238E27FC236}">
                <a16:creationId xmlns:a16="http://schemas.microsoft.com/office/drawing/2014/main" id="{9112404C-3D32-2206-D69E-CF3D3E770A48}"/>
              </a:ext>
            </a:extLst>
          </p:cNvPr>
          <p:cNvSpPr>
            <a:spLocks noGrp="1"/>
          </p:cNvSpPr>
          <p:nvPr>
            <p:ph type="subTitle" idx="1"/>
          </p:nvPr>
        </p:nvSpPr>
        <p:spPr>
          <a:xfrm>
            <a:off x="7902373" y="5691922"/>
            <a:ext cx="1610528" cy="646785"/>
          </a:xfrm>
        </p:spPr>
        <p:txBody>
          <a:bodyPr>
            <a:normAutofit/>
          </a:bodyPr>
          <a:lstStyle/>
          <a:p>
            <a:pPr algn="l"/>
            <a:r>
              <a:rPr lang="en-US" sz="2200" dirty="0"/>
              <a:t>Workshop 2 </a:t>
            </a:r>
          </a:p>
        </p:txBody>
      </p:sp>
    </p:spTree>
    <p:extLst>
      <p:ext uri="{BB962C8B-B14F-4D97-AF65-F5344CB8AC3E}">
        <p14:creationId xmlns:p14="http://schemas.microsoft.com/office/powerpoint/2010/main" val="31699405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2" name="Rectangle 1061">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4" name="Rectangle 106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6" name="Rectangle 106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Don't Panic! | Opinion | ING Think">
            <a:extLst>
              <a:ext uri="{FF2B5EF4-FFF2-40B4-BE49-F238E27FC236}">
                <a16:creationId xmlns:a16="http://schemas.microsoft.com/office/drawing/2014/main" id="{E565154F-48E4-5FF1-3D00-5309DB63C85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004" r="5595"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1068" name="Rectangle 106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7DE08A-AE8C-D5E1-F0B1-5DE3CB3E57CF}"/>
              </a:ext>
            </a:extLst>
          </p:cNvPr>
          <p:cNvSpPr>
            <a:spLocks noGrp="1"/>
          </p:cNvSpPr>
          <p:nvPr>
            <p:ph idx="1"/>
          </p:nvPr>
        </p:nvSpPr>
        <p:spPr>
          <a:xfrm>
            <a:off x="7239012" y="2031101"/>
            <a:ext cx="4282984" cy="3511943"/>
          </a:xfrm>
        </p:spPr>
        <p:txBody>
          <a:bodyPr vert="horz" lIns="91440" tIns="45720" rIns="91440" bIns="45720" rtlCol="0" anchor="ctr">
            <a:normAutofit/>
          </a:bodyPr>
          <a:lstStyle/>
          <a:p>
            <a:pPr marL="0" indent="0">
              <a:buNone/>
            </a:pPr>
            <a:r>
              <a:rPr lang="en-US" sz="1800" dirty="0"/>
              <a:t>I will tell you which slides are important</a:t>
            </a:r>
            <a:endParaRPr lang="en-US" sz="1800"/>
          </a:p>
          <a:p>
            <a:pPr marL="0" indent="0">
              <a:buNone/>
            </a:pPr>
            <a:endParaRPr lang="en-US" sz="1800"/>
          </a:p>
          <a:p>
            <a:pPr marL="0" indent="0">
              <a:buNone/>
            </a:pPr>
            <a:r>
              <a:rPr lang="en-US" sz="1800" dirty="0"/>
              <a:t>I always recap a lot from previous weeks – they are to help you with revision</a:t>
            </a:r>
            <a:endParaRPr lang="en-US" sz="1800"/>
          </a:p>
          <a:p>
            <a:pPr marL="0" indent="0">
              <a:buNone/>
            </a:pPr>
            <a:endParaRPr lang="en-US" sz="1800"/>
          </a:p>
          <a:p>
            <a:pPr marL="0" indent="0">
              <a:buNone/>
            </a:pPr>
            <a:r>
              <a:rPr lang="en-US" sz="1800" dirty="0"/>
              <a:t>Every workshops links to the previous for a reason</a:t>
            </a:r>
            <a:endParaRPr lang="en-US" sz="1800"/>
          </a:p>
        </p:txBody>
      </p:sp>
      <p:sp>
        <p:nvSpPr>
          <p:cNvPr id="1070" name="Rectangle 106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821A36B-D051-1BB2-A157-CC80B309DBFB}"/>
              </a:ext>
            </a:extLst>
          </p:cNvPr>
          <p:cNvSpPr txBox="1"/>
          <p:nvPr/>
        </p:nvSpPr>
        <p:spPr>
          <a:xfrm>
            <a:off x="8623724" y="955383"/>
            <a:ext cx="2024742" cy="369332"/>
          </a:xfrm>
          <a:prstGeom prst="rect">
            <a:avLst/>
          </a:prstGeom>
          <a:noFill/>
        </p:spPr>
        <p:txBody>
          <a:bodyPr wrap="square" rtlCol="0">
            <a:spAutoFit/>
          </a:bodyPr>
          <a:lstStyle/>
          <a:p>
            <a:r>
              <a:rPr lang="en-US" dirty="0"/>
              <a:t>Remember!</a:t>
            </a:r>
          </a:p>
        </p:txBody>
      </p:sp>
    </p:spTree>
    <p:extLst>
      <p:ext uri="{BB962C8B-B14F-4D97-AF65-F5344CB8AC3E}">
        <p14:creationId xmlns:p14="http://schemas.microsoft.com/office/powerpoint/2010/main" val="11901142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4BCCDC-E355-B74E-62D0-2B83BFD0E298}"/>
              </a:ext>
            </a:extLst>
          </p:cNvPr>
          <p:cNvSpPr>
            <a:spLocks noGrp="1"/>
          </p:cNvSpPr>
          <p:nvPr>
            <p:ph type="title"/>
          </p:nvPr>
        </p:nvSpPr>
        <p:spPr>
          <a:xfrm>
            <a:off x="793662" y="386930"/>
            <a:ext cx="10066122" cy="1298448"/>
          </a:xfrm>
        </p:spPr>
        <p:txBody>
          <a:bodyPr anchor="b">
            <a:normAutofit/>
          </a:bodyPr>
          <a:lstStyle/>
          <a:p>
            <a:r>
              <a:rPr lang="en-US" sz="4800" dirty="0"/>
              <a:t>Recap from last week:</a:t>
            </a:r>
          </a:p>
        </p:txBody>
      </p:sp>
      <p:sp>
        <p:nvSpPr>
          <p:cNvPr id="3081" name="Rectangle 308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13881D-AECA-B187-277F-CC40286E4694}"/>
              </a:ext>
            </a:extLst>
          </p:cNvPr>
          <p:cNvSpPr>
            <a:spLocks noGrp="1"/>
          </p:cNvSpPr>
          <p:nvPr>
            <p:ph idx="1"/>
          </p:nvPr>
        </p:nvSpPr>
        <p:spPr>
          <a:xfrm>
            <a:off x="793661" y="2599509"/>
            <a:ext cx="4530898" cy="3639450"/>
          </a:xfrm>
        </p:spPr>
        <p:txBody>
          <a:bodyPr anchor="ctr">
            <a:normAutofit/>
          </a:bodyPr>
          <a:lstStyle/>
          <a:p>
            <a:r>
              <a:rPr lang="en-US" sz="1900" dirty="0"/>
              <a:t>Codes of Practice PACE</a:t>
            </a:r>
          </a:p>
          <a:p>
            <a:r>
              <a:rPr lang="en-US" sz="1900" dirty="0"/>
              <a:t>Definitions (Criminal Investigations; Investigator; Material) </a:t>
            </a:r>
          </a:p>
          <a:p>
            <a:r>
              <a:rPr lang="en-US" sz="1900" dirty="0"/>
              <a:t>Methods of investigation </a:t>
            </a:r>
          </a:p>
          <a:p>
            <a:r>
              <a:rPr lang="en-US" sz="1900" dirty="0"/>
              <a:t> Investigative Mind-set </a:t>
            </a:r>
          </a:p>
          <a:p>
            <a:r>
              <a:rPr lang="en-US" sz="1900" dirty="0"/>
              <a:t>The ABC Approach </a:t>
            </a:r>
          </a:p>
          <a:p>
            <a:r>
              <a:rPr lang="en-US" sz="1900" dirty="0"/>
              <a:t>NDM; Discretion; JPLANE</a:t>
            </a:r>
          </a:p>
          <a:p>
            <a:r>
              <a:rPr lang="en-US" sz="1900" dirty="0"/>
              <a:t>THRIVE </a:t>
            </a:r>
          </a:p>
          <a:p>
            <a:r>
              <a:rPr lang="en-US" sz="1900" dirty="0"/>
              <a:t>Forensics; Trace Evidence; Golden Hour Principles</a:t>
            </a:r>
          </a:p>
          <a:p>
            <a:endParaRPr lang="en-US" sz="1900" dirty="0"/>
          </a:p>
        </p:txBody>
      </p:sp>
      <p:pic>
        <p:nvPicPr>
          <p:cNvPr id="3074" name="Picture 2" descr="Police chiefs guide officers to impose bail conditions protecting victims  and vulnerable people">
            <a:extLst>
              <a:ext uri="{FF2B5EF4-FFF2-40B4-BE49-F238E27FC236}">
                <a16:creationId xmlns:a16="http://schemas.microsoft.com/office/drawing/2014/main" id="{1254F002-FF4F-165C-1A11-E75C87D7A15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14" r="1" b="1"/>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3085" name="Rectangle 308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95A6448-4D47-6770-FBEF-B4968A9504B5}"/>
              </a:ext>
            </a:extLst>
          </p:cNvPr>
          <p:cNvSpPr txBox="1"/>
          <p:nvPr/>
        </p:nvSpPr>
        <p:spPr>
          <a:xfrm>
            <a:off x="7394713" y="386930"/>
            <a:ext cx="3299791" cy="1384995"/>
          </a:xfrm>
          <a:prstGeom prst="rect">
            <a:avLst/>
          </a:prstGeom>
          <a:solidFill>
            <a:schemeClr val="accent4"/>
          </a:solidFill>
        </p:spPr>
        <p:txBody>
          <a:bodyPr wrap="square" rtlCol="0">
            <a:spAutoFit/>
          </a:bodyPr>
          <a:lstStyle/>
          <a:p>
            <a:pPr algn="ctr"/>
            <a:r>
              <a:rPr lang="en-US" sz="2800" dirty="0">
                <a:solidFill>
                  <a:srgbClr val="FF0000"/>
                </a:solidFill>
              </a:rPr>
              <a:t>To Note: </a:t>
            </a:r>
            <a:br>
              <a:rPr lang="en-US" sz="2800" dirty="0">
                <a:solidFill>
                  <a:srgbClr val="FF0000"/>
                </a:solidFill>
              </a:rPr>
            </a:br>
            <a:r>
              <a:rPr lang="en-US" sz="2800" dirty="0">
                <a:solidFill>
                  <a:srgbClr val="FF0000"/>
                </a:solidFill>
              </a:rPr>
              <a:t>Updated SOW on Moodle</a:t>
            </a:r>
          </a:p>
        </p:txBody>
      </p:sp>
    </p:spTree>
    <p:extLst>
      <p:ext uri="{BB962C8B-B14F-4D97-AF65-F5344CB8AC3E}">
        <p14:creationId xmlns:p14="http://schemas.microsoft.com/office/powerpoint/2010/main" val="37350818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4" name="Rectangle 1043">
            <a:extLst>
              <a:ext uri="{FF2B5EF4-FFF2-40B4-BE49-F238E27FC236}">
                <a16:creationId xmlns:a16="http://schemas.microsoft.com/office/drawing/2014/main" id="{0FE2D22C-409B-48AF-B24F-7988A8F7F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Rectangle 1045">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A9205D-6D50-6B6E-FBE2-529407EDC24A}"/>
              </a:ext>
            </a:extLst>
          </p:cNvPr>
          <p:cNvSpPr>
            <a:spLocks noGrp="1"/>
          </p:cNvSpPr>
          <p:nvPr>
            <p:ph type="title"/>
          </p:nvPr>
        </p:nvSpPr>
        <p:spPr>
          <a:xfrm>
            <a:off x="5764783" y="349664"/>
            <a:ext cx="5845571" cy="1638377"/>
          </a:xfrm>
        </p:spPr>
        <p:txBody>
          <a:bodyPr anchor="b">
            <a:normAutofit/>
          </a:bodyPr>
          <a:lstStyle/>
          <a:p>
            <a:r>
              <a:rPr lang="en-US" sz="4800" dirty="0"/>
              <a:t>Today: </a:t>
            </a:r>
            <a:br>
              <a:rPr lang="en-US" sz="4800" dirty="0"/>
            </a:br>
            <a:r>
              <a:rPr lang="en-US" sz="4800" dirty="0"/>
              <a:t>A few random stops ….</a:t>
            </a:r>
          </a:p>
        </p:txBody>
      </p:sp>
      <p:sp>
        <p:nvSpPr>
          <p:cNvPr id="1048" name="Rectangle 104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4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0" name="Rectangle 104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2" name="Rectangle 1051">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5"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andom Blank Direction Sign Collection Stock Illustration - Illustration of  shot, direction: 41896553">
            <a:extLst>
              <a:ext uri="{FF2B5EF4-FFF2-40B4-BE49-F238E27FC236}">
                <a16:creationId xmlns:a16="http://schemas.microsoft.com/office/drawing/2014/main" id="{798D0923-9CF2-37C3-5DC5-5953BDFC38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804" r="27191" b="1"/>
          <a:stretch/>
        </p:blipFill>
        <p:spPr bwMode="auto">
          <a:xfrm>
            <a:off x="535110" y="627954"/>
            <a:ext cx="4235516" cy="535337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6C91802-018B-7D3E-C3A2-F99C2E786964}"/>
              </a:ext>
            </a:extLst>
          </p:cNvPr>
          <p:cNvSpPr>
            <a:spLocks noGrp="1"/>
          </p:cNvSpPr>
          <p:nvPr>
            <p:ph idx="1"/>
          </p:nvPr>
        </p:nvSpPr>
        <p:spPr>
          <a:xfrm>
            <a:off x="5766262" y="2620641"/>
            <a:ext cx="5837750" cy="3023702"/>
          </a:xfrm>
        </p:spPr>
        <p:txBody>
          <a:bodyPr anchor="ctr">
            <a:normAutofit/>
          </a:bodyPr>
          <a:lstStyle/>
          <a:p>
            <a:r>
              <a:rPr lang="en-US" sz="2000" dirty="0"/>
              <a:t>Finish a few points from last week</a:t>
            </a:r>
          </a:p>
          <a:p>
            <a:r>
              <a:rPr lang="en-US" sz="2000" dirty="0"/>
              <a:t> Technology in conducting investigations </a:t>
            </a:r>
          </a:p>
          <a:p>
            <a:r>
              <a:rPr lang="en-US" sz="2000" dirty="0"/>
              <a:t>Arresting in an investigation </a:t>
            </a:r>
          </a:p>
          <a:p>
            <a:r>
              <a:rPr lang="en-US" sz="2000" dirty="0"/>
              <a:t>Use of Force </a:t>
            </a:r>
          </a:p>
          <a:p>
            <a:r>
              <a:rPr lang="en-US" sz="2000" dirty="0"/>
              <a:t>National Crime Recording </a:t>
            </a:r>
          </a:p>
          <a:p>
            <a:pPr marL="0" indent="0">
              <a:buNone/>
            </a:pPr>
            <a:r>
              <a:rPr lang="en-US" sz="2000" dirty="0"/>
              <a:t>BUT, there is a reason…</a:t>
            </a:r>
          </a:p>
        </p:txBody>
      </p:sp>
    </p:spTree>
    <p:extLst>
      <p:ext uri="{BB962C8B-B14F-4D97-AF65-F5344CB8AC3E}">
        <p14:creationId xmlns:p14="http://schemas.microsoft.com/office/powerpoint/2010/main" val="1878678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0EE00-BF3B-1547-BA94-E9E8C16E8F0A}"/>
              </a:ext>
            </a:extLst>
          </p:cNvPr>
          <p:cNvSpPr>
            <a:spLocks noGrp="1"/>
          </p:cNvSpPr>
          <p:nvPr>
            <p:ph type="title"/>
          </p:nvPr>
        </p:nvSpPr>
        <p:spPr>
          <a:xfrm>
            <a:off x="588937" y="-1057349"/>
            <a:ext cx="3418659" cy="5583148"/>
          </a:xfrm>
        </p:spPr>
        <p:txBody>
          <a:bodyPr anchor="ctr">
            <a:normAutofit/>
          </a:bodyPr>
          <a:lstStyle/>
          <a:p>
            <a:br>
              <a:rPr lang="en-US" sz="5000" dirty="0"/>
            </a:br>
            <a:r>
              <a:rPr lang="en-US" sz="5000" dirty="0"/>
              <a:t>Part 1: </a:t>
            </a:r>
            <a:br>
              <a:rPr lang="en-US" sz="5000" dirty="0"/>
            </a:br>
            <a:r>
              <a:rPr lang="en-US" sz="5000" dirty="0"/>
              <a:t>Aims and Objectives </a:t>
            </a:r>
          </a:p>
        </p:txBody>
      </p:sp>
      <p:graphicFrame>
        <p:nvGraphicFramePr>
          <p:cNvPr id="5" name="Content Placeholder 2">
            <a:extLst>
              <a:ext uri="{FF2B5EF4-FFF2-40B4-BE49-F238E27FC236}">
                <a16:creationId xmlns:a16="http://schemas.microsoft.com/office/drawing/2014/main" id="{E595DB8F-2C7C-4B4C-A1C0-F11EF27E602A}"/>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Thousands more untested rape kits revealed in Maryland as authorities ramp  up efforts to process evidence - Baltimore Sun">
            <a:extLst>
              <a:ext uri="{FF2B5EF4-FFF2-40B4-BE49-F238E27FC236}">
                <a16:creationId xmlns:a16="http://schemas.microsoft.com/office/drawing/2014/main" id="{C2FAB4A8-0B73-324A-8E81-FA197EDF468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5501" y="3408892"/>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037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17696"/>
            <a:ext cx="5622877" cy="1938076"/>
          </a:xfrm>
        </p:spPr>
        <p:txBody>
          <a:bodyPr vert="horz" lIns="91440" tIns="45720" rIns="91440" bIns="45720" rtlCol="0" anchor="ctr">
            <a:normAutofit/>
          </a:bodyPr>
          <a:lstStyle/>
          <a:p>
            <a:r>
              <a:rPr lang="en-US" b="1" u="sng" kern="1200" dirty="0">
                <a:solidFill>
                  <a:schemeClr val="tx1"/>
                </a:solidFill>
                <a:ea typeface="+mj-ea"/>
                <a:cs typeface="+mj-cs"/>
              </a:rPr>
              <a:t>Initial Assessment - Risk</a:t>
            </a:r>
          </a:p>
        </p:txBody>
      </p:sp>
      <p:sp>
        <p:nvSpPr>
          <p:cNvPr id="6" name="Content Placeholder 5"/>
          <p:cNvSpPr>
            <a:spLocks noGrp="1"/>
          </p:cNvSpPr>
          <p:nvPr>
            <p:ph sz="half" idx="1"/>
          </p:nvPr>
        </p:nvSpPr>
        <p:spPr>
          <a:xfrm>
            <a:off x="-10158" y="1955774"/>
            <a:ext cx="4736885" cy="3694373"/>
          </a:xfrm>
        </p:spPr>
        <p:txBody>
          <a:bodyPr vert="horz" lIns="91440" tIns="45720" rIns="91440" bIns="45720" rtlCol="0">
            <a:normAutofit/>
          </a:bodyPr>
          <a:lstStyle/>
          <a:p>
            <a:pPr marL="457200" lvl="0">
              <a:spcBef>
                <a:spcPct val="20000"/>
              </a:spcBef>
            </a:pPr>
            <a:r>
              <a:rPr lang="en-US" sz="2000" dirty="0"/>
              <a:t>Consider the health and safety yourself and others </a:t>
            </a:r>
          </a:p>
          <a:p>
            <a:pPr lvl="0" indent="0">
              <a:spcBef>
                <a:spcPct val="20000"/>
              </a:spcBef>
              <a:buNone/>
            </a:pPr>
            <a:endParaRPr lang="en-US" sz="2000" dirty="0"/>
          </a:p>
          <a:p>
            <a:pPr marL="457200" lvl="0">
              <a:spcBef>
                <a:spcPct val="20000"/>
              </a:spcBef>
            </a:pPr>
            <a:r>
              <a:rPr lang="en-US" sz="2000" dirty="0"/>
              <a:t>Wear Personal Protective Equipment</a:t>
            </a:r>
          </a:p>
          <a:p>
            <a:pPr lvl="0" indent="0">
              <a:spcBef>
                <a:spcPct val="20000"/>
              </a:spcBef>
              <a:buNone/>
            </a:pPr>
            <a:endParaRPr lang="en-US" sz="2000" dirty="0"/>
          </a:p>
          <a:p>
            <a:pPr marL="457200" lvl="0">
              <a:spcBef>
                <a:spcPct val="20000"/>
              </a:spcBef>
            </a:pPr>
            <a:r>
              <a:rPr lang="en-US" sz="2000" dirty="0"/>
              <a:t>Make colleagues aware – Update Control Room</a:t>
            </a:r>
          </a:p>
          <a:p>
            <a:pPr lvl="0" indent="0">
              <a:spcBef>
                <a:spcPct val="20000"/>
              </a:spcBef>
              <a:buNone/>
            </a:pPr>
            <a:endParaRPr lang="en-US" sz="2000" dirty="0"/>
          </a:p>
          <a:p>
            <a:pPr marL="457200" lvl="0">
              <a:spcBef>
                <a:spcPct val="20000"/>
              </a:spcBef>
            </a:pPr>
            <a:r>
              <a:rPr lang="en-US" sz="2000" dirty="0"/>
              <a:t>Ask for assistance e.g. senior officer, CID, emergency services, etc...</a:t>
            </a:r>
          </a:p>
          <a:p>
            <a:pPr marL="457200" lvl="0">
              <a:spcBef>
                <a:spcPct val="20000"/>
              </a:spcBef>
            </a:pPr>
            <a:endParaRPr lang="en-US" sz="2000" dirty="0"/>
          </a:p>
          <a:p>
            <a:pPr marL="457200" lvl="0">
              <a:spcBef>
                <a:spcPct val="20000"/>
              </a:spcBef>
            </a:pPr>
            <a:endParaRPr lang="en-US" sz="2000" dirty="0"/>
          </a:p>
          <a:p>
            <a:endParaRPr lang="en-US" sz="2000" dirty="0"/>
          </a:p>
        </p:txBody>
      </p:sp>
      <p:pic>
        <p:nvPicPr>
          <p:cNvPr id="12" name="Content Placeholder 11"/>
          <p:cNvPicPr>
            <a:picLocks noGrp="1" noChangeAspect="1"/>
          </p:cNvPicPr>
          <p:nvPr>
            <p:ph sz="half" idx="2"/>
          </p:nvPr>
        </p:nvPicPr>
        <p:blipFill rotWithShape="1">
          <a:blip r:embed="rId2"/>
          <a:srcRect r="-1" b="9475"/>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28674" name="Picture 2" descr="Taxpayers face £1.2bn bill for delayed police radio network">
            <a:extLst>
              <a:ext uri="{FF2B5EF4-FFF2-40B4-BE49-F238E27FC236}">
                <a16:creationId xmlns:a16="http://schemas.microsoft.com/office/drawing/2014/main" id="{90E8648F-C8D6-1B4C-B6FB-F13075DEAC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909" r="-1" b="13491"/>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976911F-3905-5C4E-B29A-3781CB527A33}"/>
              </a:ext>
            </a:extLst>
          </p:cNvPr>
          <p:cNvSpPr txBox="1"/>
          <p:nvPr/>
        </p:nvSpPr>
        <p:spPr>
          <a:xfrm>
            <a:off x="136477" y="5650142"/>
            <a:ext cx="4913195" cy="646331"/>
          </a:xfrm>
          <a:prstGeom prst="rect">
            <a:avLst/>
          </a:prstGeom>
          <a:noFill/>
        </p:spPr>
        <p:txBody>
          <a:bodyPr wrap="square">
            <a:spAutoFit/>
          </a:bodyPr>
          <a:lstStyle/>
          <a:p>
            <a:pPr lvl="0" indent="0">
              <a:spcBef>
                <a:spcPct val="20000"/>
              </a:spcBef>
              <a:buNone/>
            </a:pPr>
            <a:r>
              <a:rPr lang="en-US" dirty="0"/>
              <a:t>From a forensic recovery point of view – why is an initial assessment vital?</a:t>
            </a:r>
          </a:p>
        </p:txBody>
      </p:sp>
    </p:spTree>
    <p:extLst>
      <p:ext uri="{BB962C8B-B14F-4D97-AF65-F5344CB8AC3E}">
        <p14:creationId xmlns:p14="http://schemas.microsoft.com/office/powerpoint/2010/main" val="13382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700" name="Picture 4" descr="Crime Scene Investigation: How It's Done">
            <a:extLst>
              <a:ext uri="{FF2B5EF4-FFF2-40B4-BE49-F238E27FC236}">
                <a16:creationId xmlns:a16="http://schemas.microsoft.com/office/drawing/2014/main" id="{5BC769ED-2CA7-6E43-BB64-F1C07BBB59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12" r="34970"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29698" name="Picture 2" descr="Crime Scene and Biohazard Cleanup - Colorado Hazardous Environmental">
            <a:extLst>
              <a:ext uri="{FF2B5EF4-FFF2-40B4-BE49-F238E27FC236}">
                <a16:creationId xmlns:a16="http://schemas.microsoft.com/office/drawing/2014/main" id="{AB676DB1-7983-9740-B75F-CEAA47148D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218" r="-2" b="10633"/>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48056" y="859536"/>
            <a:ext cx="4832802" cy="1243584"/>
          </a:xfrm>
        </p:spPr>
        <p:txBody>
          <a:bodyPr>
            <a:normAutofit/>
          </a:bodyPr>
          <a:lstStyle/>
          <a:p>
            <a:r>
              <a:rPr lang="en-GB" sz="3600" u="sng" dirty="0"/>
              <a:t>Scene Hazards - Risks</a:t>
            </a:r>
          </a:p>
        </p:txBody>
      </p:sp>
      <p:sp>
        <p:nvSpPr>
          <p:cNvPr id="3" name="Content Placeholder 2"/>
          <p:cNvSpPr>
            <a:spLocks noGrp="1"/>
          </p:cNvSpPr>
          <p:nvPr>
            <p:ph idx="1"/>
          </p:nvPr>
        </p:nvSpPr>
        <p:spPr>
          <a:xfrm>
            <a:off x="448056" y="2512611"/>
            <a:ext cx="4832803" cy="3664351"/>
          </a:xfrm>
        </p:spPr>
        <p:txBody>
          <a:bodyPr>
            <a:normAutofit/>
          </a:bodyPr>
          <a:lstStyle/>
          <a:p>
            <a:pPr marL="342900" lvl="0" indent="-342900">
              <a:spcBef>
                <a:spcPct val="0"/>
              </a:spcBef>
              <a:spcAft>
                <a:spcPts val="1800"/>
              </a:spcAft>
            </a:pPr>
            <a:r>
              <a:rPr lang="en-GB" altLang="en-US" sz="2000" dirty="0">
                <a:latin typeface="+mj-lt"/>
                <a:cs typeface="Calibri" panose="020F0502020204030204" pitchFamily="34" charset="0"/>
              </a:rPr>
              <a:t>Agitated victim / witness / suspect</a:t>
            </a:r>
          </a:p>
          <a:p>
            <a:pPr marL="342900" lvl="0" indent="-342900">
              <a:spcBef>
                <a:spcPct val="0"/>
              </a:spcBef>
              <a:spcAft>
                <a:spcPts val="1800"/>
              </a:spcAft>
            </a:pPr>
            <a:r>
              <a:rPr lang="en-GB" altLang="en-US" sz="2000" dirty="0">
                <a:latin typeface="+mj-lt"/>
                <a:cs typeface="Calibri" panose="020F0502020204030204" pitchFamily="34" charset="0"/>
              </a:rPr>
              <a:t>Weapons</a:t>
            </a:r>
          </a:p>
          <a:p>
            <a:pPr marL="342900" lvl="0" indent="-342900">
              <a:spcBef>
                <a:spcPct val="0"/>
              </a:spcBef>
              <a:spcAft>
                <a:spcPts val="1800"/>
              </a:spcAft>
            </a:pPr>
            <a:r>
              <a:rPr lang="en-GB" altLang="en-US" sz="2000" dirty="0">
                <a:latin typeface="+mj-lt"/>
                <a:cs typeface="Calibri" panose="020F0502020204030204" pitchFamily="34" charset="0"/>
              </a:rPr>
              <a:t>Chemicals - drugs</a:t>
            </a:r>
          </a:p>
          <a:p>
            <a:pPr marL="342900" lvl="0" indent="-342900">
              <a:spcBef>
                <a:spcPct val="0"/>
              </a:spcBef>
              <a:spcAft>
                <a:spcPts val="1800"/>
              </a:spcAft>
            </a:pPr>
            <a:r>
              <a:rPr lang="en-GB" altLang="en-US" sz="2000" dirty="0">
                <a:latin typeface="+mj-lt"/>
                <a:cs typeface="Calibri" panose="020F0502020204030204" pitchFamily="34" charset="0"/>
              </a:rPr>
              <a:t>Body fluids</a:t>
            </a:r>
          </a:p>
          <a:p>
            <a:pPr marL="342900" lvl="0" indent="-342900">
              <a:spcBef>
                <a:spcPct val="0"/>
              </a:spcBef>
              <a:spcAft>
                <a:spcPts val="1800"/>
              </a:spcAft>
            </a:pPr>
            <a:r>
              <a:rPr lang="en-GB" altLang="en-US" sz="2000" dirty="0">
                <a:latin typeface="+mj-lt"/>
                <a:cs typeface="Calibri" panose="020F0502020204030204" pitchFamily="34" charset="0"/>
              </a:rPr>
              <a:t>Sharp objects</a:t>
            </a:r>
          </a:p>
          <a:p>
            <a:pPr marL="342900" lvl="0" indent="-342900">
              <a:spcBef>
                <a:spcPct val="0"/>
              </a:spcBef>
              <a:spcAft>
                <a:spcPts val="1800"/>
              </a:spcAft>
            </a:pPr>
            <a:r>
              <a:rPr lang="en-GB" altLang="en-US" sz="2000" dirty="0">
                <a:latin typeface="+mj-lt"/>
                <a:cs typeface="Calibri" panose="020F0502020204030204" pitchFamily="34" charset="0"/>
              </a:rPr>
              <a:t>Structural damage</a:t>
            </a:r>
          </a:p>
          <a:p>
            <a:pPr marL="342900" lvl="0" indent="-342900">
              <a:spcBef>
                <a:spcPct val="0"/>
              </a:spcBef>
              <a:spcAft>
                <a:spcPts val="1800"/>
              </a:spcAft>
            </a:pPr>
            <a:r>
              <a:rPr lang="en-GB" altLang="en-US" sz="2000" dirty="0">
                <a:latin typeface="+mj-lt"/>
                <a:cs typeface="Calibri" panose="020F0502020204030204" pitchFamily="34" charset="0"/>
              </a:rPr>
              <a:t>Poor lighting</a:t>
            </a:r>
          </a:p>
          <a:p>
            <a:endParaRPr lang="en-GB" sz="2000" dirty="0"/>
          </a:p>
        </p:txBody>
      </p:sp>
    </p:spTree>
    <p:extLst>
      <p:ext uri="{BB962C8B-B14F-4D97-AF65-F5344CB8AC3E}">
        <p14:creationId xmlns:p14="http://schemas.microsoft.com/office/powerpoint/2010/main" val="41125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9" name="Rectangle 30728">
            <a:extLst>
              <a:ext uri="{FF2B5EF4-FFF2-40B4-BE49-F238E27FC236}">
                <a16:creationId xmlns:a16="http://schemas.microsoft.com/office/drawing/2014/main" id="{26CAED0A-2A45-4C9C-BCDD-21A8A092C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3662" y="386930"/>
            <a:ext cx="10066122" cy="1298448"/>
          </a:xfrm>
        </p:spPr>
        <p:txBody>
          <a:bodyPr anchor="b">
            <a:normAutofit/>
          </a:bodyPr>
          <a:lstStyle/>
          <a:p>
            <a:r>
              <a:rPr lang="en-GB" sz="4800"/>
              <a:t>Priorities - Preserve Life</a:t>
            </a:r>
          </a:p>
        </p:txBody>
      </p:sp>
      <p:sp>
        <p:nvSpPr>
          <p:cNvPr id="30731" name="Rectangle 3073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3" name="Rectangle 3073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793660" y="2599509"/>
            <a:ext cx="4160725" cy="3598989"/>
          </a:xfrm>
        </p:spPr>
        <p:txBody>
          <a:bodyPr anchor="ctr">
            <a:normAutofit/>
          </a:bodyPr>
          <a:lstStyle/>
          <a:p>
            <a:pPr marL="0" indent="0">
              <a:spcBef>
                <a:spcPct val="20000"/>
              </a:spcBef>
              <a:buNone/>
            </a:pPr>
            <a:r>
              <a:rPr lang="en-GB" sz="2000">
                <a:latin typeface="Myriad Pro"/>
              </a:rPr>
              <a:t>Remember! </a:t>
            </a:r>
          </a:p>
          <a:p>
            <a:pPr marL="0" indent="0">
              <a:spcBef>
                <a:spcPct val="20000"/>
              </a:spcBef>
              <a:buNone/>
            </a:pPr>
            <a:endParaRPr lang="en-GB" sz="2000">
              <a:latin typeface="Myriad Pro"/>
            </a:endParaRPr>
          </a:p>
          <a:p>
            <a:pPr marL="0" indent="0">
              <a:spcBef>
                <a:spcPct val="20000"/>
              </a:spcBef>
              <a:buNone/>
            </a:pPr>
            <a:r>
              <a:rPr lang="en-GB" sz="2000">
                <a:latin typeface="+mj-lt"/>
                <a:cs typeface="Calibri" panose="020F0502020204030204" pitchFamily="34" charset="0"/>
              </a:rPr>
              <a:t>The first priority is to protect life, your own, the lives of others, the life of the suspect or suspects. </a:t>
            </a:r>
          </a:p>
          <a:p>
            <a:pPr marL="0" indent="0">
              <a:buNone/>
            </a:pPr>
            <a:endParaRPr lang="en-GB" sz="2000">
              <a:latin typeface="+mj-lt"/>
              <a:cs typeface="Calibri" panose="020F0502020204030204" pitchFamily="34" charset="0"/>
            </a:endParaRPr>
          </a:p>
          <a:p>
            <a:pPr marL="0" indent="0">
              <a:buNone/>
            </a:pPr>
            <a:r>
              <a:rPr lang="en-GB" sz="2000">
                <a:latin typeface="+mj-lt"/>
                <a:cs typeface="Calibri" panose="020F0502020204030204" pitchFamily="34" charset="0"/>
              </a:rPr>
              <a:t>This is the </a:t>
            </a:r>
            <a:r>
              <a:rPr lang="en-GB" sz="2000" b="1">
                <a:latin typeface="+mj-lt"/>
                <a:cs typeface="Calibri" panose="020F0502020204030204" pitchFamily="34" charset="0"/>
              </a:rPr>
              <a:t>first priority </a:t>
            </a:r>
            <a:r>
              <a:rPr lang="en-GB" sz="2000">
                <a:latin typeface="+mj-lt"/>
                <a:cs typeface="Calibri" panose="020F0502020204030204" pitchFamily="34" charset="0"/>
              </a:rPr>
              <a:t>irrespective of whether crucial evidence is destroyed on the process.</a:t>
            </a:r>
          </a:p>
        </p:txBody>
      </p:sp>
      <p:pic>
        <p:nvPicPr>
          <p:cNvPr id="30724" name="Picture 4" descr="First Aid Symbol Images, Stock Photos &amp; Vectors | Shutterstock">
            <a:extLst>
              <a:ext uri="{FF2B5EF4-FFF2-40B4-BE49-F238E27FC236}">
                <a16:creationId xmlns:a16="http://schemas.microsoft.com/office/drawing/2014/main" id="{B6AB0224-6563-F34A-8C4E-7E250268A0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952" r="9158"/>
          <a:stretch/>
        </p:blipFill>
        <p:spPr bwMode="auto">
          <a:xfrm>
            <a:off x="5418759" y="2559047"/>
            <a:ext cx="2741805" cy="3639451"/>
          </a:xfrm>
          <a:prstGeom prst="rect">
            <a:avLst/>
          </a:prstGeom>
          <a:noFill/>
          <a:extLst>
            <a:ext uri="{909E8E84-426E-40DD-AFC4-6F175D3DCCD1}">
              <a14:hiddenFill xmlns:a14="http://schemas.microsoft.com/office/drawing/2010/main">
                <a:solidFill>
                  <a:srgbClr val="FFFFFF"/>
                </a:solidFill>
              </a14:hiddenFill>
            </a:ext>
          </a:extLst>
        </p:spPr>
      </p:pic>
      <p:pic>
        <p:nvPicPr>
          <p:cNvPr id="30722" name="Picture 2" descr="Working together | College of Policing">
            <a:extLst>
              <a:ext uri="{FF2B5EF4-FFF2-40B4-BE49-F238E27FC236}">
                <a16:creationId xmlns:a16="http://schemas.microsoft.com/office/drawing/2014/main" id="{901AD018-CE5A-8A49-A944-EDFBC72B86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702" r="31133" b="1"/>
          <a:stretch/>
        </p:blipFill>
        <p:spPr bwMode="auto">
          <a:xfrm>
            <a:off x="8412616" y="2559047"/>
            <a:ext cx="2743620" cy="3639451"/>
          </a:xfrm>
          <a:prstGeom prst="rect">
            <a:avLst/>
          </a:prstGeom>
          <a:noFill/>
          <a:extLst>
            <a:ext uri="{909E8E84-426E-40DD-AFC4-6F175D3DCCD1}">
              <a14:hiddenFill xmlns:a14="http://schemas.microsoft.com/office/drawing/2010/main">
                <a:solidFill>
                  <a:srgbClr val="FFFFFF"/>
                </a:solidFill>
              </a14:hiddenFill>
            </a:ext>
          </a:extLst>
        </p:spPr>
      </p:pic>
      <p:sp>
        <p:nvSpPr>
          <p:cNvPr id="30735" name="Rectangle 3073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332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48" y="69356"/>
            <a:ext cx="4154424" cy="1622321"/>
          </a:xfrm>
        </p:spPr>
        <p:txBody>
          <a:bodyPr>
            <a:normAutofit/>
          </a:bodyPr>
          <a:lstStyle/>
          <a:p>
            <a:r>
              <a:rPr lang="en-GB" u="sng" dirty="0"/>
              <a:t>Scene Control </a:t>
            </a:r>
          </a:p>
        </p:txBody>
      </p:sp>
      <p:graphicFrame>
        <p:nvGraphicFramePr>
          <p:cNvPr id="31754" name="Content Placeholder 2">
            <a:extLst>
              <a:ext uri="{FF2B5EF4-FFF2-40B4-BE49-F238E27FC236}">
                <a16:creationId xmlns:a16="http://schemas.microsoft.com/office/drawing/2014/main" id="{2A4DC524-3859-CECB-4C2B-D0C137AAECDB}"/>
              </a:ext>
            </a:extLst>
          </p:cNvPr>
          <p:cNvGraphicFramePr>
            <a:graphicFrameLocks noGrp="1"/>
          </p:cNvGraphicFramePr>
          <p:nvPr>
            <p:ph idx="1"/>
          </p:nvPr>
        </p:nvGraphicFramePr>
        <p:xfrm>
          <a:off x="75063" y="1814859"/>
          <a:ext cx="4004300" cy="4736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129585F-7A92-1246-AC23-1173AC1C5DC9}"/>
              </a:ext>
            </a:extLst>
          </p:cNvPr>
          <p:cNvSpPr txBox="1"/>
          <p:nvPr/>
        </p:nvSpPr>
        <p:spPr>
          <a:xfrm>
            <a:off x="46448" y="5354128"/>
            <a:ext cx="4650026" cy="369332"/>
          </a:xfrm>
          <a:prstGeom prst="rect">
            <a:avLst/>
          </a:prstGeom>
          <a:noFill/>
        </p:spPr>
        <p:txBody>
          <a:bodyPr wrap="square" rtlCol="0">
            <a:spAutoFit/>
          </a:bodyPr>
          <a:lstStyle/>
          <a:p>
            <a:r>
              <a:rPr lang="en-GB" dirty="0"/>
              <a:t>Forensically, why are cordons important? </a:t>
            </a:r>
          </a:p>
        </p:txBody>
      </p:sp>
      <p:pic>
        <p:nvPicPr>
          <p:cNvPr id="6" name="Picture 6" descr="Behind the cordon - looking at what happens when CMPG have to close a  motorway | Staffordshire Police">
            <a:extLst>
              <a:ext uri="{FF2B5EF4-FFF2-40B4-BE49-F238E27FC236}">
                <a16:creationId xmlns:a16="http://schemas.microsoft.com/office/drawing/2014/main" id="{F0F1BACB-3A23-B34A-9BEC-5FDFD886C09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14525" y="1103277"/>
            <a:ext cx="3683347" cy="2451100"/>
          </a:xfrm>
          <a:prstGeom prst="rect">
            <a:avLst/>
          </a:prstGeom>
          <a:noFill/>
          <a:extLst>
            <a:ext uri="{909E8E84-426E-40DD-AFC4-6F175D3DCCD1}">
              <a14:hiddenFill xmlns:a14="http://schemas.microsoft.com/office/drawing/2010/main">
                <a:solidFill>
                  <a:srgbClr val="FFFFFF"/>
                </a:solidFill>
              </a14:hiddenFill>
            </a:ext>
          </a:extLst>
        </p:spPr>
      </p:pic>
      <p:pic>
        <p:nvPicPr>
          <p:cNvPr id="31752" name="Picture 8" descr="Police Inner Cordon Tape High Resolution Stock Photography and Images -  Alamy">
            <a:extLst>
              <a:ext uri="{FF2B5EF4-FFF2-40B4-BE49-F238E27FC236}">
                <a16:creationId xmlns:a16="http://schemas.microsoft.com/office/drawing/2014/main" id="{13977B10-9A44-ED4D-8BDB-7E56FC28E1A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67066" y="3417935"/>
            <a:ext cx="33274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5547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9184"/>
            <a:ext cx="6894576" cy="1783080"/>
          </a:xfrm>
        </p:spPr>
        <p:txBody>
          <a:bodyPr anchor="b">
            <a:normAutofit/>
          </a:bodyPr>
          <a:lstStyle/>
          <a:p>
            <a:r>
              <a:rPr lang="en-GB" sz="5400"/>
              <a:t>Preserve Scene</a:t>
            </a:r>
          </a:p>
        </p:txBody>
      </p:sp>
      <p:pic>
        <p:nvPicPr>
          <p:cNvPr id="32770" name="Picture 2" descr="Evidence Bags, Paper and Plastic Sample Pack by Crime Scene : Amazon.co.uk:  Stationery &amp; Office Supplies">
            <a:extLst>
              <a:ext uri="{FF2B5EF4-FFF2-40B4-BE49-F238E27FC236}">
                <a16:creationId xmlns:a16="http://schemas.microsoft.com/office/drawing/2014/main" id="{67CB5926-0B89-A74A-8570-0A324F2A06D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63840" y="742065"/>
            <a:ext cx="4014216" cy="2604204"/>
          </a:xfrm>
          <a:prstGeom prst="rect">
            <a:avLst/>
          </a:prstGeom>
          <a:noFill/>
          <a:extLst>
            <a:ext uri="{909E8E84-426E-40DD-AFC4-6F175D3DCCD1}">
              <a14:hiddenFill xmlns:a14="http://schemas.microsoft.com/office/drawing/2010/main">
                <a:solidFill>
                  <a:srgbClr val="FFFFFF"/>
                </a:solidFill>
              </a14:hiddenFill>
            </a:ext>
          </a:extLst>
        </p:spPr>
      </p:pic>
      <p:pic>
        <p:nvPicPr>
          <p:cNvPr id="32772" name="Picture 4" descr="How do the Police Protect Crime Evidence? (with pictures)">
            <a:extLst>
              <a:ext uri="{FF2B5EF4-FFF2-40B4-BE49-F238E27FC236}">
                <a16:creationId xmlns:a16="http://schemas.microsoft.com/office/drawing/2014/main" id="{C65FA381-BEA5-CF48-A680-8B42157D32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63840" y="4188327"/>
            <a:ext cx="3995928" cy="195800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2774" name="Content Placeholder 2">
            <a:extLst>
              <a:ext uri="{FF2B5EF4-FFF2-40B4-BE49-F238E27FC236}">
                <a16:creationId xmlns:a16="http://schemas.microsoft.com/office/drawing/2014/main" id="{F6E2F892-B3F6-4BE7-B123-547B86DF1F4A}"/>
              </a:ext>
            </a:extLst>
          </p:cNvPr>
          <p:cNvGraphicFramePr/>
          <p:nvPr/>
        </p:nvGraphicFramePr>
        <p:xfrm>
          <a:off x="640080" y="2706624"/>
          <a:ext cx="6894576" cy="34838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2500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4296" y="329184"/>
            <a:ext cx="6894576" cy="1783080"/>
          </a:xfrm>
        </p:spPr>
        <p:txBody>
          <a:bodyPr anchor="b">
            <a:normAutofit/>
          </a:bodyPr>
          <a:lstStyle/>
          <a:p>
            <a:r>
              <a:rPr lang="en-GB" sz="5400" dirty="0"/>
              <a:t>Arrest Suspect?</a:t>
            </a:r>
          </a:p>
        </p:txBody>
      </p:sp>
      <p:pic>
        <p:nvPicPr>
          <p:cNvPr id="33796" name="Picture 4" descr="What are your rights if police stop you or arrest you? | Metro News">
            <a:extLst>
              <a:ext uri="{FF2B5EF4-FFF2-40B4-BE49-F238E27FC236}">
                <a16:creationId xmlns:a16="http://schemas.microsoft.com/office/drawing/2014/main" id="{30D185FB-1736-9548-B1A7-C97D0804B5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796" r="18536" b="2"/>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pic>
        <p:nvPicPr>
          <p:cNvPr id="33794" name="Picture 2" descr="Forensic officers at an address in Aylesham, Kent following the arrest of  man in his 20s in connection with the murder of PCSO Julia James. Ms James,  a popular community support officer,">
            <a:extLst>
              <a:ext uri="{FF2B5EF4-FFF2-40B4-BE49-F238E27FC236}">
                <a16:creationId xmlns:a16="http://schemas.microsoft.com/office/drawing/2014/main" id="{97C21980-BE11-F54B-A547-C4E6A63737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802" r="-1" b="-1"/>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D9FE444-B2BA-48A9-A26A-E151B40792C1}"/>
              </a:ext>
            </a:extLst>
          </p:cNvPr>
          <p:cNvGraphicFramePr>
            <a:graphicFrameLocks noGrp="1"/>
          </p:cNvGraphicFramePr>
          <p:nvPr>
            <p:ph idx="1"/>
          </p:nvPr>
        </p:nvGraphicFramePr>
        <p:xfrm>
          <a:off x="4654296" y="2706624"/>
          <a:ext cx="6894576" cy="34838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90B6C096-6583-9946-A3DC-5CFEEB037617}"/>
              </a:ext>
            </a:extLst>
          </p:cNvPr>
          <p:cNvSpPr txBox="1"/>
          <p:nvPr/>
        </p:nvSpPr>
        <p:spPr>
          <a:xfrm>
            <a:off x="5250157" y="5952195"/>
            <a:ext cx="6618755" cy="523220"/>
          </a:xfrm>
          <a:prstGeom prst="rect">
            <a:avLst/>
          </a:prstGeom>
          <a:noFill/>
        </p:spPr>
        <p:txBody>
          <a:bodyPr wrap="square" rtlCol="0">
            <a:spAutoFit/>
          </a:bodyPr>
          <a:lstStyle/>
          <a:p>
            <a:r>
              <a:rPr lang="en-GB" sz="2800" dirty="0">
                <a:solidFill>
                  <a:srgbClr val="FF0000"/>
                </a:solidFill>
              </a:rPr>
              <a:t>Think! Forensics Forensics Forensics!!</a:t>
            </a:r>
          </a:p>
        </p:txBody>
      </p:sp>
    </p:spTree>
    <p:extLst>
      <p:ext uri="{BB962C8B-B14F-4D97-AF65-F5344CB8AC3E}">
        <p14:creationId xmlns:p14="http://schemas.microsoft.com/office/powerpoint/2010/main" val="996669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34351"/>
            <a:ext cx="10816683" cy="646331"/>
          </a:xfrm>
          <a:prstGeom prst="rect">
            <a:avLst/>
          </a:prstGeom>
          <a:solidFill>
            <a:schemeClr val="accent6"/>
          </a:solidFill>
        </p:spPr>
        <p:txBody>
          <a:bodyPr wrap="square" rtlCol="0">
            <a:spAutoFit/>
          </a:bodyPr>
          <a:lstStyle/>
          <a:p>
            <a:r>
              <a:rPr lang="en-GB" sz="3600" b="1" dirty="0">
                <a:solidFill>
                  <a:schemeClr val="bg1"/>
                </a:solidFill>
              </a:rPr>
              <a:t>Chain of Evidence</a:t>
            </a:r>
          </a:p>
        </p:txBody>
      </p:sp>
      <p:graphicFrame>
        <p:nvGraphicFramePr>
          <p:cNvPr id="5" name="Diagram 4"/>
          <p:cNvGraphicFramePr/>
          <p:nvPr/>
        </p:nvGraphicFramePr>
        <p:xfrm>
          <a:off x="-156117" y="1775903"/>
          <a:ext cx="12533971" cy="4945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479BD68D-23F6-7646-972A-F597D1C47B58}"/>
              </a:ext>
            </a:extLst>
          </p:cNvPr>
          <p:cNvSpPr txBox="1"/>
          <p:nvPr/>
        </p:nvSpPr>
        <p:spPr>
          <a:xfrm>
            <a:off x="0" y="1005127"/>
            <a:ext cx="7490298" cy="369332"/>
          </a:xfrm>
          <a:prstGeom prst="rect">
            <a:avLst/>
          </a:prstGeom>
          <a:noFill/>
        </p:spPr>
        <p:txBody>
          <a:bodyPr wrap="square">
            <a:spAutoFit/>
          </a:bodyPr>
          <a:lstStyle/>
          <a:p>
            <a:r>
              <a:rPr lang="en-GB" sz="1800" dirty="0">
                <a:solidFill>
                  <a:schemeClr val="tx1"/>
                </a:solidFill>
              </a:rPr>
              <a:t>You need to be able to show how the evidence was seized including:</a:t>
            </a:r>
            <a:endParaRPr lang="en-US" dirty="0"/>
          </a:p>
        </p:txBody>
      </p:sp>
    </p:spTree>
    <p:extLst>
      <p:ext uri="{BB962C8B-B14F-4D97-AF65-F5344CB8AC3E}">
        <p14:creationId xmlns:p14="http://schemas.microsoft.com/office/powerpoint/2010/main" val="1385846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ED82BC42-57B6-4314-A5DD-73B440D23552}"/>
                                            </p:graphicEl>
                                          </p:spTgt>
                                        </p:tgtEl>
                                        <p:attrNameLst>
                                          <p:attrName>style.visibility</p:attrName>
                                        </p:attrNameLst>
                                      </p:cBhvr>
                                      <p:to>
                                        <p:strVal val="visible"/>
                                      </p:to>
                                    </p:set>
                                    <p:animEffect transition="in" filter="fade">
                                      <p:cBhvr>
                                        <p:cTn id="7" dur="500"/>
                                        <p:tgtEl>
                                          <p:spTgt spid="5">
                                            <p:graphicEl>
                                              <a:dgm id="{ED82BC42-57B6-4314-A5DD-73B440D2355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A05D41D5-2956-41EA-8187-B6C7FF0EC84F}"/>
                                            </p:graphicEl>
                                          </p:spTgt>
                                        </p:tgtEl>
                                        <p:attrNameLst>
                                          <p:attrName>style.visibility</p:attrName>
                                        </p:attrNameLst>
                                      </p:cBhvr>
                                      <p:to>
                                        <p:strVal val="visible"/>
                                      </p:to>
                                    </p:set>
                                    <p:animEffect transition="in" filter="fade">
                                      <p:cBhvr>
                                        <p:cTn id="10" dur="500"/>
                                        <p:tgtEl>
                                          <p:spTgt spid="5">
                                            <p:graphicEl>
                                              <a:dgm id="{A05D41D5-2956-41EA-8187-B6C7FF0EC84F}"/>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22845CD0-3CE0-4463-9880-0CA4AFD78B15}"/>
                                            </p:graphicEl>
                                          </p:spTgt>
                                        </p:tgtEl>
                                        <p:attrNameLst>
                                          <p:attrName>style.visibility</p:attrName>
                                        </p:attrNameLst>
                                      </p:cBhvr>
                                      <p:to>
                                        <p:strVal val="visible"/>
                                      </p:to>
                                    </p:set>
                                    <p:animEffect transition="in" filter="fade">
                                      <p:cBhvr>
                                        <p:cTn id="15" dur="500"/>
                                        <p:tgtEl>
                                          <p:spTgt spid="5">
                                            <p:graphicEl>
                                              <a:dgm id="{22845CD0-3CE0-4463-9880-0CA4AFD78B15}"/>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3D89DA4C-C8BF-4424-8BE1-2D6333AA1D4F}"/>
                                            </p:graphicEl>
                                          </p:spTgt>
                                        </p:tgtEl>
                                        <p:attrNameLst>
                                          <p:attrName>style.visibility</p:attrName>
                                        </p:attrNameLst>
                                      </p:cBhvr>
                                      <p:to>
                                        <p:strVal val="visible"/>
                                      </p:to>
                                    </p:set>
                                    <p:animEffect transition="in" filter="fade">
                                      <p:cBhvr>
                                        <p:cTn id="18" dur="500"/>
                                        <p:tgtEl>
                                          <p:spTgt spid="5">
                                            <p:graphicEl>
                                              <a:dgm id="{3D89DA4C-C8BF-4424-8BE1-2D6333AA1D4F}"/>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8DA6170D-44BF-4E92-BEA8-13D1133E79EC}"/>
                                            </p:graphicEl>
                                          </p:spTgt>
                                        </p:tgtEl>
                                        <p:attrNameLst>
                                          <p:attrName>style.visibility</p:attrName>
                                        </p:attrNameLst>
                                      </p:cBhvr>
                                      <p:to>
                                        <p:strVal val="visible"/>
                                      </p:to>
                                    </p:set>
                                    <p:animEffect transition="in" filter="fade">
                                      <p:cBhvr>
                                        <p:cTn id="23" dur="500"/>
                                        <p:tgtEl>
                                          <p:spTgt spid="5">
                                            <p:graphicEl>
                                              <a:dgm id="{8DA6170D-44BF-4E92-BEA8-13D1133E79EC}"/>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AFE78CB9-4027-48CB-B4A9-4578DEA652D1}"/>
                                            </p:graphicEl>
                                          </p:spTgt>
                                        </p:tgtEl>
                                        <p:attrNameLst>
                                          <p:attrName>style.visibility</p:attrName>
                                        </p:attrNameLst>
                                      </p:cBhvr>
                                      <p:to>
                                        <p:strVal val="visible"/>
                                      </p:to>
                                    </p:set>
                                    <p:animEffect transition="in" filter="fade">
                                      <p:cBhvr>
                                        <p:cTn id="26" dur="500"/>
                                        <p:tgtEl>
                                          <p:spTgt spid="5">
                                            <p:graphicEl>
                                              <a:dgm id="{AFE78CB9-4027-48CB-B4A9-4578DEA652D1}"/>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758E484B-F31B-4272-9DEC-4AFD472E4569}"/>
                                            </p:graphicEl>
                                          </p:spTgt>
                                        </p:tgtEl>
                                        <p:attrNameLst>
                                          <p:attrName>style.visibility</p:attrName>
                                        </p:attrNameLst>
                                      </p:cBhvr>
                                      <p:to>
                                        <p:strVal val="visible"/>
                                      </p:to>
                                    </p:set>
                                    <p:animEffect transition="in" filter="fade">
                                      <p:cBhvr>
                                        <p:cTn id="31" dur="500"/>
                                        <p:tgtEl>
                                          <p:spTgt spid="5">
                                            <p:graphicEl>
                                              <a:dgm id="{758E484B-F31B-4272-9DEC-4AFD472E4569}"/>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6C3FCC8B-6215-4939-BC87-A0F94AB00C16}"/>
                                            </p:graphicEl>
                                          </p:spTgt>
                                        </p:tgtEl>
                                        <p:attrNameLst>
                                          <p:attrName>style.visibility</p:attrName>
                                        </p:attrNameLst>
                                      </p:cBhvr>
                                      <p:to>
                                        <p:strVal val="visible"/>
                                      </p:to>
                                    </p:set>
                                    <p:animEffect transition="in" filter="fade">
                                      <p:cBhvr>
                                        <p:cTn id="34" dur="500"/>
                                        <p:tgtEl>
                                          <p:spTgt spid="5">
                                            <p:graphicEl>
                                              <a:dgm id="{6C3FCC8B-6215-4939-BC87-A0F94AB00C16}"/>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BE38A284-E252-42BA-A399-E419617F6845}"/>
                                            </p:graphicEl>
                                          </p:spTgt>
                                        </p:tgtEl>
                                        <p:attrNameLst>
                                          <p:attrName>style.visibility</p:attrName>
                                        </p:attrNameLst>
                                      </p:cBhvr>
                                      <p:to>
                                        <p:strVal val="visible"/>
                                      </p:to>
                                    </p:set>
                                    <p:animEffect transition="in" filter="fade">
                                      <p:cBhvr>
                                        <p:cTn id="39" dur="500"/>
                                        <p:tgtEl>
                                          <p:spTgt spid="5">
                                            <p:graphicEl>
                                              <a:dgm id="{BE38A284-E252-42BA-A399-E419617F6845}"/>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72659CC6-0D2B-4FE8-91C7-7A81D001575F}"/>
                                            </p:graphicEl>
                                          </p:spTgt>
                                        </p:tgtEl>
                                        <p:attrNameLst>
                                          <p:attrName>style.visibility</p:attrName>
                                        </p:attrNameLst>
                                      </p:cBhvr>
                                      <p:to>
                                        <p:strVal val="visible"/>
                                      </p:to>
                                    </p:set>
                                    <p:animEffect transition="in" filter="fade">
                                      <p:cBhvr>
                                        <p:cTn id="42" dur="500"/>
                                        <p:tgtEl>
                                          <p:spTgt spid="5">
                                            <p:graphicEl>
                                              <a:dgm id="{72659CC6-0D2B-4FE8-91C7-7A81D001575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2477"/>
            <a:ext cx="9494272" cy="646331"/>
          </a:xfrm>
          <a:prstGeom prst="rect">
            <a:avLst/>
          </a:prstGeom>
          <a:solidFill>
            <a:schemeClr val="accent6"/>
          </a:solidFill>
        </p:spPr>
        <p:txBody>
          <a:bodyPr wrap="square" rtlCol="0">
            <a:spAutoFit/>
          </a:bodyPr>
          <a:lstStyle/>
          <a:p>
            <a:r>
              <a:rPr lang="en-GB" sz="3600" b="1" dirty="0">
                <a:solidFill>
                  <a:schemeClr val="bg1"/>
                </a:solidFill>
              </a:rPr>
              <a:t>Scene Log</a:t>
            </a:r>
          </a:p>
        </p:txBody>
      </p:sp>
      <p:graphicFrame>
        <p:nvGraphicFramePr>
          <p:cNvPr id="7" name="Diagram 6"/>
          <p:cNvGraphicFramePr/>
          <p:nvPr/>
        </p:nvGraphicFramePr>
        <p:xfrm>
          <a:off x="180931" y="1340028"/>
          <a:ext cx="9799782" cy="51047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London 14th August 2018. A police officer holds a crime scene log as  Parliament is cordoned off and traffic is blocked following a security  alert and suspected terror attack in Westminster after">
            <a:extLst>
              <a:ext uri="{FF2B5EF4-FFF2-40B4-BE49-F238E27FC236}">
                <a16:creationId xmlns:a16="http://schemas.microsoft.com/office/drawing/2014/main" id="{502A3915-BC5B-F442-895A-453BB700C7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06052" y="2673206"/>
            <a:ext cx="332740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432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8CC5B066-631F-9C4A-BF1E-3F5998101AED}"/>
                                            </p:graphicEl>
                                          </p:spTgt>
                                        </p:tgtEl>
                                        <p:attrNameLst>
                                          <p:attrName>style.visibility</p:attrName>
                                        </p:attrNameLst>
                                      </p:cBhvr>
                                      <p:to>
                                        <p:strVal val="visible"/>
                                      </p:to>
                                    </p:set>
                                    <p:animEffect transition="in" filter="fade">
                                      <p:cBhvr>
                                        <p:cTn id="7" dur="500"/>
                                        <p:tgtEl>
                                          <p:spTgt spid="7">
                                            <p:graphicEl>
                                              <a:dgm id="{8CC5B066-631F-9C4A-BF1E-3F5998101AE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graphicEl>
                                              <a:dgm id="{7096F269-7043-164A-8A8A-F1F8B8EBC32C}"/>
                                            </p:graphicEl>
                                          </p:spTgt>
                                        </p:tgtEl>
                                        <p:attrNameLst>
                                          <p:attrName>style.visibility</p:attrName>
                                        </p:attrNameLst>
                                      </p:cBhvr>
                                      <p:to>
                                        <p:strVal val="visible"/>
                                      </p:to>
                                    </p:set>
                                    <p:animEffect transition="in" filter="fade">
                                      <p:cBhvr>
                                        <p:cTn id="10" dur="500"/>
                                        <p:tgtEl>
                                          <p:spTgt spid="7">
                                            <p:graphicEl>
                                              <a:dgm id="{7096F269-7043-164A-8A8A-F1F8B8EBC32C}"/>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graphicEl>
                                              <a:dgm id="{889B0F4F-21FB-BD43-88F1-A37BEFE0FEB0}"/>
                                            </p:graphicEl>
                                          </p:spTgt>
                                        </p:tgtEl>
                                        <p:attrNameLst>
                                          <p:attrName>style.visibility</p:attrName>
                                        </p:attrNameLst>
                                      </p:cBhvr>
                                      <p:to>
                                        <p:strVal val="visible"/>
                                      </p:to>
                                    </p:set>
                                    <p:animEffect transition="in" filter="fade">
                                      <p:cBhvr>
                                        <p:cTn id="15" dur="500"/>
                                        <p:tgtEl>
                                          <p:spTgt spid="7">
                                            <p:graphicEl>
                                              <a:dgm id="{889B0F4F-21FB-BD43-88F1-A37BEFE0FEB0}"/>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graphicEl>
                                              <a:dgm id="{BD561905-510A-6242-AA2F-3ACA417F1575}"/>
                                            </p:graphicEl>
                                          </p:spTgt>
                                        </p:tgtEl>
                                        <p:attrNameLst>
                                          <p:attrName>style.visibility</p:attrName>
                                        </p:attrNameLst>
                                      </p:cBhvr>
                                      <p:to>
                                        <p:strVal val="visible"/>
                                      </p:to>
                                    </p:set>
                                    <p:animEffect transition="in" filter="fade">
                                      <p:cBhvr>
                                        <p:cTn id="18" dur="500"/>
                                        <p:tgtEl>
                                          <p:spTgt spid="7">
                                            <p:graphicEl>
                                              <a:dgm id="{BD561905-510A-6242-AA2F-3ACA417F1575}"/>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graphicEl>
                                              <a:dgm id="{953007B5-119E-DC4B-9929-6C1C22D9377D}"/>
                                            </p:graphicEl>
                                          </p:spTgt>
                                        </p:tgtEl>
                                        <p:attrNameLst>
                                          <p:attrName>style.visibility</p:attrName>
                                        </p:attrNameLst>
                                      </p:cBhvr>
                                      <p:to>
                                        <p:strVal val="visible"/>
                                      </p:to>
                                    </p:set>
                                    <p:animEffect transition="in" filter="fade">
                                      <p:cBhvr>
                                        <p:cTn id="23" dur="500"/>
                                        <p:tgtEl>
                                          <p:spTgt spid="7">
                                            <p:graphicEl>
                                              <a:dgm id="{953007B5-119E-DC4B-9929-6C1C22D9377D}"/>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graphicEl>
                                              <a:dgm id="{36E55132-5117-964F-8B1B-CBD9DD65DD85}"/>
                                            </p:graphicEl>
                                          </p:spTgt>
                                        </p:tgtEl>
                                        <p:attrNameLst>
                                          <p:attrName>style.visibility</p:attrName>
                                        </p:attrNameLst>
                                      </p:cBhvr>
                                      <p:to>
                                        <p:strVal val="visible"/>
                                      </p:to>
                                    </p:set>
                                    <p:animEffect transition="in" filter="fade">
                                      <p:cBhvr>
                                        <p:cTn id="26" dur="500"/>
                                        <p:tgtEl>
                                          <p:spTgt spid="7">
                                            <p:graphicEl>
                                              <a:dgm id="{36E55132-5117-964F-8B1B-CBD9DD65DD85}"/>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graphicEl>
                                              <a:dgm id="{F1B1FA56-1EDC-DB48-A30A-414FD6BD06B6}"/>
                                            </p:graphicEl>
                                          </p:spTgt>
                                        </p:tgtEl>
                                        <p:attrNameLst>
                                          <p:attrName>style.visibility</p:attrName>
                                        </p:attrNameLst>
                                      </p:cBhvr>
                                      <p:to>
                                        <p:strVal val="visible"/>
                                      </p:to>
                                    </p:set>
                                    <p:animEffect transition="in" filter="fade">
                                      <p:cBhvr>
                                        <p:cTn id="31" dur="500"/>
                                        <p:tgtEl>
                                          <p:spTgt spid="7">
                                            <p:graphicEl>
                                              <a:dgm id="{F1B1FA56-1EDC-DB48-A30A-414FD6BD06B6}"/>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graphicEl>
                                              <a:dgm id="{C593682F-7522-F446-A51E-33A56642F022}"/>
                                            </p:graphicEl>
                                          </p:spTgt>
                                        </p:tgtEl>
                                        <p:attrNameLst>
                                          <p:attrName>style.visibility</p:attrName>
                                        </p:attrNameLst>
                                      </p:cBhvr>
                                      <p:to>
                                        <p:strVal val="visible"/>
                                      </p:to>
                                    </p:set>
                                    <p:animEffect transition="in" filter="fade">
                                      <p:cBhvr>
                                        <p:cTn id="34" dur="500"/>
                                        <p:tgtEl>
                                          <p:spTgt spid="7">
                                            <p:graphicEl>
                                              <a:dgm id="{C593682F-7522-F446-A51E-33A56642F02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7">
                                            <p:graphicEl>
                                              <a:dgm id="{B1294AE8-75BD-F94E-9F4F-21C9E292C64A}"/>
                                            </p:graphicEl>
                                          </p:spTgt>
                                        </p:tgtEl>
                                        <p:attrNameLst>
                                          <p:attrName>style.visibility</p:attrName>
                                        </p:attrNameLst>
                                      </p:cBhvr>
                                      <p:to>
                                        <p:strVal val="visible"/>
                                      </p:to>
                                    </p:set>
                                    <p:animEffect transition="in" filter="fade">
                                      <p:cBhvr>
                                        <p:cTn id="39" dur="500"/>
                                        <p:tgtEl>
                                          <p:spTgt spid="7">
                                            <p:graphicEl>
                                              <a:dgm id="{B1294AE8-75BD-F94E-9F4F-21C9E292C64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
                                            <p:graphicEl>
                                              <a:dgm id="{FA342497-336A-F447-A3B9-27FD20687706}"/>
                                            </p:graphicEl>
                                          </p:spTgt>
                                        </p:tgtEl>
                                        <p:attrNameLst>
                                          <p:attrName>style.visibility</p:attrName>
                                        </p:attrNameLst>
                                      </p:cBhvr>
                                      <p:to>
                                        <p:strVal val="visible"/>
                                      </p:to>
                                    </p:set>
                                    <p:animEffect transition="in" filter="fade">
                                      <p:cBhvr>
                                        <p:cTn id="42" dur="500"/>
                                        <p:tgtEl>
                                          <p:spTgt spid="7">
                                            <p:graphicEl>
                                              <a:dgm id="{FA342497-336A-F447-A3B9-27FD2068770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graphicEl>
                                              <a:dgm id="{671AB5B5-1A79-E34B-9F69-7FB693815ADE}"/>
                                            </p:graphicEl>
                                          </p:spTgt>
                                        </p:tgtEl>
                                        <p:attrNameLst>
                                          <p:attrName>style.visibility</p:attrName>
                                        </p:attrNameLst>
                                      </p:cBhvr>
                                      <p:to>
                                        <p:strVal val="visible"/>
                                      </p:to>
                                    </p:set>
                                    <p:animEffect transition="in" filter="fade">
                                      <p:cBhvr>
                                        <p:cTn id="47" dur="500"/>
                                        <p:tgtEl>
                                          <p:spTgt spid="7">
                                            <p:graphicEl>
                                              <a:dgm id="{671AB5B5-1A79-E34B-9F69-7FB693815ADE}"/>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7">
                                            <p:graphicEl>
                                              <a:dgm id="{15591053-97BB-3A4C-B9CC-83770F676D24}"/>
                                            </p:graphicEl>
                                          </p:spTgt>
                                        </p:tgtEl>
                                        <p:attrNameLst>
                                          <p:attrName>style.visibility</p:attrName>
                                        </p:attrNameLst>
                                      </p:cBhvr>
                                      <p:to>
                                        <p:strVal val="visible"/>
                                      </p:to>
                                    </p:set>
                                    <p:animEffect transition="in" filter="fade">
                                      <p:cBhvr>
                                        <p:cTn id="50" dur="500"/>
                                        <p:tgtEl>
                                          <p:spTgt spid="7">
                                            <p:graphicEl>
                                              <a:dgm id="{15591053-97BB-3A4C-B9CC-83770F676D24}"/>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7">
                                            <p:graphicEl>
                                              <a:dgm id="{17ED15ED-55B1-2848-AD11-9A4D6EC47C26}"/>
                                            </p:graphicEl>
                                          </p:spTgt>
                                        </p:tgtEl>
                                        <p:attrNameLst>
                                          <p:attrName>style.visibility</p:attrName>
                                        </p:attrNameLst>
                                      </p:cBhvr>
                                      <p:to>
                                        <p:strVal val="visible"/>
                                      </p:to>
                                    </p:set>
                                    <p:animEffect transition="in" filter="fade">
                                      <p:cBhvr>
                                        <p:cTn id="55" dur="500"/>
                                        <p:tgtEl>
                                          <p:spTgt spid="7">
                                            <p:graphicEl>
                                              <a:dgm id="{17ED15ED-55B1-2848-AD11-9A4D6EC47C26}"/>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7">
                                            <p:graphicEl>
                                              <a:dgm id="{7AC24BD6-48E4-1148-959E-5461716FA569}"/>
                                            </p:graphicEl>
                                          </p:spTgt>
                                        </p:tgtEl>
                                        <p:attrNameLst>
                                          <p:attrName>style.visibility</p:attrName>
                                        </p:attrNameLst>
                                      </p:cBhvr>
                                      <p:to>
                                        <p:strVal val="visible"/>
                                      </p:to>
                                    </p:set>
                                    <p:animEffect transition="in" filter="fade">
                                      <p:cBhvr>
                                        <p:cTn id="58" dur="500"/>
                                        <p:tgtEl>
                                          <p:spTgt spid="7">
                                            <p:graphicEl>
                                              <a:dgm id="{7AC24BD6-48E4-1148-959E-5461716FA569}"/>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7">
                                            <p:graphicEl>
                                              <a:dgm id="{BA407074-57C3-3047-9075-A476C97FA840}"/>
                                            </p:graphicEl>
                                          </p:spTgt>
                                        </p:tgtEl>
                                        <p:attrNameLst>
                                          <p:attrName>style.visibility</p:attrName>
                                        </p:attrNameLst>
                                      </p:cBhvr>
                                      <p:to>
                                        <p:strVal val="visible"/>
                                      </p:to>
                                    </p:set>
                                    <p:animEffect transition="in" filter="fade">
                                      <p:cBhvr>
                                        <p:cTn id="63" dur="500"/>
                                        <p:tgtEl>
                                          <p:spTgt spid="7">
                                            <p:graphicEl>
                                              <a:dgm id="{BA407074-57C3-3047-9075-A476C97FA840}"/>
                                            </p:graphicEl>
                                          </p:spTgt>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7">
                                            <p:graphicEl>
                                              <a:dgm id="{9F446515-A29C-D142-A4D8-4B5D2103F5C3}"/>
                                            </p:graphicEl>
                                          </p:spTgt>
                                        </p:tgtEl>
                                        <p:attrNameLst>
                                          <p:attrName>style.visibility</p:attrName>
                                        </p:attrNameLst>
                                      </p:cBhvr>
                                      <p:to>
                                        <p:strVal val="visible"/>
                                      </p:to>
                                    </p:set>
                                    <p:animEffect transition="in" filter="fade">
                                      <p:cBhvr>
                                        <p:cTn id="66" dur="500"/>
                                        <p:tgtEl>
                                          <p:spTgt spid="7">
                                            <p:graphicEl>
                                              <a:dgm id="{9F446515-A29C-D142-A4D8-4B5D2103F5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2476"/>
            <a:ext cx="9494272" cy="646331"/>
          </a:xfrm>
          <a:prstGeom prst="rect">
            <a:avLst/>
          </a:prstGeom>
          <a:solidFill>
            <a:schemeClr val="accent6"/>
          </a:solidFill>
        </p:spPr>
        <p:txBody>
          <a:bodyPr wrap="square" rtlCol="0">
            <a:spAutoFit/>
          </a:bodyPr>
          <a:lstStyle/>
          <a:p>
            <a:r>
              <a:rPr lang="en-GB" sz="3600" b="1" dirty="0">
                <a:solidFill>
                  <a:schemeClr val="bg1"/>
                </a:solidFill>
              </a:rPr>
              <a:t>List All Exhibits</a:t>
            </a:r>
          </a:p>
        </p:txBody>
      </p:sp>
      <p:graphicFrame>
        <p:nvGraphicFramePr>
          <p:cNvPr id="4" name="Diagram 3"/>
          <p:cNvGraphicFramePr/>
          <p:nvPr/>
        </p:nvGraphicFramePr>
        <p:xfrm>
          <a:off x="433159" y="1163149"/>
          <a:ext cx="10386459" cy="5392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Exhibits Officer – Red Snapper Learning">
            <a:extLst>
              <a:ext uri="{FF2B5EF4-FFF2-40B4-BE49-F238E27FC236}">
                <a16:creationId xmlns:a16="http://schemas.microsoft.com/office/drawing/2014/main" id="{69565D6C-79B7-E04F-AD2C-284659495EE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48847" y="302476"/>
            <a:ext cx="2670771" cy="1226457"/>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Met Police has lost 1,300 pieces of evidence | News | The Times">
            <a:extLst>
              <a:ext uri="{FF2B5EF4-FFF2-40B4-BE49-F238E27FC236}">
                <a16:creationId xmlns:a16="http://schemas.microsoft.com/office/drawing/2014/main" id="{E6CD0E46-C12D-D44A-995A-2E8E65D36AF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402926" y="302476"/>
            <a:ext cx="2745921" cy="1226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970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41FDE5E6-F7AB-1F4D-9087-8E2739B06E03}"/>
                                            </p:graphicEl>
                                          </p:spTgt>
                                        </p:tgtEl>
                                        <p:attrNameLst>
                                          <p:attrName>style.visibility</p:attrName>
                                        </p:attrNameLst>
                                      </p:cBhvr>
                                      <p:to>
                                        <p:strVal val="visible"/>
                                      </p:to>
                                    </p:set>
                                    <p:animEffect transition="in" filter="fade">
                                      <p:cBhvr>
                                        <p:cTn id="7" dur="500"/>
                                        <p:tgtEl>
                                          <p:spTgt spid="4">
                                            <p:graphicEl>
                                              <a:dgm id="{41FDE5E6-F7AB-1F4D-9087-8E2739B06E0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4E1039C-C4EC-7741-919E-8D594D3344B1}"/>
                                            </p:graphicEl>
                                          </p:spTgt>
                                        </p:tgtEl>
                                        <p:attrNameLst>
                                          <p:attrName>style.visibility</p:attrName>
                                        </p:attrNameLst>
                                      </p:cBhvr>
                                      <p:to>
                                        <p:strVal val="visible"/>
                                      </p:to>
                                    </p:set>
                                    <p:animEffect transition="in" filter="fade">
                                      <p:cBhvr>
                                        <p:cTn id="12" dur="500"/>
                                        <p:tgtEl>
                                          <p:spTgt spid="4">
                                            <p:graphicEl>
                                              <a:dgm id="{A4E1039C-C4EC-7741-919E-8D594D3344B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8CD0FDB-2831-8144-A38E-CEE5961E6A26}"/>
                                            </p:graphicEl>
                                          </p:spTgt>
                                        </p:tgtEl>
                                        <p:attrNameLst>
                                          <p:attrName>style.visibility</p:attrName>
                                        </p:attrNameLst>
                                      </p:cBhvr>
                                      <p:to>
                                        <p:strVal val="visible"/>
                                      </p:to>
                                    </p:set>
                                    <p:animEffect transition="in" filter="fade">
                                      <p:cBhvr>
                                        <p:cTn id="17" dur="500"/>
                                        <p:tgtEl>
                                          <p:spTgt spid="4">
                                            <p:graphicEl>
                                              <a:dgm id="{B8CD0FDB-2831-8144-A38E-CEE5961E6A2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E20F8139-B4E9-3242-8BAF-22222B267255}"/>
                                            </p:graphicEl>
                                          </p:spTgt>
                                        </p:tgtEl>
                                        <p:attrNameLst>
                                          <p:attrName>style.visibility</p:attrName>
                                        </p:attrNameLst>
                                      </p:cBhvr>
                                      <p:to>
                                        <p:strVal val="visible"/>
                                      </p:to>
                                    </p:set>
                                    <p:animEffect transition="in" filter="fade">
                                      <p:cBhvr>
                                        <p:cTn id="22" dur="500"/>
                                        <p:tgtEl>
                                          <p:spTgt spid="4">
                                            <p:graphicEl>
                                              <a:dgm id="{E20F8139-B4E9-3242-8BAF-22222B26725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5B4F6581-0661-274A-9C6C-F92B1BA6F7B4}"/>
                                            </p:graphicEl>
                                          </p:spTgt>
                                        </p:tgtEl>
                                        <p:attrNameLst>
                                          <p:attrName>style.visibility</p:attrName>
                                        </p:attrNameLst>
                                      </p:cBhvr>
                                      <p:to>
                                        <p:strVal val="visible"/>
                                      </p:to>
                                    </p:set>
                                    <p:animEffect transition="in" filter="fade">
                                      <p:cBhvr>
                                        <p:cTn id="27" dur="500"/>
                                        <p:tgtEl>
                                          <p:spTgt spid="4">
                                            <p:graphicEl>
                                              <a:dgm id="{5B4F6581-0661-274A-9C6C-F92B1BA6F7B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117530BD-C990-434F-8A71-6D10D735E0A0}"/>
                                            </p:graphicEl>
                                          </p:spTgt>
                                        </p:tgtEl>
                                        <p:attrNameLst>
                                          <p:attrName>style.visibility</p:attrName>
                                        </p:attrNameLst>
                                      </p:cBhvr>
                                      <p:to>
                                        <p:strVal val="visible"/>
                                      </p:to>
                                    </p:set>
                                    <p:animEffect transition="in" filter="fade">
                                      <p:cBhvr>
                                        <p:cTn id="32" dur="500"/>
                                        <p:tgtEl>
                                          <p:spTgt spid="4">
                                            <p:graphicEl>
                                              <a:dgm id="{117530BD-C990-434F-8A71-6D10D735E0A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301523"/>
            <a:ext cx="10879952" cy="646331"/>
          </a:xfrm>
          <a:prstGeom prst="rect">
            <a:avLst/>
          </a:prstGeom>
          <a:solidFill>
            <a:schemeClr val="accent6"/>
          </a:solidFill>
        </p:spPr>
        <p:txBody>
          <a:bodyPr wrap="square" rtlCol="0">
            <a:spAutoFit/>
          </a:bodyPr>
          <a:lstStyle/>
          <a:p>
            <a:r>
              <a:rPr lang="en-GB" sz="3600" b="1" dirty="0">
                <a:solidFill>
                  <a:schemeClr val="bg1"/>
                </a:solidFill>
              </a:rPr>
              <a:t>Working together: Understanding the Role of Others</a:t>
            </a:r>
          </a:p>
        </p:txBody>
      </p:sp>
      <p:graphicFrame>
        <p:nvGraphicFramePr>
          <p:cNvPr id="2" name="Diagram 1"/>
          <p:cNvGraphicFramePr/>
          <p:nvPr/>
        </p:nvGraphicFramePr>
        <p:xfrm>
          <a:off x="739619" y="512956"/>
          <a:ext cx="10879952" cy="5397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SAM: The Key to Success">
            <a:extLst>
              <a:ext uri="{FF2B5EF4-FFF2-40B4-BE49-F238E27FC236}">
                <a16:creationId xmlns:a16="http://schemas.microsoft.com/office/drawing/2014/main" id="{E90E1DAF-3EC9-A140-88FE-8BCB42ADC54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1036836">
            <a:off x="441800" y="3831097"/>
            <a:ext cx="3117969" cy="2187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413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1085534-0FE1-4DE2-BBFF-2C7A613881F7}"/>
                                            </p:graphicEl>
                                          </p:spTgt>
                                        </p:tgtEl>
                                        <p:attrNameLst>
                                          <p:attrName>style.visibility</p:attrName>
                                        </p:attrNameLst>
                                      </p:cBhvr>
                                      <p:to>
                                        <p:strVal val="visible"/>
                                      </p:to>
                                    </p:set>
                                    <p:animEffect transition="in" filter="fade">
                                      <p:cBhvr>
                                        <p:cTn id="7" dur="500"/>
                                        <p:tgtEl>
                                          <p:spTgt spid="2">
                                            <p:graphicEl>
                                              <a:dgm id="{B1085534-0FE1-4DE2-BBFF-2C7A613881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AA7B3AF-D7CB-40BC-A593-85B0934E2D01}"/>
                                            </p:graphicEl>
                                          </p:spTgt>
                                        </p:tgtEl>
                                        <p:attrNameLst>
                                          <p:attrName>style.visibility</p:attrName>
                                        </p:attrNameLst>
                                      </p:cBhvr>
                                      <p:to>
                                        <p:strVal val="visible"/>
                                      </p:to>
                                    </p:set>
                                    <p:animEffect transition="in" filter="fade">
                                      <p:cBhvr>
                                        <p:cTn id="12" dur="500"/>
                                        <p:tgtEl>
                                          <p:spTgt spid="2">
                                            <p:graphicEl>
                                              <a:dgm id="{7AA7B3AF-D7CB-40BC-A593-85B0934E2D0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B69FE72-1B4F-4AF8-9100-1BF35A039AC7}"/>
                                            </p:graphicEl>
                                          </p:spTgt>
                                        </p:tgtEl>
                                        <p:attrNameLst>
                                          <p:attrName>style.visibility</p:attrName>
                                        </p:attrNameLst>
                                      </p:cBhvr>
                                      <p:to>
                                        <p:strVal val="visible"/>
                                      </p:to>
                                    </p:set>
                                    <p:animEffect transition="in" filter="fade">
                                      <p:cBhvr>
                                        <p:cTn id="15" dur="500"/>
                                        <p:tgtEl>
                                          <p:spTgt spid="2">
                                            <p:graphicEl>
                                              <a:dgm id="{1B69FE72-1B4F-4AF8-9100-1BF35A039AC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92A5F6B-ED43-4135-A4EB-049217574885}"/>
                                            </p:graphicEl>
                                          </p:spTgt>
                                        </p:tgtEl>
                                        <p:attrNameLst>
                                          <p:attrName>style.visibility</p:attrName>
                                        </p:attrNameLst>
                                      </p:cBhvr>
                                      <p:to>
                                        <p:strVal val="visible"/>
                                      </p:to>
                                    </p:set>
                                    <p:animEffect transition="in" filter="fade">
                                      <p:cBhvr>
                                        <p:cTn id="20" dur="500"/>
                                        <p:tgtEl>
                                          <p:spTgt spid="2">
                                            <p:graphicEl>
                                              <a:dgm id="{C92A5F6B-ED43-4135-A4EB-04921757488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6793995-355F-49C4-A797-CA043AEC8883}"/>
                                            </p:graphicEl>
                                          </p:spTgt>
                                        </p:tgtEl>
                                        <p:attrNameLst>
                                          <p:attrName>style.visibility</p:attrName>
                                        </p:attrNameLst>
                                      </p:cBhvr>
                                      <p:to>
                                        <p:strVal val="visible"/>
                                      </p:to>
                                    </p:set>
                                    <p:animEffect transition="in" filter="fade">
                                      <p:cBhvr>
                                        <p:cTn id="23" dur="500"/>
                                        <p:tgtEl>
                                          <p:spTgt spid="2">
                                            <p:graphicEl>
                                              <a:dgm id="{F6793995-355F-49C4-A797-CA043AEC888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76AD7C85-553D-4466-887F-7B19018F6635}"/>
                                            </p:graphicEl>
                                          </p:spTgt>
                                        </p:tgtEl>
                                        <p:attrNameLst>
                                          <p:attrName>style.visibility</p:attrName>
                                        </p:attrNameLst>
                                      </p:cBhvr>
                                      <p:to>
                                        <p:strVal val="visible"/>
                                      </p:to>
                                    </p:set>
                                    <p:animEffect transition="in" filter="fade">
                                      <p:cBhvr>
                                        <p:cTn id="28" dur="500"/>
                                        <p:tgtEl>
                                          <p:spTgt spid="2">
                                            <p:graphicEl>
                                              <a:dgm id="{76AD7C85-553D-4466-887F-7B19018F663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C0297278-F40C-4E2B-B1CA-B295A728C5A4}"/>
                                            </p:graphicEl>
                                          </p:spTgt>
                                        </p:tgtEl>
                                        <p:attrNameLst>
                                          <p:attrName>style.visibility</p:attrName>
                                        </p:attrNameLst>
                                      </p:cBhvr>
                                      <p:to>
                                        <p:strVal val="visible"/>
                                      </p:to>
                                    </p:set>
                                    <p:animEffect transition="in" filter="fade">
                                      <p:cBhvr>
                                        <p:cTn id="31" dur="500"/>
                                        <p:tgtEl>
                                          <p:spTgt spid="2">
                                            <p:graphicEl>
                                              <a:dgm id="{C0297278-F40C-4E2B-B1CA-B295A728C5A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C8D956DD-DF2A-4795-B834-8C00C0B222AE}"/>
                                            </p:graphicEl>
                                          </p:spTgt>
                                        </p:tgtEl>
                                        <p:attrNameLst>
                                          <p:attrName>style.visibility</p:attrName>
                                        </p:attrNameLst>
                                      </p:cBhvr>
                                      <p:to>
                                        <p:strVal val="visible"/>
                                      </p:to>
                                    </p:set>
                                    <p:animEffect transition="in" filter="fade">
                                      <p:cBhvr>
                                        <p:cTn id="36" dur="500"/>
                                        <p:tgtEl>
                                          <p:spTgt spid="2">
                                            <p:graphicEl>
                                              <a:dgm id="{C8D956DD-DF2A-4795-B834-8C00C0B222A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FC073A07-CC35-40C4-A03C-34DB095020EE}"/>
                                            </p:graphicEl>
                                          </p:spTgt>
                                        </p:tgtEl>
                                        <p:attrNameLst>
                                          <p:attrName>style.visibility</p:attrName>
                                        </p:attrNameLst>
                                      </p:cBhvr>
                                      <p:to>
                                        <p:strVal val="visible"/>
                                      </p:to>
                                    </p:set>
                                    <p:animEffect transition="in" filter="fade">
                                      <p:cBhvr>
                                        <p:cTn id="39" dur="500"/>
                                        <p:tgtEl>
                                          <p:spTgt spid="2">
                                            <p:graphicEl>
                                              <a:dgm id="{FC073A07-CC35-40C4-A03C-34DB095020EE}"/>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669B6DC1-5472-4BF6-BE4A-87CDFF5C9BA4}"/>
                                            </p:graphicEl>
                                          </p:spTgt>
                                        </p:tgtEl>
                                        <p:attrNameLst>
                                          <p:attrName>style.visibility</p:attrName>
                                        </p:attrNameLst>
                                      </p:cBhvr>
                                      <p:to>
                                        <p:strVal val="visible"/>
                                      </p:to>
                                    </p:set>
                                    <p:animEffect transition="in" filter="fade">
                                      <p:cBhvr>
                                        <p:cTn id="44" dur="500"/>
                                        <p:tgtEl>
                                          <p:spTgt spid="2">
                                            <p:graphicEl>
                                              <a:dgm id="{669B6DC1-5472-4BF6-BE4A-87CDFF5C9BA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66B3A591-23DD-4E16-A229-E283706234CE}"/>
                                            </p:graphicEl>
                                          </p:spTgt>
                                        </p:tgtEl>
                                        <p:attrNameLst>
                                          <p:attrName>style.visibility</p:attrName>
                                        </p:attrNameLst>
                                      </p:cBhvr>
                                      <p:to>
                                        <p:strVal val="visible"/>
                                      </p:to>
                                    </p:set>
                                    <p:animEffect transition="in" filter="fade">
                                      <p:cBhvr>
                                        <p:cTn id="47" dur="500"/>
                                        <p:tgtEl>
                                          <p:spTgt spid="2">
                                            <p:graphicEl>
                                              <a:dgm id="{66B3A591-23DD-4E16-A229-E283706234CE}"/>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4D7E1860-4AE5-4F2C-8381-6A6F19905B80}"/>
                                            </p:graphicEl>
                                          </p:spTgt>
                                        </p:tgtEl>
                                        <p:attrNameLst>
                                          <p:attrName>style.visibility</p:attrName>
                                        </p:attrNameLst>
                                      </p:cBhvr>
                                      <p:to>
                                        <p:strVal val="visible"/>
                                      </p:to>
                                    </p:set>
                                    <p:animEffect transition="in" filter="fade">
                                      <p:cBhvr>
                                        <p:cTn id="52" dur="500"/>
                                        <p:tgtEl>
                                          <p:spTgt spid="2">
                                            <p:graphicEl>
                                              <a:dgm id="{4D7E1860-4AE5-4F2C-8381-6A6F19905B8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D4DC3D11-FF78-429D-BF21-3D9565449D60}"/>
                                            </p:graphicEl>
                                          </p:spTgt>
                                        </p:tgtEl>
                                        <p:attrNameLst>
                                          <p:attrName>style.visibility</p:attrName>
                                        </p:attrNameLst>
                                      </p:cBhvr>
                                      <p:to>
                                        <p:strVal val="visible"/>
                                      </p:to>
                                    </p:set>
                                    <p:animEffect transition="in" filter="fade">
                                      <p:cBhvr>
                                        <p:cTn id="55" dur="500"/>
                                        <p:tgtEl>
                                          <p:spTgt spid="2">
                                            <p:graphicEl>
                                              <a:dgm id="{D4DC3D11-FF78-429D-BF21-3D9565449D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20431"/>
            <a:ext cx="10876102" cy="646331"/>
          </a:xfrm>
          <a:prstGeom prst="rect">
            <a:avLst/>
          </a:prstGeom>
          <a:solidFill>
            <a:schemeClr val="accent4"/>
          </a:solidFill>
          <a:ln>
            <a:solidFill>
              <a:schemeClr val="accent4"/>
            </a:solidFill>
          </a:ln>
        </p:spPr>
        <p:txBody>
          <a:bodyPr wrap="square" rtlCol="0">
            <a:spAutoFit/>
          </a:bodyPr>
          <a:lstStyle/>
          <a:p>
            <a:r>
              <a:rPr lang="en-GB" sz="3600" b="1" dirty="0">
                <a:solidFill>
                  <a:schemeClr val="bg1"/>
                </a:solidFill>
              </a:rPr>
              <a:t>Recap: The Scene</a:t>
            </a:r>
          </a:p>
        </p:txBody>
      </p:sp>
      <p:graphicFrame>
        <p:nvGraphicFramePr>
          <p:cNvPr id="6" name="Diagram 5"/>
          <p:cNvGraphicFramePr/>
          <p:nvPr/>
        </p:nvGraphicFramePr>
        <p:xfrm>
          <a:off x="2220386" y="1282154"/>
          <a:ext cx="9312867" cy="3791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stretch>
            <a:fillRect/>
          </a:stretch>
        </p:blipFill>
        <p:spPr>
          <a:xfrm>
            <a:off x="183843" y="3680178"/>
            <a:ext cx="4073086" cy="2708768"/>
          </a:xfrm>
          <a:prstGeom prst="rect">
            <a:avLst/>
          </a:prstGeom>
        </p:spPr>
      </p:pic>
    </p:spTree>
    <p:extLst>
      <p:ext uri="{BB962C8B-B14F-4D97-AF65-F5344CB8AC3E}">
        <p14:creationId xmlns:p14="http://schemas.microsoft.com/office/powerpoint/2010/main" val="3386404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87EB233A-2F59-4D86-83E5-17B5F1A495CE}"/>
                                            </p:graphicEl>
                                          </p:spTgt>
                                        </p:tgtEl>
                                        <p:attrNameLst>
                                          <p:attrName>style.visibility</p:attrName>
                                        </p:attrNameLst>
                                      </p:cBhvr>
                                      <p:to>
                                        <p:strVal val="visible"/>
                                      </p:to>
                                    </p:set>
                                    <p:animEffect transition="in" filter="fade">
                                      <p:cBhvr>
                                        <p:cTn id="7" dur="500"/>
                                        <p:tgtEl>
                                          <p:spTgt spid="6">
                                            <p:graphicEl>
                                              <a:dgm id="{87EB233A-2F59-4D86-83E5-17B5F1A495C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CF7FA28-4467-4B9B-B738-AC33E8D88EF9}"/>
                                            </p:graphicEl>
                                          </p:spTgt>
                                        </p:tgtEl>
                                        <p:attrNameLst>
                                          <p:attrName>style.visibility</p:attrName>
                                        </p:attrNameLst>
                                      </p:cBhvr>
                                      <p:to>
                                        <p:strVal val="visible"/>
                                      </p:to>
                                    </p:set>
                                    <p:animEffect transition="in" filter="fade">
                                      <p:cBhvr>
                                        <p:cTn id="12" dur="500"/>
                                        <p:tgtEl>
                                          <p:spTgt spid="6">
                                            <p:graphicEl>
                                              <a:dgm id="{0CF7FA28-4467-4B9B-B738-AC33E8D88EF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3473D717-27C9-4E0C-9D84-3DDC9F38BEB7}"/>
                                            </p:graphicEl>
                                          </p:spTgt>
                                        </p:tgtEl>
                                        <p:attrNameLst>
                                          <p:attrName>style.visibility</p:attrName>
                                        </p:attrNameLst>
                                      </p:cBhvr>
                                      <p:to>
                                        <p:strVal val="visible"/>
                                      </p:to>
                                    </p:set>
                                    <p:animEffect transition="in" filter="fade">
                                      <p:cBhvr>
                                        <p:cTn id="15" dur="500"/>
                                        <p:tgtEl>
                                          <p:spTgt spid="6">
                                            <p:graphicEl>
                                              <a:dgm id="{3473D717-27C9-4E0C-9D84-3DDC9F38BEB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61C679A1-7FA3-49E8-BD85-146D26903E99}"/>
                                            </p:graphicEl>
                                          </p:spTgt>
                                        </p:tgtEl>
                                        <p:attrNameLst>
                                          <p:attrName>style.visibility</p:attrName>
                                        </p:attrNameLst>
                                      </p:cBhvr>
                                      <p:to>
                                        <p:strVal val="visible"/>
                                      </p:to>
                                    </p:set>
                                    <p:animEffect transition="in" filter="fade">
                                      <p:cBhvr>
                                        <p:cTn id="20" dur="500"/>
                                        <p:tgtEl>
                                          <p:spTgt spid="6">
                                            <p:graphicEl>
                                              <a:dgm id="{61C679A1-7FA3-49E8-BD85-146D26903E9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A9B541DD-8892-4F93-946E-EB0300D54095}"/>
                                            </p:graphicEl>
                                          </p:spTgt>
                                        </p:tgtEl>
                                        <p:attrNameLst>
                                          <p:attrName>style.visibility</p:attrName>
                                        </p:attrNameLst>
                                      </p:cBhvr>
                                      <p:to>
                                        <p:strVal val="visible"/>
                                      </p:to>
                                    </p:set>
                                    <p:animEffect transition="in" filter="fade">
                                      <p:cBhvr>
                                        <p:cTn id="23" dur="500"/>
                                        <p:tgtEl>
                                          <p:spTgt spid="6">
                                            <p:graphicEl>
                                              <a:dgm id="{A9B541DD-8892-4F93-946E-EB0300D5409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0D0E8ABE-D01B-49B7-9BAA-F64C535F9633}"/>
                                            </p:graphicEl>
                                          </p:spTgt>
                                        </p:tgtEl>
                                        <p:attrNameLst>
                                          <p:attrName>style.visibility</p:attrName>
                                        </p:attrNameLst>
                                      </p:cBhvr>
                                      <p:to>
                                        <p:strVal val="visible"/>
                                      </p:to>
                                    </p:set>
                                    <p:animEffect transition="in" filter="fade">
                                      <p:cBhvr>
                                        <p:cTn id="28" dur="500"/>
                                        <p:tgtEl>
                                          <p:spTgt spid="6">
                                            <p:graphicEl>
                                              <a:dgm id="{0D0E8ABE-D01B-49B7-9BAA-F64C535F963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B27EA9DE-D266-4A1D-8E98-F21162ADBD54}"/>
                                            </p:graphicEl>
                                          </p:spTgt>
                                        </p:tgtEl>
                                        <p:attrNameLst>
                                          <p:attrName>style.visibility</p:attrName>
                                        </p:attrNameLst>
                                      </p:cBhvr>
                                      <p:to>
                                        <p:strVal val="visible"/>
                                      </p:to>
                                    </p:set>
                                    <p:animEffect transition="in" filter="fade">
                                      <p:cBhvr>
                                        <p:cTn id="31" dur="500"/>
                                        <p:tgtEl>
                                          <p:spTgt spid="6">
                                            <p:graphicEl>
                                              <a:dgm id="{B27EA9DE-D266-4A1D-8E98-F21162ADBD5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D6BF2B0D-98F9-4414-86E9-71A94CB52B35}"/>
                                            </p:graphicEl>
                                          </p:spTgt>
                                        </p:tgtEl>
                                        <p:attrNameLst>
                                          <p:attrName>style.visibility</p:attrName>
                                        </p:attrNameLst>
                                      </p:cBhvr>
                                      <p:to>
                                        <p:strVal val="visible"/>
                                      </p:to>
                                    </p:set>
                                    <p:animEffect transition="in" filter="fade">
                                      <p:cBhvr>
                                        <p:cTn id="36" dur="500"/>
                                        <p:tgtEl>
                                          <p:spTgt spid="6">
                                            <p:graphicEl>
                                              <a:dgm id="{D6BF2B0D-98F9-4414-86E9-71A94CB52B35}"/>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EE08893C-9347-4B22-80A3-69D9D026F2BB}"/>
                                            </p:graphicEl>
                                          </p:spTgt>
                                        </p:tgtEl>
                                        <p:attrNameLst>
                                          <p:attrName>style.visibility</p:attrName>
                                        </p:attrNameLst>
                                      </p:cBhvr>
                                      <p:to>
                                        <p:strVal val="visible"/>
                                      </p:to>
                                    </p:set>
                                    <p:animEffect transition="in" filter="fade">
                                      <p:cBhvr>
                                        <p:cTn id="39" dur="500"/>
                                        <p:tgtEl>
                                          <p:spTgt spid="6">
                                            <p:graphicEl>
                                              <a:dgm id="{EE08893C-9347-4B22-80A3-69D9D026F2BB}"/>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graphicEl>
                                              <a:dgm id="{AE51C0E5-A6F9-41FD-A109-D416D2FC4ABB}"/>
                                            </p:graphicEl>
                                          </p:spTgt>
                                        </p:tgtEl>
                                        <p:attrNameLst>
                                          <p:attrName>style.visibility</p:attrName>
                                        </p:attrNameLst>
                                      </p:cBhvr>
                                      <p:to>
                                        <p:strVal val="visible"/>
                                      </p:to>
                                    </p:set>
                                    <p:animEffect transition="in" filter="fade">
                                      <p:cBhvr>
                                        <p:cTn id="44" dur="500"/>
                                        <p:tgtEl>
                                          <p:spTgt spid="6">
                                            <p:graphicEl>
                                              <a:dgm id="{AE51C0E5-A6F9-41FD-A109-D416D2FC4AB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
                                            <p:graphicEl>
                                              <a:dgm id="{30EA1019-65F0-4E89-BE5D-4A93FDF495B1}"/>
                                            </p:graphicEl>
                                          </p:spTgt>
                                        </p:tgtEl>
                                        <p:attrNameLst>
                                          <p:attrName>style.visibility</p:attrName>
                                        </p:attrNameLst>
                                      </p:cBhvr>
                                      <p:to>
                                        <p:strVal val="visible"/>
                                      </p:to>
                                    </p:set>
                                    <p:animEffect transition="in" filter="fade">
                                      <p:cBhvr>
                                        <p:cTn id="47" dur="500"/>
                                        <p:tgtEl>
                                          <p:spTgt spid="6">
                                            <p:graphicEl>
                                              <a:dgm id="{30EA1019-65F0-4E89-BE5D-4A93FDF495B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EF334878-9423-418D-B51C-3014861677F0}"/>
                                            </p:graphicEl>
                                          </p:spTgt>
                                        </p:tgtEl>
                                        <p:attrNameLst>
                                          <p:attrName>style.visibility</p:attrName>
                                        </p:attrNameLst>
                                      </p:cBhvr>
                                      <p:to>
                                        <p:strVal val="visible"/>
                                      </p:to>
                                    </p:set>
                                    <p:animEffect transition="in" filter="fade">
                                      <p:cBhvr>
                                        <p:cTn id="52" dur="500"/>
                                        <p:tgtEl>
                                          <p:spTgt spid="6">
                                            <p:graphicEl>
                                              <a:dgm id="{EF334878-9423-418D-B51C-3014861677F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
                                            <p:graphicEl>
                                              <a:dgm id="{FFF2687B-9263-4AB9-87F3-34971C0AD21B}"/>
                                            </p:graphicEl>
                                          </p:spTgt>
                                        </p:tgtEl>
                                        <p:attrNameLst>
                                          <p:attrName>style.visibility</p:attrName>
                                        </p:attrNameLst>
                                      </p:cBhvr>
                                      <p:to>
                                        <p:strVal val="visible"/>
                                      </p:to>
                                    </p:set>
                                    <p:animEffect transition="in" filter="fade">
                                      <p:cBhvr>
                                        <p:cTn id="55" dur="500"/>
                                        <p:tgtEl>
                                          <p:spTgt spid="6">
                                            <p:graphicEl>
                                              <a:dgm id="{FFF2687B-9263-4AB9-87F3-34971C0AD21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16461"/>
            <a:ext cx="7652084" cy="646331"/>
          </a:xfrm>
          <a:prstGeom prst="rect">
            <a:avLst/>
          </a:prstGeom>
          <a:solidFill>
            <a:schemeClr val="accent2"/>
          </a:solidFill>
        </p:spPr>
        <p:txBody>
          <a:bodyPr wrap="square" rtlCol="0">
            <a:spAutoFit/>
          </a:bodyPr>
          <a:lstStyle/>
          <a:p>
            <a:r>
              <a:rPr lang="en-GB" sz="3600" b="1" dirty="0">
                <a:solidFill>
                  <a:schemeClr val="bg1"/>
                </a:solidFill>
              </a:rPr>
              <a:t>Police - Control of the scene</a:t>
            </a:r>
          </a:p>
        </p:txBody>
      </p:sp>
      <p:graphicFrame>
        <p:nvGraphicFramePr>
          <p:cNvPr id="3" name="Diagram 2"/>
          <p:cNvGraphicFramePr/>
          <p:nvPr/>
        </p:nvGraphicFramePr>
        <p:xfrm>
          <a:off x="-792006" y="1273900"/>
          <a:ext cx="9689432" cy="5188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Crime Scene Investigation - Lessons - Blendspace">
            <a:extLst>
              <a:ext uri="{FF2B5EF4-FFF2-40B4-BE49-F238E27FC236}">
                <a16:creationId xmlns:a16="http://schemas.microsoft.com/office/drawing/2014/main" id="{EB3A80A3-7015-7C4E-89B2-04A966657E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82755" y="316461"/>
            <a:ext cx="2844800" cy="28448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O.J Simpson Case: Common Approach Path">
            <a:extLst>
              <a:ext uri="{FF2B5EF4-FFF2-40B4-BE49-F238E27FC236}">
                <a16:creationId xmlns:a16="http://schemas.microsoft.com/office/drawing/2014/main" id="{16A16CAA-F597-CF4B-A334-1FDED0D3852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35055" y="4016728"/>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450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1E79E7-FF01-4382-8A94-86D61ADF55F7}"/>
                                            </p:graphicEl>
                                          </p:spTgt>
                                        </p:tgtEl>
                                        <p:attrNameLst>
                                          <p:attrName>style.visibility</p:attrName>
                                        </p:attrNameLst>
                                      </p:cBhvr>
                                      <p:to>
                                        <p:strVal val="visible"/>
                                      </p:to>
                                    </p:set>
                                    <p:animEffect transition="in" filter="fade">
                                      <p:cBhvr>
                                        <p:cTn id="7" dur="500"/>
                                        <p:tgtEl>
                                          <p:spTgt spid="3">
                                            <p:graphicEl>
                                              <a:dgm id="{6A1E79E7-FF01-4382-8A94-86D61ADF55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B4441-2D3D-4CBC-A5B0-0565C7CBBC90}"/>
                                            </p:graphicEl>
                                          </p:spTgt>
                                        </p:tgtEl>
                                        <p:attrNameLst>
                                          <p:attrName>style.visibility</p:attrName>
                                        </p:attrNameLst>
                                      </p:cBhvr>
                                      <p:to>
                                        <p:strVal val="visible"/>
                                      </p:to>
                                    </p:set>
                                    <p:animEffect transition="in" filter="fade">
                                      <p:cBhvr>
                                        <p:cTn id="12" dur="500"/>
                                        <p:tgtEl>
                                          <p:spTgt spid="3">
                                            <p:graphicEl>
                                              <a:dgm id="{C4AB4441-2D3D-4CBC-A5B0-0565C7CBBC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F56AAB0-3382-4570-A059-297DA7A6BF63}"/>
                                            </p:graphicEl>
                                          </p:spTgt>
                                        </p:tgtEl>
                                        <p:attrNameLst>
                                          <p:attrName>style.visibility</p:attrName>
                                        </p:attrNameLst>
                                      </p:cBhvr>
                                      <p:to>
                                        <p:strVal val="visible"/>
                                      </p:to>
                                    </p:set>
                                    <p:animEffect transition="in" filter="fade">
                                      <p:cBhvr>
                                        <p:cTn id="15" dur="500"/>
                                        <p:tgtEl>
                                          <p:spTgt spid="3">
                                            <p:graphicEl>
                                              <a:dgm id="{2F56AAB0-3382-4570-A059-297DA7A6BF6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C2B80E1-24B7-42C1-BB59-21A60CEA8980}"/>
                                            </p:graphicEl>
                                          </p:spTgt>
                                        </p:tgtEl>
                                        <p:attrNameLst>
                                          <p:attrName>style.visibility</p:attrName>
                                        </p:attrNameLst>
                                      </p:cBhvr>
                                      <p:to>
                                        <p:strVal val="visible"/>
                                      </p:to>
                                    </p:set>
                                    <p:animEffect transition="in" filter="fade">
                                      <p:cBhvr>
                                        <p:cTn id="20" dur="500"/>
                                        <p:tgtEl>
                                          <p:spTgt spid="3">
                                            <p:graphicEl>
                                              <a:dgm id="{1C2B80E1-24B7-42C1-BB59-21A60CEA89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BA8B23C-F23B-45EB-A8F1-24ED05DCE51B}"/>
                                            </p:graphicEl>
                                          </p:spTgt>
                                        </p:tgtEl>
                                        <p:attrNameLst>
                                          <p:attrName>style.visibility</p:attrName>
                                        </p:attrNameLst>
                                      </p:cBhvr>
                                      <p:to>
                                        <p:strVal val="visible"/>
                                      </p:to>
                                    </p:set>
                                    <p:animEffect transition="in" filter="fade">
                                      <p:cBhvr>
                                        <p:cTn id="23" dur="500"/>
                                        <p:tgtEl>
                                          <p:spTgt spid="3">
                                            <p:graphicEl>
                                              <a:dgm id="{CBA8B23C-F23B-45EB-A8F1-24ED05DCE51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2443F-9616-4AE7-99A3-50BE90986B84}"/>
                                            </p:graphicEl>
                                          </p:spTgt>
                                        </p:tgtEl>
                                        <p:attrNameLst>
                                          <p:attrName>style.visibility</p:attrName>
                                        </p:attrNameLst>
                                      </p:cBhvr>
                                      <p:to>
                                        <p:strVal val="visible"/>
                                      </p:to>
                                    </p:set>
                                    <p:animEffect transition="in" filter="fade">
                                      <p:cBhvr>
                                        <p:cTn id="28" dur="500"/>
                                        <p:tgtEl>
                                          <p:spTgt spid="3">
                                            <p:graphicEl>
                                              <a:dgm id="{93A2443F-9616-4AE7-99A3-50BE90986B8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6CA7B3C-BA8D-4FC2-AD96-F48121C2A61C}"/>
                                            </p:graphicEl>
                                          </p:spTgt>
                                        </p:tgtEl>
                                        <p:attrNameLst>
                                          <p:attrName>style.visibility</p:attrName>
                                        </p:attrNameLst>
                                      </p:cBhvr>
                                      <p:to>
                                        <p:strVal val="visible"/>
                                      </p:to>
                                    </p:set>
                                    <p:animEffect transition="in" filter="fade">
                                      <p:cBhvr>
                                        <p:cTn id="31" dur="500"/>
                                        <p:tgtEl>
                                          <p:spTgt spid="3">
                                            <p:graphicEl>
                                              <a:dgm id="{56CA7B3C-BA8D-4FC2-AD96-F48121C2A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6BEFD6BE-CC53-6648-BA35-9C077ADFB1F1}"/>
              </a:ext>
            </a:extLst>
          </p:cNvPr>
          <p:cNvSpPr/>
          <p:nvPr/>
        </p:nvSpPr>
        <p:spPr>
          <a:xfrm>
            <a:off x="114300" y="515938"/>
            <a:ext cx="6664452" cy="837374"/>
          </a:xfrm>
          <a:prstGeom prst="homePlate">
            <a:avLst/>
          </a:prstGeom>
          <a:solidFill>
            <a:schemeClr val="accent2">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73650B3-CF65-B34E-9818-D47E6C1249CB}"/>
              </a:ext>
            </a:extLst>
          </p:cNvPr>
          <p:cNvSpPr>
            <a:spLocks noGrp="1"/>
          </p:cNvSpPr>
          <p:nvPr>
            <p:ph type="title"/>
          </p:nvPr>
        </p:nvSpPr>
        <p:spPr>
          <a:xfrm>
            <a:off x="207264" y="312097"/>
            <a:ext cx="10515600" cy="1325563"/>
          </a:xfrm>
        </p:spPr>
        <p:txBody>
          <a:bodyPr/>
          <a:lstStyle/>
          <a:p>
            <a:r>
              <a:rPr lang="en-GB" dirty="0"/>
              <a:t>The 4 </a:t>
            </a:r>
            <a:r>
              <a:rPr lang="en-GB" dirty="0">
                <a:solidFill>
                  <a:sysClr val="windowText" lastClr="000000"/>
                </a:solidFill>
              </a:rPr>
              <a:t>R</a:t>
            </a:r>
            <a:r>
              <a:rPr lang="en-GB" dirty="0"/>
              <a:t>’s to Remember!  </a:t>
            </a:r>
          </a:p>
        </p:txBody>
      </p:sp>
      <p:sp>
        <p:nvSpPr>
          <p:cNvPr id="5" name="TextBox 4">
            <a:extLst>
              <a:ext uri="{FF2B5EF4-FFF2-40B4-BE49-F238E27FC236}">
                <a16:creationId xmlns:a16="http://schemas.microsoft.com/office/drawing/2014/main" id="{4FF0FC33-99A6-A142-B31E-46BFA70AC789}"/>
              </a:ext>
            </a:extLst>
          </p:cNvPr>
          <p:cNvSpPr txBox="1"/>
          <p:nvPr/>
        </p:nvSpPr>
        <p:spPr>
          <a:xfrm>
            <a:off x="114300" y="1523534"/>
            <a:ext cx="7823200" cy="2985433"/>
          </a:xfrm>
          <a:prstGeom prst="rect">
            <a:avLst/>
          </a:prstGeom>
          <a:noFill/>
        </p:spPr>
        <p:txBody>
          <a:bodyPr wrap="square">
            <a:spAutoFit/>
          </a:bodyPr>
          <a:lstStyle/>
          <a:p>
            <a:r>
              <a:rPr lang="en-GB" sz="2000" dirty="0"/>
              <a:t>When investigators conduct reasonable enquiries and gather relevant material, it is important that they remember the following points:</a:t>
            </a:r>
          </a:p>
          <a:p>
            <a:endParaRPr lang="en-GB" sz="2000" dirty="0"/>
          </a:p>
          <a:p>
            <a:r>
              <a:rPr lang="en-GB" sz="3200" dirty="0">
                <a:solidFill>
                  <a:srgbClr val="FF0000"/>
                </a:solidFill>
              </a:rPr>
              <a:t>R</a:t>
            </a:r>
            <a:r>
              <a:rPr lang="en-GB" sz="3200" dirty="0"/>
              <a:t>eview </a:t>
            </a:r>
            <a:r>
              <a:rPr lang="en-GB" sz="1400" dirty="0"/>
              <a:t>– consider further relevant lines of enquiry or more relevant material</a:t>
            </a:r>
          </a:p>
          <a:p>
            <a:r>
              <a:rPr lang="en-GB" sz="3200" dirty="0">
                <a:solidFill>
                  <a:srgbClr val="FF0000"/>
                </a:solidFill>
              </a:rPr>
              <a:t>R</a:t>
            </a:r>
            <a:r>
              <a:rPr lang="en-GB" sz="3200" dirty="0"/>
              <a:t>ecord </a:t>
            </a:r>
            <a:r>
              <a:rPr lang="en-GB" sz="1400" dirty="0"/>
              <a:t>– keep a log of material and enquiries made</a:t>
            </a:r>
          </a:p>
          <a:p>
            <a:r>
              <a:rPr lang="en-GB" sz="3200" dirty="0">
                <a:solidFill>
                  <a:srgbClr val="FF0000"/>
                </a:solidFill>
              </a:rPr>
              <a:t>R</a:t>
            </a:r>
            <a:r>
              <a:rPr lang="en-GB" sz="3200" dirty="0"/>
              <a:t>etain </a:t>
            </a:r>
            <a:r>
              <a:rPr lang="en-GB" sz="1400" dirty="0"/>
              <a:t>– keep material in a durable format and/or copy</a:t>
            </a:r>
          </a:p>
          <a:p>
            <a:r>
              <a:rPr lang="en-GB" sz="3200" dirty="0">
                <a:solidFill>
                  <a:srgbClr val="FF0000"/>
                </a:solidFill>
              </a:rPr>
              <a:t>R</a:t>
            </a:r>
            <a:r>
              <a:rPr lang="en-GB" sz="3200" dirty="0"/>
              <a:t>eveal </a:t>
            </a:r>
            <a:r>
              <a:rPr lang="en-GB" sz="1400" dirty="0"/>
              <a:t>– if a prosecution takes place the relevant material will be scheduled for the prosecutor</a:t>
            </a:r>
          </a:p>
        </p:txBody>
      </p:sp>
      <p:sp>
        <p:nvSpPr>
          <p:cNvPr id="6" name="TextBox 5">
            <a:extLst>
              <a:ext uri="{FF2B5EF4-FFF2-40B4-BE49-F238E27FC236}">
                <a16:creationId xmlns:a16="http://schemas.microsoft.com/office/drawing/2014/main" id="{9299C8C0-4D9A-8449-B832-8690D056D09A}"/>
              </a:ext>
            </a:extLst>
          </p:cNvPr>
          <p:cNvSpPr txBox="1"/>
          <p:nvPr/>
        </p:nvSpPr>
        <p:spPr>
          <a:xfrm>
            <a:off x="9369552" y="6308209"/>
            <a:ext cx="3157728" cy="369332"/>
          </a:xfrm>
          <a:prstGeom prst="rect">
            <a:avLst/>
          </a:prstGeom>
          <a:noFill/>
        </p:spPr>
        <p:txBody>
          <a:bodyPr wrap="square" rtlCol="0">
            <a:spAutoFit/>
          </a:bodyPr>
          <a:lstStyle/>
          <a:p>
            <a:r>
              <a:rPr lang="en-GB" dirty="0"/>
              <a:t>(College of Police, 2020) </a:t>
            </a:r>
          </a:p>
        </p:txBody>
      </p:sp>
      <p:sp>
        <p:nvSpPr>
          <p:cNvPr id="7" name="TextBox 6">
            <a:extLst>
              <a:ext uri="{FF2B5EF4-FFF2-40B4-BE49-F238E27FC236}">
                <a16:creationId xmlns:a16="http://schemas.microsoft.com/office/drawing/2014/main" id="{879F9E98-9BCB-D943-92AD-426A6E20A60B}"/>
              </a:ext>
            </a:extLst>
          </p:cNvPr>
          <p:cNvSpPr txBox="1"/>
          <p:nvPr/>
        </p:nvSpPr>
        <p:spPr>
          <a:xfrm>
            <a:off x="114300" y="4959791"/>
            <a:ext cx="7123176" cy="923330"/>
          </a:xfrm>
          <a:prstGeom prst="rect">
            <a:avLst/>
          </a:prstGeom>
          <a:noFill/>
        </p:spPr>
        <p:txBody>
          <a:bodyPr wrap="square" rtlCol="0">
            <a:spAutoFit/>
          </a:bodyPr>
          <a:lstStyle/>
          <a:p>
            <a:r>
              <a:rPr lang="en-GB" u="sng" dirty="0"/>
              <a:t>Think: </a:t>
            </a:r>
          </a:p>
          <a:p>
            <a:pPr marL="342900" indent="-342900">
              <a:buAutoNum type="arabicPeriod"/>
            </a:pPr>
            <a:r>
              <a:rPr lang="en-GB" dirty="0"/>
              <a:t>How are the 4 R’s relevant to conducting investigations?</a:t>
            </a:r>
          </a:p>
          <a:p>
            <a:pPr marL="342900" indent="-342900">
              <a:buAutoNum type="arabicPeriod"/>
            </a:pPr>
            <a:r>
              <a:rPr lang="en-GB" dirty="0"/>
              <a:t>Why do you need to know this as an officer? </a:t>
            </a:r>
          </a:p>
        </p:txBody>
      </p:sp>
      <p:pic>
        <p:nvPicPr>
          <p:cNvPr id="37890" name="Picture 2" descr="Your Right To Find Out What A Police Officer Has Written About You In His  Notebook | CRIMEBODGE">
            <a:extLst>
              <a:ext uri="{FF2B5EF4-FFF2-40B4-BE49-F238E27FC236}">
                <a16:creationId xmlns:a16="http://schemas.microsoft.com/office/drawing/2014/main" id="{1C1B3162-770B-8F48-AF69-E7A1BADAF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7500" y="515938"/>
            <a:ext cx="3454400" cy="2349500"/>
          </a:xfrm>
          <a:prstGeom prst="rect">
            <a:avLst/>
          </a:prstGeom>
          <a:noFill/>
          <a:extLst>
            <a:ext uri="{909E8E84-426E-40DD-AFC4-6F175D3DCCD1}">
              <a14:hiddenFill xmlns:a14="http://schemas.microsoft.com/office/drawing/2010/main">
                <a:solidFill>
                  <a:srgbClr val="FFFFFF"/>
                </a:solidFill>
              </a14:hiddenFill>
            </a:ext>
          </a:extLst>
        </p:spPr>
      </p:pic>
      <p:pic>
        <p:nvPicPr>
          <p:cNvPr id="37892" name="Picture 4" descr="Police&quot; Samsung Galaxy Phone Case by Melmel9 | Redbubble">
            <a:extLst>
              <a:ext uri="{FF2B5EF4-FFF2-40B4-BE49-F238E27FC236}">
                <a16:creationId xmlns:a16="http://schemas.microsoft.com/office/drawing/2014/main" id="{D8CCEABA-F583-C44C-8C94-C915F509FB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30586">
            <a:off x="8726246" y="292297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10253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7944C2-0E4E-3347-95E2-34786515791B}"/>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kern="1200" dirty="0">
                <a:solidFill>
                  <a:srgbClr val="FFFFFF"/>
                </a:solidFill>
                <a:latin typeface="+mj-lt"/>
                <a:ea typeface="+mj-ea"/>
                <a:cs typeface="+mj-cs"/>
              </a:rPr>
              <a:t>Break</a:t>
            </a:r>
          </a:p>
          <a:p>
            <a:pPr algn="ctr">
              <a:lnSpc>
                <a:spcPct val="90000"/>
              </a:lnSpc>
              <a:spcBef>
                <a:spcPct val="0"/>
              </a:spcBef>
              <a:spcAft>
                <a:spcPts val="600"/>
              </a:spcAft>
            </a:pPr>
            <a:r>
              <a:rPr lang="en-US" sz="3600" kern="1200" dirty="0">
                <a:solidFill>
                  <a:srgbClr val="FFFFFF"/>
                </a:solidFill>
                <a:latin typeface="+mj-lt"/>
                <a:ea typeface="+mj-ea"/>
                <a:cs typeface="+mj-cs"/>
              </a:rPr>
              <a:t> 10 mins </a:t>
            </a:r>
          </a:p>
        </p:txBody>
      </p:sp>
      <p:pic>
        <p:nvPicPr>
          <p:cNvPr id="9218" name="Picture 2" descr="Why taking brain breaks is important for creativity - Elite Business">
            <a:extLst>
              <a:ext uri="{FF2B5EF4-FFF2-40B4-BE49-F238E27FC236}">
                <a16:creationId xmlns:a16="http://schemas.microsoft.com/office/drawing/2014/main" id="{073A0F67-E617-E34C-A627-E754FB82223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43150" y="762282"/>
            <a:ext cx="6780700" cy="5333435"/>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10 Minutes Clock Quick Number Icon. 10min Time Circle Icon Stock Vector -  Illustration of hour, clock: 184373089">
            <a:extLst>
              <a:ext uri="{FF2B5EF4-FFF2-40B4-BE49-F238E27FC236}">
                <a16:creationId xmlns:a16="http://schemas.microsoft.com/office/drawing/2014/main" id="{BCFAD55B-BF04-5146-82D8-C0B8BC1D98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77400" y="562469"/>
            <a:ext cx="1952752" cy="19527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12390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E1E21A-A5B0-9641-AC98-5F210ADB3582}"/>
              </a:ext>
            </a:extLst>
          </p:cNvPr>
          <p:cNvSpPr txBox="1"/>
          <p:nvPr/>
        </p:nvSpPr>
        <p:spPr>
          <a:xfrm>
            <a:off x="838199" y="1174819"/>
            <a:ext cx="4826795" cy="2858363"/>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6700" dirty="0">
                <a:latin typeface="+mj-lt"/>
                <a:ea typeface="+mj-ea"/>
                <a:cs typeface="+mj-cs"/>
              </a:rPr>
              <a:t>Arrest:</a:t>
            </a:r>
          </a:p>
          <a:p>
            <a:pPr>
              <a:lnSpc>
                <a:spcPct val="90000"/>
              </a:lnSpc>
              <a:spcBef>
                <a:spcPct val="0"/>
              </a:spcBef>
              <a:spcAft>
                <a:spcPts val="600"/>
              </a:spcAft>
            </a:pPr>
            <a:r>
              <a:rPr lang="en-US" sz="6700" dirty="0">
                <a:latin typeface="+mj-lt"/>
                <a:ea typeface="+mj-ea"/>
                <a:cs typeface="+mj-cs"/>
              </a:rPr>
              <a:t>What does it mean? </a:t>
            </a:r>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CDA15DC-3D58-284A-AADE-7F5EDFF4FE44}"/>
              </a:ext>
            </a:extLst>
          </p:cNvPr>
          <p:cNvSpPr txBox="1"/>
          <p:nvPr/>
        </p:nvSpPr>
        <p:spPr>
          <a:xfrm>
            <a:off x="838199" y="4649273"/>
            <a:ext cx="4596686" cy="923330"/>
          </a:xfrm>
          <a:prstGeom prst="rect">
            <a:avLst/>
          </a:prstGeom>
          <a:noFill/>
        </p:spPr>
        <p:txBody>
          <a:bodyPr wrap="square" rtlCol="0">
            <a:spAutoFit/>
          </a:bodyPr>
          <a:lstStyle/>
          <a:p>
            <a:r>
              <a:rPr lang="en-US" dirty="0"/>
              <a:t>Discuss: How do you think the growth of the digital world has changed the process of arrest?...Has it?</a:t>
            </a:r>
          </a:p>
        </p:txBody>
      </p:sp>
    </p:spTree>
    <p:extLst>
      <p:ext uri="{BB962C8B-B14F-4D97-AF65-F5344CB8AC3E}">
        <p14:creationId xmlns:p14="http://schemas.microsoft.com/office/powerpoint/2010/main" val="8137595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586680" y="4752713"/>
            <a:ext cx="9254613" cy="561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b="1" kern="0" dirty="0">
              <a:solidFill>
                <a:srgbClr val="333399"/>
              </a:solidFill>
              <a:latin typeface="Arial" panose="020B0604020202020204" pitchFamily="34" charset="0"/>
              <a:cs typeface="Arial" panose="020B0604020202020204" pitchFamily="34" charset="0"/>
            </a:endParaRPr>
          </a:p>
          <a:p>
            <a:pPr eaLnBrk="1" hangingPunct="1">
              <a:spcBef>
                <a:spcPct val="0"/>
              </a:spcBef>
              <a:defRPr/>
            </a:pPr>
            <a:r>
              <a:rPr lang="en-GB" altLang="en-US" sz="3600" b="1" kern="0" dirty="0">
                <a:solidFill>
                  <a:srgbClr val="333399"/>
                </a:solidFill>
                <a:latin typeface="Arial" panose="020B0604020202020204" pitchFamily="34" charset="0"/>
                <a:cs typeface="Arial" panose="020B0604020202020204" pitchFamily="34" charset="0"/>
              </a:rPr>
              <a:t>***Arrests </a:t>
            </a:r>
            <a:r>
              <a:rPr lang="en-GB" altLang="en-US" sz="3600" b="1" kern="0" dirty="0">
                <a:solidFill>
                  <a:schemeClr val="accent6"/>
                </a:solidFill>
                <a:latin typeface="Arial" panose="020B0604020202020204" pitchFamily="34" charset="0"/>
                <a:cs typeface="Arial" panose="020B0604020202020204" pitchFamily="34" charset="0"/>
              </a:rPr>
              <a:t>MUST</a:t>
            </a:r>
            <a:r>
              <a:rPr lang="en-GB" altLang="en-US" sz="3600" b="1" kern="0" dirty="0">
                <a:solidFill>
                  <a:srgbClr val="333399"/>
                </a:solidFill>
                <a:latin typeface="Arial" panose="020B0604020202020204" pitchFamily="34" charset="0"/>
                <a:cs typeface="Arial" panose="020B0604020202020204" pitchFamily="34" charset="0"/>
              </a:rPr>
              <a:t>  be </a:t>
            </a:r>
            <a:r>
              <a:rPr lang="en-GB" altLang="en-US" sz="3600" b="1" kern="0" dirty="0">
                <a:solidFill>
                  <a:schemeClr val="accent6"/>
                </a:solidFill>
                <a:latin typeface="Arial" panose="020B0604020202020204" pitchFamily="34" charset="0"/>
                <a:cs typeface="Arial" panose="020B0604020202020204" pitchFamily="34" charset="0"/>
              </a:rPr>
              <a:t>NECESSARY</a:t>
            </a:r>
            <a:r>
              <a:rPr lang="en-GB" altLang="en-US" sz="3600" b="1" kern="0" dirty="0">
                <a:solidFill>
                  <a:srgbClr val="333399"/>
                </a:solidFill>
                <a:latin typeface="Arial" panose="020B0604020202020204" pitchFamily="34" charset="0"/>
                <a:cs typeface="Arial" panose="020B0604020202020204" pitchFamily="34" charset="0"/>
              </a:rPr>
              <a:t>!***</a:t>
            </a:r>
          </a:p>
        </p:txBody>
      </p:sp>
      <p:sp>
        <p:nvSpPr>
          <p:cNvPr id="4" name="TextBox 3"/>
          <p:cNvSpPr txBox="1"/>
          <p:nvPr/>
        </p:nvSpPr>
        <p:spPr>
          <a:xfrm>
            <a:off x="0" y="182817"/>
            <a:ext cx="7848872" cy="646331"/>
          </a:xfrm>
          <a:prstGeom prst="rect">
            <a:avLst/>
          </a:prstGeom>
          <a:solidFill>
            <a:srgbClr val="00B050"/>
          </a:solidFill>
        </p:spPr>
        <p:txBody>
          <a:bodyPr wrap="square" rtlCol="0">
            <a:spAutoFit/>
          </a:bodyPr>
          <a:lstStyle/>
          <a:p>
            <a:r>
              <a:rPr lang="en-GB" sz="3600" b="1" dirty="0">
                <a:solidFill>
                  <a:schemeClr val="bg1"/>
                </a:solidFill>
              </a:rPr>
              <a:t>What does it mean? Arrest</a:t>
            </a:r>
          </a:p>
        </p:txBody>
      </p:sp>
      <p:pic>
        <p:nvPicPr>
          <p:cNvPr id="2050" name="Picture 2" descr="Nine arrests at unauthorised gathering | Essex Police">
            <a:extLst>
              <a:ext uri="{FF2B5EF4-FFF2-40B4-BE49-F238E27FC236}">
                <a16:creationId xmlns:a16="http://schemas.microsoft.com/office/drawing/2014/main" id="{DF448129-B197-1D49-B076-184D1BEF14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8571" y="2503988"/>
            <a:ext cx="3175447" cy="19541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E0981B7-8C80-444F-8C4F-F20D3670B93B}"/>
              </a:ext>
            </a:extLst>
          </p:cNvPr>
          <p:cNvSpPr txBox="1"/>
          <p:nvPr/>
        </p:nvSpPr>
        <p:spPr>
          <a:xfrm>
            <a:off x="322006" y="1343403"/>
            <a:ext cx="6189406" cy="646331"/>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kern="0" dirty="0">
                <a:solidFill>
                  <a:srgbClr val="333399"/>
                </a:solidFill>
                <a:latin typeface="Arial" panose="020B0604020202020204" pitchFamily="34" charset="0"/>
                <a:cs typeface="Arial" panose="020B0604020202020204" pitchFamily="34" charset="0"/>
              </a:rPr>
              <a:t>An arrest is the taking of a person’s liberty and preventing them from going about their lawful business  </a:t>
            </a:r>
          </a:p>
        </p:txBody>
      </p:sp>
      <p:sp>
        <p:nvSpPr>
          <p:cNvPr id="8" name="TextBox 7">
            <a:extLst>
              <a:ext uri="{FF2B5EF4-FFF2-40B4-BE49-F238E27FC236}">
                <a16:creationId xmlns:a16="http://schemas.microsoft.com/office/drawing/2014/main" id="{C3B7B14D-6A80-E642-952C-43F03BFCB50D}"/>
              </a:ext>
            </a:extLst>
          </p:cNvPr>
          <p:cNvSpPr txBox="1"/>
          <p:nvPr/>
        </p:nvSpPr>
        <p:spPr>
          <a:xfrm>
            <a:off x="322006" y="2503989"/>
            <a:ext cx="6189406" cy="923330"/>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Occurs when a police officer states to an individual that they are arresting them, or when they use force to restrain the individual concerned </a:t>
            </a:r>
          </a:p>
        </p:txBody>
      </p:sp>
      <p:sp>
        <p:nvSpPr>
          <p:cNvPr id="7" name="TextBox 6">
            <a:extLst>
              <a:ext uri="{FF2B5EF4-FFF2-40B4-BE49-F238E27FC236}">
                <a16:creationId xmlns:a16="http://schemas.microsoft.com/office/drawing/2014/main" id="{D82AEC43-B415-A344-B0D0-ED185075225C}"/>
              </a:ext>
            </a:extLst>
          </p:cNvPr>
          <p:cNvSpPr txBox="1"/>
          <p:nvPr/>
        </p:nvSpPr>
        <p:spPr>
          <a:xfrm>
            <a:off x="10747099" y="829148"/>
            <a:ext cx="988156" cy="6475840"/>
          </a:xfrm>
          <a:prstGeom prst="rect">
            <a:avLst/>
          </a:prstGeom>
          <a:noFill/>
        </p:spPr>
        <p:txBody>
          <a:bodyPr vert="wordArtVert" wrap="square" rtlCol="0">
            <a:spAutoFit/>
          </a:bodyPr>
          <a:lstStyle/>
          <a:p>
            <a:r>
              <a:rPr lang="en-US" sz="4400" b="1" dirty="0">
                <a:solidFill>
                  <a:schemeClr val="accent6"/>
                </a:solidFill>
              </a:rPr>
              <a:t>JPLANE</a:t>
            </a:r>
            <a:r>
              <a:rPr lang="en-US" dirty="0"/>
              <a:t> </a:t>
            </a:r>
          </a:p>
        </p:txBody>
      </p:sp>
      <p:sp>
        <p:nvSpPr>
          <p:cNvPr id="11" name="TextBox 10">
            <a:extLst>
              <a:ext uri="{FF2B5EF4-FFF2-40B4-BE49-F238E27FC236}">
                <a16:creationId xmlns:a16="http://schemas.microsoft.com/office/drawing/2014/main" id="{CD8640E1-CDCD-0F4E-A5A3-E48555B2A8C4}"/>
              </a:ext>
            </a:extLst>
          </p:cNvPr>
          <p:cNvSpPr txBox="1"/>
          <p:nvPr/>
        </p:nvSpPr>
        <p:spPr>
          <a:xfrm>
            <a:off x="322006" y="3785870"/>
            <a:ext cx="6238568" cy="923330"/>
          </a:xfrm>
          <a:prstGeom prst="rect">
            <a:avLst/>
          </a:prstGeom>
          <a:noFill/>
        </p:spPr>
        <p:txBody>
          <a:bodyPr wrap="square">
            <a:spAutoFit/>
          </a:bodyPr>
          <a:lstStyle/>
          <a:p>
            <a:pPr marL="285750" indent="-28575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Also occurs when, by words or conduct, they make it clear that they will, </a:t>
            </a:r>
            <a:r>
              <a:rPr lang="en-GB" altLang="en-US" sz="1800" b="1" kern="0" dirty="0">
                <a:solidFill>
                  <a:schemeClr val="accent6"/>
                </a:solidFill>
                <a:latin typeface="Arial" panose="020B0604020202020204" pitchFamily="34" charset="0"/>
                <a:cs typeface="Arial" panose="020B0604020202020204" pitchFamily="34" charset="0"/>
              </a:rPr>
              <a:t>if necessary</a:t>
            </a:r>
            <a:r>
              <a:rPr lang="en-GB" altLang="en-US" sz="1800" kern="0" dirty="0">
                <a:solidFill>
                  <a:srgbClr val="333399"/>
                </a:solidFill>
                <a:latin typeface="Arial" panose="020B0604020202020204" pitchFamily="34" charset="0"/>
                <a:cs typeface="Arial" panose="020B0604020202020204" pitchFamily="34" charset="0"/>
              </a:rPr>
              <a:t>, use force to prevent the individual from going where they may want to go.</a:t>
            </a:r>
          </a:p>
        </p:txBody>
      </p:sp>
    </p:spTree>
    <p:extLst>
      <p:ext uri="{BB962C8B-B14F-4D97-AF65-F5344CB8AC3E}">
        <p14:creationId xmlns:p14="http://schemas.microsoft.com/office/powerpoint/2010/main" val="1781281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865664">
            <a:off x="7750430" y="1628800"/>
            <a:ext cx="2883008" cy="42484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Content Placeholder 2"/>
          <p:cNvSpPr txBox="1">
            <a:spLocks/>
          </p:cNvSpPr>
          <p:nvPr/>
        </p:nvSpPr>
        <p:spPr bwMode="auto">
          <a:xfrm>
            <a:off x="292771" y="1248810"/>
            <a:ext cx="6501900"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2400">
                <a:solidFill>
                  <a:schemeClr val="accent2"/>
                </a:solidFill>
                <a:latin typeface="Verdana" pitchFamily="34" charset="0"/>
              </a:defRPr>
            </a:lvl2pPr>
            <a:lvl3pPr marL="914400" indent="0" algn="l" rtl="0" eaLnBrk="0" fontAlgn="base" hangingPunct="0">
              <a:spcBef>
                <a:spcPct val="20000"/>
              </a:spcBef>
              <a:spcAft>
                <a:spcPct val="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4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power</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Are there </a:t>
            </a:r>
            <a:r>
              <a:rPr lang="en-GB" altLang="en-US" sz="2800" kern="0" dirty="0">
                <a:solidFill>
                  <a:schemeClr val="accent6"/>
                </a:solidFill>
                <a:latin typeface="Arial" panose="020B0604020202020204" pitchFamily="34" charset="0"/>
                <a:cs typeface="Arial" panose="020B0604020202020204" pitchFamily="34" charset="0"/>
              </a:rPr>
              <a:t>grounds</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necessity</a:t>
            </a:r>
            <a:r>
              <a:rPr lang="en-GB" altLang="en-US" sz="2800" kern="0" dirty="0">
                <a:solidFill>
                  <a:srgbClr val="333399"/>
                </a:solidFill>
                <a:latin typeface="Arial" panose="020B0604020202020204" pitchFamily="34" charset="0"/>
                <a:cs typeface="Arial" panose="020B0604020202020204" pitchFamily="34" charset="0"/>
              </a:rPr>
              <a:t> to arrest?</a:t>
            </a:r>
          </a:p>
          <a:p>
            <a:pPr>
              <a:defRPr/>
            </a:pPr>
            <a:endParaRPr lang="en-GB" altLang="en-US" kern="0" dirty="0">
              <a:solidFill>
                <a:srgbClr val="333399"/>
              </a:solidFill>
            </a:endParaRPr>
          </a:p>
        </p:txBody>
      </p:sp>
      <p:sp>
        <p:nvSpPr>
          <p:cNvPr id="5" name="TextBox 4"/>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Always ask yourself…</a:t>
            </a:r>
          </a:p>
        </p:txBody>
      </p:sp>
      <p:sp>
        <p:nvSpPr>
          <p:cNvPr id="2" name="TextBox 1">
            <a:extLst>
              <a:ext uri="{FF2B5EF4-FFF2-40B4-BE49-F238E27FC236}">
                <a16:creationId xmlns:a16="http://schemas.microsoft.com/office/drawing/2014/main" id="{08D6D960-F20E-F646-BB04-A6495F06191E}"/>
              </a:ext>
            </a:extLst>
          </p:cNvPr>
          <p:cNvSpPr txBox="1"/>
          <p:nvPr/>
        </p:nvSpPr>
        <p:spPr>
          <a:xfrm>
            <a:off x="292771" y="5309419"/>
            <a:ext cx="6648803" cy="584775"/>
          </a:xfrm>
          <a:prstGeom prst="rect">
            <a:avLst/>
          </a:prstGeom>
          <a:noFill/>
        </p:spPr>
        <p:txBody>
          <a:bodyPr wrap="square" rtlCol="0">
            <a:spAutoFit/>
          </a:bodyPr>
          <a:lstStyle/>
          <a:p>
            <a:r>
              <a:rPr lang="en-US" sz="3200" dirty="0"/>
              <a:t>What happens first then?</a:t>
            </a:r>
          </a:p>
        </p:txBody>
      </p:sp>
    </p:spTree>
    <p:extLst>
      <p:ext uri="{BB962C8B-B14F-4D97-AF65-F5344CB8AC3E}">
        <p14:creationId xmlns:p14="http://schemas.microsoft.com/office/powerpoint/2010/main" val="728648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dirty="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dirty="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dirty="0">
                <a:solidFill>
                  <a:schemeClr val="bg1"/>
                </a:solidFill>
              </a:rPr>
              <a:t>What is a ‘</a:t>
            </a:r>
            <a:r>
              <a:rPr lang="en-GB" sz="3200" b="1" i="1" dirty="0">
                <a:solidFill>
                  <a:schemeClr val="bg1"/>
                </a:solidFill>
              </a:rPr>
              <a:t>Lawful Arrest</a:t>
            </a:r>
            <a:r>
              <a:rPr lang="en-GB" sz="3200" b="1" dirty="0">
                <a:solidFill>
                  <a:schemeClr val="bg1"/>
                </a:solidFill>
              </a:rPr>
              <a:t>’?</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336815" y="3606982"/>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eaLnBrk="1" hangingPunct="1">
              <a:spcBef>
                <a:spcPct val="0"/>
              </a:spcBef>
              <a:spcAft>
                <a:spcPct val="0"/>
              </a:spcAft>
            </a:pPr>
            <a:endParaRPr lang="en-GB" dirty="0">
              <a:solidFill>
                <a:srgbClr val="000099"/>
              </a:solidFill>
              <a:latin typeface="Arial" charset="0"/>
            </a:endParaRPr>
          </a:p>
        </p:txBody>
      </p:sp>
      <p:sp>
        <p:nvSpPr>
          <p:cNvPr id="4" name="TextBox 3"/>
          <p:cNvSpPr txBox="1"/>
          <p:nvPr/>
        </p:nvSpPr>
        <p:spPr>
          <a:xfrm>
            <a:off x="0" y="168422"/>
            <a:ext cx="7848872" cy="646331"/>
          </a:xfrm>
          <a:prstGeom prst="rect">
            <a:avLst/>
          </a:prstGeom>
          <a:solidFill>
            <a:srgbClr val="00B050"/>
          </a:solidFill>
        </p:spPr>
        <p:txBody>
          <a:bodyPr wrap="square" rtlCol="0">
            <a:spAutoFit/>
          </a:bodyPr>
          <a:lstStyle/>
          <a:p>
            <a:r>
              <a:rPr lang="en-GB" sz="3600" b="1" u="sng" dirty="0">
                <a:solidFill>
                  <a:schemeClr val="bg1"/>
                </a:solidFill>
              </a:rPr>
              <a:t>Prior</a:t>
            </a:r>
            <a:r>
              <a:rPr lang="en-GB" sz="3600" b="1" dirty="0">
                <a:solidFill>
                  <a:schemeClr val="bg1"/>
                </a:solidFill>
              </a:rPr>
              <a:t> to Making an Arrest</a:t>
            </a:r>
          </a:p>
        </p:txBody>
      </p:sp>
      <p:sp>
        <p:nvSpPr>
          <p:cNvPr id="5" name="TextBox 4">
            <a:extLst>
              <a:ext uri="{FF2B5EF4-FFF2-40B4-BE49-F238E27FC236}">
                <a16:creationId xmlns:a16="http://schemas.microsoft.com/office/drawing/2014/main" id="{DDB29703-9CD0-194A-BE06-52ACAA301A0E}"/>
              </a:ext>
            </a:extLst>
          </p:cNvPr>
          <p:cNvSpPr txBox="1"/>
          <p:nvPr/>
        </p:nvSpPr>
        <p:spPr>
          <a:xfrm>
            <a:off x="0" y="1019442"/>
            <a:ext cx="6198432" cy="369332"/>
          </a:xfrm>
          <a:prstGeom prst="rect">
            <a:avLst/>
          </a:prstGeom>
          <a:noFill/>
        </p:spPr>
        <p:txBody>
          <a:bodyPr wrap="square">
            <a:spAutoFit/>
          </a:bodyPr>
          <a:lstStyle/>
          <a:p>
            <a:pPr eaLnBrk="1" hangingPunct="1">
              <a:spcBef>
                <a:spcPct val="0"/>
              </a:spcBef>
              <a:spcAft>
                <a:spcPct val="0"/>
              </a:spcAft>
            </a:pPr>
            <a:r>
              <a:rPr lang="en-GB" dirty="0">
                <a:solidFill>
                  <a:srgbClr val="000099"/>
                </a:solidFill>
                <a:latin typeface="Arial" charset="0"/>
              </a:rPr>
              <a:t>Officers should consider information about:</a:t>
            </a:r>
          </a:p>
        </p:txBody>
      </p:sp>
      <p:sp>
        <p:nvSpPr>
          <p:cNvPr id="16" name="Rounded Rectangle 15">
            <a:extLst>
              <a:ext uri="{FF2B5EF4-FFF2-40B4-BE49-F238E27FC236}">
                <a16:creationId xmlns:a16="http://schemas.microsoft.com/office/drawing/2014/main" id="{5C34C30A-D130-7A45-A623-D3F5BA494710}"/>
              </a:ext>
            </a:extLst>
          </p:cNvPr>
          <p:cNvSpPr/>
          <p:nvPr/>
        </p:nvSpPr>
        <p:spPr>
          <a:xfrm>
            <a:off x="1642156"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ounded Rectangle 16">
            <a:extLst>
              <a:ext uri="{FF2B5EF4-FFF2-40B4-BE49-F238E27FC236}">
                <a16:creationId xmlns:a16="http://schemas.microsoft.com/office/drawing/2014/main" id="{AD8DC2A7-3284-4F4F-83C8-285D356DE6DC}"/>
              </a:ext>
            </a:extLst>
          </p:cNvPr>
          <p:cNvSpPr/>
          <p:nvPr/>
        </p:nvSpPr>
        <p:spPr>
          <a:xfrm>
            <a:off x="5097850"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a:extLst>
              <a:ext uri="{FF2B5EF4-FFF2-40B4-BE49-F238E27FC236}">
                <a16:creationId xmlns:a16="http://schemas.microsoft.com/office/drawing/2014/main" id="{BBACCD27-5B18-4D4C-A461-C0E234E5E46C}"/>
              </a:ext>
            </a:extLst>
          </p:cNvPr>
          <p:cNvSpPr/>
          <p:nvPr/>
        </p:nvSpPr>
        <p:spPr>
          <a:xfrm>
            <a:off x="8599179" y="184722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a:extLst>
              <a:ext uri="{FF2B5EF4-FFF2-40B4-BE49-F238E27FC236}">
                <a16:creationId xmlns:a16="http://schemas.microsoft.com/office/drawing/2014/main" id="{F44865AF-4416-7940-9B9E-E7751BC7F657}"/>
              </a:ext>
            </a:extLst>
          </p:cNvPr>
          <p:cNvSpPr/>
          <p:nvPr/>
        </p:nvSpPr>
        <p:spPr>
          <a:xfrm>
            <a:off x="6677822" y="4485539"/>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3048BF13-9483-B14C-81A6-C9FD98689518}"/>
              </a:ext>
            </a:extLst>
          </p:cNvPr>
          <p:cNvSpPr/>
          <p:nvPr/>
        </p:nvSpPr>
        <p:spPr>
          <a:xfrm>
            <a:off x="3351284" y="442970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7FE9A-6FB5-3F44-9053-11D7CC6A2691}"/>
              </a:ext>
            </a:extLst>
          </p:cNvPr>
          <p:cNvSpPr txBox="1"/>
          <p:nvPr/>
        </p:nvSpPr>
        <p:spPr>
          <a:xfrm>
            <a:off x="1885863" y="2326564"/>
            <a:ext cx="1730892" cy="1015663"/>
          </a:xfrm>
          <a:prstGeom prst="rect">
            <a:avLst/>
          </a:prstGeom>
          <a:noFill/>
        </p:spPr>
        <p:txBody>
          <a:bodyPr wrap="square">
            <a:spAutoFit/>
          </a:bodyPr>
          <a:lstStyle/>
          <a:p>
            <a:pPr algn="ctr" eaLnBrk="1" hangingPunct="1">
              <a:spcBef>
                <a:spcPct val="0"/>
              </a:spcBef>
              <a:spcAft>
                <a:spcPct val="0"/>
              </a:spcAft>
            </a:pPr>
            <a:r>
              <a:rPr lang="en-GB" sz="2000" dirty="0">
                <a:solidFill>
                  <a:schemeClr val="bg1"/>
                </a:solidFill>
                <a:latin typeface="Arial" charset="0"/>
              </a:rPr>
              <a:t>The event: What has happened?</a:t>
            </a:r>
          </a:p>
        </p:txBody>
      </p:sp>
      <p:sp>
        <p:nvSpPr>
          <p:cNvPr id="9" name="TextBox 8">
            <a:extLst>
              <a:ext uri="{FF2B5EF4-FFF2-40B4-BE49-F238E27FC236}">
                <a16:creationId xmlns:a16="http://schemas.microsoft.com/office/drawing/2014/main" id="{93807AC7-ED15-C547-BE5A-DABC383AEB84}"/>
              </a:ext>
            </a:extLst>
          </p:cNvPr>
          <p:cNvSpPr txBox="1"/>
          <p:nvPr/>
        </p:nvSpPr>
        <p:spPr>
          <a:xfrm>
            <a:off x="4946111" y="2574513"/>
            <a:ext cx="2596131" cy="646331"/>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The individual’s involved </a:t>
            </a:r>
          </a:p>
        </p:txBody>
      </p:sp>
      <p:sp>
        <p:nvSpPr>
          <p:cNvPr id="13" name="TextBox 12">
            <a:extLst>
              <a:ext uri="{FF2B5EF4-FFF2-40B4-BE49-F238E27FC236}">
                <a16:creationId xmlns:a16="http://schemas.microsoft.com/office/drawing/2014/main" id="{55F7B31D-56C4-4440-968C-4442E79A1D96}"/>
              </a:ext>
            </a:extLst>
          </p:cNvPr>
          <p:cNvSpPr txBox="1"/>
          <p:nvPr/>
        </p:nvSpPr>
        <p:spPr>
          <a:xfrm>
            <a:off x="8999083" y="2695897"/>
            <a:ext cx="6192980" cy="369332"/>
          </a:xfrm>
          <a:prstGeom prst="rect">
            <a:avLst/>
          </a:prstGeom>
          <a:noFill/>
        </p:spPr>
        <p:txBody>
          <a:bodyPr wrap="square">
            <a:spAutoFit/>
          </a:bodyPr>
          <a:lstStyle/>
          <a:p>
            <a:pPr eaLnBrk="1" hangingPunct="1">
              <a:spcBef>
                <a:spcPct val="0"/>
              </a:spcBef>
              <a:spcAft>
                <a:spcPct val="0"/>
              </a:spcAft>
            </a:pPr>
            <a:r>
              <a:rPr lang="en-GB" dirty="0">
                <a:solidFill>
                  <a:schemeClr val="bg1"/>
                </a:solidFill>
                <a:latin typeface="Arial" charset="0"/>
              </a:rPr>
              <a:t>Any offence? </a:t>
            </a:r>
          </a:p>
        </p:txBody>
      </p:sp>
      <p:sp>
        <p:nvSpPr>
          <p:cNvPr id="11" name="TextBox 10">
            <a:extLst>
              <a:ext uri="{FF2B5EF4-FFF2-40B4-BE49-F238E27FC236}">
                <a16:creationId xmlns:a16="http://schemas.microsoft.com/office/drawing/2014/main" id="{FD3379EB-FB89-8546-807B-0066EAE95FC1}"/>
              </a:ext>
            </a:extLst>
          </p:cNvPr>
          <p:cNvSpPr txBox="1"/>
          <p:nvPr/>
        </p:nvSpPr>
        <p:spPr>
          <a:xfrm>
            <a:off x="3436779" y="4753789"/>
            <a:ext cx="215368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physical or mental ill health which requires medical attention?</a:t>
            </a:r>
          </a:p>
        </p:txBody>
      </p:sp>
      <p:sp>
        <p:nvSpPr>
          <p:cNvPr id="15" name="TextBox 14">
            <a:extLst>
              <a:ext uri="{FF2B5EF4-FFF2-40B4-BE49-F238E27FC236}">
                <a16:creationId xmlns:a16="http://schemas.microsoft.com/office/drawing/2014/main" id="{4A93DEFC-D7AB-CC4E-BC34-887890E201BD}"/>
              </a:ext>
            </a:extLst>
          </p:cNvPr>
          <p:cNvSpPr txBox="1"/>
          <p:nvPr/>
        </p:nvSpPr>
        <p:spPr>
          <a:xfrm>
            <a:off x="6980714" y="4946373"/>
            <a:ext cx="168687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needs of the investigative process? </a:t>
            </a:r>
          </a:p>
        </p:txBody>
      </p:sp>
      <p:sp>
        <p:nvSpPr>
          <p:cNvPr id="21" name="TextBox 20">
            <a:extLst>
              <a:ext uri="{FF2B5EF4-FFF2-40B4-BE49-F238E27FC236}">
                <a16:creationId xmlns:a16="http://schemas.microsoft.com/office/drawing/2014/main" id="{4D405A07-18D5-D647-A831-5A29633DBDD5}"/>
              </a:ext>
            </a:extLst>
          </p:cNvPr>
          <p:cNvSpPr txBox="1"/>
          <p:nvPr/>
        </p:nvSpPr>
        <p:spPr>
          <a:xfrm rot="20178859">
            <a:off x="222237" y="4768391"/>
            <a:ext cx="2442305" cy="923330"/>
          </a:xfrm>
          <a:prstGeom prst="rect">
            <a:avLst/>
          </a:prstGeom>
          <a:noFill/>
        </p:spPr>
        <p:txBody>
          <a:bodyPr wrap="square" rtlCol="0">
            <a:spAutoFit/>
          </a:bodyPr>
          <a:lstStyle/>
          <a:p>
            <a:r>
              <a:rPr lang="en-US" sz="5400" dirty="0">
                <a:solidFill>
                  <a:schemeClr val="accent6"/>
                </a:solidFill>
              </a:rPr>
              <a:t>SHACKS</a:t>
            </a:r>
            <a:r>
              <a:rPr lang="en-US" dirty="0"/>
              <a:t> </a:t>
            </a:r>
          </a:p>
        </p:txBody>
      </p:sp>
      <p:sp>
        <p:nvSpPr>
          <p:cNvPr id="22" name="TextBox 21">
            <a:extLst>
              <a:ext uri="{FF2B5EF4-FFF2-40B4-BE49-F238E27FC236}">
                <a16:creationId xmlns:a16="http://schemas.microsoft.com/office/drawing/2014/main" id="{D22FDB2B-D37F-AF43-A15C-4AA7FA9399BB}"/>
              </a:ext>
            </a:extLst>
          </p:cNvPr>
          <p:cNvSpPr txBox="1"/>
          <p:nvPr/>
        </p:nvSpPr>
        <p:spPr>
          <a:xfrm>
            <a:off x="9844103" y="4753789"/>
            <a:ext cx="1826787" cy="923330"/>
          </a:xfrm>
          <a:prstGeom prst="rect">
            <a:avLst/>
          </a:prstGeom>
          <a:noFill/>
        </p:spPr>
        <p:txBody>
          <a:bodyPr wrap="square" rtlCol="0">
            <a:spAutoFit/>
          </a:bodyPr>
          <a:lstStyle/>
          <a:p>
            <a:r>
              <a:rPr lang="en-US" sz="5400" dirty="0">
                <a:solidFill>
                  <a:schemeClr val="accent6"/>
                </a:solidFill>
              </a:rPr>
              <a:t>NDM</a:t>
            </a:r>
            <a:r>
              <a:rPr lang="en-US" dirty="0"/>
              <a:t> </a:t>
            </a:r>
          </a:p>
        </p:txBody>
      </p:sp>
      <p:sp>
        <p:nvSpPr>
          <p:cNvPr id="23" name="TextBox 22">
            <a:extLst>
              <a:ext uri="{FF2B5EF4-FFF2-40B4-BE49-F238E27FC236}">
                <a16:creationId xmlns:a16="http://schemas.microsoft.com/office/drawing/2014/main" id="{6F0B811B-B232-9A4C-8385-215C726DB5DE}"/>
              </a:ext>
            </a:extLst>
          </p:cNvPr>
          <p:cNvSpPr txBox="1"/>
          <p:nvPr/>
        </p:nvSpPr>
        <p:spPr>
          <a:xfrm rot="824765">
            <a:off x="9032617" y="900990"/>
            <a:ext cx="3531187" cy="707886"/>
          </a:xfrm>
          <a:prstGeom prst="rect">
            <a:avLst/>
          </a:prstGeom>
          <a:noFill/>
        </p:spPr>
        <p:txBody>
          <a:bodyPr wrap="square" rtlCol="0">
            <a:spAutoFit/>
          </a:bodyPr>
          <a:lstStyle/>
          <a:p>
            <a:r>
              <a:rPr lang="en-US" sz="4000" dirty="0">
                <a:solidFill>
                  <a:schemeClr val="accent6"/>
                </a:solidFill>
              </a:rPr>
              <a:t>5 W’S &amp; H </a:t>
            </a:r>
          </a:p>
        </p:txBody>
      </p:sp>
    </p:spTree>
    <p:extLst>
      <p:ext uri="{BB962C8B-B14F-4D97-AF65-F5344CB8AC3E}">
        <p14:creationId xmlns:p14="http://schemas.microsoft.com/office/powerpoint/2010/main" val="3954984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
        <p:nvSpPr>
          <p:cNvPr id="4" name="TextBox 3"/>
          <p:cNvSpPr txBox="1"/>
          <p:nvPr/>
        </p:nvSpPr>
        <p:spPr>
          <a:xfrm>
            <a:off x="0" y="131726"/>
            <a:ext cx="7848872" cy="1200329"/>
          </a:xfrm>
          <a:prstGeom prst="rect">
            <a:avLst/>
          </a:prstGeom>
          <a:solidFill>
            <a:srgbClr val="00B050"/>
          </a:solidFill>
        </p:spPr>
        <p:txBody>
          <a:bodyPr wrap="square" rtlCol="0">
            <a:spAutoFit/>
          </a:bodyPr>
          <a:lstStyle/>
          <a:p>
            <a:r>
              <a:rPr lang="en-GB" sz="3600" b="1" dirty="0">
                <a:solidFill>
                  <a:schemeClr val="bg1"/>
                </a:solidFill>
              </a:rPr>
              <a:t>What makes a </a:t>
            </a:r>
            <a:r>
              <a:rPr lang="en-GB" sz="3600" b="1" i="1" dirty="0">
                <a:solidFill>
                  <a:schemeClr val="bg1"/>
                </a:solidFill>
              </a:rPr>
              <a:t>‘Lawful Arrest’? </a:t>
            </a:r>
            <a:br>
              <a:rPr lang="en-GB" sz="3600" b="1" i="1" dirty="0">
                <a:solidFill>
                  <a:schemeClr val="bg1"/>
                </a:solidFill>
              </a:rPr>
            </a:br>
            <a:r>
              <a:rPr lang="en-GB" sz="3600" b="1" i="1" dirty="0">
                <a:solidFill>
                  <a:schemeClr val="bg1"/>
                </a:solidFill>
              </a:rPr>
              <a:t>(Best Practice)</a:t>
            </a:r>
          </a:p>
        </p:txBody>
      </p:sp>
      <p:sp>
        <p:nvSpPr>
          <p:cNvPr id="5" name="Rectangle 4"/>
          <p:cNvSpPr/>
          <p:nvPr/>
        </p:nvSpPr>
        <p:spPr>
          <a:xfrm>
            <a:off x="236981" y="1266132"/>
            <a:ext cx="7208848" cy="5539978"/>
          </a:xfrm>
          <a:prstGeom prst="rect">
            <a:avLst/>
          </a:prstGeom>
        </p:spPr>
        <p:txBody>
          <a:bodyPr wrap="square">
            <a:spAutoFit/>
          </a:bodyPr>
          <a:lstStyle/>
          <a:p>
            <a:pPr>
              <a:spcAft>
                <a:spcPts val="1800"/>
              </a:spcAft>
              <a:defRPr/>
            </a:pPr>
            <a:r>
              <a:rPr lang="en-GB" altLang="en-US" sz="2400" b="1" kern="0" dirty="0">
                <a:latin typeface="Arial" panose="020B0604020202020204" pitchFamily="34" charset="0"/>
                <a:cs typeface="Arial" panose="020B0604020202020204" pitchFamily="34" charset="0"/>
              </a:rPr>
              <a:t>Information to be given:</a:t>
            </a:r>
            <a:br>
              <a:rPr lang="en-GB" altLang="en-US" sz="2400" b="1" kern="0" dirty="0">
                <a:latin typeface="Arial" panose="020B0604020202020204" pitchFamily="34" charset="0"/>
                <a:cs typeface="Arial" panose="020B0604020202020204" pitchFamily="34" charset="0"/>
              </a:rPr>
            </a:br>
            <a:endParaRPr lang="en-GB" altLang="en-US" sz="2400" b="1" kern="0" dirty="0">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That they </a:t>
            </a:r>
            <a:r>
              <a:rPr lang="en-GB" altLang="en-US" sz="2400" u="sng" kern="0" dirty="0">
                <a:solidFill>
                  <a:schemeClr val="accent6"/>
                </a:solidFill>
                <a:latin typeface="Arial" panose="020B0604020202020204" pitchFamily="34" charset="0"/>
                <a:cs typeface="Arial" panose="020B0604020202020204" pitchFamily="34" charset="0"/>
              </a:rPr>
              <a:t>are under arrest </a:t>
            </a:r>
            <a:r>
              <a:rPr lang="en-GB" altLang="en-US" sz="2400" kern="0" dirty="0">
                <a:latin typeface="Arial" panose="020B0604020202020204" pitchFamily="34" charset="0"/>
                <a:cs typeface="Arial" panose="020B0604020202020204" pitchFamily="34" charset="0"/>
              </a:rPr>
              <a:t>(even if it is obvious)   </a:t>
            </a: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a:t>
            </a:r>
            <a:r>
              <a:rPr lang="en-GB" altLang="en-US" sz="2400" u="sng" kern="0" dirty="0">
                <a:solidFill>
                  <a:schemeClr val="accent6"/>
                </a:solidFill>
                <a:latin typeface="Arial" panose="020B0604020202020204" pitchFamily="34" charset="0"/>
                <a:cs typeface="Arial" panose="020B0604020202020204" pitchFamily="34" charset="0"/>
              </a:rPr>
              <a:t> grounds </a:t>
            </a:r>
            <a:r>
              <a:rPr lang="en-GB" altLang="en-US" sz="2400" kern="0" dirty="0">
                <a:latin typeface="Arial" panose="020B0604020202020204" pitchFamily="34" charset="0"/>
                <a:cs typeface="Arial" panose="020B0604020202020204" pitchFamily="34" charset="0"/>
              </a:rPr>
              <a:t>for the arrest </a:t>
            </a:r>
            <a:br>
              <a:rPr lang="en-GB" altLang="en-US" sz="2400" kern="0" dirty="0">
                <a:latin typeface="Arial" panose="020B0604020202020204" pitchFamily="34" charset="0"/>
                <a:cs typeface="Arial" panose="020B0604020202020204" pitchFamily="34" charset="0"/>
              </a:rPr>
            </a:br>
            <a:r>
              <a:rPr lang="en-GB" altLang="en-US" sz="2400" kern="0" dirty="0">
                <a:latin typeface="Arial" panose="020B0604020202020204" pitchFamily="34" charset="0"/>
                <a:cs typeface="Arial" panose="020B0604020202020204" pitchFamily="34" charset="0"/>
              </a:rPr>
              <a:t>(offence for which they have been arrested)</a:t>
            </a:r>
          </a:p>
          <a:p>
            <a:pPr marL="285750" indent="-285750">
              <a:spcAft>
                <a:spcPts val="1800"/>
              </a:spcAft>
              <a:buFont typeface="Arial" panose="020B0604020202020204" pitchFamily="34" charset="0"/>
              <a:buChar char="•"/>
              <a:defRPr/>
            </a:pPr>
            <a:r>
              <a:rPr lang="en-GB" altLang="en-US" sz="2400" u="sng" kern="0" dirty="0">
                <a:solidFill>
                  <a:schemeClr val="accent6">
                    <a:lumMod val="75000"/>
                  </a:schemeClr>
                </a:solidFill>
                <a:latin typeface="Arial" panose="020B0604020202020204" pitchFamily="34" charset="0"/>
                <a:cs typeface="Arial" panose="020B0604020202020204" pitchFamily="34" charset="0"/>
              </a:rPr>
              <a:t>Time</a:t>
            </a:r>
            <a:br>
              <a:rPr lang="en-GB" altLang="en-US" sz="2400" kern="0" dirty="0">
                <a:latin typeface="Arial" panose="020B0604020202020204" pitchFamily="34" charset="0"/>
                <a:cs typeface="Arial" panose="020B0604020202020204" pitchFamily="34" charset="0"/>
              </a:rPr>
            </a:br>
            <a:endParaRPr lang="en-GB" altLang="en-US" sz="2400" kern="0" dirty="0">
              <a:latin typeface="Arial" panose="020B0604020202020204" pitchFamily="34" charset="0"/>
              <a:cs typeface="Arial" panose="020B0604020202020204" pitchFamily="34" charset="0"/>
            </a:endParaRPr>
          </a:p>
          <a:p>
            <a:pPr>
              <a:spcAft>
                <a:spcPts val="1800"/>
              </a:spcAft>
              <a:defRPr/>
            </a:pPr>
            <a:r>
              <a:rPr lang="en-GB" altLang="en-US" sz="2400" kern="0" dirty="0">
                <a:solidFill>
                  <a:schemeClr val="accent6"/>
                </a:solidFill>
                <a:latin typeface="Arial" panose="020B0604020202020204" pitchFamily="34" charset="0"/>
                <a:cs typeface="Arial" panose="020B0604020202020204" pitchFamily="34" charset="0"/>
              </a:rPr>
              <a:t>AND</a:t>
            </a:r>
            <a:br>
              <a:rPr lang="en-GB" altLang="en-US" sz="2400" kern="0" dirty="0">
                <a:solidFill>
                  <a:schemeClr val="accent6"/>
                </a:solidFill>
                <a:latin typeface="Arial" panose="020B0604020202020204" pitchFamily="34" charset="0"/>
                <a:cs typeface="Arial" panose="020B0604020202020204" pitchFamily="34" charset="0"/>
              </a:rPr>
            </a:br>
            <a:endParaRPr lang="en-GB" altLang="en-US" sz="2400" kern="0" dirty="0">
              <a:solidFill>
                <a:schemeClr val="accent6"/>
              </a:solidFill>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 </a:t>
            </a:r>
            <a:r>
              <a:rPr lang="en-GB" altLang="en-US" sz="2400" u="sng" kern="0" dirty="0">
                <a:solidFill>
                  <a:schemeClr val="accent6"/>
                </a:solidFill>
                <a:latin typeface="Arial" panose="020B0604020202020204" pitchFamily="34" charset="0"/>
                <a:cs typeface="Arial" panose="020B0604020202020204" pitchFamily="34" charset="0"/>
              </a:rPr>
              <a:t>Necessity</a:t>
            </a:r>
            <a:r>
              <a:rPr lang="en-GB" altLang="en-US" sz="2400" kern="0" dirty="0">
                <a:solidFill>
                  <a:schemeClr val="accent6"/>
                </a:solidFill>
                <a:latin typeface="Arial" panose="020B0604020202020204" pitchFamily="34" charset="0"/>
                <a:cs typeface="Arial" panose="020B0604020202020204" pitchFamily="34" charset="0"/>
              </a:rPr>
              <a:t> </a:t>
            </a:r>
            <a:r>
              <a:rPr lang="en-GB" altLang="en-US" sz="2400" kern="0" dirty="0">
                <a:latin typeface="Arial" panose="020B0604020202020204" pitchFamily="34" charset="0"/>
                <a:cs typeface="Arial" panose="020B0604020202020204" pitchFamily="34" charset="0"/>
              </a:rPr>
              <a:t>for the arrest </a:t>
            </a:r>
          </a:p>
          <a:p>
            <a:pPr marL="285750" indent="-285750">
              <a:spcAft>
                <a:spcPts val="1800"/>
              </a:spcAft>
              <a:buFont typeface="Arial" panose="020B0604020202020204" pitchFamily="34" charset="0"/>
              <a:buChar char="•"/>
              <a:defRPr/>
            </a:pPr>
            <a:r>
              <a:rPr lang="en-GB" altLang="en-US" sz="2400" u="sng" kern="0" dirty="0">
                <a:solidFill>
                  <a:schemeClr val="accent6"/>
                </a:solidFill>
                <a:latin typeface="Arial" panose="020B0604020202020204" pitchFamily="34" charset="0"/>
                <a:cs typeface="Arial" panose="020B0604020202020204" pitchFamily="34" charset="0"/>
              </a:rPr>
              <a:t>Caution</a:t>
            </a:r>
            <a:r>
              <a:rPr lang="en-GB" altLang="en-US" sz="2400" kern="0" dirty="0">
                <a:latin typeface="Arial" panose="020B0604020202020204" pitchFamily="34" charset="0"/>
                <a:cs typeface="Arial" panose="020B0604020202020204" pitchFamily="34" charset="0"/>
              </a:rPr>
              <a:t> - </a:t>
            </a:r>
            <a:r>
              <a:rPr lang="en-GB" altLang="en-US" sz="2400" i="1" kern="0" dirty="0">
                <a:latin typeface="Arial" panose="020B0604020202020204" pitchFamily="34" charset="0"/>
                <a:cs typeface="Arial" panose="020B0604020202020204" pitchFamily="34" charset="0"/>
              </a:rPr>
              <a:t>‘When Questioned’ </a:t>
            </a:r>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44248">
            <a:off x="7711220" y="1417340"/>
            <a:ext cx="3810000" cy="21336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81A5CB-4ECF-7B4D-A65F-11FF4AD68D4B}"/>
              </a:ext>
            </a:extLst>
          </p:cNvPr>
          <p:cNvSpPr txBox="1"/>
          <p:nvPr/>
        </p:nvSpPr>
        <p:spPr>
          <a:xfrm>
            <a:off x="8193001" y="4237126"/>
            <a:ext cx="3121741" cy="2351413"/>
          </a:xfrm>
          <a:prstGeom prst="rect">
            <a:avLst/>
          </a:prstGeom>
          <a:noFill/>
        </p:spPr>
        <p:txBody>
          <a:bodyPr wrap="square">
            <a:spAutoFit/>
          </a:bodyPr>
          <a:lstStyle/>
          <a:p>
            <a:pPr marL="0" marR="0" lvl="0" indent="0" algn="ctr" defTabSz="914400" rtl="0" eaLnBrk="1" fontAlgn="base" latinLnBrk="0" hangingPunct="1">
              <a:lnSpc>
                <a:spcPct val="100000"/>
              </a:lnSpc>
              <a:spcBef>
                <a:spcPct val="30000"/>
              </a:spcBef>
              <a:spcAft>
                <a:spcPts val="600"/>
              </a:spcAft>
              <a:buClrTx/>
              <a:buSzTx/>
              <a:buFontTx/>
              <a:buNone/>
              <a:tabLst/>
              <a:defRPr/>
            </a:pPr>
            <a:r>
              <a:rPr kumimoji="0" lang="en-GB" altLang="en-US" sz="1800" b="1" i="0" u="none" strike="noStrike" kern="1200" cap="none" spc="0" normalizeH="0" baseline="0" noProof="0" dirty="0">
                <a:ln>
                  <a:noFill/>
                </a:ln>
                <a:solidFill>
                  <a:srgbClr val="FF0000"/>
                </a:solidFill>
                <a:effectLst/>
                <a:uLnTx/>
                <a:uFillTx/>
                <a:latin typeface="Arial" charset="0"/>
                <a:ea typeface="+mn-ea"/>
                <a:cs typeface="+mn-cs"/>
              </a:rPr>
              <a:t>Sec. 28 PACE &amp; Code G </a:t>
            </a:r>
          </a:p>
          <a:p>
            <a:pPr marL="0" marR="0" lvl="0" indent="0" algn="ctr" defTabSz="914400" rtl="0" eaLnBrk="1" fontAlgn="base" latinLnBrk="0" hangingPunct="1">
              <a:lnSpc>
                <a:spcPct val="100000"/>
              </a:lnSpc>
              <a:spcBef>
                <a:spcPct val="30000"/>
              </a:spcBef>
              <a:spcAft>
                <a:spcPts val="600"/>
              </a:spcAft>
              <a:buClrTx/>
              <a:buSzTx/>
              <a:buFontTx/>
              <a:buNone/>
              <a:tabLst/>
              <a:defRPr/>
            </a:pPr>
            <a:r>
              <a:rPr lang="en-GB" altLang="en-US" dirty="0">
                <a:latin typeface="Arial" charset="0"/>
              </a:rPr>
              <a:t>-A</a:t>
            </a:r>
            <a:r>
              <a:rPr kumimoji="0" lang="en-GB" altLang="en-US" sz="1800" i="0" u="none" strike="noStrike" kern="1200" cap="none" spc="0" normalizeH="0" baseline="0" noProof="0" dirty="0">
                <a:ln>
                  <a:noFill/>
                </a:ln>
                <a:effectLst/>
                <a:uLnTx/>
                <a:uFillTx/>
                <a:latin typeface="Arial" charset="0"/>
                <a:ea typeface="+mn-ea"/>
                <a:cs typeface="+mn-cs"/>
              </a:rPr>
              <a:t>n </a:t>
            </a:r>
            <a:r>
              <a:rPr kumimoji="0" lang="en-GB" altLang="en-US" sz="1800" b="0" i="0" u="none" strike="noStrike" kern="1200" cap="none" spc="0" normalizeH="0" baseline="0" noProof="0" dirty="0">
                <a:ln>
                  <a:noFill/>
                </a:ln>
                <a:solidFill>
                  <a:srgbClr val="000000"/>
                </a:solidFill>
                <a:effectLst/>
                <a:uLnTx/>
                <a:uFillTx/>
                <a:latin typeface="Arial" charset="0"/>
                <a:ea typeface="+mn-ea"/>
                <a:cs typeface="+mn-cs"/>
              </a:rPr>
              <a:t>arrest is not lawful unless at the time, or as soon as practicable (the officer) informs the person they are under arrest.</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3"/>
          <p:cNvGraphicFramePr>
            <a:graphicFrameLocks/>
          </p:cNvGraphicFramePr>
          <p:nvPr/>
        </p:nvGraphicFramePr>
        <p:xfrm>
          <a:off x="290563" y="1553611"/>
          <a:ext cx="8064896" cy="41097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a:t>
            </a:r>
          </a:p>
        </p:txBody>
      </p:sp>
      <p:pic>
        <p:nvPicPr>
          <p:cNvPr id="5122" name="Picture 2" descr="Heddlu Dyfed-Powys Police - TENBY DEATH | We are investigating the  circumstances surrounding the death of a woman in a caravan in Tenby,  Pembrokeshire this evening. Police were called shortly after 6pm,">
            <a:extLst>
              <a:ext uri="{FF2B5EF4-FFF2-40B4-BE49-F238E27FC236}">
                <a16:creationId xmlns:a16="http://schemas.microsoft.com/office/drawing/2014/main" id="{DA7049F5-12F5-834C-9133-5E41F2F6DA3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37889" y="2900389"/>
            <a:ext cx="3111500" cy="261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5374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871928" y="1188184"/>
            <a:ext cx="7942717" cy="4509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Behaviour</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Actions </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Intelligence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Time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Place</a:t>
            </a:r>
          </a:p>
          <a:p>
            <a:pPr eaLnBrk="1" hangingPunct="1">
              <a:spcBef>
                <a:spcPct val="0"/>
              </a:spcBef>
              <a:defRPr/>
            </a:pPr>
            <a:endParaRPr lang="en-GB" altLang="en-US" kern="0" dirty="0">
              <a:solidFill>
                <a:srgbClr val="333399"/>
              </a:solidFill>
            </a:endParaRPr>
          </a:p>
        </p:txBody>
      </p:sp>
      <p:sp>
        <p:nvSpPr>
          <p:cNvPr id="5" name="TextBox 4"/>
          <p:cNvSpPr txBox="1"/>
          <p:nvPr/>
        </p:nvSpPr>
        <p:spPr>
          <a:xfrm>
            <a:off x="0" y="180618"/>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 – Suspicion </a:t>
            </a:r>
          </a:p>
        </p:txBody>
      </p:sp>
      <p:pic>
        <p:nvPicPr>
          <p:cNvPr id="6146" name="Picture 2" descr="Suspicion | AML-CFT">
            <a:extLst>
              <a:ext uri="{FF2B5EF4-FFF2-40B4-BE49-F238E27FC236}">
                <a16:creationId xmlns:a16="http://schemas.microsoft.com/office/drawing/2014/main" id="{DFA21443-7453-4A4D-88B5-B83664DCA7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3072" y="1399150"/>
            <a:ext cx="3937000" cy="207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337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243572" y="1007720"/>
            <a:ext cx="7704856" cy="4842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80000"/>
              </a:lnSpc>
              <a:buClr>
                <a:srgbClr val="333399"/>
              </a:buClr>
              <a:buNone/>
              <a:defRPr/>
            </a:pPr>
            <a:endParaRPr lang="en-US" altLang="en-US" sz="2000" kern="0" dirty="0">
              <a:solidFill>
                <a:srgbClr val="333399"/>
              </a:solidFill>
              <a:latin typeface="Arial" panose="020B0604020202020204" pitchFamily="34" charset="0"/>
              <a:cs typeface="Arial" panose="020B0604020202020204" pitchFamily="34" charset="0"/>
            </a:endParaRPr>
          </a:p>
          <a:p>
            <a:pPr marL="0" indent="0" algn="ctr" eaLnBrk="1" hangingPunct="1">
              <a:lnSpc>
                <a:spcPct val="80000"/>
              </a:lnSpc>
              <a:buClr>
                <a:srgbClr val="333399"/>
              </a:buClr>
              <a:buNone/>
              <a:defRPr/>
            </a:pPr>
            <a:r>
              <a:rPr lang="en-US" altLang="en-US" kern="0" dirty="0">
                <a:solidFill>
                  <a:srgbClr val="333399"/>
                </a:solidFill>
                <a:latin typeface="Arial" panose="020B0604020202020204" pitchFamily="34" charset="0"/>
                <a:cs typeface="Arial" panose="020B0604020202020204" pitchFamily="34" charset="0"/>
              </a:rPr>
              <a:t>A constable may arrest without a warrant anyone who:</a:t>
            </a:r>
          </a:p>
          <a:p>
            <a:pPr marL="0" indent="0" algn="ctr"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about</a:t>
            </a:r>
            <a:r>
              <a:rPr lang="en-US" altLang="en-US" kern="0" dirty="0">
                <a:solidFill>
                  <a:srgbClr val="333399"/>
                </a:solidFill>
                <a:latin typeface="Arial" panose="020B0604020202020204" pitchFamily="34" charset="0"/>
                <a:cs typeface="Arial" panose="020B0604020202020204" pitchFamily="34" charset="0"/>
              </a:rPr>
              <a:t> to commit an offence.</a:t>
            </a: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in the act </a:t>
            </a:r>
            <a:r>
              <a:rPr lang="en-US" altLang="en-US" kern="0" dirty="0">
                <a:solidFill>
                  <a:srgbClr val="333399"/>
                </a:solidFill>
                <a:latin typeface="Arial" panose="020B0604020202020204" pitchFamily="34" charset="0"/>
                <a:cs typeface="Arial" panose="020B0604020202020204" pitchFamily="34" charset="0"/>
              </a:rPr>
              <a:t>of committing an offence.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They have </a:t>
            </a:r>
            <a:r>
              <a:rPr lang="en-US" altLang="en-US" kern="0" dirty="0">
                <a:solidFill>
                  <a:srgbClr val="FF0000"/>
                </a:solidFill>
                <a:latin typeface="Arial" panose="020B0604020202020204" pitchFamily="34" charset="0"/>
                <a:cs typeface="Arial" panose="020B0604020202020204" pitchFamily="34" charset="0"/>
              </a:rPr>
              <a:t>reasonable grounds to suspect </a:t>
            </a:r>
            <a:r>
              <a:rPr lang="en-US" altLang="en-US" kern="0" dirty="0">
                <a:solidFill>
                  <a:srgbClr val="333399"/>
                </a:solidFill>
                <a:latin typeface="Arial" panose="020B0604020202020204" pitchFamily="34" charset="0"/>
                <a:cs typeface="Arial" panose="020B0604020202020204" pitchFamily="34" charset="0"/>
              </a:rPr>
              <a:t>to be: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a:t>
            </a:r>
            <a:r>
              <a:rPr lang="en-US" altLang="en-US" kern="0" dirty="0">
                <a:solidFill>
                  <a:srgbClr val="FF0000"/>
                </a:solidFill>
                <a:latin typeface="Arial" panose="020B0604020202020204" pitchFamily="34" charset="0"/>
                <a:cs typeface="Arial" panose="020B0604020202020204" pitchFamily="34" charset="0"/>
              </a:rPr>
              <a:t> 	 </a:t>
            </a:r>
            <a:r>
              <a:rPr lang="en-US" altLang="en-US" kern="0" dirty="0">
                <a:solidFill>
                  <a:srgbClr val="000099"/>
                </a:solidFill>
                <a:latin typeface="Arial" panose="020B0604020202020204" pitchFamily="34" charset="0"/>
                <a:cs typeface="Arial" panose="020B0604020202020204" pitchFamily="34" charset="0"/>
              </a:rPr>
              <a:t>a)</a:t>
            </a:r>
            <a:r>
              <a:rPr lang="en-US" altLang="en-US" kern="0" dirty="0">
                <a:solidFill>
                  <a:srgbClr val="FF0000"/>
                </a:solidFill>
                <a:latin typeface="Arial" panose="020B0604020202020204" pitchFamily="34" charset="0"/>
                <a:cs typeface="Arial" panose="020B0604020202020204" pitchFamily="34" charset="0"/>
              </a:rPr>
              <a:t> about </a:t>
            </a:r>
            <a:r>
              <a:rPr lang="en-US" altLang="en-US" kern="0" dirty="0">
                <a:solidFill>
                  <a:srgbClr val="333399"/>
                </a:solidFill>
                <a:latin typeface="Arial" panose="020B0604020202020204" pitchFamily="34" charset="0"/>
                <a:cs typeface="Arial" panose="020B0604020202020204" pitchFamily="34" charset="0"/>
              </a:rPr>
              <a:t>to commit an offence or</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b)</a:t>
            </a:r>
            <a:r>
              <a:rPr lang="en-US" altLang="en-US" kern="0" dirty="0">
                <a:solidFill>
                  <a:srgbClr val="FF0000"/>
                </a:solidFill>
                <a:latin typeface="Arial" panose="020B0604020202020204" pitchFamily="34" charset="0"/>
                <a:cs typeface="Arial" panose="020B0604020202020204" pitchFamily="34" charset="0"/>
              </a:rPr>
              <a:t> in the act of committing </a:t>
            </a:r>
            <a:r>
              <a:rPr lang="en-US" altLang="en-US" kern="0" dirty="0">
                <a:solidFill>
                  <a:srgbClr val="333399"/>
                </a:solidFill>
                <a:latin typeface="Arial" panose="020B0604020202020204" pitchFamily="34" charset="0"/>
                <a:cs typeface="Arial" panose="020B0604020202020204" pitchFamily="34" charset="0"/>
              </a:rPr>
              <a:t>an offence.</a:t>
            </a:r>
          </a:p>
        </p:txBody>
      </p:sp>
      <p:sp>
        <p:nvSpPr>
          <p:cNvPr id="4" name="TextBox 3"/>
          <p:cNvSpPr txBox="1"/>
          <p:nvPr/>
        </p:nvSpPr>
        <p:spPr>
          <a:xfrm>
            <a:off x="0" y="17235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24(1) PACE 1984</a:t>
            </a:r>
          </a:p>
        </p:txBody>
      </p:sp>
    </p:spTree>
    <p:extLst>
      <p:ext uri="{BB962C8B-B14F-4D97-AF65-F5344CB8AC3E}">
        <p14:creationId xmlns:p14="http://schemas.microsoft.com/office/powerpoint/2010/main" val="2601618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122237" y="1628800"/>
            <a:ext cx="7666942"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officer has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that an offence </a:t>
            </a:r>
            <a:r>
              <a:rPr lang="en-US" altLang="en-US" kern="0" dirty="0">
                <a:solidFill>
                  <a:srgbClr val="FF0000"/>
                </a:solidFill>
                <a:latin typeface="Arial" panose="020B0604020202020204" pitchFamily="34" charset="0"/>
                <a:cs typeface="Arial" panose="020B0604020202020204" pitchFamily="34" charset="0"/>
              </a:rPr>
              <a:t>has been committed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they </a:t>
            </a:r>
            <a:r>
              <a:rPr lang="en-US" altLang="en-US" kern="0" dirty="0">
                <a:solidFill>
                  <a:srgbClr val="333399"/>
                </a:solidFill>
                <a:latin typeface="Arial" panose="020B0604020202020204" pitchFamily="34" charset="0"/>
                <a:cs typeface="Arial" panose="020B0604020202020204" pitchFamily="34" charset="0"/>
              </a:rPr>
              <a:t>may arrest anyone whom they have </a:t>
            </a:r>
          </a:p>
          <a:p>
            <a:pPr marL="0" indent="0" algn="ctr" eaLnBrk="1" hangingPunct="1">
              <a:spcBef>
                <a:spcPts val="0"/>
              </a:spcBef>
              <a:spcAft>
                <a:spcPts val="1800"/>
              </a:spcAft>
              <a:buNone/>
              <a:defRPr/>
            </a:pPr>
            <a:r>
              <a:rPr lang="en-US" altLang="en-US" kern="0" dirty="0">
                <a:solidFill>
                  <a:srgbClr val="FF0000"/>
                </a:solidFill>
                <a:latin typeface="Arial" panose="020B0604020202020204" pitchFamily="34" charset="0"/>
                <a:cs typeface="Arial" panose="020B0604020202020204" pitchFamily="34" charset="0"/>
              </a:rPr>
              <a:t>reasonable grounds to suspect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of being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8"/>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24(2) PACE 1984</a:t>
            </a:r>
          </a:p>
        </p:txBody>
      </p:sp>
    </p:spTree>
    <p:extLst>
      <p:ext uri="{BB962C8B-B14F-4D97-AF65-F5344CB8AC3E}">
        <p14:creationId xmlns:p14="http://schemas.microsoft.com/office/powerpoint/2010/main" val="3049693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423592" y="2060848"/>
            <a:ext cx="7070108"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offence </a:t>
            </a:r>
            <a:r>
              <a:rPr lang="en-US" altLang="en-US" kern="0" dirty="0">
                <a:solidFill>
                  <a:srgbClr val="FF0000"/>
                </a:solidFill>
                <a:latin typeface="Arial" panose="020B0604020202020204" pitchFamily="34" charset="0"/>
                <a:cs typeface="Arial" panose="020B0604020202020204" pitchFamily="34" charset="0"/>
              </a:rPr>
              <a:t>has been committed</a:t>
            </a:r>
            <a:r>
              <a:rPr lang="en-US" altLang="en-US" kern="0" dirty="0">
                <a:solidFill>
                  <a:srgbClr val="333399"/>
                </a:solidFill>
                <a:latin typeface="Arial" panose="020B0604020202020204" pitchFamily="34" charset="0"/>
                <a:cs typeface="Arial" panose="020B0604020202020204" pitchFamily="34" charset="0"/>
              </a:rPr>
              <a:t>, an officer may arrest anyone who: </a:t>
            </a:r>
          </a:p>
          <a:p>
            <a:pPr marL="0" indent="0" algn="ctr"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a.  </a:t>
            </a:r>
            <a:r>
              <a:rPr lang="en-US" altLang="en-US" kern="0" dirty="0">
                <a:solidFill>
                  <a:srgbClr val="FF0000"/>
                </a:solidFill>
                <a:latin typeface="Arial" panose="020B0604020202020204" pitchFamily="34" charset="0"/>
                <a:cs typeface="Arial" panose="020B0604020202020204" pitchFamily="34" charset="0"/>
              </a:rPr>
              <a:t>Is guilty </a:t>
            </a:r>
            <a:r>
              <a:rPr lang="en-US" altLang="en-US" kern="0" dirty="0">
                <a:solidFill>
                  <a:srgbClr val="333399"/>
                </a:solidFill>
                <a:latin typeface="Arial" panose="020B0604020202020204" pitchFamily="34" charset="0"/>
                <a:cs typeface="Arial" panose="020B0604020202020204" pitchFamily="34" charset="0"/>
              </a:rPr>
              <a:t>of the offence </a:t>
            </a:r>
          </a:p>
          <a:p>
            <a:pPr marL="439738" indent="-439738" algn="ctr" eaLnBrk="1" hangingPunct="1">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    b.  they have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to be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24(3) PACE 1984</a:t>
            </a:r>
          </a:p>
        </p:txBody>
      </p:sp>
    </p:spTree>
    <p:extLst>
      <p:ext uri="{BB962C8B-B14F-4D97-AF65-F5344CB8AC3E}">
        <p14:creationId xmlns:p14="http://schemas.microsoft.com/office/powerpoint/2010/main" val="1532020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1657959" y="1278733"/>
            <a:ext cx="5201183" cy="25202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sz="3200" kern="0" dirty="0">
                <a:solidFill>
                  <a:srgbClr val="333399"/>
                </a:solidFill>
                <a:latin typeface="Arial" panose="020B0604020202020204" pitchFamily="34" charset="0"/>
                <a:cs typeface="Arial" panose="020B0604020202020204" pitchFamily="34" charset="0"/>
              </a:rPr>
              <a:t>PC WILLIAMS is on patrol with her tutor when they hear a woman shout, </a:t>
            </a:r>
            <a:r>
              <a:rPr lang="en-US" altLang="en-US" sz="3200" i="1" kern="0" dirty="0">
                <a:solidFill>
                  <a:srgbClr val="333399"/>
                </a:solidFill>
                <a:latin typeface="Arial" panose="020B0604020202020204" pitchFamily="34" charset="0"/>
                <a:cs typeface="Arial" panose="020B0604020202020204" pitchFamily="34" charset="0"/>
              </a:rPr>
              <a:t>‘Stop that man! He has just stolen my purse!’</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8072" y="190381"/>
            <a:ext cx="7848872" cy="646331"/>
          </a:xfrm>
          <a:prstGeom prst="rect">
            <a:avLst/>
          </a:prstGeom>
          <a:solidFill>
            <a:srgbClr val="00B050"/>
          </a:solidFill>
        </p:spPr>
        <p:txBody>
          <a:bodyPr wrap="square" rtlCol="0">
            <a:spAutoFit/>
          </a:bodyPr>
          <a:lstStyle/>
          <a:p>
            <a:pPr algn="ctr"/>
            <a:r>
              <a:rPr lang="en-GB" sz="3600" b="1" dirty="0">
                <a:solidFill>
                  <a:schemeClr val="bg1"/>
                </a:solidFill>
              </a:rPr>
              <a:t>Think!</a:t>
            </a:r>
          </a:p>
        </p:txBody>
      </p:sp>
      <p:sp>
        <p:nvSpPr>
          <p:cNvPr id="5" name="Rectangle 4"/>
          <p:cNvSpPr/>
          <p:nvPr/>
        </p:nvSpPr>
        <p:spPr>
          <a:xfrm>
            <a:off x="-8072" y="4319126"/>
            <a:ext cx="7848872"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sp>
        <p:nvSpPr>
          <p:cNvPr id="9" name="TextBox 8">
            <a:extLst>
              <a:ext uri="{FF2B5EF4-FFF2-40B4-BE49-F238E27FC236}">
                <a16:creationId xmlns:a16="http://schemas.microsoft.com/office/drawing/2014/main" id="{5AF21367-A054-0445-ACA7-217F9B3133CA}"/>
              </a:ext>
            </a:extLst>
          </p:cNvPr>
          <p:cNvSpPr txBox="1"/>
          <p:nvPr/>
        </p:nvSpPr>
        <p:spPr>
          <a:xfrm>
            <a:off x="6636895" y="5793345"/>
            <a:ext cx="6108490" cy="369332"/>
          </a:xfrm>
          <a:prstGeom prst="rect">
            <a:avLst/>
          </a:prstGeom>
          <a:noFill/>
        </p:spPr>
        <p:txBody>
          <a:bodyPr wrap="square">
            <a:spAutoFit/>
          </a:bodyPr>
          <a:lstStyle/>
          <a:p>
            <a:pPr algn="ctr"/>
            <a:r>
              <a:rPr lang="en-GB" sz="1800" b="1" dirty="0">
                <a:solidFill>
                  <a:schemeClr val="accent6"/>
                </a:solidFill>
              </a:rPr>
              <a:t>Answer: Section 24(2) PACE </a:t>
            </a:r>
            <a:r>
              <a:rPr lang="en-GB" sz="1800" b="1" dirty="0">
                <a:solidFill>
                  <a:schemeClr val="bg1"/>
                </a:solidFill>
              </a:rPr>
              <a:t>1984</a:t>
            </a:r>
          </a:p>
        </p:txBody>
      </p:sp>
    </p:spTree>
    <p:extLst>
      <p:ext uri="{BB962C8B-B14F-4D97-AF65-F5344CB8AC3E}">
        <p14:creationId xmlns:p14="http://schemas.microsoft.com/office/powerpoint/2010/main" val="1234873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1"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animBg="1"/>
      <p:bldP spid="5" grpId="1" animBg="1"/>
      <p:bldP spid="9"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989729" y="1133413"/>
            <a:ext cx="5869413" cy="2418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sz="3200" kern="0" dirty="0">
                <a:solidFill>
                  <a:srgbClr val="333399"/>
                </a:solidFill>
                <a:latin typeface="Arial" panose="020B0604020202020204" pitchFamily="34" charset="0"/>
                <a:cs typeface="Arial" panose="020B0604020202020204" pitchFamily="34" charset="0"/>
              </a:rPr>
              <a:t>Officers are on patrol when they see Billy Evans with a brick in one hand about to throw it through the window of a local </a:t>
            </a:r>
            <a:r>
              <a:rPr lang="en-US" altLang="en-US" sz="3200" kern="0" dirty="0" err="1">
                <a:solidFill>
                  <a:srgbClr val="333399"/>
                </a:solidFill>
                <a:latin typeface="Arial" panose="020B0604020202020204" pitchFamily="34" charset="0"/>
                <a:cs typeface="Arial" panose="020B0604020202020204" pitchFamily="34" charset="0"/>
              </a:rPr>
              <a:t>jewellers</a:t>
            </a:r>
            <a:r>
              <a:rPr lang="en-US" altLang="en-US" sz="3200" kern="0" dirty="0">
                <a:solidFill>
                  <a:srgbClr val="333399"/>
                </a:solidFill>
                <a:latin typeface="Arial" panose="020B0604020202020204" pitchFamily="34" charset="0"/>
                <a:cs typeface="Arial" panose="020B0604020202020204" pitchFamily="34" charset="0"/>
              </a:rPr>
              <a:t>. </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40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0" y="153506"/>
            <a:ext cx="7848872" cy="646331"/>
          </a:xfrm>
          <a:prstGeom prst="rect">
            <a:avLst/>
          </a:prstGeom>
          <a:solidFill>
            <a:srgbClr val="00B050"/>
          </a:solidFill>
        </p:spPr>
        <p:txBody>
          <a:bodyPr wrap="square" rtlCol="0">
            <a:spAutoFit/>
          </a:bodyPr>
          <a:lstStyle/>
          <a:p>
            <a:pPr algn="ctr"/>
            <a:r>
              <a:rPr lang="en-GB" sz="3600" b="1" dirty="0">
                <a:solidFill>
                  <a:schemeClr val="bg1"/>
                </a:solidFill>
              </a:rPr>
              <a:t>Think! </a:t>
            </a:r>
          </a:p>
        </p:txBody>
      </p:sp>
      <p:sp>
        <p:nvSpPr>
          <p:cNvPr id="5" name="Rectangle 4"/>
          <p:cNvSpPr/>
          <p:nvPr/>
        </p:nvSpPr>
        <p:spPr>
          <a:xfrm>
            <a:off x="0" y="4266160"/>
            <a:ext cx="8023357"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pic>
        <p:nvPicPr>
          <p:cNvPr id="8194" name="Picture 2" descr="Brick is thrown through window of house in Stour Close, South Ashford">
            <a:extLst>
              <a:ext uri="{FF2B5EF4-FFF2-40B4-BE49-F238E27FC236}">
                <a16:creationId xmlns:a16="http://schemas.microsoft.com/office/drawing/2014/main" id="{E384774C-2D7B-FB44-A26B-9F02456279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8872" y="1165146"/>
            <a:ext cx="4106091" cy="273570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195F2A1-24F5-2D48-8645-B278671E4151}"/>
              </a:ext>
            </a:extLst>
          </p:cNvPr>
          <p:cNvSpPr txBox="1"/>
          <p:nvPr/>
        </p:nvSpPr>
        <p:spPr>
          <a:xfrm>
            <a:off x="7648603" y="5934632"/>
            <a:ext cx="6100996" cy="369332"/>
          </a:xfrm>
          <a:prstGeom prst="rect">
            <a:avLst/>
          </a:prstGeom>
          <a:noFill/>
        </p:spPr>
        <p:txBody>
          <a:bodyPr wrap="square">
            <a:spAutoFit/>
          </a:bodyPr>
          <a:lstStyle/>
          <a:p>
            <a:r>
              <a:rPr lang="en-US" altLang="en-US" sz="1800" b="1" dirty="0">
                <a:solidFill>
                  <a:schemeClr val="accent6"/>
                </a:solidFill>
              </a:rPr>
              <a:t>Answer: Sec 24(1) PACE  </a:t>
            </a:r>
            <a:endParaRPr lang="en-US" dirty="0">
              <a:solidFill>
                <a:schemeClr val="accent6"/>
              </a:solidFill>
            </a:endParaRPr>
          </a:p>
        </p:txBody>
      </p:sp>
    </p:spTree>
    <p:extLst>
      <p:ext uri="{BB962C8B-B14F-4D97-AF65-F5344CB8AC3E}">
        <p14:creationId xmlns:p14="http://schemas.microsoft.com/office/powerpoint/2010/main" val="3133922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1"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8194"/>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animBg="1"/>
      <p:bldP spid="5" grpId="1" animBg="1"/>
      <p:bldP spid="8"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B9A3CDA-EDCA-5A4D-8375-2F9ECE120CE8}"/>
              </a:ext>
            </a:extLst>
          </p:cNvPr>
          <p:cNvSpPr/>
          <p:nvPr/>
        </p:nvSpPr>
        <p:spPr>
          <a:xfrm>
            <a:off x="1976283" y="4314813"/>
            <a:ext cx="7983793" cy="1327355"/>
          </a:xfrm>
          <a:prstGeom prst="rect">
            <a:avLst/>
          </a:prstGeom>
          <a:solidFill>
            <a:schemeClr val="accent2">
              <a:alpha val="4208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CF9AEC8-5ECA-014B-9DB7-516AB6C9821F}"/>
              </a:ext>
            </a:extLst>
          </p:cNvPr>
          <p:cNvSpPr/>
          <p:nvPr/>
        </p:nvSpPr>
        <p:spPr>
          <a:xfrm>
            <a:off x="1976284" y="2408903"/>
            <a:ext cx="7983793" cy="1327355"/>
          </a:xfrm>
          <a:prstGeom prst="rect">
            <a:avLst/>
          </a:prstGeom>
          <a:solidFill>
            <a:schemeClr val="accent2">
              <a:alpha val="49538"/>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1693233" y="1837609"/>
            <a:ext cx="8549891"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endParaRPr lang="en-GB" altLang="en-US" sz="4800" kern="0" dirty="0">
              <a:solidFill>
                <a:srgbClr val="000000"/>
              </a:solidFill>
              <a:latin typeface="Arial"/>
            </a:endParaRPr>
          </a:p>
          <a:p>
            <a:pPr marL="0" indent="0" algn="ctr">
              <a:buNone/>
              <a:defRPr/>
            </a:pPr>
            <a:r>
              <a:rPr lang="en-GB" altLang="en-US" sz="3600" i="1" kern="0" dirty="0">
                <a:solidFill>
                  <a:srgbClr val="000000"/>
                </a:solidFill>
                <a:latin typeface="Arial"/>
              </a:rPr>
              <a:t>1.  </a:t>
            </a:r>
            <a:r>
              <a:rPr lang="en-GB" altLang="en-US" sz="3600" kern="0" dirty="0">
                <a:solidFill>
                  <a:srgbClr val="000000"/>
                </a:solidFill>
                <a:latin typeface="Arial"/>
              </a:rPr>
              <a:t>The</a:t>
            </a:r>
            <a:r>
              <a:rPr lang="en-GB" altLang="en-US" sz="3600" i="1" kern="0" dirty="0">
                <a:solidFill>
                  <a:srgbClr val="000000"/>
                </a:solidFill>
                <a:latin typeface="Arial"/>
              </a:rPr>
              <a:t> ‘</a:t>
            </a:r>
            <a:r>
              <a:rPr lang="en-GB" altLang="en-US" sz="3600" b="1" i="1" kern="0" dirty="0">
                <a:solidFill>
                  <a:srgbClr val="000000"/>
                </a:solidFill>
                <a:latin typeface="Arial"/>
              </a:rPr>
              <a:t>When Questioned</a:t>
            </a:r>
            <a:r>
              <a:rPr lang="en-GB" altLang="en-US" sz="3600" i="1" kern="0" dirty="0">
                <a:solidFill>
                  <a:srgbClr val="000000"/>
                </a:solidFill>
                <a:latin typeface="Arial"/>
              </a:rPr>
              <a:t>’ </a:t>
            </a:r>
            <a:r>
              <a:rPr lang="en-GB" altLang="en-US" sz="3600" kern="0" dirty="0">
                <a:solidFill>
                  <a:srgbClr val="000000"/>
                </a:solidFill>
                <a:latin typeface="Arial"/>
              </a:rPr>
              <a:t>caution </a:t>
            </a:r>
          </a:p>
          <a:p>
            <a:pPr marL="0" indent="0" algn="ctr">
              <a:buNone/>
              <a:defRPr/>
            </a:pPr>
            <a:endParaRPr lang="en-GB" altLang="en-US" sz="3600" b="1" i="1" kern="0" dirty="0">
              <a:solidFill>
                <a:srgbClr val="000000"/>
              </a:solidFill>
              <a:latin typeface="Arial"/>
            </a:endParaRPr>
          </a:p>
          <a:p>
            <a:pPr marL="0" indent="0" algn="ctr">
              <a:buNone/>
              <a:defRPr/>
            </a:pPr>
            <a:endParaRPr lang="en-GB" altLang="en-US" sz="3600" b="1" i="1" kern="0" dirty="0">
              <a:solidFill>
                <a:srgbClr val="000000"/>
              </a:solidFill>
              <a:latin typeface="Arial"/>
            </a:endParaRPr>
          </a:p>
          <a:p>
            <a:pPr marL="0" indent="0" algn="ctr">
              <a:buNone/>
              <a:defRPr/>
            </a:pPr>
            <a:r>
              <a:rPr lang="en-GB" altLang="en-US" sz="3600" i="1" kern="0" dirty="0">
                <a:solidFill>
                  <a:srgbClr val="000000"/>
                </a:solidFill>
                <a:latin typeface="Arial"/>
              </a:rPr>
              <a:t>2. </a:t>
            </a:r>
            <a:r>
              <a:rPr lang="en-GB" altLang="en-US" sz="3600" kern="0" dirty="0">
                <a:solidFill>
                  <a:srgbClr val="000000"/>
                </a:solidFill>
                <a:latin typeface="Arial"/>
              </a:rPr>
              <a:t>The</a:t>
            </a:r>
            <a:r>
              <a:rPr lang="en-GB" altLang="en-US" sz="3600" b="1" i="1" kern="0" dirty="0">
                <a:solidFill>
                  <a:srgbClr val="000000"/>
                </a:solidFill>
                <a:latin typeface="Arial"/>
              </a:rPr>
              <a:t> ‘Now’ </a:t>
            </a:r>
            <a:r>
              <a:rPr lang="en-GB" altLang="en-US" sz="3600" kern="0" dirty="0">
                <a:solidFill>
                  <a:srgbClr val="000000"/>
                </a:solidFill>
                <a:latin typeface="Arial"/>
              </a:rPr>
              <a:t>caution</a:t>
            </a:r>
            <a:r>
              <a:rPr lang="en-GB" altLang="en-US" sz="3600" b="1" i="1" kern="0" dirty="0">
                <a:solidFill>
                  <a:srgbClr val="000000"/>
                </a:solidFill>
                <a:latin typeface="Arial"/>
              </a:rPr>
              <a:t> </a:t>
            </a:r>
            <a:endParaRPr lang="en-GB" altLang="en-US" kern="0" dirty="0">
              <a:solidFill>
                <a:srgbClr val="000000"/>
              </a:solidFill>
              <a:latin typeface="Arial"/>
            </a:endParaRPr>
          </a:p>
        </p:txBody>
      </p:sp>
      <p:sp>
        <p:nvSpPr>
          <p:cNvPr id="5125" name="TextBox 5"/>
          <p:cNvSpPr txBox="1">
            <a:spLocks noChangeArrowheads="1"/>
          </p:cNvSpPr>
          <p:nvPr/>
        </p:nvSpPr>
        <p:spPr bwMode="auto">
          <a:xfrm>
            <a:off x="2497138" y="584993"/>
            <a:ext cx="6913562" cy="646113"/>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Two Types of Caution</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992313" y="1125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None/>
              <a:defRPr/>
            </a:pPr>
            <a:endParaRPr lang="en-GB" kern="0" dirty="0">
              <a:solidFill>
                <a:srgbClr val="000000"/>
              </a:solidFill>
              <a:latin typeface="Arial"/>
            </a:endParaRPr>
          </a:p>
          <a:p>
            <a:pPr marL="0" indent="0" eaLnBrk="1" hangingPunct="1">
              <a:buNone/>
              <a:defRPr/>
            </a:pPr>
            <a:endParaRPr lang="en-GB" sz="2800" kern="0" dirty="0">
              <a:solidFill>
                <a:srgbClr val="000000"/>
              </a:solidFill>
              <a:latin typeface="Arial"/>
            </a:endParaRPr>
          </a:p>
          <a:p>
            <a:pPr marL="0" indent="0" algn="ctr" eaLnBrk="1" hangingPunct="1">
              <a:buNone/>
              <a:defRPr/>
            </a:pPr>
            <a:r>
              <a:rPr lang="en-GB" sz="2800" kern="0" dirty="0">
                <a:solidFill>
                  <a:srgbClr val="000000"/>
                </a:solidFill>
                <a:latin typeface="Arial"/>
              </a:rPr>
              <a:t>You do not have to say anything. </a:t>
            </a:r>
          </a:p>
          <a:p>
            <a:pPr marL="0" indent="0" algn="ctr" eaLnBrk="1" hangingPunct="1">
              <a:buNone/>
              <a:defRPr/>
            </a:pPr>
            <a:r>
              <a:rPr lang="en-GB" sz="2800" kern="0" dirty="0">
                <a:solidFill>
                  <a:srgbClr val="000000"/>
                </a:solidFill>
                <a:latin typeface="Arial"/>
              </a:rPr>
              <a:t>But it may harm your defence if you do not mention </a:t>
            </a:r>
            <a:r>
              <a:rPr lang="en-GB" sz="2800" i="1" kern="0" dirty="0">
                <a:solidFill>
                  <a:schemeClr val="accent2"/>
                </a:solidFill>
                <a:latin typeface="Arial"/>
              </a:rPr>
              <a:t>when questioned </a:t>
            </a:r>
            <a:r>
              <a:rPr lang="en-GB" sz="2800" kern="0" dirty="0">
                <a:solidFill>
                  <a:srgbClr val="000000"/>
                </a:solidFill>
                <a:latin typeface="Arial"/>
              </a:rPr>
              <a:t>something which you later rely on in court.  </a:t>
            </a:r>
          </a:p>
          <a:p>
            <a:pPr marL="0" indent="0" algn="ctr" eaLnBrk="1" hangingPunct="1">
              <a:buNone/>
              <a:defRPr/>
            </a:pPr>
            <a:r>
              <a:rPr lang="en-GB" sz="2800" kern="0" dirty="0">
                <a:solidFill>
                  <a:srgbClr val="000000"/>
                </a:solidFill>
                <a:latin typeface="Arial"/>
              </a:rPr>
              <a:t>Anything you do say may be given in evidence.</a:t>
            </a:r>
          </a:p>
          <a:p>
            <a:pPr eaLnBrk="1" hangingPunct="1">
              <a:buFontTx/>
              <a:buNone/>
              <a:defRPr/>
            </a:pPr>
            <a:endParaRPr lang="en-US" kern="0" dirty="0">
              <a:solidFill>
                <a:srgbClr val="000000"/>
              </a:solidFill>
              <a:latin typeface="Arial"/>
            </a:endParaRPr>
          </a:p>
        </p:txBody>
      </p:sp>
      <p:sp>
        <p:nvSpPr>
          <p:cNvPr id="9219" name="TextBox 5"/>
          <p:cNvSpPr txBox="1">
            <a:spLocks noChangeArrowheads="1"/>
          </p:cNvSpPr>
          <p:nvPr/>
        </p:nvSpPr>
        <p:spPr bwMode="auto">
          <a:xfrm>
            <a:off x="0" y="348735"/>
            <a:ext cx="7273925" cy="646112"/>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The ‘When Questioned’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TextBox 5"/>
          <p:cNvSpPr txBox="1">
            <a:spLocks noChangeArrowheads="1"/>
          </p:cNvSpPr>
          <p:nvPr/>
        </p:nvSpPr>
        <p:spPr bwMode="auto">
          <a:xfrm>
            <a:off x="630936" y="640080"/>
            <a:ext cx="4818888" cy="1481328"/>
          </a:xfrm>
          <a:prstGeom prst="rect">
            <a:avLst/>
          </a:prstGeo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600" b="1" kern="1200">
                <a:solidFill>
                  <a:schemeClr val="tx1"/>
                </a:solidFill>
                <a:latin typeface="+mj-lt"/>
                <a:ea typeface="+mj-ea"/>
                <a:cs typeface="+mj-cs"/>
              </a:rPr>
              <a:t>What does it mean? Simplified…</a:t>
            </a:r>
          </a:p>
        </p:txBody>
      </p:sp>
      <p:sp>
        <p:nvSpPr>
          <p:cNvPr id="3" name="Content Placeholder 2"/>
          <p:cNvSpPr txBox="1">
            <a:spLocks/>
          </p:cNvSpPr>
          <p:nvPr/>
        </p:nvSpPr>
        <p:spPr bwMode="auto">
          <a:xfrm>
            <a:off x="630936" y="2660904"/>
            <a:ext cx="4818888" cy="35478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buFont typeface="Arial" panose="020B0604020202020204" pitchFamily="34" charset="0"/>
              <a:buChar char="•"/>
              <a:defRPr/>
            </a:pPr>
            <a:r>
              <a:rPr lang="en-US" altLang="en-US" sz="1900"/>
              <a:t>You have the right not to say anything if you do not wish to</a:t>
            </a:r>
          </a:p>
          <a:p>
            <a:pPr indent="-228600" eaLnBrk="1" hangingPunct="1">
              <a:lnSpc>
                <a:spcPct val="90000"/>
              </a:lnSpc>
              <a:buFont typeface="Arial" panose="020B0604020202020204" pitchFamily="34" charset="0"/>
              <a:buChar char="•"/>
              <a:defRPr/>
            </a:pPr>
            <a:endParaRPr lang="en-US" altLang="en-US" sz="1900"/>
          </a:p>
          <a:p>
            <a:pPr indent="-228600" eaLnBrk="1" hangingPunct="1">
              <a:lnSpc>
                <a:spcPct val="90000"/>
              </a:lnSpc>
              <a:buFont typeface="Arial" panose="020B0604020202020204" pitchFamily="34" charset="0"/>
              <a:buChar char="•"/>
              <a:defRPr/>
            </a:pPr>
            <a:r>
              <a:rPr lang="en-US" altLang="en-US" sz="1900"/>
              <a:t>If there is something you do not tell me now when I ask you questions and you later you decide to tell the court, then the court may be less likely to believe you</a:t>
            </a:r>
          </a:p>
          <a:p>
            <a:pPr indent="-228600" eaLnBrk="1" hangingPunct="1">
              <a:lnSpc>
                <a:spcPct val="90000"/>
              </a:lnSpc>
              <a:buFont typeface="Arial" panose="020B0604020202020204" pitchFamily="34" charset="0"/>
              <a:buChar char="•"/>
              <a:defRPr/>
            </a:pPr>
            <a:endParaRPr lang="en-US" altLang="en-US" sz="1900"/>
          </a:p>
          <a:p>
            <a:pPr indent="-228600" eaLnBrk="1" hangingPunct="1">
              <a:lnSpc>
                <a:spcPct val="90000"/>
              </a:lnSpc>
              <a:buFont typeface="Arial" panose="020B0604020202020204" pitchFamily="34" charset="0"/>
              <a:buChar char="•"/>
              <a:defRPr/>
            </a:pPr>
            <a:r>
              <a:rPr lang="en-US" altLang="en-US" sz="1900"/>
              <a:t>Anything you do say can be given in evidence, this means that if you do attend court, the court can be told what you have said</a:t>
            </a:r>
          </a:p>
        </p:txBody>
      </p:sp>
      <p:pic>
        <p:nvPicPr>
          <p:cNvPr id="11266" name="Picture 2" descr="Man jailed for posing as a police officer and trying to 'arrest' woman |  The Independent">
            <a:extLst>
              <a:ext uri="{FF2B5EF4-FFF2-40B4-BE49-F238E27FC236}">
                <a16:creationId xmlns:a16="http://schemas.microsoft.com/office/drawing/2014/main" id="{84FB7E5E-E17E-A446-9117-93EC2B6C88A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410646"/>
            <a:ext cx="5458968" cy="403670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5381" y="1656020"/>
            <a:ext cx="6438900"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defRPr/>
            </a:pPr>
            <a:r>
              <a:rPr lang="en-GB" altLang="en-US" sz="2800" kern="0" dirty="0">
                <a:solidFill>
                  <a:srgbClr val="000000"/>
                </a:solidFill>
                <a:latin typeface="Arial"/>
              </a:rPr>
              <a:t>When you have grounds to suspect an offence has been committed</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endParaRPr lang="en-GB" altLang="en-US" sz="2800" kern="0" dirty="0">
              <a:solidFill>
                <a:srgbClr val="000000"/>
              </a:solidFill>
              <a:latin typeface="Arial"/>
            </a:endParaRPr>
          </a:p>
          <a:p>
            <a:pPr algn="ctr" eaLnBrk="1" hangingPunct="1">
              <a:lnSpc>
                <a:spcPct val="90000"/>
              </a:lnSpc>
              <a:defRPr/>
            </a:pPr>
            <a:r>
              <a:rPr lang="en-GB" altLang="en-US" sz="2800" kern="0" dirty="0">
                <a:solidFill>
                  <a:srgbClr val="000000"/>
                </a:solidFill>
                <a:latin typeface="Arial"/>
              </a:rPr>
              <a:t>You want to ask questions regarding their involvement or suspected involvement in that offence as the offender</a:t>
            </a:r>
          </a:p>
          <a:p>
            <a:pPr eaLnBrk="1" hangingPunct="1">
              <a:lnSpc>
                <a:spcPct val="90000"/>
              </a:lnSpc>
              <a:buFontTx/>
              <a:buNone/>
              <a:defRPr/>
            </a:pPr>
            <a:endParaRPr lang="en-GB" altLang="en-US" kern="0" dirty="0">
              <a:solidFill>
                <a:srgbClr val="000000"/>
              </a:solidFill>
              <a:latin typeface="Arial"/>
            </a:endParaRPr>
          </a:p>
        </p:txBody>
      </p:sp>
      <p:sp>
        <p:nvSpPr>
          <p:cNvPr id="11267" name="TextBox 5"/>
          <p:cNvSpPr txBox="1">
            <a:spLocks noChangeArrowheads="1"/>
          </p:cNvSpPr>
          <p:nvPr/>
        </p:nvSpPr>
        <p:spPr bwMode="auto">
          <a:xfrm>
            <a:off x="0" y="17060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to caution…</a:t>
            </a:r>
          </a:p>
        </p:txBody>
      </p:sp>
      <p:pic>
        <p:nvPicPr>
          <p:cNvPr id="10242" name="Picture 2" descr="What are your rights if police stop you or arrest you? | Metro News">
            <a:extLst>
              <a:ext uri="{FF2B5EF4-FFF2-40B4-BE49-F238E27FC236}">
                <a16:creationId xmlns:a16="http://schemas.microsoft.com/office/drawing/2014/main" id="{A74D2BA9-1381-234A-9C82-417F7928D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0190" y="1358900"/>
            <a:ext cx="39370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verview Of Police Interviews | Andrew Williams Criminal Lawyer">
            <a:extLst>
              <a:ext uri="{FF2B5EF4-FFF2-40B4-BE49-F238E27FC236}">
                <a16:creationId xmlns:a16="http://schemas.microsoft.com/office/drawing/2014/main" id="{F38F70E7-B3E3-534C-B9AD-88AC4F6BF2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80190" y="3815813"/>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65139" y="1196975"/>
            <a:ext cx="6249987" cy="485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defRPr/>
            </a:pPr>
            <a:endParaRPr lang="en-GB" altLang="en-US"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You ask questions not relating to the offence </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obtain information they are required to provide by law</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establish their identity</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seek verification of a written record</a:t>
            </a:r>
          </a:p>
          <a:p>
            <a:pPr marL="0" indent="0" eaLnBrk="1" hangingPunct="1">
              <a:lnSpc>
                <a:spcPct val="90000"/>
              </a:lnSpc>
              <a:buNone/>
              <a:defRPr/>
            </a:pPr>
            <a:r>
              <a:rPr lang="en-GB" altLang="en-US" kern="0" dirty="0">
                <a:solidFill>
                  <a:srgbClr val="000000"/>
                </a:solidFill>
                <a:latin typeface="Arial"/>
              </a:rPr>
              <a:t>				</a:t>
            </a:r>
            <a:endParaRPr lang="en-US" altLang="en-US" kern="0" dirty="0">
              <a:solidFill>
                <a:srgbClr val="000000"/>
              </a:solidFill>
              <a:latin typeface="Arial"/>
            </a:endParaRPr>
          </a:p>
        </p:txBody>
      </p:sp>
      <p:sp>
        <p:nvSpPr>
          <p:cNvPr id="15363" name="TextBox 5"/>
          <p:cNvSpPr txBox="1">
            <a:spLocks noChangeArrowheads="1"/>
          </p:cNvSpPr>
          <p:nvPr/>
        </p:nvSpPr>
        <p:spPr bwMode="auto">
          <a:xfrm>
            <a:off x="0" y="16192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not to caution…</a:t>
            </a:r>
          </a:p>
        </p:txBody>
      </p:sp>
      <p:pic>
        <p:nvPicPr>
          <p:cNvPr id="15364" name="Picture 4"/>
          <p:cNvPicPr>
            <a:picLocks noChangeAspect="1"/>
          </p:cNvPicPr>
          <p:nvPr/>
        </p:nvPicPr>
        <p:blipFill>
          <a:blip r:embed="rId3">
            <a:extLst>
              <a:ext uri="{28A0092B-C50C-407E-A947-70E740481C1C}">
                <a14:useLocalDpi xmlns:a14="http://schemas.microsoft.com/office/drawing/2010/main" val="0"/>
              </a:ext>
            </a:extLst>
          </a:blip>
          <a:srcRect l="5873" r="4175" b="12662"/>
          <a:stretch>
            <a:fillRect/>
          </a:stretch>
        </p:blipFill>
        <p:spPr bwMode="auto">
          <a:xfrm>
            <a:off x="8050214" y="2650709"/>
            <a:ext cx="2232025" cy="260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738365" y="1296469"/>
            <a:ext cx="82296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r>
              <a:rPr lang="en-GB" sz="3200" kern="0" dirty="0">
                <a:solidFill>
                  <a:srgbClr val="000000"/>
                </a:solidFill>
                <a:latin typeface="Arial"/>
              </a:rPr>
              <a:t>You</a:t>
            </a:r>
            <a:r>
              <a:rPr lang="en-GB" kern="0" dirty="0">
                <a:solidFill>
                  <a:srgbClr val="000000"/>
                </a:solidFill>
                <a:latin typeface="Arial"/>
              </a:rPr>
              <a:t> </a:t>
            </a:r>
            <a:r>
              <a:rPr lang="en-GB" sz="3200" kern="0" dirty="0">
                <a:solidFill>
                  <a:srgbClr val="000000"/>
                </a:solidFill>
                <a:latin typeface="Arial"/>
              </a:rPr>
              <a:t>do not have to say anything.  </a:t>
            </a:r>
          </a:p>
          <a:p>
            <a:pPr marL="0" indent="0" algn="ctr" eaLnBrk="1" hangingPunct="1">
              <a:lnSpc>
                <a:spcPct val="90000"/>
              </a:lnSpc>
              <a:buNone/>
              <a:defRPr/>
            </a:pPr>
            <a:r>
              <a:rPr lang="en-GB" sz="3200" kern="0" dirty="0">
                <a:solidFill>
                  <a:srgbClr val="000000"/>
                </a:solidFill>
                <a:latin typeface="Arial"/>
              </a:rPr>
              <a:t>But it may harm your defence if you do not mention </a:t>
            </a:r>
            <a:r>
              <a:rPr lang="en-GB" sz="3200" kern="0" dirty="0">
                <a:solidFill>
                  <a:srgbClr val="7030A0"/>
                </a:solidFill>
                <a:latin typeface="Arial"/>
              </a:rPr>
              <a:t>now</a:t>
            </a:r>
            <a:r>
              <a:rPr lang="en-GB" sz="3200" kern="0" dirty="0">
                <a:solidFill>
                  <a:srgbClr val="000000"/>
                </a:solidFill>
                <a:latin typeface="Arial"/>
              </a:rPr>
              <a:t> something which you later rely on in court.  </a:t>
            </a:r>
          </a:p>
          <a:p>
            <a:pPr marL="0" indent="0" algn="ctr" eaLnBrk="1" hangingPunct="1">
              <a:lnSpc>
                <a:spcPct val="90000"/>
              </a:lnSpc>
              <a:buNone/>
              <a:defRPr/>
            </a:pPr>
            <a:r>
              <a:rPr lang="en-GB" sz="3200" kern="0" dirty="0">
                <a:solidFill>
                  <a:srgbClr val="000000"/>
                </a:solidFill>
                <a:latin typeface="Arial"/>
              </a:rPr>
              <a:t>Anything you do say may be given in evidence.</a:t>
            </a:r>
          </a:p>
          <a:p>
            <a:pPr eaLnBrk="1" hangingPunct="1">
              <a:lnSpc>
                <a:spcPct val="90000"/>
              </a:lnSpc>
              <a:buFontTx/>
              <a:buNone/>
              <a:defRPr/>
            </a:pPr>
            <a:endParaRPr lang="en-US" kern="0" dirty="0">
              <a:solidFill>
                <a:srgbClr val="000000"/>
              </a:solidFill>
              <a:latin typeface="Arial"/>
            </a:endParaRPr>
          </a:p>
        </p:txBody>
      </p:sp>
      <p:sp>
        <p:nvSpPr>
          <p:cNvPr id="21507" name="TextBox 5"/>
          <p:cNvSpPr txBox="1">
            <a:spLocks noChangeArrowheads="1"/>
          </p:cNvSpPr>
          <p:nvPr/>
        </p:nvSpPr>
        <p:spPr bwMode="auto">
          <a:xfrm>
            <a:off x="0" y="335691"/>
            <a:ext cx="7273925" cy="646112"/>
          </a:xfrm>
          <a:prstGeom prst="rect">
            <a:avLst/>
          </a:prstGeom>
          <a:solidFill>
            <a:srgbClr val="7030A0"/>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rPr>
              <a:t>The ‘Now’ Caution</a:t>
            </a:r>
          </a:p>
        </p:txBody>
      </p:sp>
      <p:sp>
        <p:nvSpPr>
          <p:cNvPr id="2" name="TextBox 1">
            <a:extLst>
              <a:ext uri="{FF2B5EF4-FFF2-40B4-BE49-F238E27FC236}">
                <a16:creationId xmlns:a16="http://schemas.microsoft.com/office/drawing/2014/main" id="{9EFC9DCA-5728-0949-B4E4-564A36C4CAA6}"/>
              </a:ext>
            </a:extLst>
          </p:cNvPr>
          <p:cNvSpPr txBox="1"/>
          <p:nvPr/>
        </p:nvSpPr>
        <p:spPr>
          <a:xfrm>
            <a:off x="9458793" y="704538"/>
            <a:ext cx="2008682" cy="646331"/>
          </a:xfrm>
          <a:prstGeom prst="rect">
            <a:avLst/>
          </a:prstGeom>
          <a:noFill/>
        </p:spPr>
        <p:txBody>
          <a:bodyPr wrap="square" rtlCol="0">
            <a:spAutoFit/>
          </a:bodyPr>
          <a:lstStyle/>
          <a:p>
            <a:r>
              <a:rPr lang="en-US" dirty="0"/>
              <a:t>We’ll study this more later…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404783" y="1868018"/>
            <a:ext cx="339207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b="1" kern="0" dirty="0">
                <a:solidFill>
                  <a:srgbClr val="000000"/>
                </a:solidFill>
                <a:latin typeface="Arial"/>
              </a:rPr>
              <a:t>‘When Questioned’</a:t>
            </a:r>
          </a:p>
          <a:p>
            <a:pPr marL="0" indent="0" algn="ctr">
              <a:buNone/>
              <a:defRPr/>
            </a:pPr>
            <a:endParaRPr lang="en-GB" altLang="en-US" kern="0" dirty="0">
              <a:solidFill>
                <a:srgbClr val="000000"/>
              </a:solidFill>
              <a:latin typeface="Arial"/>
            </a:endParaRPr>
          </a:p>
          <a:p>
            <a:pPr marL="0" indent="0" algn="ctr">
              <a:buNone/>
              <a:defRPr/>
            </a:pPr>
            <a:r>
              <a:rPr lang="en-GB" altLang="en-US" kern="0" dirty="0">
                <a:solidFill>
                  <a:srgbClr val="000000"/>
                </a:solidFill>
                <a:latin typeface="Arial"/>
              </a:rPr>
              <a:t>Indicates an intention to ask questions about an offence</a:t>
            </a: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p:txBody>
      </p:sp>
      <p:sp>
        <p:nvSpPr>
          <p:cNvPr id="23555" name="TextBox 5"/>
          <p:cNvSpPr txBox="1">
            <a:spLocks noChangeArrowheads="1"/>
          </p:cNvSpPr>
          <p:nvPr/>
        </p:nvSpPr>
        <p:spPr bwMode="auto">
          <a:xfrm>
            <a:off x="0" y="230761"/>
            <a:ext cx="7273925" cy="646112"/>
          </a:xfrm>
          <a:prstGeom prst="rect">
            <a:avLst/>
          </a:prstGeom>
          <a:solidFill>
            <a:schemeClr val="accent6">
              <a:lumMod val="60000"/>
              <a:lumOff val="4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Cautions – The Difference </a:t>
            </a:r>
          </a:p>
        </p:txBody>
      </p:sp>
      <p:sp>
        <p:nvSpPr>
          <p:cNvPr id="5" name="TextBox 4">
            <a:extLst>
              <a:ext uri="{FF2B5EF4-FFF2-40B4-BE49-F238E27FC236}">
                <a16:creationId xmlns:a16="http://schemas.microsoft.com/office/drawing/2014/main" id="{71CF7767-62E2-3D48-AE1E-F2E7C26E5B35}"/>
              </a:ext>
            </a:extLst>
          </p:cNvPr>
          <p:cNvSpPr txBox="1"/>
          <p:nvPr/>
        </p:nvSpPr>
        <p:spPr>
          <a:xfrm>
            <a:off x="6901098" y="1868018"/>
            <a:ext cx="4266574" cy="2308324"/>
          </a:xfrm>
          <a:prstGeom prst="rect">
            <a:avLst/>
          </a:prstGeom>
          <a:noFill/>
        </p:spPr>
        <p:txBody>
          <a:bodyPr wrap="square">
            <a:spAutoFit/>
          </a:bodyPr>
          <a:lstStyle/>
          <a:p>
            <a:pPr marL="0" indent="0" algn="ctr">
              <a:buNone/>
              <a:defRPr/>
            </a:pPr>
            <a:r>
              <a:rPr lang="en-GB" altLang="en-US" sz="2400" b="1" kern="0" dirty="0">
                <a:solidFill>
                  <a:srgbClr val="000000"/>
                </a:solidFill>
                <a:latin typeface="Arial"/>
              </a:rPr>
              <a:t>‘Now’</a:t>
            </a:r>
          </a:p>
          <a:p>
            <a:pPr marL="0" indent="0" algn="ctr">
              <a:buNone/>
              <a:defRPr/>
            </a:pPr>
            <a:endParaRPr lang="en-GB" altLang="en-US" sz="2400" kern="0" dirty="0">
              <a:solidFill>
                <a:srgbClr val="000000"/>
              </a:solidFill>
              <a:latin typeface="Arial"/>
            </a:endParaRPr>
          </a:p>
          <a:p>
            <a:pPr marL="0" indent="0" algn="ctr">
              <a:buNone/>
              <a:defRPr/>
            </a:pPr>
            <a:r>
              <a:rPr lang="en-GB" altLang="en-US" sz="2400" kern="0" dirty="0">
                <a:solidFill>
                  <a:srgbClr val="000000"/>
                </a:solidFill>
                <a:latin typeface="Arial"/>
              </a:rPr>
              <a:t>At the conclusion of the process, when a person is reported or charged with an offence</a:t>
            </a:r>
          </a:p>
        </p:txBody>
      </p:sp>
      <p:pic>
        <p:nvPicPr>
          <p:cNvPr id="12290" name="Picture 2" descr="35,470 Traffic Ticket Stock Photos, Pictures &amp; Royalty-Free Images - iStock">
            <a:extLst>
              <a:ext uri="{FF2B5EF4-FFF2-40B4-BE49-F238E27FC236}">
                <a16:creationId xmlns:a16="http://schemas.microsoft.com/office/drawing/2014/main" id="{4E12BC55-18B5-7B4F-854B-431F82595D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0837" y="4466339"/>
            <a:ext cx="3259062" cy="21609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nterview under caution - can I use a prepared statement? - VHS Fletchers  Solicitors">
            <a:extLst>
              <a:ext uri="{FF2B5EF4-FFF2-40B4-BE49-F238E27FC236}">
                <a16:creationId xmlns:a16="http://schemas.microsoft.com/office/drawing/2014/main" id="{0A228F13-C8E9-3F44-85FA-3EEC8E426A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5383" y="4384739"/>
            <a:ext cx="3369877" cy="224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txBox="1">
            <a:spLocks noChangeArrowheads="1"/>
          </p:cNvSpPr>
          <p:nvPr>
            <p:custDataLst>
              <p:tags r:id="rId1"/>
            </p:custDataLst>
          </p:nvPr>
        </p:nvSpPr>
        <p:spPr bwMode="auto">
          <a:xfrm>
            <a:off x="2246448" y="-1395075"/>
            <a:ext cx="7773988"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br>
              <a:rPr lang="en-GB" altLang="en-US" sz="3200" b="1" kern="0" dirty="0">
                <a:solidFill>
                  <a:srgbClr val="000099"/>
                </a:solidFill>
                <a:latin typeface="Arial"/>
              </a:rPr>
            </a:br>
            <a:br>
              <a:rPr lang="en-GB" altLang="en-US" sz="3200" b="1" kern="0" dirty="0">
                <a:solidFill>
                  <a:srgbClr val="000099"/>
                </a:solidFill>
                <a:latin typeface="Arial"/>
              </a:rPr>
            </a:br>
            <a:br>
              <a:rPr lang="en-GB" altLang="en-US" sz="3200" b="1" kern="0" dirty="0">
                <a:solidFill>
                  <a:srgbClr val="000099"/>
                </a:solidFill>
                <a:latin typeface="Arial"/>
              </a:rPr>
            </a:br>
            <a:r>
              <a:rPr lang="en-GB" altLang="en-US" sz="3200" b="1" kern="0" dirty="0">
                <a:solidFill>
                  <a:srgbClr val="FF0000"/>
                </a:solidFill>
                <a:latin typeface="Arial"/>
              </a:rPr>
              <a:t>Necessity to arrest – Why?</a:t>
            </a:r>
            <a:br>
              <a:rPr lang="en-GB" altLang="en-US" sz="3200" kern="0" dirty="0">
                <a:solidFill>
                  <a:srgbClr val="FF0000"/>
                </a:solidFill>
                <a:latin typeface="Arial"/>
              </a:rPr>
            </a:br>
            <a:endParaRPr lang="en-GB" altLang="en-US" sz="3200" b="1" kern="0" dirty="0">
              <a:solidFill>
                <a:srgbClr val="000099"/>
              </a:solidFill>
              <a:latin typeface="Arial"/>
            </a:endParaRPr>
          </a:p>
        </p:txBody>
      </p:sp>
      <p:sp>
        <p:nvSpPr>
          <p:cNvPr id="5" name="TextBox 4"/>
          <p:cNvSpPr txBox="1"/>
          <p:nvPr/>
        </p:nvSpPr>
        <p:spPr>
          <a:xfrm>
            <a:off x="2171564" y="250221"/>
            <a:ext cx="7848872" cy="615553"/>
          </a:xfrm>
          <a:prstGeom prst="rect">
            <a:avLst/>
          </a:prstGeom>
          <a:solidFill>
            <a:schemeClr val="tx1"/>
          </a:solidFill>
        </p:spPr>
        <p:txBody>
          <a:bodyPr wrap="square" rtlCol="0">
            <a:spAutoFit/>
          </a:bodyPr>
          <a:lstStyle/>
          <a:p>
            <a:pPr algn="ctr"/>
            <a:r>
              <a:rPr lang="en-GB" sz="3400" b="1" dirty="0">
                <a:solidFill>
                  <a:schemeClr val="bg1"/>
                </a:solidFill>
              </a:rPr>
              <a:t>Section 24 PACE 1984 &amp; PACE Code G</a:t>
            </a:r>
          </a:p>
        </p:txBody>
      </p:sp>
      <p:pic>
        <p:nvPicPr>
          <p:cNvPr id="13316" name="Picture 4" descr="Necessity Criteria: Why Failure To Consider Alternatives to Arrest is a  Police Abuse of Power – Iain Gould- Actions Against the Police Solicitor">
            <a:extLst>
              <a:ext uri="{FF2B5EF4-FFF2-40B4-BE49-F238E27FC236}">
                <a16:creationId xmlns:a16="http://schemas.microsoft.com/office/drawing/2014/main" id="{2EEC00A2-0AD0-264A-864F-5AF85CDC3F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7784" y="2780314"/>
            <a:ext cx="6156432" cy="3447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8760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335549" y="391986"/>
          <a:ext cx="9520901" cy="6074027"/>
        </p:xfrm>
        <a:graphic>
          <a:graphicData uri="http://schemas.openxmlformats.org/drawingml/2006/table">
            <a:tbl>
              <a:tblPr firstRow="1" bandRow="1">
                <a:tableStyleId>{5FD0F851-EC5A-4D38-B0AD-8093EC10F338}</a:tableStyleId>
              </a:tblPr>
              <a:tblGrid>
                <a:gridCol w="997907">
                  <a:extLst>
                    <a:ext uri="{9D8B030D-6E8A-4147-A177-3AD203B41FA5}">
                      <a16:colId xmlns:a16="http://schemas.microsoft.com/office/drawing/2014/main" val="20000"/>
                    </a:ext>
                  </a:extLst>
                </a:gridCol>
                <a:gridCol w="2326445">
                  <a:extLst>
                    <a:ext uri="{9D8B030D-6E8A-4147-A177-3AD203B41FA5}">
                      <a16:colId xmlns:a16="http://schemas.microsoft.com/office/drawing/2014/main" val="20001"/>
                    </a:ext>
                  </a:extLst>
                </a:gridCol>
                <a:gridCol w="6196549">
                  <a:extLst>
                    <a:ext uri="{9D8B030D-6E8A-4147-A177-3AD203B41FA5}">
                      <a16:colId xmlns:a16="http://schemas.microsoft.com/office/drawing/2014/main" val="20002"/>
                    </a:ext>
                  </a:extLst>
                </a:gridCol>
              </a:tblGrid>
              <a:tr h="603594">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I</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I</a:t>
                      </a:r>
                      <a:r>
                        <a:rPr lang="en-GB" sz="2000" b="1" dirty="0"/>
                        <a:t>nvestigation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allow prompt</a:t>
                      </a:r>
                      <a:r>
                        <a:rPr lang="en-GB" sz="1400" b="0" baseline="0" dirty="0">
                          <a:solidFill>
                            <a:schemeClr val="tx1"/>
                          </a:solidFill>
                        </a:rPr>
                        <a:t> and effective investigation of the offence or of the conduct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94868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D</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D</a:t>
                      </a:r>
                      <a:r>
                        <a:rPr lang="en-GB" sz="2000" b="1" dirty="0"/>
                        <a:t>isappearance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any prosecution for the offence from being hindered by the disappearance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C</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C</a:t>
                      </a:r>
                      <a:r>
                        <a:rPr lang="en-GB" sz="2000" b="1" dirty="0"/>
                        <a:t>hild</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protect a child or other vulnerable</a:t>
                      </a:r>
                      <a:r>
                        <a:rPr lang="en-GB" sz="1400" b="0" baseline="0" dirty="0">
                          <a:solidFill>
                            <a:schemeClr val="tx1"/>
                          </a:solidFill>
                        </a:rPr>
                        <a:t> person from the relevant person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O</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O</a:t>
                      </a:r>
                      <a:r>
                        <a:rPr lang="en-GB" sz="2000" b="1" dirty="0"/>
                        <a:t>bstruction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an unlawful obstruction of the highway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hysical Injury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a:t>
                      </a:r>
                      <a:r>
                        <a:rPr lang="en-GB" sz="1400" b="0" baseline="0" dirty="0">
                          <a:solidFill>
                            <a:schemeClr val="tx1"/>
                          </a:solidFill>
                        </a:rPr>
                        <a:t> the relevant person causing physical injury to himself or any other person or prevent him suffering physical injury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ublic Decency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committing an offence against public decency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L</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L</a:t>
                      </a:r>
                      <a:r>
                        <a:rPr lang="en-GB" sz="2000" b="1" dirty="0"/>
                        <a:t>oss or Damage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loss of, or damage to property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A</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A</a:t>
                      </a:r>
                      <a:r>
                        <a:rPr lang="en-GB" sz="2000" b="1" dirty="0"/>
                        <a:t>ddress</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enable</a:t>
                      </a:r>
                      <a:r>
                        <a:rPr lang="en-GB" sz="1400" b="0" baseline="0" dirty="0">
                          <a:solidFill>
                            <a:schemeClr val="tx1"/>
                          </a:solidFill>
                        </a:rPr>
                        <a:t> the address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529286">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N</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N</a:t>
                      </a:r>
                      <a:r>
                        <a:rPr lang="en-GB" sz="2000" b="1" dirty="0"/>
                        <a:t>ame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To enable</a:t>
                      </a:r>
                      <a:r>
                        <a:rPr lang="en-GB" sz="1400" b="0" baseline="0" dirty="0">
                          <a:solidFill>
                            <a:schemeClr val="tx1"/>
                          </a:solidFill>
                        </a:rPr>
                        <a:t> the name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96434" y="1454907"/>
            <a:ext cx="8568952" cy="4401205"/>
          </a:xfrm>
          <a:prstGeom prst="rect">
            <a:avLst/>
          </a:prstGeom>
          <a:solidFill>
            <a:schemeClr val="accent6"/>
          </a:solidFill>
        </p:spPr>
        <p:txBody>
          <a:bodyPr wrap="square">
            <a:spAutoFit/>
          </a:bodyPr>
          <a:lstStyle/>
          <a:p>
            <a:r>
              <a:rPr lang="en-GB" sz="2000" dirty="0">
                <a:solidFill>
                  <a:srgbClr val="002060"/>
                </a:solidFill>
              </a:rPr>
              <a:t>A person </a:t>
            </a:r>
            <a:r>
              <a:rPr lang="en-GB" sz="2000" dirty="0">
                <a:solidFill>
                  <a:srgbClr val="FF0000"/>
                </a:solidFill>
              </a:rPr>
              <a:t>other than a constable </a:t>
            </a:r>
            <a:r>
              <a:rPr lang="en-GB" sz="2000" dirty="0">
                <a:solidFill>
                  <a:srgbClr val="002060"/>
                </a:solidFill>
              </a:rPr>
              <a:t>may arrest without warrant anyone who:</a:t>
            </a:r>
          </a:p>
          <a:p>
            <a:endParaRPr lang="en-GB" sz="2000" dirty="0">
              <a:solidFill>
                <a:srgbClr val="002060"/>
              </a:solidFill>
            </a:endParaRPr>
          </a:p>
          <a:p>
            <a:pPr algn="ctr"/>
            <a:r>
              <a:rPr lang="en-GB" sz="2000" dirty="0">
                <a:solidFill>
                  <a:srgbClr val="002060"/>
                </a:solidFill>
              </a:rPr>
              <a:t>Is in the act of committing an indictable or triable either way offence </a:t>
            </a:r>
          </a:p>
          <a:p>
            <a:pPr algn="ctr"/>
            <a:r>
              <a:rPr lang="en-GB" sz="2000" b="1" dirty="0">
                <a:solidFill>
                  <a:srgbClr val="002060"/>
                </a:solidFill>
              </a:rPr>
              <a:t>OR</a:t>
            </a:r>
          </a:p>
          <a:p>
            <a:pPr algn="ctr"/>
            <a:r>
              <a:rPr lang="en-GB" sz="2000" dirty="0">
                <a:solidFill>
                  <a:srgbClr val="002060"/>
                </a:solidFill>
              </a:rPr>
              <a:t>They have reasonable grounds for suspecting to be committing an indictable offence or triable either way offence.</a:t>
            </a:r>
          </a:p>
          <a:p>
            <a:endParaRPr lang="en-GB" sz="2000" dirty="0">
              <a:solidFill>
                <a:srgbClr val="002060"/>
              </a:solidFill>
            </a:endParaRPr>
          </a:p>
          <a:p>
            <a:r>
              <a:rPr lang="en-GB" sz="2000" dirty="0">
                <a:solidFill>
                  <a:srgbClr val="002060"/>
                </a:solidFill>
              </a:rPr>
              <a:t>Where such an offence has been committed, a person </a:t>
            </a:r>
            <a:r>
              <a:rPr lang="en-GB" sz="2000" dirty="0">
                <a:solidFill>
                  <a:srgbClr val="FF0000"/>
                </a:solidFill>
              </a:rPr>
              <a:t>other than a constable</a:t>
            </a:r>
            <a:r>
              <a:rPr lang="en-GB" sz="2000" dirty="0">
                <a:solidFill>
                  <a:srgbClr val="002060"/>
                </a:solidFill>
              </a:rPr>
              <a:t>, may arrest without warrant anyone who:</a:t>
            </a:r>
          </a:p>
          <a:p>
            <a:endParaRPr lang="en-GB" sz="2000" dirty="0">
              <a:solidFill>
                <a:srgbClr val="002060"/>
              </a:solidFill>
            </a:endParaRPr>
          </a:p>
          <a:p>
            <a:pPr algn="ctr"/>
            <a:r>
              <a:rPr lang="en-GB" sz="2000" dirty="0">
                <a:solidFill>
                  <a:srgbClr val="002060"/>
                </a:solidFill>
              </a:rPr>
              <a:t>Is guilty of the offence </a:t>
            </a:r>
          </a:p>
          <a:p>
            <a:pPr algn="ctr"/>
            <a:r>
              <a:rPr lang="en-GB" sz="2000" b="1" dirty="0">
                <a:solidFill>
                  <a:srgbClr val="002060"/>
                </a:solidFill>
              </a:rPr>
              <a:t>OR</a:t>
            </a:r>
          </a:p>
          <a:p>
            <a:pPr algn="ctr"/>
            <a:r>
              <a:rPr lang="en-GB" sz="2000" dirty="0">
                <a:solidFill>
                  <a:srgbClr val="002060"/>
                </a:solidFill>
              </a:rPr>
              <a:t>They have reasonable grounds for suspecting </a:t>
            </a:r>
          </a:p>
          <a:p>
            <a:pPr algn="ctr"/>
            <a:r>
              <a:rPr lang="en-GB" sz="2000" dirty="0">
                <a:solidFill>
                  <a:srgbClr val="002060"/>
                </a:solidFill>
              </a:rPr>
              <a:t>to be guilty of it.</a:t>
            </a:r>
          </a:p>
        </p:txBody>
      </p:sp>
      <p:sp>
        <p:nvSpPr>
          <p:cNvPr id="3" name="TextBox 2"/>
          <p:cNvSpPr txBox="1"/>
          <p:nvPr/>
        </p:nvSpPr>
        <p:spPr>
          <a:xfrm>
            <a:off x="0" y="227786"/>
            <a:ext cx="9961821" cy="584775"/>
          </a:xfrm>
          <a:prstGeom prst="rect">
            <a:avLst/>
          </a:prstGeom>
          <a:solidFill>
            <a:schemeClr val="accent6"/>
          </a:solidFill>
        </p:spPr>
        <p:txBody>
          <a:bodyPr wrap="square" rtlCol="0">
            <a:spAutoFit/>
          </a:bodyPr>
          <a:lstStyle/>
          <a:p>
            <a:pPr algn="ctr"/>
            <a:r>
              <a:rPr lang="en-GB" sz="3200" b="1" dirty="0">
                <a:solidFill>
                  <a:schemeClr val="bg1"/>
                </a:solidFill>
              </a:rPr>
              <a:t>Section 24A(3) Police &amp; Criminal Evidence Act 1984</a:t>
            </a:r>
          </a:p>
        </p:txBody>
      </p:sp>
      <p:pic>
        <p:nvPicPr>
          <p:cNvPr id="14340" name="Picture 4" descr="How to Make a Citizen's Arrest (with Pictures) - wikiHow">
            <a:extLst>
              <a:ext uri="{FF2B5EF4-FFF2-40B4-BE49-F238E27FC236}">
                <a16:creationId xmlns:a16="http://schemas.microsoft.com/office/drawing/2014/main" id="{594BAFB1-970E-344A-AFB3-39300D04B4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7171" y="417390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483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55540" y="1223684"/>
            <a:ext cx="8280920" cy="2862322"/>
          </a:xfrm>
          <a:prstGeom prst="rect">
            <a:avLst/>
          </a:prstGeom>
        </p:spPr>
        <p:txBody>
          <a:bodyPr wrap="square">
            <a:spAutoFit/>
          </a:bodyPr>
          <a:lstStyle/>
          <a:p>
            <a:pPr algn="ctr"/>
            <a:r>
              <a:rPr lang="en-GB" sz="2000" dirty="0">
                <a:solidFill>
                  <a:srgbClr val="002060"/>
                </a:solidFill>
              </a:rPr>
              <a:t>The power of arrest is </a:t>
            </a:r>
            <a:r>
              <a:rPr lang="en-GB" sz="2000" b="1" u="sng" dirty="0">
                <a:solidFill>
                  <a:schemeClr val="accent6">
                    <a:lumMod val="75000"/>
                  </a:schemeClr>
                </a:solidFill>
              </a:rPr>
              <a:t>ONLY</a:t>
            </a:r>
            <a:r>
              <a:rPr lang="en-GB" sz="2000" dirty="0">
                <a:solidFill>
                  <a:srgbClr val="002060"/>
                </a:solidFill>
              </a:rPr>
              <a:t> exercisable if:</a:t>
            </a:r>
          </a:p>
          <a:p>
            <a:pPr algn="ctr"/>
            <a:endParaRPr lang="en-GB" sz="2000" dirty="0">
              <a:solidFill>
                <a:srgbClr val="002060"/>
              </a:solidFill>
            </a:endParaRPr>
          </a:p>
          <a:p>
            <a:pPr algn="ctr"/>
            <a:r>
              <a:rPr lang="en-GB" sz="2000" dirty="0">
                <a:solidFill>
                  <a:srgbClr val="002060"/>
                </a:solidFill>
              </a:rPr>
              <a:t>It appears to the person making the arrest that it is not reasonable practicable for a Constable to make it instead</a:t>
            </a:r>
          </a:p>
          <a:p>
            <a:pPr algn="ctr"/>
            <a:endParaRPr lang="en-GB" sz="2000" dirty="0">
              <a:solidFill>
                <a:srgbClr val="002060"/>
              </a:solidFill>
            </a:endParaRPr>
          </a:p>
          <a:p>
            <a:pPr algn="ctr"/>
            <a:r>
              <a:rPr lang="en-GB" sz="2000" b="1" dirty="0">
                <a:solidFill>
                  <a:schemeClr val="accent6">
                    <a:lumMod val="75000"/>
                  </a:schemeClr>
                </a:solidFill>
              </a:rPr>
              <a:t>AND</a:t>
            </a:r>
            <a:br>
              <a:rPr lang="en-GB" sz="2000" b="1" dirty="0">
                <a:solidFill>
                  <a:srgbClr val="FF0000"/>
                </a:solidFill>
              </a:rPr>
            </a:br>
            <a:br>
              <a:rPr lang="en-GB" sz="2000" b="1" dirty="0">
                <a:solidFill>
                  <a:srgbClr val="FF0000"/>
                </a:solidFill>
              </a:rPr>
            </a:br>
            <a:r>
              <a:rPr lang="en-GB" sz="2000" dirty="0">
                <a:solidFill>
                  <a:srgbClr val="002060"/>
                </a:solidFill>
              </a:rPr>
              <a:t>The person making the arrest has </a:t>
            </a:r>
            <a:r>
              <a:rPr lang="en-GB" sz="2000" dirty="0">
                <a:solidFill>
                  <a:schemeClr val="accent6">
                    <a:lumMod val="75000"/>
                  </a:schemeClr>
                </a:solidFill>
              </a:rPr>
              <a:t>reasonable grounds for believing </a:t>
            </a:r>
            <a:r>
              <a:rPr lang="en-GB" sz="2000" dirty="0">
                <a:solidFill>
                  <a:srgbClr val="002060"/>
                </a:solidFill>
              </a:rPr>
              <a:t>that the arrest is necessary to prevent the person being arrested:-</a:t>
            </a:r>
          </a:p>
        </p:txBody>
      </p:sp>
      <p:sp>
        <p:nvSpPr>
          <p:cNvPr id="3" name="TextBox 2"/>
          <p:cNvSpPr txBox="1"/>
          <p:nvPr/>
        </p:nvSpPr>
        <p:spPr>
          <a:xfrm>
            <a:off x="0" y="167826"/>
            <a:ext cx="10561427" cy="584775"/>
          </a:xfrm>
          <a:prstGeom prst="rect">
            <a:avLst/>
          </a:prstGeom>
          <a:solidFill>
            <a:schemeClr val="accent6"/>
          </a:solidFill>
        </p:spPr>
        <p:txBody>
          <a:bodyPr wrap="square" rtlCol="0">
            <a:spAutoFit/>
          </a:bodyPr>
          <a:lstStyle/>
          <a:p>
            <a:pPr algn="ctr"/>
            <a:r>
              <a:rPr lang="en-GB" sz="3200" b="1" dirty="0">
                <a:solidFill>
                  <a:schemeClr val="bg1"/>
                </a:solidFill>
              </a:rPr>
              <a:t>When can a member of the public arrest someone?</a:t>
            </a:r>
          </a:p>
        </p:txBody>
      </p:sp>
      <p:sp>
        <p:nvSpPr>
          <p:cNvPr id="6" name="TextBox 5">
            <a:extLst>
              <a:ext uri="{FF2B5EF4-FFF2-40B4-BE49-F238E27FC236}">
                <a16:creationId xmlns:a16="http://schemas.microsoft.com/office/drawing/2014/main" id="{F15ABFAA-1C93-A141-A6CB-C25BFD38029A}"/>
              </a:ext>
            </a:extLst>
          </p:cNvPr>
          <p:cNvSpPr txBox="1"/>
          <p:nvPr/>
        </p:nvSpPr>
        <p:spPr>
          <a:xfrm>
            <a:off x="352269" y="4954027"/>
            <a:ext cx="2080428" cy="1477328"/>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Causing physical injury to themselves or any other person</a:t>
            </a:r>
          </a:p>
        </p:txBody>
      </p:sp>
      <p:sp>
        <p:nvSpPr>
          <p:cNvPr id="8" name="TextBox 7">
            <a:extLst>
              <a:ext uri="{FF2B5EF4-FFF2-40B4-BE49-F238E27FC236}">
                <a16:creationId xmlns:a16="http://schemas.microsoft.com/office/drawing/2014/main" id="{F49436E5-4952-A244-BEC4-D7A30EFD3039}"/>
              </a:ext>
            </a:extLst>
          </p:cNvPr>
          <p:cNvSpPr txBox="1"/>
          <p:nvPr/>
        </p:nvSpPr>
        <p:spPr>
          <a:xfrm>
            <a:off x="3110198" y="4898352"/>
            <a:ext cx="2461706" cy="646331"/>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Suffering physical injury</a:t>
            </a:r>
          </a:p>
        </p:txBody>
      </p:sp>
      <p:sp>
        <p:nvSpPr>
          <p:cNvPr id="10" name="TextBox 9">
            <a:extLst>
              <a:ext uri="{FF2B5EF4-FFF2-40B4-BE49-F238E27FC236}">
                <a16:creationId xmlns:a16="http://schemas.microsoft.com/office/drawing/2014/main" id="{CDFEF0AF-BECC-DF4D-9647-93D74E607EC2}"/>
              </a:ext>
            </a:extLst>
          </p:cNvPr>
          <p:cNvSpPr txBox="1"/>
          <p:nvPr/>
        </p:nvSpPr>
        <p:spPr>
          <a:xfrm>
            <a:off x="6266875" y="4898352"/>
            <a:ext cx="2080428" cy="923330"/>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Causing loss of or damage to property </a:t>
            </a:r>
          </a:p>
        </p:txBody>
      </p:sp>
      <p:sp>
        <p:nvSpPr>
          <p:cNvPr id="12" name="TextBox 11">
            <a:extLst>
              <a:ext uri="{FF2B5EF4-FFF2-40B4-BE49-F238E27FC236}">
                <a16:creationId xmlns:a16="http://schemas.microsoft.com/office/drawing/2014/main" id="{A920D5D1-A913-854C-83AF-1C550AB063E3}"/>
              </a:ext>
            </a:extLst>
          </p:cNvPr>
          <p:cNvSpPr txBox="1"/>
          <p:nvPr/>
        </p:nvSpPr>
        <p:spPr>
          <a:xfrm>
            <a:off x="9042274" y="4954027"/>
            <a:ext cx="2470878" cy="1477328"/>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Making off before a police officer can assume responsibility for them</a:t>
            </a:r>
          </a:p>
        </p:txBody>
      </p:sp>
    </p:spTree>
    <p:extLst>
      <p:ext uri="{BB962C8B-B14F-4D97-AF65-F5344CB8AC3E}">
        <p14:creationId xmlns:p14="http://schemas.microsoft.com/office/powerpoint/2010/main" val="1315289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29" name="Group 5128">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5130" name="Rectangle 5129">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099425" y="1238081"/>
            <a:ext cx="4709345" cy="962953"/>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3800" b="1">
                <a:latin typeface="+mj-lt"/>
                <a:ea typeface="+mj-ea"/>
                <a:cs typeface="+mj-cs"/>
              </a:rPr>
              <a:t>De-Arrest</a:t>
            </a:r>
          </a:p>
        </p:txBody>
      </p:sp>
      <p:sp>
        <p:nvSpPr>
          <p:cNvPr id="5135" name="Rectangle 5134">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3"/>
          <p:cNvSpPr txBox="1">
            <a:spLocks noChangeArrowheads="1"/>
          </p:cNvSpPr>
          <p:nvPr/>
        </p:nvSpPr>
        <p:spPr bwMode="auto">
          <a:xfrm>
            <a:off x="1100736" y="2508105"/>
            <a:ext cx="4709345" cy="363249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0"/>
              </a:spcBef>
              <a:buFont typeface="Arial" panose="020B0604020202020204" pitchFamily="34" charset="0"/>
              <a:buChar char="•"/>
              <a:defRPr/>
            </a:pPr>
            <a:r>
              <a:rPr lang="en-US" altLang="en-US" sz="2000">
                <a:solidFill>
                  <a:schemeClr val="tx1"/>
                </a:solidFill>
                <a:latin typeface="+mn-lt"/>
              </a:rPr>
              <a:t>‘A person arrested by a constable at a place other than a police station shall be released without bail if a constable is satisfied at the time before the person reaches a police station that there are no grounds for keeping him or her under arrest releasing him/her on bail.  The constable must record the fact that this has happened’</a:t>
            </a:r>
          </a:p>
          <a:p>
            <a:pPr indent="-228600" eaLnBrk="1" hangingPunct="1">
              <a:lnSpc>
                <a:spcPct val="90000"/>
              </a:lnSpc>
              <a:spcBef>
                <a:spcPct val="0"/>
              </a:spcBef>
              <a:buFont typeface="Arial" panose="020B0604020202020204" pitchFamily="34" charset="0"/>
              <a:buChar char="•"/>
              <a:defRPr/>
            </a:pPr>
            <a:endParaRPr lang="en-US" altLang="en-US" sz="2000" b="1">
              <a:solidFill>
                <a:schemeClr val="tx1"/>
              </a:solidFill>
              <a:latin typeface="+mn-lt"/>
            </a:endParaRPr>
          </a:p>
          <a:p>
            <a:pPr indent="-228600" eaLnBrk="1" hangingPunct="1">
              <a:lnSpc>
                <a:spcPct val="90000"/>
              </a:lnSpc>
              <a:spcBef>
                <a:spcPct val="0"/>
              </a:spcBef>
              <a:buFont typeface="Arial" panose="020B0604020202020204" pitchFamily="34" charset="0"/>
              <a:buChar char="•"/>
              <a:defRPr/>
            </a:pPr>
            <a:r>
              <a:rPr lang="en-US" altLang="en-US" sz="2000" b="1">
                <a:solidFill>
                  <a:schemeClr val="tx1"/>
                </a:solidFill>
                <a:latin typeface="+mn-lt"/>
              </a:rPr>
              <a:t>Sec 30(7) P.A.C.E.1984</a:t>
            </a:r>
          </a:p>
        </p:txBody>
      </p:sp>
      <p:pic>
        <p:nvPicPr>
          <p:cNvPr id="5122" name="Picture 2" descr="300 Open Handcuffs Photos and Premium High Res Pictures - Getty Images">
            <a:extLst>
              <a:ext uri="{FF2B5EF4-FFF2-40B4-BE49-F238E27FC236}">
                <a16:creationId xmlns:a16="http://schemas.microsoft.com/office/drawing/2014/main" id="{DA3604F9-3152-DC4B-98E0-5445F14329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305" r="11112" b="2"/>
          <a:stretch/>
        </p:blipFill>
        <p:spPr bwMode="auto">
          <a:xfrm>
            <a:off x="6538366" y="1383738"/>
            <a:ext cx="4929098" cy="4756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807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45064" y="525982"/>
            <a:ext cx="4282983" cy="1200361"/>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3600" b="1" kern="1200">
                <a:solidFill>
                  <a:schemeClr val="tx1"/>
                </a:solidFill>
                <a:latin typeface="+mj-lt"/>
                <a:ea typeface="+mj-ea"/>
                <a:cs typeface="+mj-cs"/>
              </a:rPr>
              <a:t>Alternatives to Arrest…</a:t>
            </a:r>
          </a:p>
        </p:txBody>
      </p:sp>
      <p:sp>
        <p:nvSpPr>
          <p:cNvPr id="4105" name="Rectangle 410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3"/>
          <p:cNvSpPr txBox="1">
            <a:spLocks/>
          </p:cNvSpPr>
          <p:nvPr/>
        </p:nvSpPr>
        <p:spPr>
          <a:xfrm>
            <a:off x="645066" y="2031101"/>
            <a:ext cx="4282984" cy="3511943"/>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indent="-228600" defTabSz="914400"/>
            <a:r>
              <a:rPr lang="en-US" sz="1700"/>
              <a:t>No further action- discretion</a:t>
            </a:r>
          </a:p>
          <a:p>
            <a:pPr indent="-228600" defTabSz="914400"/>
            <a:r>
              <a:rPr lang="en-US" sz="1700"/>
              <a:t>Persuade, Advise &amp; Warn</a:t>
            </a:r>
          </a:p>
          <a:p>
            <a:pPr indent="-228600" defTabSz="914400"/>
            <a:r>
              <a:rPr lang="en-US" sz="1700"/>
              <a:t>Caution</a:t>
            </a:r>
          </a:p>
          <a:p>
            <a:pPr indent="-228600" defTabSz="914400"/>
            <a:r>
              <a:rPr lang="en-US" sz="1700"/>
              <a:t>Out of court disposal (fixed penalty notice)</a:t>
            </a:r>
          </a:p>
          <a:p>
            <a:pPr indent="-228600" defTabSz="914400"/>
            <a:r>
              <a:rPr lang="en-US" sz="1700"/>
              <a:t>Youth Referral</a:t>
            </a:r>
          </a:p>
          <a:p>
            <a:pPr indent="-228600" defTabSz="914400"/>
            <a:r>
              <a:rPr lang="en-US" sz="1700"/>
              <a:t>Community Resolutions</a:t>
            </a:r>
          </a:p>
          <a:p>
            <a:pPr indent="-228600" defTabSz="914400"/>
            <a:r>
              <a:rPr lang="en-US" sz="1700"/>
              <a:t>Restorative Justice</a:t>
            </a:r>
          </a:p>
          <a:p>
            <a:pPr indent="-228600" defTabSz="914400"/>
            <a:r>
              <a:rPr lang="en-US" sz="1700"/>
              <a:t>Postal Charge Requsition</a:t>
            </a:r>
          </a:p>
          <a:p>
            <a:pPr indent="-228600" defTabSz="914400"/>
            <a:r>
              <a:rPr lang="en-US" sz="1700"/>
              <a:t>Report for summons</a:t>
            </a:r>
          </a:p>
          <a:p>
            <a:pPr indent="-228600" defTabSz="914400"/>
            <a:r>
              <a:rPr lang="en-US" sz="1700"/>
              <a:t>Voluntary interview</a:t>
            </a:r>
          </a:p>
        </p:txBody>
      </p:sp>
      <p:sp>
        <p:nvSpPr>
          <p:cNvPr id="4107" name="Rectangle 410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Rectangle 410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Rectangle 411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COVID-19 Inspired Alternatives to Arrest and Their Public Reception | R  Street">
            <a:extLst>
              <a:ext uri="{FF2B5EF4-FFF2-40B4-BE49-F238E27FC236}">
                <a16:creationId xmlns:a16="http://schemas.microsoft.com/office/drawing/2014/main" id="{0A0AD7B1-7394-AF72-13A1-7F9F7F74534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87738" y="1398625"/>
            <a:ext cx="5628018" cy="3827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8438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5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500"/>
                                        <p:tgtEl>
                                          <p:spTgt spid="3">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fade">
                                      <p:cBhvr>
                                        <p:cTn id="45" dur="500"/>
                                        <p:tgtEl>
                                          <p:spTgt spid="3">
                                            <p:txEl>
                                              <p:pRg st="8" end="8"/>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3" name="Group 1032">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034" name="Rectangle 1033">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099425" y="1238081"/>
            <a:ext cx="4709345" cy="96295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b="1">
                <a:latin typeface="+mj-lt"/>
                <a:ea typeface="+mj-ea"/>
                <a:cs typeface="+mj-cs"/>
              </a:rPr>
              <a:t>Use of Force</a:t>
            </a:r>
          </a:p>
        </p:txBody>
      </p:sp>
      <p:sp>
        <p:nvSpPr>
          <p:cNvPr id="1039" name="Rectangle 103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3"/>
          <p:cNvSpPr txBox="1">
            <a:spLocks noChangeArrowheads="1"/>
          </p:cNvSpPr>
          <p:nvPr>
            <p:custDataLst>
              <p:tags r:id="rId1"/>
            </p:custDataLst>
          </p:nvPr>
        </p:nvSpPr>
        <p:spPr bwMode="auto">
          <a:xfrm>
            <a:off x="1100736" y="2508105"/>
            <a:ext cx="4709345" cy="363249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571500" indent="-228600" eaLnBrk="1" hangingPunct="1">
              <a:lnSpc>
                <a:spcPct val="90000"/>
              </a:lnSpc>
              <a:spcBef>
                <a:spcPct val="0"/>
              </a:spcBef>
              <a:spcAft>
                <a:spcPts val="3600"/>
              </a:spcAft>
              <a:buFont typeface="Arial" panose="020B0604020202020204" pitchFamily="34" charset="0"/>
              <a:buChar char="•"/>
              <a:defRPr/>
            </a:pPr>
            <a:r>
              <a:rPr lang="en-US" altLang="en-US" sz="2000">
                <a:solidFill>
                  <a:schemeClr val="tx1"/>
                </a:solidFill>
                <a:latin typeface="+mn-lt"/>
              </a:rPr>
              <a:t>S117 PACE</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2000">
                <a:solidFill>
                  <a:schemeClr val="tx1"/>
                </a:solidFill>
                <a:latin typeface="+mn-lt"/>
              </a:rPr>
              <a:t>Common  Law</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2000">
                <a:solidFill>
                  <a:schemeClr val="tx1"/>
                </a:solidFill>
                <a:latin typeface="+mn-lt"/>
              </a:rPr>
              <a:t>S3 Criminal Law Act 1967</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2000">
                <a:solidFill>
                  <a:schemeClr val="tx1"/>
                </a:solidFill>
                <a:latin typeface="+mn-lt"/>
              </a:rPr>
              <a:t>S76 Criminal Justice &amp; Immigration Act 2008</a:t>
            </a: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2000">
              <a:solidFill>
                <a:schemeClr val="tx1"/>
              </a:solidFill>
              <a:latin typeface="+mn-lt"/>
            </a:endParaRP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2000">
              <a:solidFill>
                <a:schemeClr val="tx1"/>
              </a:solidFill>
              <a:latin typeface="+mn-lt"/>
            </a:endParaRP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2000">
              <a:solidFill>
                <a:schemeClr val="tx1"/>
              </a:solidFill>
              <a:latin typeface="+mn-lt"/>
            </a:endParaRPr>
          </a:p>
        </p:txBody>
      </p:sp>
      <p:pic>
        <p:nvPicPr>
          <p:cNvPr id="1026" name="Picture 2" descr="VIDEO: Drama as police arrest man and neighbours step in | Worcester News">
            <a:extLst>
              <a:ext uri="{FF2B5EF4-FFF2-40B4-BE49-F238E27FC236}">
                <a16:creationId xmlns:a16="http://schemas.microsoft.com/office/drawing/2014/main" id="{04AE5366-A138-9848-BF1F-99A546AB490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131" r="16842" b="1"/>
          <a:stretch/>
        </p:blipFill>
        <p:spPr bwMode="auto">
          <a:xfrm>
            <a:off x="6538366" y="1383738"/>
            <a:ext cx="4929098" cy="4756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864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PACE: A Practical Guide to the Police and Criminal Evidence Act 1984 eBook  by Paul Ozin - 9780192575869 | Rakuten Kobo United Kingdom">
            <a:extLst>
              <a:ext uri="{FF2B5EF4-FFF2-40B4-BE49-F238E27FC236}">
                <a16:creationId xmlns:a16="http://schemas.microsoft.com/office/drawing/2014/main" id="{0AFC85CB-7564-874D-8258-AF312929547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232"/>
          <a:stretch/>
        </p:blipFill>
        <p:spPr bwMode="auto">
          <a:xfrm>
            <a:off x="7000744" y="650494"/>
            <a:ext cx="3602006" cy="532414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extBox 2">
            <a:extLst>
              <a:ext uri="{FF2B5EF4-FFF2-40B4-BE49-F238E27FC236}">
                <a16:creationId xmlns:a16="http://schemas.microsoft.com/office/drawing/2014/main" id="{3A10064F-E353-4E0B-85D4-C60E4D160B99}"/>
              </a:ext>
            </a:extLst>
          </p:cNvPr>
          <p:cNvGraphicFramePr/>
          <p:nvPr>
            <p:extLst>
              <p:ext uri="{D42A27DB-BD31-4B8C-83A1-F6EECF244321}">
                <p14:modId xmlns:p14="http://schemas.microsoft.com/office/powerpoint/2010/main" val="211231025"/>
              </p:ext>
            </p:extLst>
          </p:nvPr>
        </p:nvGraphicFramePr>
        <p:xfrm>
          <a:off x="645066" y="2031101"/>
          <a:ext cx="4282984" cy="3511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1AFE3EF7-5F1E-A4DA-012E-81262D37C926}"/>
              </a:ext>
            </a:extLst>
          </p:cNvPr>
          <p:cNvSpPr txBox="1"/>
          <p:nvPr/>
        </p:nvSpPr>
        <p:spPr>
          <a:xfrm>
            <a:off x="470110" y="630830"/>
            <a:ext cx="4698233" cy="769441"/>
          </a:xfrm>
          <a:prstGeom prst="rect">
            <a:avLst/>
          </a:prstGeom>
          <a:noFill/>
        </p:spPr>
        <p:txBody>
          <a:bodyPr wrap="square" rtlCol="0">
            <a:spAutoFit/>
          </a:bodyPr>
          <a:lstStyle/>
          <a:p>
            <a:r>
              <a:rPr lang="en-US" sz="4400" dirty="0"/>
              <a:t>Section 117 </a:t>
            </a:r>
          </a:p>
        </p:txBody>
      </p:sp>
    </p:spTree>
    <p:extLst>
      <p:ext uri="{BB962C8B-B14F-4D97-AF65-F5344CB8AC3E}">
        <p14:creationId xmlns:p14="http://schemas.microsoft.com/office/powerpoint/2010/main" val="283499351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What is Common Law? - YouTube">
            <a:extLst>
              <a:ext uri="{FF2B5EF4-FFF2-40B4-BE49-F238E27FC236}">
                <a16:creationId xmlns:a16="http://schemas.microsoft.com/office/drawing/2014/main" id="{4D79C80D-3E86-B04A-B41A-9F0F5E8E47F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62267" y="1299015"/>
            <a:ext cx="5823350" cy="436189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2A499B55-70BE-4AD0-8500-73748C633871}"/>
              </a:ext>
            </a:extLst>
          </p:cNvPr>
          <p:cNvGraphicFramePr/>
          <p:nvPr/>
        </p:nvGraphicFramePr>
        <p:xfrm>
          <a:off x="156641" y="675369"/>
          <a:ext cx="5234918" cy="55072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06197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4" name="Rectangle 4113">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50FE46F-29DF-9FEF-442C-0381CE0071C6}"/>
              </a:ext>
            </a:extLst>
          </p:cNvPr>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a:latin typeface="+mj-lt"/>
                <a:ea typeface="+mj-ea"/>
                <a:cs typeface="+mj-cs"/>
              </a:rPr>
              <a:t>Section 3 Criminal Law Act 1967 </a:t>
            </a:r>
          </a:p>
        </p:txBody>
      </p:sp>
      <p:sp>
        <p:nvSpPr>
          <p:cNvPr id="4116" name="Rectangle 411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8" name="Rectangle 411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Crime prevention in India : an overview - iPleaders">
            <a:extLst>
              <a:ext uri="{FF2B5EF4-FFF2-40B4-BE49-F238E27FC236}">
                <a16:creationId xmlns:a16="http://schemas.microsoft.com/office/drawing/2014/main" id="{5EEEA305-2A4A-7C4A-A33D-C2FEF4A4D3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8001"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4120" name="Rectangle 411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969D1C60-F117-423F-935A-46265BEE1252}"/>
              </a:ext>
            </a:extLst>
          </p:cNvPr>
          <p:cNvGraphicFramePr/>
          <p:nvPr>
            <p:extLst>
              <p:ext uri="{D42A27DB-BD31-4B8C-83A1-F6EECF244321}">
                <p14:modId xmlns:p14="http://schemas.microsoft.com/office/powerpoint/2010/main" val="1995243476"/>
              </p:ext>
            </p:extLst>
          </p:nvPr>
        </p:nvGraphicFramePr>
        <p:xfrm>
          <a:off x="793661" y="2599509"/>
          <a:ext cx="4530898" cy="363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344337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595BBB47-4088-4571-952B-591DFE399683}"/>
              </a:ext>
            </a:extLst>
          </p:cNvPr>
          <p:cNvGraphicFramePr/>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Criminal Justice and Immigration Act 2008">
            <a:extLst>
              <a:ext uri="{FF2B5EF4-FFF2-40B4-BE49-F238E27FC236}">
                <a16:creationId xmlns:a16="http://schemas.microsoft.com/office/drawing/2014/main" id="{3FE0CBC1-D5CE-964F-BF00-ACB29C86D5C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5895" y="1733550"/>
            <a:ext cx="2400300" cy="3390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264835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8929" y="629266"/>
            <a:ext cx="3505495" cy="162232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mj-lt"/>
                <a:ea typeface="+mj-ea"/>
                <a:cs typeface="+mj-cs"/>
              </a:rPr>
              <a:t>Initial Investigation</a:t>
            </a:r>
          </a:p>
        </p:txBody>
      </p:sp>
      <p:sp>
        <p:nvSpPr>
          <p:cNvPr id="2" name="Rectangle 3"/>
          <p:cNvSpPr txBox="1">
            <a:spLocks noChangeArrowheads="1"/>
          </p:cNvSpPr>
          <p:nvPr/>
        </p:nvSpPr>
        <p:spPr>
          <a:xfrm>
            <a:off x="648931" y="2438400"/>
            <a:ext cx="3505494" cy="378541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pPr>
            <a:r>
              <a:rPr lang="en-US" altLang="en-US" sz="2000" dirty="0"/>
              <a:t>Call received</a:t>
            </a:r>
          </a:p>
          <a:p>
            <a:pPr indent="-228600">
              <a:lnSpc>
                <a:spcPct val="90000"/>
              </a:lnSpc>
            </a:pPr>
            <a:r>
              <a:rPr lang="en-US" altLang="en-US" sz="2000" dirty="0"/>
              <a:t>THRIVE </a:t>
            </a:r>
          </a:p>
          <a:p>
            <a:pPr indent="-228600">
              <a:lnSpc>
                <a:spcPct val="90000"/>
              </a:lnSpc>
            </a:pPr>
            <a:r>
              <a:rPr lang="en-US" altLang="en-US" sz="2000" dirty="0"/>
              <a:t>NDM</a:t>
            </a:r>
          </a:p>
          <a:p>
            <a:pPr marL="114300" indent="0">
              <a:lnSpc>
                <a:spcPct val="90000"/>
              </a:lnSpc>
              <a:buNone/>
            </a:pPr>
            <a:endParaRPr lang="en-US" altLang="en-US" sz="2000" dirty="0"/>
          </a:p>
          <a:p>
            <a:pPr marL="114300" indent="0">
              <a:lnSpc>
                <a:spcPct val="90000"/>
              </a:lnSpc>
              <a:buNone/>
            </a:pPr>
            <a:endParaRPr lang="en-US" altLang="en-US" sz="2000" dirty="0"/>
          </a:p>
          <a:p>
            <a:pPr marL="114300" indent="0">
              <a:lnSpc>
                <a:spcPct val="90000"/>
              </a:lnSpc>
              <a:buNone/>
            </a:pPr>
            <a:r>
              <a:rPr lang="en-US" altLang="en-US" sz="2000" dirty="0"/>
              <a:t>….So what next?</a:t>
            </a:r>
          </a:p>
        </p:txBody>
      </p:sp>
      <p:pic>
        <p:nvPicPr>
          <p:cNvPr id="5" name="Picture 4"/>
          <p:cNvPicPr>
            <a:picLocks noChangeAspect="1"/>
          </p:cNvPicPr>
          <p:nvPr/>
        </p:nvPicPr>
        <p:blipFill>
          <a:blip r:embed="rId3"/>
          <a:stretch>
            <a:fillRect/>
          </a:stretch>
        </p:blipFill>
        <p:spPr>
          <a:xfrm>
            <a:off x="5405862" y="1741964"/>
            <a:ext cx="6019331" cy="3370825"/>
          </a:xfrm>
          <a:prstGeom prst="rect">
            <a:avLst/>
          </a:prstGeom>
          <a:effectLst/>
        </p:spPr>
      </p:pic>
    </p:spTree>
    <p:extLst>
      <p:ext uri="{BB962C8B-B14F-4D97-AF65-F5344CB8AC3E}">
        <p14:creationId xmlns:p14="http://schemas.microsoft.com/office/powerpoint/2010/main" val="54294934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297762" y="329184"/>
            <a:ext cx="6251110"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600" b="1">
                <a:latin typeface="+mj-lt"/>
                <a:ea typeface="+mj-ea"/>
                <a:cs typeface="+mj-cs"/>
              </a:rPr>
              <a:t>National Crime Recording Standards (NCRS)</a:t>
            </a:r>
          </a:p>
        </p:txBody>
      </p:sp>
      <p:pic>
        <p:nvPicPr>
          <p:cNvPr id="2050" name="Picture 2" descr="National Crime Recording Standards in England and Wales - Wikipedia">
            <a:extLst>
              <a:ext uri="{FF2B5EF4-FFF2-40B4-BE49-F238E27FC236}">
                <a16:creationId xmlns:a16="http://schemas.microsoft.com/office/drawing/2014/main" id="{8584FDB9-A429-1347-A92E-F1473BA5A7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01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Rectangle 3"/>
          <p:cNvSpPr txBox="1">
            <a:spLocks noChangeArrowheads="1"/>
          </p:cNvSpPr>
          <p:nvPr/>
        </p:nvSpPr>
        <p:spPr>
          <a:xfrm>
            <a:off x="5297762" y="2706624"/>
            <a:ext cx="6251110" cy="34838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228600" fontAlgn="auto">
              <a:lnSpc>
                <a:spcPct val="90000"/>
              </a:lnSpc>
              <a:spcBef>
                <a:spcPct val="20000"/>
              </a:spcBef>
              <a:spcAft>
                <a:spcPts val="0"/>
              </a:spcAft>
              <a:buClrTx/>
              <a:buSzTx/>
              <a:tabLst/>
              <a:defRPr/>
            </a:pPr>
            <a:r>
              <a:rPr kumimoji="0" lang="en-US" altLang="en-US" sz="2000" b="1" i="0" u="none" strike="noStrike" cap="none" spc="0" normalizeH="0" baseline="0" noProof="0">
                <a:ln>
                  <a:noFill/>
                </a:ln>
                <a:effectLst/>
                <a:uLnTx/>
                <a:uFillTx/>
              </a:rPr>
              <a:t>The 3 basic principles are:</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All reports from victims, witnesses or third parties will result in creation of an incident report</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An incident will be recorded as a crime if, on the balance of probability</a:t>
            </a:r>
            <a:r>
              <a:rPr lang="en-US" altLang="en-US" sz="2000"/>
              <a:t> </a:t>
            </a:r>
            <a:r>
              <a:rPr lang="en-US" altLang="en-US" sz="2000" b="1"/>
              <a:t>(a) </a:t>
            </a:r>
            <a:r>
              <a:rPr lang="en-US" altLang="en-US" sz="2000"/>
              <a:t>t</a:t>
            </a:r>
            <a:r>
              <a:rPr kumimoji="0" lang="en-US" altLang="en-US" sz="2000" b="0" i="0" u="none" strike="noStrike" cap="none" spc="0" normalizeH="0" baseline="0" noProof="0">
                <a:ln>
                  <a:noFill/>
                </a:ln>
                <a:effectLst/>
                <a:uLnTx/>
                <a:uFillTx/>
              </a:rPr>
              <a:t>he circumstances as reported amount to a crime by law and                        </a:t>
            </a:r>
            <a:r>
              <a:rPr kumimoji="0" lang="en-US" altLang="en-US" sz="2000" b="1" i="0" u="none" strike="noStrike" cap="none" spc="0" normalizeH="0" baseline="0" noProof="0">
                <a:ln>
                  <a:noFill/>
                </a:ln>
                <a:effectLst/>
                <a:uLnTx/>
                <a:uFillTx/>
              </a:rPr>
              <a:t>(b) </a:t>
            </a:r>
            <a:r>
              <a:rPr kumimoji="0" lang="en-US" altLang="en-US" sz="2000" b="0" i="0" u="none" strike="noStrike" cap="none" spc="0" normalizeH="0" baseline="0" noProof="0">
                <a:ln>
                  <a:noFill/>
                </a:ln>
                <a:effectLst/>
                <a:uLnTx/>
                <a:uFillTx/>
              </a:rPr>
              <a:t>there is no credible evidence to the contrary</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Once recorded, a crime will remain recorded unless there is credible evidence to disprove that a crime has occurred</a:t>
            </a: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p:txBody>
      </p:sp>
    </p:spTree>
    <p:extLst>
      <p:ext uri="{BB962C8B-B14F-4D97-AF65-F5344CB8AC3E}">
        <p14:creationId xmlns:p14="http://schemas.microsoft.com/office/powerpoint/2010/main" val="286014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a:xfrm>
            <a:off x="371342" y="1356048"/>
            <a:ext cx="6115574" cy="414590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130000"/>
              </a:lnSpc>
              <a:buFontTx/>
              <a:buNone/>
            </a:pPr>
            <a:r>
              <a:rPr lang="en-GB" altLang="en-US" sz="2600" dirty="0">
                <a:ea typeface="ＭＳ Ｐゴシック" panose="020B0600070205080204" pitchFamily="34" charset="-128"/>
              </a:rPr>
              <a:t>Reasons </a:t>
            </a:r>
            <a:r>
              <a:rPr lang="en-GB" altLang="en-US" sz="2600" b="1" dirty="0">
                <a:solidFill>
                  <a:srgbClr val="FF0000"/>
                </a:solidFill>
                <a:ea typeface="ＭＳ Ｐゴシック" panose="020B0600070205080204" pitchFamily="34" charset="-128"/>
              </a:rPr>
              <a:t>not </a:t>
            </a:r>
            <a:r>
              <a:rPr lang="en-GB" altLang="en-US" sz="2600" dirty="0">
                <a:ea typeface="ＭＳ Ｐゴシック" panose="020B0600070205080204" pitchFamily="34" charset="-128"/>
              </a:rPr>
              <a:t>to record a crime:</a:t>
            </a:r>
          </a:p>
          <a:p>
            <a:pPr>
              <a:lnSpc>
                <a:spcPct val="130000"/>
              </a:lnSpc>
              <a:buFontTx/>
              <a:buNone/>
            </a:pPr>
            <a:endParaRPr lang="en-GB" altLang="en-US" sz="2600" dirty="0">
              <a:ea typeface="ＭＳ Ｐゴシック" panose="020B0600070205080204" pitchFamily="34" charset="-128"/>
            </a:endParaRPr>
          </a:p>
          <a:p>
            <a:pPr>
              <a:lnSpc>
                <a:spcPct val="130000"/>
              </a:lnSpc>
            </a:pPr>
            <a:r>
              <a:rPr lang="en-GB" altLang="en-US" sz="2600" dirty="0">
                <a:ea typeface="ＭＳ Ｐゴシック" panose="020B0600070205080204" pitchFamily="34" charset="-128"/>
              </a:rPr>
              <a:t>The incident reported does not amount to a crime in law</a:t>
            </a:r>
          </a:p>
          <a:p>
            <a:pPr>
              <a:lnSpc>
                <a:spcPct val="130000"/>
              </a:lnSpc>
            </a:pPr>
            <a:r>
              <a:rPr lang="en-GB" altLang="en-US" sz="2600" dirty="0">
                <a:ea typeface="ＭＳ Ｐゴシック" panose="020B0600070205080204" pitchFamily="34" charset="-128"/>
              </a:rPr>
              <a:t>The initial incident report is not confirmed by the victim</a:t>
            </a:r>
          </a:p>
          <a:p>
            <a:pPr>
              <a:lnSpc>
                <a:spcPct val="130000"/>
              </a:lnSpc>
            </a:pPr>
            <a:r>
              <a:rPr lang="en-GB" altLang="en-US" sz="2600" dirty="0">
                <a:ea typeface="ＭＳ Ｐゴシック" panose="020B0600070205080204" pitchFamily="34" charset="-128"/>
              </a:rPr>
              <a:t>On the balance of probabilities a crime has not been committed</a:t>
            </a:r>
          </a:p>
          <a:p>
            <a:pPr>
              <a:lnSpc>
                <a:spcPct val="130000"/>
              </a:lnSpc>
            </a:pPr>
            <a:endParaRPr lang="en-GB" altLang="en-US" sz="2400" dirty="0">
              <a:ea typeface="ＭＳ Ｐゴシック" panose="020B0600070205080204" pitchFamily="34" charset="-128"/>
            </a:endParaRPr>
          </a:p>
          <a:p>
            <a:pPr>
              <a:lnSpc>
                <a:spcPct val="130000"/>
              </a:lnSpc>
            </a:pPr>
            <a:endParaRPr lang="en-GB" altLang="en-US" sz="2400" dirty="0">
              <a:ea typeface="ＭＳ Ｐゴシック" panose="020B0600070205080204" pitchFamily="34" charset="-128"/>
            </a:endParaRPr>
          </a:p>
          <a:p>
            <a:pPr>
              <a:lnSpc>
                <a:spcPct val="130000"/>
              </a:lnSpc>
              <a:buFontTx/>
              <a:buNone/>
            </a:pPr>
            <a:endParaRPr lang="en-GB" altLang="en-US" sz="2400" dirty="0">
              <a:ea typeface="ＭＳ Ｐゴシック" panose="020B0600070205080204" pitchFamily="34" charset="-128"/>
            </a:endParaRPr>
          </a:p>
        </p:txBody>
      </p:sp>
      <p:sp>
        <p:nvSpPr>
          <p:cNvPr id="4" name="TextBox 3"/>
          <p:cNvSpPr txBox="1"/>
          <p:nvPr/>
        </p:nvSpPr>
        <p:spPr>
          <a:xfrm>
            <a:off x="0" y="227985"/>
            <a:ext cx="9527459" cy="584775"/>
          </a:xfrm>
          <a:prstGeom prst="rect">
            <a:avLst/>
          </a:prstGeom>
          <a:solidFill>
            <a:schemeClr val="accent1">
              <a:lumMod val="40000"/>
              <a:lumOff val="60000"/>
            </a:schemeClr>
          </a:solidFill>
        </p:spPr>
        <p:txBody>
          <a:bodyPr wrap="square" rtlCol="0">
            <a:spAutoFit/>
          </a:bodyPr>
          <a:lstStyle/>
          <a:p>
            <a:pPr algn="ctr"/>
            <a:r>
              <a:rPr lang="en-GB" sz="3200" b="1" dirty="0">
                <a:solidFill>
                  <a:schemeClr val="bg1"/>
                </a:solidFill>
              </a:rPr>
              <a:t>National Crime Recording Standards (NCRS)</a:t>
            </a:r>
          </a:p>
        </p:txBody>
      </p:sp>
      <p:pic>
        <p:nvPicPr>
          <p:cNvPr id="5" name="Picture 4"/>
          <p:cNvPicPr>
            <a:picLocks noChangeAspect="1"/>
          </p:cNvPicPr>
          <p:nvPr/>
        </p:nvPicPr>
        <p:blipFill>
          <a:blip r:embed="rId3"/>
          <a:stretch>
            <a:fillRect/>
          </a:stretch>
        </p:blipFill>
        <p:spPr>
          <a:xfrm>
            <a:off x="7288617" y="1804716"/>
            <a:ext cx="3395213" cy="3395213"/>
          </a:xfrm>
          <a:prstGeom prst="rect">
            <a:avLst/>
          </a:prstGeom>
        </p:spPr>
      </p:pic>
    </p:spTree>
    <p:extLst>
      <p:ext uri="{BB962C8B-B14F-4D97-AF65-F5344CB8AC3E}">
        <p14:creationId xmlns:p14="http://schemas.microsoft.com/office/powerpoint/2010/main" val="2925704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a:xfrm>
            <a:off x="158585" y="970833"/>
            <a:ext cx="7515927" cy="1724833"/>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crime is committed</a:t>
            </a:r>
          </a:p>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known criminal operates</a:t>
            </a:r>
          </a:p>
        </p:txBody>
      </p:sp>
      <p:sp>
        <p:nvSpPr>
          <p:cNvPr id="4" name="TextBox 3"/>
          <p:cNvSpPr txBox="1"/>
          <p:nvPr/>
        </p:nvSpPr>
        <p:spPr>
          <a:xfrm>
            <a:off x="0" y="174800"/>
            <a:ext cx="9527459"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Modus Operandi (M.O.)</a:t>
            </a:r>
          </a:p>
        </p:txBody>
      </p:sp>
      <p:sp>
        <p:nvSpPr>
          <p:cNvPr id="2" name="TextBox 1">
            <a:extLst>
              <a:ext uri="{FF2B5EF4-FFF2-40B4-BE49-F238E27FC236}">
                <a16:creationId xmlns:a16="http://schemas.microsoft.com/office/drawing/2014/main" id="{DDB4A8EA-E354-794B-BFC9-D26E7854324B}"/>
              </a:ext>
            </a:extLst>
          </p:cNvPr>
          <p:cNvSpPr txBox="1"/>
          <p:nvPr/>
        </p:nvSpPr>
        <p:spPr>
          <a:xfrm rot="21017154">
            <a:off x="4198775" y="3557921"/>
            <a:ext cx="7781730" cy="769441"/>
          </a:xfrm>
          <a:prstGeom prst="rect">
            <a:avLst/>
          </a:prstGeom>
          <a:noFill/>
        </p:spPr>
        <p:txBody>
          <a:bodyPr wrap="square" rtlCol="0">
            <a:spAutoFit/>
          </a:bodyPr>
          <a:lstStyle/>
          <a:p>
            <a:r>
              <a:rPr lang="en-US" sz="4400" dirty="0"/>
              <a:t>“WHAT’S THE MO!?”</a:t>
            </a:r>
          </a:p>
        </p:txBody>
      </p:sp>
      <p:sp>
        <p:nvSpPr>
          <p:cNvPr id="6" name="Cloud Callout 5">
            <a:extLst>
              <a:ext uri="{FF2B5EF4-FFF2-40B4-BE49-F238E27FC236}">
                <a16:creationId xmlns:a16="http://schemas.microsoft.com/office/drawing/2014/main" id="{E3734FAC-4806-2441-AE09-14AC856268DA}"/>
              </a:ext>
            </a:extLst>
          </p:cNvPr>
          <p:cNvSpPr/>
          <p:nvPr/>
        </p:nvSpPr>
        <p:spPr>
          <a:xfrm>
            <a:off x="3732245" y="2906924"/>
            <a:ext cx="6307494" cy="2980243"/>
          </a:xfrm>
          <a:prstGeom prst="cloudCallout">
            <a:avLst/>
          </a:prstGeom>
          <a:solidFill>
            <a:schemeClr val="accent1">
              <a:alpha val="3526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8894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p:cNvSpPr txBox="1"/>
          <p:nvPr/>
        </p:nvSpPr>
        <p:spPr>
          <a:xfrm>
            <a:off x="0" y="197653"/>
            <a:ext cx="10558731"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The 10 Points of the Modus Operandi System</a:t>
            </a:r>
          </a:p>
        </p:txBody>
      </p:sp>
      <p:sp>
        <p:nvSpPr>
          <p:cNvPr id="24" name="TextBox 23"/>
          <p:cNvSpPr txBox="1"/>
          <p:nvPr/>
        </p:nvSpPr>
        <p:spPr>
          <a:xfrm>
            <a:off x="1301331" y="1273209"/>
            <a:ext cx="2398144" cy="5016758"/>
          </a:xfrm>
          <a:prstGeom prst="rect">
            <a:avLst/>
          </a:prstGeom>
          <a:noFill/>
        </p:spPr>
        <p:txBody>
          <a:bodyPr wrap="square" rtlCol="0">
            <a:spAutoFit/>
          </a:bodyPr>
          <a:lstStyle/>
          <a:p>
            <a:r>
              <a:rPr lang="en-GB" sz="3200" b="1" dirty="0">
                <a:solidFill>
                  <a:srgbClr val="FF0000"/>
                </a:solidFill>
              </a:rPr>
              <a:t>S </a:t>
            </a:r>
            <a:r>
              <a:rPr lang="en-GB" sz="3200" dirty="0" err="1"/>
              <a:t>tyle</a:t>
            </a:r>
            <a:endParaRPr lang="en-GB" sz="3200" dirty="0"/>
          </a:p>
          <a:p>
            <a:r>
              <a:rPr lang="en-GB" sz="3200" b="1" dirty="0">
                <a:solidFill>
                  <a:srgbClr val="FF0000"/>
                </a:solidFill>
              </a:rPr>
              <a:t>T </a:t>
            </a:r>
            <a:r>
              <a:rPr lang="en-GB" sz="3200" dirty="0" err="1"/>
              <a:t>ime</a:t>
            </a:r>
            <a:endParaRPr lang="en-GB" sz="3200" dirty="0"/>
          </a:p>
          <a:p>
            <a:r>
              <a:rPr lang="en-GB" sz="3200" b="1" dirty="0">
                <a:solidFill>
                  <a:srgbClr val="FF0000"/>
                </a:solidFill>
              </a:rPr>
              <a:t>O </a:t>
            </a:r>
            <a:r>
              <a:rPr lang="en-GB" sz="3200" dirty="0" err="1"/>
              <a:t>bjective</a:t>
            </a:r>
            <a:endParaRPr lang="en-GB" sz="3200" dirty="0"/>
          </a:p>
          <a:p>
            <a:r>
              <a:rPr lang="en-GB" sz="3200" b="1" dirty="0">
                <a:solidFill>
                  <a:srgbClr val="FF0000"/>
                </a:solidFill>
              </a:rPr>
              <a:t>P </a:t>
            </a:r>
            <a:r>
              <a:rPr lang="en-GB" sz="3200" dirty="0"/>
              <a:t>al</a:t>
            </a:r>
          </a:p>
          <a:p>
            <a:r>
              <a:rPr lang="en-GB" sz="3200" b="1" dirty="0">
                <a:solidFill>
                  <a:srgbClr val="FF0000"/>
                </a:solidFill>
              </a:rPr>
              <a:t>C </a:t>
            </a:r>
            <a:r>
              <a:rPr lang="en-GB" sz="3200" dirty="0"/>
              <a:t>lass</a:t>
            </a:r>
          </a:p>
          <a:p>
            <a:r>
              <a:rPr lang="en-GB" sz="3200" b="1" dirty="0">
                <a:solidFill>
                  <a:srgbClr val="FF0000"/>
                </a:solidFill>
              </a:rPr>
              <a:t>R </a:t>
            </a:r>
            <a:r>
              <a:rPr lang="en-GB" sz="3200" dirty="0" err="1"/>
              <a:t>eason</a:t>
            </a:r>
            <a:endParaRPr lang="en-GB" sz="3200" dirty="0"/>
          </a:p>
          <a:p>
            <a:r>
              <a:rPr lang="en-GB" sz="3200" b="1" dirty="0">
                <a:solidFill>
                  <a:srgbClr val="FF0000"/>
                </a:solidFill>
              </a:rPr>
              <a:t>I </a:t>
            </a:r>
            <a:r>
              <a:rPr lang="en-GB" sz="3200" dirty="0" err="1"/>
              <a:t>nstrument</a:t>
            </a:r>
            <a:endParaRPr lang="en-GB" sz="3200" dirty="0"/>
          </a:p>
          <a:p>
            <a:r>
              <a:rPr lang="en-GB" sz="3200" b="1" dirty="0">
                <a:solidFill>
                  <a:srgbClr val="FF0000"/>
                </a:solidFill>
              </a:rPr>
              <a:t>M </a:t>
            </a:r>
            <a:r>
              <a:rPr lang="en-GB" sz="3200" dirty="0"/>
              <a:t>ode</a:t>
            </a:r>
          </a:p>
          <a:p>
            <a:r>
              <a:rPr lang="en-GB" sz="3200" b="1" dirty="0">
                <a:solidFill>
                  <a:srgbClr val="FF0000"/>
                </a:solidFill>
              </a:rPr>
              <a:t>E </a:t>
            </a:r>
            <a:r>
              <a:rPr lang="en-GB" sz="3200" dirty="0" err="1"/>
              <a:t>ntry</a:t>
            </a:r>
            <a:endParaRPr lang="en-GB" sz="3200" dirty="0"/>
          </a:p>
          <a:p>
            <a:r>
              <a:rPr lang="en-GB" sz="3200" b="1" dirty="0">
                <a:solidFill>
                  <a:srgbClr val="FF0000"/>
                </a:solidFill>
              </a:rPr>
              <a:t>S </a:t>
            </a:r>
            <a:r>
              <a:rPr lang="en-GB" sz="3200" dirty="0" err="1"/>
              <a:t>ignature</a:t>
            </a:r>
            <a:endParaRPr lang="en-GB" sz="3200" dirty="0"/>
          </a:p>
        </p:txBody>
      </p:sp>
      <p:sp>
        <p:nvSpPr>
          <p:cNvPr id="3" name="TextBox 2">
            <a:extLst>
              <a:ext uri="{FF2B5EF4-FFF2-40B4-BE49-F238E27FC236}">
                <a16:creationId xmlns:a16="http://schemas.microsoft.com/office/drawing/2014/main" id="{1DF7F26C-A4DA-EE48-A4E9-31123E6995D9}"/>
              </a:ext>
            </a:extLst>
          </p:cNvPr>
          <p:cNvSpPr txBox="1"/>
          <p:nvPr/>
        </p:nvSpPr>
        <p:spPr>
          <a:xfrm>
            <a:off x="6442841" y="1975946"/>
            <a:ext cx="3699642" cy="830997"/>
          </a:xfrm>
          <a:prstGeom prst="rect">
            <a:avLst/>
          </a:prstGeom>
          <a:noFill/>
        </p:spPr>
        <p:txBody>
          <a:bodyPr wrap="square" rtlCol="0">
            <a:spAutoFit/>
          </a:bodyPr>
          <a:lstStyle/>
          <a:p>
            <a:r>
              <a:rPr lang="en-US" sz="4800" dirty="0">
                <a:solidFill>
                  <a:srgbClr val="FF0000"/>
                </a:solidFill>
              </a:rPr>
              <a:t>STOPCRIMES </a:t>
            </a:r>
          </a:p>
        </p:txBody>
      </p:sp>
      <p:pic>
        <p:nvPicPr>
          <p:cNvPr id="3074" name="Picture 2" descr="Modus Operandi Podcast | Free Listening on Podbean App">
            <a:extLst>
              <a:ext uri="{FF2B5EF4-FFF2-40B4-BE49-F238E27FC236}">
                <a16:creationId xmlns:a16="http://schemas.microsoft.com/office/drawing/2014/main" id="{54503B5F-F65F-8D43-BD3C-C848BE988F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7278" y="303026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1439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Effect transition="in" filter="fade">
                                      <p:cBhvr>
                                        <p:cTn id="7" dur="500"/>
                                        <p:tgtEl>
                                          <p:spTgt spid="2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
                                            <p:txEl>
                                              <p:pRg st="1" end="1"/>
                                            </p:txEl>
                                          </p:spTgt>
                                        </p:tgtEl>
                                        <p:attrNameLst>
                                          <p:attrName>style.visibility</p:attrName>
                                        </p:attrNameLst>
                                      </p:cBhvr>
                                      <p:to>
                                        <p:strVal val="visible"/>
                                      </p:to>
                                    </p:set>
                                    <p:animEffect transition="in" filter="fade">
                                      <p:cBhvr>
                                        <p:cTn id="12" dur="500"/>
                                        <p:tgtEl>
                                          <p:spTgt spid="2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xEl>
                                              <p:pRg st="2" end="2"/>
                                            </p:txEl>
                                          </p:spTgt>
                                        </p:tgtEl>
                                        <p:attrNameLst>
                                          <p:attrName>style.visibility</p:attrName>
                                        </p:attrNameLst>
                                      </p:cBhvr>
                                      <p:to>
                                        <p:strVal val="visible"/>
                                      </p:to>
                                    </p:set>
                                    <p:animEffect transition="in" filter="fade">
                                      <p:cBhvr>
                                        <p:cTn id="17" dur="500"/>
                                        <p:tgtEl>
                                          <p:spTgt spid="2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4">
                                            <p:txEl>
                                              <p:pRg st="3" end="3"/>
                                            </p:txEl>
                                          </p:spTgt>
                                        </p:tgtEl>
                                        <p:attrNameLst>
                                          <p:attrName>style.visibility</p:attrName>
                                        </p:attrNameLst>
                                      </p:cBhvr>
                                      <p:to>
                                        <p:strVal val="visible"/>
                                      </p:to>
                                    </p:set>
                                    <p:animEffect transition="in" filter="fade">
                                      <p:cBhvr>
                                        <p:cTn id="22" dur="500"/>
                                        <p:tgtEl>
                                          <p:spTgt spid="2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4">
                                            <p:txEl>
                                              <p:pRg st="4" end="4"/>
                                            </p:txEl>
                                          </p:spTgt>
                                        </p:tgtEl>
                                        <p:attrNameLst>
                                          <p:attrName>style.visibility</p:attrName>
                                        </p:attrNameLst>
                                      </p:cBhvr>
                                      <p:to>
                                        <p:strVal val="visible"/>
                                      </p:to>
                                    </p:set>
                                    <p:animEffect transition="in" filter="fade">
                                      <p:cBhvr>
                                        <p:cTn id="27" dur="500"/>
                                        <p:tgtEl>
                                          <p:spTgt spid="2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4">
                                            <p:txEl>
                                              <p:pRg st="5" end="5"/>
                                            </p:txEl>
                                          </p:spTgt>
                                        </p:tgtEl>
                                        <p:attrNameLst>
                                          <p:attrName>style.visibility</p:attrName>
                                        </p:attrNameLst>
                                      </p:cBhvr>
                                      <p:to>
                                        <p:strVal val="visible"/>
                                      </p:to>
                                    </p:set>
                                    <p:animEffect transition="in" filter="fade">
                                      <p:cBhvr>
                                        <p:cTn id="32" dur="500"/>
                                        <p:tgtEl>
                                          <p:spTgt spid="2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4">
                                            <p:txEl>
                                              <p:pRg st="6" end="6"/>
                                            </p:txEl>
                                          </p:spTgt>
                                        </p:tgtEl>
                                        <p:attrNameLst>
                                          <p:attrName>style.visibility</p:attrName>
                                        </p:attrNameLst>
                                      </p:cBhvr>
                                      <p:to>
                                        <p:strVal val="visible"/>
                                      </p:to>
                                    </p:set>
                                    <p:animEffect transition="in" filter="fade">
                                      <p:cBhvr>
                                        <p:cTn id="37" dur="500"/>
                                        <p:tgtEl>
                                          <p:spTgt spid="2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4">
                                            <p:txEl>
                                              <p:pRg st="7" end="7"/>
                                            </p:txEl>
                                          </p:spTgt>
                                        </p:tgtEl>
                                        <p:attrNameLst>
                                          <p:attrName>style.visibility</p:attrName>
                                        </p:attrNameLst>
                                      </p:cBhvr>
                                      <p:to>
                                        <p:strVal val="visible"/>
                                      </p:to>
                                    </p:set>
                                    <p:animEffect transition="in" filter="fade">
                                      <p:cBhvr>
                                        <p:cTn id="42" dur="500"/>
                                        <p:tgtEl>
                                          <p:spTgt spid="2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4">
                                            <p:txEl>
                                              <p:pRg st="8" end="8"/>
                                            </p:txEl>
                                          </p:spTgt>
                                        </p:tgtEl>
                                        <p:attrNameLst>
                                          <p:attrName>style.visibility</p:attrName>
                                        </p:attrNameLst>
                                      </p:cBhvr>
                                      <p:to>
                                        <p:strVal val="visible"/>
                                      </p:to>
                                    </p:set>
                                    <p:animEffect transition="in" filter="fade">
                                      <p:cBhvr>
                                        <p:cTn id="47" dur="500"/>
                                        <p:tgtEl>
                                          <p:spTgt spid="24">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4">
                                            <p:txEl>
                                              <p:pRg st="9" end="9"/>
                                            </p:txEl>
                                          </p:spTgt>
                                        </p:tgtEl>
                                        <p:attrNameLst>
                                          <p:attrName>style.visibility</p:attrName>
                                        </p:attrNameLst>
                                      </p:cBhvr>
                                      <p:to>
                                        <p:strVal val="visible"/>
                                      </p:to>
                                    </p:set>
                                    <p:animEffect transition="in" filter="fade">
                                      <p:cBhvr>
                                        <p:cTn id="52" dur="500"/>
                                        <p:tgtEl>
                                          <p:spTgt spid="2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62E7D9-F8A1-DC47-858D-B9BF64771227}"/>
              </a:ext>
            </a:extLst>
          </p:cNvPr>
          <p:cNvSpPr txBox="1"/>
          <p:nvPr/>
        </p:nvSpPr>
        <p:spPr>
          <a:xfrm>
            <a:off x="115615" y="92923"/>
            <a:ext cx="11761076" cy="695575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points to THINK about when collecting information for the M.O. of a crime report are: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Style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style of the deception used in deception cases, e.g. dressed   as a gas official, documents claiming to be an insurance collector</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Time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relative to an event (not to the clock), e.g. crime only committed on market days, early closing days or certain days of the month</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Objective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objective of the crime, e.g. gain, lust, revenge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Pal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is there an accomplice or friend?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Class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the class of person or property attacked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Reason</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reason for being in the area, the criminals self-account</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Instrument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instrument used to commit the crime, e.g. crowbar, screwdriver, bodily force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Mode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mode of transport used to commit the crime(s)</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Entry</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actual point where entry was made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Signature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something unusual done by the criminal, their ‘signature’  e.g. creates an escape route by wedging doors open, closes curtains, eats food from the fridge.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When a crime report is submitted as many of these details should be included, if applicable, to the crime.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It may then be possible to match an offender to a crime because of a similar modus operandi (M.O.)</a:t>
            </a:r>
          </a:p>
        </p:txBody>
      </p:sp>
      <p:sp>
        <p:nvSpPr>
          <p:cNvPr id="4" name="Rectangle 3">
            <a:extLst>
              <a:ext uri="{FF2B5EF4-FFF2-40B4-BE49-F238E27FC236}">
                <a16:creationId xmlns:a16="http://schemas.microsoft.com/office/drawing/2014/main" id="{8BAA8998-C4AB-9944-8256-153743794FE7}"/>
              </a:ext>
            </a:extLst>
          </p:cNvPr>
          <p:cNvSpPr/>
          <p:nvPr/>
        </p:nvSpPr>
        <p:spPr>
          <a:xfrm>
            <a:off x="115615" y="504497"/>
            <a:ext cx="11876688" cy="5696606"/>
          </a:xfrm>
          <a:prstGeom prst="rect">
            <a:avLst/>
          </a:prstGeom>
          <a:solidFill>
            <a:schemeClr val="accent1">
              <a:alpha val="29488"/>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917993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8201" y="345810"/>
            <a:ext cx="51205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mj-lt"/>
                <a:ea typeface="+mj-ea"/>
                <a:cs typeface="+mj-cs"/>
              </a:rPr>
              <a:t>Crime Reports</a:t>
            </a:r>
          </a:p>
        </p:txBody>
      </p:sp>
      <p:sp>
        <p:nvSpPr>
          <p:cNvPr id="3" name="Rectangle 3"/>
          <p:cNvSpPr txBox="1">
            <a:spLocks noChangeArrowheads="1"/>
          </p:cNvSpPr>
          <p:nvPr/>
        </p:nvSpPr>
        <p:spPr>
          <a:xfrm>
            <a:off x="838201" y="1825625"/>
            <a:ext cx="5092194" cy="435133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spcBef>
                <a:spcPts val="538"/>
              </a:spcBef>
              <a:spcAft>
                <a:spcPts val="263"/>
              </a:spcAft>
            </a:pPr>
            <a:endParaRPr lang="en-US" altLang="en-US" sz="2200"/>
          </a:p>
          <a:p>
            <a:pPr indent="-228600">
              <a:lnSpc>
                <a:spcPct val="90000"/>
              </a:lnSpc>
              <a:spcBef>
                <a:spcPts val="538"/>
              </a:spcBef>
              <a:spcAft>
                <a:spcPts val="263"/>
              </a:spcAft>
            </a:pPr>
            <a:r>
              <a:rPr lang="en-US" altLang="en-US" sz="2200"/>
              <a:t>Means of disposal of offence</a:t>
            </a:r>
          </a:p>
          <a:p>
            <a:pPr indent="-228600">
              <a:lnSpc>
                <a:spcPct val="90000"/>
              </a:lnSpc>
              <a:spcBef>
                <a:spcPts val="538"/>
              </a:spcBef>
              <a:spcAft>
                <a:spcPts val="263"/>
              </a:spcAft>
            </a:pPr>
            <a:endParaRPr lang="en-US" altLang="en-US" sz="2200"/>
          </a:p>
          <a:p>
            <a:pPr indent="-228600">
              <a:lnSpc>
                <a:spcPct val="90000"/>
              </a:lnSpc>
              <a:spcBef>
                <a:spcPts val="538"/>
              </a:spcBef>
              <a:spcAft>
                <a:spcPts val="263"/>
              </a:spcAft>
            </a:pPr>
            <a:r>
              <a:rPr lang="en-US" altLang="en-US" sz="2200"/>
              <a:t>Officers attending scene</a:t>
            </a:r>
          </a:p>
          <a:p>
            <a:pPr indent="-228600">
              <a:lnSpc>
                <a:spcPct val="90000"/>
              </a:lnSpc>
              <a:spcBef>
                <a:spcPts val="538"/>
              </a:spcBef>
              <a:spcAft>
                <a:spcPts val="263"/>
              </a:spcAft>
            </a:pPr>
            <a:endParaRPr lang="en-US" altLang="en-US" sz="2200"/>
          </a:p>
          <a:p>
            <a:pPr indent="-228600">
              <a:lnSpc>
                <a:spcPct val="90000"/>
              </a:lnSpc>
              <a:spcBef>
                <a:spcPts val="538"/>
              </a:spcBef>
              <a:spcAft>
                <a:spcPts val="263"/>
              </a:spcAft>
            </a:pPr>
            <a:r>
              <a:rPr lang="en-US" altLang="en-US" sz="2200"/>
              <a:t>Persons wanted or suspected</a:t>
            </a:r>
          </a:p>
          <a:p>
            <a:pPr indent="-228600">
              <a:lnSpc>
                <a:spcPct val="90000"/>
              </a:lnSpc>
              <a:spcBef>
                <a:spcPts val="538"/>
              </a:spcBef>
              <a:spcAft>
                <a:spcPts val="263"/>
              </a:spcAft>
            </a:pPr>
            <a:endParaRPr lang="en-US" altLang="en-US" sz="2200"/>
          </a:p>
          <a:p>
            <a:pPr indent="-228600">
              <a:lnSpc>
                <a:spcPct val="90000"/>
              </a:lnSpc>
              <a:spcBef>
                <a:spcPts val="538"/>
              </a:spcBef>
              <a:spcAft>
                <a:spcPts val="263"/>
              </a:spcAft>
            </a:pPr>
            <a:r>
              <a:rPr lang="en-US" altLang="en-US" sz="2200"/>
              <a:t>Circulations if appropriate</a:t>
            </a:r>
          </a:p>
          <a:p>
            <a:pPr indent="-228600">
              <a:lnSpc>
                <a:spcPct val="90000"/>
              </a:lnSpc>
              <a:spcBef>
                <a:spcPts val="538"/>
              </a:spcBef>
              <a:spcAft>
                <a:spcPts val="263"/>
              </a:spcAft>
            </a:pPr>
            <a:endParaRPr lang="en-US" altLang="en-US" sz="2200"/>
          </a:p>
          <a:p>
            <a:pPr indent="-228600">
              <a:lnSpc>
                <a:spcPct val="90000"/>
              </a:lnSpc>
              <a:spcBef>
                <a:spcPts val="538"/>
              </a:spcBef>
              <a:spcAft>
                <a:spcPts val="263"/>
              </a:spcAft>
            </a:pPr>
            <a:r>
              <a:rPr lang="en-US" altLang="en-US" sz="2200"/>
              <a:t>Date and by whom victim was informed of result</a:t>
            </a:r>
          </a:p>
        </p:txBody>
      </p:sp>
      <p:pic>
        <p:nvPicPr>
          <p:cNvPr id="4098" name="Picture 2" descr="Home Page | UK Crime Statistics">
            <a:extLst>
              <a:ext uri="{FF2B5EF4-FFF2-40B4-BE49-F238E27FC236}">
                <a16:creationId xmlns:a16="http://schemas.microsoft.com/office/drawing/2014/main" id="{C714A7E3-C0B0-4A4F-8E4B-9F63AAF7767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rotWithShape="1">
          <a:blip r:embed="rId4"/>
          <a:srcRect t="10003" r="-3" b="4526"/>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5" name="TextBox 4">
            <a:extLst>
              <a:ext uri="{FF2B5EF4-FFF2-40B4-BE49-F238E27FC236}">
                <a16:creationId xmlns:a16="http://schemas.microsoft.com/office/drawing/2014/main" id="{0972C41E-903E-B64C-ACCF-94D1F318D27E}"/>
              </a:ext>
            </a:extLst>
          </p:cNvPr>
          <p:cNvSpPr txBox="1"/>
          <p:nvPr/>
        </p:nvSpPr>
        <p:spPr>
          <a:xfrm>
            <a:off x="7570047" y="3501530"/>
            <a:ext cx="1680070" cy="461665"/>
          </a:xfrm>
          <a:prstGeom prst="rect">
            <a:avLst/>
          </a:prstGeom>
          <a:noFill/>
        </p:spPr>
        <p:txBody>
          <a:bodyPr wrap="square" rtlCol="0">
            <a:spAutoFit/>
          </a:bodyPr>
          <a:lstStyle/>
          <a:p>
            <a:r>
              <a:rPr lang="en-US" sz="2400" b="1" dirty="0">
                <a:solidFill>
                  <a:srgbClr val="002060"/>
                </a:solidFill>
              </a:rPr>
              <a:t>STATS!!</a:t>
            </a:r>
          </a:p>
        </p:txBody>
      </p:sp>
    </p:spTree>
    <p:extLst>
      <p:ext uri="{BB962C8B-B14F-4D97-AF65-F5344CB8AC3E}">
        <p14:creationId xmlns:p14="http://schemas.microsoft.com/office/powerpoint/2010/main" val="2830577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8200" y="365125"/>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latin typeface="+mj-lt"/>
                <a:ea typeface="+mj-ea"/>
                <a:cs typeface="+mj-cs"/>
              </a:rPr>
              <a:t>Police Actions</a:t>
            </a:r>
          </a:p>
        </p:txBody>
      </p:sp>
      <p:sp>
        <p:nvSpPr>
          <p:cNvPr id="3" name="Rectangle 2"/>
          <p:cNvSpPr txBox="1">
            <a:spLocks noChangeArrowheads="1"/>
          </p:cNvSpPr>
          <p:nvPr/>
        </p:nvSpPr>
        <p:spPr>
          <a:xfrm>
            <a:off x="838200" y="1825625"/>
            <a:ext cx="5393361" cy="435133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pPr>
            <a:r>
              <a:rPr lang="en-US" altLang="en-US" sz="2700"/>
              <a:t>Obtain all possible information from victims and witnesses</a:t>
            </a:r>
          </a:p>
          <a:p>
            <a:pPr indent="-228600">
              <a:lnSpc>
                <a:spcPct val="90000"/>
              </a:lnSpc>
            </a:pPr>
            <a:endParaRPr lang="en-US" altLang="en-US" sz="2700"/>
          </a:p>
          <a:p>
            <a:pPr indent="-228600">
              <a:lnSpc>
                <a:spcPct val="90000"/>
              </a:lnSpc>
            </a:pPr>
            <a:r>
              <a:rPr lang="en-US" altLang="en-US" sz="2700"/>
              <a:t>Complete a crime report and submit before going off duty</a:t>
            </a:r>
          </a:p>
          <a:p>
            <a:pPr marL="0" indent="-228600">
              <a:lnSpc>
                <a:spcPct val="90000"/>
              </a:lnSpc>
            </a:pPr>
            <a:endParaRPr lang="en-US" altLang="en-US" sz="2700"/>
          </a:p>
          <a:p>
            <a:pPr indent="-228600">
              <a:lnSpc>
                <a:spcPct val="90000"/>
              </a:lnSpc>
            </a:pPr>
            <a:r>
              <a:rPr lang="en-US" altLang="en-US" sz="2700"/>
              <a:t>Inform supervising officers, specialist teams or CID dependent upon type or seriousness of the offence</a:t>
            </a:r>
          </a:p>
        </p:txBody>
      </p:sp>
      <p:pic>
        <p:nvPicPr>
          <p:cNvPr id="5122" name="Picture 2" descr="Computer Icons Analytics Data analysis, symbol, text, logo png | PNGEgg">
            <a:extLst>
              <a:ext uri="{FF2B5EF4-FFF2-40B4-BE49-F238E27FC236}">
                <a16:creationId xmlns:a16="http://schemas.microsoft.com/office/drawing/2014/main" id="{1CC1623F-FCBE-FE43-8C2B-F2A037C32F5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540" r="24749"/>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7059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87961-E02E-1C0D-F2EF-F1C1EEA8B550}"/>
              </a:ext>
            </a:extLst>
          </p:cNvPr>
          <p:cNvSpPr>
            <a:spLocks noGrp="1"/>
          </p:cNvSpPr>
          <p:nvPr>
            <p:ph type="ctrTitle"/>
          </p:nvPr>
        </p:nvSpPr>
        <p:spPr>
          <a:xfrm>
            <a:off x="8422105" y="-115178"/>
            <a:ext cx="2469624" cy="2846070"/>
          </a:xfrm>
        </p:spPr>
        <p:txBody>
          <a:bodyPr anchor="ctr">
            <a:normAutofit/>
          </a:bodyPr>
          <a:lstStyle/>
          <a:p>
            <a:pPr algn="l"/>
            <a:r>
              <a:rPr lang="en-US" sz="3700" dirty="0"/>
              <a:t>Next Week: </a:t>
            </a:r>
          </a:p>
        </p:txBody>
      </p:sp>
      <p:sp>
        <p:nvSpPr>
          <p:cNvPr id="3" name="Subtitle 2">
            <a:extLst>
              <a:ext uri="{FF2B5EF4-FFF2-40B4-BE49-F238E27FC236}">
                <a16:creationId xmlns:a16="http://schemas.microsoft.com/office/drawing/2014/main" id="{FAE19A9F-9C6A-6D3C-40B0-A6C4F3C86DCC}"/>
              </a:ext>
            </a:extLst>
          </p:cNvPr>
          <p:cNvSpPr>
            <a:spLocks noGrp="1"/>
          </p:cNvSpPr>
          <p:nvPr>
            <p:ph type="subTitle" idx="1"/>
          </p:nvPr>
        </p:nvSpPr>
        <p:spPr>
          <a:xfrm>
            <a:off x="8422105" y="2017589"/>
            <a:ext cx="3467142" cy="4197032"/>
          </a:xfrm>
        </p:spPr>
        <p:txBody>
          <a:bodyPr>
            <a:normAutofit/>
          </a:bodyPr>
          <a:lstStyle/>
          <a:p>
            <a:pPr algn="l"/>
            <a:endParaRPr lang="en-US" sz="2500" dirty="0"/>
          </a:p>
          <a:p>
            <a:pPr algn="l"/>
            <a:r>
              <a:rPr lang="en-US" sz="2500" dirty="0"/>
              <a:t>Recap of W1 and W2</a:t>
            </a:r>
          </a:p>
          <a:p>
            <a:pPr algn="l"/>
            <a:endParaRPr lang="en-US" sz="2500" dirty="0"/>
          </a:p>
          <a:p>
            <a:pPr algn="l"/>
            <a:r>
              <a:rPr lang="en-US" sz="2500" dirty="0"/>
              <a:t>Powers of Entry, Search and Seizure</a:t>
            </a:r>
          </a:p>
          <a:p>
            <a:pPr algn="l"/>
            <a:endParaRPr lang="en-US" sz="2500" dirty="0"/>
          </a:p>
          <a:p>
            <a:pPr algn="l"/>
            <a:r>
              <a:rPr lang="en-US" sz="2500" dirty="0"/>
              <a:t>Theft, Burglary and Robbery</a:t>
            </a:r>
          </a:p>
          <a:p>
            <a:pPr algn="l"/>
            <a:endParaRPr lang="en-US" sz="2500" dirty="0"/>
          </a:p>
          <a:p>
            <a:pPr algn="l"/>
            <a:endParaRPr lang="en-US" sz="2500" dirty="0"/>
          </a:p>
          <a:p>
            <a:pPr algn="l"/>
            <a:endParaRPr lang="en-US" sz="2500" dirty="0"/>
          </a:p>
          <a:p>
            <a:pPr algn="l"/>
            <a:endParaRPr lang="en-US" sz="2500" dirty="0"/>
          </a:p>
          <a:p>
            <a:pPr algn="l"/>
            <a:endParaRPr lang="en-US" sz="2500" dirty="0"/>
          </a:p>
          <a:p>
            <a:pPr algn="l"/>
            <a:endParaRPr lang="en-US" sz="1200" dirty="0"/>
          </a:p>
        </p:txBody>
      </p:sp>
      <p:pic>
        <p:nvPicPr>
          <p:cNvPr id="1026" name="Picture 2" descr="What is theft insurance? Here's all you need to know">
            <a:extLst>
              <a:ext uri="{FF2B5EF4-FFF2-40B4-BE49-F238E27FC236}">
                <a16:creationId xmlns:a16="http://schemas.microsoft.com/office/drawing/2014/main" id="{AAA75F74-3475-B6B0-0850-5312F0FB5B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853" y="643378"/>
            <a:ext cx="7437897" cy="55712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032667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35&quot;/&gt;&lt;lineCharCount val=&quot;1&quot;/&gt;&lt;lineCharCount val=&quot;1&quot;/&gt;&lt;lineCharCount val=&quot;20&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18&quot;/&gt;&lt;lineCharCount val=&quot;10&quot;/&gt;&lt;lineCharCount val=&quot;13&quot;/&gt;&lt;lineCharCount val=&quot;17&quot;/&gt;&lt;lineCharCount val=&quot;19&quot;/&gt;&lt;lineCharCount val=&quot;8&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TotalTime>
  <Words>3685</Words>
  <Application>Microsoft Macintosh PowerPoint</Application>
  <PresentationFormat>Widescreen</PresentationFormat>
  <Paragraphs>535</Paragraphs>
  <Slides>59</Slides>
  <Notes>40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59</vt:i4>
      </vt:variant>
    </vt:vector>
  </HeadingPairs>
  <TitlesOfParts>
    <vt:vector size="66" baseType="lpstr">
      <vt:lpstr>Arial</vt:lpstr>
      <vt:lpstr>Calibri</vt:lpstr>
      <vt:lpstr>Calibri Light</vt:lpstr>
      <vt:lpstr>Myriad Pro</vt:lpstr>
      <vt:lpstr>Verdana</vt:lpstr>
      <vt:lpstr>Wingdings</vt:lpstr>
      <vt:lpstr>Office Theme</vt:lpstr>
      <vt:lpstr>  Conducting Investigations </vt:lpstr>
      <vt:lpstr>PowerPoint Presentation</vt:lpstr>
      <vt:lpstr>Recap from last week:</vt:lpstr>
      <vt:lpstr>Today:  A few random stops ….</vt:lpstr>
      <vt:lpstr> Part 1:  Aims and Objectives </vt:lpstr>
      <vt:lpstr>Initial Assessment - Risk</vt:lpstr>
      <vt:lpstr>Scene Hazards - Risks</vt:lpstr>
      <vt:lpstr>Priorities - Preserve Life</vt:lpstr>
      <vt:lpstr>Scene Control </vt:lpstr>
      <vt:lpstr>Preserve Scene</vt:lpstr>
      <vt:lpstr>Arrest Suspect?</vt:lpstr>
      <vt:lpstr>PowerPoint Presentation</vt:lpstr>
      <vt:lpstr>PowerPoint Presentation</vt:lpstr>
      <vt:lpstr>PowerPoint Presentation</vt:lpstr>
      <vt:lpstr>PowerPoint Presentation</vt:lpstr>
      <vt:lpstr>PowerPoint Presentation</vt:lpstr>
      <vt:lpstr>PowerPoint Presentation</vt:lpstr>
      <vt:lpstr>The 4 R’s to Remember!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Week: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Lloyd</dc:creator>
  <cp:lastModifiedBy>Rhiannon Lloyd</cp:lastModifiedBy>
  <cp:revision>9</cp:revision>
  <dcterms:created xsi:type="dcterms:W3CDTF">2023-02-04T15:45:27Z</dcterms:created>
  <dcterms:modified xsi:type="dcterms:W3CDTF">2023-02-10T19:59:27Z</dcterms:modified>
</cp:coreProperties>
</file>