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6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2EBFE2-2FE3-8045-AB8F-E1672598FE87}" v="4" dt="2020-11-18T08:57:20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A52EBFE2-2FE3-8045-AB8F-E1672598FE87}"/>
    <pc:docChg chg="custSel mod addSld modSld sldOrd">
      <pc:chgData name="Geraint Forster" userId="8c02c943-4b4b-4de2-a38e-320edf235171" providerId="ADAL" clId="{A52EBFE2-2FE3-8045-AB8F-E1672598FE87}" dt="2020-11-18T08:58:53.368" v="62" actId="27614"/>
      <pc:docMkLst>
        <pc:docMk/>
      </pc:docMkLst>
      <pc:sldChg chg="addSp delSp modSp mod">
        <pc:chgData name="Geraint Forster" userId="8c02c943-4b4b-4de2-a38e-320edf235171" providerId="ADAL" clId="{A52EBFE2-2FE3-8045-AB8F-E1672598FE87}" dt="2020-11-18T08:58:30.692" v="60" actId="14100"/>
        <pc:sldMkLst>
          <pc:docMk/>
          <pc:sldMk cId="3548046663" sldId="256"/>
        </pc:sldMkLst>
        <pc:picChg chg="mod">
          <ac:chgData name="Geraint Forster" userId="8c02c943-4b4b-4de2-a38e-320edf235171" providerId="ADAL" clId="{A52EBFE2-2FE3-8045-AB8F-E1672598FE87}" dt="2020-11-18T08:58:09.010" v="56" actId="14100"/>
          <ac:picMkLst>
            <pc:docMk/>
            <pc:sldMk cId="3548046663" sldId="256"/>
            <ac:picMk id="5" creationId="{515E70F6-A17B-2644-8FE4-E3AF06328C97}"/>
          </ac:picMkLst>
        </pc:picChg>
        <pc:picChg chg="del">
          <ac:chgData name="Geraint Forster" userId="8c02c943-4b4b-4de2-a38e-320edf235171" providerId="ADAL" clId="{A52EBFE2-2FE3-8045-AB8F-E1672598FE87}" dt="2020-11-18T08:55:28.452" v="41" actId="478"/>
          <ac:picMkLst>
            <pc:docMk/>
            <pc:sldMk cId="3548046663" sldId="256"/>
            <ac:picMk id="6" creationId="{90421E0B-D732-1F44-AA8F-4C433B6ABA06}"/>
          </ac:picMkLst>
        </pc:picChg>
        <pc:picChg chg="mod">
          <ac:chgData name="Geraint Forster" userId="8c02c943-4b4b-4de2-a38e-320edf235171" providerId="ADAL" clId="{A52EBFE2-2FE3-8045-AB8F-E1672598FE87}" dt="2020-11-18T08:58:24.813" v="59" actId="14100"/>
          <ac:picMkLst>
            <pc:docMk/>
            <pc:sldMk cId="3548046663" sldId="256"/>
            <ac:picMk id="7" creationId="{1D2DC03A-5C3E-5542-BDB9-7D6A36C6AA3D}"/>
          </ac:picMkLst>
        </pc:picChg>
        <pc:picChg chg="mod modCrop">
          <ac:chgData name="Geraint Forster" userId="8c02c943-4b4b-4de2-a38e-320edf235171" providerId="ADAL" clId="{A52EBFE2-2FE3-8045-AB8F-E1672598FE87}" dt="2020-11-18T08:58:16.364" v="58" actId="14100"/>
          <ac:picMkLst>
            <pc:docMk/>
            <pc:sldMk cId="3548046663" sldId="256"/>
            <ac:picMk id="8" creationId="{00D29C34-8D2F-A04C-BFC9-AF945CB881AD}"/>
          </ac:picMkLst>
        </pc:picChg>
        <pc:picChg chg="add mod modCrop">
          <ac:chgData name="Geraint Forster" userId="8c02c943-4b4b-4de2-a38e-320edf235171" providerId="ADAL" clId="{A52EBFE2-2FE3-8045-AB8F-E1672598FE87}" dt="2020-11-18T08:58:30.692" v="60" actId="14100"/>
          <ac:picMkLst>
            <pc:docMk/>
            <pc:sldMk cId="3548046663" sldId="256"/>
            <ac:picMk id="9" creationId="{4EA504CC-E507-0443-B0AA-3FCE8B54A0EA}"/>
          </ac:picMkLst>
        </pc:picChg>
      </pc:sldChg>
      <pc:sldChg chg="addSp delSp modSp new mod ord">
        <pc:chgData name="Geraint Forster" userId="8c02c943-4b4b-4de2-a38e-320edf235171" providerId="ADAL" clId="{A52EBFE2-2FE3-8045-AB8F-E1672598FE87}" dt="2020-11-18T08:54:59.207" v="40" actId="14100"/>
        <pc:sldMkLst>
          <pc:docMk/>
          <pc:sldMk cId="1929176691" sldId="258"/>
        </pc:sldMkLst>
        <pc:spChg chg="del">
          <ac:chgData name="Geraint Forster" userId="8c02c943-4b4b-4de2-a38e-320edf235171" providerId="ADAL" clId="{A52EBFE2-2FE3-8045-AB8F-E1672598FE87}" dt="2020-11-18T08:54:48.479" v="35" actId="931"/>
          <ac:spMkLst>
            <pc:docMk/>
            <pc:sldMk cId="1929176691" sldId="258"/>
            <ac:spMk id="3" creationId="{004A7697-7AA8-9F4C-847C-DA131B7AFC10}"/>
          </ac:spMkLst>
        </pc:spChg>
        <pc:picChg chg="add mod">
          <ac:chgData name="Geraint Forster" userId="8c02c943-4b4b-4de2-a38e-320edf235171" providerId="ADAL" clId="{A52EBFE2-2FE3-8045-AB8F-E1672598FE87}" dt="2020-11-18T08:54:59.207" v="40" actId="14100"/>
          <ac:picMkLst>
            <pc:docMk/>
            <pc:sldMk cId="1929176691" sldId="258"/>
            <ac:picMk id="5" creationId="{E85C3A3A-41F0-0743-AFBE-E82D9ACD08ED}"/>
          </ac:picMkLst>
        </pc:picChg>
      </pc:sldChg>
      <pc:sldChg chg="addSp delSp modSp new mod ord setBg modClrScheme setClrOvrMap chgLayout">
        <pc:chgData name="Geraint Forster" userId="8c02c943-4b4b-4de2-a38e-320edf235171" providerId="ADAL" clId="{A52EBFE2-2FE3-8045-AB8F-E1672598FE87}" dt="2020-11-18T08:58:53.368" v="62" actId="27614"/>
        <pc:sldMkLst>
          <pc:docMk/>
          <pc:sldMk cId="2785286335" sldId="259"/>
        </pc:sldMkLst>
        <pc:spChg chg="del mod ord">
          <ac:chgData name="Geraint Forster" userId="8c02c943-4b4b-4de2-a38e-320edf235171" providerId="ADAL" clId="{A52EBFE2-2FE3-8045-AB8F-E1672598FE87}" dt="2020-11-18T08:41:52.375" v="3" actId="700"/>
          <ac:spMkLst>
            <pc:docMk/>
            <pc:sldMk cId="2785286335" sldId="259"/>
            <ac:spMk id="2" creationId="{841FD189-40B9-2C4E-A388-6251961D79F4}"/>
          </ac:spMkLst>
        </pc:spChg>
        <pc:spChg chg="del mod ord">
          <ac:chgData name="Geraint Forster" userId="8c02c943-4b4b-4de2-a38e-320edf235171" providerId="ADAL" clId="{A52EBFE2-2FE3-8045-AB8F-E1672598FE87}" dt="2020-11-18T08:41:52.375" v="3" actId="700"/>
          <ac:spMkLst>
            <pc:docMk/>
            <pc:sldMk cId="2785286335" sldId="259"/>
            <ac:spMk id="3" creationId="{1D5A2A33-7E3F-7249-915F-D699A88D4F98}"/>
          </ac:spMkLst>
        </pc:spChg>
        <pc:spChg chg="add mod or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4" creationId="{A76D7731-A329-E847-B6DE-3C5546C0DE2B}"/>
          </ac:spMkLst>
        </pc:spChg>
        <pc:spChg chg="add mod or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5" creationId="{8B2DD54E-582A-8145-8696-F32E3E32F01B}"/>
          </ac:spMkLst>
        </pc:spChg>
        <pc:spChg chg="ad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11" creationId="{0671A8AE-40A1-4631-A6B8-581AFF065482}"/>
          </ac:spMkLst>
        </pc:spChg>
        <pc:spChg chg="ad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13" creationId="{AB58EF07-17C2-48CF-ABB0-EEF1F17CB8F0}"/>
          </ac:spMkLst>
        </pc:spChg>
        <pc:spChg chg="ad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15" creationId="{AF2F604E-43BE-4DC3-B983-E071523364F8}"/>
          </ac:spMkLst>
        </pc:spChg>
        <pc:spChg chg="add">
          <ac:chgData name="Geraint Forster" userId="8c02c943-4b4b-4de2-a38e-320edf235171" providerId="ADAL" clId="{A52EBFE2-2FE3-8045-AB8F-E1672598FE87}" dt="2020-11-18T08:58:46.261" v="61" actId="26606"/>
          <ac:spMkLst>
            <pc:docMk/>
            <pc:sldMk cId="2785286335" sldId="259"/>
            <ac:spMk id="17" creationId="{08C9B587-E65E-4B52-B37C-ABEBB6E87928}"/>
          </ac:spMkLst>
        </pc:spChg>
        <pc:picChg chg="add mod">
          <ac:chgData name="Geraint Forster" userId="8c02c943-4b4b-4de2-a38e-320edf235171" providerId="ADAL" clId="{A52EBFE2-2FE3-8045-AB8F-E1672598FE87}" dt="2020-11-18T08:58:53.368" v="62" actId="27614"/>
          <ac:picMkLst>
            <pc:docMk/>
            <pc:sldMk cId="2785286335" sldId="259"/>
            <ac:picMk id="7" creationId="{97155DD4-E52A-4C21-99D8-59517A8A71B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AEFE0-54C0-C047-A985-6E5A1E0F76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2CBB30-DA27-C04B-8B03-944B37F2AD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03228-742B-AF4B-A1AA-7C32BE16B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B579E-D32B-5249-8D1B-00DFAFFA9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6622A-40AE-DE46-A288-99092F2E7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200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3DEAC-9D0D-CA4E-9D65-8501F79AA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2DA43-D4FB-A84B-8776-76D34E87E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70CD0-C304-D949-99F2-A76AE9603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C8828-26D2-0941-9C47-E55035D55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6B07D-18D3-1647-8B13-1ECEE156F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952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29ACF-1B32-EC4A-B3B7-F85ED2903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2A6F7F-A05D-BA40-8874-91AFF656DA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18E6C-0006-854A-AF1B-AEDB1FB3F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C50087-A58D-564E-BD74-C90778E5D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2285B-3398-9048-AD16-E542BEB19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945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D2DB2-4C37-304D-8044-ACC418FFC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6111B-5BD8-1F4E-AF70-7D07FBD7EC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6C1E4B-871F-5141-B362-9FAFB9B72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ABBD1A-93DC-1344-B211-80D1FB0D0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680483-60C8-974D-AF85-0697DB955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9C94B-05AE-544C-A986-00554ED3E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57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C2517-FF87-D64A-9FB9-BFBB935C2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3E451B-0992-7C42-B70B-AFF89F12F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1BF6F0-92C5-654C-AFD8-D681C051A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CF1ECB-1C8A-B845-A253-7B1A59647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DBD8BD-3F63-004E-BBE8-19B9B0960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9502A8-A003-1F4A-9AEC-2B8F7E44E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710D9D-ADDD-4040-95BC-38445C95C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CEE569-9CD4-514B-96D9-10DE7BD0C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16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8F383-971F-5641-BEB1-CDAFDA593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F52D7B-9F34-7B4E-A595-EC319C746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9F69EF-A03A-2B48-9588-750202AD1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E7EF6-3E40-BA43-BE3A-6A8B50EF0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80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0EC087-E255-D14B-84F9-DDABFD050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055BAC-93D3-5A4C-83B9-6DE93D3EE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FC3863-045D-B849-8B6A-BB06D1F5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33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CD0D3-540D-D54F-8C0E-718E5A6FF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C83CF-C736-CA4E-BB53-0C789433F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F7519-D378-9B49-AD83-813A85B916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61AF2-47DF-6943-BDA6-A68CCB7BE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60A88-0FC7-F34F-8EED-04E00E885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444DE-A451-5743-9C46-FC51B7B58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0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6FC90-EE0F-2346-A04E-1652D6D54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D25AAF-0B9C-F544-93DC-C31662F600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EA3831-E135-F943-B77A-CEADB703DB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6B628-2BEC-3244-ADFE-4B93B6675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E01799-96A4-8142-BBC1-02D4882C7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99A13-30AD-204F-92EF-422525A11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26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896D6-EBEF-0E4D-84EE-3EECB9DF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2A3F8-9D40-3E40-BACA-DA717B92D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07E56-27E0-374E-9B6D-8DAD5CFD2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2EB0E-797F-634C-82CC-3C14EB2BB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9F8C3-689A-1349-A8AE-62A01D926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9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40E751-0869-7747-973C-4320EC01E1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E5864B-6427-D541-A9D2-7323D969D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29216-ED84-FD45-94D5-CB3CDF0A6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F74F2-033F-5F46-A139-893A4505F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F8F6F-F413-CF4A-8582-BDDB52D93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647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B1E90F-01AB-EF49-A4CD-B9FAA1DDA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381FC-4F47-8A4A-A671-2D4F4C958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47290-A0EE-3F44-8323-5FC6896DAC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53FD6-E01C-F543-91D9-8902E7B3AFA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2CF47-3897-1D40-9EAB-D3C13B5286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4B57B-B0EB-B940-B205-17F76AAD99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75B83-6455-4446-8B82-E8EA5244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026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able, large, sitting, bird&#10;&#10;Description automatically generated">
            <a:extLst>
              <a:ext uri="{FF2B5EF4-FFF2-40B4-BE49-F238E27FC236}">
                <a16:creationId xmlns:a16="http://schemas.microsoft.com/office/drawing/2014/main" id="{97155DD4-E52A-4C21-99D8-59517A8A71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6D7731-A329-E847-B6DE-3C5546C0DE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Developing HIIT sessions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B2DD54E-582A-8145-8696-F32E3E32F0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US" sz="2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5286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3B79E-FE9D-9A44-B610-933AC700E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E85C3A3A-41F0-0743-AFBE-E82D9ACD08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1929176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75564-2469-604D-9C8A-EEA75F3643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E3AE6E-9AD6-4A48-A83C-8DB0FD5AAC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15E70F6-A17B-2644-8FE4-E3AF06328C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2" b="12109"/>
          <a:stretch/>
        </p:blipFill>
        <p:spPr>
          <a:xfrm>
            <a:off x="0" y="82398"/>
            <a:ext cx="6088031" cy="33466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1D2DC03A-5C3E-5542-BDB9-7D6A36C6AA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05" b="13108"/>
          <a:stretch/>
        </p:blipFill>
        <p:spPr>
          <a:xfrm>
            <a:off x="-1" y="3501214"/>
            <a:ext cx="6224586" cy="33567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00D29C34-8D2F-A04C-BFC9-AF945CB881A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1" b="13496"/>
          <a:stretch/>
        </p:blipFill>
        <p:spPr>
          <a:xfrm>
            <a:off x="6103969" y="81353"/>
            <a:ext cx="6088031" cy="33476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Timeline&#10;&#10;Description automatically generated">
            <a:extLst>
              <a:ext uri="{FF2B5EF4-FFF2-40B4-BE49-F238E27FC236}">
                <a16:creationId xmlns:a16="http://schemas.microsoft.com/office/drawing/2014/main" id="{4EA504CC-E507-0443-B0AA-3FCE8B54A0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0" b="13125"/>
          <a:stretch/>
        </p:blipFill>
        <p:spPr>
          <a:xfrm>
            <a:off x="6103969" y="3509963"/>
            <a:ext cx="6088032" cy="33476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8046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DF9B3-F54E-A446-9F6C-639985AED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C5DF112-4AB4-BE41-B405-FE80F0D097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38" b="9642"/>
          <a:stretch/>
        </p:blipFill>
        <p:spPr>
          <a:xfrm>
            <a:off x="396701" y="0"/>
            <a:ext cx="11398598" cy="6858000"/>
          </a:xfrm>
        </p:spPr>
      </p:pic>
    </p:spTree>
    <p:extLst>
      <p:ext uri="{BB962C8B-B14F-4D97-AF65-F5344CB8AC3E}">
        <p14:creationId xmlns:p14="http://schemas.microsoft.com/office/powerpoint/2010/main" val="2955007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Macintosh PowerPoint</Application>
  <PresentationFormat>Widescreen</PresentationFormat>
  <Paragraphs>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Developing HIIT sessions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HIIT sessions</dc:title>
  <dc:creator>Geraint Forster</dc:creator>
  <cp:lastModifiedBy>Geraint Forster</cp:lastModifiedBy>
  <cp:revision>1</cp:revision>
  <dcterms:created xsi:type="dcterms:W3CDTF">2020-11-18T08:58:46Z</dcterms:created>
  <dcterms:modified xsi:type="dcterms:W3CDTF">2020-11-18T08:59:01Z</dcterms:modified>
</cp:coreProperties>
</file>