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4"/>
  </p:notesMasterIdLst>
  <p:handoutMasterIdLst>
    <p:handoutMasterId r:id="rId28"/>
  </p:handoutMasterIdLst>
  <p:sldIdLst>
    <p:sldId id="256" r:id="rId3"/>
    <p:sldId id="257" r:id="rId5"/>
    <p:sldId id="258" r:id="rId6"/>
    <p:sldId id="259" r:id="rId7"/>
    <p:sldId id="271" r:id="rId8"/>
    <p:sldId id="272" r:id="rId9"/>
    <p:sldId id="273" r:id="rId10"/>
    <p:sldId id="274" r:id="rId11"/>
    <p:sldId id="275" r:id="rId12"/>
    <p:sldId id="276" r:id="rId13"/>
    <p:sldId id="277" r:id="rId14"/>
    <p:sldId id="279" r:id="rId15"/>
    <p:sldId id="280" r:id="rId16"/>
    <p:sldId id="281" r:id="rId17"/>
    <p:sldId id="282" r:id="rId18"/>
    <p:sldId id="283" r:id="rId19"/>
    <p:sldId id="284" r:id="rId20"/>
    <p:sldId id="264" r:id="rId21"/>
    <p:sldId id="285" r:id="rId22"/>
    <p:sldId id="286" r:id="rId23"/>
    <p:sldId id="287" r:id="rId24"/>
    <p:sldId id="288" r:id="rId25"/>
    <p:sldId id="289" r:id="rId26"/>
    <p:sldId id="270" r:id="rId27"/>
  </p:sldIdLst>
  <p:sldSz cx="12192000" cy="6858000"/>
  <p:notesSz cx="6858000" cy="9144000"/>
  <p:embeddedFontLst>
    <p:embeddedFont>
      <p:font typeface="卓健橄榄简体" panose="00000506000000000000" charset="-120"/>
      <p:regular r:id="rId32"/>
    </p:embeddedFont>
    <p:embeddedFont>
      <p:font typeface="江城正义体 300W" panose="020B0300000000000000" charset="-122"/>
      <p:regular r:id="rId33"/>
    </p:embeddedFont>
    <p:embeddedFont>
      <p:font typeface="微软雅黑" panose="020B0503020204020204" charset="-122"/>
      <p:regular r:id="rId34"/>
    </p:embeddedFont>
    <p:embeddedFont>
      <p:font typeface="Calibri" panose="020F0502020204030204" charset="0"/>
      <p:regular r:id="rId35"/>
      <p:bold r:id="rId36"/>
      <p:italic r:id="rId37"/>
      <p:boldItalic r:id="rId38"/>
    </p:embeddedFont>
    <p:embeddedFont>
      <p:font typeface="汉仪旗黑-55简" panose="00020600040101010101" charset="-128"/>
      <p:regular r:id="rId39"/>
    </p:embeddedFont>
  </p:embeddedFontLst>
  <p:custDataLst>
    <p:tags r:id="rId4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02" userDrawn="1">
          <p15:clr>
            <a:srgbClr val="A4A3A4"/>
          </p15:clr>
        </p15:guide>
        <p15:guide id="2" pos="385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86F3FA"/>
    <a:srgbClr val="1E202A"/>
    <a:srgbClr val="1A1D25"/>
    <a:srgbClr val="77EFF9"/>
    <a:srgbClr val="3D3D86"/>
    <a:srgbClr val="0C0C2D"/>
    <a:srgbClr val="2E2645"/>
    <a:srgbClr val="3F3F88"/>
    <a:srgbClr val="1A171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102"/>
        <p:guide pos="3858"/>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0" Type="http://schemas.openxmlformats.org/officeDocument/2006/relationships/tags" Target="tags/tag228.xml"/><Relationship Id="rId4" Type="http://schemas.openxmlformats.org/officeDocument/2006/relationships/notesMaster" Target="notesMasters/notesMaster1.xml"/><Relationship Id="rId39" Type="http://schemas.openxmlformats.org/officeDocument/2006/relationships/font" Target="fonts/font8.fntdata"/><Relationship Id="rId38" Type="http://schemas.openxmlformats.org/officeDocument/2006/relationships/font" Target="fonts/font7.fntdata"/><Relationship Id="rId37" Type="http://schemas.openxmlformats.org/officeDocument/2006/relationships/font" Target="fonts/font6.fntdata"/><Relationship Id="rId36" Type="http://schemas.openxmlformats.org/officeDocument/2006/relationships/font" Target="fonts/font5.fntdata"/><Relationship Id="rId35" Type="http://schemas.openxmlformats.org/officeDocument/2006/relationships/font" Target="fonts/font4.fntdata"/><Relationship Id="rId34" Type="http://schemas.openxmlformats.org/officeDocument/2006/relationships/font" Target="fonts/font3.fntdata"/><Relationship Id="rId33" Type="http://schemas.openxmlformats.org/officeDocument/2006/relationships/font" Target="fonts/font2.fntdata"/><Relationship Id="rId32" Type="http://schemas.openxmlformats.org/officeDocument/2006/relationships/font" Target="fonts/font1.fntdata"/><Relationship Id="rId31" Type="http://schemas.openxmlformats.org/officeDocument/2006/relationships/tableStyles" Target="tableStyles.xml"/><Relationship Id="rId30" Type="http://schemas.openxmlformats.org/officeDocument/2006/relationships/viewProps" Target="viewProps.xml"/><Relationship Id="rId3" Type="http://schemas.openxmlformats.org/officeDocument/2006/relationships/slide" Target="slides/slide1.xml"/><Relationship Id="rId29" Type="http://schemas.openxmlformats.org/officeDocument/2006/relationships/presProps" Target="presProps.xml"/><Relationship Id="rId28" Type="http://schemas.openxmlformats.org/officeDocument/2006/relationships/handoutMaster" Target="handoutMasters/handoutMaster1.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tags" Target="../tags/tag69.xml"/><Relationship Id="rId8" Type="http://schemas.openxmlformats.org/officeDocument/2006/relationships/tags" Target="../tags/tag68.xml"/><Relationship Id="rId7" Type="http://schemas.openxmlformats.org/officeDocument/2006/relationships/tags" Target="../tags/tag67.xml"/><Relationship Id="rId6" Type="http://schemas.openxmlformats.org/officeDocument/2006/relationships/tags" Target="../tags/tag66.xml"/><Relationship Id="rId5" Type="http://schemas.openxmlformats.org/officeDocument/2006/relationships/image" Target="../media/image2.png"/><Relationship Id="rId4" Type="http://schemas.openxmlformats.org/officeDocument/2006/relationships/tags" Target="../tags/tag65.xml"/><Relationship Id="rId3" Type="http://schemas.openxmlformats.org/officeDocument/2006/relationships/tags" Target="../tags/tag64.xml"/><Relationship Id="rId20" Type="http://schemas.openxmlformats.org/officeDocument/2006/relationships/notesSlide" Target="../notesSlides/notesSlide1.xml"/><Relationship Id="rId2" Type="http://schemas.openxmlformats.org/officeDocument/2006/relationships/tags" Target="../tags/tag63.xml"/><Relationship Id="rId19" Type="http://schemas.openxmlformats.org/officeDocument/2006/relationships/slideLayout" Target="../slideLayouts/slideLayout1.xml"/><Relationship Id="rId18" Type="http://schemas.openxmlformats.org/officeDocument/2006/relationships/tags" Target="../tags/tag73.xml"/><Relationship Id="rId17" Type="http://schemas.openxmlformats.org/officeDocument/2006/relationships/image" Target="../media/image7.png"/><Relationship Id="rId16" Type="http://schemas.openxmlformats.org/officeDocument/2006/relationships/image" Target="../media/image6.png"/><Relationship Id="rId15" Type="http://schemas.openxmlformats.org/officeDocument/2006/relationships/tags" Target="../tags/tag72.xml"/><Relationship Id="rId14" Type="http://schemas.openxmlformats.org/officeDocument/2006/relationships/image" Target="../media/image5.png"/><Relationship Id="rId13" Type="http://schemas.openxmlformats.org/officeDocument/2006/relationships/tags" Target="../tags/tag71.xml"/><Relationship Id="rId12" Type="http://schemas.openxmlformats.org/officeDocument/2006/relationships/image" Target="../media/image4.png"/><Relationship Id="rId11" Type="http://schemas.openxmlformats.org/officeDocument/2006/relationships/tags" Target="../tags/tag70.xml"/><Relationship Id="rId10" Type="http://schemas.openxmlformats.org/officeDocument/2006/relationships/image" Target="../media/image3.pn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9" Type="http://schemas.openxmlformats.org/officeDocument/2006/relationships/image" Target="../media/image5.png"/><Relationship Id="rId8" Type="http://schemas.openxmlformats.org/officeDocument/2006/relationships/tags" Target="../tags/tag77.xml"/><Relationship Id="rId7" Type="http://schemas.openxmlformats.org/officeDocument/2006/relationships/image" Target="../media/image4.png"/><Relationship Id="rId6" Type="http://schemas.openxmlformats.org/officeDocument/2006/relationships/tags" Target="../tags/tag76.xml"/><Relationship Id="rId5" Type="http://schemas.openxmlformats.org/officeDocument/2006/relationships/image" Target="../media/image3.png"/><Relationship Id="rId4" Type="http://schemas.openxmlformats.org/officeDocument/2006/relationships/tags" Target="../tags/tag75.xml"/><Relationship Id="rId3" Type="http://schemas.openxmlformats.org/officeDocument/2006/relationships/image" Target="../media/image2.png"/><Relationship Id="rId28" Type="http://schemas.openxmlformats.org/officeDocument/2006/relationships/notesSlide" Target="../notesSlides/notesSlide2.xml"/><Relationship Id="rId27" Type="http://schemas.openxmlformats.org/officeDocument/2006/relationships/slideLayout" Target="../slideLayouts/slideLayout1.xml"/><Relationship Id="rId26" Type="http://schemas.openxmlformats.org/officeDocument/2006/relationships/tags" Target="../tags/tag92.xml"/><Relationship Id="rId25" Type="http://schemas.openxmlformats.org/officeDocument/2006/relationships/tags" Target="../tags/tag91.xml"/><Relationship Id="rId24" Type="http://schemas.openxmlformats.org/officeDocument/2006/relationships/tags" Target="../tags/tag90.xml"/><Relationship Id="rId23" Type="http://schemas.openxmlformats.org/officeDocument/2006/relationships/tags" Target="../tags/tag89.xml"/><Relationship Id="rId22" Type="http://schemas.openxmlformats.org/officeDocument/2006/relationships/tags" Target="../tags/tag88.xml"/><Relationship Id="rId21" Type="http://schemas.openxmlformats.org/officeDocument/2006/relationships/tags" Target="../tags/tag87.xml"/><Relationship Id="rId20" Type="http://schemas.openxmlformats.org/officeDocument/2006/relationships/tags" Target="../tags/tag86.xml"/><Relationship Id="rId2" Type="http://schemas.openxmlformats.org/officeDocument/2006/relationships/tags" Target="../tags/tag74.xml"/><Relationship Id="rId19" Type="http://schemas.openxmlformats.org/officeDocument/2006/relationships/tags" Target="../tags/tag85.xml"/><Relationship Id="rId18" Type="http://schemas.openxmlformats.org/officeDocument/2006/relationships/tags" Target="../tags/tag84.xml"/><Relationship Id="rId17" Type="http://schemas.openxmlformats.org/officeDocument/2006/relationships/tags" Target="../tags/tag83.xml"/><Relationship Id="rId16" Type="http://schemas.openxmlformats.org/officeDocument/2006/relationships/tags" Target="../tags/tag82.xml"/><Relationship Id="rId15" Type="http://schemas.openxmlformats.org/officeDocument/2006/relationships/tags" Target="../tags/tag81.xml"/><Relationship Id="rId14" Type="http://schemas.openxmlformats.org/officeDocument/2006/relationships/tags" Target="../tags/tag80.xml"/><Relationship Id="rId13" Type="http://schemas.openxmlformats.org/officeDocument/2006/relationships/tags" Target="../tags/tag79.xml"/><Relationship Id="rId12" Type="http://schemas.openxmlformats.org/officeDocument/2006/relationships/image" Target="../media/image7.png"/><Relationship Id="rId11" Type="http://schemas.openxmlformats.org/officeDocument/2006/relationships/image" Target="../media/image6.png"/><Relationship Id="rId10" Type="http://schemas.openxmlformats.org/officeDocument/2006/relationships/tags" Target="../tags/tag78.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9" Type="http://schemas.openxmlformats.org/officeDocument/2006/relationships/image" Target="../media/image5.png"/><Relationship Id="rId8" Type="http://schemas.openxmlformats.org/officeDocument/2006/relationships/tags" Target="../tags/tag96.xml"/><Relationship Id="rId7" Type="http://schemas.openxmlformats.org/officeDocument/2006/relationships/image" Target="../media/image4.png"/><Relationship Id="rId6" Type="http://schemas.openxmlformats.org/officeDocument/2006/relationships/tags" Target="../tags/tag95.xml"/><Relationship Id="rId5" Type="http://schemas.openxmlformats.org/officeDocument/2006/relationships/image" Target="../media/image3.png"/><Relationship Id="rId4" Type="http://schemas.openxmlformats.org/officeDocument/2006/relationships/tags" Target="../tags/tag94.xml"/><Relationship Id="rId3" Type="http://schemas.openxmlformats.org/officeDocument/2006/relationships/image" Target="../media/image2.png"/><Relationship Id="rId2" Type="http://schemas.openxmlformats.org/officeDocument/2006/relationships/tags" Target="../tags/tag93.xml"/><Relationship Id="rId15" Type="http://schemas.openxmlformats.org/officeDocument/2006/relationships/notesSlide" Target="../notesSlides/notesSlide3.xml"/><Relationship Id="rId14" Type="http://schemas.openxmlformats.org/officeDocument/2006/relationships/slideLayout" Target="../slideLayouts/slideLayout1.xml"/><Relationship Id="rId13" Type="http://schemas.openxmlformats.org/officeDocument/2006/relationships/tags" Target="../tags/tag99.xml"/><Relationship Id="rId12" Type="http://schemas.openxmlformats.org/officeDocument/2006/relationships/tags" Target="../tags/tag98.xml"/><Relationship Id="rId11" Type="http://schemas.openxmlformats.org/officeDocument/2006/relationships/image" Target="../media/image6.png"/><Relationship Id="rId10" Type="http://schemas.openxmlformats.org/officeDocument/2006/relationships/tags" Target="../tags/tag97.xml"/><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03.xml"/><Relationship Id="rId7" Type="http://schemas.openxmlformats.org/officeDocument/2006/relationships/image" Target="../media/image5.png"/><Relationship Id="rId6" Type="http://schemas.openxmlformats.org/officeDocument/2006/relationships/tags" Target="../tags/tag102.xml"/><Relationship Id="rId5" Type="http://schemas.openxmlformats.org/officeDocument/2006/relationships/image" Target="../media/image4.png"/><Relationship Id="rId4" Type="http://schemas.openxmlformats.org/officeDocument/2006/relationships/tags" Target="../tags/tag101.xml"/><Relationship Id="rId3" Type="http://schemas.openxmlformats.org/officeDocument/2006/relationships/image" Target="../media/image3.png"/><Relationship Id="rId2" Type="http://schemas.openxmlformats.org/officeDocument/2006/relationships/tags" Target="../tags/tag100.xml"/><Relationship Id="rId14" Type="http://schemas.openxmlformats.org/officeDocument/2006/relationships/notesSlide" Target="../notesSlides/notesSlide4.xml"/><Relationship Id="rId13" Type="http://schemas.openxmlformats.org/officeDocument/2006/relationships/slideLayout" Target="../slideLayouts/slideLayout1.xml"/><Relationship Id="rId12" Type="http://schemas.openxmlformats.org/officeDocument/2006/relationships/tags" Target="../tags/tag105.xml"/><Relationship Id="rId11" Type="http://schemas.openxmlformats.org/officeDocument/2006/relationships/image" Target="../media/image2.png"/><Relationship Id="rId10" Type="http://schemas.openxmlformats.org/officeDocument/2006/relationships/tags" Target="../tags/tag104.xml"/><Relationship Id="rId1" Type="http://schemas.openxmlformats.org/officeDocument/2006/relationships/image" Target="../media/image1.png"/></Relationships>
</file>

<file path=ppt/slides/_rels/slide5.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09.xml"/><Relationship Id="rId7" Type="http://schemas.openxmlformats.org/officeDocument/2006/relationships/image" Target="../media/image5.png"/><Relationship Id="rId6" Type="http://schemas.openxmlformats.org/officeDocument/2006/relationships/tags" Target="../tags/tag108.xml"/><Relationship Id="rId5" Type="http://schemas.openxmlformats.org/officeDocument/2006/relationships/image" Target="../media/image4.png"/><Relationship Id="rId4" Type="http://schemas.openxmlformats.org/officeDocument/2006/relationships/tags" Target="../tags/tag107.xml"/><Relationship Id="rId3" Type="http://schemas.openxmlformats.org/officeDocument/2006/relationships/image" Target="../media/image3.png"/><Relationship Id="rId2" Type="http://schemas.openxmlformats.org/officeDocument/2006/relationships/tags" Target="../tags/tag106.xml"/><Relationship Id="rId14" Type="http://schemas.openxmlformats.org/officeDocument/2006/relationships/notesSlide" Target="../notesSlides/notesSlide5.xml"/><Relationship Id="rId13" Type="http://schemas.openxmlformats.org/officeDocument/2006/relationships/slideLayout" Target="../slideLayouts/slideLayout1.xml"/><Relationship Id="rId12" Type="http://schemas.openxmlformats.org/officeDocument/2006/relationships/tags" Target="../tags/tag111.xml"/><Relationship Id="rId11" Type="http://schemas.openxmlformats.org/officeDocument/2006/relationships/image" Target="../media/image2.png"/><Relationship Id="rId10" Type="http://schemas.openxmlformats.org/officeDocument/2006/relationships/tags" Target="../tags/tag110.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9" Type="http://schemas.openxmlformats.org/officeDocument/2006/relationships/image" Target="../media/image5.png"/><Relationship Id="rId8" Type="http://schemas.openxmlformats.org/officeDocument/2006/relationships/tags" Target="../tags/tag115.xml"/><Relationship Id="rId7" Type="http://schemas.openxmlformats.org/officeDocument/2006/relationships/image" Target="../media/image4.png"/><Relationship Id="rId6" Type="http://schemas.openxmlformats.org/officeDocument/2006/relationships/tags" Target="../tags/tag114.xml"/><Relationship Id="rId5" Type="http://schemas.openxmlformats.org/officeDocument/2006/relationships/image" Target="../media/image3.png"/><Relationship Id="rId4" Type="http://schemas.openxmlformats.org/officeDocument/2006/relationships/tags" Target="../tags/tag113.xml"/><Relationship Id="rId3" Type="http://schemas.openxmlformats.org/officeDocument/2006/relationships/image" Target="../media/image2.png"/><Relationship Id="rId2" Type="http://schemas.openxmlformats.org/officeDocument/2006/relationships/tags" Target="../tags/tag112.xml"/><Relationship Id="rId15" Type="http://schemas.openxmlformats.org/officeDocument/2006/relationships/notesSlide" Target="../notesSlides/notesSlide6.xml"/><Relationship Id="rId14" Type="http://schemas.openxmlformats.org/officeDocument/2006/relationships/slideLayout" Target="../slideLayouts/slideLayout1.xml"/><Relationship Id="rId13" Type="http://schemas.openxmlformats.org/officeDocument/2006/relationships/tags" Target="../tags/tag118.xml"/><Relationship Id="rId12" Type="http://schemas.openxmlformats.org/officeDocument/2006/relationships/tags" Target="../tags/tag117.xml"/><Relationship Id="rId11" Type="http://schemas.openxmlformats.org/officeDocument/2006/relationships/image" Target="../media/image6.png"/><Relationship Id="rId10" Type="http://schemas.openxmlformats.org/officeDocument/2006/relationships/tags" Target="../tags/tag116.xml"/><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notesSlide" Target="../notesSlides/notesSlide7.xml"/><Relationship Id="rId7" Type="http://schemas.openxmlformats.org/officeDocument/2006/relationships/slideLayout" Target="../slideLayouts/slideLayout1.xml"/><Relationship Id="rId6" Type="http://schemas.openxmlformats.org/officeDocument/2006/relationships/tags" Target="../tags/tag121.xml"/><Relationship Id="rId5" Type="http://schemas.openxmlformats.org/officeDocument/2006/relationships/image" Target="../media/image6.png"/><Relationship Id="rId4" Type="http://schemas.openxmlformats.org/officeDocument/2006/relationships/tags" Target="../tags/tag120.xml"/><Relationship Id="rId3" Type="http://schemas.openxmlformats.org/officeDocument/2006/relationships/image" Target="../media/image4.png"/><Relationship Id="rId2" Type="http://schemas.openxmlformats.org/officeDocument/2006/relationships/tags" Target="../tags/tag119.xml"/><Relationship Id="rId1"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8.xml"/><Relationship Id="rId7" Type="http://schemas.openxmlformats.org/officeDocument/2006/relationships/slideLayout" Target="../slideLayouts/slideLayout1.xml"/><Relationship Id="rId6" Type="http://schemas.openxmlformats.org/officeDocument/2006/relationships/tags" Target="../tags/tag124.xml"/><Relationship Id="rId5" Type="http://schemas.openxmlformats.org/officeDocument/2006/relationships/image" Target="../media/image6.png"/><Relationship Id="rId4" Type="http://schemas.openxmlformats.org/officeDocument/2006/relationships/tags" Target="../tags/tag123.xml"/><Relationship Id="rId3" Type="http://schemas.openxmlformats.org/officeDocument/2006/relationships/image" Target="../media/image4.png"/><Relationship Id="rId2" Type="http://schemas.openxmlformats.org/officeDocument/2006/relationships/tags" Target="../tags/tag122.xml"/><Relationship Id="rId1" Type="http://schemas.openxmlformats.org/officeDocument/2006/relationships/image" Target="../media/image1.png"/></Relationships>
</file>

<file path=ppt/slides/_rels/slide9.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28.xml"/><Relationship Id="rId7" Type="http://schemas.openxmlformats.org/officeDocument/2006/relationships/image" Target="../media/image5.png"/><Relationship Id="rId6" Type="http://schemas.openxmlformats.org/officeDocument/2006/relationships/tags" Target="../tags/tag127.xml"/><Relationship Id="rId5" Type="http://schemas.openxmlformats.org/officeDocument/2006/relationships/image" Target="../media/image4.png"/><Relationship Id="rId4" Type="http://schemas.openxmlformats.org/officeDocument/2006/relationships/tags" Target="../tags/tag126.xml"/><Relationship Id="rId3" Type="http://schemas.openxmlformats.org/officeDocument/2006/relationships/image" Target="../media/image3.png"/><Relationship Id="rId2" Type="http://schemas.openxmlformats.org/officeDocument/2006/relationships/tags" Target="../tags/tag125.xml"/><Relationship Id="rId15" Type="http://schemas.openxmlformats.org/officeDocument/2006/relationships/notesSlide" Target="../notesSlides/notesSlide9.xml"/><Relationship Id="rId14" Type="http://schemas.openxmlformats.org/officeDocument/2006/relationships/slideLayout" Target="../slideLayouts/slideLayout1.xml"/><Relationship Id="rId13" Type="http://schemas.openxmlformats.org/officeDocument/2006/relationships/tags" Target="../tags/tag130.xml"/><Relationship Id="rId12" Type="http://schemas.openxmlformats.org/officeDocument/2006/relationships/image" Target="../media/image8.jpeg"/><Relationship Id="rId11" Type="http://schemas.openxmlformats.org/officeDocument/2006/relationships/image" Target="../media/image2.png"/><Relationship Id="rId10" Type="http://schemas.openxmlformats.org/officeDocument/2006/relationships/tags" Target="../tags/tag129.xml"/><Relationship Id="rId1" Type="http://schemas.openxmlformats.org/officeDocument/2006/relationships/image" Target="../media/image1.png"/></Relationships>
</file>

<file path=ppt/slides/_rels/slide10.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34.xml"/><Relationship Id="rId7" Type="http://schemas.openxmlformats.org/officeDocument/2006/relationships/image" Target="../media/image5.png"/><Relationship Id="rId6" Type="http://schemas.openxmlformats.org/officeDocument/2006/relationships/tags" Target="../tags/tag133.xml"/><Relationship Id="rId5" Type="http://schemas.openxmlformats.org/officeDocument/2006/relationships/image" Target="../media/image4.png"/><Relationship Id="rId4" Type="http://schemas.openxmlformats.org/officeDocument/2006/relationships/tags" Target="../tags/tag132.xml"/><Relationship Id="rId3" Type="http://schemas.openxmlformats.org/officeDocument/2006/relationships/image" Target="../media/image3.png"/><Relationship Id="rId2" Type="http://schemas.openxmlformats.org/officeDocument/2006/relationships/tags" Target="../tags/tag131.xml"/><Relationship Id="rId15" Type="http://schemas.openxmlformats.org/officeDocument/2006/relationships/notesSlide" Target="../notesSlides/notesSlide10.xml"/><Relationship Id="rId14" Type="http://schemas.openxmlformats.org/officeDocument/2006/relationships/slideLayout" Target="../slideLayouts/slideLayout1.xml"/><Relationship Id="rId13" Type="http://schemas.openxmlformats.org/officeDocument/2006/relationships/tags" Target="../tags/tag136.xml"/><Relationship Id="rId12" Type="http://schemas.openxmlformats.org/officeDocument/2006/relationships/image" Target="../media/image9.jpeg"/><Relationship Id="rId11" Type="http://schemas.openxmlformats.org/officeDocument/2006/relationships/image" Target="../media/image2.png"/><Relationship Id="rId10" Type="http://schemas.openxmlformats.org/officeDocument/2006/relationships/tags" Target="../tags/tag135.xml"/><Relationship Id="rId1" Type="http://schemas.openxmlformats.org/officeDocument/2006/relationships/image" Target="../media/image1.png"/></Relationships>
</file>

<file path=ppt/slides/_rels/slide11.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40.xml"/><Relationship Id="rId7" Type="http://schemas.openxmlformats.org/officeDocument/2006/relationships/image" Target="../media/image5.png"/><Relationship Id="rId6" Type="http://schemas.openxmlformats.org/officeDocument/2006/relationships/tags" Target="../tags/tag139.xml"/><Relationship Id="rId5" Type="http://schemas.openxmlformats.org/officeDocument/2006/relationships/image" Target="../media/image4.png"/><Relationship Id="rId4" Type="http://schemas.openxmlformats.org/officeDocument/2006/relationships/tags" Target="../tags/tag138.xml"/><Relationship Id="rId3" Type="http://schemas.openxmlformats.org/officeDocument/2006/relationships/image" Target="../media/image3.png"/><Relationship Id="rId2" Type="http://schemas.openxmlformats.org/officeDocument/2006/relationships/tags" Target="../tags/tag137.xml"/><Relationship Id="rId15" Type="http://schemas.openxmlformats.org/officeDocument/2006/relationships/notesSlide" Target="../notesSlides/notesSlide11.xml"/><Relationship Id="rId14" Type="http://schemas.openxmlformats.org/officeDocument/2006/relationships/slideLayout" Target="../slideLayouts/slideLayout1.xml"/><Relationship Id="rId13" Type="http://schemas.openxmlformats.org/officeDocument/2006/relationships/tags" Target="../tags/tag142.xml"/><Relationship Id="rId12" Type="http://schemas.openxmlformats.org/officeDocument/2006/relationships/image" Target="../media/image10.jpeg"/><Relationship Id="rId11" Type="http://schemas.openxmlformats.org/officeDocument/2006/relationships/image" Target="../media/image2.png"/><Relationship Id="rId10" Type="http://schemas.openxmlformats.org/officeDocument/2006/relationships/tags" Target="../tags/tag141.xml"/><Relationship Id="rId1" Type="http://schemas.openxmlformats.org/officeDocument/2006/relationships/image" Target="../media/image1.png"/></Relationships>
</file>

<file path=ppt/slides/_rels/slide12.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46.xml"/><Relationship Id="rId7" Type="http://schemas.openxmlformats.org/officeDocument/2006/relationships/image" Target="../media/image5.png"/><Relationship Id="rId6" Type="http://schemas.openxmlformats.org/officeDocument/2006/relationships/tags" Target="../tags/tag145.xml"/><Relationship Id="rId5" Type="http://schemas.openxmlformats.org/officeDocument/2006/relationships/image" Target="../media/image4.png"/><Relationship Id="rId4" Type="http://schemas.openxmlformats.org/officeDocument/2006/relationships/tags" Target="../tags/tag144.xml"/><Relationship Id="rId3" Type="http://schemas.openxmlformats.org/officeDocument/2006/relationships/image" Target="../media/image3.png"/><Relationship Id="rId2" Type="http://schemas.openxmlformats.org/officeDocument/2006/relationships/tags" Target="../tags/tag143.xml"/><Relationship Id="rId16" Type="http://schemas.openxmlformats.org/officeDocument/2006/relationships/notesSlide" Target="../notesSlides/notesSlide12.xml"/><Relationship Id="rId15" Type="http://schemas.openxmlformats.org/officeDocument/2006/relationships/slideLayout" Target="../slideLayouts/slideLayout1.xml"/><Relationship Id="rId14" Type="http://schemas.openxmlformats.org/officeDocument/2006/relationships/tags" Target="../tags/tag148.xml"/><Relationship Id="rId13" Type="http://schemas.openxmlformats.org/officeDocument/2006/relationships/image" Target="../media/image12.jpeg"/><Relationship Id="rId12" Type="http://schemas.openxmlformats.org/officeDocument/2006/relationships/image" Target="../media/image11.jpeg"/><Relationship Id="rId11" Type="http://schemas.openxmlformats.org/officeDocument/2006/relationships/image" Target="../media/image2.png"/><Relationship Id="rId10" Type="http://schemas.openxmlformats.org/officeDocument/2006/relationships/tags" Target="../tags/tag147.xml"/><Relationship Id="rId1" Type="http://schemas.openxmlformats.org/officeDocument/2006/relationships/image" Target="../media/image1.png"/></Relationships>
</file>

<file path=ppt/slides/_rels/slide13.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52.xml"/><Relationship Id="rId7" Type="http://schemas.openxmlformats.org/officeDocument/2006/relationships/image" Target="../media/image5.png"/><Relationship Id="rId6" Type="http://schemas.openxmlformats.org/officeDocument/2006/relationships/tags" Target="../tags/tag151.xml"/><Relationship Id="rId5" Type="http://schemas.openxmlformats.org/officeDocument/2006/relationships/image" Target="../media/image4.png"/><Relationship Id="rId4" Type="http://schemas.openxmlformats.org/officeDocument/2006/relationships/tags" Target="../tags/tag150.xml"/><Relationship Id="rId3" Type="http://schemas.openxmlformats.org/officeDocument/2006/relationships/image" Target="../media/image3.png"/><Relationship Id="rId2" Type="http://schemas.openxmlformats.org/officeDocument/2006/relationships/tags" Target="../tags/tag149.xml"/><Relationship Id="rId16" Type="http://schemas.openxmlformats.org/officeDocument/2006/relationships/notesSlide" Target="../notesSlides/notesSlide13.xml"/><Relationship Id="rId15" Type="http://schemas.openxmlformats.org/officeDocument/2006/relationships/slideLayout" Target="../slideLayouts/slideLayout1.xml"/><Relationship Id="rId14" Type="http://schemas.openxmlformats.org/officeDocument/2006/relationships/tags" Target="../tags/tag154.xml"/><Relationship Id="rId13" Type="http://schemas.openxmlformats.org/officeDocument/2006/relationships/image" Target="../media/image14.jpeg"/><Relationship Id="rId12" Type="http://schemas.openxmlformats.org/officeDocument/2006/relationships/image" Target="../media/image13.jpeg"/><Relationship Id="rId11" Type="http://schemas.openxmlformats.org/officeDocument/2006/relationships/image" Target="../media/image2.png"/><Relationship Id="rId10" Type="http://schemas.openxmlformats.org/officeDocument/2006/relationships/tags" Target="../tags/tag153.xml"/><Relationship Id="rId1" Type="http://schemas.openxmlformats.org/officeDocument/2006/relationships/image" Target="../media/image1.png"/></Relationships>
</file>

<file path=ppt/slides/_rels/slide14.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58.xml"/><Relationship Id="rId7" Type="http://schemas.openxmlformats.org/officeDocument/2006/relationships/image" Target="../media/image5.png"/><Relationship Id="rId6" Type="http://schemas.openxmlformats.org/officeDocument/2006/relationships/tags" Target="../tags/tag157.xml"/><Relationship Id="rId5" Type="http://schemas.openxmlformats.org/officeDocument/2006/relationships/image" Target="../media/image4.png"/><Relationship Id="rId4" Type="http://schemas.openxmlformats.org/officeDocument/2006/relationships/tags" Target="../tags/tag156.xml"/><Relationship Id="rId3" Type="http://schemas.openxmlformats.org/officeDocument/2006/relationships/image" Target="../media/image3.png"/><Relationship Id="rId2" Type="http://schemas.openxmlformats.org/officeDocument/2006/relationships/tags" Target="../tags/tag155.xml"/><Relationship Id="rId16" Type="http://schemas.openxmlformats.org/officeDocument/2006/relationships/notesSlide" Target="../notesSlides/notesSlide14.xml"/><Relationship Id="rId15" Type="http://schemas.openxmlformats.org/officeDocument/2006/relationships/slideLayout" Target="../slideLayouts/slideLayout1.xml"/><Relationship Id="rId14" Type="http://schemas.openxmlformats.org/officeDocument/2006/relationships/tags" Target="../tags/tag160.xml"/><Relationship Id="rId13" Type="http://schemas.openxmlformats.org/officeDocument/2006/relationships/image" Target="../media/image16.jpeg"/><Relationship Id="rId12" Type="http://schemas.openxmlformats.org/officeDocument/2006/relationships/image" Target="../media/image15.jpeg"/><Relationship Id="rId11" Type="http://schemas.openxmlformats.org/officeDocument/2006/relationships/image" Target="../media/image2.png"/><Relationship Id="rId10" Type="http://schemas.openxmlformats.org/officeDocument/2006/relationships/tags" Target="../tags/tag159.xml"/><Relationship Id="rId1" Type="http://schemas.openxmlformats.org/officeDocument/2006/relationships/image" Target="../media/image1.png"/></Relationships>
</file>

<file path=ppt/slides/_rels/slide15.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64.xml"/><Relationship Id="rId7" Type="http://schemas.openxmlformats.org/officeDocument/2006/relationships/image" Target="../media/image5.png"/><Relationship Id="rId6" Type="http://schemas.openxmlformats.org/officeDocument/2006/relationships/tags" Target="../tags/tag163.xml"/><Relationship Id="rId5" Type="http://schemas.openxmlformats.org/officeDocument/2006/relationships/image" Target="../media/image4.png"/><Relationship Id="rId4" Type="http://schemas.openxmlformats.org/officeDocument/2006/relationships/tags" Target="../tags/tag162.xml"/><Relationship Id="rId3" Type="http://schemas.openxmlformats.org/officeDocument/2006/relationships/image" Target="../media/image3.png"/><Relationship Id="rId2" Type="http://schemas.openxmlformats.org/officeDocument/2006/relationships/tags" Target="../tags/tag161.xml"/><Relationship Id="rId16" Type="http://schemas.openxmlformats.org/officeDocument/2006/relationships/notesSlide" Target="../notesSlides/notesSlide15.xml"/><Relationship Id="rId15" Type="http://schemas.openxmlformats.org/officeDocument/2006/relationships/slideLayout" Target="../slideLayouts/slideLayout1.xml"/><Relationship Id="rId14" Type="http://schemas.openxmlformats.org/officeDocument/2006/relationships/tags" Target="../tags/tag166.xml"/><Relationship Id="rId13" Type="http://schemas.openxmlformats.org/officeDocument/2006/relationships/image" Target="../media/image18.jpeg"/><Relationship Id="rId12" Type="http://schemas.openxmlformats.org/officeDocument/2006/relationships/image" Target="../media/image17.jpeg"/><Relationship Id="rId11" Type="http://schemas.openxmlformats.org/officeDocument/2006/relationships/image" Target="../media/image2.png"/><Relationship Id="rId10" Type="http://schemas.openxmlformats.org/officeDocument/2006/relationships/tags" Target="../tags/tag165.xml"/><Relationship Id="rId1" Type="http://schemas.openxmlformats.org/officeDocument/2006/relationships/image" Target="../media/image1.png"/></Relationships>
</file>

<file path=ppt/slides/_rels/slide16.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70.xml"/><Relationship Id="rId7" Type="http://schemas.openxmlformats.org/officeDocument/2006/relationships/image" Target="../media/image5.png"/><Relationship Id="rId6" Type="http://schemas.openxmlformats.org/officeDocument/2006/relationships/tags" Target="../tags/tag169.xml"/><Relationship Id="rId5" Type="http://schemas.openxmlformats.org/officeDocument/2006/relationships/image" Target="../media/image4.png"/><Relationship Id="rId4" Type="http://schemas.openxmlformats.org/officeDocument/2006/relationships/tags" Target="../tags/tag168.xml"/><Relationship Id="rId3" Type="http://schemas.openxmlformats.org/officeDocument/2006/relationships/image" Target="../media/image3.png"/><Relationship Id="rId2" Type="http://schemas.openxmlformats.org/officeDocument/2006/relationships/tags" Target="../tags/tag167.xml"/><Relationship Id="rId16" Type="http://schemas.openxmlformats.org/officeDocument/2006/relationships/notesSlide" Target="../notesSlides/notesSlide16.xml"/><Relationship Id="rId15" Type="http://schemas.openxmlformats.org/officeDocument/2006/relationships/slideLayout" Target="../slideLayouts/slideLayout1.xml"/><Relationship Id="rId14" Type="http://schemas.openxmlformats.org/officeDocument/2006/relationships/tags" Target="../tags/tag172.xml"/><Relationship Id="rId13" Type="http://schemas.openxmlformats.org/officeDocument/2006/relationships/image" Target="../media/image20.jpeg"/><Relationship Id="rId12" Type="http://schemas.openxmlformats.org/officeDocument/2006/relationships/image" Target="../media/image19.jpeg"/><Relationship Id="rId11" Type="http://schemas.openxmlformats.org/officeDocument/2006/relationships/image" Target="../media/image2.png"/><Relationship Id="rId10" Type="http://schemas.openxmlformats.org/officeDocument/2006/relationships/tags" Target="../tags/tag171.xml"/><Relationship Id="rId1" Type="http://schemas.openxmlformats.org/officeDocument/2006/relationships/image" Target="../media/image1.png"/></Relationships>
</file>

<file path=ppt/slides/_rels/slide17.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76.xml"/><Relationship Id="rId7" Type="http://schemas.openxmlformats.org/officeDocument/2006/relationships/image" Target="../media/image5.png"/><Relationship Id="rId6" Type="http://schemas.openxmlformats.org/officeDocument/2006/relationships/tags" Target="../tags/tag175.xml"/><Relationship Id="rId5" Type="http://schemas.openxmlformats.org/officeDocument/2006/relationships/image" Target="../media/image4.png"/><Relationship Id="rId4" Type="http://schemas.openxmlformats.org/officeDocument/2006/relationships/tags" Target="../tags/tag174.xml"/><Relationship Id="rId3" Type="http://schemas.openxmlformats.org/officeDocument/2006/relationships/image" Target="../media/image3.png"/><Relationship Id="rId2" Type="http://schemas.openxmlformats.org/officeDocument/2006/relationships/tags" Target="../tags/tag173.xml"/><Relationship Id="rId16" Type="http://schemas.openxmlformats.org/officeDocument/2006/relationships/notesSlide" Target="../notesSlides/notesSlide17.xml"/><Relationship Id="rId15" Type="http://schemas.openxmlformats.org/officeDocument/2006/relationships/slideLayout" Target="../slideLayouts/slideLayout1.xml"/><Relationship Id="rId14" Type="http://schemas.openxmlformats.org/officeDocument/2006/relationships/tags" Target="../tags/tag178.xml"/><Relationship Id="rId13" Type="http://schemas.openxmlformats.org/officeDocument/2006/relationships/image" Target="../media/image22.jpeg"/><Relationship Id="rId12" Type="http://schemas.openxmlformats.org/officeDocument/2006/relationships/image" Target="../media/image21.jpeg"/><Relationship Id="rId11" Type="http://schemas.openxmlformats.org/officeDocument/2006/relationships/image" Target="../media/image2.png"/><Relationship Id="rId10" Type="http://schemas.openxmlformats.org/officeDocument/2006/relationships/tags" Target="../tags/tag177.xml"/><Relationship Id="rId1" Type="http://schemas.openxmlformats.org/officeDocument/2006/relationships/image" Target="../media/image1.png"/></Relationships>
</file>

<file path=ppt/slides/_rels/slide18.xml.rels><?xml version="1.0" encoding="UTF-8" standalone="yes"?>
<Relationships xmlns="http://schemas.openxmlformats.org/package/2006/relationships"><Relationship Id="rId9" Type="http://schemas.openxmlformats.org/officeDocument/2006/relationships/image" Target="../media/image5.png"/><Relationship Id="rId8" Type="http://schemas.openxmlformats.org/officeDocument/2006/relationships/tags" Target="../tags/tag182.xml"/><Relationship Id="rId7" Type="http://schemas.openxmlformats.org/officeDocument/2006/relationships/image" Target="../media/image4.png"/><Relationship Id="rId6" Type="http://schemas.openxmlformats.org/officeDocument/2006/relationships/tags" Target="../tags/tag181.xml"/><Relationship Id="rId5" Type="http://schemas.openxmlformats.org/officeDocument/2006/relationships/image" Target="../media/image3.png"/><Relationship Id="rId4" Type="http://schemas.openxmlformats.org/officeDocument/2006/relationships/tags" Target="../tags/tag180.xml"/><Relationship Id="rId3" Type="http://schemas.openxmlformats.org/officeDocument/2006/relationships/image" Target="../media/image2.png"/><Relationship Id="rId2" Type="http://schemas.openxmlformats.org/officeDocument/2006/relationships/tags" Target="../tags/tag179.xml"/><Relationship Id="rId15" Type="http://schemas.openxmlformats.org/officeDocument/2006/relationships/notesSlide" Target="../notesSlides/notesSlide18.xml"/><Relationship Id="rId14" Type="http://schemas.openxmlformats.org/officeDocument/2006/relationships/slideLayout" Target="../slideLayouts/slideLayout1.xml"/><Relationship Id="rId13" Type="http://schemas.openxmlformats.org/officeDocument/2006/relationships/tags" Target="../tags/tag185.xml"/><Relationship Id="rId12" Type="http://schemas.openxmlformats.org/officeDocument/2006/relationships/tags" Target="../tags/tag184.xml"/><Relationship Id="rId11" Type="http://schemas.openxmlformats.org/officeDocument/2006/relationships/image" Target="../media/image6.png"/><Relationship Id="rId10" Type="http://schemas.openxmlformats.org/officeDocument/2006/relationships/tags" Target="../tags/tag183.xml"/><Relationship Id="rId1" Type="http://schemas.openxmlformats.org/officeDocument/2006/relationships/image" Target="../media/image1.png"/></Relationships>
</file>

<file path=ppt/slides/_rels/slide19.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89.xml"/><Relationship Id="rId7" Type="http://schemas.openxmlformats.org/officeDocument/2006/relationships/image" Target="../media/image5.png"/><Relationship Id="rId6" Type="http://schemas.openxmlformats.org/officeDocument/2006/relationships/tags" Target="../tags/tag188.xml"/><Relationship Id="rId5" Type="http://schemas.openxmlformats.org/officeDocument/2006/relationships/image" Target="../media/image4.png"/><Relationship Id="rId4" Type="http://schemas.openxmlformats.org/officeDocument/2006/relationships/tags" Target="../tags/tag187.xml"/><Relationship Id="rId3" Type="http://schemas.openxmlformats.org/officeDocument/2006/relationships/image" Target="../media/image3.png"/><Relationship Id="rId2" Type="http://schemas.openxmlformats.org/officeDocument/2006/relationships/tags" Target="../tags/tag186.xml"/><Relationship Id="rId15" Type="http://schemas.openxmlformats.org/officeDocument/2006/relationships/notesSlide" Target="../notesSlides/notesSlide19.xml"/><Relationship Id="rId14" Type="http://schemas.openxmlformats.org/officeDocument/2006/relationships/slideLayout" Target="../slideLayouts/slideLayout1.xml"/><Relationship Id="rId13" Type="http://schemas.openxmlformats.org/officeDocument/2006/relationships/tags" Target="../tags/tag191.xml"/><Relationship Id="rId12" Type="http://schemas.openxmlformats.org/officeDocument/2006/relationships/image" Target="../media/image23.jpeg"/><Relationship Id="rId11" Type="http://schemas.openxmlformats.org/officeDocument/2006/relationships/image" Target="../media/image2.png"/><Relationship Id="rId10" Type="http://schemas.openxmlformats.org/officeDocument/2006/relationships/tags" Target="../tags/tag190.xml"/><Relationship Id="rId1" Type="http://schemas.openxmlformats.org/officeDocument/2006/relationships/image" Target="../media/image1.png"/></Relationships>
</file>

<file path=ppt/slides/_rels/slide20.xml.rels><?xml version="1.0" encoding="UTF-8" standalone="yes"?>
<Relationships xmlns="http://schemas.openxmlformats.org/package/2006/relationships"><Relationship Id="rId9" Type="http://schemas.openxmlformats.org/officeDocument/2006/relationships/image" Target="../media/image5.png"/><Relationship Id="rId8" Type="http://schemas.openxmlformats.org/officeDocument/2006/relationships/tags" Target="../tags/tag195.xml"/><Relationship Id="rId7" Type="http://schemas.openxmlformats.org/officeDocument/2006/relationships/image" Target="../media/image4.png"/><Relationship Id="rId6" Type="http://schemas.openxmlformats.org/officeDocument/2006/relationships/tags" Target="../tags/tag194.xml"/><Relationship Id="rId5" Type="http://schemas.openxmlformats.org/officeDocument/2006/relationships/image" Target="../media/image3.png"/><Relationship Id="rId4" Type="http://schemas.openxmlformats.org/officeDocument/2006/relationships/tags" Target="../tags/tag193.xml"/><Relationship Id="rId3" Type="http://schemas.openxmlformats.org/officeDocument/2006/relationships/image" Target="../media/image2.png"/><Relationship Id="rId2" Type="http://schemas.openxmlformats.org/officeDocument/2006/relationships/tags" Target="../tags/tag192.xml"/><Relationship Id="rId15" Type="http://schemas.openxmlformats.org/officeDocument/2006/relationships/notesSlide" Target="../notesSlides/notesSlide20.xml"/><Relationship Id="rId14" Type="http://schemas.openxmlformats.org/officeDocument/2006/relationships/slideLayout" Target="../slideLayouts/slideLayout1.xml"/><Relationship Id="rId13" Type="http://schemas.openxmlformats.org/officeDocument/2006/relationships/tags" Target="../tags/tag198.xml"/><Relationship Id="rId12" Type="http://schemas.openxmlformats.org/officeDocument/2006/relationships/tags" Target="../tags/tag197.xml"/><Relationship Id="rId11" Type="http://schemas.openxmlformats.org/officeDocument/2006/relationships/image" Target="../media/image6.png"/><Relationship Id="rId10" Type="http://schemas.openxmlformats.org/officeDocument/2006/relationships/tags" Target="../tags/tag196.xml"/><Relationship Id="rId1" Type="http://schemas.openxmlformats.org/officeDocument/2006/relationships/image" Target="../media/image1.png"/></Relationships>
</file>

<file path=ppt/slides/_rels/slide21.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202.xml"/><Relationship Id="rId7" Type="http://schemas.openxmlformats.org/officeDocument/2006/relationships/image" Target="../media/image5.png"/><Relationship Id="rId6" Type="http://schemas.openxmlformats.org/officeDocument/2006/relationships/tags" Target="../tags/tag201.xml"/><Relationship Id="rId5" Type="http://schemas.openxmlformats.org/officeDocument/2006/relationships/image" Target="../media/image4.png"/><Relationship Id="rId4" Type="http://schemas.openxmlformats.org/officeDocument/2006/relationships/tags" Target="../tags/tag200.xml"/><Relationship Id="rId3" Type="http://schemas.openxmlformats.org/officeDocument/2006/relationships/image" Target="../media/image3.png"/><Relationship Id="rId2" Type="http://schemas.openxmlformats.org/officeDocument/2006/relationships/tags" Target="../tags/tag199.xml"/><Relationship Id="rId15" Type="http://schemas.openxmlformats.org/officeDocument/2006/relationships/notesSlide" Target="../notesSlides/notesSlide21.xml"/><Relationship Id="rId14" Type="http://schemas.openxmlformats.org/officeDocument/2006/relationships/slideLayout" Target="../slideLayouts/slideLayout1.xml"/><Relationship Id="rId13" Type="http://schemas.openxmlformats.org/officeDocument/2006/relationships/tags" Target="../tags/tag204.xml"/><Relationship Id="rId12" Type="http://schemas.openxmlformats.org/officeDocument/2006/relationships/image" Target="../media/image24.jpeg"/><Relationship Id="rId11" Type="http://schemas.openxmlformats.org/officeDocument/2006/relationships/image" Target="../media/image2.png"/><Relationship Id="rId10" Type="http://schemas.openxmlformats.org/officeDocument/2006/relationships/tags" Target="../tags/tag203.xml"/><Relationship Id="rId1" Type="http://schemas.openxmlformats.org/officeDocument/2006/relationships/image" Target="../media/image1.png"/></Relationships>
</file>

<file path=ppt/slides/_rels/slide22.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208.xml"/><Relationship Id="rId7" Type="http://schemas.openxmlformats.org/officeDocument/2006/relationships/image" Target="../media/image5.png"/><Relationship Id="rId6" Type="http://schemas.openxmlformats.org/officeDocument/2006/relationships/tags" Target="../tags/tag207.xml"/><Relationship Id="rId5" Type="http://schemas.openxmlformats.org/officeDocument/2006/relationships/image" Target="../media/image4.png"/><Relationship Id="rId4" Type="http://schemas.openxmlformats.org/officeDocument/2006/relationships/tags" Target="../tags/tag206.xml"/><Relationship Id="rId3" Type="http://schemas.openxmlformats.org/officeDocument/2006/relationships/image" Target="../media/image3.png"/><Relationship Id="rId2" Type="http://schemas.openxmlformats.org/officeDocument/2006/relationships/tags" Target="../tags/tag205.xml"/><Relationship Id="rId15" Type="http://schemas.openxmlformats.org/officeDocument/2006/relationships/notesSlide" Target="../notesSlides/notesSlide22.xml"/><Relationship Id="rId14" Type="http://schemas.openxmlformats.org/officeDocument/2006/relationships/slideLayout" Target="../slideLayouts/slideLayout1.xml"/><Relationship Id="rId13" Type="http://schemas.openxmlformats.org/officeDocument/2006/relationships/tags" Target="../tags/tag210.xml"/><Relationship Id="rId12" Type="http://schemas.openxmlformats.org/officeDocument/2006/relationships/image" Target="../media/image25.jpeg"/><Relationship Id="rId11" Type="http://schemas.openxmlformats.org/officeDocument/2006/relationships/image" Target="../media/image2.png"/><Relationship Id="rId10" Type="http://schemas.openxmlformats.org/officeDocument/2006/relationships/tags" Target="../tags/tag209.xml"/><Relationship Id="rId1" Type="http://schemas.openxmlformats.org/officeDocument/2006/relationships/image" Target="../media/image1.png"/></Relationships>
</file>

<file path=ppt/slides/_rels/slide23.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214.xml"/><Relationship Id="rId7" Type="http://schemas.openxmlformats.org/officeDocument/2006/relationships/image" Target="../media/image5.png"/><Relationship Id="rId6" Type="http://schemas.openxmlformats.org/officeDocument/2006/relationships/tags" Target="../tags/tag213.xml"/><Relationship Id="rId5" Type="http://schemas.openxmlformats.org/officeDocument/2006/relationships/image" Target="../media/image4.png"/><Relationship Id="rId4" Type="http://schemas.openxmlformats.org/officeDocument/2006/relationships/tags" Target="../tags/tag212.xml"/><Relationship Id="rId3" Type="http://schemas.openxmlformats.org/officeDocument/2006/relationships/image" Target="../media/image3.png"/><Relationship Id="rId2" Type="http://schemas.openxmlformats.org/officeDocument/2006/relationships/tags" Target="../tags/tag211.xml"/><Relationship Id="rId14" Type="http://schemas.openxmlformats.org/officeDocument/2006/relationships/notesSlide" Target="../notesSlides/notesSlide23.xml"/><Relationship Id="rId13" Type="http://schemas.openxmlformats.org/officeDocument/2006/relationships/slideLayout" Target="../slideLayouts/slideLayout1.xml"/><Relationship Id="rId12" Type="http://schemas.openxmlformats.org/officeDocument/2006/relationships/tags" Target="../tags/tag216.xml"/><Relationship Id="rId11" Type="http://schemas.openxmlformats.org/officeDocument/2006/relationships/image" Target="../media/image2.png"/><Relationship Id="rId10" Type="http://schemas.openxmlformats.org/officeDocument/2006/relationships/tags" Target="../tags/tag215.xml"/><Relationship Id="rId1" Type="http://schemas.openxmlformats.org/officeDocument/2006/relationships/image" Target="../media/image1.png"/></Relationships>
</file>

<file path=ppt/slides/_rels/slide24.xml.rels><?xml version="1.0" encoding="UTF-8" standalone="yes"?>
<Relationships xmlns="http://schemas.openxmlformats.org/package/2006/relationships"><Relationship Id="rId9" Type="http://schemas.openxmlformats.org/officeDocument/2006/relationships/tags" Target="../tags/tag223.xml"/><Relationship Id="rId8" Type="http://schemas.openxmlformats.org/officeDocument/2006/relationships/tags" Target="../tags/tag222.xml"/><Relationship Id="rId7" Type="http://schemas.openxmlformats.org/officeDocument/2006/relationships/tags" Target="../tags/tag221.xml"/><Relationship Id="rId6" Type="http://schemas.openxmlformats.org/officeDocument/2006/relationships/tags" Target="../tags/tag220.xml"/><Relationship Id="rId5" Type="http://schemas.openxmlformats.org/officeDocument/2006/relationships/tags" Target="../tags/tag219.xml"/><Relationship Id="rId4" Type="http://schemas.openxmlformats.org/officeDocument/2006/relationships/image" Target="../media/image2.png"/><Relationship Id="rId3" Type="http://schemas.openxmlformats.org/officeDocument/2006/relationships/tags" Target="../tags/tag218.xml"/><Relationship Id="rId20" Type="http://schemas.openxmlformats.org/officeDocument/2006/relationships/notesSlide" Target="../notesSlides/notesSlide24.xml"/><Relationship Id="rId2" Type="http://schemas.openxmlformats.org/officeDocument/2006/relationships/tags" Target="../tags/tag217.xml"/><Relationship Id="rId19" Type="http://schemas.openxmlformats.org/officeDocument/2006/relationships/slideLayout" Target="../slideLayouts/slideLayout1.xml"/><Relationship Id="rId18" Type="http://schemas.openxmlformats.org/officeDocument/2006/relationships/tags" Target="../tags/tag227.xml"/><Relationship Id="rId17" Type="http://schemas.openxmlformats.org/officeDocument/2006/relationships/image" Target="../media/image7.png"/><Relationship Id="rId16" Type="http://schemas.openxmlformats.org/officeDocument/2006/relationships/image" Target="../media/image6.png"/><Relationship Id="rId15" Type="http://schemas.openxmlformats.org/officeDocument/2006/relationships/tags" Target="../tags/tag226.xml"/><Relationship Id="rId14" Type="http://schemas.openxmlformats.org/officeDocument/2006/relationships/image" Target="../media/image5.png"/><Relationship Id="rId13" Type="http://schemas.openxmlformats.org/officeDocument/2006/relationships/tags" Target="../tags/tag225.xml"/><Relationship Id="rId12" Type="http://schemas.openxmlformats.org/officeDocument/2006/relationships/image" Target="../media/image4.png"/><Relationship Id="rId11" Type="http://schemas.openxmlformats.org/officeDocument/2006/relationships/tags" Target="../tags/tag224.xml"/><Relationship Id="rId10" Type="http://schemas.openxmlformats.org/officeDocument/2006/relationships/image" Target="../media/image3.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9" name="文本框 12"/>
          <p:cNvSpPr txBox="1"/>
          <p:nvPr>
            <p:custDataLst>
              <p:tags r:id="rId2"/>
            </p:custDataLst>
          </p:nvPr>
        </p:nvSpPr>
        <p:spPr>
          <a:xfrm>
            <a:off x="1016635" y="2248535"/>
            <a:ext cx="10254615" cy="11068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a:defRPr/>
            </a:pPr>
            <a:r>
              <a:rPr lang="en-US" altLang="zh-CN" sz="6600" spc="200">
                <a:solidFill>
                  <a:schemeClr val="bg1"/>
                </a:solidFill>
                <a:latin typeface="卓健橄榄简体" panose="00000506000000000000" charset="-120"/>
                <a:ea typeface="卓健橄榄简体" panose="00000506000000000000" charset="-120"/>
                <a:sym typeface="思源黑体" panose="020B0500000000000000" pitchFamily="34" charset="-122"/>
              </a:rPr>
              <a:t>Realm of the Souls</a:t>
            </a:r>
            <a:endParaRPr lang="en-US" altLang="zh-CN" sz="6600" b="1" spc="200" dirty="0">
              <a:solidFill>
                <a:schemeClr val="bg1"/>
              </a:solidFill>
              <a:uFillTx/>
              <a:latin typeface="卓健橄榄简体" panose="00000506000000000000" charset="-120"/>
              <a:ea typeface="卓健橄榄简体" panose="00000506000000000000" charset="-120"/>
              <a:cs typeface="+mn-ea"/>
              <a:sym typeface="思源黑体" panose="020B0500000000000000" pitchFamily="34" charset="-122"/>
            </a:endParaRPr>
          </a:p>
        </p:txBody>
      </p:sp>
      <p:sp>
        <p:nvSpPr>
          <p:cNvPr id="30" name="圆角矩形 29"/>
          <p:cNvSpPr/>
          <p:nvPr>
            <p:custDataLst>
              <p:tags r:id="rId3"/>
            </p:custDataLst>
          </p:nvPr>
        </p:nvSpPr>
        <p:spPr>
          <a:xfrm>
            <a:off x="3149600" y="4229100"/>
            <a:ext cx="2742565" cy="407670"/>
          </a:xfrm>
          <a:prstGeom prst="roundRect">
            <a:avLst>
              <a:gd name="adj" fmla="val 50000"/>
            </a:avLst>
          </a:prstGeom>
          <a:solidFill>
            <a:srgbClr val="77EF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49" name="图片 48" descr="75"/>
          <p:cNvPicPr>
            <a:picLocks noChangeAspect="1"/>
          </p:cNvPicPr>
          <p:nvPr>
            <p:custDataLst>
              <p:tags r:id="rId4"/>
            </p:custDataLst>
          </p:nvPr>
        </p:nvPicPr>
        <p:blipFill>
          <a:blip r:embed="rId5"/>
          <a:srcRect r="14637" b="23375"/>
          <a:stretch>
            <a:fillRect/>
          </a:stretch>
        </p:blipFill>
        <p:spPr>
          <a:xfrm>
            <a:off x="5196205" y="3337560"/>
            <a:ext cx="6995795" cy="3520440"/>
          </a:xfrm>
          <a:prstGeom prst="rect">
            <a:avLst/>
          </a:prstGeom>
        </p:spPr>
      </p:pic>
      <p:sp>
        <p:nvSpPr>
          <p:cNvPr id="31" name="文本框 14"/>
          <p:cNvSpPr txBox="1"/>
          <p:nvPr>
            <p:custDataLst>
              <p:tags r:id="rId6"/>
            </p:custDataLst>
          </p:nvPr>
        </p:nvSpPr>
        <p:spPr>
          <a:xfrm>
            <a:off x="3149600" y="4266565"/>
            <a:ext cx="2695575" cy="33718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 </a:t>
            </a:r>
            <a:r>
              <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Producer</a:t>
            </a:r>
            <a:r>
              <a:rPr lang="zh-CN" altLang="en-US"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a:t>
            </a:r>
            <a:r>
              <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Zhongyi C</a:t>
            </a:r>
            <a:r>
              <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ong</a:t>
            </a:r>
            <a:endPar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endParaRPr>
          </a:p>
        </p:txBody>
      </p:sp>
      <p:sp>
        <p:nvSpPr>
          <p:cNvPr id="33" name="圆角矩形 32"/>
          <p:cNvSpPr/>
          <p:nvPr>
            <p:custDataLst>
              <p:tags r:id="rId7"/>
            </p:custDataLst>
          </p:nvPr>
        </p:nvSpPr>
        <p:spPr>
          <a:xfrm>
            <a:off x="6260465" y="4231005"/>
            <a:ext cx="2000250" cy="407670"/>
          </a:xfrm>
          <a:prstGeom prst="roundRect">
            <a:avLst>
              <a:gd name="adj" fmla="val 50000"/>
            </a:avLst>
          </a:prstGeom>
          <a:solidFill>
            <a:srgbClr val="77EF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4" name="文本框 14"/>
          <p:cNvSpPr txBox="1"/>
          <p:nvPr>
            <p:custDataLst>
              <p:tags r:id="rId8"/>
            </p:custDataLst>
          </p:nvPr>
        </p:nvSpPr>
        <p:spPr>
          <a:xfrm>
            <a:off x="6125845" y="4266565"/>
            <a:ext cx="2268855" cy="33718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Tutor</a:t>
            </a:r>
            <a:r>
              <a:rPr lang="zh-CN" altLang="en-US"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a:t>
            </a:r>
            <a:r>
              <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Philip O</a:t>
            </a:r>
            <a:r>
              <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rgan</a:t>
            </a:r>
            <a:endPar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endParaRPr>
          </a:p>
        </p:txBody>
      </p:sp>
      <p:pic>
        <p:nvPicPr>
          <p:cNvPr id="43" name="图片 42" descr="78"/>
          <p:cNvPicPr>
            <a:picLocks noChangeAspect="1"/>
          </p:cNvPicPr>
          <p:nvPr>
            <p:custDataLst>
              <p:tags r:id="rId9"/>
            </p:custDataLst>
          </p:nvPr>
        </p:nvPicPr>
        <p:blipFill>
          <a:blip r:embed="rId10"/>
          <a:stretch>
            <a:fillRect/>
          </a:stretch>
        </p:blipFill>
        <p:spPr>
          <a:xfrm>
            <a:off x="0" y="5527040"/>
            <a:ext cx="2065655" cy="1330960"/>
          </a:xfrm>
          <a:prstGeom prst="rect">
            <a:avLst/>
          </a:prstGeom>
        </p:spPr>
      </p:pic>
      <p:pic>
        <p:nvPicPr>
          <p:cNvPr id="46" name="图片 45" descr="77"/>
          <p:cNvPicPr>
            <a:picLocks noChangeAspect="1"/>
          </p:cNvPicPr>
          <p:nvPr>
            <p:custDataLst>
              <p:tags r:id="rId11"/>
            </p:custDataLst>
          </p:nvPr>
        </p:nvPicPr>
        <p:blipFill>
          <a:blip r:embed="rId12"/>
          <a:stretch>
            <a:fillRect/>
          </a:stretch>
        </p:blipFill>
        <p:spPr>
          <a:xfrm>
            <a:off x="9865995" y="661035"/>
            <a:ext cx="676275" cy="676275"/>
          </a:xfrm>
          <a:prstGeom prst="rect">
            <a:avLst/>
          </a:prstGeom>
        </p:spPr>
      </p:pic>
      <p:pic>
        <p:nvPicPr>
          <p:cNvPr id="47" name="图片 46" descr="76"/>
          <p:cNvPicPr>
            <a:picLocks noChangeAspect="1"/>
          </p:cNvPicPr>
          <p:nvPr>
            <p:custDataLst>
              <p:tags r:id="rId13"/>
            </p:custDataLst>
          </p:nvPr>
        </p:nvPicPr>
        <p:blipFill>
          <a:blip r:embed="rId14"/>
          <a:stretch>
            <a:fillRect/>
          </a:stretch>
        </p:blipFill>
        <p:spPr>
          <a:xfrm>
            <a:off x="-1270" y="356235"/>
            <a:ext cx="721995" cy="1398905"/>
          </a:xfrm>
          <a:prstGeom prst="rect">
            <a:avLst/>
          </a:prstGeom>
        </p:spPr>
      </p:pic>
      <p:pic>
        <p:nvPicPr>
          <p:cNvPr id="48" name="图片 47" descr="74"/>
          <p:cNvPicPr>
            <a:picLocks noChangeAspect="1"/>
          </p:cNvPicPr>
          <p:nvPr>
            <p:custDataLst>
              <p:tags r:id="rId15"/>
            </p:custDataLst>
          </p:nvPr>
        </p:nvPicPr>
        <p:blipFill>
          <a:blip r:embed="rId16"/>
          <a:srcRect r="27835"/>
          <a:stretch>
            <a:fillRect/>
          </a:stretch>
        </p:blipFill>
        <p:spPr>
          <a:xfrm>
            <a:off x="11424285" y="1205865"/>
            <a:ext cx="767715" cy="1068070"/>
          </a:xfrm>
          <a:prstGeom prst="rect">
            <a:avLst/>
          </a:prstGeom>
        </p:spPr>
      </p:pic>
      <p:pic>
        <p:nvPicPr>
          <p:cNvPr id="3" name="图片 2" descr="77"/>
          <p:cNvPicPr>
            <a:picLocks noChangeAspect="1"/>
          </p:cNvPicPr>
          <p:nvPr/>
        </p:nvPicPr>
        <p:blipFill>
          <a:blip r:embed="rId17"/>
          <a:stretch>
            <a:fillRect/>
          </a:stretch>
        </p:blipFill>
        <p:spPr>
          <a:xfrm rot="2340000">
            <a:off x="693420" y="1226820"/>
            <a:ext cx="1062990" cy="1765300"/>
          </a:xfrm>
          <a:prstGeom prst="rect">
            <a:avLst/>
          </a:prstGeom>
        </p:spPr>
      </p:pic>
    </p:spTree>
    <p:custDataLst>
      <p:tags r:id="rId18"/>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additive="base">
                                        <p:cTn id="7" dur="500" fill="hold"/>
                                        <p:tgtEl>
                                          <p:spTgt spid="49"/>
                                        </p:tgtEl>
                                        <p:attrNameLst>
                                          <p:attrName>ppt_x</p:attrName>
                                        </p:attrNameLst>
                                      </p:cBhvr>
                                      <p:tavLst>
                                        <p:tav tm="0">
                                          <p:val>
                                            <p:strVal val="1+#ppt_w/2"/>
                                          </p:val>
                                        </p:tav>
                                        <p:tav tm="100000">
                                          <p:val>
                                            <p:strVal val="#ppt_x"/>
                                          </p:val>
                                        </p:tav>
                                      </p:tavLst>
                                    </p:anim>
                                    <p:anim calcmode="lin" valueType="num">
                                      <p:cBhvr additive="base">
                                        <p:cTn id="8" dur="500" fill="hold"/>
                                        <p:tgtEl>
                                          <p:spTgt spid="4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43"/>
                                        </p:tgtEl>
                                        <p:attrNameLst>
                                          <p:attrName>style.visibility</p:attrName>
                                        </p:attrNameLst>
                                      </p:cBhvr>
                                      <p:to>
                                        <p:strVal val="visible"/>
                                      </p:to>
                                    </p:set>
                                    <p:anim calcmode="lin" valueType="num">
                                      <p:cBhvr additive="base">
                                        <p:cTn id="12" dur="500" fill="hold"/>
                                        <p:tgtEl>
                                          <p:spTgt spid="43"/>
                                        </p:tgtEl>
                                        <p:attrNameLst>
                                          <p:attrName>ppt_x</p:attrName>
                                        </p:attrNameLst>
                                      </p:cBhvr>
                                      <p:tavLst>
                                        <p:tav tm="0">
                                          <p:val>
                                            <p:strVal val="#ppt_x"/>
                                          </p:val>
                                        </p:tav>
                                        <p:tav tm="100000">
                                          <p:val>
                                            <p:strVal val="#ppt_x"/>
                                          </p:val>
                                        </p:tav>
                                      </p:tavLst>
                                    </p:anim>
                                    <p:anim calcmode="lin" valueType="num">
                                      <p:cBhvr additive="base">
                                        <p:cTn id="13" dur="500" fill="hold"/>
                                        <p:tgtEl>
                                          <p:spTgt spid="43"/>
                                        </p:tgtEl>
                                        <p:attrNameLst>
                                          <p:attrName>ppt_y</p:attrName>
                                        </p:attrNameLst>
                                      </p:cBhvr>
                                      <p:tavLst>
                                        <p:tav tm="0">
                                          <p:val>
                                            <p:strVal val="1+#ppt_h/2"/>
                                          </p:val>
                                        </p:tav>
                                        <p:tav tm="100000">
                                          <p:val>
                                            <p:strVal val="#ppt_y"/>
                                          </p:val>
                                        </p:tav>
                                      </p:tavLst>
                                    </p:anim>
                                  </p:childTnLst>
                                </p:cTn>
                              </p:par>
                              <p:par>
                                <p:cTn id="14" presetID="2" presetClass="entr" presetSubtype="8" fill="hold" nodeType="withEffect">
                                  <p:stCondLst>
                                    <p:cond delay="0"/>
                                  </p:stCondLst>
                                  <p:childTnLst>
                                    <p:set>
                                      <p:cBhvr>
                                        <p:cTn id="15" dur="1" fill="hold">
                                          <p:stCondLst>
                                            <p:cond delay="0"/>
                                          </p:stCondLst>
                                        </p:cTn>
                                        <p:tgtEl>
                                          <p:spTgt spid="47"/>
                                        </p:tgtEl>
                                        <p:attrNameLst>
                                          <p:attrName>style.visibility</p:attrName>
                                        </p:attrNameLst>
                                      </p:cBhvr>
                                      <p:to>
                                        <p:strVal val="visible"/>
                                      </p:to>
                                    </p:set>
                                    <p:anim calcmode="lin" valueType="num">
                                      <p:cBhvr additive="base">
                                        <p:cTn id="16" dur="500" fill="hold"/>
                                        <p:tgtEl>
                                          <p:spTgt spid="47"/>
                                        </p:tgtEl>
                                        <p:attrNameLst>
                                          <p:attrName>ppt_x</p:attrName>
                                        </p:attrNameLst>
                                      </p:cBhvr>
                                      <p:tavLst>
                                        <p:tav tm="0">
                                          <p:val>
                                            <p:strVal val="0-#ppt_w/2"/>
                                          </p:val>
                                        </p:tav>
                                        <p:tav tm="100000">
                                          <p:val>
                                            <p:strVal val="#ppt_x"/>
                                          </p:val>
                                        </p:tav>
                                      </p:tavLst>
                                    </p:anim>
                                    <p:anim calcmode="lin" valueType="num">
                                      <p:cBhvr additive="base">
                                        <p:cTn id="17" dur="500" fill="hold"/>
                                        <p:tgtEl>
                                          <p:spTgt spid="47"/>
                                        </p:tgtEl>
                                        <p:attrNameLst>
                                          <p:attrName>ppt_y</p:attrName>
                                        </p:attrNameLst>
                                      </p:cBhvr>
                                      <p:tavLst>
                                        <p:tav tm="0">
                                          <p:val>
                                            <p:strVal val="#ppt_y"/>
                                          </p:val>
                                        </p:tav>
                                        <p:tav tm="100000">
                                          <p:val>
                                            <p:strVal val="#ppt_y"/>
                                          </p:val>
                                        </p:tav>
                                      </p:tavLst>
                                    </p:anim>
                                  </p:childTnLst>
                                </p:cTn>
                              </p:par>
                            </p:childTnLst>
                          </p:cTn>
                        </p:par>
                        <p:par>
                          <p:cTn id="18" fill="hold">
                            <p:stCondLst>
                              <p:cond delay="1000"/>
                            </p:stCondLst>
                            <p:childTnLst>
                              <p:par>
                                <p:cTn id="19" presetID="2" presetClass="entr" presetSubtype="2" fill="hold" nodeType="afterEffect">
                                  <p:stCondLst>
                                    <p:cond delay="0"/>
                                  </p:stCondLst>
                                  <p:childTnLst>
                                    <p:set>
                                      <p:cBhvr>
                                        <p:cTn id="20" dur="1" fill="hold">
                                          <p:stCondLst>
                                            <p:cond delay="0"/>
                                          </p:stCondLst>
                                        </p:cTn>
                                        <p:tgtEl>
                                          <p:spTgt spid="48"/>
                                        </p:tgtEl>
                                        <p:attrNameLst>
                                          <p:attrName>style.visibility</p:attrName>
                                        </p:attrNameLst>
                                      </p:cBhvr>
                                      <p:to>
                                        <p:strVal val="visible"/>
                                      </p:to>
                                    </p:set>
                                    <p:anim calcmode="lin" valueType="num">
                                      <p:cBhvr additive="base">
                                        <p:cTn id="21" dur="500" fill="hold"/>
                                        <p:tgtEl>
                                          <p:spTgt spid="48"/>
                                        </p:tgtEl>
                                        <p:attrNameLst>
                                          <p:attrName>ppt_x</p:attrName>
                                        </p:attrNameLst>
                                      </p:cBhvr>
                                      <p:tavLst>
                                        <p:tav tm="0">
                                          <p:val>
                                            <p:strVal val="1+#ppt_w/2"/>
                                          </p:val>
                                        </p:tav>
                                        <p:tav tm="100000">
                                          <p:val>
                                            <p:strVal val="#ppt_x"/>
                                          </p:val>
                                        </p:tav>
                                      </p:tavLst>
                                    </p:anim>
                                    <p:anim calcmode="lin" valueType="num">
                                      <p:cBhvr additive="base">
                                        <p:cTn id="22" dur="500" fill="hold"/>
                                        <p:tgtEl>
                                          <p:spTgt spid="48"/>
                                        </p:tgtEl>
                                        <p:attrNameLst>
                                          <p:attrName>ppt_y</p:attrName>
                                        </p:attrNameLst>
                                      </p:cBhvr>
                                      <p:tavLst>
                                        <p:tav tm="0">
                                          <p:val>
                                            <p:strVal val="#ppt_y"/>
                                          </p:val>
                                        </p:tav>
                                        <p:tav tm="100000">
                                          <p:val>
                                            <p:strVal val="#ppt_y"/>
                                          </p:val>
                                        </p:tav>
                                      </p:tavLst>
                                    </p:anim>
                                  </p:childTnLst>
                                </p:cTn>
                              </p:par>
                              <p:par>
                                <p:cTn id="23" presetID="53" presetClass="entr" presetSubtype="16" fill="hold" nodeType="withEffect">
                                  <p:stCondLst>
                                    <p:cond delay="0"/>
                                  </p:stCondLst>
                                  <p:childTnLst>
                                    <p:set>
                                      <p:cBhvr>
                                        <p:cTn id="24" dur="1" fill="hold">
                                          <p:stCondLst>
                                            <p:cond delay="0"/>
                                          </p:stCondLst>
                                        </p:cTn>
                                        <p:tgtEl>
                                          <p:spTgt spid="46"/>
                                        </p:tgtEl>
                                        <p:attrNameLst>
                                          <p:attrName>style.visibility</p:attrName>
                                        </p:attrNameLst>
                                      </p:cBhvr>
                                      <p:to>
                                        <p:strVal val="visible"/>
                                      </p:to>
                                    </p:set>
                                    <p:anim calcmode="lin" valueType="num">
                                      <p:cBhvr>
                                        <p:cTn id="25" dur="500" fill="hold"/>
                                        <p:tgtEl>
                                          <p:spTgt spid="46"/>
                                        </p:tgtEl>
                                        <p:attrNameLst>
                                          <p:attrName>ppt_w</p:attrName>
                                        </p:attrNameLst>
                                      </p:cBhvr>
                                      <p:tavLst>
                                        <p:tav tm="0">
                                          <p:val>
                                            <p:fltVal val="0"/>
                                          </p:val>
                                        </p:tav>
                                        <p:tav tm="100000">
                                          <p:val>
                                            <p:strVal val="#ppt_w"/>
                                          </p:val>
                                        </p:tav>
                                      </p:tavLst>
                                    </p:anim>
                                    <p:anim calcmode="lin" valueType="num">
                                      <p:cBhvr>
                                        <p:cTn id="26" dur="500" fill="hold"/>
                                        <p:tgtEl>
                                          <p:spTgt spid="46"/>
                                        </p:tgtEl>
                                        <p:attrNameLst>
                                          <p:attrName>ppt_h</p:attrName>
                                        </p:attrNameLst>
                                      </p:cBhvr>
                                      <p:tavLst>
                                        <p:tav tm="0">
                                          <p:val>
                                            <p:fltVal val="0"/>
                                          </p:val>
                                        </p:tav>
                                        <p:tav tm="100000">
                                          <p:val>
                                            <p:strVal val="#ppt_h"/>
                                          </p:val>
                                        </p:tav>
                                      </p:tavLst>
                                    </p:anim>
                                    <p:animEffect transition="in" filter="fade">
                                      <p:cBhvr>
                                        <p:cTn id="27" dur="500"/>
                                        <p:tgtEl>
                                          <p:spTgt spid="46"/>
                                        </p:tgtEl>
                                      </p:cBhvr>
                                    </p:animEffect>
                                  </p:childTnLst>
                                </p:cTn>
                              </p:par>
                            </p:childTnLst>
                          </p:cTn>
                        </p:par>
                        <p:par>
                          <p:cTn id="28" fill="hold">
                            <p:stCondLst>
                              <p:cond delay="1500"/>
                            </p:stCondLst>
                            <p:childTnLst>
                              <p:par>
                                <p:cTn id="29" presetID="23" presetClass="entr" presetSubtype="16" fill="hold" nodeType="after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p:cTn id="31" dur="500" fill="hold"/>
                                        <p:tgtEl>
                                          <p:spTgt spid="3"/>
                                        </p:tgtEl>
                                        <p:attrNameLst>
                                          <p:attrName>ppt_w</p:attrName>
                                        </p:attrNameLst>
                                      </p:cBhvr>
                                      <p:tavLst>
                                        <p:tav tm="0">
                                          <p:val>
                                            <p:fltVal val="0"/>
                                          </p:val>
                                        </p:tav>
                                        <p:tav tm="100000">
                                          <p:val>
                                            <p:strVal val="#ppt_w"/>
                                          </p:val>
                                        </p:tav>
                                      </p:tavLst>
                                    </p:anim>
                                    <p:anim calcmode="lin" valueType="num">
                                      <p:cBhvr>
                                        <p:cTn id="32" dur="500" fill="hold"/>
                                        <p:tgtEl>
                                          <p:spTgt spid="3"/>
                                        </p:tgtEl>
                                        <p:attrNameLst>
                                          <p:attrName>ppt_h</p:attrName>
                                        </p:attrNameLst>
                                      </p:cBhvr>
                                      <p:tavLst>
                                        <p:tav tm="0">
                                          <p:val>
                                            <p:fltVal val="0"/>
                                          </p:val>
                                        </p:tav>
                                        <p:tav tm="100000">
                                          <p:val>
                                            <p:strVal val="#ppt_h"/>
                                          </p:val>
                                        </p:tav>
                                      </p:tavLst>
                                    </p:anim>
                                  </p:childTnLst>
                                </p:cTn>
                              </p:par>
                            </p:childTnLst>
                          </p:cTn>
                        </p:par>
                        <p:par>
                          <p:cTn id="33" fill="hold">
                            <p:stCondLst>
                              <p:cond delay="2000"/>
                            </p:stCondLst>
                            <p:childTnLst>
                              <p:par>
                                <p:cTn id="34" presetID="22" presetClass="entr" presetSubtype="1" fill="hold" grpId="0" nodeType="afterEffect">
                                  <p:stCondLst>
                                    <p:cond delay="0"/>
                                  </p:stCondLst>
                                  <p:childTnLst>
                                    <p:set>
                                      <p:cBhvr>
                                        <p:cTn id="35" dur="1" fill="hold">
                                          <p:stCondLst>
                                            <p:cond delay="0"/>
                                          </p:stCondLst>
                                        </p:cTn>
                                        <p:tgtEl>
                                          <p:spTgt spid="29"/>
                                        </p:tgtEl>
                                        <p:attrNameLst>
                                          <p:attrName>style.visibility</p:attrName>
                                        </p:attrNameLst>
                                      </p:cBhvr>
                                      <p:to>
                                        <p:strVal val="visible"/>
                                      </p:to>
                                    </p:set>
                                    <p:animEffect transition="in" filter="wipe(up)">
                                      <p:cBhvr>
                                        <p:cTn id="36" dur="500"/>
                                        <p:tgtEl>
                                          <p:spTgt spid="29"/>
                                        </p:tgtEl>
                                      </p:cBhvr>
                                    </p:animEffect>
                                  </p:childTnLst>
                                </p:cTn>
                              </p:par>
                            </p:childTnLst>
                          </p:cTn>
                        </p:par>
                        <p:par>
                          <p:cTn id="37" fill="hold">
                            <p:stCondLst>
                              <p:cond delay="2500"/>
                            </p:stCondLst>
                            <p:childTnLst>
                              <p:par>
                                <p:cTn id="38" presetID="23" presetClass="entr" presetSubtype="16" fill="hold" grpId="0" nodeType="afterEffect">
                                  <p:stCondLst>
                                    <p:cond delay="0"/>
                                  </p:stCondLst>
                                  <p:childTnLst>
                                    <p:set>
                                      <p:cBhvr>
                                        <p:cTn id="39" dur="1" fill="hold">
                                          <p:stCondLst>
                                            <p:cond delay="0"/>
                                          </p:stCondLst>
                                        </p:cTn>
                                        <p:tgtEl>
                                          <p:spTgt spid="30"/>
                                        </p:tgtEl>
                                        <p:attrNameLst>
                                          <p:attrName>style.visibility</p:attrName>
                                        </p:attrNameLst>
                                      </p:cBhvr>
                                      <p:to>
                                        <p:strVal val="visible"/>
                                      </p:to>
                                    </p:set>
                                    <p:anim calcmode="lin" valueType="num">
                                      <p:cBhvr>
                                        <p:cTn id="40" dur="500" fill="hold"/>
                                        <p:tgtEl>
                                          <p:spTgt spid="30"/>
                                        </p:tgtEl>
                                        <p:attrNameLst>
                                          <p:attrName>ppt_w</p:attrName>
                                        </p:attrNameLst>
                                      </p:cBhvr>
                                      <p:tavLst>
                                        <p:tav tm="0">
                                          <p:val>
                                            <p:fltVal val="0"/>
                                          </p:val>
                                        </p:tav>
                                        <p:tav tm="100000">
                                          <p:val>
                                            <p:strVal val="#ppt_w"/>
                                          </p:val>
                                        </p:tav>
                                      </p:tavLst>
                                    </p:anim>
                                    <p:anim calcmode="lin" valueType="num">
                                      <p:cBhvr>
                                        <p:cTn id="41" dur="500" fill="hold"/>
                                        <p:tgtEl>
                                          <p:spTgt spid="30"/>
                                        </p:tgtEl>
                                        <p:attrNameLst>
                                          <p:attrName>ppt_h</p:attrName>
                                        </p:attrNameLst>
                                      </p:cBhvr>
                                      <p:tavLst>
                                        <p:tav tm="0">
                                          <p:val>
                                            <p:fltVal val="0"/>
                                          </p:val>
                                        </p:tav>
                                        <p:tav tm="100000">
                                          <p:val>
                                            <p:strVal val="#ppt_h"/>
                                          </p:val>
                                        </p:tav>
                                      </p:tavLst>
                                    </p:anim>
                                  </p:childTnLst>
                                </p:cTn>
                              </p:par>
                              <p:par>
                                <p:cTn id="42" presetID="23" presetClass="entr" presetSubtype="16" fill="hold" grpId="0" nodeType="withEffect">
                                  <p:stCondLst>
                                    <p:cond delay="0"/>
                                  </p:stCondLst>
                                  <p:childTnLst>
                                    <p:set>
                                      <p:cBhvr>
                                        <p:cTn id="43" dur="1" fill="hold">
                                          <p:stCondLst>
                                            <p:cond delay="0"/>
                                          </p:stCondLst>
                                        </p:cTn>
                                        <p:tgtEl>
                                          <p:spTgt spid="31"/>
                                        </p:tgtEl>
                                        <p:attrNameLst>
                                          <p:attrName>style.visibility</p:attrName>
                                        </p:attrNameLst>
                                      </p:cBhvr>
                                      <p:to>
                                        <p:strVal val="visible"/>
                                      </p:to>
                                    </p:set>
                                    <p:anim calcmode="lin" valueType="num">
                                      <p:cBhvr>
                                        <p:cTn id="44" dur="500" fill="hold"/>
                                        <p:tgtEl>
                                          <p:spTgt spid="31"/>
                                        </p:tgtEl>
                                        <p:attrNameLst>
                                          <p:attrName>ppt_w</p:attrName>
                                        </p:attrNameLst>
                                      </p:cBhvr>
                                      <p:tavLst>
                                        <p:tav tm="0">
                                          <p:val>
                                            <p:fltVal val="0"/>
                                          </p:val>
                                        </p:tav>
                                        <p:tav tm="100000">
                                          <p:val>
                                            <p:strVal val="#ppt_w"/>
                                          </p:val>
                                        </p:tav>
                                      </p:tavLst>
                                    </p:anim>
                                    <p:anim calcmode="lin" valueType="num">
                                      <p:cBhvr>
                                        <p:cTn id="45" dur="500" fill="hold"/>
                                        <p:tgtEl>
                                          <p:spTgt spid="31"/>
                                        </p:tgtEl>
                                        <p:attrNameLst>
                                          <p:attrName>ppt_h</p:attrName>
                                        </p:attrNameLst>
                                      </p:cBhvr>
                                      <p:tavLst>
                                        <p:tav tm="0">
                                          <p:val>
                                            <p:fltVal val="0"/>
                                          </p:val>
                                        </p:tav>
                                        <p:tav tm="100000">
                                          <p:val>
                                            <p:strVal val="#ppt_h"/>
                                          </p:val>
                                        </p:tav>
                                      </p:tavLst>
                                    </p:anim>
                                  </p:childTnLst>
                                </p:cTn>
                              </p:par>
                              <p:par>
                                <p:cTn id="46" presetID="23" presetClass="entr" presetSubtype="16" fill="hold" grpId="0" nodeType="withEffect">
                                  <p:stCondLst>
                                    <p:cond delay="0"/>
                                  </p:stCondLst>
                                  <p:childTnLst>
                                    <p:set>
                                      <p:cBhvr>
                                        <p:cTn id="47" dur="1" fill="hold">
                                          <p:stCondLst>
                                            <p:cond delay="0"/>
                                          </p:stCondLst>
                                        </p:cTn>
                                        <p:tgtEl>
                                          <p:spTgt spid="33"/>
                                        </p:tgtEl>
                                        <p:attrNameLst>
                                          <p:attrName>style.visibility</p:attrName>
                                        </p:attrNameLst>
                                      </p:cBhvr>
                                      <p:to>
                                        <p:strVal val="visible"/>
                                      </p:to>
                                    </p:set>
                                    <p:anim calcmode="lin" valueType="num">
                                      <p:cBhvr>
                                        <p:cTn id="48" dur="500" fill="hold"/>
                                        <p:tgtEl>
                                          <p:spTgt spid="33"/>
                                        </p:tgtEl>
                                        <p:attrNameLst>
                                          <p:attrName>ppt_w</p:attrName>
                                        </p:attrNameLst>
                                      </p:cBhvr>
                                      <p:tavLst>
                                        <p:tav tm="0">
                                          <p:val>
                                            <p:fltVal val="0"/>
                                          </p:val>
                                        </p:tav>
                                        <p:tav tm="100000">
                                          <p:val>
                                            <p:strVal val="#ppt_w"/>
                                          </p:val>
                                        </p:tav>
                                      </p:tavLst>
                                    </p:anim>
                                    <p:anim calcmode="lin" valueType="num">
                                      <p:cBhvr>
                                        <p:cTn id="49" dur="500" fill="hold"/>
                                        <p:tgtEl>
                                          <p:spTgt spid="33"/>
                                        </p:tgtEl>
                                        <p:attrNameLst>
                                          <p:attrName>ppt_h</p:attrName>
                                        </p:attrNameLst>
                                      </p:cBhvr>
                                      <p:tavLst>
                                        <p:tav tm="0">
                                          <p:val>
                                            <p:fltVal val="0"/>
                                          </p:val>
                                        </p:tav>
                                        <p:tav tm="100000">
                                          <p:val>
                                            <p:strVal val="#ppt_h"/>
                                          </p:val>
                                        </p:tav>
                                      </p:tavLst>
                                    </p:anim>
                                  </p:childTnLst>
                                </p:cTn>
                              </p:par>
                              <p:par>
                                <p:cTn id="50" presetID="23" presetClass="entr" presetSubtype="16" fill="hold" grpId="0" nodeType="withEffect">
                                  <p:stCondLst>
                                    <p:cond delay="0"/>
                                  </p:stCondLst>
                                  <p:childTnLst>
                                    <p:set>
                                      <p:cBhvr>
                                        <p:cTn id="51" dur="1" fill="hold">
                                          <p:stCondLst>
                                            <p:cond delay="0"/>
                                          </p:stCondLst>
                                        </p:cTn>
                                        <p:tgtEl>
                                          <p:spTgt spid="34"/>
                                        </p:tgtEl>
                                        <p:attrNameLst>
                                          <p:attrName>style.visibility</p:attrName>
                                        </p:attrNameLst>
                                      </p:cBhvr>
                                      <p:to>
                                        <p:strVal val="visible"/>
                                      </p:to>
                                    </p:set>
                                    <p:anim calcmode="lin" valueType="num">
                                      <p:cBhvr>
                                        <p:cTn id="52" dur="500" fill="hold"/>
                                        <p:tgtEl>
                                          <p:spTgt spid="34"/>
                                        </p:tgtEl>
                                        <p:attrNameLst>
                                          <p:attrName>ppt_w</p:attrName>
                                        </p:attrNameLst>
                                      </p:cBhvr>
                                      <p:tavLst>
                                        <p:tav tm="0">
                                          <p:val>
                                            <p:fltVal val="0"/>
                                          </p:val>
                                        </p:tav>
                                        <p:tav tm="100000">
                                          <p:val>
                                            <p:strVal val="#ppt_w"/>
                                          </p:val>
                                        </p:tav>
                                      </p:tavLst>
                                    </p:anim>
                                    <p:anim calcmode="lin" valueType="num">
                                      <p:cBhvr>
                                        <p:cTn id="53" dur="500" fill="hold"/>
                                        <p:tgtEl>
                                          <p:spTgt spid="3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bldLvl="0" animBg="1"/>
      <p:bldP spid="31" grpId="0"/>
      <p:bldP spid="33" grpId="0" bldLvl="0" animBg="1"/>
      <p:bldP spid="3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9" name="图片 48" descr="75"/>
          <p:cNvPicPr>
            <a:picLocks noChangeAspect="1"/>
          </p:cNvPicPr>
          <p:nvPr>
            <p:custDataLst>
              <p:tags r:id="rId2"/>
            </p:custDataLst>
          </p:nvPr>
        </p:nvPicPr>
        <p:blipFill>
          <a:blip r:embed="rId3"/>
          <a:srcRect r="14637" b="23375"/>
          <a:stretch>
            <a:fillRect/>
          </a:stretch>
        </p:blipFill>
        <p:spPr>
          <a:xfrm>
            <a:off x="7146925" y="4319905"/>
            <a:ext cx="5045075" cy="2538095"/>
          </a:xfrm>
          <a:prstGeom prst="rect">
            <a:avLst/>
          </a:prstGeom>
        </p:spPr>
      </p:pic>
      <p:pic>
        <p:nvPicPr>
          <p:cNvPr id="43" name="图片 42" descr="78"/>
          <p:cNvPicPr>
            <a:picLocks noChangeAspect="1"/>
          </p:cNvPicPr>
          <p:nvPr>
            <p:custDataLst>
              <p:tags r:id="rId4"/>
            </p:custDataLst>
          </p:nvPr>
        </p:nvPicPr>
        <p:blipFill>
          <a:blip r:embed="rId5"/>
          <a:stretch>
            <a:fillRect/>
          </a:stretch>
        </p:blipFill>
        <p:spPr>
          <a:xfrm>
            <a:off x="0" y="5527040"/>
            <a:ext cx="2065655" cy="1330960"/>
          </a:xfrm>
          <a:prstGeom prst="rect">
            <a:avLst/>
          </a:prstGeom>
        </p:spPr>
      </p:pic>
      <p:pic>
        <p:nvPicPr>
          <p:cNvPr id="46" name="图片 45" descr="77"/>
          <p:cNvPicPr>
            <a:picLocks noChangeAspect="1"/>
          </p:cNvPicPr>
          <p:nvPr>
            <p:custDataLst>
              <p:tags r:id="rId6"/>
            </p:custDataLst>
          </p:nvPr>
        </p:nvPicPr>
        <p:blipFill>
          <a:blip r:embed="rId7"/>
          <a:stretch>
            <a:fillRect/>
          </a:stretch>
        </p:blipFill>
        <p:spPr>
          <a:xfrm>
            <a:off x="9865995" y="661035"/>
            <a:ext cx="676275" cy="676275"/>
          </a:xfrm>
          <a:prstGeom prst="rect">
            <a:avLst/>
          </a:prstGeom>
        </p:spPr>
      </p:pic>
      <p:pic>
        <p:nvPicPr>
          <p:cNvPr id="47" name="图片 46" descr="76"/>
          <p:cNvPicPr>
            <a:picLocks noChangeAspect="1"/>
          </p:cNvPicPr>
          <p:nvPr>
            <p:custDataLst>
              <p:tags r:id="rId8"/>
            </p:custDataLst>
          </p:nvPr>
        </p:nvPicPr>
        <p:blipFill>
          <a:blip r:embed="rId9"/>
          <a:stretch>
            <a:fillRect/>
          </a:stretch>
        </p:blipFill>
        <p:spPr>
          <a:xfrm>
            <a:off x="-1270" y="356235"/>
            <a:ext cx="721995" cy="1398905"/>
          </a:xfrm>
          <a:prstGeom prst="rect">
            <a:avLst/>
          </a:prstGeom>
        </p:spPr>
      </p:pic>
      <p:pic>
        <p:nvPicPr>
          <p:cNvPr id="48" name="图片 47" descr="74"/>
          <p:cNvPicPr>
            <a:picLocks noChangeAspect="1"/>
          </p:cNvPicPr>
          <p:nvPr>
            <p:custDataLst>
              <p:tags r:id="rId10"/>
            </p:custDataLst>
          </p:nvPr>
        </p:nvPicPr>
        <p:blipFill>
          <a:blip r:embed="rId11"/>
          <a:srcRect r="27835"/>
          <a:stretch>
            <a:fillRect/>
          </a:stretch>
        </p:blipFill>
        <p:spPr>
          <a:xfrm>
            <a:off x="11424285" y="1205865"/>
            <a:ext cx="767715" cy="1068070"/>
          </a:xfrm>
          <a:prstGeom prst="rect">
            <a:avLst/>
          </a:prstGeom>
        </p:spPr>
      </p:pic>
      <p:pic>
        <p:nvPicPr>
          <p:cNvPr id="3" name="图片 2" descr="77"/>
          <p:cNvPicPr>
            <a:picLocks noChangeAspect="1"/>
          </p:cNvPicPr>
          <p:nvPr/>
        </p:nvPicPr>
        <p:blipFill>
          <a:blip r:embed="rId12"/>
          <a:stretch>
            <a:fillRect/>
          </a:stretch>
        </p:blipFill>
        <p:spPr>
          <a:xfrm rot="2340000">
            <a:off x="3816350" y="449580"/>
            <a:ext cx="925195" cy="1536065"/>
          </a:xfrm>
          <a:prstGeom prst="rect">
            <a:avLst/>
          </a:prstGeom>
        </p:spPr>
      </p:pic>
      <p:sp>
        <p:nvSpPr>
          <p:cNvPr id="4" name="文本框 3"/>
          <p:cNvSpPr txBox="1"/>
          <p:nvPr>
            <p:custDataLst>
              <p:tags r:id="rId13"/>
            </p:custDataLst>
          </p:nvPr>
        </p:nvSpPr>
        <p:spPr>
          <a:xfrm>
            <a:off x="4721225" y="1356360"/>
            <a:ext cx="2783840" cy="398780"/>
          </a:xfrm>
          <a:prstGeom prst="rect">
            <a:avLst/>
          </a:prstGeom>
          <a:noFill/>
        </p:spPr>
        <p:txBody>
          <a:bodyPr wrap="square" rtlCol="0">
            <a:spAutoFit/>
          </a:bodyPr>
          <a:p>
            <a:pPr algn="ctr"/>
            <a:r>
              <a:rPr lang="en-US" altLang="zh-CN" sz="2000" kern="0">
                <a:solidFill>
                  <a:schemeClr val="bg1"/>
                </a:solidFill>
                <a:uFillTx/>
                <a:latin typeface="卓健橄榄简体" panose="00000506000000000000" charset="-120"/>
                <a:ea typeface="卓健橄榄简体" panose="00000506000000000000" charset="-120"/>
                <a:sym typeface="微软雅黑" panose="020B0503020204020204" charset="-122"/>
              </a:rPr>
              <a:t>C o n t e n t s</a:t>
            </a:r>
            <a:endParaRPr lang="en-US" altLang="zh-CN" sz="2000" kern="0">
              <a:solidFill>
                <a:schemeClr val="bg1"/>
              </a:solidFill>
              <a:uFillTx/>
              <a:latin typeface="卓健橄榄简体" panose="00000506000000000000" charset="-120"/>
              <a:ea typeface="卓健橄榄简体" panose="00000506000000000000" charset="-120"/>
              <a:cs typeface="汉仪中简黑简" panose="00020600040101010101" charset="-122"/>
              <a:sym typeface="微软雅黑" panose="020B0503020204020204" charset="-122"/>
            </a:endParaRPr>
          </a:p>
        </p:txBody>
      </p:sp>
      <p:grpSp>
        <p:nvGrpSpPr>
          <p:cNvPr id="12" name="组合 11"/>
          <p:cNvGrpSpPr/>
          <p:nvPr>
            <p:custDataLst>
              <p:tags r:id="rId14"/>
            </p:custDataLst>
          </p:nvPr>
        </p:nvGrpSpPr>
        <p:grpSpPr>
          <a:xfrm>
            <a:off x="2287100" y="2917046"/>
            <a:ext cx="1733550" cy="2183868"/>
            <a:chOff x="4174955" y="3936998"/>
            <a:chExt cx="1733550" cy="2183868"/>
          </a:xfrm>
        </p:grpSpPr>
        <p:sp>
          <p:nvSpPr>
            <p:cNvPr id="14" name="椭圆 13"/>
            <p:cNvSpPr/>
            <p:nvPr>
              <p:custDataLst>
                <p:tags r:id="rId15"/>
              </p:custDataLst>
            </p:nvPr>
          </p:nvSpPr>
          <p:spPr>
            <a:xfrm>
              <a:off x="4533899" y="3936998"/>
              <a:ext cx="1015663" cy="1015663"/>
            </a:xfrm>
            <a:prstGeom prst="ellipse">
              <a:avLst/>
            </a:prstGeom>
            <a:solidFill>
              <a:srgbClr val="86F3F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fontAlgn="t"/>
              <a:r>
                <a:rPr lang="zh-CN" altLang="zh-CN" sz="3200" spc="100">
                  <a:solidFill>
                    <a:srgbClr val="32353E"/>
                  </a:solidFill>
                  <a:uFillTx/>
                  <a:latin typeface="卓健橄榄简体" panose="00000506000000000000" charset="-120"/>
                  <a:ea typeface="卓健橄榄简体" panose="00000506000000000000" charset="-120"/>
                </a:rPr>
                <a:t>1</a:t>
              </a:r>
              <a:endParaRPr lang="zh-CN" altLang="zh-CN" sz="3200" spc="100">
                <a:solidFill>
                  <a:srgbClr val="32353E"/>
                </a:solidFill>
                <a:uFillTx/>
                <a:latin typeface="卓健橄榄简体" panose="00000506000000000000" charset="-120"/>
                <a:ea typeface="卓健橄榄简体" panose="00000506000000000000" charset="-120"/>
              </a:endParaRPr>
            </a:p>
          </p:txBody>
        </p:sp>
        <p:sp>
          <p:nvSpPr>
            <p:cNvPr id="15" name="文本框 14"/>
            <p:cNvSpPr txBox="1"/>
            <p:nvPr>
              <p:custDataLst>
                <p:tags r:id="rId16"/>
              </p:custDataLst>
            </p:nvPr>
          </p:nvSpPr>
          <p:spPr>
            <a:xfrm>
              <a:off x="4174955" y="5290921"/>
              <a:ext cx="1733550" cy="829945"/>
            </a:xfrm>
            <a:prstGeom prst="rect">
              <a:avLst/>
            </a:prstGeom>
            <a:noFill/>
          </p:spPr>
          <p:txBody>
            <a:bodyPr wrap="square" rtlCol="0">
              <a:spAutoFit/>
            </a:bodyPr>
            <a:p>
              <a:pPr algn="ctr"/>
              <a:endParaRPr lang="en-US" altLang="zh-CN" sz="1200" spc="230">
                <a:solidFill>
                  <a:schemeClr val="bg1"/>
                </a:solidFill>
                <a:uFillTx/>
                <a:latin typeface="+mj-lt"/>
                <a:ea typeface="卓健橄榄简体" panose="00000506000000000000" charset="-120"/>
                <a:cs typeface="+mj-lt"/>
              </a:endParaRPr>
            </a:p>
            <a:p>
              <a:pPr algn="ctr"/>
              <a:r>
                <a:rPr lang="en-US" altLang="zh-CN" sz="1200" spc="230">
                  <a:solidFill>
                    <a:schemeClr val="bg1"/>
                  </a:solidFill>
                  <a:uFillTx/>
                  <a:latin typeface="+mj-lt"/>
                  <a:ea typeface="卓健橄榄简体" panose="00000506000000000000" charset="-120"/>
                  <a:cs typeface="+mj-lt"/>
                </a:rPr>
                <a:t>Background and Thematic Motivation</a:t>
              </a:r>
              <a:endParaRPr lang="en-US" altLang="zh-CN" sz="1200" spc="230">
                <a:solidFill>
                  <a:schemeClr val="bg1"/>
                </a:solidFill>
                <a:uFillTx/>
                <a:latin typeface="+mj-lt"/>
                <a:ea typeface="卓健橄榄简体" panose="00000506000000000000" charset="-120"/>
                <a:cs typeface="+mj-lt"/>
              </a:endParaRPr>
            </a:p>
          </p:txBody>
        </p:sp>
      </p:grpSp>
      <p:grpSp>
        <p:nvGrpSpPr>
          <p:cNvPr id="19" name="组合 18"/>
          <p:cNvGrpSpPr/>
          <p:nvPr>
            <p:custDataLst>
              <p:tags r:id="rId17"/>
            </p:custDataLst>
          </p:nvPr>
        </p:nvGrpSpPr>
        <p:grpSpPr>
          <a:xfrm>
            <a:off x="4320371" y="2917188"/>
            <a:ext cx="1733550" cy="1999083"/>
            <a:chOff x="6133292" y="3936998"/>
            <a:chExt cx="1733550" cy="1999083"/>
          </a:xfrm>
        </p:grpSpPr>
        <p:sp>
          <p:nvSpPr>
            <p:cNvPr id="23" name="椭圆 22"/>
            <p:cNvSpPr/>
            <p:nvPr>
              <p:custDataLst>
                <p:tags r:id="rId18"/>
              </p:custDataLst>
            </p:nvPr>
          </p:nvSpPr>
          <p:spPr>
            <a:xfrm>
              <a:off x="6496301" y="3936998"/>
              <a:ext cx="1015663" cy="1015663"/>
            </a:xfrm>
            <a:prstGeom prst="ellipse">
              <a:avLst/>
            </a:prstGeom>
            <a:solidFill>
              <a:srgbClr val="86F3F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p>
              <a:pPr lvl="0" algn="ctr" fontAlgn="t">
                <a:buClrTx/>
                <a:buSzTx/>
                <a:buFontTx/>
              </a:pPr>
              <a:r>
                <a:rPr lang="zh-CN" altLang="zh-CN" sz="3200" spc="100">
                  <a:solidFill>
                    <a:srgbClr val="32353E"/>
                  </a:solidFill>
                  <a:uFillTx/>
                  <a:latin typeface="卓健橄榄简体" panose="00000506000000000000" charset="-120"/>
                  <a:ea typeface="卓健橄榄简体" panose="00000506000000000000" charset="-120"/>
                  <a:sym typeface="+mn-ea"/>
                </a:rPr>
                <a:t>2</a:t>
              </a:r>
              <a:endParaRPr lang="zh-CN" altLang="zh-CN" sz="3200" spc="100">
                <a:solidFill>
                  <a:srgbClr val="32353E"/>
                </a:solidFill>
                <a:uFillTx/>
                <a:latin typeface="卓健橄榄简体" panose="00000506000000000000" charset="-120"/>
                <a:ea typeface="卓健橄榄简体" panose="00000506000000000000" charset="-120"/>
                <a:sym typeface="+mn-ea"/>
              </a:endParaRPr>
            </a:p>
          </p:txBody>
        </p:sp>
        <p:sp>
          <p:nvSpPr>
            <p:cNvPr id="25" name="文本框 24"/>
            <p:cNvSpPr txBox="1"/>
            <p:nvPr>
              <p:custDataLst>
                <p:tags r:id="rId19"/>
              </p:custDataLst>
            </p:nvPr>
          </p:nvSpPr>
          <p:spPr>
            <a:xfrm>
              <a:off x="6133292" y="5290921"/>
              <a:ext cx="1733550" cy="645160"/>
            </a:xfrm>
            <a:prstGeom prst="rect">
              <a:avLst/>
            </a:prstGeom>
            <a:noFill/>
          </p:spPr>
          <p:txBody>
            <a:bodyPr wrap="square" rtlCol="0">
              <a:spAutoFit/>
            </a:bodyPr>
            <a:p>
              <a:pPr algn="ctr">
                <a:buClrTx/>
                <a:buSzTx/>
                <a:buFontTx/>
              </a:pPr>
              <a:endParaRPr lang="en-US" altLang="zh-CN" sz="1200" spc="230">
                <a:solidFill>
                  <a:schemeClr val="bg1"/>
                </a:solidFill>
                <a:uFillTx/>
                <a:latin typeface="+mj-lt"/>
                <a:ea typeface="汉仪雅酷黑-65J" panose="00020600040101010101" charset="-122"/>
                <a:cs typeface="+mj-lt"/>
              </a:endParaRPr>
            </a:p>
            <a:p>
              <a:pPr algn="ctr">
                <a:buClrTx/>
                <a:buSzTx/>
                <a:buFontTx/>
              </a:pPr>
              <a:r>
                <a:rPr lang="en-US" altLang="zh-CN" sz="1200" spc="230">
                  <a:solidFill>
                    <a:schemeClr val="bg1"/>
                  </a:solidFill>
                  <a:uFillTx/>
                  <a:latin typeface="+mj-lt"/>
                  <a:ea typeface="汉仪雅酷黑-65J" panose="00020600040101010101" charset="-122"/>
                  <a:cs typeface="+mj-lt"/>
                </a:rPr>
                <a:t>Story world and D</a:t>
              </a:r>
              <a:r>
                <a:rPr lang="en-US" altLang="zh-CN" sz="1200" spc="230">
                  <a:solidFill>
                    <a:schemeClr val="bg1"/>
                  </a:solidFill>
                  <a:uFillTx/>
                  <a:latin typeface="+mj-lt"/>
                  <a:ea typeface="汉仪雅酷黑-65J" panose="00020600040101010101" charset="-122"/>
                  <a:cs typeface="+mj-lt"/>
                </a:rPr>
                <a:t>esign</a:t>
              </a:r>
              <a:endParaRPr lang="en-US" altLang="zh-CN" sz="1200" spc="230">
                <a:solidFill>
                  <a:schemeClr val="bg1"/>
                </a:solidFill>
                <a:uFillTx/>
                <a:latin typeface="+mj-lt"/>
                <a:ea typeface="汉仪雅酷黑-65J" panose="00020600040101010101" charset="-122"/>
                <a:cs typeface="+mj-lt"/>
              </a:endParaRPr>
            </a:p>
          </p:txBody>
        </p:sp>
      </p:grpSp>
      <p:grpSp>
        <p:nvGrpSpPr>
          <p:cNvPr id="41" name="组合 40"/>
          <p:cNvGrpSpPr/>
          <p:nvPr>
            <p:custDataLst>
              <p:tags r:id="rId20"/>
            </p:custDataLst>
          </p:nvPr>
        </p:nvGrpSpPr>
        <p:grpSpPr>
          <a:xfrm>
            <a:off x="6353641" y="2917188"/>
            <a:ext cx="1733550" cy="2183868"/>
            <a:chOff x="10062160" y="3936998"/>
            <a:chExt cx="1733550" cy="2183868"/>
          </a:xfrm>
        </p:grpSpPr>
        <p:sp>
          <p:nvSpPr>
            <p:cNvPr id="22" name="椭圆 21"/>
            <p:cNvSpPr/>
            <p:nvPr>
              <p:custDataLst>
                <p:tags r:id="rId21"/>
              </p:custDataLst>
            </p:nvPr>
          </p:nvSpPr>
          <p:spPr>
            <a:xfrm>
              <a:off x="10421104" y="3936998"/>
              <a:ext cx="1015663" cy="1015663"/>
            </a:xfrm>
            <a:prstGeom prst="ellipse">
              <a:avLst/>
            </a:prstGeom>
            <a:solidFill>
              <a:srgbClr val="86F3F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p>
              <a:pPr algn="ctr" fontAlgn="t">
                <a:buClrTx/>
                <a:buSzTx/>
                <a:buFontTx/>
              </a:pPr>
              <a:r>
                <a:rPr lang="en-US" altLang="zh-CN" sz="3200" spc="100">
                  <a:solidFill>
                    <a:srgbClr val="32353E"/>
                  </a:solidFill>
                  <a:uFillTx/>
                  <a:latin typeface="+mn-ea"/>
                </a:rPr>
                <a:t>3</a:t>
              </a:r>
              <a:endParaRPr lang="en-US" altLang="zh-CN" sz="3200" spc="100">
                <a:solidFill>
                  <a:srgbClr val="32353E"/>
                </a:solidFill>
                <a:uFillTx/>
                <a:latin typeface="+mn-ea"/>
              </a:endParaRPr>
            </a:p>
          </p:txBody>
        </p:sp>
        <p:sp>
          <p:nvSpPr>
            <p:cNvPr id="6" name="文本框 5"/>
            <p:cNvSpPr txBox="1"/>
            <p:nvPr>
              <p:custDataLst>
                <p:tags r:id="rId22"/>
              </p:custDataLst>
            </p:nvPr>
          </p:nvSpPr>
          <p:spPr>
            <a:xfrm>
              <a:off x="10062160" y="5290921"/>
              <a:ext cx="1733550" cy="829945"/>
            </a:xfrm>
            <a:prstGeom prst="rect">
              <a:avLst/>
            </a:prstGeom>
            <a:noFill/>
          </p:spPr>
          <p:txBody>
            <a:bodyPr wrap="square" rtlCol="0">
              <a:spAutoFit/>
            </a:bodyPr>
            <a:p>
              <a:pPr algn="ctr">
                <a:buClrTx/>
                <a:buSzTx/>
                <a:buFontTx/>
              </a:pPr>
              <a:endParaRPr lang="en-US" altLang="zh-CN" sz="1200" spc="230">
                <a:solidFill>
                  <a:schemeClr val="bg1"/>
                </a:solidFill>
                <a:uFillTx/>
                <a:latin typeface="+mj-lt"/>
                <a:ea typeface="汉仪雅酷黑-65J" panose="00020600040101010101" charset="-122"/>
                <a:cs typeface="+mj-lt"/>
              </a:endParaRPr>
            </a:p>
            <a:p>
              <a:pPr algn="ctr">
                <a:buClrTx/>
                <a:buSzTx/>
                <a:buFontTx/>
              </a:pPr>
              <a:r>
                <a:rPr lang="en-US" altLang="zh-CN" sz="1200" spc="230">
                  <a:solidFill>
                    <a:schemeClr val="bg1"/>
                  </a:solidFill>
                  <a:uFillTx/>
                  <a:latin typeface="+mj-lt"/>
                  <a:ea typeface="汉仪雅酷黑-65J" panose="00020600040101010101" charset="-122"/>
                  <a:cs typeface="+mj-lt"/>
                </a:rPr>
                <a:t>Visual Style and Art Direction</a:t>
              </a:r>
              <a:endParaRPr lang="en-US" altLang="zh-CN" sz="1200" spc="230">
                <a:solidFill>
                  <a:schemeClr val="bg1"/>
                </a:solidFill>
                <a:uFillTx/>
                <a:latin typeface="+mj-lt"/>
                <a:ea typeface="汉仪雅酷黑-65J" panose="00020600040101010101" charset="-122"/>
                <a:cs typeface="+mj-lt"/>
              </a:endParaRPr>
            </a:p>
          </p:txBody>
        </p:sp>
      </p:grpSp>
      <p:grpSp>
        <p:nvGrpSpPr>
          <p:cNvPr id="7" name="组合 6"/>
          <p:cNvGrpSpPr/>
          <p:nvPr>
            <p:custDataLst>
              <p:tags r:id="rId23"/>
            </p:custDataLst>
          </p:nvPr>
        </p:nvGrpSpPr>
        <p:grpSpPr>
          <a:xfrm>
            <a:off x="8386911" y="2917188"/>
            <a:ext cx="1733550" cy="1999083"/>
            <a:chOff x="10062160" y="3936998"/>
            <a:chExt cx="1733550" cy="1999083"/>
          </a:xfrm>
        </p:grpSpPr>
        <p:sp>
          <p:nvSpPr>
            <p:cNvPr id="8" name="椭圆 7"/>
            <p:cNvSpPr/>
            <p:nvPr>
              <p:custDataLst>
                <p:tags r:id="rId24"/>
              </p:custDataLst>
            </p:nvPr>
          </p:nvSpPr>
          <p:spPr>
            <a:xfrm>
              <a:off x="10421104" y="3936998"/>
              <a:ext cx="1015663" cy="1015663"/>
            </a:xfrm>
            <a:prstGeom prst="ellipse">
              <a:avLst/>
            </a:prstGeom>
            <a:solidFill>
              <a:srgbClr val="86F3F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p>
              <a:pPr algn="ctr" fontAlgn="t">
                <a:buClrTx/>
                <a:buSzTx/>
                <a:buFontTx/>
              </a:pPr>
              <a:r>
                <a:rPr lang="en-US" altLang="zh-CN" sz="3200" spc="100">
                  <a:solidFill>
                    <a:srgbClr val="32353E"/>
                  </a:solidFill>
                  <a:uFillTx/>
                  <a:latin typeface="+mn-ea"/>
                </a:rPr>
                <a:t>4</a:t>
              </a:r>
              <a:endParaRPr lang="en-US" altLang="zh-CN" sz="3200" spc="100">
                <a:solidFill>
                  <a:srgbClr val="32353E"/>
                </a:solidFill>
                <a:uFillTx/>
                <a:latin typeface="+mn-ea"/>
              </a:endParaRPr>
            </a:p>
          </p:txBody>
        </p:sp>
        <p:sp>
          <p:nvSpPr>
            <p:cNvPr id="9" name="文本框 8"/>
            <p:cNvSpPr txBox="1"/>
            <p:nvPr>
              <p:custDataLst>
                <p:tags r:id="rId25"/>
              </p:custDataLst>
            </p:nvPr>
          </p:nvSpPr>
          <p:spPr>
            <a:xfrm>
              <a:off x="10062160" y="5290921"/>
              <a:ext cx="1733550" cy="645160"/>
            </a:xfrm>
            <a:prstGeom prst="rect">
              <a:avLst/>
            </a:prstGeom>
            <a:noFill/>
          </p:spPr>
          <p:txBody>
            <a:bodyPr wrap="square" rtlCol="0">
              <a:spAutoFit/>
            </a:bodyPr>
            <a:p>
              <a:pPr algn="ctr">
                <a:buClrTx/>
                <a:buSzTx/>
                <a:buFontTx/>
              </a:pPr>
              <a:endParaRPr lang="en-US" altLang="zh-CN" sz="1200" spc="230">
                <a:solidFill>
                  <a:schemeClr val="bg1"/>
                </a:solidFill>
                <a:uFillTx/>
                <a:latin typeface="+mj-lt"/>
                <a:ea typeface="汉仪雅酷黑-65J" panose="00020600040101010101" charset="-122"/>
                <a:cs typeface="+mj-lt"/>
              </a:endParaRPr>
            </a:p>
            <a:p>
              <a:pPr algn="ctr">
                <a:buClrTx/>
                <a:buSzTx/>
                <a:buFontTx/>
              </a:pPr>
              <a:r>
                <a:rPr lang="en-US" altLang="zh-CN" sz="1200" spc="230">
                  <a:solidFill>
                    <a:schemeClr val="bg1"/>
                  </a:solidFill>
                  <a:uFillTx/>
                  <a:latin typeface="+mj-lt"/>
                  <a:ea typeface="汉仪雅酷黑-65J" panose="00020600040101010101" charset="-122"/>
                  <a:cs typeface="+mj-lt"/>
                </a:rPr>
                <a:t>References &amp; Inspiration</a:t>
              </a:r>
              <a:endParaRPr lang="en-US" altLang="zh-CN" sz="1200" spc="230">
                <a:solidFill>
                  <a:schemeClr val="bg1"/>
                </a:solidFill>
                <a:uFillTx/>
                <a:latin typeface="+mj-lt"/>
                <a:ea typeface="汉仪雅酷黑-65J" panose="00020600040101010101" charset="-122"/>
                <a:cs typeface="+mj-lt"/>
              </a:endParaRPr>
            </a:p>
          </p:txBody>
        </p:sp>
      </p:grpSp>
    </p:spTree>
    <p:custDataLst>
      <p:tags r:id="rId26"/>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additive="base">
                                        <p:cTn id="7" dur="500" fill="hold"/>
                                        <p:tgtEl>
                                          <p:spTgt spid="49"/>
                                        </p:tgtEl>
                                        <p:attrNameLst>
                                          <p:attrName>ppt_x</p:attrName>
                                        </p:attrNameLst>
                                      </p:cBhvr>
                                      <p:tavLst>
                                        <p:tav tm="0">
                                          <p:val>
                                            <p:strVal val="1+#ppt_w/2"/>
                                          </p:val>
                                        </p:tav>
                                        <p:tav tm="100000">
                                          <p:val>
                                            <p:strVal val="#ppt_x"/>
                                          </p:val>
                                        </p:tav>
                                      </p:tavLst>
                                    </p:anim>
                                    <p:anim calcmode="lin" valueType="num">
                                      <p:cBhvr additive="base">
                                        <p:cTn id="8" dur="500" fill="hold"/>
                                        <p:tgtEl>
                                          <p:spTgt spid="4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43"/>
                                        </p:tgtEl>
                                        <p:attrNameLst>
                                          <p:attrName>style.visibility</p:attrName>
                                        </p:attrNameLst>
                                      </p:cBhvr>
                                      <p:to>
                                        <p:strVal val="visible"/>
                                      </p:to>
                                    </p:set>
                                    <p:anim calcmode="lin" valueType="num">
                                      <p:cBhvr additive="base">
                                        <p:cTn id="12" dur="500" fill="hold"/>
                                        <p:tgtEl>
                                          <p:spTgt spid="43"/>
                                        </p:tgtEl>
                                        <p:attrNameLst>
                                          <p:attrName>ppt_x</p:attrName>
                                        </p:attrNameLst>
                                      </p:cBhvr>
                                      <p:tavLst>
                                        <p:tav tm="0">
                                          <p:val>
                                            <p:strVal val="#ppt_x"/>
                                          </p:val>
                                        </p:tav>
                                        <p:tav tm="100000">
                                          <p:val>
                                            <p:strVal val="#ppt_x"/>
                                          </p:val>
                                        </p:tav>
                                      </p:tavLst>
                                    </p:anim>
                                    <p:anim calcmode="lin" valueType="num">
                                      <p:cBhvr additive="base">
                                        <p:cTn id="13" dur="500" fill="hold"/>
                                        <p:tgtEl>
                                          <p:spTgt spid="43"/>
                                        </p:tgtEl>
                                        <p:attrNameLst>
                                          <p:attrName>ppt_y</p:attrName>
                                        </p:attrNameLst>
                                      </p:cBhvr>
                                      <p:tavLst>
                                        <p:tav tm="0">
                                          <p:val>
                                            <p:strVal val="1+#ppt_h/2"/>
                                          </p:val>
                                        </p:tav>
                                        <p:tav tm="100000">
                                          <p:val>
                                            <p:strVal val="#ppt_y"/>
                                          </p:val>
                                        </p:tav>
                                      </p:tavLst>
                                    </p:anim>
                                  </p:childTnLst>
                                </p:cTn>
                              </p:par>
                              <p:par>
                                <p:cTn id="14" presetID="2" presetClass="entr" presetSubtype="8" fill="hold" nodeType="withEffect">
                                  <p:stCondLst>
                                    <p:cond delay="0"/>
                                  </p:stCondLst>
                                  <p:childTnLst>
                                    <p:set>
                                      <p:cBhvr>
                                        <p:cTn id="15" dur="1" fill="hold">
                                          <p:stCondLst>
                                            <p:cond delay="0"/>
                                          </p:stCondLst>
                                        </p:cTn>
                                        <p:tgtEl>
                                          <p:spTgt spid="47"/>
                                        </p:tgtEl>
                                        <p:attrNameLst>
                                          <p:attrName>style.visibility</p:attrName>
                                        </p:attrNameLst>
                                      </p:cBhvr>
                                      <p:to>
                                        <p:strVal val="visible"/>
                                      </p:to>
                                    </p:set>
                                    <p:anim calcmode="lin" valueType="num">
                                      <p:cBhvr additive="base">
                                        <p:cTn id="16" dur="500" fill="hold"/>
                                        <p:tgtEl>
                                          <p:spTgt spid="47"/>
                                        </p:tgtEl>
                                        <p:attrNameLst>
                                          <p:attrName>ppt_x</p:attrName>
                                        </p:attrNameLst>
                                      </p:cBhvr>
                                      <p:tavLst>
                                        <p:tav tm="0">
                                          <p:val>
                                            <p:strVal val="0-#ppt_w/2"/>
                                          </p:val>
                                        </p:tav>
                                        <p:tav tm="100000">
                                          <p:val>
                                            <p:strVal val="#ppt_x"/>
                                          </p:val>
                                        </p:tav>
                                      </p:tavLst>
                                    </p:anim>
                                    <p:anim calcmode="lin" valueType="num">
                                      <p:cBhvr additive="base">
                                        <p:cTn id="17" dur="500" fill="hold"/>
                                        <p:tgtEl>
                                          <p:spTgt spid="47"/>
                                        </p:tgtEl>
                                        <p:attrNameLst>
                                          <p:attrName>ppt_y</p:attrName>
                                        </p:attrNameLst>
                                      </p:cBhvr>
                                      <p:tavLst>
                                        <p:tav tm="0">
                                          <p:val>
                                            <p:strVal val="#ppt_y"/>
                                          </p:val>
                                        </p:tav>
                                        <p:tav tm="100000">
                                          <p:val>
                                            <p:strVal val="#ppt_y"/>
                                          </p:val>
                                        </p:tav>
                                      </p:tavLst>
                                    </p:anim>
                                  </p:childTnLst>
                                </p:cTn>
                              </p:par>
                              <p:par>
                                <p:cTn id="18" presetID="2" presetClass="entr" presetSubtype="2" fill="hold" nodeType="withEffect">
                                  <p:stCondLst>
                                    <p:cond delay="0"/>
                                  </p:stCondLst>
                                  <p:childTnLst>
                                    <p:set>
                                      <p:cBhvr>
                                        <p:cTn id="19" dur="1" fill="hold">
                                          <p:stCondLst>
                                            <p:cond delay="0"/>
                                          </p:stCondLst>
                                        </p:cTn>
                                        <p:tgtEl>
                                          <p:spTgt spid="48"/>
                                        </p:tgtEl>
                                        <p:attrNameLst>
                                          <p:attrName>style.visibility</p:attrName>
                                        </p:attrNameLst>
                                      </p:cBhvr>
                                      <p:to>
                                        <p:strVal val="visible"/>
                                      </p:to>
                                    </p:set>
                                    <p:anim calcmode="lin" valueType="num">
                                      <p:cBhvr additive="base">
                                        <p:cTn id="20" dur="500" fill="hold"/>
                                        <p:tgtEl>
                                          <p:spTgt spid="48"/>
                                        </p:tgtEl>
                                        <p:attrNameLst>
                                          <p:attrName>ppt_x</p:attrName>
                                        </p:attrNameLst>
                                      </p:cBhvr>
                                      <p:tavLst>
                                        <p:tav tm="0">
                                          <p:val>
                                            <p:strVal val="1+#ppt_w/2"/>
                                          </p:val>
                                        </p:tav>
                                        <p:tav tm="100000">
                                          <p:val>
                                            <p:strVal val="#ppt_x"/>
                                          </p:val>
                                        </p:tav>
                                      </p:tavLst>
                                    </p:anim>
                                    <p:anim calcmode="lin" valueType="num">
                                      <p:cBhvr additive="base">
                                        <p:cTn id="21" dur="500" fill="hold"/>
                                        <p:tgtEl>
                                          <p:spTgt spid="48"/>
                                        </p:tgtEl>
                                        <p:attrNameLst>
                                          <p:attrName>ppt_y</p:attrName>
                                        </p:attrNameLst>
                                      </p:cBhvr>
                                      <p:tavLst>
                                        <p:tav tm="0">
                                          <p:val>
                                            <p:strVal val="#ppt_y"/>
                                          </p:val>
                                        </p:tav>
                                        <p:tav tm="100000">
                                          <p:val>
                                            <p:strVal val="#ppt_y"/>
                                          </p:val>
                                        </p:tav>
                                      </p:tavLst>
                                    </p:anim>
                                  </p:childTnLst>
                                </p:cTn>
                              </p:par>
                              <p:par>
                                <p:cTn id="22" presetID="53" presetClass="entr" presetSubtype="16" fill="hold" nodeType="withEffect">
                                  <p:stCondLst>
                                    <p:cond delay="0"/>
                                  </p:stCondLst>
                                  <p:childTnLst>
                                    <p:set>
                                      <p:cBhvr>
                                        <p:cTn id="23" dur="1" fill="hold">
                                          <p:stCondLst>
                                            <p:cond delay="0"/>
                                          </p:stCondLst>
                                        </p:cTn>
                                        <p:tgtEl>
                                          <p:spTgt spid="46"/>
                                        </p:tgtEl>
                                        <p:attrNameLst>
                                          <p:attrName>style.visibility</p:attrName>
                                        </p:attrNameLst>
                                      </p:cBhvr>
                                      <p:to>
                                        <p:strVal val="visible"/>
                                      </p:to>
                                    </p:set>
                                    <p:anim calcmode="lin" valueType="num">
                                      <p:cBhvr>
                                        <p:cTn id="24" dur="500" fill="hold"/>
                                        <p:tgtEl>
                                          <p:spTgt spid="46"/>
                                        </p:tgtEl>
                                        <p:attrNameLst>
                                          <p:attrName>ppt_w</p:attrName>
                                        </p:attrNameLst>
                                      </p:cBhvr>
                                      <p:tavLst>
                                        <p:tav tm="0">
                                          <p:val>
                                            <p:fltVal val="0"/>
                                          </p:val>
                                        </p:tav>
                                        <p:tav tm="100000">
                                          <p:val>
                                            <p:strVal val="#ppt_w"/>
                                          </p:val>
                                        </p:tav>
                                      </p:tavLst>
                                    </p:anim>
                                    <p:anim calcmode="lin" valueType="num">
                                      <p:cBhvr>
                                        <p:cTn id="25" dur="500" fill="hold"/>
                                        <p:tgtEl>
                                          <p:spTgt spid="46"/>
                                        </p:tgtEl>
                                        <p:attrNameLst>
                                          <p:attrName>ppt_h</p:attrName>
                                        </p:attrNameLst>
                                      </p:cBhvr>
                                      <p:tavLst>
                                        <p:tav tm="0">
                                          <p:val>
                                            <p:fltVal val="0"/>
                                          </p:val>
                                        </p:tav>
                                        <p:tav tm="100000">
                                          <p:val>
                                            <p:strVal val="#ppt_h"/>
                                          </p:val>
                                        </p:tav>
                                      </p:tavLst>
                                    </p:anim>
                                    <p:animEffect transition="in" filter="fade">
                                      <p:cBhvr>
                                        <p:cTn id="26" dur="500"/>
                                        <p:tgtEl>
                                          <p:spTgt spid="46"/>
                                        </p:tgtEl>
                                      </p:cBhvr>
                                    </p:animEffect>
                                  </p:childTnLst>
                                </p:cTn>
                              </p:par>
                            </p:childTnLst>
                          </p:cTn>
                        </p:par>
                        <p:par>
                          <p:cTn id="27" fill="hold">
                            <p:stCondLst>
                              <p:cond delay="1000"/>
                            </p:stCondLst>
                            <p:childTnLst>
                              <p:par>
                                <p:cTn id="28" presetID="23" presetClass="entr" presetSubtype="16" fill="hold" nodeType="afterEffect">
                                  <p:stCondLst>
                                    <p:cond delay="0"/>
                                  </p:stCondLst>
                                  <p:childTnLst>
                                    <p:set>
                                      <p:cBhvr>
                                        <p:cTn id="29" dur="1" fill="hold">
                                          <p:stCondLst>
                                            <p:cond delay="0"/>
                                          </p:stCondLst>
                                        </p:cTn>
                                        <p:tgtEl>
                                          <p:spTgt spid="3"/>
                                        </p:tgtEl>
                                        <p:attrNameLst>
                                          <p:attrName>style.visibility</p:attrName>
                                        </p:attrNameLst>
                                      </p:cBhvr>
                                      <p:to>
                                        <p:strVal val="visible"/>
                                      </p:to>
                                    </p:set>
                                    <p:anim calcmode="lin" valueType="num">
                                      <p:cBhvr>
                                        <p:cTn id="30" dur="500" fill="hold"/>
                                        <p:tgtEl>
                                          <p:spTgt spid="3"/>
                                        </p:tgtEl>
                                        <p:attrNameLst>
                                          <p:attrName>ppt_w</p:attrName>
                                        </p:attrNameLst>
                                      </p:cBhvr>
                                      <p:tavLst>
                                        <p:tav tm="0">
                                          <p:val>
                                            <p:fltVal val="0"/>
                                          </p:val>
                                        </p:tav>
                                        <p:tav tm="100000">
                                          <p:val>
                                            <p:strVal val="#ppt_w"/>
                                          </p:val>
                                        </p:tav>
                                      </p:tavLst>
                                    </p:anim>
                                    <p:anim calcmode="lin" valueType="num">
                                      <p:cBhvr>
                                        <p:cTn id="31" dur="500" fill="hold"/>
                                        <p:tgtEl>
                                          <p:spTgt spid="3"/>
                                        </p:tgtEl>
                                        <p:attrNameLst>
                                          <p:attrName>ppt_h</p:attrName>
                                        </p:attrNameLst>
                                      </p:cBhvr>
                                      <p:tavLst>
                                        <p:tav tm="0">
                                          <p:val>
                                            <p:fltVal val="0"/>
                                          </p:val>
                                        </p:tav>
                                        <p:tav tm="100000">
                                          <p:val>
                                            <p:strVal val="#ppt_h"/>
                                          </p:val>
                                        </p:tav>
                                      </p:tavLst>
                                    </p:anim>
                                  </p:childTnLst>
                                </p:cTn>
                              </p:par>
                            </p:childTnLst>
                          </p:cTn>
                        </p:par>
                        <p:par>
                          <p:cTn id="32" fill="hold">
                            <p:stCondLst>
                              <p:cond delay="1500"/>
                            </p:stCondLst>
                            <p:childTnLst>
                              <p:par>
                                <p:cTn id="33" presetID="53" presetClass="entr" presetSubtype="16" fill="hold" grpId="0" nodeType="after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p:cTn id="35" dur="500" fill="hold"/>
                                        <p:tgtEl>
                                          <p:spTgt spid="4"/>
                                        </p:tgtEl>
                                        <p:attrNameLst>
                                          <p:attrName>ppt_w</p:attrName>
                                        </p:attrNameLst>
                                      </p:cBhvr>
                                      <p:tavLst>
                                        <p:tav tm="0">
                                          <p:val>
                                            <p:fltVal val="0"/>
                                          </p:val>
                                        </p:tav>
                                        <p:tav tm="100000">
                                          <p:val>
                                            <p:strVal val="#ppt_w"/>
                                          </p:val>
                                        </p:tav>
                                      </p:tavLst>
                                    </p:anim>
                                    <p:anim calcmode="lin" valueType="num">
                                      <p:cBhvr>
                                        <p:cTn id="36" dur="500" fill="hold"/>
                                        <p:tgtEl>
                                          <p:spTgt spid="4"/>
                                        </p:tgtEl>
                                        <p:attrNameLst>
                                          <p:attrName>ppt_h</p:attrName>
                                        </p:attrNameLst>
                                      </p:cBhvr>
                                      <p:tavLst>
                                        <p:tav tm="0">
                                          <p:val>
                                            <p:fltVal val="0"/>
                                          </p:val>
                                        </p:tav>
                                        <p:tav tm="100000">
                                          <p:val>
                                            <p:strVal val="#ppt_h"/>
                                          </p:val>
                                        </p:tav>
                                      </p:tavLst>
                                    </p:anim>
                                    <p:animEffect transition="in" filter="fade">
                                      <p:cBhvr>
                                        <p:cTn id="37" dur="500"/>
                                        <p:tgtEl>
                                          <p:spTgt spid="4"/>
                                        </p:tgtEl>
                                      </p:cBhvr>
                                    </p:animEffect>
                                  </p:childTnLst>
                                </p:cTn>
                              </p:par>
                            </p:childTnLst>
                          </p:cTn>
                        </p:par>
                        <p:par>
                          <p:cTn id="38" fill="hold">
                            <p:stCondLst>
                              <p:cond delay="2000"/>
                            </p:stCondLst>
                            <p:childTnLst>
                              <p:par>
                                <p:cTn id="39" presetID="42" presetClass="entr" presetSubtype="0" fill="hold" nodeType="afterEffect">
                                  <p:stCondLst>
                                    <p:cond delay="0"/>
                                  </p:stCondLst>
                                  <p:childTnLst>
                                    <p:set>
                                      <p:cBhvr>
                                        <p:cTn id="40" dur="500"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anim calcmode="lin" valueType="num">
                                      <p:cBhvr>
                                        <p:cTn id="42" dur="500" fill="hold"/>
                                        <p:tgtEl>
                                          <p:spTgt spid="12"/>
                                        </p:tgtEl>
                                        <p:attrNameLst>
                                          <p:attrName>ppt_x</p:attrName>
                                        </p:attrNameLst>
                                      </p:cBhvr>
                                      <p:tavLst>
                                        <p:tav tm="0">
                                          <p:val>
                                            <p:strVal val="#ppt_x"/>
                                          </p:val>
                                        </p:tav>
                                        <p:tav tm="100000">
                                          <p:val>
                                            <p:strVal val="#ppt_x"/>
                                          </p:val>
                                        </p:tav>
                                      </p:tavLst>
                                    </p:anim>
                                    <p:anim calcmode="lin" valueType="num">
                                      <p:cBhvr>
                                        <p:cTn id="43" dur="500" fill="hold"/>
                                        <p:tgtEl>
                                          <p:spTgt spid="12"/>
                                        </p:tgtEl>
                                        <p:attrNameLst>
                                          <p:attrName>ppt_y</p:attrName>
                                        </p:attrNameLst>
                                      </p:cBhvr>
                                      <p:tavLst>
                                        <p:tav tm="0">
                                          <p:val>
                                            <p:strVal val="#ppt_y+.1"/>
                                          </p:val>
                                        </p:tav>
                                        <p:tav tm="100000">
                                          <p:val>
                                            <p:strVal val="#ppt_y"/>
                                          </p:val>
                                        </p:tav>
                                      </p:tavLst>
                                    </p:anim>
                                  </p:childTnLst>
                                </p:cTn>
                              </p:par>
                            </p:childTnLst>
                          </p:cTn>
                        </p:par>
                        <p:par>
                          <p:cTn id="44" fill="hold">
                            <p:stCondLst>
                              <p:cond delay="2500"/>
                            </p:stCondLst>
                            <p:childTnLst>
                              <p:par>
                                <p:cTn id="45" presetID="42" presetClass="entr" presetSubtype="0" fill="hold" nodeType="afterEffect">
                                  <p:stCondLst>
                                    <p:cond delay="0"/>
                                  </p:stCondLst>
                                  <p:childTnLst>
                                    <p:set>
                                      <p:cBhvr>
                                        <p:cTn id="46" dur="500"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anim calcmode="lin" valueType="num">
                                      <p:cBhvr>
                                        <p:cTn id="48" dur="500" fill="hold"/>
                                        <p:tgtEl>
                                          <p:spTgt spid="19"/>
                                        </p:tgtEl>
                                        <p:attrNameLst>
                                          <p:attrName>ppt_x</p:attrName>
                                        </p:attrNameLst>
                                      </p:cBhvr>
                                      <p:tavLst>
                                        <p:tav tm="0">
                                          <p:val>
                                            <p:strVal val="#ppt_x"/>
                                          </p:val>
                                        </p:tav>
                                        <p:tav tm="100000">
                                          <p:val>
                                            <p:strVal val="#ppt_x"/>
                                          </p:val>
                                        </p:tav>
                                      </p:tavLst>
                                    </p:anim>
                                    <p:anim calcmode="lin" valueType="num">
                                      <p:cBhvr>
                                        <p:cTn id="49" dur="500" fill="hold"/>
                                        <p:tgtEl>
                                          <p:spTgt spid="19"/>
                                        </p:tgtEl>
                                        <p:attrNameLst>
                                          <p:attrName>ppt_y</p:attrName>
                                        </p:attrNameLst>
                                      </p:cBhvr>
                                      <p:tavLst>
                                        <p:tav tm="0">
                                          <p:val>
                                            <p:strVal val="#ppt_y+.1"/>
                                          </p:val>
                                        </p:tav>
                                        <p:tav tm="100000">
                                          <p:val>
                                            <p:strVal val="#ppt_y"/>
                                          </p:val>
                                        </p:tav>
                                      </p:tavLst>
                                    </p:anim>
                                  </p:childTnLst>
                                </p:cTn>
                              </p:par>
                            </p:childTnLst>
                          </p:cTn>
                        </p:par>
                        <p:par>
                          <p:cTn id="50" fill="hold">
                            <p:stCondLst>
                              <p:cond delay="3000"/>
                            </p:stCondLst>
                            <p:childTnLst>
                              <p:par>
                                <p:cTn id="51" presetID="42" presetClass="entr" presetSubtype="0" fill="hold" nodeType="afterEffect">
                                  <p:stCondLst>
                                    <p:cond delay="0"/>
                                  </p:stCondLst>
                                  <p:childTnLst>
                                    <p:set>
                                      <p:cBhvr>
                                        <p:cTn id="52" dur="500" fill="hold">
                                          <p:stCondLst>
                                            <p:cond delay="0"/>
                                          </p:stCondLst>
                                        </p:cTn>
                                        <p:tgtEl>
                                          <p:spTgt spid="41"/>
                                        </p:tgtEl>
                                        <p:attrNameLst>
                                          <p:attrName>style.visibility</p:attrName>
                                        </p:attrNameLst>
                                      </p:cBhvr>
                                      <p:to>
                                        <p:strVal val="visible"/>
                                      </p:to>
                                    </p:set>
                                    <p:animEffect transition="in" filter="fade">
                                      <p:cBhvr>
                                        <p:cTn id="53" dur="500"/>
                                        <p:tgtEl>
                                          <p:spTgt spid="41"/>
                                        </p:tgtEl>
                                      </p:cBhvr>
                                    </p:animEffect>
                                    <p:anim calcmode="lin" valueType="num">
                                      <p:cBhvr>
                                        <p:cTn id="54" dur="500" fill="hold"/>
                                        <p:tgtEl>
                                          <p:spTgt spid="41"/>
                                        </p:tgtEl>
                                        <p:attrNameLst>
                                          <p:attrName>ppt_x</p:attrName>
                                        </p:attrNameLst>
                                      </p:cBhvr>
                                      <p:tavLst>
                                        <p:tav tm="0">
                                          <p:val>
                                            <p:strVal val="#ppt_x"/>
                                          </p:val>
                                        </p:tav>
                                        <p:tav tm="100000">
                                          <p:val>
                                            <p:strVal val="#ppt_x"/>
                                          </p:val>
                                        </p:tav>
                                      </p:tavLst>
                                    </p:anim>
                                    <p:anim calcmode="lin" valueType="num">
                                      <p:cBhvr>
                                        <p:cTn id="55" dur="500" fill="hold"/>
                                        <p:tgtEl>
                                          <p:spTgt spid="41"/>
                                        </p:tgtEl>
                                        <p:attrNameLst>
                                          <p:attrName>ppt_y</p:attrName>
                                        </p:attrNameLst>
                                      </p:cBhvr>
                                      <p:tavLst>
                                        <p:tav tm="0">
                                          <p:val>
                                            <p:strVal val="#ppt_y+.1"/>
                                          </p:val>
                                        </p:tav>
                                        <p:tav tm="100000">
                                          <p:val>
                                            <p:strVal val="#ppt_y"/>
                                          </p:val>
                                        </p:tav>
                                      </p:tavLst>
                                    </p:anim>
                                  </p:childTnLst>
                                </p:cTn>
                              </p:par>
                            </p:childTnLst>
                          </p:cTn>
                        </p:par>
                        <p:par>
                          <p:cTn id="56" fill="hold">
                            <p:stCondLst>
                              <p:cond delay="3500"/>
                            </p:stCondLst>
                            <p:childTnLst>
                              <p:par>
                                <p:cTn id="57" presetID="42" presetClass="entr" presetSubtype="0" fill="hold" nodeType="afterEffect">
                                  <p:stCondLst>
                                    <p:cond delay="0"/>
                                  </p:stCondLst>
                                  <p:childTnLst>
                                    <p:set>
                                      <p:cBhvr>
                                        <p:cTn id="58" dur="500" fill="hold">
                                          <p:stCondLst>
                                            <p:cond delay="0"/>
                                          </p:stCondLst>
                                        </p:cTn>
                                        <p:tgtEl>
                                          <p:spTgt spid="7"/>
                                        </p:tgtEl>
                                        <p:attrNameLst>
                                          <p:attrName>style.visibility</p:attrName>
                                        </p:attrNameLst>
                                      </p:cBhvr>
                                      <p:to>
                                        <p:strVal val="visible"/>
                                      </p:to>
                                    </p:set>
                                    <p:animEffect transition="in" filter="fade">
                                      <p:cBhvr>
                                        <p:cTn id="59" dur="500"/>
                                        <p:tgtEl>
                                          <p:spTgt spid="7"/>
                                        </p:tgtEl>
                                      </p:cBhvr>
                                    </p:animEffect>
                                    <p:anim calcmode="lin" valueType="num">
                                      <p:cBhvr>
                                        <p:cTn id="60" dur="500" fill="hold"/>
                                        <p:tgtEl>
                                          <p:spTgt spid="7"/>
                                        </p:tgtEl>
                                        <p:attrNameLst>
                                          <p:attrName>ppt_x</p:attrName>
                                        </p:attrNameLst>
                                      </p:cBhvr>
                                      <p:tavLst>
                                        <p:tav tm="0">
                                          <p:val>
                                            <p:strVal val="#ppt_x"/>
                                          </p:val>
                                        </p:tav>
                                        <p:tav tm="100000">
                                          <p:val>
                                            <p:strVal val="#ppt_x"/>
                                          </p:val>
                                        </p:tav>
                                      </p:tavLst>
                                    </p:anim>
                                    <p:anim calcmode="lin" valueType="num">
                                      <p:cBhvr>
                                        <p:cTn id="61"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9" name="图片 48" descr="75"/>
          <p:cNvPicPr>
            <a:picLocks noChangeAspect="1"/>
          </p:cNvPicPr>
          <p:nvPr>
            <p:custDataLst>
              <p:tags r:id="rId2"/>
            </p:custDataLst>
          </p:nvPr>
        </p:nvPicPr>
        <p:blipFill>
          <a:blip r:embed="rId3"/>
          <a:srcRect r="14637" b="23375"/>
          <a:stretch>
            <a:fillRect/>
          </a:stretch>
        </p:blipFill>
        <p:spPr>
          <a:xfrm>
            <a:off x="5849620" y="3667125"/>
            <a:ext cx="6342380" cy="3190875"/>
          </a:xfrm>
          <a:prstGeom prst="rect">
            <a:avLst/>
          </a:prstGeom>
        </p:spPr>
      </p:pic>
      <p:pic>
        <p:nvPicPr>
          <p:cNvPr id="43" name="图片 42" descr="78"/>
          <p:cNvPicPr>
            <a:picLocks noChangeAspect="1"/>
          </p:cNvPicPr>
          <p:nvPr>
            <p:custDataLst>
              <p:tags r:id="rId4"/>
            </p:custDataLst>
          </p:nvPr>
        </p:nvPicPr>
        <p:blipFill>
          <a:blip r:embed="rId5"/>
          <a:stretch>
            <a:fillRect/>
          </a:stretch>
        </p:blipFill>
        <p:spPr>
          <a:xfrm>
            <a:off x="0" y="5527040"/>
            <a:ext cx="2065655" cy="1330960"/>
          </a:xfrm>
          <a:prstGeom prst="rect">
            <a:avLst/>
          </a:prstGeom>
        </p:spPr>
      </p:pic>
      <p:pic>
        <p:nvPicPr>
          <p:cNvPr id="46" name="图片 45" descr="77"/>
          <p:cNvPicPr>
            <a:picLocks noChangeAspect="1"/>
          </p:cNvPicPr>
          <p:nvPr>
            <p:custDataLst>
              <p:tags r:id="rId6"/>
            </p:custDataLst>
          </p:nvPr>
        </p:nvPicPr>
        <p:blipFill>
          <a:blip r:embed="rId7"/>
          <a:stretch>
            <a:fillRect/>
          </a:stretch>
        </p:blipFill>
        <p:spPr>
          <a:xfrm>
            <a:off x="9865995" y="661035"/>
            <a:ext cx="676275" cy="676275"/>
          </a:xfrm>
          <a:prstGeom prst="rect">
            <a:avLst/>
          </a:prstGeom>
        </p:spPr>
      </p:pic>
      <p:pic>
        <p:nvPicPr>
          <p:cNvPr id="47" name="图片 46" descr="76"/>
          <p:cNvPicPr>
            <a:picLocks noChangeAspect="1"/>
          </p:cNvPicPr>
          <p:nvPr>
            <p:custDataLst>
              <p:tags r:id="rId8"/>
            </p:custDataLst>
          </p:nvPr>
        </p:nvPicPr>
        <p:blipFill>
          <a:blip r:embed="rId9"/>
          <a:stretch>
            <a:fillRect/>
          </a:stretch>
        </p:blipFill>
        <p:spPr>
          <a:xfrm>
            <a:off x="-1270" y="356235"/>
            <a:ext cx="721995" cy="1398905"/>
          </a:xfrm>
          <a:prstGeom prst="rect">
            <a:avLst/>
          </a:prstGeom>
        </p:spPr>
      </p:pic>
      <p:pic>
        <p:nvPicPr>
          <p:cNvPr id="48" name="图片 47" descr="74"/>
          <p:cNvPicPr>
            <a:picLocks noChangeAspect="1"/>
          </p:cNvPicPr>
          <p:nvPr>
            <p:custDataLst>
              <p:tags r:id="rId10"/>
            </p:custDataLst>
          </p:nvPr>
        </p:nvPicPr>
        <p:blipFill>
          <a:blip r:embed="rId11"/>
          <a:srcRect r="27835"/>
          <a:stretch>
            <a:fillRect/>
          </a:stretch>
        </p:blipFill>
        <p:spPr>
          <a:xfrm>
            <a:off x="11424285" y="1205865"/>
            <a:ext cx="767715" cy="1068070"/>
          </a:xfrm>
          <a:prstGeom prst="rect">
            <a:avLst/>
          </a:prstGeom>
        </p:spPr>
      </p:pic>
      <p:sp>
        <p:nvSpPr>
          <p:cNvPr id="11" name="文本框 10"/>
          <p:cNvSpPr txBox="1"/>
          <p:nvPr>
            <p:custDataLst>
              <p:tags r:id="rId12"/>
            </p:custDataLst>
          </p:nvPr>
        </p:nvSpPr>
        <p:spPr>
          <a:xfrm>
            <a:off x="3402330" y="3429000"/>
            <a:ext cx="4948555" cy="2799715"/>
          </a:xfrm>
          <a:prstGeom prst="rect">
            <a:avLst/>
          </a:prstGeom>
          <a:noFill/>
        </p:spPr>
        <p:txBody>
          <a:bodyPr wrap="square" rtlCol="0">
            <a:spAutoFit/>
          </a:bodyPr>
          <a:p>
            <a:pPr algn="ctr"/>
            <a:r>
              <a:rPr lang="en-US" altLang="zh-CN" sz="4400" spc="230">
                <a:solidFill>
                  <a:schemeClr val="bg1"/>
                </a:solidFill>
                <a:uFillTx/>
                <a:latin typeface="+mj-lt"/>
                <a:ea typeface="卓健橄榄简体" panose="00000506000000000000" charset="-120"/>
                <a:cs typeface="+mj-lt"/>
                <a:sym typeface="+mn-ea"/>
              </a:rPr>
              <a:t>Background and Thematic Motivation</a:t>
            </a:r>
            <a:endParaRPr lang="en-US" altLang="zh-CN" sz="4400" spc="230">
              <a:solidFill>
                <a:schemeClr val="bg1"/>
              </a:solidFill>
              <a:uFillTx/>
              <a:latin typeface="+mj-lt"/>
              <a:ea typeface="卓健橄榄简体" panose="00000506000000000000" charset="-120"/>
              <a:cs typeface="+mj-lt"/>
            </a:endParaRPr>
          </a:p>
          <a:p>
            <a:pPr algn="ctr"/>
            <a:endParaRPr lang="zh-CN" altLang="zh-CN" sz="4400" spc="200">
              <a:solidFill>
                <a:schemeClr val="bg1"/>
              </a:solidFill>
              <a:latin typeface="卓健橄榄简体" panose="00000506000000000000" charset="-120"/>
              <a:ea typeface="卓健橄榄简体" panose="00000506000000000000" charset="-120"/>
            </a:endParaRPr>
          </a:p>
        </p:txBody>
      </p:sp>
      <p:sp>
        <p:nvSpPr>
          <p:cNvPr id="9" name="文本框 8"/>
          <p:cNvSpPr txBox="1"/>
          <p:nvPr/>
        </p:nvSpPr>
        <p:spPr>
          <a:xfrm>
            <a:off x="4358005" y="1273175"/>
            <a:ext cx="3510280" cy="2315845"/>
          </a:xfrm>
          <a:prstGeom prst="rect">
            <a:avLst/>
          </a:prstGeom>
          <a:noFill/>
        </p:spPr>
        <p:txBody>
          <a:bodyPr wrap="square" rtlCol="0">
            <a:noAutofit/>
          </a:bodyPr>
          <a:p>
            <a:pPr algn="ctr"/>
            <a:r>
              <a:rPr lang="en-US" altLang="zh-CN" sz="18000">
                <a:gradFill>
                  <a:gsLst>
                    <a:gs pos="20000">
                      <a:srgbClr val="86F3FA"/>
                    </a:gs>
                    <a:gs pos="100000">
                      <a:srgbClr val="86F3FA">
                        <a:alpha val="0"/>
                      </a:srgbClr>
                    </a:gs>
                  </a:gsLst>
                  <a:lin ang="5400000" scaled="0"/>
                </a:gradFill>
                <a:latin typeface="江城正义体 300W" panose="020B0300000000000000" charset="-122"/>
                <a:ea typeface="江城正义体 300W" panose="020B0300000000000000" charset="-122"/>
              </a:rPr>
              <a:t>01</a:t>
            </a:r>
            <a:endParaRPr lang="en-US" altLang="zh-CN" sz="18000">
              <a:gradFill>
                <a:gsLst>
                  <a:gs pos="20000">
                    <a:srgbClr val="86F3FA"/>
                  </a:gs>
                  <a:gs pos="100000">
                    <a:srgbClr val="86F3FA">
                      <a:alpha val="0"/>
                    </a:srgbClr>
                  </a:gs>
                </a:gsLst>
                <a:lin ang="5400000" scaled="0"/>
              </a:gradFill>
              <a:latin typeface="江城正义体 300W" panose="020B0300000000000000" charset="-122"/>
              <a:ea typeface="江城正义体 300W" panose="020B0300000000000000" charset="-122"/>
            </a:endParaRPr>
          </a:p>
        </p:txBody>
      </p:sp>
      <p:sp>
        <p:nvSpPr>
          <p:cNvPr id="10" name="半闭框 9"/>
          <p:cNvSpPr/>
          <p:nvPr/>
        </p:nvSpPr>
        <p:spPr>
          <a:xfrm>
            <a:off x="4258310" y="1278255"/>
            <a:ext cx="462915" cy="680720"/>
          </a:xfrm>
          <a:prstGeom prst="halfFrame">
            <a:avLst>
              <a:gd name="adj1" fmla="val 6858"/>
              <a:gd name="adj2" fmla="val 6995"/>
            </a:avLst>
          </a:prstGeom>
          <a:solidFill>
            <a:srgbClr val="86F3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
        <p:nvSpPr>
          <p:cNvPr id="13" name="半闭框 12"/>
          <p:cNvSpPr/>
          <p:nvPr/>
        </p:nvSpPr>
        <p:spPr>
          <a:xfrm rot="10800000">
            <a:off x="7545070" y="4899660"/>
            <a:ext cx="462915" cy="680720"/>
          </a:xfrm>
          <a:prstGeom prst="halfFrame">
            <a:avLst>
              <a:gd name="adj1" fmla="val 6858"/>
              <a:gd name="adj2" fmla="val 6995"/>
            </a:avLst>
          </a:prstGeom>
          <a:solidFill>
            <a:srgbClr val="86F3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Tree>
    <p:custDataLst>
      <p:tags r:id="rId13"/>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additive="base">
                                        <p:cTn id="7" dur="500" fill="hold"/>
                                        <p:tgtEl>
                                          <p:spTgt spid="49"/>
                                        </p:tgtEl>
                                        <p:attrNameLst>
                                          <p:attrName>ppt_x</p:attrName>
                                        </p:attrNameLst>
                                      </p:cBhvr>
                                      <p:tavLst>
                                        <p:tav tm="0">
                                          <p:val>
                                            <p:strVal val="1+#ppt_w/2"/>
                                          </p:val>
                                        </p:tav>
                                        <p:tav tm="100000">
                                          <p:val>
                                            <p:strVal val="#ppt_x"/>
                                          </p:val>
                                        </p:tav>
                                      </p:tavLst>
                                    </p:anim>
                                    <p:anim calcmode="lin" valueType="num">
                                      <p:cBhvr additive="base">
                                        <p:cTn id="8" dur="500" fill="hold"/>
                                        <p:tgtEl>
                                          <p:spTgt spid="4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43"/>
                                        </p:tgtEl>
                                        <p:attrNameLst>
                                          <p:attrName>style.visibility</p:attrName>
                                        </p:attrNameLst>
                                      </p:cBhvr>
                                      <p:to>
                                        <p:strVal val="visible"/>
                                      </p:to>
                                    </p:set>
                                    <p:anim calcmode="lin" valueType="num">
                                      <p:cBhvr additive="base">
                                        <p:cTn id="12" dur="500" fill="hold"/>
                                        <p:tgtEl>
                                          <p:spTgt spid="43"/>
                                        </p:tgtEl>
                                        <p:attrNameLst>
                                          <p:attrName>ppt_x</p:attrName>
                                        </p:attrNameLst>
                                      </p:cBhvr>
                                      <p:tavLst>
                                        <p:tav tm="0">
                                          <p:val>
                                            <p:strVal val="#ppt_x"/>
                                          </p:val>
                                        </p:tav>
                                        <p:tav tm="100000">
                                          <p:val>
                                            <p:strVal val="#ppt_x"/>
                                          </p:val>
                                        </p:tav>
                                      </p:tavLst>
                                    </p:anim>
                                    <p:anim calcmode="lin" valueType="num">
                                      <p:cBhvr additive="base">
                                        <p:cTn id="13" dur="500" fill="hold"/>
                                        <p:tgtEl>
                                          <p:spTgt spid="43"/>
                                        </p:tgtEl>
                                        <p:attrNameLst>
                                          <p:attrName>ppt_y</p:attrName>
                                        </p:attrNameLst>
                                      </p:cBhvr>
                                      <p:tavLst>
                                        <p:tav tm="0">
                                          <p:val>
                                            <p:strVal val="1+#ppt_h/2"/>
                                          </p:val>
                                        </p:tav>
                                        <p:tav tm="100000">
                                          <p:val>
                                            <p:strVal val="#ppt_y"/>
                                          </p:val>
                                        </p:tav>
                                      </p:tavLst>
                                    </p:anim>
                                  </p:childTnLst>
                                </p:cTn>
                              </p:par>
                              <p:par>
                                <p:cTn id="14" presetID="2" presetClass="entr" presetSubtype="8" fill="hold" nodeType="withEffect">
                                  <p:stCondLst>
                                    <p:cond delay="0"/>
                                  </p:stCondLst>
                                  <p:childTnLst>
                                    <p:set>
                                      <p:cBhvr>
                                        <p:cTn id="15" dur="1" fill="hold">
                                          <p:stCondLst>
                                            <p:cond delay="0"/>
                                          </p:stCondLst>
                                        </p:cTn>
                                        <p:tgtEl>
                                          <p:spTgt spid="47"/>
                                        </p:tgtEl>
                                        <p:attrNameLst>
                                          <p:attrName>style.visibility</p:attrName>
                                        </p:attrNameLst>
                                      </p:cBhvr>
                                      <p:to>
                                        <p:strVal val="visible"/>
                                      </p:to>
                                    </p:set>
                                    <p:anim calcmode="lin" valueType="num">
                                      <p:cBhvr additive="base">
                                        <p:cTn id="16" dur="500" fill="hold"/>
                                        <p:tgtEl>
                                          <p:spTgt spid="47"/>
                                        </p:tgtEl>
                                        <p:attrNameLst>
                                          <p:attrName>ppt_x</p:attrName>
                                        </p:attrNameLst>
                                      </p:cBhvr>
                                      <p:tavLst>
                                        <p:tav tm="0">
                                          <p:val>
                                            <p:strVal val="0-#ppt_w/2"/>
                                          </p:val>
                                        </p:tav>
                                        <p:tav tm="100000">
                                          <p:val>
                                            <p:strVal val="#ppt_x"/>
                                          </p:val>
                                        </p:tav>
                                      </p:tavLst>
                                    </p:anim>
                                    <p:anim calcmode="lin" valueType="num">
                                      <p:cBhvr additive="base">
                                        <p:cTn id="17" dur="500" fill="hold"/>
                                        <p:tgtEl>
                                          <p:spTgt spid="47"/>
                                        </p:tgtEl>
                                        <p:attrNameLst>
                                          <p:attrName>ppt_y</p:attrName>
                                        </p:attrNameLst>
                                      </p:cBhvr>
                                      <p:tavLst>
                                        <p:tav tm="0">
                                          <p:val>
                                            <p:strVal val="#ppt_y"/>
                                          </p:val>
                                        </p:tav>
                                        <p:tav tm="100000">
                                          <p:val>
                                            <p:strVal val="#ppt_y"/>
                                          </p:val>
                                        </p:tav>
                                      </p:tavLst>
                                    </p:anim>
                                  </p:childTnLst>
                                </p:cTn>
                              </p:par>
                              <p:par>
                                <p:cTn id="18" presetID="2" presetClass="entr" presetSubtype="2" fill="hold" nodeType="withEffect">
                                  <p:stCondLst>
                                    <p:cond delay="0"/>
                                  </p:stCondLst>
                                  <p:childTnLst>
                                    <p:set>
                                      <p:cBhvr>
                                        <p:cTn id="19" dur="1" fill="hold">
                                          <p:stCondLst>
                                            <p:cond delay="0"/>
                                          </p:stCondLst>
                                        </p:cTn>
                                        <p:tgtEl>
                                          <p:spTgt spid="48"/>
                                        </p:tgtEl>
                                        <p:attrNameLst>
                                          <p:attrName>style.visibility</p:attrName>
                                        </p:attrNameLst>
                                      </p:cBhvr>
                                      <p:to>
                                        <p:strVal val="visible"/>
                                      </p:to>
                                    </p:set>
                                    <p:anim calcmode="lin" valueType="num">
                                      <p:cBhvr additive="base">
                                        <p:cTn id="20" dur="500" fill="hold"/>
                                        <p:tgtEl>
                                          <p:spTgt spid="48"/>
                                        </p:tgtEl>
                                        <p:attrNameLst>
                                          <p:attrName>ppt_x</p:attrName>
                                        </p:attrNameLst>
                                      </p:cBhvr>
                                      <p:tavLst>
                                        <p:tav tm="0">
                                          <p:val>
                                            <p:strVal val="1+#ppt_w/2"/>
                                          </p:val>
                                        </p:tav>
                                        <p:tav tm="100000">
                                          <p:val>
                                            <p:strVal val="#ppt_x"/>
                                          </p:val>
                                        </p:tav>
                                      </p:tavLst>
                                    </p:anim>
                                    <p:anim calcmode="lin" valueType="num">
                                      <p:cBhvr additive="base">
                                        <p:cTn id="21" dur="500" fill="hold"/>
                                        <p:tgtEl>
                                          <p:spTgt spid="48"/>
                                        </p:tgtEl>
                                        <p:attrNameLst>
                                          <p:attrName>ppt_y</p:attrName>
                                        </p:attrNameLst>
                                      </p:cBhvr>
                                      <p:tavLst>
                                        <p:tav tm="0">
                                          <p:val>
                                            <p:strVal val="#ppt_y"/>
                                          </p:val>
                                        </p:tav>
                                        <p:tav tm="100000">
                                          <p:val>
                                            <p:strVal val="#ppt_y"/>
                                          </p:val>
                                        </p:tav>
                                      </p:tavLst>
                                    </p:anim>
                                  </p:childTnLst>
                                </p:cTn>
                              </p:par>
                              <p:par>
                                <p:cTn id="22" presetID="53" presetClass="entr" presetSubtype="16" fill="hold" nodeType="withEffect">
                                  <p:stCondLst>
                                    <p:cond delay="0"/>
                                  </p:stCondLst>
                                  <p:childTnLst>
                                    <p:set>
                                      <p:cBhvr>
                                        <p:cTn id="23" dur="1" fill="hold">
                                          <p:stCondLst>
                                            <p:cond delay="0"/>
                                          </p:stCondLst>
                                        </p:cTn>
                                        <p:tgtEl>
                                          <p:spTgt spid="46"/>
                                        </p:tgtEl>
                                        <p:attrNameLst>
                                          <p:attrName>style.visibility</p:attrName>
                                        </p:attrNameLst>
                                      </p:cBhvr>
                                      <p:to>
                                        <p:strVal val="visible"/>
                                      </p:to>
                                    </p:set>
                                    <p:anim calcmode="lin" valueType="num">
                                      <p:cBhvr>
                                        <p:cTn id="24" dur="500" fill="hold"/>
                                        <p:tgtEl>
                                          <p:spTgt spid="46"/>
                                        </p:tgtEl>
                                        <p:attrNameLst>
                                          <p:attrName>ppt_w</p:attrName>
                                        </p:attrNameLst>
                                      </p:cBhvr>
                                      <p:tavLst>
                                        <p:tav tm="0">
                                          <p:val>
                                            <p:fltVal val="0"/>
                                          </p:val>
                                        </p:tav>
                                        <p:tav tm="100000">
                                          <p:val>
                                            <p:strVal val="#ppt_w"/>
                                          </p:val>
                                        </p:tav>
                                      </p:tavLst>
                                    </p:anim>
                                    <p:anim calcmode="lin" valueType="num">
                                      <p:cBhvr>
                                        <p:cTn id="25" dur="500" fill="hold"/>
                                        <p:tgtEl>
                                          <p:spTgt spid="46"/>
                                        </p:tgtEl>
                                        <p:attrNameLst>
                                          <p:attrName>ppt_h</p:attrName>
                                        </p:attrNameLst>
                                      </p:cBhvr>
                                      <p:tavLst>
                                        <p:tav tm="0">
                                          <p:val>
                                            <p:fltVal val="0"/>
                                          </p:val>
                                        </p:tav>
                                        <p:tav tm="100000">
                                          <p:val>
                                            <p:strVal val="#ppt_h"/>
                                          </p:val>
                                        </p:tav>
                                      </p:tavLst>
                                    </p:anim>
                                    <p:animEffect transition="in" filter="fade">
                                      <p:cBhvr>
                                        <p:cTn id="26" dur="500"/>
                                        <p:tgtEl>
                                          <p:spTgt spid="46"/>
                                        </p:tgtEl>
                                      </p:cBhvr>
                                    </p:animEffect>
                                  </p:childTnLst>
                                </p:cTn>
                              </p:par>
                            </p:childTnLst>
                          </p:cTn>
                        </p:par>
                        <p:par>
                          <p:cTn id="27" fill="hold">
                            <p:stCondLst>
                              <p:cond delay="1000"/>
                            </p:stCondLst>
                            <p:childTnLst>
                              <p:par>
                                <p:cTn id="28" presetID="2" presetClass="entr" presetSubtype="8"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0-#ppt_w/2"/>
                                          </p:val>
                                        </p:tav>
                                        <p:tav tm="100000">
                                          <p:val>
                                            <p:strVal val="#ppt_x"/>
                                          </p:val>
                                        </p:tav>
                                      </p:tavLst>
                                    </p:anim>
                                    <p:anim calcmode="lin" valueType="num">
                                      <p:cBhvr additive="base">
                                        <p:cTn id="31" dur="500" fill="hold"/>
                                        <p:tgtEl>
                                          <p:spTgt spid="10"/>
                                        </p:tgtEl>
                                        <p:attrNameLst>
                                          <p:attrName>ppt_y</p:attrName>
                                        </p:attrNameLst>
                                      </p:cBhvr>
                                      <p:tavLst>
                                        <p:tav tm="0">
                                          <p:val>
                                            <p:strVal val="#ppt_y"/>
                                          </p:val>
                                        </p:tav>
                                        <p:tav tm="100000">
                                          <p:val>
                                            <p:strVal val="#ppt_y"/>
                                          </p:val>
                                        </p:tav>
                                      </p:tavLst>
                                    </p:anim>
                                  </p:childTnLst>
                                </p:cTn>
                              </p:par>
                              <p:par>
                                <p:cTn id="32" presetID="2" presetClass="entr" presetSubtype="2"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 calcmode="lin" valueType="num">
                                      <p:cBhvr additive="base">
                                        <p:cTn id="34" dur="500" fill="hold"/>
                                        <p:tgtEl>
                                          <p:spTgt spid="13"/>
                                        </p:tgtEl>
                                        <p:attrNameLst>
                                          <p:attrName>ppt_x</p:attrName>
                                        </p:attrNameLst>
                                      </p:cBhvr>
                                      <p:tavLst>
                                        <p:tav tm="0">
                                          <p:val>
                                            <p:strVal val="1+#ppt_w/2"/>
                                          </p:val>
                                        </p:tav>
                                        <p:tav tm="100000">
                                          <p:val>
                                            <p:strVal val="#ppt_x"/>
                                          </p:val>
                                        </p:tav>
                                      </p:tavLst>
                                    </p:anim>
                                    <p:anim calcmode="lin" valueType="num">
                                      <p:cBhvr additive="base">
                                        <p:cTn id="35" dur="500" fill="hold"/>
                                        <p:tgtEl>
                                          <p:spTgt spid="13"/>
                                        </p:tgtEl>
                                        <p:attrNameLst>
                                          <p:attrName>ppt_y</p:attrName>
                                        </p:attrNameLst>
                                      </p:cBhvr>
                                      <p:tavLst>
                                        <p:tav tm="0">
                                          <p:val>
                                            <p:strVal val="#ppt_y"/>
                                          </p:val>
                                        </p:tav>
                                        <p:tav tm="100000">
                                          <p:val>
                                            <p:strVal val="#ppt_y"/>
                                          </p:val>
                                        </p:tav>
                                      </p:tavLst>
                                    </p:anim>
                                  </p:childTnLst>
                                </p:cTn>
                              </p:par>
                            </p:childTnLst>
                          </p:cTn>
                        </p:par>
                        <p:par>
                          <p:cTn id="36" fill="hold">
                            <p:stCondLst>
                              <p:cond delay="1500"/>
                            </p:stCondLst>
                            <p:childTnLst>
                              <p:par>
                                <p:cTn id="37" presetID="23" presetClass="entr" presetSubtype="16" fill="hold" grpId="0" nodeType="after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p:cTn id="39" dur="500" fill="hold"/>
                                        <p:tgtEl>
                                          <p:spTgt spid="9"/>
                                        </p:tgtEl>
                                        <p:attrNameLst>
                                          <p:attrName>ppt_w</p:attrName>
                                        </p:attrNameLst>
                                      </p:cBhvr>
                                      <p:tavLst>
                                        <p:tav tm="0">
                                          <p:val>
                                            <p:fltVal val="0"/>
                                          </p:val>
                                        </p:tav>
                                        <p:tav tm="100000">
                                          <p:val>
                                            <p:strVal val="#ppt_w"/>
                                          </p:val>
                                        </p:tav>
                                      </p:tavLst>
                                    </p:anim>
                                    <p:anim calcmode="lin" valueType="num">
                                      <p:cBhvr>
                                        <p:cTn id="40" dur="500" fill="hold"/>
                                        <p:tgtEl>
                                          <p:spTgt spid="9"/>
                                        </p:tgtEl>
                                        <p:attrNameLst>
                                          <p:attrName>ppt_h</p:attrName>
                                        </p:attrNameLst>
                                      </p:cBhvr>
                                      <p:tavLst>
                                        <p:tav tm="0">
                                          <p:val>
                                            <p:fltVal val="0"/>
                                          </p:val>
                                        </p:tav>
                                        <p:tav tm="100000">
                                          <p:val>
                                            <p:strVal val="#ppt_h"/>
                                          </p:val>
                                        </p:tav>
                                      </p:tavLst>
                                    </p:anim>
                                  </p:childTnLst>
                                </p:cTn>
                              </p:par>
                            </p:childTnLst>
                          </p:cTn>
                        </p:par>
                        <p:par>
                          <p:cTn id="41" fill="hold">
                            <p:stCondLst>
                              <p:cond delay="2000"/>
                            </p:stCondLst>
                            <p:childTnLst>
                              <p:par>
                                <p:cTn id="42" presetID="22" presetClass="entr" presetSubtype="8" fill="hold" grpId="0" nodeType="afterEffect">
                                  <p:stCondLst>
                                    <p:cond delay="0"/>
                                  </p:stCondLst>
                                  <p:childTnLst>
                                    <p:set>
                                      <p:cBhvr>
                                        <p:cTn id="43" dur="1" fill="hold">
                                          <p:stCondLst>
                                            <p:cond delay="0"/>
                                          </p:stCondLst>
                                        </p:cTn>
                                        <p:tgtEl>
                                          <p:spTgt spid="11"/>
                                        </p:tgtEl>
                                        <p:attrNameLst>
                                          <p:attrName>style.visibility</p:attrName>
                                        </p:attrNameLst>
                                      </p:cBhvr>
                                      <p:to>
                                        <p:strVal val="visible"/>
                                      </p:to>
                                    </p:set>
                                    <p:animEffect transition="in" filter="wipe(left)">
                                      <p:cBhvr>
                                        <p:cTn id="4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9" grpId="0"/>
      <p:bldP spid="10" grpId="0" animBg="1"/>
      <p:bldP spid="1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卓健橄榄简体" panose="00000506000000000000" charset="-120"/>
                <a:cs typeface="+mj-lt"/>
                <a:sym typeface="+mn-ea"/>
              </a:rPr>
              <a:t>Background and Thematic Motivation</a:t>
            </a:r>
            <a:endParaRPr lang="en-US" altLang="zh-CN" sz="2800" spc="230">
              <a:solidFill>
                <a:schemeClr val="bg1"/>
              </a:solidFill>
              <a:uFillTx/>
              <a:latin typeface="+mj-lt"/>
              <a:ea typeface="卓健橄榄简体" panose="00000506000000000000" charset="-120"/>
              <a:cs typeface="+mj-lt"/>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916940" y="1091565"/>
            <a:ext cx="8805545" cy="5255895"/>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a:p>
            <a:pPr algn="just">
              <a:lnSpc>
                <a:spcPct val="160000"/>
              </a:lnSpc>
            </a:pPr>
            <a:r>
              <a:rPr lang="en-US" altLang="zh-CN" sz="1400" spc="200" noProof="0" dirty="0">
                <a:ln>
                  <a:noFill/>
                </a:ln>
                <a:solidFill>
                  <a:schemeClr val="bg1"/>
                </a:solidFill>
                <a:effectLst/>
                <a:uLnTx/>
                <a:uFillTx/>
                <a:ea typeface="江城正义体 300W" panose="020B0300000000000000" charset="-122"/>
                <a:cs typeface="+mn-lt"/>
              </a:rPr>
              <a:t>Developing at a fast pace of science and technology, in particular, the constant breakthroughs of artificial intelligence, genomics and biotechnology, more and more ‘human-like beings’ have been placed in the daylight. The virtualization of intelligent animals is an extension of these technological developments in the realm of fantasy. They're not merely machines, but beings with feelings, thoughts, and even their own consciousness. </a:t>
            </a:r>
            <a:endParaRPr lang="en-US" altLang="zh-CN" sz="1400" spc="200" noProof="0" dirty="0">
              <a:ln>
                <a:noFill/>
              </a:ln>
              <a:solidFill>
                <a:schemeClr val="bg1"/>
              </a:solidFill>
              <a:effectLst/>
              <a:uLnTx/>
              <a:uFillTx/>
              <a:ea typeface="江城正义体 300W" panose="020B0300000000000000" charset="-122"/>
              <a:cs typeface="+mn-lt"/>
            </a:endParaRPr>
          </a:p>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a:p>
            <a:pPr algn="just">
              <a:lnSpc>
                <a:spcPct val="160000"/>
              </a:lnSpc>
            </a:pPr>
            <a:r>
              <a:rPr lang="en-US" altLang="zh-CN" sz="1400" spc="200" noProof="0" dirty="0">
                <a:ln>
                  <a:noFill/>
                </a:ln>
                <a:solidFill>
                  <a:schemeClr val="bg1"/>
                </a:solidFill>
                <a:effectLst/>
                <a:uLnTx/>
                <a:uFillTx/>
                <a:ea typeface="江城正义体 300W" panose="020B0300000000000000" charset="-122"/>
                <a:cs typeface="+mn-lt"/>
              </a:rPr>
              <a:t>Indeed, in the age of artificial intelligence, human society is also undergoing the reconsideration of “non-human life”. For instance, in the recent years, we have seen discussion of the THE ETHICS OF Artificial Intelligence and Rights for Animals. It’s as if people are starting to ask this question: Once technology generates life forms that can think and feel, how do we account for their state of being? Then, are they entitled to the same rights as humans? These musings serve as a theme in this film.</a:t>
            </a: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spTree>
    <p:custDataLst>
      <p:tags r:id="rId12"/>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卓健橄榄简体" panose="00000506000000000000" charset="-120"/>
                <a:cs typeface="+mj-lt"/>
                <a:sym typeface="+mn-ea"/>
              </a:rPr>
              <a:t>Background and Thematic Motivation</a:t>
            </a:r>
            <a:endParaRPr lang="en-US" altLang="zh-CN" sz="2800" spc="230">
              <a:solidFill>
                <a:schemeClr val="bg1"/>
              </a:solidFill>
              <a:uFillTx/>
              <a:latin typeface="+mj-lt"/>
              <a:ea typeface="卓健橄榄简体" panose="00000506000000000000" charset="-120"/>
              <a:cs typeface="+mj-lt"/>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652780" y="834390"/>
            <a:ext cx="9871710" cy="5944870"/>
          </a:xfrm>
          <a:prstGeom prst="rect">
            <a:avLst/>
          </a:prstGeom>
        </p:spPr>
        <p:txBody>
          <a:bodyPr wrap="square">
            <a:spAutoFit/>
          </a:bodyPr>
          <a:p>
            <a:pPr algn="just">
              <a:lnSpc>
                <a:spcPct val="160000"/>
              </a:lnSpc>
            </a:pPr>
            <a:r>
              <a:rPr lang="en-US" altLang="zh-CN" sz="1400" spc="200" noProof="0" dirty="0">
                <a:ln>
                  <a:noFill/>
                </a:ln>
                <a:solidFill>
                  <a:schemeClr val="bg1"/>
                </a:solidFill>
                <a:effectLst/>
                <a:uLnTx/>
                <a:uFillTx/>
                <a:ea typeface="江城正义体 300W" panose="020B0300000000000000" charset="-122"/>
                <a:cs typeface="+mn-lt"/>
              </a:rPr>
              <a:t>Worry about the advance of technology</a:t>
            </a:r>
            <a:r>
              <a:rPr lang="zh-CN" altLang="en-US" sz="1400" spc="200" noProof="0" dirty="0">
                <a:ln>
                  <a:noFill/>
                </a:ln>
                <a:solidFill>
                  <a:schemeClr val="bg1"/>
                </a:solidFill>
                <a:effectLst/>
                <a:uLnTx/>
                <a:uFillTx/>
                <a:ea typeface="江城正义体 300W" panose="020B0300000000000000" charset="-122"/>
                <a:cs typeface="+mn-lt"/>
              </a:rPr>
              <a:t>：</a:t>
            </a:r>
            <a:r>
              <a:rPr lang="en-US" altLang="zh-CN" sz="1400" spc="200" noProof="0" dirty="0">
                <a:ln>
                  <a:noFill/>
                </a:ln>
                <a:solidFill>
                  <a:schemeClr val="bg1"/>
                </a:solidFill>
                <a:effectLst/>
                <a:uLnTx/>
                <a:uFillTx/>
                <a:ea typeface="江城正义体 300W" panose="020B0300000000000000" charset="-122"/>
                <a:cs typeface="+mn-lt"/>
              </a:rPr>
              <a:t>As artificial intelligence, gene editing and other technologies progress, the filmmakers wanted to examine the moral and ethical trade-offs involved in technological advancement through the piece. Especially if it is humans who create “intelligent life forms” who themselves think, feel and express their emotions – how ought we to treat them? </a:t>
            </a:r>
            <a:endParaRPr lang="en-US" altLang="zh-CN" sz="1400" spc="200" noProof="0" dirty="0">
              <a:ln>
                <a:noFill/>
              </a:ln>
              <a:solidFill>
                <a:schemeClr val="bg1"/>
              </a:solidFill>
              <a:effectLst/>
              <a:uLnTx/>
              <a:uFillTx/>
              <a:ea typeface="江城正义体 300W" panose="020B0300000000000000" charset="-122"/>
              <a:cs typeface="+mn-lt"/>
            </a:endParaRPr>
          </a:p>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a:p>
            <a:pPr algn="just">
              <a:lnSpc>
                <a:spcPct val="160000"/>
              </a:lnSpc>
            </a:pPr>
            <a:r>
              <a:rPr lang="en-US" altLang="zh-CN" sz="1400" spc="200" noProof="0" dirty="0">
                <a:ln>
                  <a:noFill/>
                </a:ln>
                <a:solidFill>
                  <a:schemeClr val="bg1"/>
                </a:solidFill>
                <a:effectLst/>
                <a:uLnTx/>
                <a:uFillTx/>
                <a:ea typeface="江城正义体 300W" panose="020B0300000000000000" charset="-122"/>
                <a:cs typeface="+mn-lt"/>
              </a:rPr>
              <a:t>Life and Intelligence in the Universe</a:t>
            </a:r>
            <a:r>
              <a:rPr lang="zh-CN" altLang="en-US" sz="1400" spc="200" noProof="0" dirty="0">
                <a:ln>
                  <a:noFill/>
                </a:ln>
                <a:solidFill>
                  <a:schemeClr val="bg1"/>
                </a:solidFill>
                <a:effectLst/>
                <a:uLnTx/>
                <a:uFillTx/>
                <a:ea typeface="江城正义体 300W" panose="020B0300000000000000" charset="-122"/>
                <a:cs typeface="+mn-lt"/>
              </a:rPr>
              <a:t>：</a:t>
            </a:r>
            <a:r>
              <a:rPr lang="en-US" altLang="zh-CN" sz="1400" spc="200" noProof="0" dirty="0">
                <a:ln>
                  <a:noFill/>
                </a:ln>
                <a:solidFill>
                  <a:schemeClr val="bg1"/>
                </a:solidFill>
                <a:effectLst/>
                <a:uLnTx/>
                <a:uFillTx/>
                <a:ea typeface="江城正义体 300W" panose="020B0300000000000000" charset="-122"/>
                <a:cs typeface="+mn-lt"/>
              </a:rPr>
              <a:t>The question of what constitutes life has hardly left the center of philosophical and ethical debate. Life has been seen as an organism that has some kind of self reflection and feeling. And the world of intelligent animals forces us to reimagine this line. If and when technology is able to make beings with emotions and minds, should we grant them the term ‘life’? </a:t>
            </a:r>
            <a:endParaRPr lang="en-US" altLang="zh-CN" sz="1400" spc="200" noProof="0" dirty="0">
              <a:ln>
                <a:noFill/>
              </a:ln>
              <a:solidFill>
                <a:schemeClr val="bg1"/>
              </a:solidFill>
              <a:effectLst/>
              <a:uLnTx/>
              <a:uFillTx/>
              <a:ea typeface="江城正义体 300W" panose="020B0300000000000000" charset="-122"/>
              <a:cs typeface="+mn-lt"/>
            </a:endParaRPr>
          </a:p>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a:p>
            <a:pPr algn="just">
              <a:lnSpc>
                <a:spcPct val="160000"/>
              </a:lnSpc>
            </a:pPr>
            <a:r>
              <a:rPr lang="en-US" altLang="zh-CN" sz="1400" spc="200" noProof="0" dirty="0">
                <a:ln>
                  <a:noFill/>
                </a:ln>
                <a:solidFill>
                  <a:schemeClr val="bg1"/>
                </a:solidFill>
                <a:effectLst/>
                <a:uLnTx/>
                <a:uFillTx/>
                <a:ea typeface="江城正义体 300W" panose="020B0300000000000000" charset="-122"/>
                <a:cs typeface="+mn-lt"/>
              </a:rPr>
              <a:t>Pondering The State Of Our Society</a:t>
            </a:r>
            <a:r>
              <a:rPr lang="zh-CN" altLang="en-US" sz="1400" spc="200" noProof="0" dirty="0">
                <a:ln>
                  <a:noFill/>
                </a:ln>
                <a:solidFill>
                  <a:schemeClr val="bg1"/>
                </a:solidFill>
                <a:effectLst/>
                <a:uLnTx/>
                <a:uFillTx/>
                <a:ea typeface="江城正义体 300W" panose="020B0300000000000000" charset="-122"/>
                <a:cs typeface="+mn-lt"/>
              </a:rPr>
              <a:t>：</a:t>
            </a:r>
            <a:r>
              <a:rPr lang="en-US" altLang="zh-CN" sz="1400" spc="200" noProof="0" dirty="0">
                <a:ln>
                  <a:noFill/>
                </a:ln>
                <a:solidFill>
                  <a:schemeClr val="bg1"/>
                </a:solidFill>
                <a:effectLst/>
                <a:uLnTx/>
                <a:uFillTx/>
                <a:ea typeface="江城正义体 300W" panose="020B0300000000000000" charset="-122"/>
                <a:cs typeface="+mn-lt"/>
              </a:rPr>
              <a:t>The world is divided on many fronts - whether it is politics, culture, or the adoption of new technology. This film therefore addresses, in the intellectual capacity, whether it is moral to do what we want with creatures we have made, and also in a social sense, whether society can find an appropriate answer to their competing views of the world).</a:t>
            </a: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spTree>
    <p:custDataLst>
      <p:tags r:id="rId12"/>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9" name="图片 48" descr="75"/>
          <p:cNvPicPr>
            <a:picLocks noChangeAspect="1"/>
          </p:cNvPicPr>
          <p:nvPr>
            <p:custDataLst>
              <p:tags r:id="rId2"/>
            </p:custDataLst>
          </p:nvPr>
        </p:nvPicPr>
        <p:blipFill>
          <a:blip r:embed="rId3"/>
          <a:srcRect r="14637" b="23375"/>
          <a:stretch>
            <a:fillRect/>
          </a:stretch>
        </p:blipFill>
        <p:spPr>
          <a:xfrm>
            <a:off x="5849620" y="3667125"/>
            <a:ext cx="6342380" cy="3190875"/>
          </a:xfrm>
          <a:prstGeom prst="rect">
            <a:avLst/>
          </a:prstGeom>
        </p:spPr>
      </p:pic>
      <p:pic>
        <p:nvPicPr>
          <p:cNvPr id="43" name="图片 42" descr="78"/>
          <p:cNvPicPr>
            <a:picLocks noChangeAspect="1"/>
          </p:cNvPicPr>
          <p:nvPr>
            <p:custDataLst>
              <p:tags r:id="rId4"/>
            </p:custDataLst>
          </p:nvPr>
        </p:nvPicPr>
        <p:blipFill>
          <a:blip r:embed="rId5"/>
          <a:stretch>
            <a:fillRect/>
          </a:stretch>
        </p:blipFill>
        <p:spPr>
          <a:xfrm>
            <a:off x="0" y="5527040"/>
            <a:ext cx="2065655" cy="1330960"/>
          </a:xfrm>
          <a:prstGeom prst="rect">
            <a:avLst/>
          </a:prstGeom>
        </p:spPr>
      </p:pic>
      <p:pic>
        <p:nvPicPr>
          <p:cNvPr id="46" name="图片 45" descr="77"/>
          <p:cNvPicPr>
            <a:picLocks noChangeAspect="1"/>
          </p:cNvPicPr>
          <p:nvPr>
            <p:custDataLst>
              <p:tags r:id="rId6"/>
            </p:custDataLst>
          </p:nvPr>
        </p:nvPicPr>
        <p:blipFill>
          <a:blip r:embed="rId7"/>
          <a:stretch>
            <a:fillRect/>
          </a:stretch>
        </p:blipFill>
        <p:spPr>
          <a:xfrm>
            <a:off x="9865995" y="661035"/>
            <a:ext cx="676275" cy="676275"/>
          </a:xfrm>
          <a:prstGeom prst="rect">
            <a:avLst/>
          </a:prstGeom>
        </p:spPr>
      </p:pic>
      <p:pic>
        <p:nvPicPr>
          <p:cNvPr id="47" name="图片 46" descr="76"/>
          <p:cNvPicPr>
            <a:picLocks noChangeAspect="1"/>
          </p:cNvPicPr>
          <p:nvPr>
            <p:custDataLst>
              <p:tags r:id="rId8"/>
            </p:custDataLst>
          </p:nvPr>
        </p:nvPicPr>
        <p:blipFill>
          <a:blip r:embed="rId9"/>
          <a:stretch>
            <a:fillRect/>
          </a:stretch>
        </p:blipFill>
        <p:spPr>
          <a:xfrm>
            <a:off x="-1270" y="356235"/>
            <a:ext cx="721995" cy="1398905"/>
          </a:xfrm>
          <a:prstGeom prst="rect">
            <a:avLst/>
          </a:prstGeom>
        </p:spPr>
      </p:pic>
      <p:pic>
        <p:nvPicPr>
          <p:cNvPr id="48" name="图片 47" descr="74"/>
          <p:cNvPicPr>
            <a:picLocks noChangeAspect="1"/>
          </p:cNvPicPr>
          <p:nvPr>
            <p:custDataLst>
              <p:tags r:id="rId10"/>
            </p:custDataLst>
          </p:nvPr>
        </p:nvPicPr>
        <p:blipFill>
          <a:blip r:embed="rId11"/>
          <a:srcRect r="27835"/>
          <a:stretch>
            <a:fillRect/>
          </a:stretch>
        </p:blipFill>
        <p:spPr>
          <a:xfrm>
            <a:off x="11424285" y="1205865"/>
            <a:ext cx="767715" cy="1068070"/>
          </a:xfrm>
          <a:prstGeom prst="rect">
            <a:avLst/>
          </a:prstGeom>
        </p:spPr>
      </p:pic>
      <p:sp>
        <p:nvSpPr>
          <p:cNvPr id="11" name="文本框 10"/>
          <p:cNvSpPr txBox="1"/>
          <p:nvPr>
            <p:custDataLst>
              <p:tags r:id="rId12"/>
            </p:custDataLst>
          </p:nvPr>
        </p:nvSpPr>
        <p:spPr>
          <a:xfrm>
            <a:off x="3402330" y="3181350"/>
            <a:ext cx="4948555" cy="3476625"/>
          </a:xfrm>
          <a:prstGeom prst="rect">
            <a:avLst/>
          </a:prstGeom>
          <a:noFill/>
        </p:spPr>
        <p:txBody>
          <a:bodyPr wrap="square" rtlCol="0">
            <a:spAutoFit/>
          </a:bodyPr>
          <a:p>
            <a:pPr algn="ctr">
              <a:buClrTx/>
              <a:buSzTx/>
              <a:buFontTx/>
            </a:pPr>
            <a:endParaRPr lang="en-US" altLang="zh-CN" sz="4400" spc="230">
              <a:solidFill>
                <a:schemeClr val="bg1"/>
              </a:solidFill>
              <a:uFillTx/>
              <a:latin typeface="+mj-lt"/>
              <a:ea typeface="汉仪雅酷黑-65J" panose="00020600040101010101" charset="-122"/>
              <a:cs typeface="+mj-lt"/>
            </a:endParaRPr>
          </a:p>
          <a:p>
            <a:pPr algn="ctr">
              <a:buClrTx/>
              <a:buSzTx/>
              <a:buFontTx/>
            </a:pPr>
            <a:r>
              <a:rPr lang="en-US" altLang="zh-CN" sz="4400" spc="230">
                <a:solidFill>
                  <a:schemeClr val="bg1"/>
                </a:solidFill>
                <a:uFillTx/>
                <a:latin typeface="+mj-lt"/>
                <a:ea typeface="汉仪雅酷黑-65J" panose="00020600040101010101" charset="-122"/>
                <a:cs typeface="+mj-lt"/>
                <a:sym typeface="+mn-ea"/>
              </a:rPr>
              <a:t>Story world and Design</a:t>
            </a:r>
            <a:endParaRPr lang="en-US" altLang="zh-CN" sz="4400" spc="230">
              <a:solidFill>
                <a:schemeClr val="bg1"/>
              </a:solidFill>
              <a:uFillTx/>
              <a:latin typeface="+mj-lt"/>
              <a:ea typeface="汉仪雅酷黑-65J" panose="00020600040101010101" charset="-122"/>
              <a:cs typeface="+mj-lt"/>
            </a:endParaRPr>
          </a:p>
          <a:p>
            <a:pPr algn="ctr"/>
            <a:endParaRPr lang="en-US" altLang="zh-CN" sz="4400" spc="230">
              <a:solidFill>
                <a:schemeClr val="bg1"/>
              </a:solidFill>
              <a:uFillTx/>
              <a:latin typeface="+mj-lt"/>
              <a:ea typeface="卓健橄榄简体" panose="00000506000000000000" charset="-120"/>
              <a:cs typeface="+mj-lt"/>
            </a:endParaRPr>
          </a:p>
          <a:p>
            <a:pPr algn="ctr"/>
            <a:endParaRPr lang="zh-CN" altLang="zh-CN" sz="4400" spc="200">
              <a:solidFill>
                <a:schemeClr val="bg1"/>
              </a:solidFill>
              <a:latin typeface="卓健橄榄简体" panose="00000506000000000000" charset="-120"/>
              <a:ea typeface="卓健橄榄简体" panose="00000506000000000000" charset="-120"/>
            </a:endParaRPr>
          </a:p>
        </p:txBody>
      </p:sp>
      <p:sp>
        <p:nvSpPr>
          <p:cNvPr id="9" name="文本框 8"/>
          <p:cNvSpPr txBox="1"/>
          <p:nvPr/>
        </p:nvSpPr>
        <p:spPr>
          <a:xfrm>
            <a:off x="4358005" y="1273175"/>
            <a:ext cx="3510280" cy="2315845"/>
          </a:xfrm>
          <a:prstGeom prst="rect">
            <a:avLst/>
          </a:prstGeom>
          <a:noFill/>
        </p:spPr>
        <p:txBody>
          <a:bodyPr wrap="square" rtlCol="0">
            <a:noAutofit/>
          </a:bodyPr>
          <a:p>
            <a:pPr algn="ctr"/>
            <a:r>
              <a:rPr lang="en-US" altLang="zh-CN" sz="18000">
                <a:gradFill>
                  <a:gsLst>
                    <a:gs pos="20000">
                      <a:srgbClr val="86F3FA"/>
                    </a:gs>
                    <a:gs pos="100000">
                      <a:srgbClr val="86F3FA">
                        <a:alpha val="0"/>
                      </a:srgbClr>
                    </a:gs>
                  </a:gsLst>
                  <a:lin ang="5400000" scaled="0"/>
                </a:gradFill>
                <a:latin typeface="江城正义体 300W" panose="020B0300000000000000" charset="-122"/>
                <a:ea typeface="江城正义体 300W" panose="020B0300000000000000" charset="-122"/>
              </a:rPr>
              <a:t>02</a:t>
            </a:r>
            <a:endParaRPr lang="en-US" altLang="zh-CN" sz="18000">
              <a:gradFill>
                <a:gsLst>
                  <a:gs pos="20000">
                    <a:srgbClr val="86F3FA"/>
                  </a:gs>
                  <a:gs pos="100000">
                    <a:srgbClr val="86F3FA">
                      <a:alpha val="0"/>
                    </a:srgbClr>
                  </a:gs>
                </a:gsLst>
                <a:lin ang="5400000" scaled="0"/>
              </a:gradFill>
              <a:latin typeface="江城正义体 300W" panose="020B0300000000000000" charset="-122"/>
              <a:ea typeface="江城正义体 300W" panose="020B0300000000000000" charset="-122"/>
            </a:endParaRPr>
          </a:p>
        </p:txBody>
      </p:sp>
      <p:sp>
        <p:nvSpPr>
          <p:cNvPr id="10" name="半闭框 9"/>
          <p:cNvSpPr/>
          <p:nvPr/>
        </p:nvSpPr>
        <p:spPr>
          <a:xfrm>
            <a:off x="4258310" y="1278255"/>
            <a:ext cx="462915" cy="680720"/>
          </a:xfrm>
          <a:prstGeom prst="halfFrame">
            <a:avLst>
              <a:gd name="adj1" fmla="val 6858"/>
              <a:gd name="adj2" fmla="val 6995"/>
            </a:avLst>
          </a:prstGeom>
          <a:solidFill>
            <a:srgbClr val="86F3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
        <p:nvSpPr>
          <p:cNvPr id="13" name="半闭框 12"/>
          <p:cNvSpPr/>
          <p:nvPr/>
        </p:nvSpPr>
        <p:spPr>
          <a:xfrm rot="10800000">
            <a:off x="7545070" y="4899660"/>
            <a:ext cx="462915" cy="680720"/>
          </a:xfrm>
          <a:prstGeom prst="halfFrame">
            <a:avLst>
              <a:gd name="adj1" fmla="val 6858"/>
              <a:gd name="adj2" fmla="val 6995"/>
            </a:avLst>
          </a:prstGeom>
          <a:solidFill>
            <a:srgbClr val="86F3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Tree>
    <p:custDataLst>
      <p:tags r:id="rId13"/>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additive="base">
                                        <p:cTn id="7" dur="500" fill="hold"/>
                                        <p:tgtEl>
                                          <p:spTgt spid="49"/>
                                        </p:tgtEl>
                                        <p:attrNameLst>
                                          <p:attrName>ppt_x</p:attrName>
                                        </p:attrNameLst>
                                      </p:cBhvr>
                                      <p:tavLst>
                                        <p:tav tm="0">
                                          <p:val>
                                            <p:strVal val="1+#ppt_w/2"/>
                                          </p:val>
                                        </p:tav>
                                        <p:tav tm="100000">
                                          <p:val>
                                            <p:strVal val="#ppt_x"/>
                                          </p:val>
                                        </p:tav>
                                      </p:tavLst>
                                    </p:anim>
                                    <p:anim calcmode="lin" valueType="num">
                                      <p:cBhvr additive="base">
                                        <p:cTn id="8" dur="500" fill="hold"/>
                                        <p:tgtEl>
                                          <p:spTgt spid="4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43"/>
                                        </p:tgtEl>
                                        <p:attrNameLst>
                                          <p:attrName>style.visibility</p:attrName>
                                        </p:attrNameLst>
                                      </p:cBhvr>
                                      <p:to>
                                        <p:strVal val="visible"/>
                                      </p:to>
                                    </p:set>
                                    <p:anim calcmode="lin" valueType="num">
                                      <p:cBhvr additive="base">
                                        <p:cTn id="12" dur="500" fill="hold"/>
                                        <p:tgtEl>
                                          <p:spTgt spid="43"/>
                                        </p:tgtEl>
                                        <p:attrNameLst>
                                          <p:attrName>ppt_x</p:attrName>
                                        </p:attrNameLst>
                                      </p:cBhvr>
                                      <p:tavLst>
                                        <p:tav tm="0">
                                          <p:val>
                                            <p:strVal val="#ppt_x"/>
                                          </p:val>
                                        </p:tav>
                                        <p:tav tm="100000">
                                          <p:val>
                                            <p:strVal val="#ppt_x"/>
                                          </p:val>
                                        </p:tav>
                                      </p:tavLst>
                                    </p:anim>
                                    <p:anim calcmode="lin" valueType="num">
                                      <p:cBhvr additive="base">
                                        <p:cTn id="13" dur="500" fill="hold"/>
                                        <p:tgtEl>
                                          <p:spTgt spid="43"/>
                                        </p:tgtEl>
                                        <p:attrNameLst>
                                          <p:attrName>ppt_y</p:attrName>
                                        </p:attrNameLst>
                                      </p:cBhvr>
                                      <p:tavLst>
                                        <p:tav tm="0">
                                          <p:val>
                                            <p:strVal val="1+#ppt_h/2"/>
                                          </p:val>
                                        </p:tav>
                                        <p:tav tm="100000">
                                          <p:val>
                                            <p:strVal val="#ppt_y"/>
                                          </p:val>
                                        </p:tav>
                                      </p:tavLst>
                                    </p:anim>
                                  </p:childTnLst>
                                </p:cTn>
                              </p:par>
                              <p:par>
                                <p:cTn id="14" presetID="2" presetClass="entr" presetSubtype="8" fill="hold" nodeType="withEffect">
                                  <p:stCondLst>
                                    <p:cond delay="0"/>
                                  </p:stCondLst>
                                  <p:childTnLst>
                                    <p:set>
                                      <p:cBhvr>
                                        <p:cTn id="15" dur="1" fill="hold">
                                          <p:stCondLst>
                                            <p:cond delay="0"/>
                                          </p:stCondLst>
                                        </p:cTn>
                                        <p:tgtEl>
                                          <p:spTgt spid="47"/>
                                        </p:tgtEl>
                                        <p:attrNameLst>
                                          <p:attrName>style.visibility</p:attrName>
                                        </p:attrNameLst>
                                      </p:cBhvr>
                                      <p:to>
                                        <p:strVal val="visible"/>
                                      </p:to>
                                    </p:set>
                                    <p:anim calcmode="lin" valueType="num">
                                      <p:cBhvr additive="base">
                                        <p:cTn id="16" dur="500" fill="hold"/>
                                        <p:tgtEl>
                                          <p:spTgt spid="47"/>
                                        </p:tgtEl>
                                        <p:attrNameLst>
                                          <p:attrName>ppt_x</p:attrName>
                                        </p:attrNameLst>
                                      </p:cBhvr>
                                      <p:tavLst>
                                        <p:tav tm="0">
                                          <p:val>
                                            <p:strVal val="0-#ppt_w/2"/>
                                          </p:val>
                                        </p:tav>
                                        <p:tav tm="100000">
                                          <p:val>
                                            <p:strVal val="#ppt_x"/>
                                          </p:val>
                                        </p:tav>
                                      </p:tavLst>
                                    </p:anim>
                                    <p:anim calcmode="lin" valueType="num">
                                      <p:cBhvr additive="base">
                                        <p:cTn id="17" dur="500" fill="hold"/>
                                        <p:tgtEl>
                                          <p:spTgt spid="47"/>
                                        </p:tgtEl>
                                        <p:attrNameLst>
                                          <p:attrName>ppt_y</p:attrName>
                                        </p:attrNameLst>
                                      </p:cBhvr>
                                      <p:tavLst>
                                        <p:tav tm="0">
                                          <p:val>
                                            <p:strVal val="#ppt_y"/>
                                          </p:val>
                                        </p:tav>
                                        <p:tav tm="100000">
                                          <p:val>
                                            <p:strVal val="#ppt_y"/>
                                          </p:val>
                                        </p:tav>
                                      </p:tavLst>
                                    </p:anim>
                                  </p:childTnLst>
                                </p:cTn>
                              </p:par>
                              <p:par>
                                <p:cTn id="18" presetID="2" presetClass="entr" presetSubtype="2" fill="hold" nodeType="withEffect">
                                  <p:stCondLst>
                                    <p:cond delay="0"/>
                                  </p:stCondLst>
                                  <p:childTnLst>
                                    <p:set>
                                      <p:cBhvr>
                                        <p:cTn id="19" dur="1" fill="hold">
                                          <p:stCondLst>
                                            <p:cond delay="0"/>
                                          </p:stCondLst>
                                        </p:cTn>
                                        <p:tgtEl>
                                          <p:spTgt spid="48"/>
                                        </p:tgtEl>
                                        <p:attrNameLst>
                                          <p:attrName>style.visibility</p:attrName>
                                        </p:attrNameLst>
                                      </p:cBhvr>
                                      <p:to>
                                        <p:strVal val="visible"/>
                                      </p:to>
                                    </p:set>
                                    <p:anim calcmode="lin" valueType="num">
                                      <p:cBhvr additive="base">
                                        <p:cTn id="20" dur="500" fill="hold"/>
                                        <p:tgtEl>
                                          <p:spTgt spid="48"/>
                                        </p:tgtEl>
                                        <p:attrNameLst>
                                          <p:attrName>ppt_x</p:attrName>
                                        </p:attrNameLst>
                                      </p:cBhvr>
                                      <p:tavLst>
                                        <p:tav tm="0">
                                          <p:val>
                                            <p:strVal val="1+#ppt_w/2"/>
                                          </p:val>
                                        </p:tav>
                                        <p:tav tm="100000">
                                          <p:val>
                                            <p:strVal val="#ppt_x"/>
                                          </p:val>
                                        </p:tav>
                                      </p:tavLst>
                                    </p:anim>
                                    <p:anim calcmode="lin" valueType="num">
                                      <p:cBhvr additive="base">
                                        <p:cTn id="21" dur="500" fill="hold"/>
                                        <p:tgtEl>
                                          <p:spTgt spid="48"/>
                                        </p:tgtEl>
                                        <p:attrNameLst>
                                          <p:attrName>ppt_y</p:attrName>
                                        </p:attrNameLst>
                                      </p:cBhvr>
                                      <p:tavLst>
                                        <p:tav tm="0">
                                          <p:val>
                                            <p:strVal val="#ppt_y"/>
                                          </p:val>
                                        </p:tav>
                                        <p:tav tm="100000">
                                          <p:val>
                                            <p:strVal val="#ppt_y"/>
                                          </p:val>
                                        </p:tav>
                                      </p:tavLst>
                                    </p:anim>
                                  </p:childTnLst>
                                </p:cTn>
                              </p:par>
                              <p:par>
                                <p:cTn id="22" presetID="53" presetClass="entr" presetSubtype="16" fill="hold" nodeType="withEffect">
                                  <p:stCondLst>
                                    <p:cond delay="0"/>
                                  </p:stCondLst>
                                  <p:childTnLst>
                                    <p:set>
                                      <p:cBhvr>
                                        <p:cTn id="23" dur="1" fill="hold">
                                          <p:stCondLst>
                                            <p:cond delay="0"/>
                                          </p:stCondLst>
                                        </p:cTn>
                                        <p:tgtEl>
                                          <p:spTgt spid="46"/>
                                        </p:tgtEl>
                                        <p:attrNameLst>
                                          <p:attrName>style.visibility</p:attrName>
                                        </p:attrNameLst>
                                      </p:cBhvr>
                                      <p:to>
                                        <p:strVal val="visible"/>
                                      </p:to>
                                    </p:set>
                                    <p:anim calcmode="lin" valueType="num">
                                      <p:cBhvr>
                                        <p:cTn id="24" dur="500" fill="hold"/>
                                        <p:tgtEl>
                                          <p:spTgt spid="46"/>
                                        </p:tgtEl>
                                        <p:attrNameLst>
                                          <p:attrName>ppt_w</p:attrName>
                                        </p:attrNameLst>
                                      </p:cBhvr>
                                      <p:tavLst>
                                        <p:tav tm="0">
                                          <p:val>
                                            <p:fltVal val="0"/>
                                          </p:val>
                                        </p:tav>
                                        <p:tav tm="100000">
                                          <p:val>
                                            <p:strVal val="#ppt_w"/>
                                          </p:val>
                                        </p:tav>
                                      </p:tavLst>
                                    </p:anim>
                                    <p:anim calcmode="lin" valueType="num">
                                      <p:cBhvr>
                                        <p:cTn id="25" dur="500" fill="hold"/>
                                        <p:tgtEl>
                                          <p:spTgt spid="46"/>
                                        </p:tgtEl>
                                        <p:attrNameLst>
                                          <p:attrName>ppt_h</p:attrName>
                                        </p:attrNameLst>
                                      </p:cBhvr>
                                      <p:tavLst>
                                        <p:tav tm="0">
                                          <p:val>
                                            <p:fltVal val="0"/>
                                          </p:val>
                                        </p:tav>
                                        <p:tav tm="100000">
                                          <p:val>
                                            <p:strVal val="#ppt_h"/>
                                          </p:val>
                                        </p:tav>
                                      </p:tavLst>
                                    </p:anim>
                                    <p:animEffect transition="in" filter="fade">
                                      <p:cBhvr>
                                        <p:cTn id="26" dur="500"/>
                                        <p:tgtEl>
                                          <p:spTgt spid="46"/>
                                        </p:tgtEl>
                                      </p:cBhvr>
                                    </p:animEffect>
                                  </p:childTnLst>
                                </p:cTn>
                              </p:par>
                            </p:childTnLst>
                          </p:cTn>
                        </p:par>
                        <p:par>
                          <p:cTn id="27" fill="hold">
                            <p:stCondLst>
                              <p:cond delay="1000"/>
                            </p:stCondLst>
                            <p:childTnLst>
                              <p:par>
                                <p:cTn id="28" presetID="2" presetClass="entr" presetSubtype="8"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0-#ppt_w/2"/>
                                          </p:val>
                                        </p:tav>
                                        <p:tav tm="100000">
                                          <p:val>
                                            <p:strVal val="#ppt_x"/>
                                          </p:val>
                                        </p:tav>
                                      </p:tavLst>
                                    </p:anim>
                                    <p:anim calcmode="lin" valueType="num">
                                      <p:cBhvr additive="base">
                                        <p:cTn id="31" dur="500" fill="hold"/>
                                        <p:tgtEl>
                                          <p:spTgt spid="10"/>
                                        </p:tgtEl>
                                        <p:attrNameLst>
                                          <p:attrName>ppt_y</p:attrName>
                                        </p:attrNameLst>
                                      </p:cBhvr>
                                      <p:tavLst>
                                        <p:tav tm="0">
                                          <p:val>
                                            <p:strVal val="#ppt_y"/>
                                          </p:val>
                                        </p:tav>
                                        <p:tav tm="100000">
                                          <p:val>
                                            <p:strVal val="#ppt_y"/>
                                          </p:val>
                                        </p:tav>
                                      </p:tavLst>
                                    </p:anim>
                                  </p:childTnLst>
                                </p:cTn>
                              </p:par>
                              <p:par>
                                <p:cTn id="32" presetID="2" presetClass="entr" presetSubtype="2"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 calcmode="lin" valueType="num">
                                      <p:cBhvr additive="base">
                                        <p:cTn id="34" dur="500" fill="hold"/>
                                        <p:tgtEl>
                                          <p:spTgt spid="13"/>
                                        </p:tgtEl>
                                        <p:attrNameLst>
                                          <p:attrName>ppt_x</p:attrName>
                                        </p:attrNameLst>
                                      </p:cBhvr>
                                      <p:tavLst>
                                        <p:tav tm="0">
                                          <p:val>
                                            <p:strVal val="1+#ppt_w/2"/>
                                          </p:val>
                                        </p:tav>
                                        <p:tav tm="100000">
                                          <p:val>
                                            <p:strVal val="#ppt_x"/>
                                          </p:val>
                                        </p:tav>
                                      </p:tavLst>
                                    </p:anim>
                                    <p:anim calcmode="lin" valueType="num">
                                      <p:cBhvr additive="base">
                                        <p:cTn id="35" dur="500" fill="hold"/>
                                        <p:tgtEl>
                                          <p:spTgt spid="13"/>
                                        </p:tgtEl>
                                        <p:attrNameLst>
                                          <p:attrName>ppt_y</p:attrName>
                                        </p:attrNameLst>
                                      </p:cBhvr>
                                      <p:tavLst>
                                        <p:tav tm="0">
                                          <p:val>
                                            <p:strVal val="#ppt_y"/>
                                          </p:val>
                                        </p:tav>
                                        <p:tav tm="100000">
                                          <p:val>
                                            <p:strVal val="#ppt_y"/>
                                          </p:val>
                                        </p:tav>
                                      </p:tavLst>
                                    </p:anim>
                                  </p:childTnLst>
                                </p:cTn>
                              </p:par>
                            </p:childTnLst>
                          </p:cTn>
                        </p:par>
                        <p:par>
                          <p:cTn id="36" fill="hold">
                            <p:stCondLst>
                              <p:cond delay="1500"/>
                            </p:stCondLst>
                            <p:childTnLst>
                              <p:par>
                                <p:cTn id="37" presetID="23" presetClass="entr" presetSubtype="16" fill="hold" grpId="0" nodeType="after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p:cTn id="39" dur="500" fill="hold"/>
                                        <p:tgtEl>
                                          <p:spTgt spid="9"/>
                                        </p:tgtEl>
                                        <p:attrNameLst>
                                          <p:attrName>ppt_w</p:attrName>
                                        </p:attrNameLst>
                                      </p:cBhvr>
                                      <p:tavLst>
                                        <p:tav tm="0">
                                          <p:val>
                                            <p:fltVal val="0"/>
                                          </p:val>
                                        </p:tav>
                                        <p:tav tm="100000">
                                          <p:val>
                                            <p:strVal val="#ppt_w"/>
                                          </p:val>
                                        </p:tav>
                                      </p:tavLst>
                                    </p:anim>
                                    <p:anim calcmode="lin" valueType="num">
                                      <p:cBhvr>
                                        <p:cTn id="40" dur="500" fill="hold"/>
                                        <p:tgtEl>
                                          <p:spTgt spid="9"/>
                                        </p:tgtEl>
                                        <p:attrNameLst>
                                          <p:attrName>ppt_h</p:attrName>
                                        </p:attrNameLst>
                                      </p:cBhvr>
                                      <p:tavLst>
                                        <p:tav tm="0">
                                          <p:val>
                                            <p:fltVal val="0"/>
                                          </p:val>
                                        </p:tav>
                                        <p:tav tm="100000">
                                          <p:val>
                                            <p:strVal val="#ppt_h"/>
                                          </p:val>
                                        </p:tav>
                                      </p:tavLst>
                                    </p:anim>
                                  </p:childTnLst>
                                </p:cTn>
                              </p:par>
                            </p:childTnLst>
                          </p:cTn>
                        </p:par>
                        <p:par>
                          <p:cTn id="41" fill="hold">
                            <p:stCondLst>
                              <p:cond delay="2000"/>
                            </p:stCondLst>
                            <p:childTnLst>
                              <p:par>
                                <p:cTn id="42" presetID="22" presetClass="entr" presetSubtype="8" fill="hold" grpId="0" nodeType="afterEffect">
                                  <p:stCondLst>
                                    <p:cond delay="0"/>
                                  </p:stCondLst>
                                  <p:childTnLst>
                                    <p:set>
                                      <p:cBhvr>
                                        <p:cTn id="43" dur="1" fill="hold">
                                          <p:stCondLst>
                                            <p:cond delay="0"/>
                                          </p:stCondLst>
                                        </p:cTn>
                                        <p:tgtEl>
                                          <p:spTgt spid="11"/>
                                        </p:tgtEl>
                                        <p:attrNameLst>
                                          <p:attrName>style.visibility</p:attrName>
                                        </p:attrNameLst>
                                      </p:cBhvr>
                                      <p:to>
                                        <p:strVal val="visible"/>
                                      </p:to>
                                    </p:set>
                                    <p:animEffect transition="in" filter="wipe(left)">
                                      <p:cBhvr>
                                        <p:cTn id="4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9" grpId="0"/>
      <p:bldP spid="10" grpId="0" bldLvl="0" animBg="1"/>
      <p:bldP spid="13" grpId="0" bldLvl="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6" name="图片 45" descr="77"/>
          <p:cNvPicPr>
            <a:picLocks noChangeAspect="1"/>
          </p:cNvPicPr>
          <p:nvPr>
            <p:custDataLst>
              <p:tags r:id="rId2"/>
            </p:custDataLst>
          </p:nvPr>
        </p:nvPicPr>
        <p:blipFill>
          <a:blip r:embed="rId3"/>
          <a:stretch>
            <a:fillRect/>
          </a:stretch>
        </p:blipFill>
        <p:spPr>
          <a:xfrm>
            <a:off x="9865995" y="661035"/>
            <a:ext cx="676275" cy="676275"/>
          </a:xfrm>
          <a:prstGeom prst="rect">
            <a:avLst/>
          </a:prstGeom>
        </p:spPr>
      </p:pic>
      <p:sp>
        <p:nvSpPr>
          <p:cNvPr id="33" name="文本框 32"/>
          <p:cNvSpPr txBox="1"/>
          <p:nvPr/>
        </p:nvSpPr>
        <p:spPr>
          <a:xfrm>
            <a:off x="652780" y="375920"/>
            <a:ext cx="7928610" cy="521970"/>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Story world and D</a:t>
            </a:r>
            <a:r>
              <a:rPr lang="en-US" altLang="zh-CN" sz="2800" spc="230">
                <a:solidFill>
                  <a:schemeClr val="bg1"/>
                </a:solidFill>
                <a:uFillTx/>
                <a:latin typeface="+mj-lt"/>
                <a:ea typeface="汉仪雅酷黑-65J" panose="00020600040101010101" charset="-122"/>
                <a:cs typeface="+mj-lt"/>
                <a:sym typeface="+mn-ea"/>
              </a:rPr>
              <a:t>esign</a:t>
            </a:r>
            <a:endParaRPr lang="en-US" altLang="zh-CN" sz="2800" spc="230">
              <a:solidFill>
                <a:schemeClr val="bg1"/>
              </a:solidFill>
              <a:uFillTx/>
              <a:latin typeface="+mj-lt"/>
              <a:ea typeface="汉仪雅酷黑-65J" panose="00020600040101010101" charset="-122"/>
              <a:cs typeface="+mj-lt"/>
              <a:sym typeface="+mn-ea"/>
            </a:endParaRPr>
          </a:p>
        </p:txBody>
      </p:sp>
      <p:sp>
        <p:nvSpPr>
          <p:cNvPr id="35" name="文本框 34"/>
          <p:cNvSpPr/>
          <p:nvPr/>
        </p:nvSpPr>
        <p:spPr>
          <a:xfrm>
            <a:off x="327025" y="805815"/>
            <a:ext cx="11224260" cy="5944870"/>
          </a:xfrm>
          <a:prstGeom prst="rect">
            <a:avLst/>
          </a:prstGeom>
        </p:spPr>
        <p:txBody>
          <a:bodyPr wrap="square">
            <a:spAutoFit/>
          </a:bodyPr>
          <a:p>
            <a:pPr algn="just">
              <a:lnSpc>
                <a:spcPct val="160000"/>
              </a:lnSpc>
            </a:pPr>
            <a:r>
              <a:rPr lang="en-US" altLang="zh-CN" sz="1400" spc="200" noProof="0" dirty="0">
                <a:ln>
                  <a:noFill/>
                </a:ln>
                <a:solidFill>
                  <a:schemeClr val="bg1"/>
                </a:solidFill>
                <a:effectLst/>
                <a:uLnTx/>
                <a:uFillTx/>
                <a:ea typeface="江城正义体 300W" panose="020B0300000000000000" charset="-122"/>
                <a:cs typeface="+mn-lt"/>
              </a:rPr>
              <a:t>The film begins with the daily life of Emma and her intelligent dog, Artoo, and depicts how humans and intelligent animals can support and care for each other as friends. Emma is an idealist who believes in a true partnership between animals and humans, not just a ‘pet and owner’ relationship. Meanwhile, Lucas lives in a family that is hostile to animals, and has been influenced by his parents and his social environment to believe that animals are not as ‘intelligent’ as humans, and that the existence of intelligent animals is only a threat to the human social order. </a:t>
            </a:r>
            <a:endParaRPr lang="en-US" altLang="zh-CN" sz="1400" spc="200" noProof="0" dirty="0">
              <a:ln>
                <a:noFill/>
              </a:ln>
              <a:solidFill>
                <a:schemeClr val="bg1"/>
              </a:solidFill>
              <a:effectLst/>
              <a:uLnTx/>
              <a:uFillTx/>
              <a:ea typeface="江城正义体 300W" panose="020B0300000000000000" charset="-122"/>
              <a:cs typeface="+mn-lt"/>
            </a:endParaRPr>
          </a:p>
          <a:p>
            <a:pPr algn="just">
              <a:lnSpc>
                <a:spcPct val="160000"/>
              </a:lnSpc>
            </a:pPr>
            <a:r>
              <a:rPr lang="en-US" altLang="zh-CN" sz="1400" spc="200" noProof="0" dirty="0">
                <a:ln>
                  <a:noFill/>
                </a:ln>
                <a:solidFill>
                  <a:schemeClr val="bg1"/>
                </a:solidFill>
                <a:effectLst/>
                <a:uLnTx/>
                <a:uFillTx/>
                <a:ea typeface="江城正义体 300W" panose="020B0300000000000000" charset="-122"/>
                <a:cs typeface="+mn-lt"/>
              </a:rPr>
              <a:t>Conflict of Oppositions: As the popularity of intelligent animals grows, a clear division in society begins to emerge. Lucas became one of the leading opponents of intelligent animals, believing that they were merely over-engineered ‘machines’ that should exist only as tools and should not have emotions or consciousness. Lucas's extremism attracts many others who share his views, and Catherine begins to support this anti-animalist stance, believing that the ‘awakening’ of intelligent animals is a threat to human existence. </a:t>
            </a:r>
            <a:endParaRPr lang="en-US" altLang="zh-CN" sz="1400" spc="200" noProof="0" dirty="0">
              <a:ln>
                <a:noFill/>
              </a:ln>
              <a:solidFill>
                <a:schemeClr val="bg1"/>
              </a:solidFill>
              <a:effectLst/>
              <a:uLnTx/>
              <a:uFillTx/>
              <a:ea typeface="江城正义体 300W" panose="020B0300000000000000" charset="-122"/>
              <a:cs typeface="+mn-lt"/>
            </a:endParaRPr>
          </a:p>
          <a:p>
            <a:pPr algn="just">
              <a:lnSpc>
                <a:spcPct val="160000"/>
              </a:lnSpc>
            </a:pPr>
            <a:r>
              <a:rPr lang="en-US" altLang="zh-CN" sz="1400" spc="200" noProof="0" dirty="0">
                <a:ln>
                  <a:noFill/>
                </a:ln>
                <a:solidFill>
                  <a:schemeClr val="bg1"/>
                </a:solidFill>
                <a:effectLst/>
                <a:uLnTx/>
                <a:uFillTx/>
                <a:ea typeface="江城正义体 300W" panose="020B0300000000000000" charset="-122"/>
                <a:cs typeface="+mn-lt"/>
              </a:rPr>
              <a:t>On the other hand, Emma and Artoo represent a different position. Emma believes that these animals have the same right to love, to think and to live as human beings, and she fights for the legitimacy of intelligent animals and hopes to find a way for them to co-exist with human beings in society. Not only does Emma have to face opposition from Catherine and Lucas, but she also has to fight against the government and the legal system, which still considers intelligent animals to be nothing more than tools. </a:t>
            </a: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8" name="图片 47" descr="74"/>
          <p:cNvPicPr>
            <a:picLocks noChangeAspect="1"/>
          </p:cNvPicPr>
          <p:nvPr>
            <p:custDataLst>
              <p:tags r:id="rId4"/>
            </p:custDataLst>
          </p:nvPr>
        </p:nvPicPr>
        <p:blipFill>
          <a:blip r:embed="rId5"/>
          <a:srcRect r="27835"/>
          <a:stretch>
            <a:fillRect/>
          </a:stretch>
        </p:blipFill>
        <p:spPr>
          <a:xfrm>
            <a:off x="11424285" y="1205865"/>
            <a:ext cx="767715" cy="1068070"/>
          </a:xfrm>
          <a:prstGeom prst="rect">
            <a:avLst/>
          </a:prstGeom>
        </p:spPr>
      </p:pic>
    </p:spTree>
    <p:custDataLst>
      <p:tags r:id="rId6"/>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0"/>
                                  </p:stCondLst>
                                  <p:childTnLst>
                                    <p:set>
                                      <p:cBhvr>
                                        <p:cTn id="6" dur="1" fill="hold">
                                          <p:stCondLst>
                                            <p:cond delay="0"/>
                                          </p:stCondLst>
                                        </p:cTn>
                                        <p:tgtEl>
                                          <p:spTgt spid="48"/>
                                        </p:tgtEl>
                                        <p:attrNameLst>
                                          <p:attrName>style.visibility</p:attrName>
                                        </p:attrNameLst>
                                      </p:cBhvr>
                                      <p:to>
                                        <p:strVal val="visible"/>
                                      </p:to>
                                    </p:set>
                                    <p:anim calcmode="lin" valueType="num">
                                      <p:cBhvr additive="base">
                                        <p:cTn id="7" dur="500" fill="hold"/>
                                        <p:tgtEl>
                                          <p:spTgt spid="48"/>
                                        </p:tgtEl>
                                        <p:attrNameLst>
                                          <p:attrName>ppt_x</p:attrName>
                                        </p:attrNameLst>
                                      </p:cBhvr>
                                      <p:tavLst>
                                        <p:tav tm="0">
                                          <p:val>
                                            <p:strVal val="1+#ppt_w/2"/>
                                          </p:val>
                                        </p:tav>
                                        <p:tav tm="100000">
                                          <p:val>
                                            <p:strVal val="#ppt_x"/>
                                          </p:val>
                                        </p:tav>
                                      </p:tavLst>
                                    </p:anim>
                                    <p:anim calcmode="lin" valueType="num">
                                      <p:cBhvr additive="base">
                                        <p:cTn id="8" dur="500" fill="hold"/>
                                        <p:tgtEl>
                                          <p:spTgt spid="48"/>
                                        </p:tgtEl>
                                        <p:attrNameLst>
                                          <p:attrName>ppt_y</p:attrName>
                                        </p:attrNameLst>
                                      </p:cBhvr>
                                      <p:tavLst>
                                        <p:tav tm="0">
                                          <p:val>
                                            <p:strVal val="#ppt_y"/>
                                          </p:val>
                                        </p:tav>
                                        <p:tav tm="100000">
                                          <p:val>
                                            <p:strVal val="#ppt_y"/>
                                          </p:val>
                                        </p:tav>
                                      </p:tavLst>
                                    </p:anim>
                                  </p:childTnLst>
                                </p:cTn>
                              </p:par>
                              <p:par>
                                <p:cTn id="9" presetID="53" presetClass="entr" presetSubtype="16" fill="hold" nodeType="withEffect">
                                  <p:stCondLst>
                                    <p:cond delay="0"/>
                                  </p:stCondLst>
                                  <p:childTnLst>
                                    <p:set>
                                      <p:cBhvr>
                                        <p:cTn id="10" dur="1" fill="hold">
                                          <p:stCondLst>
                                            <p:cond delay="0"/>
                                          </p:stCondLst>
                                        </p:cTn>
                                        <p:tgtEl>
                                          <p:spTgt spid="46"/>
                                        </p:tgtEl>
                                        <p:attrNameLst>
                                          <p:attrName>style.visibility</p:attrName>
                                        </p:attrNameLst>
                                      </p:cBhvr>
                                      <p:to>
                                        <p:strVal val="visible"/>
                                      </p:to>
                                    </p:set>
                                    <p:anim calcmode="lin" valueType="num">
                                      <p:cBhvr>
                                        <p:cTn id="11" dur="500" fill="hold"/>
                                        <p:tgtEl>
                                          <p:spTgt spid="46"/>
                                        </p:tgtEl>
                                        <p:attrNameLst>
                                          <p:attrName>ppt_w</p:attrName>
                                        </p:attrNameLst>
                                      </p:cBhvr>
                                      <p:tavLst>
                                        <p:tav tm="0">
                                          <p:val>
                                            <p:fltVal val="0"/>
                                          </p:val>
                                        </p:tav>
                                        <p:tav tm="100000">
                                          <p:val>
                                            <p:strVal val="#ppt_w"/>
                                          </p:val>
                                        </p:tav>
                                      </p:tavLst>
                                    </p:anim>
                                    <p:anim calcmode="lin" valueType="num">
                                      <p:cBhvr>
                                        <p:cTn id="12" dur="500" fill="hold"/>
                                        <p:tgtEl>
                                          <p:spTgt spid="46"/>
                                        </p:tgtEl>
                                        <p:attrNameLst>
                                          <p:attrName>ppt_h</p:attrName>
                                        </p:attrNameLst>
                                      </p:cBhvr>
                                      <p:tavLst>
                                        <p:tav tm="0">
                                          <p:val>
                                            <p:fltVal val="0"/>
                                          </p:val>
                                        </p:tav>
                                        <p:tav tm="100000">
                                          <p:val>
                                            <p:strVal val="#ppt_h"/>
                                          </p:val>
                                        </p:tav>
                                      </p:tavLst>
                                    </p:anim>
                                    <p:animEffect transition="in" filter="fade">
                                      <p:cBhvr>
                                        <p:cTn id="13" dur="500"/>
                                        <p:tgtEl>
                                          <p:spTgt spid="46"/>
                                        </p:tgtEl>
                                      </p:cBhvr>
                                    </p:animEffect>
                                  </p:childTnLst>
                                </p:cTn>
                              </p:par>
                            </p:childTnLst>
                          </p:cTn>
                        </p:par>
                        <p:par>
                          <p:cTn id="14" fill="hold">
                            <p:stCondLst>
                              <p:cond delay="500"/>
                            </p:stCondLst>
                            <p:childTnLst>
                              <p:par>
                                <p:cTn id="15" presetID="22" presetClass="entr" presetSubtype="8" fill="hold" grpId="0" nodeType="after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wipe(left)">
                                      <p:cBhvr>
                                        <p:cTn id="17" dur="500"/>
                                        <p:tgtEl>
                                          <p:spTgt spid="33"/>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35"/>
                                        </p:tgtEl>
                                        <p:attrNameLst>
                                          <p:attrName>style.visibility</p:attrName>
                                        </p:attrNameLst>
                                      </p:cBhvr>
                                      <p:to>
                                        <p:strVal val="visible"/>
                                      </p:to>
                                    </p:set>
                                    <p:animEffect transition="in" filter="wipe(left)">
                                      <p:cBhvr>
                                        <p:cTn id="20"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6" name="图片 45" descr="77"/>
          <p:cNvPicPr>
            <a:picLocks noChangeAspect="1"/>
          </p:cNvPicPr>
          <p:nvPr>
            <p:custDataLst>
              <p:tags r:id="rId2"/>
            </p:custDataLst>
          </p:nvPr>
        </p:nvPicPr>
        <p:blipFill>
          <a:blip r:embed="rId3"/>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Story world and Design</a:t>
            </a:r>
            <a:endParaRPr lang="en-US" altLang="zh-CN" sz="2800" spc="230">
              <a:solidFill>
                <a:schemeClr val="bg1"/>
              </a:solidFill>
              <a:uFillTx/>
              <a:latin typeface="+mj-lt"/>
              <a:ea typeface="汉仪雅酷黑-65J" panose="00020600040101010101" charset="-122"/>
              <a:cs typeface="+mj-lt"/>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327025" y="805815"/>
            <a:ext cx="11224260" cy="5944870"/>
          </a:xfrm>
          <a:prstGeom prst="rect">
            <a:avLst/>
          </a:prstGeom>
        </p:spPr>
        <p:txBody>
          <a:bodyPr wrap="square">
            <a:spAutoFit/>
          </a:bodyPr>
          <a:p>
            <a:pPr algn="just">
              <a:lnSpc>
                <a:spcPct val="160000"/>
              </a:lnSpc>
            </a:pPr>
            <a:r>
              <a:rPr lang="en-US" altLang="zh-CN" sz="1400" spc="200" noProof="0" dirty="0">
                <a:ln>
                  <a:noFill/>
                </a:ln>
                <a:solidFill>
                  <a:schemeClr val="bg1"/>
                </a:solidFill>
                <a:effectLst/>
                <a:uLnTx/>
                <a:uFillTx/>
                <a:ea typeface="江城正义体 300W" panose="020B0300000000000000" charset="-122"/>
                <a:cs typeface="+mn-lt"/>
              </a:rPr>
              <a:t>Social Upheaval: Social conflict intensifies as more intelligent animals awaken. Lucas and Catherine's anti-animal faction begins to remove intelligent animals through violent means, arguing that they should not be given emotions or consciousness. Emma and Artoo, on the other hand, lead the Intelligent Animals in their fight for freedom and for equal rights and social status. Mikhail tries to bridge the dialogue between the two sides, but the pressure and division in the society makes him feel powerless. </a:t>
            </a:r>
            <a:endParaRPr lang="en-US" altLang="zh-CN" sz="1400" spc="200" noProof="0" dirty="0">
              <a:ln>
                <a:noFill/>
              </a:ln>
              <a:solidFill>
                <a:schemeClr val="bg1"/>
              </a:solidFill>
              <a:effectLst/>
              <a:uLnTx/>
              <a:uFillTx/>
              <a:ea typeface="江城正义体 300W" panose="020B0300000000000000" charset="-122"/>
              <a:cs typeface="+mn-lt"/>
            </a:endParaRPr>
          </a:p>
          <a:p>
            <a:pPr algn="just">
              <a:lnSpc>
                <a:spcPct val="160000"/>
              </a:lnSpc>
            </a:pPr>
            <a:r>
              <a:rPr lang="en-US" altLang="zh-CN" sz="1400" spc="200" noProof="0" dirty="0">
                <a:ln>
                  <a:noFill/>
                </a:ln>
                <a:solidFill>
                  <a:schemeClr val="bg1"/>
                </a:solidFill>
                <a:effectLst/>
                <a:uLnTx/>
                <a:uFillTx/>
                <a:ea typeface="江城正义体 300W" panose="020B0300000000000000" charset="-122"/>
                <a:cs typeface="+mn-lt"/>
              </a:rPr>
              <a:t>Climax: The climax of the film takes place in a public political debate and rally, where Emma and Lucas engage in a dialogue in front of a society-wide audience. Lucas suggests that the awakening of intelligent animals is a technological disaster, while Emma counters by arguing that if we refuse to grant these animals freedom and emotion, then how are we any different from the tyrannies of the past? The debate gradually devolves into a violent conflict, culminating in a clash between the anti-animal faction and the pro-animal people. </a:t>
            </a:r>
            <a:endParaRPr lang="en-US" altLang="zh-CN" sz="1400" spc="200" noProof="0" dirty="0">
              <a:ln>
                <a:noFill/>
              </a:ln>
              <a:solidFill>
                <a:schemeClr val="bg1"/>
              </a:solidFill>
              <a:effectLst/>
              <a:uLnTx/>
              <a:uFillTx/>
              <a:ea typeface="江城正义体 300W" panose="020B0300000000000000" charset="-122"/>
              <a:cs typeface="+mn-lt"/>
            </a:endParaRPr>
          </a:p>
          <a:p>
            <a:pPr algn="just">
              <a:lnSpc>
                <a:spcPct val="160000"/>
              </a:lnSpc>
            </a:pPr>
            <a:r>
              <a:rPr lang="en-US" altLang="zh-CN" sz="1400" spc="200" noProof="0" dirty="0">
                <a:ln>
                  <a:noFill/>
                </a:ln>
                <a:solidFill>
                  <a:schemeClr val="bg1"/>
                </a:solidFill>
                <a:effectLst/>
                <a:uLnTx/>
                <a:uFillTx/>
                <a:ea typeface="江城正义体 300W" panose="020B0300000000000000" charset="-122"/>
                <a:cs typeface="+mn-lt"/>
              </a:rPr>
              <a:t>Ending: The ending of the film is not a complete victory or defeat, but presents a complex reality. Although Emma and her supporters succeed in giving some intelligent animals some degree of legitimacy, social tensions remain. Lucas and Catherine's opposition still hasn't given up its position, and the battle between the two sides isn't completely over. The film ends with Artoo and Emma standing in the city square, looking towards the future with determination and hope, suggesting that this social change still continues, full of challenges and possibilities. </a:t>
            </a: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8" name="图片 47" descr="74"/>
          <p:cNvPicPr>
            <a:picLocks noChangeAspect="1"/>
          </p:cNvPicPr>
          <p:nvPr>
            <p:custDataLst>
              <p:tags r:id="rId4"/>
            </p:custDataLst>
          </p:nvPr>
        </p:nvPicPr>
        <p:blipFill>
          <a:blip r:embed="rId5"/>
          <a:srcRect r="27835"/>
          <a:stretch>
            <a:fillRect/>
          </a:stretch>
        </p:blipFill>
        <p:spPr>
          <a:xfrm>
            <a:off x="11424285" y="1205865"/>
            <a:ext cx="767715" cy="1068070"/>
          </a:xfrm>
          <a:prstGeom prst="rect">
            <a:avLst/>
          </a:prstGeom>
        </p:spPr>
      </p:pic>
    </p:spTree>
    <p:custDataLst>
      <p:tags r:id="rId6"/>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0"/>
                                  </p:stCondLst>
                                  <p:childTnLst>
                                    <p:set>
                                      <p:cBhvr>
                                        <p:cTn id="6" dur="1" fill="hold">
                                          <p:stCondLst>
                                            <p:cond delay="0"/>
                                          </p:stCondLst>
                                        </p:cTn>
                                        <p:tgtEl>
                                          <p:spTgt spid="48"/>
                                        </p:tgtEl>
                                        <p:attrNameLst>
                                          <p:attrName>style.visibility</p:attrName>
                                        </p:attrNameLst>
                                      </p:cBhvr>
                                      <p:to>
                                        <p:strVal val="visible"/>
                                      </p:to>
                                    </p:set>
                                    <p:anim calcmode="lin" valueType="num">
                                      <p:cBhvr additive="base">
                                        <p:cTn id="7" dur="500" fill="hold"/>
                                        <p:tgtEl>
                                          <p:spTgt spid="48"/>
                                        </p:tgtEl>
                                        <p:attrNameLst>
                                          <p:attrName>ppt_x</p:attrName>
                                        </p:attrNameLst>
                                      </p:cBhvr>
                                      <p:tavLst>
                                        <p:tav tm="0">
                                          <p:val>
                                            <p:strVal val="1+#ppt_w/2"/>
                                          </p:val>
                                        </p:tav>
                                        <p:tav tm="100000">
                                          <p:val>
                                            <p:strVal val="#ppt_x"/>
                                          </p:val>
                                        </p:tav>
                                      </p:tavLst>
                                    </p:anim>
                                    <p:anim calcmode="lin" valueType="num">
                                      <p:cBhvr additive="base">
                                        <p:cTn id="8" dur="500" fill="hold"/>
                                        <p:tgtEl>
                                          <p:spTgt spid="48"/>
                                        </p:tgtEl>
                                        <p:attrNameLst>
                                          <p:attrName>ppt_y</p:attrName>
                                        </p:attrNameLst>
                                      </p:cBhvr>
                                      <p:tavLst>
                                        <p:tav tm="0">
                                          <p:val>
                                            <p:strVal val="#ppt_y"/>
                                          </p:val>
                                        </p:tav>
                                        <p:tav tm="100000">
                                          <p:val>
                                            <p:strVal val="#ppt_y"/>
                                          </p:val>
                                        </p:tav>
                                      </p:tavLst>
                                    </p:anim>
                                  </p:childTnLst>
                                </p:cTn>
                              </p:par>
                              <p:par>
                                <p:cTn id="9" presetID="53" presetClass="entr" presetSubtype="16" fill="hold" nodeType="withEffect">
                                  <p:stCondLst>
                                    <p:cond delay="0"/>
                                  </p:stCondLst>
                                  <p:childTnLst>
                                    <p:set>
                                      <p:cBhvr>
                                        <p:cTn id="10" dur="1" fill="hold">
                                          <p:stCondLst>
                                            <p:cond delay="0"/>
                                          </p:stCondLst>
                                        </p:cTn>
                                        <p:tgtEl>
                                          <p:spTgt spid="46"/>
                                        </p:tgtEl>
                                        <p:attrNameLst>
                                          <p:attrName>style.visibility</p:attrName>
                                        </p:attrNameLst>
                                      </p:cBhvr>
                                      <p:to>
                                        <p:strVal val="visible"/>
                                      </p:to>
                                    </p:set>
                                    <p:anim calcmode="lin" valueType="num">
                                      <p:cBhvr>
                                        <p:cTn id="11" dur="500" fill="hold"/>
                                        <p:tgtEl>
                                          <p:spTgt spid="46"/>
                                        </p:tgtEl>
                                        <p:attrNameLst>
                                          <p:attrName>ppt_w</p:attrName>
                                        </p:attrNameLst>
                                      </p:cBhvr>
                                      <p:tavLst>
                                        <p:tav tm="0">
                                          <p:val>
                                            <p:fltVal val="0"/>
                                          </p:val>
                                        </p:tav>
                                        <p:tav tm="100000">
                                          <p:val>
                                            <p:strVal val="#ppt_w"/>
                                          </p:val>
                                        </p:tav>
                                      </p:tavLst>
                                    </p:anim>
                                    <p:anim calcmode="lin" valueType="num">
                                      <p:cBhvr>
                                        <p:cTn id="12" dur="500" fill="hold"/>
                                        <p:tgtEl>
                                          <p:spTgt spid="46"/>
                                        </p:tgtEl>
                                        <p:attrNameLst>
                                          <p:attrName>ppt_h</p:attrName>
                                        </p:attrNameLst>
                                      </p:cBhvr>
                                      <p:tavLst>
                                        <p:tav tm="0">
                                          <p:val>
                                            <p:fltVal val="0"/>
                                          </p:val>
                                        </p:tav>
                                        <p:tav tm="100000">
                                          <p:val>
                                            <p:strVal val="#ppt_h"/>
                                          </p:val>
                                        </p:tav>
                                      </p:tavLst>
                                    </p:anim>
                                    <p:animEffect transition="in" filter="fade">
                                      <p:cBhvr>
                                        <p:cTn id="13" dur="500"/>
                                        <p:tgtEl>
                                          <p:spTgt spid="46"/>
                                        </p:tgtEl>
                                      </p:cBhvr>
                                    </p:animEffect>
                                  </p:childTnLst>
                                </p:cTn>
                              </p:par>
                            </p:childTnLst>
                          </p:cTn>
                        </p:par>
                        <p:par>
                          <p:cTn id="14" fill="hold">
                            <p:stCondLst>
                              <p:cond delay="500"/>
                            </p:stCondLst>
                            <p:childTnLst>
                              <p:par>
                                <p:cTn id="15" presetID="22" presetClass="entr" presetSubtype="8" fill="hold" grpId="0" nodeType="after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wipe(left)">
                                      <p:cBhvr>
                                        <p:cTn id="17" dur="500"/>
                                        <p:tgtEl>
                                          <p:spTgt spid="33"/>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35"/>
                                        </p:tgtEl>
                                        <p:attrNameLst>
                                          <p:attrName>style.visibility</p:attrName>
                                        </p:attrNameLst>
                                      </p:cBhvr>
                                      <p:to>
                                        <p:strVal val="visible"/>
                                      </p:to>
                                    </p:set>
                                    <p:animEffect transition="in" filter="wipe(left)">
                                      <p:cBhvr>
                                        <p:cTn id="20"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Story world and Design</a:t>
            </a:r>
            <a:endParaRPr lang="en-US" altLang="zh-CN" sz="2800" spc="230">
              <a:solidFill>
                <a:schemeClr val="bg1"/>
              </a:solidFill>
              <a:uFillTx/>
              <a:latin typeface="+mj-lt"/>
              <a:ea typeface="汉仪雅酷黑-65J" panose="00020600040101010101" charset="-122"/>
              <a:cs typeface="+mj-lt"/>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pic>
        <p:nvPicPr>
          <p:cNvPr id="2" name="图片 1" descr="f7fd0ee78c9295718a4a5762eb542ba"/>
          <p:cNvPicPr>
            <a:picLocks noChangeAspect="1"/>
          </p:cNvPicPr>
          <p:nvPr/>
        </p:nvPicPr>
        <p:blipFill>
          <a:blip r:embed="rId12"/>
          <a:stretch>
            <a:fillRect/>
          </a:stretch>
        </p:blipFill>
        <p:spPr>
          <a:xfrm>
            <a:off x="409575" y="982345"/>
            <a:ext cx="3847465" cy="5447030"/>
          </a:xfrm>
          <a:prstGeom prst="rect">
            <a:avLst/>
          </a:prstGeom>
        </p:spPr>
      </p:pic>
      <p:sp>
        <p:nvSpPr>
          <p:cNvPr id="3" name="文本框 2"/>
          <p:cNvSpPr txBox="1"/>
          <p:nvPr/>
        </p:nvSpPr>
        <p:spPr>
          <a:xfrm>
            <a:off x="4890135" y="1480820"/>
            <a:ext cx="6534150" cy="2584450"/>
          </a:xfrm>
          <a:prstGeom prst="rect">
            <a:avLst/>
          </a:prstGeom>
          <a:noFill/>
        </p:spPr>
        <p:txBody>
          <a:bodyPr wrap="square" rtlCol="0">
            <a:spAutoFit/>
          </a:bodyPr>
          <a:p>
            <a:pPr algn="just"/>
            <a:r>
              <a:rPr lang="en-US" altLang="zh-CN">
                <a:solidFill>
                  <a:schemeClr val="bg1"/>
                </a:solidFill>
              </a:rPr>
              <a:t>Emma, a zoologist with a deep love for animals, is dedicated to the study of intelligent animals, believing that they are not only companions to humans, but can also have a profoundly positive impact on society. Emma has a special bond with an intelligent dog named Artoo, who is not only her pet, but also her friend and supporter. Emma believes that the relationship between humans and animals can go beyond the traditional master-slave relationship and should be based on mutual respect and equality.</a:t>
            </a:r>
            <a:endParaRPr lang="en-US" altLang="zh-CN">
              <a:solidFill>
                <a:schemeClr val="bg1"/>
              </a:solidFill>
            </a:endParaRPr>
          </a:p>
        </p:txBody>
      </p:sp>
    </p:spTree>
    <p:custDataLst>
      <p:tags r:id="rId13"/>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Story world and Design</a:t>
            </a:r>
            <a:endParaRPr lang="en-US" altLang="zh-CN" sz="2800" spc="230">
              <a:solidFill>
                <a:schemeClr val="bg1"/>
              </a:solidFill>
              <a:uFillTx/>
              <a:latin typeface="+mj-lt"/>
              <a:ea typeface="汉仪雅酷黑-65J" panose="00020600040101010101" charset="-122"/>
              <a:cs typeface="+mj-lt"/>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pic>
        <p:nvPicPr>
          <p:cNvPr id="3" name="图片 2" descr="590907f65d0681a08065c19888ce6bd"/>
          <p:cNvPicPr>
            <a:picLocks noChangeAspect="1"/>
          </p:cNvPicPr>
          <p:nvPr/>
        </p:nvPicPr>
        <p:blipFill>
          <a:blip r:embed="rId12"/>
          <a:stretch>
            <a:fillRect/>
          </a:stretch>
        </p:blipFill>
        <p:spPr>
          <a:xfrm>
            <a:off x="585470" y="1518920"/>
            <a:ext cx="5097145" cy="3819525"/>
          </a:xfrm>
          <a:prstGeom prst="rect">
            <a:avLst/>
          </a:prstGeom>
        </p:spPr>
      </p:pic>
      <p:sp>
        <p:nvSpPr>
          <p:cNvPr id="4" name="文本框 3"/>
          <p:cNvSpPr txBox="1"/>
          <p:nvPr/>
        </p:nvSpPr>
        <p:spPr>
          <a:xfrm>
            <a:off x="6096000" y="1680845"/>
            <a:ext cx="5248275" cy="2584450"/>
          </a:xfrm>
          <a:prstGeom prst="rect">
            <a:avLst/>
          </a:prstGeom>
          <a:noFill/>
        </p:spPr>
        <p:txBody>
          <a:bodyPr wrap="square" rtlCol="0">
            <a:spAutoFit/>
          </a:bodyPr>
          <a:p>
            <a:pPr algn="just"/>
            <a:r>
              <a:rPr lang="en-US" altLang="zh-CN">
                <a:solidFill>
                  <a:schemeClr val="bg1"/>
                </a:solidFill>
              </a:rPr>
              <a:t>Artoo - a highly intelligent bionic dog with the ability to sense emotions, think independently and express love. Artoo's awakening convinces Emma that intelligent animals can co-exist with humans as equals, and the deep bond between him and Emma demonstrates the deep-seated bond between humans and animals. Artoo is not just Emma's pet, it is her companion and part of her life.</a:t>
            </a:r>
            <a:endParaRPr lang="en-US" altLang="zh-CN">
              <a:solidFill>
                <a:schemeClr val="bg1"/>
              </a:solidFill>
            </a:endParaRPr>
          </a:p>
        </p:txBody>
      </p:sp>
    </p:spTree>
    <p:custDataLst>
      <p:tags r:id="rId13"/>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Story world and Design</a:t>
            </a:r>
            <a:endParaRPr lang="en-US" altLang="zh-CN" sz="2800" spc="230">
              <a:solidFill>
                <a:schemeClr val="bg1"/>
              </a:solidFill>
              <a:uFillTx/>
              <a:latin typeface="+mj-lt"/>
              <a:ea typeface="汉仪雅酷黑-65J" panose="00020600040101010101" charset="-122"/>
              <a:cs typeface="+mj-lt"/>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pic>
        <p:nvPicPr>
          <p:cNvPr id="3" name="图片 2" descr="e49a8a87bed056e0985556cc1a36add"/>
          <p:cNvPicPr>
            <a:picLocks noChangeAspect="1"/>
          </p:cNvPicPr>
          <p:nvPr/>
        </p:nvPicPr>
        <p:blipFill>
          <a:blip r:embed="rId12"/>
          <a:stretch>
            <a:fillRect/>
          </a:stretch>
        </p:blipFill>
        <p:spPr>
          <a:xfrm>
            <a:off x="519430" y="1046480"/>
            <a:ext cx="3629660" cy="5137785"/>
          </a:xfrm>
          <a:prstGeom prst="rect">
            <a:avLst/>
          </a:prstGeom>
        </p:spPr>
      </p:pic>
      <p:sp>
        <p:nvSpPr>
          <p:cNvPr id="4" name="文本框 3"/>
          <p:cNvSpPr txBox="1"/>
          <p:nvPr/>
        </p:nvSpPr>
        <p:spPr>
          <a:xfrm>
            <a:off x="4671695" y="1205865"/>
            <a:ext cx="6819265" cy="2584450"/>
          </a:xfrm>
          <a:prstGeom prst="rect">
            <a:avLst/>
          </a:prstGeom>
          <a:noFill/>
        </p:spPr>
        <p:txBody>
          <a:bodyPr wrap="square" rtlCol="0">
            <a:spAutoFit/>
          </a:bodyPr>
          <a:p>
            <a:pPr algn="just"/>
            <a:r>
              <a:rPr lang="en-US" altLang="zh-CN">
                <a:solidFill>
                  <a:schemeClr val="bg1"/>
                </a:solidFill>
              </a:rPr>
              <a:t>Lucas - a young man with a hostile attitude towards animals, who grew up in a human family with a complete lack of understanding of animal emotions. Lucas believes that animals are inferior beings, and he firmly believes that humans are the masters of the earth and do not accept the existence of intelligent animals. Lucas is a member of the ‘anti-animalist’ camp and believes that intelligent animals are a technological disruption of the natural order and must be eliminated. This character will represent the prejudice and fear of animals in human society.</a:t>
            </a:r>
            <a:endParaRPr lang="en-US" altLang="zh-CN">
              <a:solidFill>
                <a:schemeClr val="bg1"/>
              </a:solidFill>
            </a:endParaRPr>
          </a:p>
        </p:txBody>
      </p:sp>
    </p:spTree>
    <p:custDataLst>
      <p:tags r:id="rId13"/>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Story</a:t>
            </a:r>
            <a:r>
              <a:rPr lang="en-US" altLang="zh-CN" sz="2800" spc="230">
                <a:solidFill>
                  <a:schemeClr val="bg1"/>
                </a:solidFill>
                <a:uFillTx/>
                <a:latin typeface="+mj-lt"/>
                <a:ea typeface="汉仪雅酷黑-65J" panose="00020600040101010101" charset="-122"/>
                <a:cs typeface="+mj-lt"/>
                <a:sym typeface="+mn-ea"/>
              </a:rPr>
              <a:t>board</a:t>
            </a:r>
            <a:endParaRPr lang="en-US" altLang="zh-CN" sz="2800" spc="230">
              <a:solidFill>
                <a:schemeClr val="bg1"/>
              </a:solidFill>
              <a:uFillTx/>
              <a:latin typeface="+mj-lt"/>
              <a:ea typeface="汉仪雅酷黑-65J" panose="00020600040101010101" charset="-122"/>
              <a:cs typeface="+mj-lt"/>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pic>
        <p:nvPicPr>
          <p:cNvPr id="2" name="图片 1" descr="1-5"/>
          <p:cNvPicPr>
            <a:picLocks noChangeAspect="1"/>
          </p:cNvPicPr>
          <p:nvPr/>
        </p:nvPicPr>
        <p:blipFill>
          <a:blip r:embed="rId12"/>
          <a:stretch>
            <a:fillRect/>
          </a:stretch>
        </p:blipFill>
        <p:spPr>
          <a:xfrm>
            <a:off x="1155065" y="877570"/>
            <a:ext cx="3977640" cy="5652135"/>
          </a:xfrm>
          <a:prstGeom prst="rect">
            <a:avLst/>
          </a:prstGeom>
        </p:spPr>
      </p:pic>
      <p:pic>
        <p:nvPicPr>
          <p:cNvPr id="5" name="图片 4" descr="6-10"/>
          <p:cNvPicPr>
            <a:picLocks noChangeAspect="1"/>
          </p:cNvPicPr>
          <p:nvPr/>
        </p:nvPicPr>
        <p:blipFill>
          <a:blip r:embed="rId13"/>
          <a:stretch>
            <a:fillRect/>
          </a:stretch>
        </p:blipFill>
        <p:spPr>
          <a:xfrm>
            <a:off x="6116320" y="877570"/>
            <a:ext cx="3977640" cy="5652770"/>
          </a:xfrm>
          <a:prstGeom prst="rect">
            <a:avLst/>
          </a:prstGeom>
        </p:spPr>
      </p:pic>
    </p:spTree>
    <p:custDataLst>
      <p:tags r:id="rId14"/>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Story</a:t>
            </a:r>
            <a:r>
              <a:rPr lang="en-US" altLang="zh-CN" sz="2800" spc="230">
                <a:solidFill>
                  <a:schemeClr val="bg1"/>
                </a:solidFill>
                <a:uFillTx/>
                <a:latin typeface="+mj-lt"/>
                <a:ea typeface="汉仪雅酷黑-65J" panose="00020600040101010101" charset="-122"/>
                <a:cs typeface="+mj-lt"/>
                <a:sym typeface="+mn-ea"/>
              </a:rPr>
              <a:t>board</a:t>
            </a:r>
            <a:endParaRPr lang="en-US" altLang="zh-CN" sz="2800" spc="230">
              <a:solidFill>
                <a:schemeClr val="bg1"/>
              </a:solidFill>
              <a:uFillTx/>
              <a:latin typeface="+mj-lt"/>
              <a:ea typeface="汉仪雅酷黑-65J" panose="00020600040101010101" charset="-122"/>
              <a:cs typeface="+mj-lt"/>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pic>
        <p:nvPicPr>
          <p:cNvPr id="3" name="图片 2" descr="11-15"/>
          <p:cNvPicPr>
            <a:picLocks noChangeAspect="1"/>
          </p:cNvPicPr>
          <p:nvPr/>
        </p:nvPicPr>
        <p:blipFill>
          <a:blip r:embed="rId12"/>
          <a:stretch>
            <a:fillRect/>
          </a:stretch>
        </p:blipFill>
        <p:spPr>
          <a:xfrm>
            <a:off x="1188085" y="876935"/>
            <a:ext cx="3978275" cy="5653405"/>
          </a:xfrm>
          <a:prstGeom prst="rect">
            <a:avLst/>
          </a:prstGeom>
        </p:spPr>
      </p:pic>
      <p:pic>
        <p:nvPicPr>
          <p:cNvPr id="4" name="图片 3" descr="16-20"/>
          <p:cNvPicPr>
            <a:picLocks noChangeAspect="1"/>
          </p:cNvPicPr>
          <p:nvPr/>
        </p:nvPicPr>
        <p:blipFill>
          <a:blip r:embed="rId13"/>
          <a:stretch>
            <a:fillRect/>
          </a:stretch>
        </p:blipFill>
        <p:spPr>
          <a:xfrm>
            <a:off x="6104890" y="876935"/>
            <a:ext cx="3978275" cy="5653405"/>
          </a:xfrm>
          <a:prstGeom prst="rect">
            <a:avLst/>
          </a:prstGeom>
        </p:spPr>
      </p:pic>
    </p:spTree>
    <p:custDataLst>
      <p:tags r:id="rId14"/>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Story</a:t>
            </a:r>
            <a:r>
              <a:rPr lang="en-US" altLang="zh-CN" sz="2800" spc="230">
                <a:solidFill>
                  <a:schemeClr val="bg1"/>
                </a:solidFill>
                <a:uFillTx/>
                <a:latin typeface="+mj-lt"/>
                <a:ea typeface="汉仪雅酷黑-65J" panose="00020600040101010101" charset="-122"/>
                <a:cs typeface="+mj-lt"/>
                <a:sym typeface="+mn-ea"/>
              </a:rPr>
              <a:t>board</a:t>
            </a:r>
            <a:endParaRPr lang="en-US" altLang="zh-CN" sz="2800" spc="230">
              <a:solidFill>
                <a:schemeClr val="bg1"/>
              </a:solidFill>
              <a:uFillTx/>
              <a:latin typeface="+mj-lt"/>
              <a:ea typeface="汉仪雅酷黑-65J" panose="00020600040101010101" charset="-122"/>
              <a:cs typeface="+mj-lt"/>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pic>
        <p:nvPicPr>
          <p:cNvPr id="2" name="图片 1" descr="21-25"/>
          <p:cNvPicPr>
            <a:picLocks noChangeAspect="1"/>
          </p:cNvPicPr>
          <p:nvPr/>
        </p:nvPicPr>
        <p:blipFill>
          <a:blip r:embed="rId12"/>
          <a:stretch>
            <a:fillRect/>
          </a:stretch>
        </p:blipFill>
        <p:spPr>
          <a:xfrm>
            <a:off x="1226185" y="876935"/>
            <a:ext cx="3978275" cy="5653405"/>
          </a:xfrm>
          <a:prstGeom prst="rect">
            <a:avLst/>
          </a:prstGeom>
        </p:spPr>
      </p:pic>
      <p:pic>
        <p:nvPicPr>
          <p:cNvPr id="5" name="图片 4" descr="26-30"/>
          <p:cNvPicPr>
            <a:picLocks noChangeAspect="1"/>
          </p:cNvPicPr>
          <p:nvPr/>
        </p:nvPicPr>
        <p:blipFill>
          <a:blip r:embed="rId13"/>
          <a:stretch>
            <a:fillRect/>
          </a:stretch>
        </p:blipFill>
        <p:spPr>
          <a:xfrm>
            <a:off x="6095365" y="876935"/>
            <a:ext cx="3978275" cy="5653405"/>
          </a:xfrm>
          <a:prstGeom prst="rect">
            <a:avLst/>
          </a:prstGeom>
        </p:spPr>
      </p:pic>
    </p:spTree>
    <p:custDataLst>
      <p:tags r:id="rId14"/>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Story</a:t>
            </a:r>
            <a:r>
              <a:rPr lang="en-US" altLang="zh-CN" sz="2800" spc="230">
                <a:solidFill>
                  <a:schemeClr val="bg1"/>
                </a:solidFill>
                <a:uFillTx/>
                <a:latin typeface="+mj-lt"/>
                <a:ea typeface="汉仪雅酷黑-65J" panose="00020600040101010101" charset="-122"/>
                <a:cs typeface="+mj-lt"/>
                <a:sym typeface="+mn-ea"/>
              </a:rPr>
              <a:t>board</a:t>
            </a:r>
            <a:endParaRPr lang="en-US" altLang="zh-CN" sz="2800" spc="230">
              <a:solidFill>
                <a:schemeClr val="bg1"/>
              </a:solidFill>
              <a:uFillTx/>
              <a:latin typeface="+mj-lt"/>
              <a:ea typeface="汉仪雅酷黑-65J" panose="00020600040101010101" charset="-122"/>
              <a:cs typeface="+mj-lt"/>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pic>
        <p:nvPicPr>
          <p:cNvPr id="3" name="图片 2" descr="31-35"/>
          <p:cNvPicPr>
            <a:picLocks noChangeAspect="1"/>
          </p:cNvPicPr>
          <p:nvPr/>
        </p:nvPicPr>
        <p:blipFill>
          <a:blip r:embed="rId12"/>
          <a:stretch>
            <a:fillRect/>
          </a:stretch>
        </p:blipFill>
        <p:spPr>
          <a:xfrm>
            <a:off x="1228090" y="876935"/>
            <a:ext cx="3978275" cy="5653405"/>
          </a:xfrm>
          <a:prstGeom prst="rect">
            <a:avLst/>
          </a:prstGeom>
        </p:spPr>
      </p:pic>
      <p:pic>
        <p:nvPicPr>
          <p:cNvPr id="4" name="图片 3" descr="36-40"/>
          <p:cNvPicPr>
            <a:picLocks noChangeAspect="1"/>
          </p:cNvPicPr>
          <p:nvPr/>
        </p:nvPicPr>
        <p:blipFill>
          <a:blip r:embed="rId13"/>
          <a:stretch>
            <a:fillRect/>
          </a:stretch>
        </p:blipFill>
        <p:spPr>
          <a:xfrm>
            <a:off x="6123940" y="876935"/>
            <a:ext cx="3978275" cy="5653405"/>
          </a:xfrm>
          <a:prstGeom prst="rect">
            <a:avLst/>
          </a:prstGeom>
        </p:spPr>
      </p:pic>
    </p:spTree>
    <p:custDataLst>
      <p:tags r:id="rId14"/>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Story</a:t>
            </a:r>
            <a:r>
              <a:rPr lang="en-US" altLang="zh-CN" sz="2800" spc="230">
                <a:solidFill>
                  <a:schemeClr val="bg1"/>
                </a:solidFill>
                <a:uFillTx/>
                <a:latin typeface="+mj-lt"/>
                <a:ea typeface="汉仪雅酷黑-65J" panose="00020600040101010101" charset="-122"/>
                <a:cs typeface="+mj-lt"/>
                <a:sym typeface="+mn-ea"/>
              </a:rPr>
              <a:t>board</a:t>
            </a:r>
            <a:endParaRPr lang="en-US" altLang="zh-CN" sz="2800" spc="230">
              <a:solidFill>
                <a:schemeClr val="bg1"/>
              </a:solidFill>
              <a:uFillTx/>
              <a:latin typeface="+mj-lt"/>
              <a:ea typeface="汉仪雅酷黑-65J" panose="00020600040101010101" charset="-122"/>
              <a:cs typeface="+mj-lt"/>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pic>
        <p:nvPicPr>
          <p:cNvPr id="2" name="图片 1" descr="41-45"/>
          <p:cNvPicPr>
            <a:picLocks noChangeAspect="1"/>
          </p:cNvPicPr>
          <p:nvPr/>
        </p:nvPicPr>
        <p:blipFill>
          <a:blip r:embed="rId12"/>
          <a:stretch>
            <a:fillRect/>
          </a:stretch>
        </p:blipFill>
        <p:spPr>
          <a:xfrm>
            <a:off x="1233170" y="876935"/>
            <a:ext cx="3978275" cy="5653405"/>
          </a:xfrm>
          <a:prstGeom prst="rect">
            <a:avLst/>
          </a:prstGeom>
        </p:spPr>
      </p:pic>
      <p:pic>
        <p:nvPicPr>
          <p:cNvPr id="5" name="图片 4" descr="46-50"/>
          <p:cNvPicPr>
            <a:picLocks noChangeAspect="1"/>
          </p:cNvPicPr>
          <p:nvPr/>
        </p:nvPicPr>
        <p:blipFill>
          <a:blip r:embed="rId13"/>
          <a:stretch>
            <a:fillRect/>
          </a:stretch>
        </p:blipFill>
        <p:spPr>
          <a:xfrm>
            <a:off x="6104890" y="876935"/>
            <a:ext cx="3978275" cy="5653405"/>
          </a:xfrm>
          <a:prstGeom prst="rect">
            <a:avLst/>
          </a:prstGeom>
        </p:spPr>
      </p:pic>
    </p:spTree>
    <p:custDataLst>
      <p:tags r:id="rId14"/>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Story</a:t>
            </a:r>
            <a:r>
              <a:rPr lang="en-US" altLang="zh-CN" sz="2800" spc="230">
                <a:solidFill>
                  <a:schemeClr val="bg1"/>
                </a:solidFill>
                <a:uFillTx/>
                <a:latin typeface="+mj-lt"/>
                <a:ea typeface="汉仪雅酷黑-65J" panose="00020600040101010101" charset="-122"/>
                <a:cs typeface="+mj-lt"/>
                <a:sym typeface="+mn-ea"/>
              </a:rPr>
              <a:t>board</a:t>
            </a:r>
            <a:endParaRPr lang="en-US" altLang="zh-CN" sz="2800" spc="230">
              <a:solidFill>
                <a:schemeClr val="bg1"/>
              </a:solidFill>
              <a:uFillTx/>
              <a:latin typeface="+mj-lt"/>
              <a:ea typeface="汉仪雅酷黑-65J" panose="00020600040101010101" charset="-122"/>
              <a:cs typeface="+mj-lt"/>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pic>
        <p:nvPicPr>
          <p:cNvPr id="3" name="图片 2" descr="51-55"/>
          <p:cNvPicPr>
            <a:picLocks noChangeAspect="1"/>
          </p:cNvPicPr>
          <p:nvPr/>
        </p:nvPicPr>
        <p:blipFill>
          <a:blip r:embed="rId12"/>
          <a:stretch>
            <a:fillRect/>
          </a:stretch>
        </p:blipFill>
        <p:spPr>
          <a:xfrm>
            <a:off x="1263015" y="876935"/>
            <a:ext cx="3978275" cy="5653405"/>
          </a:xfrm>
          <a:prstGeom prst="rect">
            <a:avLst/>
          </a:prstGeom>
        </p:spPr>
      </p:pic>
      <p:pic>
        <p:nvPicPr>
          <p:cNvPr id="4" name="图片 3" descr="56-60"/>
          <p:cNvPicPr>
            <a:picLocks noChangeAspect="1"/>
          </p:cNvPicPr>
          <p:nvPr/>
        </p:nvPicPr>
        <p:blipFill>
          <a:blip r:embed="rId13"/>
          <a:stretch>
            <a:fillRect/>
          </a:stretch>
        </p:blipFill>
        <p:spPr>
          <a:xfrm>
            <a:off x="6123940" y="876935"/>
            <a:ext cx="3978275" cy="5653405"/>
          </a:xfrm>
          <a:prstGeom prst="rect">
            <a:avLst/>
          </a:prstGeom>
        </p:spPr>
      </p:pic>
    </p:spTree>
    <p:custDataLst>
      <p:tags r:id="rId14"/>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9" name="图片 48" descr="75"/>
          <p:cNvPicPr>
            <a:picLocks noChangeAspect="1"/>
          </p:cNvPicPr>
          <p:nvPr>
            <p:custDataLst>
              <p:tags r:id="rId2"/>
            </p:custDataLst>
          </p:nvPr>
        </p:nvPicPr>
        <p:blipFill>
          <a:blip r:embed="rId3"/>
          <a:srcRect r="14637" b="23375"/>
          <a:stretch>
            <a:fillRect/>
          </a:stretch>
        </p:blipFill>
        <p:spPr>
          <a:xfrm>
            <a:off x="5849620" y="3667125"/>
            <a:ext cx="6342380" cy="3190875"/>
          </a:xfrm>
          <a:prstGeom prst="rect">
            <a:avLst/>
          </a:prstGeom>
        </p:spPr>
      </p:pic>
      <p:pic>
        <p:nvPicPr>
          <p:cNvPr id="43" name="图片 42" descr="78"/>
          <p:cNvPicPr>
            <a:picLocks noChangeAspect="1"/>
          </p:cNvPicPr>
          <p:nvPr>
            <p:custDataLst>
              <p:tags r:id="rId4"/>
            </p:custDataLst>
          </p:nvPr>
        </p:nvPicPr>
        <p:blipFill>
          <a:blip r:embed="rId5"/>
          <a:stretch>
            <a:fillRect/>
          </a:stretch>
        </p:blipFill>
        <p:spPr>
          <a:xfrm>
            <a:off x="0" y="5527040"/>
            <a:ext cx="2065655" cy="1330960"/>
          </a:xfrm>
          <a:prstGeom prst="rect">
            <a:avLst/>
          </a:prstGeom>
        </p:spPr>
      </p:pic>
      <p:pic>
        <p:nvPicPr>
          <p:cNvPr id="46" name="图片 45" descr="77"/>
          <p:cNvPicPr>
            <a:picLocks noChangeAspect="1"/>
          </p:cNvPicPr>
          <p:nvPr>
            <p:custDataLst>
              <p:tags r:id="rId6"/>
            </p:custDataLst>
          </p:nvPr>
        </p:nvPicPr>
        <p:blipFill>
          <a:blip r:embed="rId7"/>
          <a:stretch>
            <a:fillRect/>
          </a:stretch>
        </p:blipFill>
        <p:spPr>
          <a:xfrm>
            <a:off x="9865995" y="661035"/>
            <a:ext cx="676275" cy="676275"/>
          </a:xfrm>
          <a:prstGeom prst="rect">
            <a:avLst/>
          </a:prstGeom>
        </p:spPr>
      </p:pic>
      <p:pic>
        <p:nvPicPr>
          <p:cNvPr id="47" name="图片 46" descr="76"/>
          <p:cNvPicPr>
            <a:picLocks noChangeAspect="1"/>
          </p:cNvPicPr>
          <p:nvPr>
            <p:custDataLst>
              <p:tags r:id="rId8"/>
            </p:custDataLst>
          </p:nvPr>
        </p:nvPicPr>
        <p:blipFill>
          <a:blip r:embed="rId9"/>
          <a:stretch>
            <a:fillRect/>
          </a:stretch>
        </p:blipFill>
        <p:spPr>
          <a:xfrm>
            <a:off x="-1270" y="356235"/>
            <a:ext cx="721995" cy="1398905"/>
          </a:xfrm>
          <a:prstGeom prst="rect">
            <a:avLst/>
          </a:prstGeom>
        </p:spPr>
      </p:pic>
      <p:pic>
        <p:nvPicPr>
          <p:cNvPr id="48" name="图片 47" descr="74"/>
          <p:cNvPicPr>
            <a:picLocks noChangeAspect="1"/>
          </p:cNvPicPr>
          <p:nvPr>
            <p:custDataLst>
              <p:tags r:id="rId10"/>
            </p:custDataLst>
          </p:nvPr>
        </p:nvPicPr>
        <p:blipFill>
          <a:blip r:embed="rId11"/>
          <a:srcRect r="27835"/>
          <a:stretch>
            <a:fillRect/>
          </a:stretch>
        </p:blipFill>
        <p:spPr>
          <a:xfrm>
            <a:off x="11424285" y="1205865"/>
            <a:ext cx="767715" cy="1068070"/>
          </a:xfrm>
          <a:prstGeom prst="rect">
            <a:avLst/>
          </a:prstGeom>
        </p:spPr>
      </p:pic>
      <p:sp>
        <p:nvSpPr>
          <p:cNvPr id="4" name="文本框 3"/>
          <p:cNvSpPr txBox="1"/>
          <p:nvPr>
            <p:custDataLst>
              <p:tags r:id="rId12"/>
            </p:custDataLst>
          </p:nvPr>
        </p:nvSpPr>
        <p:spPr>
          <a:xfrm>
            <a:off x="4130675" y="3314700"/>
            <a:ext cx="4211955" cy="2430145"/>
          </a:xfrm>
          <a:prstGeom prst="rect">
            <a:avLst/>
          </a:prstGeom>
          <a:noFill/>
        </p:spPr>
        <p:txBody>
          <a:bodyPr wrap="square" rtlCol="0">
            <a:spAutoFit/>
          </a:bodyPr>
          <a:p>
            <a:pPr algn="ctr">
              <a:buClrTx/>
              <a:buSzTx/>
              <a:buFontTx/>
            </a:pPr>
            <a:endParaRPr lang="en-US" altLang="zh-CN" sz="2000" spc="230">
              <a:solidFill>
                <a:schemeClr val="bg1"/>
              </a:solidFill>
              <a:uFillTx/>
              <a:latin typeface="+mj-lt"/>
              <a:ea typeface="汉仪雅酷黑-65J" panose="00020600040101010101" charset="-122"/>
              <a:cs typeface="+mj-lt"/>
            </a:endParaRPr>
          </a:p>
          <a:p>
            <a:pPr algn="ctr">
              <a:buClrTx/>
              <a:buSzTx/>
              <a:buFontTx/>
            </a:pPr>
            <a:r>
              <a:rPr lang="en-US" altLang="zh-CN" sz="4400" spc="230">
                <a:solidFill>
                  <a:schemeClr val="bg1"/>
                </a:solidFill>
                <a:uFillTx/>
                <a:latin typeface="+mj-lt"/>
                <a:ea typeface="汉仪雅酷黑-65J" panose="00020600040101010101" charset="-122"/>
                <a:cs typeface="+mj-lt"/>
                <a:sym typeface="+mn-ea"/>
              </a:rPr>
              <a:t>Visual Style and Art Direction</a:t>
            </a:r>
            <a:endParaRPr lang="zh-CN" altLang="en-US" sz="4400" spc="250" dirty="0">
              <a:solidFill>
                <a:schemeClr val="bg1"/>
              </a:solidFill>
              <a:uFillTx/>
              <a:latin typeface="卓健橄榄简体" panose="00000506000000000000" charset="-120"/>
              <a:ea typeface="卓健橄榄简体" panose="00000506000000000000" charset="-120"/>
              <a:cs typeface="汉仪旗黑-55简" panose="00020600040101010101" charset="-128"/>
              <a:sym typeface="+mn-ea"/>
            </a:endParaRPr>
          </a:p>
        </p:txBody>
      </p:sp>
      <p:sp>
        <p:nvSpPr>
          <p:cNvPr id="9" name="文本框 8"/>
          <p:cNvSpPr txBox="1"/>
          <p:nvPr/>
        </p:nvSpPr>
        <p:spPr>
          <a:xfrm>
            <a:off x="4358005" y="1273175"/>
            <a:ext cx="3510280" cy="2315845"/>
          </a:xfrm>
          <a:prstGeom prst="rect">
            <a:avLst/>
          </a:prstGeom>
          <a:noFill/>
        </p:spPr>
        <p:txBody>
          <a:bodyPr wrap="square" rtlCol="0">
            <a:noAutofit/>
          </a:bodyPr>
          <a:p>
            <a:pPr algn="ctr"/>
            <a:r>
              <a:rPr lang="en-US" altLang="zh-CN" sz="18000">
                <a:gradFill>
                  <a:gsLst>
                    <a:gs pos="20000">
                      <a:srgbClr val="86F3FA"/>
                    </a:gs>
                    <a:gs pos="100000">
                      <a:srgbClr val="86F3FA">
                        <a:alpha val="0"/>
                      </a:srgbClr>
                    </a:gs>
                  </a:gsLst>
                  <a:lin ang="5400000" scaled="0"/>
                </a:gradFill>
                <a:latin typeface="江城正义体 300W" panose="020B0300000000000000" charset="-122"/>
                <a:ea typeface="江城正义体 300W" panose="020B0300000000000000" charset="-122"/>
              </a:rPr>
              <a:t>03</a:t>
            </a:r>
            <a:endParaRPr lang="en-US" altLang="zh-CN" sz="15000">
              <a:gradFill>
                <a:gsLst>
                  <a:gs pos="20000">
                    <a:srgbClr val="86F3FA"/>
                  </a:gs>
                  <a:gs pos="100000">
                    <a:srgbClr val="86F3FA">
                      <a:alpha val="0"/>
                    </a:srgbClr>
                  </a:gs>
                </a:gsLst>
                <a:lin ang="5400000" scaled="0"/>
              </a:gradFill>
              <a:latin typeface="汉仪雅酷黑-65J" panose="00020600040101010101" charset="-122"/>
              <a:ea typeface="汉仪雅酷黑-65J" panose="00020600040101010101" charset="-122"/>
            </a:endParaRPr>
          </a:p>
        </p:txBody>
      </p:sp>
      <p:sp>
        <p:nvSpPr>
          <p:cNvPr id="10" name="半闭框 9"/>
          <p:cNvSpPr/>
          <p:nvPr/>
        </p:nvSpPr>
        <p:spPr>
          <a:xfrm>
            <a:off x="4258310" y="1278255"/>
            <a:ext cx="462915" cy="680720"/>
          </a:xfrm>
          <a:prstGeom prst="halfFrame">
            <a:avLst>
              <a:gd name="adj1" fmla="val 6858"/>
              <a:gd name="adj2" fmla="val 6995"/>
            </a:avLst>
          </a:prstGeom>
          <a:solidFill>
            <a:srgbClr val="86F3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
        <p:nvSpPr>
          <p:cNvPr id="13" name="半闭框 12"/>
          <p:cNvSpPr/>
          <p:nvPr/>
        </p:nvSpPr>
        <p:spPr>
          <a:xfrm rot="10800000">
            <a:off x="7545070" y="4899660"/>
            <a:ext cx="462915" cy="680720"/>
          </a:xfrm>
          <a:prstGeom prst="halfFrame">
            <a:avLst>
              <a:gd name="adj1" fmla="val 6858"/>
              <a:gd name="adj2" fmla="val 6995"/>
            </a:avLst>
          </a:prstGeom>
          <a:solidFill>
            <a:srgbClr val="86F3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Tree>
    <p:custDataLst>
      <p:tags r:id="rId13"/>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additive="base">
                                        <p:cTn id="7" dur="500" fill="hold"/>
                                        <p:tgtEl>
                                          <p:spTgt spid="49"/>
                                        </p:tgtEl>
                                        <p:attrNameLst>
                                          <p:attrName>ppt_x</p:attrName>
                                        </p:attrNameLst>
                                      </p:cBhvr>
                                      <p:tavLst>
                                        <p:tav tm="0">
                                          <p:val>
                                            <p:strVal val="1+#ppt_w/2"/>
                                          </p:val>
                                        </p:tav>
                                        <p:tav tm="100000">
                                          <p:val>
                                            <p:strVal val="#ppt_x"/>
                                          </p:val>
                                        </p:tav>
                                      </p:tavLst>
                                    </p:anim>
                                    <p:anim calcmode="lin" valueType="num">
                                      <p:cBhvr additive="base">
                                        <p:cTn id="8" dur="500" fill="hold"/>
                                        <p:tgtEl>
                                          <p:spTgt spid="4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43"/>
                                        </p:tgtEl>
                                        <p:attrNameLst>
                                          <p:attrName>style.visibility</p:attrName>
                                        </p:attrNameLst>
                                      </p:cBhvr>
                                      <p:to>
                                        <p:strVal val="visible"/>
                                      </p:to>
                                    </p:set>
                                    <p:anim calcmode="lin" valueType="num">
                                      <p:cBhvr additive="base">
                                        <p:cTn id="12" dur="500" fill="hold"/>
                                        <p:tgtEl>
                                          <p:spTgt spid="43"/>
                                        </p:tgtEl>
                                        <p:attrNameLst>
                                          <p:attrName>ppt_x</p:attrName>
                                        </p:attrNameLst>
                                      </p:cBhvr>
                                      <p:tavLst>
                                        <p:tav tm="0">
                                          <p:val>
                                            <p:strVal val="#ppt_x"/>
                                          </p:val>
                                        </p:tav>
                                        <p:tav tm="100000">
                                          <p:val>
                                            <p:strVal val="#ppt_x"/>
                                          </p:val>
                                        </p:tav>
                                      </p:tavLst>
                                    </p:anim>
                                    <p:anim calcmode="lin" valueType="num">
                                      <p:cBhvr additive="base">
                                        <p:cTn id="13" dur="500" fill="hold"/>
                                        <p:tgtEl>
                                          <p:spTgt spid="43"/>
                                        </p:tgtEl>
                                        <p:attrNameLst>
                                          <p:attrName>ppt_y</p:attrName>
                                        </p:attrNameLst>
                                      </p:cBhvr>
                                      <p:tavLst>
                                        <p:tav tm="0">
                                          <p:val>
                                            <p:strVal val="1+#ppt_h/2"/>
                                          </p:val>
                                        </p:tav>
                                        <p:tav tm="100000">
                                          <p:val>
                                            <p:strVal val="#ppt_y"/>
                                          </p:val>
                                        </p:tav>
                                      </p:tavLst>
                                    </p:anim>
                                  </p:childTnLst>
                                </p:cTn>
                              </p:par>
                              <p:par>
                                <p:cTn id="14" presetID="2" presetClass="entr" presetSubtype="8" fill="hold" nodeType="withEffect">
                                  <p:stCondLst>
                                    <p:cond delay="0"/>
                                  </p:stCondLst>
                                  <p:childTnLst>
                                    <p:set>
                                      <p:cBhvr>
                                        <p:cTn id="15" dur="1" fill="hold">
                                          <p:stCondLst>
                                            <p:cond delay="0"/>
                                          </p:stCondLst>
                                        </p:cTn>
                                        <p:tgtEl>
                                          <p:spTgt spid="47"/>
                                        </p:tgtEl>
                                        <p:attrNameLst>
                                          <p:attrName>style.visibility</p:attrName>
                                        </p:attrNameLst>
                                      </p:cBhvr>
                                      <p:to>
                                        <p:strVal val="visible"/>
                                      </p:to>
                                    </p:set>
                                    <p:anim calcmode="lin" valueType="num">
                                      <p:cBhvr additive="base">
                                        <p:cTn id="16" dur="500" fill="hold"/>
                                        <p:tgtEl>
                                          <p:spTgt spid="47"/>
                                        </p:tgtEl>
                                        <p:attrNameLst>
                                          <p:attrName>ppt_x</p:attrName>
                                        </p:attrNameLst>
                                      </p:cBhvr>
                                      <p:tavLst>
                                        <p:tav tm="0">
                                          <p:val>
                                            <p:strVal val="0-#ppt_w/2"/>
                                          </p:val>
                                        </p:tav>
                                        <p:tav tm="100000">
                                          <p:val>
                                            <p:strVal val="#ppt_x"/>
                                          </p:val>
                                        </p:tav>
                                      </p:tavLst>
                                    </p:anim>
                                    <p:anim calcmode="lin" valueType="num">
                                      <p:cBhvr additive="base">
                                        <p:cTn id="17" dur="500" fill="hold"/>
                                        <p:tgtEl>
                                          <p:spTgt spid="47"/>
                                        </p:tgtEl>
                                        <p:attrNameLst>
                                          <p:attrName>ppt_y</p:attrName>
                                        </p:attrNameLst>
                                      </p:cBhvr>
                                      <p:tavLst>
                                        <p:tav tm="0">
                                          <p:val>
                                            <p:strVal val="#ppt_y"/>
                                          </p:val>
                                        </p:tav>
                                        <p:tav tm="100000">
                                          <p:val>
                                            <p:strVal val="#ppt_y"/>
                                          </p:val>
                                        </p:tav>
                                      </p:tavLst>
                                    </p:anim>
                                  </p:childTnLst>
                                </p:cTn>
                              </p:par>
                              <p:par>
                                <p:cTn id="18" presetID="2" presetClass="entr" presetSubtype="2" fill="hold" nodeType="withEffect">
                                  <p:stCondLst>
                                    <p:cond delay="0"/>
                                  </p:stCondLst>
                                  <p:childTnLst>
                                    <p:set>
                                      <p:cBhvr>
                                        <p:cTn id="19" dur="1" fill="hold">
                                          <p:stCondLst>
                                            <p:cond delay="0"/>
                                          </p:stCondLst>
                                        </p:cTn>
                                        <p:tgtEl>
                                          <p:spTgt spid="48"/>
                                        </p:tgtEl>
                                        <p:attrNameLst>
                                          <p:attrName>style.visibility</p:attrName>
                                        </p:attrNameLst>
                                      </p:cBhvr>
                                      <p:to>
                                        <p:strVal val="visible"/>
                                      </p:to>
                                    </p:set>
                                    <p:anim calcmode="lin" valueType="num">
                                      <p:cBhvr additive="base">
                                        <p:cTn id="20" dur="500" fill="hold"/>
                                        <p:tgtEl>
                                          <p:spTgt spid="48"/>
                                        </p:tgtEl>
                                        <p:attrNameLst>
                                          <p:attrName>ppt_x</p:attrName>
                                        </p:attrNameLst>
                                      </p:cBhvr>
                                      <p:tavLst>
                                        <p:tav tm="0">
                                          <p:val>
                                            <p:strVal val="1+#ppt_w/2"/>
                                          </p:val>
                                        </p:tav>
                                        <p:tav tm="100000">
                                          <p:val>
                                            <p:strVal val="#ppt_x"/>
                                          </p:val>
                                        </p:tav>
                                      </p:tavLst>
                                    </p:anim>
                                    <p:anim calcmode="lin" valueType="num">
                                      <p:cBhvr additive="base">
                                        <p:cTn id="21" dur="500" fill="hold"/>
                                        <p:tgtEl>
                                          <p:spTgt spid="48"/>
                                        </p:tgtEl>
                                        <p:attrNameLst>
                                          <p:attrName>ppt_y</p:attrName>
                                        </p:attrNameLst>
                                      </p:cBhvr>
                                      <p:tavLst>
                                        <p:tav tm="0">
                                          <p:val>
                                            <p:strVal val="#ppt_y"/>
                                          </p:val>
                                        </p:tav>
                                        <p:tav tm="100000">
                                          <p:val>
                                            <p:strVal val="#ppt_y"/>
                                          </p:val>
                                        </p:tav>
                                      </p:tavLst>
                                    </p:anim>
                                  </p:childTnLst>
                                </p:cTn>
                              </p:par>
                              <p:par>
                                <p:cTn id="22" presetID="53" presetClass="entr" presetSubtype="16" fill="hold" nodeType="withEffect">
                                  <p:stCondLst>
                                    <p:cond delay="0"/>
                                  </p:stCondLst>
                                  <p:childTnLst>
                                    <p:set>
                                      <p:cBhvr>
                                        <p:cTn id="23" dur="1" fill="hold">
                                          <p:stCondLst>
                                            <p:cond delay="0"/>
                                          </p:stCondLst>
                                        </p:cTn>
                                        <p:tgtEl>
                                          <p:spTgt spid="46"/>
                                        </p:tgtEl>
                                        <p:attrNameLst>
                                          <p:attrName>style.visibility</p:attrName>
                                        </p:attrNameLst>
                                      </p:cBhvr>
                                      <p:to>
                                        <p:strVal val="visible"/>
                                      </p:to>
                                    </p:set>
                                    <p:anim calcmode="lin" valueType="num">
                                      <p:cBhvr>
                                        <p:cTn id="24" dur="500" fill="hold"/>
                                        <p:tgtEl>
                                          <p:spTgt spid="46"/>
                                        </p:tgtEl>
                                        <p:attrNameLst>
                                          <p:attrName>ppt_w</p:attrName>
                                        </p:attrNameLst>
                                      </p:cBhvr>
                                      <p:tavLst>
                                        <p:tav tm="0">
                                          <p:val>
                                            <p:fltVal val="0"/>
                                          </p:val>
                                        </p:tav>
                                        <p:tav tm="100000">
                                          <p:val>
                                            <p:strVal val="#ppt_w"/>
                                          </p:val>
                                        </p:tav>
                                      </p:tavLst>
                                    </p:anim>
                                    <p:anim calcmode="lin" valueType="num">
                                      <p:cBhvr>
                                        <p:cTn id="25" dur="500" fill="hold"/>
                                        <p:tgtEl>
                                          <p:spTgt spid="46"/>
                                        </p:tgtEl>
                                        <p:attrNameLst>
                                          <p:attrName>ppt_h</p:attrName>
                                        </p:attrNameLst>
                                      </p:cBhvr>
                                      <p:tavLst>
                                        <p:tav tm="0">
                                          <p:val>
                                            <p:fltVal val="0"/>
                                          </p:val>
                                        </p:tav>
                                        <p:tav tm="100000">
                                          <p:val>
                                            <p:strVal val="#ppt_h"/>
                                          </p:val>
                                        </p:tav>
                                      </p:tavLst>
                                    </p:anim>
                                    <p:animEffect transition="in" filter="fade">
                                      <p:cBhvr>
                                        <p:cTn id="26" dur="500"/>
                                        <p:tgtEl>
                                          <p:spTgt spid="46"/>
                                        </p:tgtEl>
                                      </p:cBhvr>
                                    </p:animEffect>
                                  </p:childTnLst>
                                </p:cTn>
                              </p:par>
                            </p:childTnLst>
                          </p:cTn>
                        </p:par>
                        <p:par>
                          <p:cTn id="27" fill="hold">
                            <p:stCondLst>
                              <p:cond delay="1000"/>
                            </p:stCondLst>
                            <p:childTnLst>
                              <p:par>
                                <p:cTn id="28" presetID="2" presetClass="entr" presetSubtype="8"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0-#ppt_w/2"/>
                                          </p:val>
                                        </p:tav>
                                        <p:tav tm="100000">
                                          <p:val>
                                            <p:strVal val="#ppt_x"/>
                                          </p:val>
                                        </p:tav>
                                      </p:tavLst>
                                    </p:anim>
                                    <p:anim calcmode="lin" valueType="num">
                                      <p:cBhvr additive="base">
                                        <p:cTn id="31" dur="500" fill="hold"/>
                                        <p:tgtEl>
                                          <p:spTgt spid="10"/>
                                        </p:tgtEl>
                                        <p:attrNameLst>
                                          <p:attrName>ppt_y</p:attrName>
                                        </p:attrNameLst>
                                      </p:cBhvr>
                                      <p:tavLst>
                                        <p:tav tm="0">
                                          <p:val>
                                            <p:strVal val="#ppt_y"/>
                                          </p:val>
                                        </p:tav>
                                        <p:tav tm="100000">
                                          <p:val>
                                            <p:strVal val="#ppt_y"/>
                                          </p:val>
                                        </p:tav>
                                      </p:tavLst>
                                    </p:anim>
                                  </p:childTnLst>
                                </p:cTn>
                              </p:par>
                              <p:par>
                                <p:cTn id="32" presetID="2" presetClass="entr" presetSubtype="2"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 calcmode="lin" valueType="num">
                                      <p:cBhvr additive="base">
                                        <p:cTn id="34" dur="500" fill="hold"/>
                                        <p:tgtEl>
                                          <p:spTgt spid="13"/>
                                        </p:tgtEl>
                                        <p:attrNameLst>
                                          <p:attrName>ppt_x</p:attrName>
                                        </p:attrNameLst>
                                      </p:cBhvr>
                                      <p:tavLst>
                                        <p:tav tm="0">
                                          <p:val>
                                            <p:strVal val="1+#ppt_w/2"/>
                                          </p:val>
                                        </p:tav>
                                        <p:tav tm="100000">
                                          <p:val>
                                            <p:strVal val="#ppt_x"/>
                                          </p:val>
                                        </p:tav>
                                      </p:tavLst>
                                    </p:anim>
                                    <p:anim calcmode="lin" valueType="num">
                                      <p:cBhvr additive="base">
                                        <p:cTn id="35" dur="500" fill="hold"/>
                                        <p:tgtEl>
                                          <p:spTgt spid="13"/>
                                        </p:tgtEl>
                                        <p:attrNameLst>
                                          <p:attrName>ppt_y</p:attrName>
                                        </p:attrNameLst>
                                      </p:cBhvr>
                                      <p:tavLst>
                                        <p:tav tm="0">
                                          <p:val>
                                            <p:strVal val="#ppt_y"/>
                                          </p:val>
                                        </p:tav>
                                        <p:tav tm="100000">
                                          <p:val>
                                            <p:strVal val="#ppt_y"/>
                                          </p:val>
                                        </p:tav>
                                      </p:tavLst>
                                    </p:anim>
                                  </p:childTnLst>
                                </p:cTn>
                              </p:par>
                            </p:childTnLst>
                          </p:cTn>
                        </p:par>
                        <p:par>
                          <p:cTn id="36" fill="hold">
                            <p:stCondLst>
                              <p:cond delay="1500"/>
                            </p:stCondLst>
                            <p:childTnLst>
                              <p:par>
                                <p:cTn id="37" presetID="23" presetClass="entr" presetSubtype="16" fill="hold" grpId="0" nodeType="after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p:cTn id="39" dur="500" fill="hold"/>
                                        <p:tgtEl>
                                          <p:spTgt spid="9"/>
                                        </p:tgtEl>
                                        <p:attrNameLst>
                                          <p:attrName>ppt_w</p:attrName>
                                        </p:attrNameLst>
                                      </p:cBhvr>
                                      <p:tavLst>
                                        <p:tav tm="0">
                                          <p:val>
                                            <p:fltVal val="0"/>
                                          </p:val>
                                        </p:tav>
                                        <p:tav tm="100000">
                                          <p:val>
                                            <p:strVal val="#ppt_w"/>
                                          </p:val>
                                        </p:tav>
                                      </p:tavLst>
                                    </p:anim>
                                    <p:anim calcmode="lin" valueType="num">
                                      <p:cBhvr>
                                        <p:cTn id="40" dur="500" fill="hold"/>
                                        <p:tgtEl>
                                          <p:spTgt spid="9"/>
                                        </p:tgtEl>
                                        <p:attrNameLst>
                                          <p:attrName>ppt_h</p:attrName>
                                        </p:attrNameLst>
                                      </p:cBhvr>
                                      <p:tavLst>
                                        <p:tav tm="0">
                                          <p:val>
                                            <p:fltVal val="0"/>
                                          </p:val>
                                        </p:tav>
                                        <p:tav tm="100000">
                                          <p:val>
                                            <p:strVal val="#ppt_h"/>
                                          </p:val>
                                        </p:tav>
                                      </p:tavLst>
                                    </p:anim>
                                  </p:childTnLst>
                                </p:cTn>
                              </p:par>
                            </p:childTnLst>
                          </p:cTn>
                        </p:par>
                        <p:par>
                          <p:cTn id="41" fill="hold">
                            <p:stCondLst>
                              <p:cond delay="2000"/>
                            </p:stCondLst>
                            <p:childTnLst>
                              <p:par>
                                <p:cTn id="42" presetID="53" presetClass="entr" presetSubtype="16" fill="hold" grpId="0" nodeType="afterEffect">
                                  <p:stCondLst>
                                    <p:cond delay="0"/>
                                  </p:stCondLst>
                                  <p:childTnLst>
                                    <p:set>
                                      <p:cBhvr>
                                        <p:cTn id="43" dur="1" fill="hold">
                                          <p:stCondLst>
                                            <p:cond delay="0"/>
                                          </p:stCondLst>
                                        </p:cTn>
                                        <p:tgtEl>
                                          <p:spTgt spid="4"/>
                                        </p:tgtEl>
                                        <p:attrNameLst>
                                          <p:attrName>style.visibility</p:attrName>
                                        </p:attrNameLst>
                                      </p:cBhvr>
                                      <p:to>
                                        <p:strVal val="visible"/>
                                      </p:to>
                                    </p:set>
                                    <p:anim calcmode="lin" valueType="num">
                                      <p:cBhvr>
                                        <p:cTn id="44" dur="500" fill="hold"/>
                                        <p:tgtEl>
                                          <p:spTgt spid="4"/>
                                        </p:tgtEl>
                                        <p:attrNameLst>
                                          <p:attrName>ppt_w</p:attrName>
                                        </p:attrNameLst>
                                      </p:cBhvr>
                                      <p:tavLst>
                                        <p:tav tm="0">
                                          <p:val>
                                            <p:fltVal val="0"/>
                                          </p:val>
                                        </p:tav>
                                        <p:tav tm="100000">
                                          <p:val>
                                            <p:strVal val="#ppt_w"/>
                                          </p:val>
                                        </p:tav>
                                      </p:tavLst>
                                    </p:anim>
                                    <p:anim calcmode="lin" valueType="num">
                                      <p:cBhvr>
                                        <p:cTn id="45" dur="500" fill="hold"/>
                                        <p:tgtEl>
                                          <p:spTgt spid="4"/>
                                        </p:tgtEl>
                                        <p:attrNameLst>
                                          <p:attrName>ppt_h</p:attrName>
                                        </p:attrNameLst>
                                      </p:cBhvr>
                                      <p:tavLst>
                                        <p:tav tm="0">
                                          <p:val>
                                            <p:fltVal val="0"/>
                                          </p:val>
                                        </p:tav>
                                        <p:tav tm="100000">
                                          <p:val>
                                            <p:strVal val="#ppt_h"/>
                                          </p:val>
                                        </p:tav>
                                      </p:tavLst>
                                    </p:anim>
                                    <p:animEffect transition="in" filter="fade">
                                      <p:cBhvr>
                                        <p:cTn id="4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P spid="10" grpId="0" bldLvl="0" animBg="1"/>
      <p:bldP spid="13" grpId="0" bldLvl="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Visual Style and Art Direction</a:t>
            </a:r>
            <a:endParaRPr lang="zh-CN" altLang="en-US" sz="2800" spc="250" dirty="0">
              <a:solidFill>
                <a:schemeClr val="bg1"/>
              </a:solidFill>
              <a:uFillTx/>
              <a:latin typeface="卓健橄榄简体" panose="00000506000000000000" charset="-120"/>
              <a:ea typeface="卓健橄榄简体" panose="00000506000000000000" charset="-120"/>
              <a:cs typeface="汉仪旗黑-55简" panose="00020600040101010101" charset="-128"/>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sp>
        <p:nvSpPr>
          <p:cNvPr id="2" name="文本框 1"/>
          <p:cNvSpPr txBox="1"/>
          <p:nvPr/>
        </p:nvSpPr>
        <p:spPr>
          <a:xfrm>
            <a:off x="842010" y="1337310"/>
            <a:ext cx="6848475" cy="2030095"/>
          </a:xfrm>
          <a:prstGeom prst="rect">
            <a:avLst/>
          </a:prstGeom>
          <a:noFill/>
        </p:spPr>
        <p:txBody>
          <a:bodyPr wrap="square" rtlCol="0">
            <a:spAutoFit/>
          </a:bodyPr>
          <a:p>
            <a:pPr algn="just"/>
            <a:r>
              <a:rPr lang="en-US" altLang="zh-CN">
                <a:solidFill>
                  <a:schemeClr val="bg1"/>
                </a:solidFill>
              </a:rPr>
              <a:t>The visual style of the film will be modern and futuristic, cyberpunk, with high-tech elements in the cityscape as well as subtle emotions of human-animal relationships. Intelligent animals are designed to be anthropomorphic while maintaining the natural nature of animals, and emotional expression and detailing will focus on the interaction between humans and animals.</a:t>
            </a:r>
            <a:endParaRPr lang="en-US" altLang="zh-CN">
              <a:solidFill>
                <a:schemeClr val="bg1"/>
              </a:solidFill>
            </a:endParaRPr>
          </a:p>
        </p:txBody>
      </p:sp>
      <p:pic>
        <p:nvPicPr>
          <p:cNvPr id="5" name="图片 4" descr="v2-24369c76c6c5c5362eaf58cd88260fe6_r"/>
          <p:cNvPicPr>
            <a:picLocks noChangeAspect="1"/>
          </p:cNvPicPr>
          <p:nvPr/>
        </p:nvPicPr>
        <p:blipFill>
          <a:blip r:embed="rId12"/>
          <a:stretch>
            <a:fillRect/>
          </a:stretch>
        </p:blipFill>
        <p:spPr>
          <a:xfrm>
            <a:off x="8101965" y="207010"/>
            <a:ext cx="3624580" cy="6443980"/>
          </a:xfrm>
          <a:prstGeom prst="rect">
            <a:avLst/>
          </a:prstGeom>
        </p:spPr>
      </p:pic>
    </p:spTree>
    <p:custDataLst>
      <p:tags r:id="rId13"/>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9" name="图片 48" descr="75"/>
          <p:cNvPicPr>
            <a:picLocks noChangeAspect="1"/>
          </p:cNvPicPr>
          <p:nvPr>
            <p:custDataLst>
              <p:tags r:id="rId2"/>
            </p:custDataLst>
          </p:nvPr>
        </p:nvPicPr>
        <p:blipFill>
          <a:blip r:embed="rId3"/>
          <a:srcRect r="14637" b="23375"/>
          <a:stretch>
            <a:fillRect/>
          </a:stretch>
        </p:blipFill>
        <p:spPr>
          <a:xfrm>
            <a:off x="5849620" y="3667125"/>
            <a:ext cx="6342380" cy="3190875"/>
          </a:xfrm>
          <a:prstGeom prst="rect">
            <a:avLst/>
          </a:prstGeom>
        </p:spPr>
      </p:pic>
      <p:pic>
        <p:nvPicPr>
          <p:cNvPr id="43" name="图片 42" descr="78"/>
          <p:cNvPicPr>
            <a:picLocks noChangeAspect="1"/>
          </p:cNvPicPr>
          <p:nvPr>
            <p:custDataLst>
              <p:tags r:id="rId4"/>
            </p:custDataLst>
          </p:nvPr>
        </p:nvPicPr>
        <p:blipFill>
          <a:blip r:embed="rId5"/>
          <a:stretch>
            <a:fillRect/>
          </a:stretch>
        </p:blipFill>
        <p:spPr>
          <a:xfrm>
            <a:off x="0" y="5527040"/>
            <a:ext cx="2065655" cy="1330960"/>
          </a:xfrm>
          <a:prstGeom prst="rect">
            <a:avLst/>
          </a:prstGeom>
        </p:spPr>
      </p:pic>
      <p:pic>
        <p:nvPicPr>
          <p:cNvPr id="46" name="图片 45" descr="77"/>
          <p:cNvPicPr>
            <a:picLocks noChangeAspect="1"/>
          </p:cNvPicPr>
          <p:nvPr>
            <p:custDataLst>
              <p:tags r:id="rId6"/>
            </p:custDataLst>
          </p:nvPr>
        </p:nvPicPr>
        <p:blipFill>
          <a:blip r:embed="rId7"/>
          <a:stretch>
            <a:fillRect/>
          </a:stretch>
        </p:blipFill>
        <p:spPr>
          <a:xfrm>
            <a:off x="9865995" y="661035"/>
            <a:ext cx="676275" cy="676275"/>
          </a:xfrm>
          <a:prstGeom prst="rect">
            <a:avLst/>
          </a:prstGeom>
        </p:spPr>
      </p:pic>
      <p:pic>
        <p:nvPicPr>
          <p:cNvPr id="47" name="图片 46" descr="76"/>
          <p:cNvPicPr>
            <a:picLocks noChangeAspect="1"/>
          </p:cNvPicPr>
          <p:nvPr>
            <p:custDataLst>
              <p:tags r:id="rId8"/>
            </p:custDataLst>
          </p:nvPr>
        </p:nvPicPr>
        <p:blipFill>
          <a:blip r:embed="rId9"/>
          <a:stretch>
            <a:fillRect/>
          </a:stretch>
        </p:blipFill>
        <p:spPr>
          <a:xfrm>
            <a:off x="-1270" y="356235"/>
            <a:ext cx="721995" cy="1398905"/>
          </a:xfrm>
          <a:prstGeom prst="rect">
            <a:avLst/>
          </a:prstGeom>
        </p:spPr>
      </p:pic>
      <p:pic>
        <p:nvPicPr>
          <p:cNvPr id="48" name="图片 47" descr="74"/>
          <p:cNvPicPr>
            <a:picLocks noChangeAspect="1"/>
          </p:cNvPicPr>
          <p:nvPr>
            <p:custDataLst>
              <p:tags r:id="rId10"/>
            </p:custDataLst>
          </p:nvPr>
        </p:nvPicPr>
        <p:blipFill>
          <a:blip r:embed="rId11"/>
          <a:srcRect r="27835"/>
          <a:stretch>
            <a:fillRect/>
          </a:stretch>
        </p:blipFill>
        <p:spPr>
          <a:xfrm>
            <a:off x="11424285" y="1205865"/>
            <a:ext cx="767715" cy="1068070"/>
          </a:xfrm>
          <a:prstGeom prst="rect">
            <a:avLst/>
          </a:prstGeom>
        </p:spPr>
      </p:pic>
      <p:sp>
        <p:nvSpPr>
          <p:cNvPr id="4" name="文本框 3"/>
          <p:cNvSpPr txBox="1"/>
          <p:nvPr>
            <p:custDataLst>
              <p:tags r:id="rId12"/>
            </p:custDataLst>
          </p:nvPr>
        </p:nvSpPr>
        <p:spPr>
          <a:xfrm>
            <a:off x="4006850" y="2657475"/>
            <a:ext cx="4211955" cy="2430145"/>
          </a:xfrm>
          <a:prstGeom prst="rect">
            <a:avLst/>
          </a:prstGeom>
          <a:noFill/>
        </p:spPr>
        <p:txBody>
          <a:bodyPr wrap="square" rtlCol="0">
            <a:spAutoFit/>
          </a:bodyPr>
          <a:p>
            <a:pPr algn="ctr">
              <a:buClrTx/>
              <a:buSzTx/>
              <a:buFontTx/>
            </a:pPr>
            <a:endParaRPr lang="en-US" altLang="zh-CN" sz="2000" spc="230">
              <a:solidFill>
                <a:schemeClr val="bg1"/>
              </a:solidFill>
              <a:uFillTx/>
              <a:latin typeface="+mj-lt"/>
              <a:ea typeface="汉仪雅酷黑-65J" panose="00020600040101010101" charset="-122"/>
              <a:cs typeface="+mj-lt"/>
            </a:endParaRPr>
          </a:p>
          <a:p>
            <a:pPr algn="ctr">
              <a:buClrTx/>
              <a:buSzTx/>
              <a:buFontTx/>
            </a:pPr>
            <a:endParaRPr lang="en-US" altLang="zh-CN" sz="4400" spc="230">
              <a:solidFill>
                <a:schemeClr val="bg1"/>
              </a:solidFill>
              <a:uFillTx/>
              <a:latin typeface="+mj-lt"/>
              <a:ea typeface="汉仪雅酷黑-65J" panose="00020600040101010101" charset="-122"/>
              <a:cs typeface="+mj-lt"/>
            </a:endParaRPr>
          </a:p>
          <a:p>
            <a:pPr algn="ctr">
              <a:buClrTx/>
              <a:buSzTx/>
              <a:buFontTx/>
            </a:pPr>
            <a:r>
              <a:rPr lang="en-US" altLang="zh-CN" sz="4400" spc="230">
                <a:solidFill>
                  <a:schemeClr val="bg1"/>
                </a:solidFill>
                <a:uFillTx/>
                <a:latin typeface="+mj-lt"/>
                <a:ea typeface="汉仪雅酷黑-65J" panose="00020600040101010101" charset="-122"/>
                <a:cs typeface="+mj-lt"/>
                <a:sym typeface="+mn-ea"/>
              </a:rPr>
              <a:t>References &amp; Inspiration</a:t>
            </a:r>
            <a:endParaRPr lang="zh-CN" altLang="en-US" sz="4400" spc="250" dirty="0">
              <a:solidFill>
                <a:schemeClr val="bg1"/>
              </a:solidFill>
              <a:uFillTx/>
              <a:latin typeface="卓健橄榄简体" panose="00000506000000000000" charset="-120"/>
              <a:ea typeface="卓健橄榄简体" panose="00000506000000000000" charset="-120"/>
              <a:cs typeface="汉仪旗黑-55简" panose="00020600040101010101" charset="-128"/>
              <a:sym typeface="+mn-ea"/>
            </a:endParaRPr>
          </a:p>
        </p:txBody>
      </p:sp>
      <p:sp>
        <p:nvSpPr>
          <p:cNvPr id="9" name="文本框 8"/>
          <p:cNvSpPr txBox="1"/>
          <p:nvPr/>
        </p:nvSpPr>
        <p:spPr>
          <a:xfrm>
            <a:off x="4358005" y="1273175"/>
            <a:ext cx="3510280" cy="2315845"/>
          </a:xfrm>
          <a:prstGeom prst="rect">
            <a:avLst/>
          </a:prstGeom>
          <a:noFill/>
        </p:spPr>
        <p:txBody>
          <a:bodyPr wrap="square" rtlCol="0">
            <a:noAutofit/>
          </a:bodyPr>
          <a:p>
            <a:pPr algn="ctr"/>
            <a:r>
              <a:rPr lang="en-US" altLang="zh-CN" sz="18000">
                <a:gradFill>
                  <a:gsLst>
                    <a:gs pos="20000">
                      <a:srgbClr val="86F3FA"/>
                    </a:gs>
                    <a:gs pos="100000">
                      <a:srgbClr val="86F3FA">
                        <a:alpha val="0"/>
                      </a:srgbClr>
                    </a:gs>
                  </a:gsLst>
                  <a:lin ang="5400000" scaled="0"/>
                </a:gradFill>
                <a:latin typeface="江城正义体 300W" panose="020B0300000000000000" charset="-122"/>
                <a:ea typeface="江城正义体 300W" panose="020B0300000000000000" charset="-122"/>
              </a:rPr>
              <a:t>04</a:t>
            </a:r>
            <a:endParaRPr lang="en-US" altLang="zh-CN" sz="15000">
              <a:gradFill>
                <a:gsLst>
                  <a:gs pos="20000">
                    <a:srgbClr val="86F3FA"/>
                  </a:gs>
                  <a:gs pos="100000">
                    <a:srgbClr val="86F3FA">
                      <a:alpha val="0"/>
                    </a:srgbClr>
                  </a:gs>
                </a:gsLst>
                <a:lin ang="5400000" scaled="0"/>
              </a:gradFill>
              <a:latin typeface="汉仪雅酷黑-65J" panose="00020600040101010101" charset="-122"/>
              <a:ea typeface="汉仪雅酷黑-65J" panose="00020600040101010101" charset="-122"/>
            </a:endParaRPr>
          </a:p>
        </p:txBody>
      </p:sp>
      <p:sp>
        <p:nvSpPr>
          <p:cNvPr id="10" name="半闭框 9"/>
          <p:cNvSpPr/>
          <p:nvPr/>
        </p:nvSpPr>
        <p:spPr>
          <a:xfrm>
            <a:off x="4258310" y="1278255"/>
            <a:ext cx="462915" cy="680720"/>
          </a:xfrm>
          <a:prstGeom prst="halfFrame">
            <a:avLst>
              <a:gd name="adj1" fmla="val 6858"/>
              <a:gd name="adj2" fmla="val 6995"/>
            </a:avLst>
          </a:prstGeom>
          <a:solidFill>
            <a:srgbClr val="86F3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
        <p:nvSpPr>
          <p:cNvPr id="13" name="半闭框 12"/>
          <p:cNvSpPr/>
          <p:nvPr/>
        </p:nvSpPr>
        <p:spPr>
          <a:xfrm rot="10800000">
            <a:off x="7545070" y="4899660"/>
            <a:ext cx="462915" cy="680720"/>
          </a:xfrm>
          <a:prstGeom prst="halfFrame">
            <a:avLst>
              <a:gd name="adj1" fmla="val 6858"/>
              <a:gd name="adj2" fmla="val 6995"/>
            </a:avLst>
          </a:prstGeom>
          <a:solidFill>
            <a:srgbClr val="86F3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Tree>
    <p:custDataLst>
      <p:tags r:id="rId13"/>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additive="base">
                                        <p:cTn id="7" dur="500" fill="hold"/>
                                        <p:tgtEl>
                                          <p:spTgt spid="49"/>
                                        </p:tgtEl>
                                        <p:attrNameLst>
                                          <p:attrName>ppt_x</p:attrName>
                                        </p:attrNameLst>
                                      </p:cBhvr>
                                      <p:tavLst>
                                        <p:tav tm="0">
                                          <p:val>
                                            <p:strVal val="1+#ppt_w/2"/>
                                          </p:val>
                                        </p:tav>
                                        <p:tav tm="100000">
                                          <p:val>
                                            <p:strVal val="#ppt_x"/>
                                          </p:val>
                                        </p:tav>
                                      </p:tavLst>
                                    </p:anim>
                                    <p:anim calcmode="lin" valueType="num">
                                      <p:cBhvr additive="base">
                                        <p:cTn id="8" dur="500" fill="hold"/>
                                        <p:tgtEl>
                                          <p:spTgt spid="4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43"/>
                                        </p:tgtEl>
                                        <p:attrNameLst>
                                          <p:attrName>style.visibility</p:attrName>
                                        </p:attrNameLst>
                                      </p:cBhvr>
                                      <p:to>
                                        <p:strVal val="visible"/>
                                      </p:to>
                                    </p:set>
                                    <p:anim calcmode="lin" valueType="num">
                                      <p:cBhvr additive="base">
                                        <p:cTn id="12" dur="500" fill="hold"/>
                                        <p:tgtEl>
                                          <p:spTgt spid="43"/>
                                        </p:tgtEl>
                                        <p:attrNameLst>
                                          <p:attrName>ppt_x</p:attrName>
                                        </p:attrNameLst>
                                      </p:cBhvr>
                                      <p:tavLst>
                                        <p:tav tm="0">
                                          <p:val>
                                            <p:strVal val="#ppt_x"/>
                                          </p:val>
                                        </p:tav>
                                        <p:tav tm="100000">
                                          <p:val>
                                            <p:strVal val="#ppt_x"/>
                                          </p:val>
                                        </p:tav>
                                      </p:tavLst>
                                    </p:anim>
                                    <p:anim calcmode="lin" valueType="num">
                                      <p:cBhvr additive="base">
                                        <p:cTn id="13" dur="500" fill="hold"/>
                                        <p:tgtEl>
                                          <p:spTgt spid="43"/>
                                        </p:tgtEl>
                                        <p:attrNameLst>
                                          <p:attrName>ppt_y</p:attrName>
                                        </p:attrNameLst>
                                      </p:cBhvr>
                                      <p:tavLst>
                                        <p:tav tm="0">
                                          <p:val>
                                            <p:strVal val="1+#ppt_h/2"/>
                                          </p:val>
                                        </p:tav>
                                        <p:tav tm="100000">
                                          <p:val>
                                            <p:strVal val="#ppt_y"/>
                                          </p:val>
                                        </p:tav>
                                      </p:tavLst>
                                    </p:anim>
                                  </p:childTnLst>
                                </p:cTn>
                              </p:par>
                              <p:par>
                                <p:cTn id="14" presetID="2" presetClass="entr" presetSubtype="8" fill="hold" nodeType="withEffect">
                                  <p:stCondLst>
                                    <p:cond delay="0"/>
                                  </p:stCondLst>
                                  <p:childTnLst>
                                    <p:set>
                                      <p:cBhvr>
                                        <p:cTn id="15" dur="1" fill="hold">
                                          <p:stCondLst>
                                            <p:cond delay="0"/>
                                          </p:stCondLst>
                                        </p:cTn>
                                        <p:tgtEl>
                                          <p:spTgt spid="47"/>
                                        </p:tgtEl>
                                        <p:attrNameLst>
                                          <p:attrName>style.visibility</p:attrName>
                                        </p:attrNameLst>
                                      </p:cBhvr>
                                      <p:to>
                                        <p:strVal val="visible"/>
                                      </p:to>
                                    </p:set>
                                    <p:anim calcmode="lin" valueType="num">
                                      <p:cBhvr additive="base">
                                        <p:cTn id="16" dur="500" fill="hold"/>
                                        <p:tgtEl>
                                          <p:spTgt spid="47"/>
                                        </p:tgtEl>
                                        <p:attrNameLst>
                                          <p:attrName>ppt_x</p:attrName>
                                        </p:attrNameLst>
                                      </p:cBhvr>
                                      <p:tavLst>
                                        <p:tav tm="0">
                                          <p:val>
                                            <p:strVal val="0-#ppt_w/2"/>
                                          </p:val>
                                        </p:tav>
                                        <p:tav tm="100000">
                                          <p:val>
                                            <p:strVal val="#ppt_x"/>
                                          </p:val>
                                        </p:tav>
                                      </p:tavLst>
                                    </p:anim>
                                    <p:anim calcmode="lin" valueType="num">
                                      <p:cBhvr additive="base">
                                        <p:cTn id="17" dur="500" fill="hold"/>
                                        <p:tgtEl>
                                          <p:spTgt spid="47"/>
                                        </p:tgtEl>
                                        <p:attrNameLst>
                                          <p:attrName>ppt_y</p:attrName>
                                        </p:attrNameLst>
                                      </p:cBhvr>
                                      <p:tavLst>
                                        <p:tav tm="0">
                                          <p:val>
                                            <p:strVal val="#ppt_y"/>
                                          </p:val>
                                        </p:tav>
                                        <p:tav tm="100000">
                                          <p:val>
                                            <p:strVal val="#ppt_y"/>
                                          </p:val>
                                        </p:tav>
                                      </p:tavLst>
                                    </p:anim>
                                  </p:childTnLst>
                                </p:cTn>
                              </p:par>
                              <p:par>
                                <p:cTn id="18" presetID="2" presetClass="entr" presetSubtype="2" fill="hold" nodeType="withEffect">
                                  <p:stCondLst>
                                    <p:cond delay="0"/>
                                  </p:stCondLst>
                                  <p:childTnLst>
                                    <p:set>
                                      <p:cBhvr>
                                        <p:cTn id="19" dur="1" fill="hold">
                                          <p:stCondLst>
                                            <p:cond delay="0"/>
                                          </p:stCondLst>
                                        </p:cTn>
                                        <p:tgtEl>
                                          <p:spTgt spid="48"/>
                                        </p:tgtEl>
                                        <p:attrNameLst>
                                          <p:attrName>style.visibility</p:attrName>
                                        </p:attrNameLst>
                                      </p:cBhvr>
                                      <p:to>
                                        <p:strVal val="visible"/>
                                      </p:to>
                                    </p:set>
                                    <p:anim calcmode="lin" valueType="num">
                                      <p:cBhvr additive="base">
                                        <p:cTn id="20" dur="500" fill="hold"/>
                                        <p:tgtEl>
                                          <p:spTgt spid="48"/>
                                        </p:tgtEl>
                                        <p:attrNameLst>
                                          <p:attrName>ppt_x</p:attrName>
                                        </p:attrNameLst>
                                      </p:cBhvr>
                                      <p:tavLst>
                                        <p:tav tm="0">
                                          <p:val>
                                            <p:strVal val="1+#ppt_w/2"/>
                                          </p:val>
                                        </p:tav>
                                        <p:tav tm="100000">
                                          <p:val>
                                            <p:strVal val="#ppt_x"/>
                                          </p:val>
                                        </p:tav>
                                      </p:tavLst>
                                    </p:anim>
                                    <p:anim calcmode="lin" valueType="num">
                                      <p:cBhvr additive="base">
                                        <p:cTn id="21" dur="500" fill="hold"/>
                                        <p:tgtEl>
                                          <p:spTgt spid="48"/>
                                        </p:tgtEl>
                                        <p:attrNameLst>
                                          <p:attrName>ppt_y</p:attrName>
                                        </p:attrNameLst>
                                      </p:cBhvr>
                                      <p:tavLst>
                                        <p:tav tm="0">
                                          <p:val>
                                            <p:strVal val="#ppt_y"/>
                                          </p:val>
                                        </p:tav>
                                        <p:tav tm="100000">
                                          <p:val>
                                            <p:strVal val="#ppt_y"/>
                                          </p:val>
                                        </p:tav>
                                      </p:tavLst>
                                    </p:anim>
                                  </p:childTnLst>
                                </p:cTn>
                              </p:par>
                              <p:par>
                                <p:cTn id="22" presetID="53" presetClass="entr" presetSubtype="16" fill="hold" nodeType="withEffect">
                                  <p:stCondLst>
                                    <p:cond delay="0"/>
                                  </p:stCondLst>
                                  <p:childTnLst>
                                    <p:set>
                                      <p:cBhvr>
                                        <p:cTn id="23" dur="1" fill="hold">
                                          <p:stCondLst>
                                            <p:cond delay="0"/>
                                          </p:stCondLst>
                                        </p:cTn>
                                        <p:tgtEl>
                                          <p:spTgt spid="46"/>
                                        </p:tgtEl>
                                        <p:attrNameLst>
                                          <p:attrName>style.visibility</p:attrName>
                                        </p:attrNameLst>
                                      </p:cBhvr>
                                      <p:to>
                                        <p:strVal val="visible"/>
                                      </p:to>
                                    </p:set>
                                    <p:anim calcmode="lin" valueType="num">
                                      <p:cBhvr>
                                        <p:cTn id="24" dur="500" fill="hold"/>
                                        <p:tgtEl>
                                          <p:spTgt spid="46"/>
                                        </p:tgtEl>
                                        <p:attrNameLst>
                                          <p:attrName>ppt_w</p:attrName>
                                        </p:attrNameLst>
                                      </p:cBhvr>
                                      <p:tavLst>
                                        <p:tav tm="0">
                                          <p:val>
                                            <p:fltVal val="0"/>
                                          </p:val>
                                        </p:tav>
                                        <p:tav tm="100000">
                                          <p:val>
                                            <p:strVal val="#ppt_w"/>
                                          </p:val>
                                        </p:tav>
                                      </p:tavLst>
                                    </p:anim>
                                    <p:anim calcmode="lin" valueType="num">
                                      <p:cBhvr>
                                        <p:cTn id="25" dur="500" fill="hold"/>
                                        <p:tgtEl>
                                          <p:spTgt spid="46"/>
                                        </p:tgtEl>
                                        <p:attrNameLst>
                                          <p:attrName>ppt_h</p:attrName>
                                        </p:attrNameLst>
                                      </p:cBhvr>
                                      <p:tavLst>
                                        <p:tav tm="0">
                                          <p:val>
                                            <p:fltVal val="0"/>
                                          </p:val>
                                        </p:tav>
                                        <p:tav tm="100000">
                                          <p:val>
                                            <p:strVal val="#ppt_h"/>
                                          </p:val>
                                        </p:tav>
                                      </p:tavLst>
                                    </p:anim>
                                    <p:animEffect transition="in" filter="fade">
                                      <p:cBhvr>
                                        <p:cTn id="26" dur="500"/>
                                        <p:tgtEl>
                                          <p:spTgt spid="46"/>
                                        </p:tgtEl>
                                      </p:cBhvr>
                                    </p:animEffect>
                                  </p:childTnLst>
                                </p:cTn>
                              </p:par>
                            </p:childTnLst>
                          </p:cTn>
                        </p:par>
                        <p:par>
                          <p:cTn id="27" fill="hold">
                            <p:stCondLst>
                              <p:cond delay="1000"/>
                            </p:stCondLst>
                            <p:childTnLst>
                              <p:par>
                                <p:cTn id="28" presetID="2" presetClass="entr" presetSubtype="8"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0-#ppt_w/2"/>
                                          </p:val>
                                        </p:tav>
                                        <p:tav tm="100000">
                                          <p:val>
                                            <p:strVal val="#ppt_x"/>
                                          </p:val>
                                        </p:tav>
                                      </p:tavLst>
                                    </p:anim>
                                    <p:anim calcmode="lin" valueType="num">
                                      <p:cBhvr additive="base">
                                        <p:cTn id="31" dur="500" fill="hold"/>
                                        <p:tgtEl>
                                          <p:spTgt spid="10"/>
                                        </p:tgtEl>
                                        <p:attrNameLst>
                                          <p:attrName>ppt_y</p:attrName>
                                        </p:attrNameLst>
                                      </p:cBhvr>
                                      <p:tavLst>
                                        <p:tav tm="0">
                                          <p:val>
                                            <p:strVal val="#ppt_y"/>
                                          </p:val>
                                        </p:tav>
                                        <p:tav tm="100000">
                                          <p:val>
                                            <p:strVal val="#ppt_y"/>
                                          </p:val>
                                        </p:tav>
                                      </p:tavLst>
                                    </p:anim>
                                  </p:childTnLst>
                                </p:cTn>
                              </p:par>
                              <p:par>
                                <p:cTn id="32" presetID="2" presetClass="entr" presetSubtype="2"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 calcmode="lin" valueType="num">
                                      <p:cBhvr additive="base">
                                        <p:cTn id="34" dur="500" fill="hold"/>
                                        <p:tgtEl>
                                          <p:spTgt spid="13"/>
                                        </p:tgtEl>
                                        <p:attrNameLst>
                                          <p:attrName>ppt_x</p:attrName>
                                        </p:attrNameLst>
                                      </p:cBhvr>
                                      <p:tavLst>
                                        <p:tav tm="0">
                                          <p:val>
                                            <p:strVal val="1+#ppt_w/2"/>
                                          </p:val>
                                        </p:tav>
                                        <p:tav tm="100000">
                                          <p:val>
                                            <p:strVal val="#ppt_x"/>
                                          </p:val>
                                        </p:tav>
                                      </p:tavLst>
                                    </p:anim>
                                    <p:anim calcmode="lin" valueType="num">
                                      <p:cBhvr additive="base">
                                        <p:cTn id="35" dur="500" fill="hold"/>
                                        <p:tgtEl>
                                          <p:spTgt spid="13"/>
                                        </p:tgtEl>
                                        <p:attrNameLst>
                                          <p:attrName>ppt_y</p:attrName>
                                        </p:attrNameLst>
                                      </p:cBhvr>
                                      <p:tavLst>
                                        <p:tav tm="0">
                                          <p:val>
                                            <p:strVal val="#ppt_y"/>
                                          </p:val>
                                        </p:tav>
                                        <p:tav tm="100000">
                                          <p:val>
                                            <p:strVal val="#ppt_y"/>
                                          </p:val>
                                        </p:tav>
                                      </p:tavLst>
                                    </p:anim>
                                  </p:childTnLst>
                                </p:cTn>
                              </p:par>
                            </p:childTnLst>
                          </p:cTn>
                        </p:par>
                        <p:par>
                          <p:cTn id="36" fill="hold">
                            <p:stCondLst>
                              <p:cond delay="1500"/>
                            </p:stCondLst>
                            <p:childTnLst>
                              <p:par>
                                <p:cTn id="37" presetID="23" presetClass="entr" presetSubtype="16" fill="hold" grpId="0" nodeType="after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p:cTn id="39" dur="500" fill="hold"/>
                                        <p:tgtEl>
                                          <p:spTgt spid="9"/>
                                        </p:tgtEl>
                                        <p:attrNameLst>
                                          <p:attrName>ppt_w</p:attrName>
                                        </p:attrNameLst>
                                      </p:cBhvr>
                                      <p:tavLst>
                                        <p:tav tm="0">
                                          <p:val>
                                            <p:fltVal val="0"/>
                                          </p:val>
                                        </p:tav>
                                        <p:tav tm="100000">
                                          <p:val>
                                            <p:strVal val="#ppt_w"/>
                                          </p:val>
                                        </p:tav>
                                      </p:tavLst>
                                    </p:anim>
                                    <p:anim calcmode="lin" valueType="num">
                                      <p:cBhvr>
                                        <p:cTn id="40" dur="500" fill="hold"/>
                                        <p:tgtEl>
                                          <p:spTgt spid="9"/>
                                        </p:tgtEl>
                                        <p:attrNameLst>
                                          <p:attrName>ppt_h</p:attrName>
                                        </p:attrNameLst>
                                      </p:cBhvr>
                                      <p:tavLst>
                                        <p:tav tm="0">
                                          <p:val>
                                            <p:fltVal val="0"/>
                                          </p:val>
                                        </p:tav>
                                        <p:tav tm="100000">
                                          <p:val>
                                            <p:strVal val="#ppt_h"/>
                                          </p:val>
                                        </p:tav>
                                      </p:tavLst>
                                    </p:anim>
                                  </p:childTnLst>
                                </p:cTn>
                              </p:par>
                            </p:childTnLst>
                          </p:cTn>
                        </p:par>
                        <p:par>
                          <p:cTn id="41" fill="hold">
                            <p:stCondLst>
                              <p:cond delay="2000"/>
                            </p:stCondLst>
                            <p:childTnLst>
                              <p:par>
                                <p:cTn id="42" presetID="53" presetClass="entr" presetSubtype="16" fill="hold" grpId="0" nodeType="afterEffect">
                                  <p:stCondLst>
                                    <p:cond delay="0"/>
                                  </p:stCondLst>
                                  <p:childTnLst>
                                    <p:set>
                                      <p:cBhvr>
                                        <p:cTn id="43" dur="1" fill="hold">
                                          <p:stCondLst>
                                            <p:cond delay="0"/>
                                          </p:stCondLst>
                                        </p:cTn>
                                        <p:tgtEl>
                                          <p:spTgt spid="4"/>
                                        </p:tgtEl>
                                        <p:attrNameLst>
                                          <p:attrName>style.visibility</p:attrName>
                                        </p:attrNameLst>
                                      </p:cBhvr>
                                      <p:to>
                                        <p:strVal val="visible"/>
                                      </p:to>
                                    </p:set>
                                    <p:anim calcmode="lin" valueType="num">
                                      <p:cBhvr>
                                        <p:cTn id="44" dur="500" fill="hold"/>
                                        <p:tgtEl>
                                          <p:spTgt spid="4"/>
                                        </p:tgtEl>
                                        <p:attrNameLst>
                                          <p:attrName>ppt_w</p:attrName>
                                        </p:attrNameLst>
                                      </p:cBhvr>
                                      <p:tavLst>
                                        <p:tav tm="0">
                                          <p:val>
                                            <p:fltVal val="0"/>
                                          </p:val>
                                        </p:tav>
                                        <p:tav tm="100000">
                                          <p:val>
                                            <p:strVal val="#ppt_w"/>
                                          </p:val>
                                        </p:tav>
                                      </p:tavLst>
                                    </p:anim>
                                    <p:anim calcmode="lin" valueType="num">
                                      <p:cBhvr>
                                        <p:cTn id="45" dur="500" fill="hold"/>
                                        <p:tgtEl>
                                          <p:spTgt spid="4"/>
                                        </p:tgtEl>
                                        <p:attrNameLst>
                                          <p:attrName>ppt_h</p:attrName>
                                        </p:attrNameLst>
                                      </p:cBhvr>
                                      <p:tavLst>
                                        <p:tav tm="0">
                                          <p:val>
                                            <p:fltVal val="0"/>
                                          </p:val>
                                        </p:tav>
                                        <p:tav tm="100000">
                                          <p:val>
                                            <p:strVal val="#ppt_h"/>
                                          </p:val>
                                        </p:tav>
                                      </p:tavLst>
                                    </p:anim>
                                    <p:animEffect transition="in" filter="fade">
                                      <p:cBhvr>
                                        <p:cTn id="4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P spid="10" grpId="0" bldLvl="0" animBg="1"/>
      <p:bldP spid="13" grpId="0" bldLvl="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References &amp; Inspiration</a:t>
            </a:r>
            <a:endParaRPr lang="zh-CN" altLang="en-US" sz="2800" spc="250" dirty="0">
              <a:solidFill>
                <a:schemeClr val="bg1"/>
              </a:solidFill>
              <a:uFillTx/>
              <a:latin typeface="卓健橄榄简体" panose="00000506000000000000" charset="-120"/>
              <a:ea typeface="卓健橄榄简体" panose="00000506000000000000" charset="-120"/>
              <a:cs typeface="汉仪旗黑-55简" panose="00020600040101010101" charset="-128"/>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sp>
        <p:nvSpPr>
          <p:cNvPr id="2" name="文本框 1"/>
          <p:cNvSpPr txBox="1"/>
          <p:nvPr/>
        </p:nvSpPr>
        <p:spPr>
          <a:xfrm>
            <a:off x="489585" y="1337310"/>
            <a:ext cx="7200900" cy="4799965"/>
          </a:xfrm>
          <a:prstGeom prst="rect">
            <a:avLst/>
          </a:prstGeom>
          <a:noFill/>
        </p:spPr>
        <p:txBody>
          <a:bodyPr wrap="square" rtlCol="0">
            <a:spAutoFit/>
          </a:bodyPr>
          <a:p>
            <a:pPr algn="just"/>
            <a:r>
              <a:rPr lang="en-US" altLang="zh-CN">
                <a:solidFill>
                  <a:schemeClr val="bg1"/>
                </a:solidFill>
              </a:rPr>
              <a:t>Blade Runner 2049 </a:t>
            </a:r>
            <a:endParaRPr lang="en-US" altLang="zh-CN">
              <a:solidFill>
                <a:schemeClr val="bg1"/>
              </a:solidFill>
            </a:endParaRPr>
          </a:p>
          <a:p>
            <a:pPr algn="just"/>
            <a:r>
              <a:rPr lang="en-US" altLang="zh-CN">
                <a:solidFill>
                  <a:schemeClr val="bg1"/>
                </a:solidFill>
              </a:rPr>
              <a:t>When creating the future city, this movie aggressively references Blade Runner 2049’s spatial imagery of a ‘hierarchical city’. The film’s cold industrial architecture, its thick airy textures, its minimalist urban colour palette combine to create a social space that is highly technological but has lost its human warmth. The Realm of the Soul plays on this visual hierarchy – employing grey-blue and metallic shades for the experimental facilities on the upper floors while grey and brown hues communicate the biological sanctuaries on the lower levels and enforcing a spatial contrast between anthropocentrism and the idea of biological symbiosis. </a:t>
            </a:r>
            <a:endParaRPr lang="en-US" altLang="zh-CN">
              <a:solidFill>
                <a:schemeClr val="bg1"/>
              </a:solidFill>
            </a:endParaRPr>
          </a:p>
          <a:p>
            <a:pPr algn="just"/>
            <a:endParaRPr lang="en-US" altLang="zh-CN">
              <a:solidFill>
                <a:schemeClr val="bg1"/>
              </a:solidFill>
            </a:endParaRPr>
          </a:p>
          <a:p>
            <a:pPr algn="just"/>
            <a:r>
              <a:rPr lang="en-US" altLang="zh-CN">
                <a:solidFill>
                  <a:schemeClr val="bg1"/>
                </a:solidFill>
              </a:rPr>
              <a:t>Moreover, the pacing and lighting of the film was also influenced by Blade Runner 2049, namely the use of slow long shots and low light to reinforce the characters' loneliness and hopelessness of their fate, this technique is continued from the image of Emma and Artoo's emotional relationship.</a:t>
            </a:r>
            <a:endParaRPr lang="en-US" altLang="zh-CN">
              <a:solidFill>
                <a:schemeClr val="bg1"/>
              </a:solidFill>
            </a:endParaRPr>
          </a:p>
        </p:txBody>
      </p:sp>
      <p:pic>
        <p:nvPicPr>
          <p:cNvPr id="3" name="图片 2" descr="455412648665f69cb015ae04140b7516"/>
          <p:cNvPicPr>
            <a:picLocks noChangeAspect="1"/>
          </p:cNvPicPr>
          <p:nvPr/>
        </p:nvPicPr>
        <p:blipFill>
          <a:blip r:embed="rId12"/>
          <a:stretch>
            <a:fillRect/>
          </a:stretch>
        </p:blipFill>
        <p:spPr>
          <a:xfrm>
            <a:off x="7836535" y="504190"/>
            <a:ext cx="3794760" cy="5848985"/>
          </a:xfrm>
          <a:prstGeom prst="rect">
            <a:avLst/>
          </a:prstGeom>
        </p:spPr>
      </p:pic>
    </p:spTree>
    <p:custDataLst>
      <p:tags r:id="rId13"/>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953135"/>
          </a:xfrm>
          <a:prstGeom prst="rect">
            <a:avLst/>
          </a:prstGeom>
          <a:noFill/>
        </p:spPr>
        <p:txBody>
          <a:bodyPr wrap="square" rtlCol="0">
            <a:spAutoFit/>
          </a:bodyPr>
          <a:p>
            <a:r>
              <a:rPr lang="en-US" altLang="zh-CN" sz="2800" spc="230">
                <a:solidFill>
                  <a:schemeClr val="bg1"/>
                </a:solidFill>
                <a:uFillTx/>
                <a:latin typeface="+mj-lt"/>
                <a:ea typeface="汉仪雅酷黑-65J" panose="00020600040101010101" charset="-122"/>
                <a:cs typeface="+mj-lt"/>
                <a:sym typeface="+mn-ea"/>
              </a:rPr>
              <a:t>References &amp; Inspiration</a:t>
            </a:r>
            <a:endParaRPr lang="zh-CN" altLang="en-US" sz="2800" spc="250" dirty="0">
              <a:solidFill>
                <a:schemeClr val="bg1"/>
              </a:solidFill>
              <a:uFillTx/>
              <a:latin typeface="卓健橄榄简体" panose="00000506000000000000" charset="-120"/>
              <a:ea typeface="卓健橄榄简体" panose="00000506000000000000" charset="-120"/>
              <a:cs typeface="汉仪旗黑-55简" panose="00020600040101010101" charset="-128"/>
              <a:sym typeface="+mn-ea"/>
            </a:endParaRPr>
          </a:p>
          <a:p>
            <a:endParaRPr lang="zh-CN" altLang="zh-CN"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sp>
        <p:nvSpPr>
          <p:cNvPr id="2" name="文本框 1"/>
          <p:cNvSpPr txBox="1"/>
          <p:nvPr/>
        </p:nvSpPr>
        <p:spPr>
          <a:xfrm>
            <a:off x="489585" y="1337310"/>
            <a:ext cx="7200900" cy="3692525"/>
          </a:xfrm>
          <a:prstGeom prst="rect">
            <a:avLst/>
          </a:prstGeom>
          <a:noFill/>
        </p:spPr>
        <p:txBody>
          <a:bodyPr wrap="square" rtlCol="0">
            <a:spAutoFit/>
          </a:bodyPr>
          <a:p>
            <a:pPr algn="just"/>
            <a:r>
              <a:rPr lang="en-US" altLang="zh-CN">
                <a:solidFill>
                  <a:schemeClr val="bg1"/>
                </a:solidFill>
              </a:rPr>
              <a:t>Love, Death &amp; Robots </a:t>
            </a:r>
            <a:endParaRPr lang="en-US" altLang="zh-CN">
              <a:solidFill>
                <a:schemeClr val="bg1"/>
              </a:solidFill>
            </a:endParaRPr>
          </a:p>
          <a:p>
            <a:pPr algn="just"/>
            <a:r>
              <a:rPr lang="en-US" altLang="zh-CN">
                <a:solidFill>
                  <a:schemeClr val="bg1"/>
                </a:solidFill>
              </a:rPr>
              <a:t>Love, Death &amp; Robots is already known for being short and snappy in its storytelling and diverse in its visual storytelling approach, and it’s particularly inspired in the bionic genre. The world of souls is inspired by the ‘awakening of intelligent life’, and is most obviously illustrated in the creation of the character Artoo: a ‘being’ whose body is constructed half of metal parts and half of flexible skin, and who has human emotions. This ‘life form in the cracks’ the visual inspiration comes Love, Death &amp; Robots bionic characters and the emotional aspects of real pets, which was recreated. </a:t>
            </a:r>
            <a:endParaRPr lang="en-US" altLang="zh-CN">
              <a:solidFill>
                <a:schemeClr val="bg1"/>
              </a:solidFill>
            </a:endParaRPr>
          </a:p>
          <a:p>
            <a:pPr algn="just"/>
            <a:endParaRPr lang="en-US" altLang="zh-CN">
              <a:solidFill>
                <a:schemeClr val="bg1"/>
              </a:solidFill>
            </a:endParaRPr>
          </a:p>
          <a:p>
            <a:pPr algn="just"/>
            <a:r>
              <a:rPr lang="en-US" altLang="zh-CN">
                <a:solidFill>
                  <a:schemeClr val="bg1"/>
                </a:solidFill>
              </a:rPr>
              <a:t>And the “self-awareness” of the bionic beings in the microfilm is The expression of life perception” of intelligent animals in the film”.</a:t>
            </a:r>
            <a:endParaRPr lang="en-US" altLang="zh-CN">
              <a:solidFill>
                <a:schemeClr val="bg1"/>
              </a:solidFill>
            </a:endParaRPr>
          </a:p>
        </p:txBody>
      </p:sp>
      <p:pic>
        <p:nvPicPr>
          <p:cNvPr id="4" name="图片 3" descr="OIP (2)"/>
          <p:cNvPicPr>
            <a:picLocks noChangeAspect="1"/>
          </p:cNvPicPr>
          <p:nvPr/>
        </p:nvPicPr>
        <p:blipFill>
          <a:blip r:embed="rId12"/>
          <a:stretch>
            <a:fillRect/>
          </a:stretch>
        </p:blipFill>
        <p:spPr>
          <a:xfrm>
            <a:off x="7690485" y="375920"/>
            <a:ext cx="4184015" cy="6196965"/>
          </a:xfrm>
          <a:prstGeom prst="rect">
            <a:avLst/>
          </a:prstGeom>
        </p:spPr>
      </p:pic>
    </p:spTree>
    <p:custDataLst>
      <p:tags r:id="rId13"/>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43" name="图片 42" descr="78"/>
          <p:cNvPicPr>
            <a:picLocks noChangeAspect="1"/>
          </p:cNvPicPr>
          <p:nvPr>
            <p:custDataLst>
              <p:tags r:id="rId2"/>
            </p:custDataLst>
          </p:nvPr>
        </p:nvPicPr>
        <p:blipFill>
          <a:blip r:embed="rId3"/>
          <a:stretch>
            <a:fillRect/>
          </a:stretch>
        </p:blipFill>
        <p:spPr>
          <a:xfrm>
            <a:off x="0" y="5964555"/>
            <a:ext cx="1386840" cy="893445"/>
          </a:xfrm>
          <a:prstGeom prst="rect">
            <a:avLst/>
          </a:prstGeom>
        </p:spPr>
      </p:pic>
      <p:pic>
        <p:nvPicPr>
          <p:cNvPr id="46" name="图片 45" descr="77"/>
          <p:cNvPicPr>
            <a:picLocks noChangeAspect="1"/>
          </p:cNvPicPr>
          <p:nvPr>
            <p:custDataLst>
              <p:tags r:id="rId4"/>
            </p:custDataLst>
          </p:nvPr>
        </p:nvPicPr>
        <p:blipFill>
          <a:blip r:embed="rId5"/>
          <a:stretch>
            <a:fillRect/>
          </a:stretch>
        </p:blipFill>
        <p:spPr>
          <a:xfrm>
            <a:off x="9865995" y="661035"/>
            <a:ext cx="676275" cy="676275"/>
          </a:xfrm>
          <a:prstGeom prst="rect">
            <a:avLst/>
          </a:prstGeom>
        </p:spPr>
      </p:pic>
      <p:sp>
        <p:nvSpPr>
          <p:cNvPr id="33" name="文本框 32"/>
          <p:cNvSpPr txBox="1"/>
          <p:nvPr/>
        </p:nvSpPr>
        <p:spPr>
          <a:xfrm>
            <a:off x="652780" y="375920"/>
            <a:ext cx="7928610" cy="521970"/>
          </a:xfrm>
          <a:prstGeom prst="rect">
            <a:avLst/>
          </a:prstGeom>
          <a:noFill/>
        </p:spPr>
        <p:txBody>
          <a:bodyPr wrap="square" rtlCol="0">
            <a:spAutoFit/>
          </a:bodyPr>
          <a:p>
            <a:r>
              <a:rPr lang="en-US" sz="2800" spc="230">
                <a:solidFill>
                  <a:schemeClr val="bg1"/>
                </a:solidFill>
                <a:uFillTx/>
                <a:latin typeface="+mj-lt"/>
                <a:ea typeface="汉仪雅酷黑-65J" panose="00020600040101010101" charset="-122"/>
                <a:cs typeface="+mj-lt"/>
                <a:sym typeface="+mn-ea"/>
              </a:rPr>
              <a:t>File Link</a:t>
            </a:r>
            <a:endParaRPr lang="en-US" sz="2800" spc="200">
              <a:solidFill>
                <a:srgbClr val="86F3FA"/>
              </a:solidFill>
              <a:latin typeface="卓健橄榄简体" panose="00000506000000000000" charset="-120"/>
              <a:ea typeface="卓健橄榄简体" panose="00000506000000000000" charset="-120"/>
            </a:endParaRPr>
          </a:p>
        </p:txBody>
      </p:sp>
      <p:sp>
        <p:nvSpPr>
          <p:cNvPr id="35" name="文本框 34"/>
          <p:cNvSpPr/>
          <p:nvPr/>
        </p:nvSpPr>
        <p:spPr>
          <a:xfrm>
            <a:off x="1552575" y="3987165"/>
            <a:ext cx="9871710" cy="435610"/>
          </a:xfrm>
          <a:prstGeom prst="rect">
            <a:avLst/>
          </a:prstGeom>
        </p:spPr>
        <p:txBody>
          <a:bodyPr wrap="square">
            <a:spAutoFit/>
          </a:bodyPr>
          <a:p>
            <a:pPr algn="just">
              <a:lnSpc>
                <a:spcPct val="160000"/>
              </a:lnSpc>
            </a:pPr>
            <a:endParaRPr lang="en-US" altLang="zh-CN" sz="1400" spc="200" noProof="0" dirty="0">
              <a:ln>
                <a:noFill/>
              </a:ln>
              <a:solidFill>
                <a:schemeClr val="bg1"/>
              </a:solidFill>
              <a:effectLst/>
              <a:uLnTx/>
              <a:uFillTx/>
              <a:ea typeface="江城正义体 300W" panose="020B0300000000000000" charset="-122"/>
              <a:cs typeface="+mn-lt"/>
            </a:endParaRPr>
          </a:p>
        </p:txBody>
      </p:sp>
      <p:pic>
        <p:nvPicPr>
          <p:cNvPr id="47" name="图片 46" descr="76"/>
          <p:cNvPicPr>
            <a:picLocks noChangeAspect="1"/>
          </p:cNvPicPr>
          <p:nvPr>
            <p:custDataLst>
              <p:tags r:id="rId6"/>
            </p:custDataLst>
          </p:nvPr>
        </p:nvPicPr>
        <p:blipFill>
          <a:blip r:embed="rId7"/>
          <a:stretch>
            <a:fillRect/>
          </a:stretch>
        </p:blipFill>
        <p:spPr>
          <a:xfrm>
            <a:off x="-1270" y="356235"/>
            <a:ext cx="721995" cy="1398905"/>
          </a:xfrm>
          <a:prstGeom prst="rect">
            <a:avLst/>
          </a:prstGeom>
        </p:spPr>
      </p:pic>
      <p:pic>
        <p:nvPicPr>
          <p:cNvPr id="48" name="图片 47" descr="74"/>
          <p:cNvPicPr>
            <a:picLocks noChangeAspect="1"/>
          </p:cNvPicPr>
          <p:nvPr>
            <p:custDataLst>
              <p:tags r:id="rId8"/>
            </p:custDataLst>
          </p:nvPr>
        </p:nvPicPr>
        <p:blipFill>
          <a:blip r:embed="rId9"/>
          <a:srcRect r="27835"/>
          <a:stretch>
            <a:fillRect/>
          </a:stretch>
        </p:blipFill>
        <p:spPr>
          <a:xfrm>
            <a:off x="11424285" y="1205865"/>
            <a:ext cx="767715" cy="1068070"/>
          </a:xfrm>
          <a:prstGeom prst="rect">
            <a:avLst/>
          </a:prstGeom>
        </p:spPr>
      </p:pic>
      <p:pic>
        <p:nvPicPr>
          <p:cNvPr id="52" name="图片 51" descr="75"/>
          <p:cNvPicPr>
            <a:picLocks noChangeAspect="1"/>
          </p:cNvPicPr>
          <p:nvPr>
            <p:custDataLst>
              <p:tags r:id="rId10"/>
            </p:custDataLst>
          </p:nvPr>
        </p:nvPicPr>
        <p:blipFill>
          <a:blip r:embed="rId11"/>
          <a:srcRect r="14637" b="23375"/>
          <a:stretch>
            <a:fillRect/>
          </a:stretch>
        </p:blipFill>
        <p:spPr>
          <a:xfrm>
            <a:off x="8379460" y="4940300"/>
            <a:ext cx="3812540" cy="1917700"/>
          </a:xfrm>
          <a:prstGeom prst="rect">
            <a:avLst/>
          </a:prstGeom>
        </p:spPr>
      </p:pic>
      <p:sp>
        <p:nvSpPr>
          <p:cNvPr id="2" name="文本框 1"/>
          <p:cNvSpPr txBox="1"/>
          <p:nvPr/>
        </p:nvSpPr>
        <p:spPr>
          <a:xfrm>
            <a:off x="489585" y="1337310"/>
            <a:ext cx="11356975" cy="1198880"/>
          </a:xfrm>
          <a:prstGeom prst="rect">
            <a:avLst/>
          </a:prstGeom>
          <a:noFill/>
        </p:spPr>
        <p:txBody>
          <a:bodyPr wrap="square" rtlCol="0">
            <a:spAutoFit/>
          </a:bodyPr>
          <a:p>
            <a:pPr algn="l"/>
            <a:r>
              <a:rPr lang="en-US" altLang="zh-CN" sz="2400">
                <a:solidFill>
                  <a:schemeClr val="bg1"/>
                </a:solidFill>
              </a:rPr>
              <a:t>https://uowtsd-my.sharepoint.com/:f:/g/personal/2121979_student_uwtsd_ac_uk/EhItT8pSYJFFoX0Bk02CqBsBKRrzYtt_XvgbMKGhUU7abQ?e=9TiAKh</a:t>
            </a:r>
            <a:endParaRPr lang="en-US" altLang="zh-CN" sz="2400">
              <a:solidFill>
                <a:schemeClr val="bg1"/>
              </a:solidFill>
            </a:endParaRPr>
          </a:p>
        </p:txBody>
      </p:sp>
    </p:spTree>
    <p:custDataLst>
      <p:tags r:id="rId12"/>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 calcmode="lin" valueType="num">
                                      <p:cBhvr additive="base">
                                        <p:cTn id="11" dur="500" fill="hold"/>
                                        <p:tgtEl>
                                          <p:spTgt spid="47"/>
                                        </p:tgtEl>
                                        <p:attrNameLst>
                                          <p:attrName>ppt_x</p:attrName>
                                        </p:attrNameLst>
                                      </p:cBhvr>
                                      <p:tavLst>
                                        <p:tav tm="0">
                                          <p:val>
                                            <p:strVal val="0-#ppt_w/2"/>
                                          </p:val>
                                        </p:tav>
                                        <p:tav tm="100000">
                                          <p:val>
                                            <p:strVal val="#ppt_x"/>
                                          </p:val>
                                        </p:tav>
                                      </p:tavLst>
                                    </p:anim>
                                    <p:anim calcmode="lin" valueType="num">
                                      <p:cBhvr additive="base">
                                        <p:cTn id="12" dur="500" fill="hold"/>
                                        <p:tgtEl>
                                          <p:spTgt spid="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1+#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p:cTn id="19" dur="500" fill="hold"/>
                                        <p:tgtEl>
                                          <p:spTgt spid="46"/>
                                        </p:tgtEl>
                                        <p:attrNameLst>
                                          <p:attrName>ppt_w</p:attrName>
                                        </p:attrNameLst>
                                      </p:cBhvr>
                                      <p:tavLst>
                                        <p:tav tm="0">
                                          <p:val>
                                            <p:fltVal val="0"/>
                                          </p:val>
                                        </p:tav>
                                        <p:tav tm="100000">
                                          <p:val>
                                            <p:strVal val="#ppt_w"/>
                                          </p:val>
                                        </p:tav>
                                      </p:tavLst>
                                    </p:anim>
                                    <p:anim calcmode="lin" valueType="num">
                                      <p:cBhvr>
                                        <p:cTn id="20" dur="500" fill="hold"/>
                                        <p:tgtEl>
                                          <p:spTgt spid="46"/>
                                        </p:tgtEl>
                                        <p:attrNameLst>
                                          <p:attrName>ppt_h</p:attrName>
                                        </p:attrNameLst>
                                      </p:cBhvr>
                                      <p:tavLst>
                                        <p:tav tm="0">
                                          <p:val>
                                            <p:fltVal val="0"/>
                                          </p:val>
                                        </p:tav>
                                        <p:tav tm="100000">
                                          <p:val>
                                            <p:strVal val="#ppt_h"/>
                                          </p:val>
                                        </p:tav>
                                      </p:tavLst>
                                    </p:anim>
                                    <p:animEffect transition="in" filter="fade">
                                      <p:cBhvr>
                                        <p:cTn id="21" dur="500"/>
                                        <p:tgtEl>
                                          <p:spTgt spid="46"/>
                                        </p:tgtEl>
                                      </p:cBhvr>
                                    </p:animEffect>
                                  </p:childTnLst>
                                </p:cTn>
                              </p:par>
                            </p:childTnLst>
                          </p:cTn>
                        </p:par>
                        <p:par>
                          <p:cTn id="22" fill="hold">
                            <p:stCondLst>
                              <p:cond delay="500"/>
                            </p:stCondLst>
                            <p:childTnLst>
                              <p:par>
                                <p:cTn id="23" presetID="2" presetClass="entr" presetSubtype="2"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additive="base">
                                        <p:cTn id="25" dur="500" fill="hold"/>
                                        <p:tgtEl>
                                          <p:spTgt spid="52"/>
                                        </p:tgtEl>
                                        <p:attrNameLst>
                                          <p:attrName>ppt_x</p:attrName>
                                        </p:attrNameLst>
                                      </p:cBhvr>
                                      <p:tavLst>
                                        <p:tav tm="0">
                                          <p:val>
                                            <p:strVal val="1+#ppt_w/2"/>
                                          </p:val>
                                        </p:tav>
                                        <p:tav tm="100000">
                                          <p:val>
                                            <p:strVal val="#ppt_x"/>
                                          </p:val>
                                        </p:tav>
                                      </p:tavLst>
                                    </p:anim>
                                    <p:anim calcmode="lin" valueType="num">
                                      <p:cBhvr additive="base">
                                        <p:cTn id="26" dur="500" fill="hold"/>
                                        <p:tgtEl>
                                          <p:spTgt spid="52"/>
                                        </p:tgtEl>
                                        <p:attrNameLst>
                                          <p:attrName>ppt_y</p:attrName>
                                        </p:attrNameLst>
                                      </p:cBhvr>
                                      <p:tavLst>
                                        <p:tav tm="0">
                                          <p:val>
                                            <p:strVal val="#ppt_y"/>
                                          </p:val>
                                        </p:tav>
                                        <p:tav tm="100000">
                                          <p:val>
                                            <p:strVal val="#ppt_y"/>
                                          </p:val>
                                        </p:tav>
                                      </p:tavLst>
                                    </p:anim>
                                  </p:childTnLst>
                                </p:cTn>
                              </p:par>
                            </p:childTnLst>
                          </p:cTn>
                        </p:par>
                        <p:par>
                          <p:cTn id="27" fill="hold">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wipe(left)">
                                      <p:cBhvr>
                                        <p:cTn id="3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30" name="圆角矩形 29"/>
          <p:cNvSpPr/>
          <p:nvPr>
            <p:custDataLst>
              <p:tags r:id="rId2"/>
            </p:custDataLst>
          </p:nvPr>
        </p:nvSpPr>
        <p:spPr>
          <a:xfrm>
            <a:off x="3263265" y="4229100"/>
            <a:ext cx="2628900" cy="407670"/>
          </a:xfrm>
          <a:prstGeom prst="roundRect">
            <a:avLst>
              <a:gd name="adj" fmla="val 50000"/>
            </a:avLst>
          </a:prstGeom>
          <a:solidFill>
            <a:srgbClr val="77EF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49" name="图片 48" descr="75"/>
          <p:cNvPicPr>
            <a:picLocks noChangeAspect="1"/>
          </p:cNvPicPr>
          <p:nvPr>
            <p:custDataLst>
              <p:tags r:id="rId3"/>
            </p:custDataLst>
          </p:nvPr>
        </p:nvPicPr>
        <p:blipFill>
          <a:blip r:embed="rId4"/>
          <a:srcRect r="14637" b="23375"/>
          <a:stretch>
            <a:fillRect/>
          </a:stretch>
        </p:blipFill>
        <p:spPr>
          <a:xfrm>
            <a:off x="5196205" y="3337560"/>
            <a:ext cx="6995795" cy="3520440"/>
          </a:xfrm>
          <a:prstGeom prst="rect">
            <a:avLst/>
          </a:prstGeom>
        </p:spPr>
      </p:pic>
      <p:sp>
        <p:nvSpPr>
          <p:cNvPr id="31" name="文本框 14"/>
          <p:cNvSpPr txBox="1"/>
          <p:nvPr>
            <p:custDataLst>
              <p:tags r:id="rId5"/>
            </p:custDataLst>
          </p:nvPr>
        </p:nvSpPr>
        <p:spPr>
          <a:xfrm>
            <a:off x="3040380" y="4266565"/>
            <a:ext cx="3085465" cy="33718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dirty="0">
                <a:solidFill>
                  <a:srgbClr val="1A1D25"/>
                </a:solidFill>
                <a:latin typeface="汉仪旗黑-55简" panose="00020600040101010101" charset="-128"/>
                <a:ea typeface="汉仪旗黑-55简" panose="00020600040101010101" charset="-128"/>
                <a:cs typeface="汉仪旗黑-55简" panose="00020600040101010101" charset="-128"/>
                <a:sym typeface="思源黑体" panose="020B0500000000000000" pitchFamily="34" charset="-122"/>
              </a:rPr>
              <a:t> </a:t>
            </a:r>
            <a:r>
              <a:rPr lang="zh-CN" altLang="en-US"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 </a:t>
            </a:r>
            <a:r>
              <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Producer</a:t>
            </a:r>
            <a:r>
              <a:rPr lang="zh-CN" altLang="en-US"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a:t>
            </a:r>
            <a:r>
              <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Zhongyi Cong</a:t>
            </a:r>
            <a:endParaRPr lang="zh-CN" altLang="en-US"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endParaRPr>
          </a:p>
        </p:txBody>
      </p:sp>
      <p:sp>
        <p:nvSpPr>
          <p:cNvPr id="33" name="圆角矩形 32"/>
          <p:cNvSpPr/>
          <p:nvPr>
            <p:custDataLst>
              <p:tags r:id="rId6"/>
            </p:custDataLst>
          </p:nvPr>
        </p:nvSpPr>
        <p:spPr>
          <a:xfrm>
            <a:off x="6260465" y="4231005"/>
            <a:ext cx="2000250" cy="407670"/>
          </a:xfrm>
          <a:prstGeom prst="roundRect">
            <a:avLst>
              <a:gd name="adj" fmla="val 50000"/>
            </a:avLst>
          </a:prstGeom>
          <a:solidFill>
            <a:srgbClr val="77EF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4" name="文本框 14"/>
          <p:cNvSpPr txBox="1"/>
          <p:nvPr>
            <p:custDataLst>
              <p:tags r:id="rId7"/>
            </p:custDataLst>
          </p:nvPr>
        </p:nvSpPr>
        <p:spPr>
          <a:xfrm>
            <a:off x="6125845" y="4266565"/>
            <a:ext cx="2268855" cy="33718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Tutor</a:t>
            </a:r>
            <a:r>
              <a:rPr lang="zh-CN" altLang="en-US"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a:t>
            </a:r>
            <a:r>
              <a:rPr lang="en-US" altLang="zh-CN" sz="1600" dirty="0">
                <a:solidFill>
                  <a:srgbClr val="1A1D25"/>
                </a:solidFill>
                <a:latin typeface="江城正义体 300W" panose="020B0300000000000000" charset="-122"/>
                <a:ea typeface="江城正义体 300W" panose="020B0300000000000000" charset="-122"/>
                <a:cs typeface="江城正义体 300W" panose="020B0300000000000000" charset="-122"/>
                <a:sym typeface="思源黑体" panose="020B0500000000000000" pitchFamily="34" charset="-122"/>
              </a:rPr>
              <a:t>Philip Organ</a:t>
            </a:r>
            <a:endParaRPr lang="zh-CN" altLang="en-US" sz="1600" dirty="0">
              <a:solidFill>
                <a:srgbClr val="1A1D25"/>
              </a:solidFill>
              <a:latin typeface="汉仪旗黑-55简" panose="00020600040101010101" charset="-128"/>
              <a:ea typeface="汉仪旗黑-55简" panose="00020600040101010101" charset="-128"/>
              <a:cs typeface="汉仪旗黑-55简" panose="00020600040101010101" charset="-128"/>
              <a:sym typeface="思源黑体" panose="020B0500000000000000" pitchFamily="34" charset="-122"/>
            </a:endParaRPr>
          </a:p>
        </p:txBody>
      </p:sp>
      <p:sp>
        <p:nvSpPr>
          <p:cNvPr id="35" name="文本框 34"/>
          <p:cNvSpPr txBox="1"/>
          <p:nvPr>
            <p:custDataLst>
              <p:tags r:id="rId8"/>
            </p:custDataLst>
          </p:nvPr>
        </p:nvSpPr>
        <p:spPr>
          <a:xfrm>
            <a:off x="2485390" y="2731135"/>
            <a:ext cx="7221220" cy="1322070"/>
          </a:xfrm>
          <a:prstGeom prst="rect">
            <a:avLst/>
          </a:prstGeom>
          <a:noFill/>
        </p:spPr>
        <p:txBody>
          <a:bodyPr wrap="square">
            <a:spAutoFit/>
          </a:bodyPr>
          <a:lstStyle/>
          <a:p>
            <a:pPr algn="ctr"/>
            <a:r>
              <a:rPr lang="en-US" altLang="zh-CN" sz="4000" spc="400">
                <a:solidFill>
                  <a:schemeClr val="bg1"/>
                </a:solidFill>
                <a:uFillTx/>
                <a:latin typeface="卓健橄榄简体" panose="00000506000000000000" charset="-120"/>
                <a:ea typeface="卓健橄榄简体" panose="00000506000000000000" charset="-120"/>
                <a:sym typeface="+mn-ea"/>
              </a:rPr>
              <a:t>THANK YOU FOR WATCHING</a:t>
            </a:r>
            <a:endParaRPr lang="en-US" altLang="zh-CN" sz="4000" spc="400">
              <a:solidFill>
                <a:schemeClr val="bg1"/>
              </a:solidFill>
              <a:uFillTx/>
              <a:latin typeface="卓健橄榄简体" panose="00000506000000000000" charset="-120"/>
              <a:ea typeface="卓健橄榄简体" panose="00000506000000000000" charset="-120"/>
              <a:sym typeface="+mn-ea"/>
            </a:endParaRPr>
          </a:p>
        </p:txBody>
      </p:sp>
      <p:pic>
        <p:nvPicPr>
          <p:cNvPr id="43" name="图片 42" descr="78"/>
          <p:cNvPicPr>
            <a:picLocks noChangeAspect="1"/>
          </p:cNvPicPr>
          <p:nvPr>
            <p:custDataLst>
              <p:tags r:id="rId9"/>
            </p:custDataLst>
          </p:nvPr>
        </p:nvPicPr>
        <p:blipFill>
          <a:blip r:embed="rId10"/>
          <a:stretch>
            <a:fillRect/>
          </a:stretch>
        </p:blipFill>
        <p:spPr>
          <a:xfrm>
            <a:off x="0" y="5527040"/>
            <a:ext cx="2065655" cy="1330960"/>
          </a:xfrm>
          <a:prstGeom prst="rect">
            <a:avLst/>
          </a:prstGeom>
        </p:spPr>
      </p:pic>
      <p:pic>
        <p:nvPicPr>
          <p:cNvPr id="46" name="图片 45" descr="77"/>
          <p:cNvPicPr>
            <a:picLocks noChangeAspect="1"/>
          </p:cNvPicPr>
          <p:nvPr>
            <p:custDataLst>
              <p:tags r:id="rId11"/>
            </p:custDataLst>
          </p:nvPr>
        </p:nvPicPr>
        <p:blipFill>
          <a:blip r:embed="rId12"/>
          <a:stretch>
            <a:fillRect/>
          </a:stretch>
        </p:blipFill>
        <p:spPr>
          <a:xfrm>
            <a:off x="9865995" y="661035"/>
            <a:ext cx="676275" cy="676275"/>
          </a:xfrm>
          <a:prstGeom prst="rect">
            <a:avLst/>
          </a:prstGeom>
        </p:spPr>
      </p:pic>
      <p:pic>
        <p:nvPicPr>
          <p:cNvPr id="47" name="图片 46" descr="76"/>
          <p:cNvPicPr>
            <a:picLocks noChangeAspect="1"/>
          </p:cNvPicPr>
          <p:nvPr>
            <p:custDataLst>
              <p:tags r:id="rId13"/>
            </p:custDataLst>
          </p:nvPr>
        </p:nvPicPr>
        <p:blipFill>
          <a:blip r:embed="rId14"/>
          <a:stretch>
            <a:fillRect/>
          </a:stretch>
        </p:blipFill>
        <p:spPr>
          <a:xfrm>
            <a:off x="-1270" y="356235"/>
            <a:ext cx="721995" cy="1398905"/>
          </a:xfrm>
          <a:prstGeom prst="rect">
            <a:avLst/>
          </a:prstGeom>
        </p:spPr>
      </p:pic>
      <p:pic>
        <p:nvPicPr>
          <p:cNvPr id="48" name="图片 47" descr="74"/>
          <p:cNvPicPr>
            <a:picLocks noChangeAspect="1"/>
          </p:cNvPicPr>
          <p:nvPr>
            <p:custDataLst>
              <p:tags r:id="rId15"/>
            </p:custDataLst>
          </p:nvPr>
        </p:nvPicPr>
        <p:blipFill>
          <a:blip r:embed="rId16"/>
          <a:srcRect r="27835"/>
          <a:stretch>
            <a:fillRect/>
          </a:stretch>
        </p:blipFill>
        <p:spPr>
          <a:xfrm>
            <a:off x="11424285" y="1205865"/>
            <a:ext cx="767715" cy="1068070"/>
          </a:xfrm>
          <a:prstGeom prst="rect">
            <a:avLst/>
          </a:prstGeom>
        </p:spPr>
      </p:pic>
      <p:pic>
        <p:nvPicPr>
          <p:cNvPr id="3" name="图片 2" descr="77"/>
          <p:cNvPicPr>
            <a:picLocks noChangeAspect="1"/>
          </p:cNvPicPr>
          <p:nvPr/>
        </p:nvPicPr>
        <p:blipFill>
          <a:blip r:embed="rId17"/>
          <a:stretch>
            <a:fillRect/>
          </a:stretch>
        </p:blipFill>
        <p:spPr>
          <a:xfrm rot="2340000">
            <a:off x="693420" y="1226820"/>
            <a:ext cx="1062990" cy="1765300"/>
          </a:xfrm>
          <a:prstGeom prst="rect">
            <a:avLst/>
          </a:prstGeom>
        </p:spPr>
      </p:pic>
    </p:spTree>
    <p:custDataLst>
      <p:tags r:id="rId18"/>
    </p:custDataLst>
  </p:cSld>
  <p:clrMapOvr>
    <a:masterClrMapping/>
  </p:clrMapOvr>
  <p:timing>
    <p:tnLst>
      <p:par>
        <p:cTn id="1" dur="indefinite" restart="never" fill="hold" nodeType="tmRoot">
          <p:childTnLst>
            <p:seq concurrent="1"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additive="base">
                                        <p:cTn id="7" dur="500" fill="hold"/>
                                        <p:tgtEl>
                                          <p:spTgt spid="49"/>
                                        </p:tgtEl>
                                        <p:attrNameLst>
                                          <p:attrName>ppt_x</p:attrName>
                                        </p:attrNameLst>
                                      </p:cBhvr>
                                      <p:tavLst>
                                        <p:tav tm="0">
                                          <p:val>
                                            <p:strVal val="1+#ppt_w/2"/>
                                          </p:val>
                                        </p:tav>
                                        <p:tav tm="100000">
                                          <p:val>
                                            <p:strVal val="#ppt_x"/>
                                          </p:val>
                                        </p:tav>
                                      </p:tavLst>
                                    </p:anim>
                                    <p:anim calcmode="lin" valueType="num">
                                      <p:cBhvr additive="base">
                                        <p:cTn id="8" dur="500" fill="hold"/>
                                        <p:tgtEl>
                                          <p:spTgt spid="4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43"/>
                                        </p:tgtEl>
                                        <p:attrNameLst>
                                          <p:attrName>style.visibility</p:attrName>
                                        </p:attrNameLst>
                                      </p:cBhvr>
                                      <p:to>
                                        <p:strVal val="visible"/>
                                      </p:to>
                                    </p:set>
                                    <p:anim calcmode="lin" valueType="num">
                                      <p:cBhvr additive="base">
                                        <p:cTn id="12" dur="500" fill="hold"/>
                                        <p:tgtEl>
                                          <p:spTgt spid="43"/>
                                        </p:tgtEl>
                                        <p:attrNameLst>
                                          <p:attrName>ppt_x</p:attrName>
                                        </p:attrNameLst>
                                      </p:cBhvr>
                                      <p:tavLst>
                                        <p:tav tm="0">
                                          <p:val>
                                            <p:strVal val="#ppt_x"/>
                                          </p:val>
                                        </p:tav>
                                        <p:tav tm="100000">
                                          <p:val>
                                            <p:strVal val="#ppt_x"/>
                                          </p:val>
                                        </p:tav>
                                      </p:tavLst>
                                    </p:anim>
                                    <p:anim calcmode="lin" valueType="num">
                                      <p:cBhvr additive="base">
                                        <p:cTn id="13" dur="500" fill="hold"/>
                                        <p:tgtEl>
                                          <p:spTgt spid="43"/>
                                        </p:tgtEl>
                                        <p:attrNameLst>
                                          <p:attrName>ppt_y</p:attrName>
                                        </p:attrNameLst>
                                      </p:cBhvr>
                                      <p:tavLst>
                                        <p:tav tm="0">
                                          <p:val>
                                            <p:strVal val="1+#ppt_h/2"/>
                                          </p:val>
                                        </p:tav>
                                        <p:tav tm="100000">
                                          <p:val>
                                            <p:strVal val="#ppt_y"/>
                                          </p:val>
                                        </p:tav>
                                      </p:tavLst>
                                    </p:anim>
                                  </p:childTnLst>
                                </p:cTn>
                              </p:par>
                              <p:par>
                                <p:cTn id="14" presetID="2" presetClass="entr" presetSubtype="8" fill="hold" nodeType="withEffect">
                                  <p:stCondLst>
                                    <p:cond delay="0"/>
                                  </p:stCondLst>
                                  <p:childTnLst>
                                    <p:set>
                                      <p:cBhvr>
                                        <p:cTn id="15" dur="1" fill="hold">
                                          <p:stCondLst>
                                            <p:cond delay="0"/>
                                          </p:stCondLst>
                                        </p:cTn>
                                        <p:tgtEl>
                                          <p:spTgt spid="47"/>
                                        </p:tgtEl>
                                        <p:attrNameLst>
                                          <p:attrName>style.visibility</p:attrName>
                                        </p:attrNameLst>
                                      </p:cBhvr>
                                      <p:to>
                                        <p:strVal val="visible"/>
                                      </p:to>
                                    </p:set>
                                    <p:anim calcmode="lin" valueType="num">
                                      <p:cBhvr additive="base">
                                        <p:cTn id="16" dur="500" fill="hold"/>
                                        <p:tgtEl>
                                          <p:spTgt spid="47"/>
                                        </p:tgtEl>
                                        <p:attrNameLst>
                                          <p:attrName>ppt_x</p:attrName>
                                        </p:attrNameLst>
                                      </p:cBhvr>
                                      <p:tavLst>
                                        <p:tav tm="0">
                                          <p:val>
                                            <p:strVal val="0-#ppt_w/2"/>
                                          </p:val>
                                        </p:tav>
                                        <p:tav tm="100000">
                                          <p:val>
                                            <p:strVal val="#ppt_x"/>
                                          </p:val>
                                        </p:tav>
                                      </p:tavLst>
                                    </p:anim>
                                    <p:anim calcmode="lin" valueType="num">
                                      <p:cBhvr additive="base">
                                        <p:cTn id="17" dur="500" fill="hold"/>
                                        <p:tgtEl>
                                          <p:spTgt spid="47"/>
                                        </p:tgtEl>
                                        <p:attrNameLst>
                                          <p:attrName>ppt_y</p:attrName>
                                        </p:attrNameLst>
                                      </p:cBhvr>
                                      <p:tavLst>
                                        <p:tav tm="0">
                                          <p:val>
                                            <p:strVal val="#ppt_y"/>
                                          </p:val>
                                        </p:tav>
                                        <p:tav tm="100000">
                                          <p:val>
                                            <p:strVal val="#ppt_y"/>
                                          </p:val>
                                        </p:tav>
                                      </p:tavLst>
                                    </p:anim>
                                  </p:childTnLst>
                                </p:cTn>
                              </p:par>
                            </p:childTnLst>
                          </p:cTn>
                        </p:par>
                        <p:par>
                          <p:cTn id="18" fill="hold">
                            <p:stCondLst>
                              <p:cond delay="1000"/>
                            </p:stCondLst>
                            <p:childTnLst>
                              <p:par>
                                <p:cTn id="19" presetID="2" presetClass="entr" presetSubtype="2" fill="hold" nodeType="afterEffect">
                                  <p:stCondLst>
                                    <p:cond delay="0"/>
                                  </p:stCondLst>
                                  <p:childTnLst>
                                    <p:set>
                                      <p:cBhvr>
                                        <p:cTn id="20" dur="1" fill="hold">
                                          <p:stCondLst>
                                            <p:cond delay="0"/>
                                          </p:stCondLst>
                                        </p:cTn>
                                        <p:tgtEl>
                                          <p:spTgt spid="48"/>
                                        </p:tgtEl>
                                        <p:attrNameLst>
                                          <p:attrName>style.visibility</p:attrName>
                                        </p:attrNameLst>
                                      </p:cBhvr>
                                      <p:to>
                                        <p:strVal val="visible"/>
                                      </p:to>
                                    </p:set>
                                    <p:anim calcmode="lin" valueType="num">
                                      <p:cBhvr additive="base">
                                        <p:cTn id="21" dur="500" fill="hold"/>
                                        <p:tgtEl>
                                          <p:spTgt spid="48"/>
                                        </p:tgtEl>
                                        <p:attrNameLst>
                                          <p:attrName>ppt_x</p:attrName>
                                        </p:attrNameLst>
                                      </p:cBhvr>
                                      <p:tavLst>
                                        <p:tav tm="0">
                                          <p:val>
                                            <p:strVal val="1+#ppt_w/2"/>
                                          </p:val>
                                        </p:tav>
                                        <p:tav tm="100000">
                                          <p:val>
                                            <p:strVal val="#ppt_x"/>
                                          </p:val>
                                        </p:tav>
                                      </p:tavLst>
                                    </p:anim>
                                    <p:anim calcmode="lin" valueType="num">
                                      <p:cBhvr additive="base">
                                        <p:cTn id="22" dur="500" fill="hold"/>
                                        <p:tgtEl>
                                          <p:spTgt spid="48"/>
                                        </p:tgtEl>
                                        <p:attrNameLst>
                                          <p:attrName>ppt_y</p:attrName>
                                        </p:attrNameLst>
                                      </p:cBhvr>
                                      <p:tavLst>
                                        <p:tav tm="0">
                                          <p:val>
                                            <p:strVal val="#ppt_y"/>
                                          </p:val>
                                        </p:tav>
                                        <p:tav tm="100000">
                                          <p:val>
                                            <p:strVal val="#ppt_y"/>
                                          </p:val>
                                        </p:tav>
                                      </p:tavLst>
                                    </p:anim>
                                  </p:childTnLst>
                                </p:cTn>
                              </p:par>
                              <p:par>
                                <p:cTn id="23" presetID="53" presetClass="entr" presetSubtype="16" fill="hold" nodeType="withEffect">
                                  <p:stCondLst>
                                    <p:cond delay="0"/>
                                  </p:stCondLst>
                                  <p:childTnLst>
                                    <p:set>
                                      <p:cBhvr>
                                        <p:cTn id="24" dur="1" fill="hold">
                                          <p:stCondLst>
                                            <p:cond delay="0"/>
                                          </p:stCondLst>
                                        </p:cTn>
                                        <p:tgtEl>
                                          <p:spTgt spid="46"/>
                                        </p:tgtEl>
                                        <p:attrNameLst>
                                          <p:attrName>style.visibility</p:attrName>
                                        </p:attrNameLst>
                                      </p:cBhvr>
                                      <p:to>
                                        <p:strVal val="visible"/>
                                      </p:to>
                                    </p:set>
                                    <p:anim calcmode="lin" valueType="num">
                                      <p:cBhvr>
                                        <p:cTn id="25" dur="500" fill="hold"/>
                                        <p:tgtEl>
                                          <p:spTgt spid="46"/>
                                        </p:tgtEl>
                                        <p:attrNameLst>
                                          <p:attrName>ppt_w</p:attrName>
                                        </p:attrNameLst>
                                      </p:cBhvr>
                                      <p:tavLst>
                                        <p:tav tm="0">
                                          <p:val>
                                            <p:fltVal val="0"/>
                                          </p:val>
                                        </p:tav>
                                        <p:tav tm="100000">
                                          <p:val>
                                            <p:strVal val="#ppt_w"/>
                                          </p:val>
                                        </p:tav>
                                      </p:tavLst>
                                    </p:anim>
                                    <p:anim calcmode="lin" valueType="num">
                                      <p:cBhvr>
                                        <p:cTn id="26" dur="500" fill="hold"/>
                                        <p:tgtEl>
                                          <p:spTgt spid="46"/>
                                        </p:tgtEl>
                                        <p:attrNameLst>
                                          <p:attrName>ppt_h</p:attrName>
                                        </p:attrNameLst>
                                      </p:cBhvr>
                                      <p:tavLst>
                                        <p:tav tm="0">
                                          <p:val>
                                            <p:fltVal val="0"/>
                                          </p:val>
                                        </p:tav>
                                        <p:tav tm="100000">
                                          <p:val>
                                            <p:strVal val="#ppt_h"/>
                                          </p:val>
                                        </p:tav>
                                      </p:tavLst>
                                    </p:anim>
                                    <p:animEffect transition="in" filter="fade">
                                      <p:cBhvr>
                                        <p:cTn id="27" dur="500"/>
                                        <p:tgtEl>
                                          <p:spTgt spid="46"/>
                                        </p:tgtEl>
                                      </p:cBhvr>
                                    </p:animEffect>
                                  </p:childTnLst>
                                </p:cTn>
                              </p:par>
                            </p:childTnLst>
                          </p:cTn>
                        </p:par>
                        <p:par>
                          <p:cTn id="28" fill="hold">
                            <p:stCondLst>
                              <p:cond delay="1500"/>
                            </p:stCondLst>
                            <p:childTnLst>
                              <p:par>
                                <p:cTn id="29" presetID="23" presetClass="entr" presetSubtype="16" fill="hold" nodeType="after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p:cTn id="31" dur="500" fill="hold"/>
                                        <p:tgtEl>
                                          <p:spTgt spid="3"/>
                                        </p:tgtEl>
                                        <p:attrNameLst>
                                          <p:attrName>ppt_w</p:attrName>
                                        </p:attrNameLst>
                                      </p:cBhvr>
                                      <p:tavLst>
                                        <p:tav tm="0">
                                          <p:val>
                                            <p:fltVal val="0"/>
                                          </p:val>
                                        </p:tav>
                                        <p:tav tm="100000">
                                          <p:val>
                                            <p:strVal val="#ppt_w"/>
                                          </p:val>
                                        </p:tav>
                                      </p:tavLst>
                                    </p:anim>
                                    <p:anim calcmode="lin" valueType="num">
                                      <p:cBhvr>
                                        <p:cTn id="32" dur="500" fill="hold"/>
                                        <p:tgtEl>
                                          <p:spTgt spid="3"/>
                                        </p:tgtEl>
                                        <p:attrNameLst>
                                          <p:attrName>ppt_h</p:attrName>
                                        </p:attrNameLst>
                                      </p:cBhvr>
                                      <p:tavLst>
                                        <p:tav tm="0">
                                          <p:val>
                                            <p:fltVal val="0"/>
                                          </p:val>
                                        </p:tav>
                                        <p:tav tm="100000">
                                          <p:val>
                                            <p:strVal val="#ppt_h"/>
                                          </p:val>
                                        </p:tav>
                                      </p:tavLst>
                                    </p:anim>
                                  </p:childTnLst>
                                </p:cTn>
                              </p:par>
                            </p:childTnLst>
                          </p:cTn>
                        </p:par>
                        <p:par>
                          <p:cTn id="33" fill="hold">
                            <p:stCondLst>
                              <p:cond delay="2000"/>
                            </p:stCondLst>
                            <p:childTnLst>
                              <p:par>
                                <p:cTn id="34" presetID="22" presetClass="entr" presetSubtype="1" fill="hold" grpId="0" nodeType="afterEffect">
                                  <p:stCondLst>
                                    <p:cond delay="0"/>
                                  </p:stCondLst>
                                  <p:childTnLst>
                                    <p:set>
                                      <p:cBhvr>
                                        <p:cTn id="35" dur="1" fill="hold">
                                          <p:stCondLst>
                                            <p:cond delay="0"/>
                                          </p:stCondLst>
                                        </p:cTn>
                                        <p:tgtEl>
                                          <p:spTgt spid="35"/>
                                        </p:tgtEl>
                                        <p:attrNameLst>
                                          <p:attrName>style.visibility</p:attrName>
                                        </p:attrNameLst>
                                      </p:cBhvr>
                                      <p:to>
                                        <p:strVal val="visible"/>
                                      </p:to>
                                    </p:set>
                                    <p:animEffect transition="in" filter="wipe(up)">
                                      <p:cBhvr>
                                        <p:cTn id="36" dur="500"/>
                                        <p:tgtEl>
                                          <p:spTgt spid="35"/>
                                        </p:tgtEl>
                                      </p:cBhvr>
                                    </p:animEffect>
                                  </p:childTnLst>
                                </p:cTn>
                              </p:par>
                            </p:childTnLst>
                          </p:cTn>
                        </p:par>
                        <p:par>
                          <p:cTn id="37" fill="hold">
                            <p:stCondLst>
                              <p:cond delay="2500"/>
                            </p:stCondLst>
                            <p:childTnLst>
                              <p:par>
                                <p:cTn id="38" presetID="23" presetClass="entr" presetSubtype="16" fill="hold" grpId="0" nodeType="afterEffect">
                                  <p:stCondLst>
                                    <p:cond delay="0"/>
                                  </p:stCondLst>
                                  <p:childTnLst>
                                    <p:set>
                                      <p:cBhvr>
                                        <p:cTn id="39" dur="1" fill="hold">
                                          <p:stCondLst>
                                            <p:cond delay="0"/>
                                          </p:stCondLst>
                                        </p:cTn>
                                        <p:tgtEl>
                                          <p:spTgt spid="30"/>
                                        </p:tgtEl>
                                        <p:attrNameLst>
                                          <p:attrName>style.visibility</p:attrName>
                                        </p:attrNameLst>
                                      </p:cBhvr>
                                      <p:to>
                                        <p:strVal val="visible"/>
                                      </p:to>
                                    </p:set>
                                    <p:anim calcmode="lin" valueType="num">
                                      <p:cBhvr>
                                        <p:cTn id="40" dur="500" fill="hold"/>
                                        <p:tgtEl>
                                          <p:spTgt spid="30"/>
                                        </p:tgtEl>
                                        <p:attrNameLst>
                                          <p:attrName>ppt_w</p:attrName>
                                        </p:attrNameLst>
                                      </p:cBhvr>
                                      <p:tavLst>
                                        <p:tav tm="0">
                                          <p:val>
                                            <p:fltVal val="0"/>
                                          </p:val>
                                        </p:tav>
                                        <p:tav tm="100000">
                                          <p:val>
                                            <p:strVal val="#ppt_w"/>
                                          </p:val>
                                        </p:tav>
                                      </p:tavLst>
                                    </p:anim>
                                    <p:anim calcmode="lin" valueType="num">
                                      <p:cBhvr>
                                        <p:cTn id="41" dur="500" fill="hold"/>
                                        <p:tgtEl>
                                          <p:spTgt spid="30"/>
                                        </p:tgtEl>
                                        <p:attrNameLst>
                                          <p:attrName>ppt_h</p:attrName>
                                        </p:attrNameLst>
                                      </p:cBhvr>
                                      <p:tavLst>
                                        <p:tav tm="0">
                                          <p:val>
                                            <p:fltVal val="0"/>
                                          </p:val>
                                        </p:tav>
                                        <p:tav tm="100000">
                                          <p:val>
                                            <p:strVal val="#ppt_h"/>
                                          </p:val>
                                        </p:tav>
                                      </p:tavLst>
                                    </p:anim>
                                  </p:childTnLst>
                                </p:cTn>
                              </p:par>
                              <p:par>
                                <p:cTn id="42" presetID="23" presetClass="entr" presetSubtype="16" fill="hold" grpId="0" nodeType="withEffect">
                                  <p:stCondLst>
                                    <p:cond delay="0"/>
                                  </p:stCondLst>
                                  <p:childTnLst>
                                    <p:set>
                                      <p:cBhvr>
                                        <p:cTn id="43" dur="1" fill="hold">
                                          <p:stCondLst>
                                            <p:cond delay="0"/>
                                          </p:stCondLst>
                                        </p:cTn>
                                        <p:tgtEl>
                                          <p:spTgt spid="31"/>
                                        </p:tgtEl>
                                        <p:attrNameLst>
                                          <p:attrName>style.visibility</p:attrName>
                                        </p:attrNameLst>
                                      </p:cBhvr>
                                      <p:to>
                                        <p:strVal val="visible"/>
                                      </p:to>
                                    </p:set>
                                    <p:anim calcmode="lin" valueType="num">
                                      <p:cBhvr>
                                        <p:cTn id="44" dur="500" fill="hold"/>
                                        <p:tgtEl>
                                          <p:spTgt spid="31"/>
                                        </p:tgtEl>
                                        <p:attrNameLst>
                                          <p:attrName>ppt_w</p:attrName>
                                        </p:attrNameLst>
                                      </p:cBhvr>
                                      <p:tavLst>
                                        <p:tav tm="0">
                                          <p:val>
                                            <p:fltVal val="0"/>
                                          </p:val>
                                        </p:tav>
                                        <p:tav tm="100000">
                                          <p:val>
                                            <p:strVal val="#ppt_w"/>
                                          </p:val>
                                        </p:tav>
                                      </p:tavLst>
                                    </p:anim>
                                    <p:anim calcmode="lin" valueType="num">
                                      <p:cBhvr>
                                        <p:cTn id="45" dur="500" fill="hold"/>
                                        <p:tgtEl>
                                          <p:spTgt spid="31"/>
                                        </p:tgtEl>
                                        <p:attrNameLst>
                                          <p:attrName>ppt_h</p:attrName>
                                        </p:attrNameLst>
                                      </p:cBhvr>
                                      <p:tavLst>
                                        <p:tav tm="0">
                                          <p:val>
                                            <p:fltVal val="0"/>
                                          </p:val>
                                        </p:tav>
                                        <p:tav tm="100000">
                                          <p:val>
                                            <p:strVal val="#ppt_h"/>
                                          </p:val>
                                        </p:tav>
                                      </p:tavLst>
                                    </p:anim>
                                  </p:childTnLst>
                                </p:cTn>
                              </p:par>
                              <p:par>
                                <p:cTn id="46" presetID="23" presetClass="entr" presetSubtype="16" fill="hold" grpId="0" nodeType="withEffect">
                                  <p:stCondLst>
                                    <p:cond delay="0"/>
                                  </p:stCondLst>
                                  <p:childTnLst>
                                    <p:set>
                                      <p:cBhvr>
                                        <p:cTn id="47" dur="1" fill="hold">
                                          <p:stCondLst>
                                            <p:cond delay="0"/>
                                          </p:stCondLst>
                                        </p:cTn>
                                        <p:tgtEl>
                                          <p:spTgt spid="33"/>
                                        </p:tgtEl>
                                        <p:attrNameLst>
                                          <p:attrName>style.visibility</p:attrName>
                                        </p:attrNameLst>
                                      </p:cBhvr>
                                      <p:to>
                                        <p:strVal val="visible"/>
                                      </p:to>
                                    </p:set>
                                    <p:anim calcmode="lin" valueType="num">
                                      <p:cBhvr>
                                        <p:cTn id="48" dur="500" fill="hold"/>
                                        <p:tgtEl>
                                          <p:spTgt spid="33"/>
                                        </p:tgtEl>
                                        <p:attrNameLst>
                                          <p:attrName>ppt_w</p:attrName>
                                        </p:attrNameLst>
                                      </p:cBhvr>
                                      <p:tavLst>
                                        <p:tav tm="0">
                                          <p:val>
                                            <p:fltVal val="0"/>
                                          </p:val>
                                        </p:tav>
                                        <p:tav tm="100000">
                                          <p:val>
                                            <p:strVal val="#ppt_w"/>
                                          </p:val>
                                        </p:tav>
                                      </p:tavLst>
                                    </p:anim>
                                    <p:anim calcmode="lin" valueType="num">
                                      <p:cBhvr>
                                        <p:cTn id="49" dur="500" fill="hold"/>
                                        <p:tgtEl>
                                          <p:spTgt spid="33"/>
                                        </p:tgtEl>
                                        <p:attrNameLst>
                                          <p:attrName>ppt_h</p:attrName>
                                        </p:attrNameLst>
                                      </p:cBhvr>
                                      <p:tavLst>
                                        <p:tav tm="0">
                                          <p:val>
                                            <p:fltVal val="0"/>
                                          </p:val>
                                        </p:tav>
                                        <p:tav tm="100000">
                                          <p:val>
                                            <p:strVal val="#ppt_h"/>
                                          </p:val>
                                        </p:tav>
                                      </p:tavLst>
                                    </p:anim>
                                  </p:childTnLst>
                                </p:cTn>
                              </p:par>
                              <p:par>
                                <p:cTn id="50" presetID="23" presetClass="entr" presetSubtype="16" fill="hold" grpId="0" nodeType="withEffect">
                                  <p:stCondLst>
                                    <p:cond delay="0"/>
                                  </p:stCondLst>
                                  <p:childTnLst>
                                    <p:set>
                                      <p:cBhvr>
                                        <p:cTn id="51" dur="1" fill="hold">
                                          <p:stCondLst>
                                            <p:cond delay="0"/>
                                          </p:stCondLst>
                                        </p:cTn>
                                        <p:tgtEl>
                                          <p:spTgt spid="34"/>
                                        </p:tgtEl>
                                        <p:attrNameLst>
                                          <p:attrName>style.visibility</p:attrName>
                                        </p:attrNameLst>
                                      </p:cBhvr>
                                      <p:to>
                                        <p:strVal val="visible"/>
                                      </p:to>
                                    </p:set>
                                    <p:anim calcmode="lin" valueType="num">
                                      <p:cBhvr>
                                        <p:cTn id="52" dur="500" fill="hold"/>
                                        <p:tgtEl>
                                          <p:spTgt spid="34"/>
                                        </p:tgtEl>
                                        <p:attrNameLst>
                                          <p:attrName>ppt_w</p:attrName>
                                        </p:attrNameLst>
                                      </p:cBhvr>
                                      <p:tavLst>
                                        <p:tav tm="0">
                                          <p:val>
                                            <p:fltVal val="0"/>
                                          </p:val>
                                        </p:tav>
                                        <p:tav tm="100000">
                                          <p:val>
                                            <p:strVal val="#ppt_w"/>
                                          </p:val>
                                        </p:tav>
                                      </p:tavLst>
                                    </p:anim>
                                    <p:anim calcmode="lin" valueType="num">
                                      <p:cBhvr>
                                        <p:cTn id="53" dur="500" fill="hold"/>
                                        <p:tgtEl>
                                          <p:spTgt spid="3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0" grpId="0" bldLvl="0" animBg="1"/>
      <p:bldP spid="31" grpId="0"/>
      <p:bldP spid="33" grpId="0" bldLvl="0" animBg="1"/>
      <p:bldP spid="34" grpId="0"/>
    </p:bld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 name="KSO_WM_DIAGRAM_VIRTUALLY_FRAME" val="{&quot;height&quot;:48.9,&quot;left&quot;:270.05,&quot;top&quot;:333,&quot;width&quot;:390.95}"/>
</p:tagLst>
</file>

<file path=ppt/tags/tag65.xml><?xml version="1.0" encoding="utf-8"?>
<p:tagLst xmlns:p="http://schemas.openxmlformats.org/presentationml/2006/main">
  <p:tag name="KSO_WM_UNIT_PLACING_PICTURE_USER_VIEWPORT" val="{&quot;height&quot;:6354,&quot;width&quot;:12514}"/>
</p:tagLst>
</file>

<file path=ppt/tags/tag66.xml><?xml version="1.0" encoding="utf-8"?>
<p:tagLst xmlns:p="http://schemas.openxmlformats.org/presentationml/2006/main">
  <p:tag name="KSO_WM_BEAUTIFY_FLAG" val=""/>
  <p:tag name="KSO_WM_DIAGRAM_VIRTUALLY_FRAME" val="{&quot;height&quot;:48.9,&quot;left&quot;:270.05,&quot;top&quot;:333,&quot;width&quot;:390.95}"/>
</p:tagLst>
</file>

<file path=ppt/tags/tag67.xml><?xml version="1.0" encoding="utf-8"?>
<p:tagLst xmlns:p="http://schemas.openxmlformats.org/presentationml/2006/main">
  <p:tag name="KSO_WM_BEAUTIFY_FLAG" val=""/>
  <p:tag name="KSO_WM_DIAGRAM_VIRTUALLY_FRAME" val="{&quot;height&quot;:48.9,&quot;left&quot;:270.05,&quot;top&quot;:333,&quot;width&quot;:390.95}"/>
</p:tagLst>
</file>

<file path=ppt/tags/tag68.xml><?xml version="1.0" encoding="utf-8"?>
<p:tagLst xmlns:p="http://schemas.openxmlformats.org/presentationml/2006/main">
  <p:tag name="KSO_WM_BEAUTIFY_FLAG" val=""/>
  <p:tag name="KSO_WM_DIAGRAM_VIRTUALLY_FRAME" val="{&quot;height&quot;:48.9,&quot;left&quot;:270.05,&quot;top&quot;:333,&quot;width&quot;:390.95}"/>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4.xml><?xml version="1.0" encoding="utf-8"?>
<p:tagLst xmlns:p="http://schemas.openxmlformats.org/presentationml/2006/main">
  <p:tag name="KSO_WM_UNIT_PLACING_PICTURE_USER_VIEWPORT" val="{&quot;height&quot;:6354,&quot;width&quot;:12514}"/>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DIAGRAM_VIRTUALLY_FRAME" val="{&quot;height&quot;:288.2692913385826,&quot;left&quot;:37.68661417322837,&quot;top&quot;:229.68866141732283,&quot;width&quot;:884.6500787401576}"/>
</p:tagLst>
</file>

<file path=ppt/tags/tag81.xml><?xml version="1.0" encoding="utf-8"?>
<p:tagLst xmlns:p="http://schemas.openxmlformats.org/presentationml/2006/main">
  <p:tag name="KSO_WM_BEAUTIFY_FLAG" val=""/>
  <p:tag name="KSO_WM_DIAGRAM_VIRTUALLY_FRAME" val="{&quot;height&quot;:288.2692913385826,&quot;left&quot;:37.68661417322837,&quot;top&quot;:229.68866141732283,&quot;width&quot;:884.6500787401576}"/>
</p:tagLst>
</file>

<file path=ppt/tags/tag82.xml><?xml version="1.0" encoding="utf-8"?>
<p:tagLst xmlns:p="http://schemas.openxmlformats.org/presentationml/2006/main">
  <p:tag name="KSO_WM_BEAUTIFY_FLAG" val=""/>
  <p:tag name="KSO_WM_DIAGRAM_VIRTUALLY_FRAME" val="{&quot;height&quot;:288.2692913385826,&quot;left&quot;:37.68661417322837,&quot;top&quot;:229.68866141732283,&quot;width&quot;:884.6500787401576}"/>
</p:tagLst>
</file>

<file path=ppt/tags/tag83.xml><?xml version="1.0" encoding="utf-8"?>
<p:tagLst xmlns:p="http://schemas.openxmlformats.org/presentationml/2006/main">
  <p:tag name="KSO_WM_DIAGRAM_VIRTUALLY_FRAME" val="{&quot;height&quot;:288.2692913385826,&quot;left&quot;:37.68661417322837,&quot;top&quot;:229.68866141732283,&quot;width&quot;:884.6500787401576}"/>
</p:tagLst>
</file>

<file path=ppt/tags/tag84.xml><?xml version="1.0" encoding="utf-8"?>
<p:tagLst xmlns:p="http://schemas.openxmlformats.org/presentationml/2006/main">
  <p:tag name="KSO_WM_BEAUTIFY_FLAG" val=""/>
  <p:tag name="KSO_WM_DIAGRAM_VIRTUALLY_FRAME" val="{&quot;height&quot;:288.2692913385826,&quot;left&quot;:37.68661417322837,&quot;top&quot;:229.68866141732283,&quot;width&quot;:884.6500787401576}"/>
</p:tagLst>
</file>

<file path=ppt/tags/tag85.xml><?xml version="1.0" encoding="utf-8"?>
<p:tagLst xmlns:p="http://schemas.openxmlformats.org/presentationml/2006/main">
  <p:tag name="KSO_WM_BEAUTIFY_FLAG" val=""/>
  <p:tag name="KSO_WM_DIAGRAM_VIRTUALLY_FRAME" val="{&quot;height&quot;:288.2692913385826,&quot;left&quot;:37.68661417322837,&quot;top&quot;:229.68866141732283,&quot;width&quot;:884.6500787401576}"/>
</p:tagLst>
</file>

<file path=ppt/tags/tag86.xml><?xml version="1.0" encoding="utf-8"?>
<p:tagLst xmlns:p="http://schemas.openxmlformats.org/presentationml/2006/main">
  <p:tag name="KSO_WM_DIAGRAM_VIRTUALLY_FRAME" val="{&quot;height&quot;:288.2692913385826,&quot;left&quot;:37.68661417322837,&quot;top&quot;:229.68866141732283,&quot;width&quot;:884.6500787401576}"/>
</p:tagLst>
</file>

<file path=ppt/tags/tag87.xml><?xml version="1.0" encoding="utf-8"?>
<p:tagLst xmlns:p="http://schemas.openxmlformats.org/presentationml/2006/main">
  <p:tag name="KSO_WM_BEAUTIFY_FLAG" val=""/>
  <p:tag name="KSO_WM_DIAGRAM_VIRTUALLY_FRAME" val="{&quot;height&quot;:288.2692913385826,&quot;left&quot;:37.68661417322837,&quot;top&quot;:229.68866141732283,&quot;width&quot;:884.6500787401576}"/>
</p:tagLst>
</file>

<file path=ppt/tags/tag88.xml><?xml version="1.0" encoding="utf-8"?>
<p:tagLst xmlns:p="http://schemas.openxmlformats.org/presentationml/2006/main">
  <p:tag name="KSO_WM_BEAUTIFY_FLAG" val=""/>
  <p:tag name="KSO_WM_DIAGRAM_VIRTUALLY_FRAME" val="{&quot;height&quot;:288.2692913385826,&quot;left&quot;:37.68661417322837,&quot;top&quot;:229.68866141732283,&quot;width&quot;:884.6500787401576}"/>
</p:tagLst>
</file>

<file path=ppt/tags/tag89.xml><?xml version="1.0" encoding="utf-8"?>
<p:tagLst xmlns:p="http://schemas.openxmlformats.org/presentationml/2006/main">
  <p:tag name="KSO_WM_DIAGRAM_VIRTUALLY_FRAME" val="{&quot;height&quot;:288.2692913385826,&quot;left&quot;:37.68661417322837,&quot;top&quot;:229.68866141732283,&quot;width&quot;:884.6500787401576}"/>
</p:tagLst>
</file>

<file path=ppt/tags/tag90.xml><?xml version="1.0" encoding="utf-8"?>
<p:tagLst xmlns:p="http://schemas.openxmlformats.org/presentationml/2006/main">
  <p:tag name="KSO_WM_BEAUTIFY_FLAG" val=""/>
  <p:tag name="KSO_WM_DIAGRAM_VIRTUALLY_FRAME" val="{&quot;height&quot;:288.2692913385826,&quot;left&quot;:37.68661417322837,&quot;top&quot;:229.68866141732283,&quot;width&quot;:884.6500787401576}"/>
</p:tagLst>
</file>

<file path=ppt/tags/tag91.xml><?xml version="1.0" encoding="utf-8"?>
<p:tagLst xmlns:p="http://schemas.openxmlformats.org/presentationml/2006/main">
  <p:tag name="KSO_WM_BEAUTIFY_FLAG" val=""/>
  <p:tag name="KSO_WM_DIAGRAM_VIRTUALLY_FRAME" val="{&quot;height&quot;:288.2692913385826,&quot;left&quot;:37.68661417322837,&quot;top&quot;:229.68866141732283,&quot;width&quot;:884.6500787401576}"/>
</p:tagLst>
</file>

<file path=ppt/tags/tag9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3.xml><?xml version="1.0" encoding="utf-8"?>
<p:tagLst xmlns:p="http://schemas.openxmlformats.org/presentationml/2006/main">
  <p:tag name="KSO_WM_UNIT_PLACING_PICTURE_USER_VIEWPORT" val="{&quot;height&quot;:6354,&quot;width&quot;:12514}"/>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UNIT_PLACING_PICTURE_USER_VIEWPORT" val="{&quot;height&quot;:6354,&quot;width&quot;:12514}"/>
  <p:tag name="KSO_WM_BEAUTIFY_FLAG" val=""/>
</p:tagLst>
</file>

<file path=ppt/tags/tag10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UNIT_PLACING_PICTURE_USER_VIEWPORT" val="{&quot;height&quot;:6354,&quot;width&quot;:12514}"/>
  <p:tag name="KSO_WM_BEAUTIFY_FLAG" val=""/>
</p:tagLst>
</file>

<file path=ppt/tags/tag111.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12.xml><?xml version="1.0" encoding="utf-8"?>
<p:tagLst xmlns:p="http://schemas.openxmlformats.org/presentationml/2006/main">
  <p:tag name="KSO_WM_UNIT_PLACING_PICTURE_USER_VIEWPORT" val="{&quot;height&quot;:6354,&quot;width&quot;:12514}"/>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UNIT_PLACING_PICTURE_USER_VIEWPORT" val="{&quot;height&quot;:6354,&quot;width&quot;:12514}"/>
  <p:tag name="KSO_WM_BEAUTIFY_FLAG" val=""/>
</p:tagLst>
</file>

<file path=ppt/tags/tag130.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UNIT_PLACING_PICTURE_USER_VIEWPORT" val="{&quot;height&quot;:6354,&quot;width&quot;:12514}"/>
  <p:tag name="KSO_WM_BEAUTIFY_FLAG" val=""/>
</p:tagLst>
</file>

<file path=ppt/tags/tag136.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UNIT_PLACING_PICTURE_USER_VIEWPORT" val="{&quot;height&quot;:6354,&quot;width&quot;:12514}"/>
  <p:tag name="KSO_WM_BEAUTIFY_FLAG" val=""/>
</p:tagLst>
</file>

<file path=ppt/tags/tag14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UNIT_PLACING_PICTURE_USER_VIEWPORT" val="{&quot;height&quot;:6354,&quot;width&quot;:12514}"/>
  <p:tag name="KSO_WM_BEAUTIFY_FLAG" val=""/>
</p:tagLst>
</file>

<file path=ppt/tags/tag148.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UNIT_PLACING_PICTURE_USER_VIEWPORT" val="{&quot;height&quot;:6354,&quot;width&quot;:12514}"/>
  <p:tag name="KSO_WM_BEAUTIFY_FLAG" val=""/>
</p:tagLst>
</file>

<file path=ppt/tags/tag15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UNIT_PLACING_PICTURE_USER_VIEWPORT" val="{&quot;height&quot;:6354,&quot;width&quot;:12514}"/>
  <p:tag name="KSO_WM_BEAUTIFY_FLAG" val=""/>
</p:tagLst>
</file>

<file path=ppt/tags/tag160.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 name="KSO_WM_UNIT_PLACING_PICTURE_USER_VIEWPORT" val="{&quot;height&quot;:6354,&quot;width&quot;:12514}"/>
  <p:tag name="KSO_WM_BEAUTIFY_FLAG" val=""/>
</p:tagLst>
</file>

<file path=ppt/tags/tag166.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67.xml><?xml version="1.0" encoding="utf-8"?>
<p:tagLst xmlns:p="http://schemas.openxmlformats.org/presentationml/2006/main">
  <p:tag name="KSO_WM_BEAUTIFY_FLAG" val=""/>
</p:tagLst>
</file>

<file path=ppt/tags/tag168.xml><?xml version="1.0" encoding="utf-8"?>
<p:tagLst xmlns:p="http://schemas.openxmlformats.org/presentationml/2006/main">
  <p:tag name="KSO_WM_BEAUTIFY_FLAG" val=""/>
</p:tagLst>
</file>

<file path=ppt/tags/tag169.xml><?xml version="1.0" encoding="utf-8"?>
<p:tagLst xmlns:p="http://schemas.openxmlformats.org/presentationml/2006/main">
  <p:tag name="KSO_WM_BEAUTIFY_FLAG" val=""/>
</p:tagLst>
</file>

<file path=ppt/tags/tag170.xml><?xml version="1.0" encoding="utf-8"?>
<p:tagLst xmlns:p="http://schemas.openxmlformats.org/presentationml/2006/main">
  <p:tag name="KSO_WM_BEAUTIFY_FLAG" val=""/>
</p:tagLst>
</file>

<file path=ppt/tags/tag171.xml><?xml version="1.0" encoding="utf-8"?>
<p:tagLst xmlns:p="http://schemas.openxmlformats.org/presentationml/2006/main">
  <p:tag name="KSO_WM_UNIT_PLACING_PICTURE_USER_VIEWPORT" val="{&quot;height&quot;:6354,&quot;width&quot;:12514}"/>
  <p:tag name="KSO_WM_BEAUTIFY_FLAG" val=""/>
</p:tagLst>
</file>

<file path=ppt/tags/tag17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73.xml><?xml version="1.0" encoding="utf-8"?>
<p:tagLst xmlns:p="http://schemas.openxmlformats.org/presentationml/2006/main">
  <p:tag name="KSO_WM_BEAUTIFY_FLAG" val=""/>
</p:tagLst>
</file>

<file path=ppt/tags/tag174.xml><?xml version="1.0" encoding="utf-8"?>
<p:tagLst xmlns:p="http://schemas.openxmlformats.org/presentationml/2006/main">
  <p:tag name="KSO_WM_BEAUTIFY_FLAG" val=""/>
</p:tagLst>
</file>

<file path=ppt/tags/tag175.xml><?xml version="1.0" encoding="utf-8"?>
<p:tagLst xmlns:p="http://schemas.openxmlformats.org/presentationml/2006/main">
  <p:tag name="KSO_WM_BEAUTIFY_FLAG" val=""/>
</p:tagLst>
</file>

<file path=ppt/tags/tag176.xml><?xml version="1.0" encoding="utf-8"?>
<p:tagLst xmlns:p="http://schemas.openxmlformats.org/presentationml/2006/main">
  <p:tag name="KSO_WM_BEAUTIFY_FLAG" val=""/>
</p:tagLst>
</file>

<file path=ppt/tags/tag177.xml><?xml version="1.0" encoding="utf-8"?>
<p:tagLst xmlns:p="http://schemas.openxmlformats.org/presentationml/2006/main">
  <p:tag name="KSO_WM_UNIT_PLACING_PICTURE_USER_VIEWPORT" val="{&quot;height&quot;:6354,&quot;width&quot;:12514}"/>
  <p:tag name="KSO_WM_BEAUTIFY_FLAG" val=""/>
</p:tagLst>
</file>

<file path=ppt/tags/tag178.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79.xml><?xml version="1.0" encoding="utf-8"?>
<p:tagLst xmlns:p="http://schemas.openxmlformats.org/presentationml/2006/main">
  <p:tag name="KSO_WM_UNIT_PLACING_PICTURE_USER_VIEWPORT" val="{&quot;height&quot;:6354,&quot;width&quot;:12514}"/>
</p:tagLst>
</file>

<file path=ppt/tags/tag180.xml><?xml version="1.0" encoding="utf-8"?>
<p:tagLst xmlns:p="http://schemas.openxmlformats.org/presentationml/2006/main">
  <p:tag name="KSO_WM_BEAUTIFY_FLAG" val=""/>
</p:tagLst>
</file>

<file path=ppt/tags/tag181.xml><?xml version="1.0" encoding="utf-8"?>
<p:tagLst xmlns:p="http://schemas.openxmlformats.org/presentationml/2006/main">
  <p:tag name="KSO_WM_BEAUTIFY_FLAG" val=""/>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86.xml><?xml version="1.0" encoding="utf-8"?>
<p:tagLst xmlns:p="http://schemas.openxmlformats.org/presentationml/2006/main">
  <p:tag name="KSO_WM_BEAUTIFY_FLAG" val=""/>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Lst>
</file>

<file path=ppt/tags/tag189.xml><?xml version="1.0" encoding="utf-8"?>
<p:tagLst xmlns:p="http://schemas.openxmlformats.org/presentationml/2006/main">
  <p:tag name="KSO_WM_BEAUTIFY_FLAG" val=""/>
</p:tagLst>
</file>

<file path=ppt/tags/tag190.xml><?xml version="1.0" encoding="utf-8"?>
<p:tagLst xmlns:p="http://schemas.openxmlformats.org/presentationml/2006/main">
  <p:tag name="KSO_WM_UNIT_PLACING_PICTURE_USER_VIEWPORT" val="{&quot;height&quot;:6354,&quot;width&quot;:12514}"/>
  <p:tag name="KSO_WM_BEAUTIFY_FLAG" val=""/>
</p:tagLst>
</file>

<file path=ppt/tags/tag191.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92.xml><?xml version="1.0" encoding="utf-8"?>
<p:tagLst xmlns:p="http://schemas.openxmlformats.org/presentationml/2006/main">
  <p:tag name="KSO_WM_UNIT_PLACING_PICTURE_USER_VIEWPORT" val="{&quot;height&quot;:6354,&quot;width&quot;:12514}"/>
</p:tagLst>
</file>

<file path=ppt/tags/tag193.xml><?xml version="1.0" encoding="utf-8"?>
<p:tagLst xmlns:p="http://schemas.openxmlformats.org/presentationml/2006/main">
  <p:tag name="KSO_WM_BEAUTIFY_FLAG" val=""/>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Lst>
</file>

<file path=ppt/tags/tag196.xml><?xml version="1.0" encoding="utf-8"?>
<p:tagLst xmlns:p="http://schemas.openxmlformats.org/presentationml/2006/main">
  <p:tag name="KSO_WM_BEAUTIFY_FLAG" val=""/>
</p:tagLst>
</file>

<file path=ppt/tags/tag197.xml><?xml version="1.0" encoding="utf-8"?>
<p:tagLst xmlns:p="http://schemas.openxmlformats.org/presentationml/2006/main">
  <p:tag name="KSO_WM_BEAUTIFY_FLAG" val=""/>
</p:tagLst>
</file>

<file path=ppt/tags/tag198.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199.xml><?xml version="1.0" encoding="utf-8"?>
<p:tagLst xmlns:p="http://schemas.openxmlformats.org/presentationml/2006/main">
  <p:tag name="KSO_WM_BEAUTIFY_FLAG" val=""/>
</p:tagLst>
</file>

<file path=ppt/tags/tag200.xml><?xml version="1.0" encoding="utf-8"?>
<p:tagLst xmlns:p="http://schemas.openxmlformats.org/presentationml/2006/main">
  <p:tag name="KSO_WM_BEAUTIFY_FLAG" val=""/>
</p:tagLst>
</file>

<file path=ppt/tags/tag201.xml><?xml version="1.0" encoding="utf-8"?>
<p:tagLst xmlns:p="http://schemas.openxmlformats.org/presentationml/2006/main">
  <p:tag name="KSO_WM_BEAUTIFY_FLAG" val=""/>
</p:tagLst>
</file>

<file path=ppt/tags/tag202.xml><?xml version="1.0" encoding="utf-8"?>
<p:tagLst xmlns:p="http://schemas.openxmlformats.org/presentationml/2006/main">
  <p:tag name="KSO_WM_BEAUTIFY_FLAG" val=""/>
</p:tagLst>
</file>

<file path=ppt/tags/tag203.xml><?xml version="1.0" encoding="utf-8"?>
<p:tagLst xmlns:p="http://schemas.openxmlformats.org/presentationml/2006/main">
  <p:tag name="KSO_WM_UNIT_PLACING_PICTURE_USER_VIEWPORT" val="{&quot;height&quot;:6354,&quot;width&quot;:12514}"/>
  <p:tag name="KSO_WM_BEAUTIFY_FLAG" val=""/>
</p:tagLst>
</file>

<file path=ppt/tags/tag20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205.xml><?xml version="1.0" encoding="utf-8"?>
<p:tagLst xmlns:p="http://schemas.openxmlformats.org/presentationml/2006/main">
  <p:tag name="KSO_WM_BEAUTIFY_FLAG" val=""/>
</p:tagLst>
</file>

<file path=ppt/tags/tag206.xml><?xml version="1.0" encoding="utf-8"?>
<p:tagLst xmlns:p="http://schemas.openxmlformats.org/presentationml/2006/main">
  <p:tag name="KSO_WM_BEAUTIFY_FLAG" val=""/>
</p:tagLst>
</file>

<file path=ppt/tags/tag207.xml><?xml version="1.0" encoding="utf-8"?>
<p:tagLst xmlns:p="http://schemas.openxmlformats.org/presentationml/2006/main">
  <p:tag name="KSO_WM_BEAUTIFY_FLAG" val=""/>
</p:tagLst>
</file>

<file path=ppt/tags/tag208.xml><?xml version="1.0" encoding="utf-8"?>
<p:tagLst xmlns:p="http://schemas.openxmlformats.org/presentationml/2006/main">
  <p:tag name="KSO_WM_BEAUTIFY_FLAG" val=""/>
</p:tagLst>
</file>

<file path=ppt/tags/tag209.xml><?xml version="1.0" encoding="utf-8"?>
<p:tagLst xmlns:p="http://schemas.openxmlformats.org/presentationml/2006/main">
  <p:tag name="KSO_WM_UNIT_PLACING_PICTURE_USER_VIEWPORT" val="{&quot;height&quot;:6354,&quot;width&quot;:12514}"/>
  <p:tag name="KSO_WM_BEAUTIFY_FLAG" val=""/>
</p:tagLst>
</file>

<file path=ppt/tags/tag210.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211.xml><?xml version="1.0" encoding="utf-8"?>
<p:tagLst xmlns:p="http://schemas.openxmlformats.org/presentationml/2006/main">
  <p:tag name="KSO_WM_BEAUTIFY_FLAG" val=""/>
</p:tagLst>
</file>

<file path=ppt/tags/tag212.xml><?xml version="1.0" encoding="utf-8"?>
<p:tagLst xmlns:p="http://schemas.openxmlformats.org/presentationml/2006/main">
  <p:tag name="KSO_WM_BEAUTIFY_FLAG" val=""/>
</p:tagLst>
</file>

<file path=ppt/tags/tag213.xml><?xml version="1.0" encoding="utf-8"?>
<p:tagLst xmlns:p="http://schemas.openxmlformats.org/presentationml/2006/main">
  <p:tag name="KSO_WM_BEAUTIFY_FLAG" val=""/>
</p:tagLst>
</file>

<file path=ppt/tags/tag214.xml><?xml version="1.0" encoding="utf-8"?>
<p:tagLst xmlns:p="http://schemas.openxmlformats.org/presentationml/2006/main">
  <p:tag name="KSO_WM_BEAUTIFY_FLAG" val=""/>
</p:tagLst>
</file>

<file path=ppt/tags/tag215.xml><?xml version="1.0" encoding="utf-8"?>
<p:tagLst xmlns:p="http://schemas.openxmlformats.org/presentationml/2006/main">
  <p:tag name="KSO_WM_UNIT_PLACING_PICTURE_USER_VIEWPORT" val="{&quot;height&quot;:6354,&quot;width&quot;:12514}"/>
  <p:tag name="KSO_WM_BEAUTIFY_FLAG" val=""/>
</p:tagLst>
</file>

<file path=ppt/tags/tag216.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217.xml><?xml version="1.0" encoding="utf-8"?>
<p:tagLst xmlns:p="http://schemas.openxmlformats.org/presentationml/2006/main">
  <p:tag name="KSO_WM_BEAUTIFY_FLAG" val=""/>
</p:tagLst>
</file>

<file path=ppt/tags/tag218.xml><?xml version="1.0" encoding="utf-8"?>
<p:tagLst xmlns:p="http://schemas.openxmlformats.org/presentationml/2006/main">
  <p:tag name="KSO_WM_UNIT_PLACING_PICTURE_USER_VIEWPORT" val="{&quot;height&quot;:6354,&quot;width&quot;:12514}"/>
</p:tagLst>
</file>

<file path=ppt/tags/tag219.xml><?xml version="1.0" encoding="utf-8"?>
<p:tagLst xmlns:p="http://schemas.openxmlformats.org/presentationml/2006/main">
  <p:tag name="KSO_WM_BEAUTIFY_FLAG" val=""/>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
</p:tagLst>
</file>

<file path=ppt/tags/tag222.xml><?xml version="1.0" encoding="utf-8"?>
<p:tagLst xmlns:p="http://schemas.openxmlformats.org/presentationml/2006/main">
  <p:tag name="KSO_WM_BEAUTIFY_FLAG" val=""/>
</p:tagLst>
</file>

<file path=ppt/tags/tag223.xml><?xml version="1.0" encoding="utf-8"?>
<p:tagLst xmlns:p="http://schemas.openxmlformats.org/presentationml/2006/main">
  <p:tag name="KSO_WM_BEAUTIFY_FLAG" val=""/>
</p:tagLst>
</file>

<file path=ppt/tags/tag224.xml><?xml version="1.0" encoding="utf-8"?>
<p:tagLst xmlns:p="http://schemas.openxmlformats.org/presentationml/2006/main">
  <p:tag name="KSO_WM_BEAUTIFY_FLAG" val=""/>
</p:tagLst>
</file>

<file path=ppt/tags/tag225.xml><?xml version="1.0" encoding="utf-8"?>
<p:tagLst xmlns:p="http://schemas.openxmlformats.org/presentationml/2006/main">
  <p:tag name="KSO_WM_BEAUTIFY_FLAG" val=""/>
</p:tagLst>
</file>

<file path=ppt/tags/tag226.xml><?xml version="1.0" encoding="utf-8"?>
<p:tagLst xmlns:p="http://schemas.openxmlformats.org/presentationml/2006/main">
  <p:tag name="KSO_WM_BEAUTIFY_FLAG" val=""/>
</p:tagLst>
</file>

<file path=ppt/tags/tag227.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228.xml><?xml version="1.0" encoding="utf-8"?>
<p:tagLst xmlns:p="http://schemas.openxmlformats.org/presentationml/2006/main">
  <p:tag name="COMMONDATA" val="eyJoZGlkIjoiMzdhNTA2M2EyMmQ3YTc0ZDhjMjYwZGE0MmU5OTA3NzQifQ=="/>
  <p:tag name="KSO_WPP_MARK_KEY" val="d0140d3f-130c-472c-95cb-f6f3c10478a7"/>
</p:tagLst>
</file>

<file path=ppt/theme/theme1.xml><?xml version="1.0" encoding="utf-8"?>
<a:theme xmlns:a="http://schemas.openxmlformats.org/drawingml/2006/main" name="Office 主题​​">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9711</Words>
  <Application>WPS 演示</Application>
  <PresentationFormat>宽屏</PresentationFormat>
  <Paragraphs>137</Paragraphs>
  <Slides>24</Slides>
  <Notes>4</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24</vt:i4>
      </vt:variant>
    </vt:vector>
  </HeadingPairs>
  <TitlesOfParts>
    <vt:vector size="39" baseType="lpstr">
      <vt:lpstr>Arial</vt:lpstr>
      <vt:lpstr>宋体</vt:lpstr>
      <vt:lpstr>Wingdings</vt:lpstr>
      <vt:lpstr>Wingdings</vt:lpstr>
      <vt:lpstr>卓健橄榄简体</vt:lpstr>
      <vt:lpstr>思源黑体</vt:lpstr>
      <vt:lpstr>黑体</vt:lpstr>
      <vt:lpstr>江城正义体 300W</vt:lpstr>
      <vt:lpstr>微软雅黑</vt:lpstr>
      <vt:lpstr>汉仪中简黑简</vt:lpstr>
      <vt:lpstr>汉仪雅酷黑-65J</vt:lpstr>
      <vt:lpstr>Arial Unicode MS</vt:lpstr>
      <vt:lpstr>Calibri</vt:lpstr>
      <vt:lpstr>汉仪旗黑-55简</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故</cp:lastModifiedBy>
  <cp:revision>184</cp:revision>
  <dcterms:created xsi:type="dcterms:W3CDTF">2019-06-19T02:08:00Z</dcterms:created>
  <dcterms:modified xsi:type="dcterms:W3CDTF">2025-05-04T22:32:17Z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2052-12.1.0.20784</vt:lpwstr>
  </property>
  <property fmtid="{D5CDD505-2E9C-101B-9397-08002B2CF9AE}" pid="3" name="ICV">
    <vt:lpwstr>83A6522C985548959C023EF17A00666D_11</vt:lpwstr>
  </property>
  <property fmtid="{D5CDD505-2E9C-101B-9397-08002B2CF9AE}" pid="4" name="KSOTemplateUUID">
    <vt:lpwstr>v1.0_mb_U511zRyQbTUAzdezozPabQ==</vt:lpwstr>
  </property>
</Properties>
</file>