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E2521-D05A-154C-DD49-053BC239D68A}" v="252" dt="2025-03-23T17:23:41.647"/>
    <p1510:client id="{33385FD7-40EE-88D7-616A-C768707B05B3}" v="521" dt="2025-03-23T18:32:19.647"/>
    <p1510:client id="{C477C75F-359A-5B18-47AE-CA9816E41DEF}" v="1263" dt="2025-03-23T17:38:42.971"/>
    <p1510:client id="{E195E120-C8E9-E3AD-82E9-CBC373E0C9A3}" v="9" dt="2025-03-23T18:48:37.860"/>
    <p1510:client id="{EE4C7462-0647-77F0-04DD-B57D5BD45920}" v="16" dt="2025-03-23T18:53:15.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dmila Horvathova (2426554)" userId="S::2426554@student.uwtsd.ac.uk::37eeb065-935b-4198-ae41-296bc5e4077e" providerId="AD" clId="Web-{C477C75F-359A-5B18-47AE-CA9816E41DEF}"/>
    <pc:docChg chg="modSld">
      <pc:chgData name="Ludmila Horvathova (2426554)" userId="S::2426554@student.uwtsd.ac.uk::37eeb065-935b-4198-ae41-296bc5e4077e" providerId="AD" clId="Web-{C477C75F-359A-5B18-47AE-CA9816E41DEF}" dt="2025-03-23T17:38:42.971" v="1260" actId="20577"/>
      <pc:docMkLst>
        <pc:docMk/>
      </pc:docMkLst>
      <pc:sldChg chg="modSp">
        <pc:chgData name="Ludmila Horvathova (2426554)" userId="S::2426554@student.uwtsd.ac.uk::37eeb065-935b-4198-ae41-296bc5e4077e" providerId="AD" clId="Web-{C477C75F-359A-5B18-47AE-CA9816E41DEF}" dt="2025-03-23T17:10:39.791" v="304" actId="20577"/>
        <pc:sldMkLst>
          <pc:docMk/>
          <pc:sldMk cId="960580198" sldId="260"/>
        </pc:sldMkLst>
        <pc:spChg chg="mod">
          <ac:chgData name="Ludmila Horvathova (2426554)" userId="S::2426554@student.uwtsd.ac.uk::37eeb065-935b-4198-ae41-296bc5e4077e" providerId="AD" clId="Web-{C477C75F-359A-5B18-47AE-CA9816E41DEF}" dt="2025-03-23T17:10:39.791" v="304" actId="20577"/>
          <ac:spMkLst>
            <pc:docMk/>
            <pc:sldMk cId="960580198" sldId="260"/>
            <ac:spMk id="2" creationId="{412B6796-FA1A-AF2A-7BE7-C7B8421D6AE5}"/>
          </ac:spMkLst>
        </pc:spChg>
      </pc:sldChg>
      <pc:sldChg chg="modSp">
        <pc:chgData name="Ludmila Horvathova (2426554)" userId="S::2426554@student.uwtsd.ac.uk::37eeb065-935b-4198-ae41-296bc5e4077e" providerId="AD" clId="Web-{C477C75F-359A-5B18-47AE-CA9816E41DEF}" dt="2025-03-23T17:38:42.971" v="1260" actId="20577"/>
        <pc:sldMkLst>
          <pc:docMk/>
          <pc:sldMk cId="1945235120" sldId="261"/>
        </pc:sldMkLst>
        <pc:spChg chg="mod">
          <ac:chgData name="Ludmila Horvathova (2426554)" userId="S::2426554@student.uwtsd.ac.uk::37eeb065-935b-4198-ae41-296bc5e4077e" providerId="AD" clId="Web-{C477C75F-359A-5B18-47AE-CA9816E41DEF}" dt="2025-03-23T17:12:37.234" v="436" actId="14100"/>
          <ac:spMkLst>
            <pc:docMk/>
            <pc:sldMk cId="1945235120" sldId="261"/>
            <ac:spMk id="2" creationId="{0FAE2B7C-ED26-5555-A0BF-7996F164C2DE}"/>
          </ac:spMkLst>
        </pc:spChg>
        <pc:spChg chg="mod">
          <ac:chgData name="Ludmila Horvathova (2426554)" userId="S::2426554@student.uwtsd.ac.uk::37eeb065-935b-4198-ae41-296bc5e4077e" providerId="AD" clId="Web-{C477C75F-359A-5B18-47AE-CA9816E41DEF}" dt="2025-03-23T17:38:42.971" v="1260" actId="20577"/>
          <ac:spMkLst>
            <pc:docMk/>
            <pc:sldMk cId="1945235120" sldId="261"/>
            <ac:spMk id="3" creationId="{472BD0C8-E54F-9D03-4543-C777C7C2423F}"/>
          </ac:spMkLst>
        </pc:spChg>
      </pc:sldChg>
    </pc:docChg>
  </pc:docChgLst>
  <pc:docChgLst>
    <pc:chgData name="Ludmila Horvathova (2426554)" userId="S::2426554@student.uwtsd.ac.uk::37eeb065-935b-4198-ae41-296bc5e4077e" providerId="AD" clId="Web-{3C20EB39-7E81-DCF0-95FB-F2FC8AF56E2B}"/>
    <pc:docChg chg="modSld">
      <pc:chgData name="Ludmila Horvathova (2426554)" userId="S::2426554@student.uwtsd.ac.uk::37eeb065-935b-4198-ae41-296bc5e4077e" providerId="AD" clId="Web-{3C20EB39-7E81-DCF0-95FB-F2FC8AF56E2B}" dt="2025-03-21T14:26:49.512" v="1009" actId="20577"/>
      <pc:docMkLst>
        <pc:docMk/>
      </pc:docMkLst>
      <pc:sldChg chg="modSp">
        <pc:chgData name="Ludmila Horvathova (2426554)" userId="S::2426554@student.uwtsd.ac.uk::37eeb065-935b-4198-ae41-296bc5e4077e" providerId="AD" clId="Web-{3C20EB39-7E81-DCF0-95FB-F2FC8AF56E2B}" dt="2025-03-21T14:21:50.172" v="888" actId="20577"/>
        <pc:sldMkLst>
          <pc:docMk/>
          <pc:sldMk cId="2563348751" sldId="259"/>
        </pc:sldMkLst>
        <pc:spChg chg="mod">
          <ac:chgData name="Ludmila Horvathova (2426554)" userId="S::2426554@student.uwtsd.ac.uk::37eeb065-935b-4198-ae41-296bc5e4077e" providerId="AD" clId="Web-{3C20EB39-7E81-DCF0-95FB-F2FC8AF56E2B}" dt="2025-03-21T14:21:50.172" v="888" actId="20577"/>
          <ac:spMkLst>
            <pc:docMk/>
            <pc:sldMk cId="2563348751" sldId="259"/>
            <ac:spMk id="2" creationId="{B4A89778-5207-0929-7BA1-254B847D2831}"/>
          </ac:spMkLst>
        </pc:spChg>
      </pc:sldChg>
      <pc:sldChg chg="modSp">
        <pc:chgData name="Ludmila Horvathova (2426554)" userId="S::2426554@student.uwtsd.ac.uk::37eeb065-935b-4198-ae41-296bc5e4077e" providerId="AD" clId="Web-{3C20EB39-7E81-DCF0-95FB-F2FC8AF56E2B}" dt="2025-03-21T14:26:49.512" v="1009" actId="20577"/>
        <pc:sldMkLst>
          <pc:docMk/>
          <pc:sldMk cId="960580198" sldId="260"/>
        </pc:sldMkLst>
        <pc:spChg chg="mod">
          <ac:chgData name="Ludmila Horvathova (2426554)" userId="S::2426554@student.uwtsd.ac.uk::37eeb065-935b-4198-ae41-296bc5e4077e" providerId="AD" clId="Web-{3C20EB39-7E81-DCF0-95FB-F2FC8AF56E2B}" dt="2025-03-21T14:26:49.512" v="1009" actId="20577"/>
          <ac:spMkLst>
            <pc:docMk/>
            <pc:sldMk cId="960580198" sldId="260"/>
            <ac:spMk id="2" creationId="{412B6796-FA1A-AF2A-7BE7-C7B8421D6AE5}"/>
          </ac:spMkLst>
        </pc:spChg>
      </pc:sldChg>
    </pc:docChg>
  </pc:docChgLst>
  <pc:docChgLst>
    <pc:chgData name="Ludmila Horvathova (2426554)" userId="S::2426554@student.uwtsd.ac.uk::37eeb065-935b-4198-ae41-296bc5e4077e" providerId="AD" clId="Web-{1DB1E2C1-D84F-80A6-EB74-E74243ABA9A0}"/>
    <pc:docChg chg="modSld">
      <pc:chgData name="Ludmila Horvathova (2426554)" userId="S::2426554@student.uwtsd.ac.uk::37eeb065-935b-4198-ae41-296bc5e4077e" providerId="AD" clId="Web-{1DB1E2C1-D84F-80A6-EB74-E74243ABA9A0}" dt="2025-03-21T13:29:43.266" v="20" actId="20577"/>
      <pc:docMkLst>
        <pc:docMk/>
      </pc:docMkLst>
      <pc:sldChg chg="modSp">
        <pc:chgData name="Ludmila Horvathova (2426554)" userId="S::2426554@student.uwtsd.ac.uk::37eeb065-935b-4198-ae41-296bc5e4077e" providerId="AD" clId="Web-{1DB1E2C1-D84F-80A6-EB74-E74243ABA9A0}" dt="2025-03-21T13:29:43.266" v="20" actId="20577"/>
        <pc:sldMkLst>
          <pc:docMk/>
          <pc:sldMk cId="1459772625" sldId="258"/>
        </pc:sldMkLst>
        <pc:spChg chg="mod">
          <ac:chgData name="Ludmila Horvathova (2426554)" userId="S::2426554@student.uwtsd.ac.uk::37eeb065-935b-4198-ae41-296bc5e4077e" providerId="AD" clId="Web-{1DB1E2C1-D84F-80A6-EB74-E74243ABA9A0}" dt="2025-03-21T13:29:43.266" v="20" actId="20577"/>
          <ac:spMkLst>
            <pc:docMk/>
            <pc:sldMk cId="1459772625" sldId="258"/>
            <ac:spMk id="8" creationId="{727890FD-98AA-B5BE-EA68-FFA23DD27403}"/>
          </ac:spMkLst>
        </pc:spChg>
      </pc:sldChg>
    </pc:docChg>
  </pc:docChgLst>
  <pc:docChgLst>
    <pc:chgData name="Ludmila Horvathova (2426554)" userId="S::2426554@student.uwtsd.ac.uk::37eeb065-935b-4198-ae41-296bc5e4077e" providerId="AD" clId="Web-{F757A29C-8F7A-7646-65D0-B75E640BAC2E}"/>
    <pc:docChg chg="modSld">
      <pc:chgData name="Ludmila Horvathova (2426554)" userId="S::2426554@student.uwtsd.ac.uk::37eeb065-935b-4198-ae41-296bc5e4077e" providerId="AD" clId="Web-{F757A29C-8F7A-7646-65D0-B75E640BAC2E}" dt="2025-03-21T13:28:03.087" v="36" actId="20577"/>
      <pc:docMkLst>
        <pc:docMk/>
      </pc:docMkLst>
      <pc:sldChg chg="modSp">
        <pc:chgData name="Ludmila Horvathova (2426554)" userId="S::2426554@student.uwtsd.ac.uk::37eeb065-935b-4198-ae41-296bc5e4077e" providerId="AD" clId="Web-{F757A29C-8F7A-7646-65D0-B75E640BAC2E}" dt="2025-03-21T13:26:46.742" v="21" actId="20577"/>
        <pc:sldMkLst>
          <pc:docMk/>
          <pc:sldMk cId="1459772625" sldId="258"/>
        </pc:sldMkLst>
        <pc:spChg chg="mod">
          <ac:chgData name="Ludmila Horvathova (2426554)" userId="S::2426554@student.uwtsd.ac.uk::37eeb065-935b-4198-ae41-296bc5e4077e" providerId="AD" clId="Web-{F757A29C-8F7A-7646-65D0-B75E640BAC2E}" dt="2025-03-21T13:26:46.742" v="21"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F757A29C-8F7A-7646-65D0-B75E640BAC2E}" dt="2025-03-21T13:28:03.087" v="36" actId="20577"/>
        <pc:sldMkLst>
          <pc:docMk/>
          <pc:sldMk cId="2563348751" sldId="259"/>
        </pc:sldMkLst>
        <pc:spChg chg="mod">
          <ac:chgData name="Ludmila Horvathova (2426554)" userId="S::2426554@student.uwtsd.ac.uk::37eeb065-935b-4198-ae41-296bc5e4077e" providerId="AD" clId="Web-{F757A29C-8F7A-7646-65D0-B75E640BAC2E}" dt="2025-03-21T13:28:03.087" v="36" actId="20577"/>
          <ac:spMkLst>
            <pc:docMk/>
            <pc:sldMk cId="2563348751" sldId="259"/>
            <ac:spMk id="2" creationId="{B4A89778-5207-0929-7BA1-254B847D2831}"/>
          </ac:spMkLst>
        </pc:spChg>
      </pc:sldChg>
    </pc:docChg>
  </pc:docChgLst>
  <pc:docChgLst>
    <pc:chgData name="Ludmila Horvathova (2426554)" userId="S::2426554@student.uwtsd.ac.uk::37eeb065-935b-4198-ae41-296bc5e4077e" providerId="AD" clId="Web-{E191454C-491C-A20C-7E5C-FFD3FDF514B0}"/>
    <pc:docChg chg="modSld">
      <pc:chgData name="Ludmila Horvathova (2426554)" userId="S::2426554@student.uwtsd.ac.uk::37eeb065-935b-4198-ae41-296bc5e4077e" providerId="AD" clId="Web-{E191454C-491C-A20C-7E5C-FFD3FDF514B0}" dt="2025-03-21T11:53:04.703" v="1137" actId="20577"/>
      <pc:docMkLst>
        <pc:docMk/>
      </pc:docMkLst>
      <pc:sldChg chg="modSp">
        <pc:chgData name="Ludmila Horvathova (2426554)" userId="S::2426554@student.uwtsd.ac.uk::37eeb065-935b-4198-ae41-296bc5e4077e" providerId="AD" clId="Web-{E191454C-491C-A20C-7E5C-FFD3FDF514B0}" dt="2025-03-21T11:24:25.295" v="137" actId="20577"/>
        <pc:sldMkLst>
          <pc:docMk/>
          <pc:sldMk cId="109857222" sldId="256"/>
        </pc:sldMkLst>
        <pc:spChg chg="mod">
          <ac:chgData name="Ludmila Horvathova (2426554)" userId="S::2426554@student.uwtsd.ac.uk::37eeb065-935b-4198-ae41-296bc5e4077e" providerId="AD" clId="Web-{E191454C-491C-A20C-7E5C-FFD3FDF514B0}" dt="2025-03-21T11:24:25.295" v="137" actId="20577"/>
          <ac:spMkLst>
            <pc:docMk/>
            <pc:sldMk cId="109857222" sldId="256"/>
            <ac:spMk id="2" creationId="{00000000-0000-0000-0000-000000000000}"/>
          </ac:spMkLst>
        </pc:spChg>
      </pc:sldChg>
      <pc:sldChg chg="modSp">
        <pc:chgData name="Ludmila Horvathova (2426554)" userId="S::2426554@student.uwtsd.ac.uk::37eeb065-935b-4198-ae41-296bc5e4077e" providerId="AD" clId="Web-{E191454C-491C-A20C-7E5C-FFD3FDF514B0}" dt="2025-03-21T11:47:15.849" v="1034" actId="20577"/>
        <pc:sldMkLst>
          <pc:docMk/>
          <pc:sldMk cId="2208523958" sldId="257"/>
        </pc:sldMkLst>
        <pc:spChg chg="mod">
          <ac:chgData name="Ludmila Horvathova (2426554)" userId="S::2426554@student.uwtsd.ac.uk::37eeb065-935b-4198-ae41-296bc5e4077e" providerId="AD" clId="Web-{E191454C-491C-A20C-7E5C-FFD3FDF514B0}" dt="2025-03-21T11:26:06.048" v="172" actId="20577"/>
          <ac:spMkLst>
            <pc:docMk/>
            <pc:sldMk cId="2208523958" sldId="257"/>
            <ac:spMk id="2" creationId="{4B1AB7CA-FAB9-4A5B-A734-02801717A09C}"/>
          </ac:spMkLst>
        </pc:spChg>
        <pc:spChg chg="mod">
          <ac:chgData name="Ludmila Horvathova (2426554)" userId="S::2426554@student.uwtsd.ac.uk::37eeb065-935b-4198-ae41-296bc5e4077e" providerId="AD" clId="Web-{E191454C-491C-A20C-7E5C-FFD3FDF514B0}" dt="2025-03-21T11:47:15.849" v="1034" actId="20577"/>
          <ac:spMkLst>
            <pc:docMk/>
            <pc:sldMk cId="2208523958" sldId="257"/>
            <ac:spMk id="3" creationId="{24B0279F-DB78-0971-D4A2-2B144DCC07EF}"/>
          </ac:spMkLst>
        </pc:spChg>
      </pc:sldChg>
      <pc:sldChg chg="addSp delSp modSp">
        <pc:chgData name="Ludmila Horvathova (2426554)" userId="S::2426554@student.uwtsd.ac.uk::37eeb065-935b-4198-ae41-296bc5e4077e" providerId="AD" clId="Web-{E191454C-491C-A20C-7E5C-FFD3FDF514B0}" dt="2025-03-21T11:47:33.240" v="1036"/>
        <pc:sldMkLst>
          <pc:docMk/>
          <pc:sldMk cId="1459772625" sldId="258"/>
        </pc:sldMkLst>
        <pc:spChg chg="add del">
          <ac:chgData name="Ludmila Horvathova (2426554)" userId="S::2426554@student.uwtsd.ac.uk::37eeb065-935b-4198-ae41-296bc5e4077e" providerId="AD" clId="Web-{E191454C-491C-A20C-7E5C-FFD3FDF514B0}" dt="2025-03-21T11:47:33.240" v="1036"/>
          <ac:spMkLst>
            <pc:docMk/>
            <pc:sldMk cId="1459772625" sldId="258"/>
            <ac:spMk id="2" creationId="{CDAE11A8-04E6-71D5-BD83-F27DF6B0E423}"/>
          </ac:spMkLst>
        </pc:spChg>
        <pc:spChg chg="mod">
          <ac:chgData name="Ludmila Horvathova (2426554)" userId="S::2426554@student.uwtsd.ac.uk::37eeb065-935b-4198-ae41-296bc5e4077e" providerId="AD" clId="Web-{E191454C-491C-A20C-7E5C-FFD3FDF514B0}" dt="2025-03-21T11:43:31.812" v="948"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E191454C-491C-A20C-7E5C-FFD3FDF514B0}" dt="2025-03-21T11:53:04.703" v="1137" actId="20577"/>
        <pc:sldMkLst>
          <pc:docMk/>
          <pc:sldMk cId="2563348751" sldId="259"/>
        </pc:sldMkLst>
        <pc:spChg chg="mod">
          <ac:chgData name="Ludmila Horvathova (2426554)" userId="S::2426554@student.uwtsd.ac.uk::37eeb065-935b-4198-ae41-296bc5e4077e" providerId="AD" clId="Web-{E191454C-491C-A20C-7E5C-FFD3FDF514B0}" dt="2025-03-21T11:53:04.703" v="1137" actId="20577"/>
          <ac:spMkLst>
            <pc:docMk/>
            <pc:sldMk cId="2563348751" sldId="259"/>
            <ac:spMk id="3" creationId="{BEFBD2D0-FA17-BB3F-7CC3-AEE58C1A309B}"/>
          </ac:spMkLst>
        </pc:spChg>
      </pc:sldChg>
    </pc:docChg>
  </pc:docChgLst>
  <pc:docChgLst>
    <pc:chgData name="Ludmila Horvathova (2426554)" userId="S::2426554@student.uwtsd.ac.uk::37eeb065-935b-4198-ae41-296bc5e4077e" providerId="AD" clId="Web-{9CB0C03E-CF2F-48F5-3885-249BA54471EF}"/>
    <pc:docChg chg="modSld">
      <pc:chgData name="Ludmila Horvathova (2426554)" userId="S::2426554@student.uwtsd.ac.uk::37eeb065-935b-4198-ae41-296bc5e4077e" providerId="AD" clId="Web-{9CB0C03E-CF2F-48F5-3885-249BA54471EF}" dt="2025-03-21T13:51:37.795" v="726" actId="20577"/>
      <pc:docMkLst>
        <pc:docMk/>
      </pc:docMkLst>
      <pc:sldChg chg="modSp">
        <pc:chgData name="Ludmila Horvathova (2426554)" userId="S::2426554@student.uwtsd.ac.uk::37eeb065-935b-4198-ae41-296bc5e4077e" providerId="AD" clId="Web-{9CB0C03E-CF2F-48F5-3885-249BA54471EF}" dt="2025-03-21T13:49:41.119" v="524" actId="20577"/>
        <pc:sldMkLst>
          <pc:docMk/>
          <pc:sldMk cId="1459772625" sldId="258"/>
        </pc:sldMkLst>
        <pc:spChg chg="mod">
          <ac:chgData name="Ludmila Horvathova (2426554)" userId="S::2426554@student.uwtsd.ac.uk::37eeb065-935b-4198-ae41-296bc5e4077e" providerId="AD" clId="Web-{9CB0C03E-CF2F-48F5-3885-249BA54471EF}" dt="2025-03-21T13:49:41.119" v="524"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9CB0C03E-CF2F-48F5-3885-249BA54471EF}" dt="2025-03-21T13:51:37.795" v="726" actId="20577"/>
        <pc:sldMkLst>
          <pc:docMk/>
          <pc:sldMk cId="2563348751" sldId="259"/>
        </pc:sldMkLst>
        <pc:spChg chg="mod">
          <ac:chgData name="Ludmila Horvathova (2426554)" userId="S::2426554@student.uwtsd.ac.uk::37eeb065-935b-4198-ae41-296bc5e4077e" providerId="AD" clId="Web-{9CB0C03E-CF2F-48F5-3885-249BA54471EF}" dt="2025-03-21T13:51:37.795" v="726" actId="20577"/>
          <ac:spMkLst>
            <pc:docMk/>
            <pc:sldMk cId="2563348751" sldId="259"/>
            <ac:spMk id="2" creationId="{B4A89778-5207-0929-7BA1-254B847D2831}"/>
          </ac:spMkLst>
        </pc:spChg>
      </pc:sldChg>
    </pc:docChg>
  </pc:docChgLst>
  <pc:docChgLst>
    <pc:chgData name="Ludmila Horvathova (2426554)" userId="S::2426554@student.uwtsd.ac.uk::37eeb065-935b-4198-ae41-296bc5e4077e" providerId="AD" clId="Web-{E195E120-C8E9-E3AD-82E9-CBC373E0C9A3}"/>
    <pc:docChg chg="modSld">
      <pc:chgData name="Ludmila Horvathova (2426554)" userId="S::2426554@student.uwtsd.ac.uk::37eeb065-935b-4198-ae41-296bc5e4077e" providerId="AD" clId="Web-{E195E120-C8E9-E3AD-82E9-CBC373E0C9A3}" dt="2025-03-23T18:48:37.860" v="7" actId="20577"/>
      <pc:docMkLst>
        <pc:docMk/>
      </pc:docMkLst>
      <pc:sldChg chg="modSp">
        <pc:chgData name="Ludmila Horvathova (2426554)" userId="S::2426554@student.uwtsd.ac.uk::37eeb065-935b-4198-ae41-296bc5e4077e" providerId="AD" clId="Web-{E195E120-C8E9-E3AD-82E9-CBC373E0C9A3}" dt="2025-03-23T18:34:21.541" v="0" actId="1076"/>
        <pc:sldMkLst>
          <pc:docMk/>
          <pc:sldMk cId="2208523958" sldId="257"/>
        </pc:sldMkLst>
        <pc:picChg chg="mod">
          <ac:chgData name="Ludmila Horvathova (2426554)" userId="S::2426554@student.uwtsd.ac.uk::37eeb065-935b-4198-ae41-296bc5e4077e" providerId="AD" clId="Web-{E195E120-C8E9-E3AD-82E9-CBC373E0C9A3}" dt="2025-03-23T18:34:21.541" v="0" actId="1076"/>
          <ac:picMkLst>
            <pc:docMk/>
            <pc:sldMk cId="2208523958" sldId="257"/>
            <ac:picMk id="12" creationId="{50D90A8B-C7DB-EF71-8CFB-BB8CE4163EAF}"/>
          </ac:picMkLst>
        </pc:picChg>
      </pc:sldChg>
      <pc:sldChg chg="modSp">
        <pc:chgData name="Ludmila Horvathova (2426554)" userId="S::2426554@student.uwtsd.ac.uk::37eeb065-935b-4198-ae41-296bc5e4077e" providerId="AD" clId="Web-{E195E120-C8E9-E3AD-82E9-CBC373E0C9A3}" dt="2025-03-23T18:48:37.860" v="7" actId="20577"/>
        <pc:sldMkLst>
          <pc:docMk/>
          <pc:sldMk cId="1459772625" sldId="258"/>
        </pc:sldMkLst>
        <pc:spChg chg="mod">
          <ac:chgData name="Ludmila Horvathova (2426554)" userId="S::2426554@student.uwtsd.ac.uk::37eeb065-935b-4198-ae41-296bc5e4077e" providerId="AD" clId="Web-{E195E120-C8E9-E3AD-82E9-CBC373E0C9A3}" dt="2025-03-23T18:48:37.860" v="7"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E195E120-C8E9-E3AD-82E9-CBC373E0C9A3}" dt="2025-03-23T18:45:52.760" v="1" actId="20577"/>
        <pc:sldMkLst>
          <pc:docMk/>
          <pc:sldMk cId="2563348751" sldId="259"/>
        </pc:sldMkLst>
        <pc:spChg chg="mod">
          <ac:chgData name="Ludmila Horvathova (2426554)" userId="S::2426554@student.uwtsd.ac.uk::37eeb065-935b-4198-ae41-296bc5e4077e" providerId="AD" clId="Web-{E195E120-C8E9-E3AD-82E9-CBC373E0C9A3}" dt="2025-03-23T18:45:52.760" v="1" actId="20577"/>
          <ac:spMkLst>
            <pc:docMk/>
            <pc:sldMk cId="2563348751" sldId="259"/>
            <ac:spMk id="2" creationId="{B4A89778-5207-0929-7BA1-254B847D2831}"/>
          </ac:spMkLst>
        </pc:spChg>
      </pc:sldChg>
    </pc:docChg>
  </pc:docChgLst>
  <pc:docChgLst>
    <pc:chgData name="Ludmila Horvathova (2426554)" userId="S::2426554@student.uwtsd.ac.uk::37eeb065-935b-4198-ae41-296bc5e4077e" providerId="AD" clId="Web-{0F8E2521-D05A-154C-DD49-053BC239D68A}"/>
    <pc:docChg chg="modSld">
      <pc:chgData name="Ludmila Horvathova (2426554)" userId="S::2426554@student.uwtsd.ac.uk::37eeb065-935b-4198-ae41-296bc5e4077e" providerId="AD" clId="Web-{0F8E2521-D05A-154C-DD49-053BC239D68A}" dt="2025-03-23T17:23:41.647" v="251" actId="20577"/>
      <pc:docMkLst>
        <pc:docMk/>
      </pc:docMkLst>
      <pc:sldChg chg="modSp">
        <pc:chgData name="Ludmila Horvathova (2426554)" userId="S::2426554@student.uwtsd.ac.uk::37eeb065-935b-4198-ae41-296bc5e4077e" providerId="AD" clId="Web-{0F8E2521-D05A-154C-DD49-053BC239D68A}" dt="2025-03-23T16:54:56.691" v="18" actId="20577"/>
        <pc:sldMkLst>
          <pc:docMk/>
          <pc:sldMk cId="2563348751" sldId="259"/>
        </pc:sldMkLst>
        <pc:spChg chg="mod">
          <ac:chgData name="Ludmila Horvathova (2426554)" userId="S::2426554@student.uwtsd.ac.uk::37eeb065-935b-4198-ae41-296bc5e4077e" providerId="AD" clId="Web-{0F8E2521-D05A-154C-DD49-053BC239D68A}" dt="2025-03-23T16:54:56.691" v="18" actId="20577"/>
          <ac:spMkLst>
            <pc:docMk/>
            <pc:sldMk cId="2563348751" sldId="259"/>
            <ac:spMk id="2" creationId="{B4A89778-5207-0929-7BA1-254B847D2831}"/>
          </ac:spMkLst>
        </pc:spChg>
      </pc:sldChg>
      <pc:sldChg chg="modSp">
        <pc:chgData name="Ludmila Horvathova (2426554)" userId="S::2426554@student.uwtsd.ac.uk::37eeb065-935b-4198-ae41-296bc5e4077e" providerId="AD" clId="Web-{0F8E2521-D05A-154C-DD49-053BC239D68A}" dt="2025-03-23T17:09:54.581" v="87" actId="20577"/>
        <pc:sldMkLst>
          <pc:docMk/>
          <pc:sldMk cId="960580198" sldId="260"/>
        </pc:sldMkLst>
        <pc:spChg chg="mod">
          <ac:chgData name="Ludmila Horvathova (2426554)" userId="S::2426554@student.uwtsd.ac.uk::37eeb065-935b-4198-ae41-296bc5e4077e" providerId="AD" clId="Web-{0F8E2521-D05A-154C-DD49-053BC239D68A}" dt="2025-03-23T17:09:54.581" v="87" actId="20577"/>
          <ac:spMkLst>
            <pc:docMk/>
            <pc:sldMk cId="960580198" sldId="260"/>
            <ac:spMk id="2" creationId="{412B6796-FA1A-AF2A-7BE7-C7B8421D6AE5}"/>
          </ac:spMkLst>
        </pc:spChg>
      </pc:sldChg>
      <pc:sldChg chg="modSp">
        <pc:chgData name="Ludmila Horvathova (2426554)" userId="S::2426554@student.uwtsd.ac.uk::37eeb065-935b-4198-ae41-296bc5e4077e" providerId="AD" clId="Web-{0F8E2521-D05A-154C-DD49-053BC239D68A}" dt="2025-03-23T17:23:41.647" v="251" actId="20577"/>
        <pc:sldMkLst>
          <pc:docMk/>
          <pc:sldMk cId="1945235120" sldId="261"/>
        </pc:sldMkLst>
        <pc:spChg chg="mod">
          <ac:chgData name="Ludmila Horvathova (2426554)" userId="S::2426554@student.uwtsd.ac.uk::37eeb065-935b-4198-ae41-296bc5e4077e" providerId="AD" clId="Web-{0F8E2521-D05A-154C-DD49-053BC239D68A}" dt="2025-03-23T17:23:41.647" v="251" actId="20577"/>
          <ac:spMkLst>
            <pc:docMk/>
            <pc:sldMk cId="1945235120" sldId="261"/>
            <ac:spMk id="3" creationId="{472BD0C8-E54F-9D03-4543-C777C7C2423F}"/>
          </ac:spMkLst>
        </pc:spChg>
      </pc:sldChg>
    </pc:docChg>
  </pc:docChgLst>
  <pc:docChgLst>
    <pc:chgData name="Ludmila Horvathova (2426554)" userId="S::2426554@student.uwtsd.ac.uk::37eeb065-935b-4198-ae41-296bc5e4077e" providerId="AD" clId="Web-{7AA99D2A-99F0-79C3-F9AB-AAE01D923F91}"/>
    <pc:docChg chg="addSld modSld addMainMaster delMainMaster">
      <pc:chgData name="Ludmila Horvathova (2426554)" userId="S::2426554@student.uwtsd.ac.uk::37eeb065-935b-4198-ae41-296bc5e4077e" providerId="AD" clId="Web-{7AA99D2A-99F0-79C3-F9AB-AAE01D923F91}" dt="2025-03-09T18:50:51.403" v="671"/>
      <pc:docMkLst>
        <pc:docMk/>
      </pc:docMkLst>
      <pc:sldChg chg="addSp delSp modSp mod setBg modClrScheme delDesignElem chgLayout">
        <pc:chgData name="Ludmila Horvathova (2426554)" userId="S::2426554@student.uwtsd.ac.uk::37eeb065-935b-4198-ae41-296bc5e4077e" providerId="AD" clId="Web-{7AA99D2A-99F0-79C3-F9AB-AAE01D923F91}" dt="2025-03-08T21:06:41.410" v="666"/>
        <pc:sldMkLst>
          <pc:docMk/>
          <pc:sldMk cId="109857222" sldId="256"/>
        </pc:sldMkLst>
        <pc:spChg chg="mod ord">
          <ac:chgData name="Ludmila Horvathova (2426554)" userId="S::2426554@student.uwtsd.ac.uk::37eeb065-935b-4198-ae41-296bc5e4077e" providerId="AD" clId="Web-{7AA99D2A-99F0-79C3-F9AB-AAE01D923F91}" dt="2025-03-08T21:06:41.410" v="666"/>
          <ac:spMkLst>
            <pc:docMk/>
            <pc:sldMk cId="109857222" sldId="256"/>
            <ac:spMk id="2" creationId="{00000000-0000-0000-0000-000000000000}"/>
          </ac:spMkLst>
        </pc:spChg>
        <pc:spChg chg="mod ord">
          <ac:chgData name="Ludmila Horvathova (2426554)" userId="S::2426554@student.uwtsd.ac.uk::37eeb065-935b-4198-ae41-296bc5e4077e" providerId="AD" clId="Web-{7AA99D2A-99F0-79C3-F9AB-AAE01D923F91}" dt="2025-03-08T21:06:41.410" v="666"/>
          <ac:spMkLst>
            <pc:docMk/>
            <pc:sldMk cId="109857222" sldId="256"/>
            <ac:spMk id="3" creationId="{00000000-0000-0000-0000-000000000000}"/>
          </ac:spMkLst>
        </pc:spChg>
        <pc:spChg chg="add del">
          <ac:chgData name="Ludmila Horvathova (2426554)" userId="S::2426554@student.uwtsd.ac.uk::37eeb065-935b-4198-ae41-296bc5e4077e" providerId="AD" clId="Web-{7AA99D2A-99F0-79C3-F9AB-AAE01D923F91}" dt="2025-03-08T21:05:05.713" v="656"/>
          <ac:spMkLst>
            <pc:docMk/>
            <pc:sldMk cId="109857222" sldId="256"/>
            <ac:spMk id="9" creationId="{3FCCF64C-025C-49FE-AD65-24765768E05B}"/>
          </ac:spMkLst>
        </pc:spChg>
        <pc:spChg chg="add del">
          <ac:chgData name="Ludmila Horvathova (2426554)" userId="S::2426554@student.uwtsd.ac.uk::37eeb065-935b-4198-ae41-296bc5e4077e" providerId="AD" clId="Web-{7AA99D2A-99F0-79C3-F9AB-AAE01D923F91}" dt="2025-03-08T21:05:05.713" v="656"/>
          <ac:spMkLst>
            <pc:docMk/>
            <pc:sldMk cId="109857222" sldId="256"/>
            <ac:spMk id="11" creationId="{89FFDEFC-31F0-4114-BCCB-64AD2B579E6B}"/>
          </ac:spMkLst>
        </pc:spChg>
        <pc:spChg chg="add del">
          <ac:chgData name="Ludmila Horvathova (2426554)" userId="S::2426554@student.uwtsd.ac.uk::37eeb065-935b-4198-ae41-296bc5e4077e" providerId="AD" clId="Web-{7AA99D2A-99F0-79C3-F9AB-AAE01D923F91}" dt="2025-03-08T21:05:05.713" v="656"/>
          <ac:spMkLst>
            <pc:docMk/>
            <pc:sldMk cId="109857222" sldId="256"/>
            <ac:spMk id="13" creationId="{C312A434-F7D2-4A14-A037-B9762E209CEF}"/>
          </ac:spMkLst>
        </pc:spChg>
        <pc:picChg chg="add">
          <ac:chgData name="Ludmila Horvathova (2426554)" userId="S::2426554@student.uwtsd.ac.uk::37eeb065-935b-4198-ae41-296bc5e4077e" providerId="AD" clId="Web-{7AA99D2A-99F0-79C3-F9AB-AAE01D923F91}" dt="2025-03-06T23:44:21.065" v="0"/>
          <ac:picMkLst>
            <pc:docMk/>
            <pc:sldMk cId="109857222" sldId="256"/>
            <ac:picMk id="4" creationId="{09B2677D-F6D0-2552-4841-44CFC00793FF}"/>
          </ac:picMkLst>
        </pc:picChg>
      </pc:sldChg>
      <pc:sldChg chg="addSp delSp modSp new mod setBg modClrScheme delDesignElem chgLayout">
        <pc:chgData name="Ludmila Horvathova (2426554)" userId="S::2426554@student.uwtsd.ac.uk::37eeb065-935b-4198-ae41-296bc5e4077e" providerId="AD" clId="Web-{7AA99D2A-99F0-79C3-F9AB-AAE01D923F91}" dt="2025-03-08T21:06:41.410" v="666"/>
        <pc:sldMkLst>
          <pc:docMk/>
          <pc:sldMk cId="2208523958" sldId="257"/>
        </pc:sldMkLst>
        <pc:spChg chg="mod ord">
          <ac:chgData name="Ludmila Horvathova (2426554)" userId="S::2426554@student.uwtsd.ac.uk::37eeb065-935b-4198-ae41-296bc5e4077e" providerId="AD" clId="Web-{7AA99D2A-99F0-79C3-F9AB-AAE01D923F91}" dt="2025-03-08T21:06:41.410" v="666"/>
          <ac:spMkLst>
            <pc:docMk/>
            <pc:sldMk cId="2208523958" sldId="257"/>
            <ac:spMk id="2" creationId="{4B1AB7CA-FAB9-4A5B-A734-02801717A09C}"/>
          </ac:spMkLst>
        </pc:spChg>
        <pc:spChg chg="mod ord">
          <ac:chgData name="Ludmila Horvathova (2426554)" userId="S::2426554@student.uwtsd.ac.uk::37eeb065-935b-4198-ae41-296bc5e4077e" providerId="AD" clId="Web-{7AA99D2A-99F0-79C3-F9AB-AAE01D923F91}" dt="2025-03-08T21:06:41.410" v="666"/>
          <ac:spMkLst>
            <pc:docMk/>
            <pc:sldMk cId="2208523958" sldId="257"/>
            <ac:spMk id="3" creationId="{24B0279F-DB78-0971-D4A2-2B144DCC07EF}"/>
          </ac:spMkLst>
        </pc:spChg>
        <pc:spChg chg="add del">
          <ac:chgData name="Ludmila Horvathova (2426554)" userId="S::2426554@student.uwtsd.ac.uk::37eeb065-935b-4198-ae41-296bc5e4077e" providerId="AD" clId="Web-{7AA99D2A-99F0-79C3-F9AB-AAE01D923F91}" dt="2025-03-08T21:05:05.713" v="656"/>
          <ac:spMkLst>
            <pc:docMk/>
            <pc:sldMk cId="2208523958" sldId="257"/>
            <ac:spMk id="16" creationId="{C5D27EB0-8BE0-48A7-8570-9A138605F2BA}"/>
          </ac:spMkLst>
        </pc:spChg>
        <pc:spChg chg="add del">
          <ac:chgData name="Ludmila Horvathova (2426554)" userId="S::2426554@student.uwtsd.ac.uk::37eeb065-935b-4198-ae41-296bc5e4077e" providerId="AD" clId="Web-{7AA99D2A-99F0-79C3-F9AB-AAE01D923F91}" dt="2025-03-08T21:05:05.713" v="656"/>
          <ac:spMkLst>
            <pc:docMk/>
            <pc:sldMk cId="2208523958" sldId="257"/>
            <ac:spMk id="18" creationId="{E7A55D5B-D482-4672-82D9-7C01DF001A49}"/>
          </ac:spMkLst>
        </pc:spChg>
        <pc:spChg chg="add del">
          <ac:chgData name="Ludmila Horvathova (2426554)" userId="S::2426554@student.uwtsd.ac.uk::37eeb065-935b-4198-ae41-296bc5e4077e" providerId="AD" clId="Web-{7AA99D2A-99F0-79C3-F9AB-AAE01D923F91}" dt="2025-03-08T21:05:05.713" v="656"/>
          <ac:spMkLst>
            <pc:docMk/>
            <pc:sldMk cId="2208523958" sldId="257"/>
            <ac:spMk id="20" creationId="{20405D95-2138-40A6-A919-9C9EB54B5AE4}"/>
          </ac:spMkLst>
        </pc:spChg>
        <pc:picChg chg="add">
          <ac:chgData name="Ludmila Horvathova (2426554)" userId="S::2426554@student.uwtsd.ac.uk::37eeb065-935b-4198-ae41-296bc5e4077e" providerId="AD" clId="Web-{7AA99D2A-99F0-79C3-F9AB-AAE01D923F91}" dt="2025-03-06T23:47:26.242" v="69"/>
          <ac:picMkLst>
            <pc:docMk/>
            <pc:sldMk cId="2208523958" sldId="257"/>
            <ac:picMk id="12" creationId="{50D90A8B-C7DB-EF71-8CFB-BB8CE4163EAF}"/>
          </ac:picMkLst>
        </pc:picChg>
      </pc:sldChg>
      <pc:sldChg chg="addSp modSp new mod modClrScheme chgLayout">
        <pc:chgData name="Ludmila Horvathova (2426554)" userId="S::2426554@student.uwtsd.ac.uk::37eeb065-935b-4198-ae41-296bc5e4077e" providerId="AD" clId="Web-{7AA99D2A-99F0-79C3-F9AB-AAE01D923F91}" dt="2025-03-08T21:06:41.410" v="666"/>
        <pc:sldMkLst>
          <pc:docMk/>
          <pc:sldMk cId="1459772625" sldId="258"/>
        </pc:sldMkLst>
        <pc:spChg chg="mod ord">
          <ac:chgData name="Ludmila Horvathova (2426554)" userId="S::2426554@student.uwtsd.ac.uk::37eeb065-935b-4198-ae41-296bc5e4077e" providerId="AD" clId="Web-{7AA99D2A-99F0-79C3-F9AB-AAE01D923F91}" dt="2025-03-08T21:06:41.410" v="666"/>
          <ac:spMkLst>
            <pc:docMk/>
            <pc:sldMk cId="1459772625" sldId="258"/>
            <ac:spMk id="2" creationId="{46FA7506-C269-98AE-6455-EC74C665929D}"/>
          </ac:spMkLst>
        </pc:spChg>
        <pc:spChg chg="mod ord">
          <ac:chgData name="Ludmila Horvathova (2426554)" userId="S::2426554@student.uwtsd.ac.uk::37eeb065-935b-4198-ae41-296bc5e4077e" providerId="AD" clId="Web-{7AA99D2A-99F0-79C3-F9AB-AAE01D923F91}" dt="2025-03-08T21:06:41.410" v="666"/>
          <ac:spMkLst>
            <pc:docMk/>
            <pc:sldMk cId="1459772625" sldId="258"/>
            <ac:spMk id="3" creationId="{34955910-1F3F-3F0B-30C1-BC05328216D0}"/>
          </ac:spMkLst>
        </pc:spChg>
        <pc:inkChg chg="add">
          <ac:chgData name="Ludmila Horvathova (2426554)" userId="S::2426554@student.uwtsd.ac.uk::37eeb065-935b-4198-ae41-296bc5e4077e" providerId="AD" clId="Web-{7AA99D2A-99F0-79C3-F9AB-AAE01D923F91}" dt="2025-03-08T21:05:44.173" v="659"/>
          <ac:inkMkLst>
            <pc:docMk/>
            <pc:sldMk cId="1459772625" sldId="258"/>
            <ac:inkMk id="4" creationId="{E5A62FF6-E53F-8599-1DE6-063984269CC2}"/>
          </ac:inkMkLst>
        </pc:inkChg>
        <pc:inkChg chg="add">
          <ac:chgData name="Ludmila Horvathova (2426554)" userId="S::2426554@student.uwtsd.ac.uk::37eeb065-935b-4198-ae41-296bc5e4077e" providerId="AD" clId="Web-{7AA99D2A-99F0-79C3-F9AB-AAE01D923F91}" dt="2025-03-08T21:05:46.955" v="660"/>
          <ac:inkMkLst>
            <pc:docMk/>
            <pc:sldMk cId="1459772625" sldId="258"/>
            <ac:inkMk id="5" creationId="{944CC7FB-E4E7-4C26-422E-3365AEA04C93}"/>
          </ac:inkMkLst>
        </pc:inkChg>
        <pc:inkChg chg="add">
          <ac:chgData name="Ludmila Horvathova (2426554)" userId="S::2426554@student.uwtsd.ac.uk::37eeb065-935b-4198-ae41-296bc5e4077e" providerId="AD" clId="Web-{7AA99D2A-99F0-79C3-F9AB-AAE01D923F91}" dt="2025-03-08T21:06:30.878" v="665"/>
          <ac:inkMkLst>
            <pc:docMk/>
            <pc:sldMk cId="1459772625" sldId="258"/>
            <ac:inkMk id="6" creationId="{B6AB4DFA-86F6-8110-C659-0A1CC178EB3C}"/>
          </ac:inkMkLst>
        </pc:inkChg>
      </pc:sldChg>
      <pc:sldChg chg="addSp delSp modSp new mod modClrScheme chgLayout">
        <pc:chgData name="Ludmila Horvathova (2426554)" userId="S::2426554@student.uwtsd.ac.uk::37eeb065-935b-4198-ae41-296bc5e4077e" providerId="AD" clId="Web-{7AA99D2A-99F0-79C3-F9AB-AAE01D923F91}" dt="2025-03-08T21:07:20.959" v="669"/>
        <pc:sldMkLst>
          <pc:docMk/>
          <pc:sldMk cId="2563348751" sldId="259"/>
        </pc:sldMkLst>
        <pc:spChg chg="mod ord">
          <ac:chgData name="Ludmila Horvathova (2426554)" userId="S::2426554@student.uwtsd.ac.uk::37eeb065-935b-4198-ae41-296bc5e4077e" providerId="AD" clId="Web-{7AA99D2A-99F0-79C3-F9AB-AAE01D923F91}" dt="2025-03-08T21:06:41.410" v="666"/>
          <ac:spMkLst>
            <pc:docMk/>
            <pc:sldMk cId="2563348751" sldId="259"/>
            <ac:spMk id="2" creationId="{B4A89778-5207-0929-7BA1-254B847D2831}"/>
          </ac:spMkLst>
        </pc:spChg>
        <pc:spChg chg="mod ord">
          <ac:chgData name="Ludmila Horvathova (2426554)" userId="S::2426554@student.uwtsd.ac.uk::37eeb065-935b-4198-ae41-296bc5e4077e" providerId="AD" clId="Web-{7AA99D2A-99F0-79C3-F9AB-AAE01D923F91}" dt="2025-03-08T21:06:41.410" v="666"/>
          <ac:spMkLst>
            <pc:docMk/>
            <pc:sldMk cId="2563348751" sldId="259"/>
            <ac:spMk id="3" creationId="{BEFBD2D0-FA17-BB3F-7CC3-AEE58C1A309B}"/>
          </ac:spMkLst>
        </pc:spChg>
        <pc:inkChg chg="add">
          <ac:chgData name="Ludmila Horvathova (2426554)" userId="S::2426554@student.uwtsd.ac.uk::37eeb065-935b-4198-ae41-296bc5e4077e" providerId="AD" clId="Web-{7AA99D2A-99F0-79C3-F9AB-AAE01D923F91}" dt="2025-03-08T21:04:41.666" v="649"/>
          <ac:inkMkLst>
            <pc:docMk/>
            <pc:sldMk cId="2563348751" sldId="259"/>
            <ac:inkMk id="4" creationId="{DA2966DE-9A54-4C02-4476-35988B69CBD4}"/>
          </ac:inkMkLst>
        </pc:inkChg>
        <pc:inkChg chg="add">
          <ac:chgData name="Ludmila Horvathova (2426554)" userId="S::2426554@student.uwtsd.ac.uk::37eeb065-935b-4198-ae41-296bc5e4077e" providerId="AD" clId="Web-{7AA99D2A-99F0-79C3-F9AB-AAE01D923F91}" dt="2025-03-08T21:04:41.666" v="650"/>
          <ac:inkMkLst>
            <pc:docMk/>
            <pc:sldMk cId="2563348751" sldId="259"/>
            <ac:inkMk id="5" creationId="{21D3C302-8B6B-9882-27AF-274F27EF6029}"/>
          </ac:inkMkLst>
        </pc:inkChg>
        <pc:inkChg chg="add">
          <ac:chgData name="Ludmila Horvathova (2426554)" userId="S::2426554@student.uwtsd.ac.uk::37eeb065-935b-4198-ae41-296bc5e4077e" providerId="AD" clId="Web-{7AA99D2A-99F0-79C3-F9AB-AAE01D923F91}" dt="2025-03-08T21:04:42.135" v="651"/>
          <ac:inkMkLst>
            <pc:docMk/>
            <pc:sldMk cId="2563348751" sldId="259"/>
            <ac:inkMk id="6" creationId="{979C1C74-71AE-E129-1963-4A59D5D47010}"/>
          </ac:inkMkLst>
        </pc:inkChg>
        <pc:inkChg chg="add">
          <ac:chgData name="Ludmila Horvathova (2426554)" userId="S::2426554@student.uwtsd.ac.uk::37eeb065-935b-4198-ae41-296bc5e4077e" providerId="AD" clId="Web-{7AA99D2A-99F0-79C3-F9AB-AAE01D923F91}" dt="2025-03-08T21:04:43.478" v="652"/>
          <ac:inkMkLst>
            <pc:docMk/>
            <pc:sldMk cId="2563348751" sldId="259"/>
            <ac:inkMk id="7" creationId="{8917EF63-C495-6709-2E69-E878105E7884}"/>
          </ac:inkMkLst>
        </pc:inkChg>
        <pc:inkChg chg="add del">
          <ac:chgData name="Ludmila Horvathova (2426554)" userId="S::2426554@student.uwtsd.ac.uk::37eeb065-935b-4198-ae41-296bc5e4077e" providerId="AD" clId="Web-{7AA99D2A-99F0-79C3-F9AB-AAE01D923F91}" dt="2025-03-08T21:04:51.385" v="654"/>
          <ac:inkMkLst>
            <pc:docMk/>
            <pc:sldMk cId="2563348751" sldId="259"/>
            <ac:inkMk id="8" creationId="{05F5F83A-6D11-F3B9-AA27-0416E1AAEE01}"/>
          </ac:inkMkLst>
        </pc:inkChg>
        <pc:inkChg chg="add">
          <ac:chgData name="Ludmila Horvathova (2426554)" userId="S::2426554@student.uwtsd.ac.uk::37eeb065-935b-4198-ae41-296bc5e4077e" providerId="AD" clId="Web-{7AA99D2A-99F0-79C3-F9AB-AAE01D923F91}" dt="2025-03-08T21:04:55.854" v="655"/>
          <ac:inkMkLst>
            <pc:docMk/>
            <pc:sldMk cId="2563348751" sldId="259"/>
            <ac:inkMk id="9" creationId="{8968E9AD-7111-4D93-C7D8-874925F368CB}"/>
          </ac:inkMkLst>
        </pc:inkChg>
        <pc:inkChg chg="add del">
          <ac:chgData name="Ludmila Horvathova (2426554)" userId="S::2426554@student.uwtsd.ac.uk::37eeb065-935b-4198-ae41-296bc5e4077e" providerId="AD" clId="Web-{7AA99D2A-99F0-79C3-F9AB-AAE01D923F91}" dt="2025-03-08T21:07:17.865" v="668"/>
          <ac:inkMkLst>
            <pc:docMk/>
            <pc:sldMk cId="2563348751" sldId="259"/>
            <ac:inkMk id="10" creationId="{79FD1A94-4F84-AF8A-CC92-64B8B91DA5B2}"/>
          </ac:inkMkLst>
        </pc:inkChg>
        <pc:inkChg chg="add">
          <ac:chgData name="Ludmila Horvathova (2426554)" userId="S::2426554@student.uwtsd.ac.uk::37eeb065-935b-4198-ae41-296bc5e4077e" providerId="AD" clId="Web-{7AA99D2A-99F0-79C3-F9AB-AAE01D923F91}" dt="2025-03-08T21:07:20.959" v="669"/>
          <ac:inkMkLst>
            <pc:docMk/>
            <pc:sldMk cId="2563348751" sldId="259"/>
            <ac:inkMk id="11" creationId="{29027229-0DBF-7F4B-C29C-88AC1156DDF7}"/>
          </ac:inkMkLst>
        </pc:inkChg>
      </pc:sldChg>
      <pc:sldChg chg="new">
        <pc:chgData name="Ludmila Horvathova (2426554)" userId="S::2426554@student.uwtsd.ac.uk::37eeb065-935b-4198-ae41-296bc5e4077e" providerId="AD" clId="Web-{7AA99D2A-99F0-79C3-F9AB-AAE01D923F91}" dt="2025-03-09T18:49:36.305" v="670"/>
        <pc:sldMkLst>
          <pc:docMk/>
          <pc:sldMk cId="960580198" sldId="260"/>
        </pc:sldMkLst>
      </pc:sldChg>
      <pc:sldChg chg="new">
        <pc:chgData name="Ludmila Horvathova (2426554)" userId="S::2426554@student.uwtsd.ac.uk::37eeb065-935b-4198-ae41-296bc5e4077e" providerId="AD" clId="Web-{7AA99D2A-99F0-79C3-F9AB-AAE01D923F91}" dt="2025-03-09T18:50:51.403" v="671"/>
        <pc:sldMkLst>
          <pc:docMk/>
          <pc:sldMk cId="1945235120" sldId="261"/>
        </pc:sldMkLst>
      </pc:sldChg>
      <pc:sldMasterChg chg="del delSldLayout">
        <pc:chgData name="Ludmila Horvathova (2426554)" userId="S::2426554@student.uwtsd.ac.uk::37eeb065-935b-4198-ae41-296bc5e4077e" providerId="AD" clId="Web-{7AA99D2A-99F0-79C3-F9AB-AAE01D923F91}" dt="2025-03-06T23:44:21.065" v="0"/>
        <pc:sldMasterMkLst>
          <pc:docMk/>
          <pc:sldMasterMk cId="2460954070" sldId="2147483660"/>
        </pc:sldMasterMkLst>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2385387890" sldId="2147483661"/>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949138452" sldId="2147483662"/>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2591524520" sldId="2147483663"/>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1203092039" sldId="2147483664"/>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3733172339" sldId="2147483665"/>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3210312558" sldId="2147483666"/>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3146388984" sldId="2147483667"/>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3171841454" sldId="2147483668"/>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1718958274" sldId="2147483669"/>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2202905451" sldId="2147483670"/>
          </pc:sldLayoutMkLst>
        </pc:sldLayoutChg>
        <pc:sldLayoutChg chg="del">
          <pc:chgData name="Ludmila Horvathova (2426554)" userId="S::2426554@student.uwtsd.ac.uk::37eeb065-935b-4198-ae41-296bc5e4077e" providerId="AD" clId="Web-{7AA99D2A-99F0-79C3-F9AB-AAE01D923F91}" dt="2025-03-06T23:44:21.065" v="0"/>
          <pc:sldLayoutMkLst>
            <pc:docMk/>
            <pc:sldMasterMk cId="2460954070" sldId="2147483660"/>
            <pc:sldLayoutMk cId="3479445657" sldId="2147483671"/>
          </pc:sldLayoutMkLst>
        </pc:sldLayoutChg>
      </pc:sldMasterChg>
      <pc:sldMasterChg chg="add del addSldLayout delSldLayout">
        <pc:chgData name="Ludmila Horvathova (2426554)" userId="S::2426554@student.uwtsd.ac.uk::37eeb065-935b-4198-ae41-296bc5e4077e" providerId="AD" clId="Web-{7AA99D2A-99F0-79C3-F9AB-AAE01D923F91}" dt="2025-03-08T21:05:05.713" v="656"/>
        <pc:sldMasterMkLst>
          <pc:docMk/>
          <pc:sldMasterMk cId="2523553273" sldId="2147483734"/>
        </pc:sldMasterMkLst>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1354905809" sldId="2147483723"/>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3287181887" sldId="2147483724"/>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1010578641" sldId="2147483725"/>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414274548" sldId="2147483726"/>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745906733" sldId="2147483727"/>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2316308085" sldId="2147483728"/>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988274941" sldId="2147483729"/>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2768285947" sldId="2147483730"/>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488063733" sldId="2147483731"/>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726706282" sldId="2147483732"/>
          </pc:sldLayoutMkLst>
        </pc:sldLayoutChg>
        <pc:sldLayoutChg chg="add del">
          <pc:chgData name="Ludmila Horvathova (2426554)" userId="S::2426554@student.uwtsd.ac.uk::37eeb065-935b-4198-ae41-296bc5e4077e" providerId="AD" clId="Web-{7AA99D2A-99F0-79C3-F9AB-AAE01D923F91}" dt="2025-03-08T21:05:05.713" v="656"/>
          <pc:sldLayoutMkLst>
            <pc:docMk/>
            <pc:sldMasterMk cId="2523553273" sldId="2147483734"/>
            <pc:sldLayoutMk cId="1579826030" sldId="2147483733"/>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5:29.261" v="657"/>
        <pc:sldMasterMkLst>
          <pc:docMk/>
          <pc:sldMasterMk cId="619771178" sldId="2147483735"/>
        </pc:sldMasterMkLst>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3866385980" sldId="2147483736"/>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2405862118" sldId="2147483737"/>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3474415137" sldId="2147483738"/>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1216943880" sldId="2147483739"/>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557520092" sldId="2147483740"/>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1172796099" sldId="2147483741"/>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3322619053" sldId="2147483742"/>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3972333544" sldId="2147483743"/>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1539956627" sldId="2147483744"/>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1188009420" sldId="2147483745"/>
          </pc:sldLayoutMkLst>
        </pc:sldLayoutChg>
        <pc:sldLayoutChg chg="add del mod replId">
          <pc:chgData name="Ludmila Horvathova (2426554)" userId="S::2426554@student.uwtsd.ac.uk::37eeb065-935b-4198-ae41-296bc5e4077e" providerId="AD" clId="Web-{7AA99D2A-99F0-79C3-F9AB-AAE01D923F91}" dt="2025-03-08T21:05:29.261" v="657"/>
          <pc:sldLayoutMkLst>
            <pc:docMk/>
            <pc:sldMasterMk cId="619771178" sldId="2147483735"/>
            <pc:sldLayoutMk cId="502717678" sldId="2147483746"/>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5:41.684" v="658"/>
        <pc:sldMasterMkLst>
          <pc:docMk/>
          <pc:sldMasterMk cId="3287286929" sldId="2147483747"/>
        </pc:sldMasterMkLst>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3711607157" sldId="2147483748"/>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152366868" sldId="2147483749"/>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3918873978" sldId="2147483750"/>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1346018777" sldId="2147483751"/>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968462289" sldId="2147483752"/>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2475727234" sldId="2147483753"/>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4082221114" sldId="2147483754"/>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394307095" sldId="2147483755"/>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4106286868" sldId="2147483756"/>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1147506443" sldId="2147483757"/>
          </pc:sldLayoutMkLst>
        </pc:sldLayoutChg>
        <pc:sldLayoutChg chg="add del mod replId">
          <pc:chgData name="Ludmila Horvathova (2426554)" userId="S::2426554@student.uwtsd.ac.uk::37eeb065-935b-4198-ae41-296bc5e4077e" providerId="AD" clId="Web-{7AA99D2A-99F0-79C3-F9AB-AAE01D923F91}" dt="2025-03-08T21:05:41.684" v="658"/>
          <pc:sldLayoutMkLst>
            <pc:docMk/>
            <pc:sldMasterMk cId="3287286929" sldId="2147483747"/>
            <pc:sldLayoutMk cId="167853858" sldId="2147483758"/>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5:56.783" v="661"/>
        <pc:sldMasterMkLst>
          <pc:docMk/>
          <pc:sldMasterMk cId="2766395132" sldId="2147483759"/>
        </pc:sldMasterMkLst>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685996378" sldId="2147483760"/>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590663891" sldId="2147483761"/>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1812825562" sldId="2147483762"/>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983421162" sldId="2147483763"/>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2513916040" sldId="2147483764"/>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1506046576" sldId="2147483765"/>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3117016242" sldId="2147483766"/>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947800493" sldId="2147483767"/>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200999261" sldId="2147483768"/>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3431810199" sldId="2147483769"/>
          </pc:sldLayoutMkLst>
        </pc:sldLayoutChg>
        <pc:sldLayoutChg chg="add del mod replId">
          <pc:chgData name="Ludmila Horvathova (2426554)" userId="S::2426554@student.uwtsd.ac.uk::37eeb065-935b-4198-ae41-296bc5e4077e" providerId="AD" clId="Web-{7AA99D2A-99F0-79C3-F9AB-AAE01D923F91}" dt="2025-03-08T21:05:56.783" v="661"/>
          <pc:sldLayoutMkLst>
            <pc:docMk/>
            <pc:sldMasterMk cId="2766395132" sldId="2147483759"/>
            <pc:sldLayoutMk cId="3652071155" sldId="2147483770"/>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6:00.033" v="662"/>
        <pc:sldMasterMkLst>
          <pc:docMk/>
          <pc:sldMasterMk cId="923586923" sldId="2147483771"/>
        </pc:sldMasterMkLst>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213623050" sldId="2147483772"/>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2514046960" sldId="2147483773"/>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863913663" sldId="2147483774"/>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4038298476" sldId="2147483775"/>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81428532" sldId="2147483776"/>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622650791" sldId="2147483777"/>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1804925614" sldId="2147483778"/>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333058469" sldId="2147483779"/>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981009038" sldId="2147483780"/>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3513119853" sldId="2147483781"/>
          </pc:sldLayoutMkLst>
        </pc:sldLayoutChg>
        <pc:sldLayoutChg chg="add del mod replId">
          <pc:chgData name="Ludmila Horvathova (2426554)" userId="S::2426554@student.uwtsd.ac.uk::37eeb065-935b-4198-ae41-296bc5e4077e" providerId="AD" clId="Web-{7AA99D2A-99F0-79C3-F9AB-AAE01D923F91}" dt="2025-03-08T21:06:00.033" v="662"/>
          <pc:sldLayoutMkLst>
            <pc:docMk/>
            <pc:sldMasterMk cId="923586923" sldId="2147483771"/>
            <pc:sldLayoutMk cId="55436953" sldId="2147483782"/>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6:07.955" v="663"/>
        <pc:sldMasterMkLst>
          <pc:docMk/>
          <pc:sldMasterMk cId="3120425158" sldId="2147483783"/>
        </pc:sldMasterMkLst>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381034426" sldId="2147483784"/>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315666889" sldId="2147483785"/>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1750667529" sldId="2147483786"/>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3915384892" sldId="2147483787"/>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767742730" sldId="2147483788"/>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24125644" sldId="2147483789"/>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1159303091" sldId="2147483790"/>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223911374" sldId="2147483791"/>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696801635" sldId="2147483792"/>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572957474" sldId="2147483793"/>
          </pc:sldLayoutMkLst>
        </pc:sldLayoutChg>
        <pc:sldLayoutChg chg="add del mod replId">
          <pc:chgData name="Ludmila Horvathova (2426554)" userId="S::2426554@student.uwtsd.ac.uk::37eeb065-935b-4198-ae41-296bc5e4077e" providerId="AD" clId="Web-{7AA99D2A-99F0-79C3-F9AB-AAE01D923F91}" dt="2025-03-08T21:06:07.955" v="663"/>
          <pc:sldLayoutMkLst>
            <pc:docMk/>
            <pc:sldMasterMk cId="3120425158" sldId="2147483783"/>
            <pc:sldLayoutMk cId="492644062" sldId="2147483794"/>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6:26.909" v="664"/>
        <pc:sldMasterMkLst>
          <pc:docMk/>
          <pc:sldMasterMk cId="1761165929" sldId="2147483795"/>
        </pc:sldMasterMkLst>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1976697963" sldId="2147483796"/>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3965115173" sldId="2147483797"/>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256719018" sldId="2147483798"/>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775370131" sldId="2147483799"/>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1937383117" sldId="2147483800"/>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4067123994" sldId="2147483801"/>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3537342033" sldId="2147483802"/>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3068332886" sldId="2147483803"/>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3408479873" sldId="2147483804"/>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776433323" sldId="2147483805"/>
          </pc:sldLayoutMkLst>
        </pc:sldLayoutChg>
        <pc:sldLayoutChg chg="add del mod replId">
          <pc:chgData name="Ludmila Horvathova (2426554)" userId="S::2426554@student.uwtsd.ac.uk::37eeb065-935b-4198-ae41-296bc5e4077e" providerId="AD" clId="Web-{7AA99D2A-99F0-79C3-F9AB-AAE01D923F91}" dt="2025-03-08T21:06:26.909" v="664"/>
          <pc:sldLayoutMkLst>
            <pc:docMk/>
            <pc:sldMasterMk cId="1761165929" sldId="2147483795"/>
            <pc:sldLayoutMk cId="4001114662" sldId="2147483806"/>
          </pc:sldLayoutMkLst>
        </pc:sldLayoutChg>
      </pc:sldMasterChg>
      <pc:sldMasterChg chg="add del addSldLayout delSldLayout modSldLayout">
        <pc:chgData name="Ludmila Horvathova (2426554)" userId="S::2426554@student.uwtsd.ac.uk::37eeb065-935b-4198-ae41-296bc5e4077e" providerId="AD" clId="Web-{7AA99D2A-99F0-79C3-F9AB-AAE01D923F91}" dt="2025-03-08T21:06:41.410" v="666"/>
        <pc:sldMasterMkLst>
          <pc:docMk/>
          <pc:sldMasterMk cId="3864917084" sldId="2147483807"/>
        </pc:sldMasterMkLst>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1420370325" sldId="2147483808"/>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3718321281" sldId="2147483809"/>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2270180367" sldId="2147483810"/>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1306168248" sldId="2147483811"/>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3689541764" sldId="2147483812"/>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1504970065" sldId="2147483813"/>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1974582030" sldId="2147483814"/>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1337405232" sldId="2147483815"/>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2063011941" sldId="2147483816"/>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222588721" sldId="2147483817"/>
          </pc:sldLayoutMkLst>
        </pc:sldLayoutChg>
        <pc:sldLayoutChg chg="add del mod replId">
          <pc:chgData name="Ludmila Horvathova (2426554)" userId="S::2426554@student.uwtsd.ac.uk::37eeb065-935b-4198-ae41-296bc5e4077e" providerId="AD" clId="Web-{7AA99D2A-99F0-79C3-F9AB-AAE01D923F91}" dt="2025-03-08T21:06:41.410" v="666"/>
          <pc:sldLayoutMkLst>
            <pc:docMk/>
            <pc:sldMasterMk cId="3864917084" sldId="2147483807"/>
            <pc:sldLayoutMk cId="2087188962" sldId="2147483818"/>
          </pc:sldLayoutMkLst>
        </pc:sldLayoutChg>
      </pc:sldMasterChg>
      <pc:sldMasterChg chg="add addSldLayout modSldLayout">
        <pc:chgData name="Ludmila Horvathova (2426554)" userId="S::2426554@student.uwtsd.ac.uk::37eeb065-935b-4198-ae41-296bc5e4077e" providerId="AD" clId="Web-{7AA99D2A-99F0-79C3-F9AB-AAE01D923F91}" dt="2025-03-08T21:06:41.410" v="666"/>
        <pc:sldMasterMkLst>
          <pc:docMk/>
          <pc:sldMasterMk cId="2868232751" sldId="2147483819"/>
        </pc:sldMasterMkLst>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1863467953" sldId="2147483820"/>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1861154855" sldId="2147483821"/>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924280965" sldId="2147483822"/>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4107215108" sldId="2147483823"/>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543037234" sldId="2147483824"/>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983450606" sldId="2147483825"/>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781296971" sldId="2147483826"/>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3703505479" sldId="2147483827"/>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2866630083" sldId="2147483828"/>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2268509788" sldId="2147483829"/>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2735647093" sldId="2147483830"/>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2545100419" sldId="2147483831"/>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555361703" sldId="2147483832"/>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485323973" sldId="2147483833"/>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1374567071" sldId="2147483834"/>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2946338373" sldId="2147483835"/>
          </pc:sldLayoutMkLst>
        </pc:sldLayoutChg>
        <pc:sldLayoutChg chg="add mod replId">
          <pc:chgData name="Ludmila Horvathova (2426554)" userId="S::2426554@student.uwtsd.ac.uk::37eeb065-935b-4198-ae41-296bc5e4077e" providerId="AD" clId="Web-{7AA99D2A-99F0-79C3-F9AB-AAE01D923F91}" dt="2025-03-08T21:06:41.410" v="666"/>
          <pc:sldLayoutMkLst>
            <pc:docMk/>
            <pc:sldMasterMk cId="2868232751" sldId="2147483819"/>
            <pc:sldLayoutMk cId="732023697" sldId="2147483836"/>
          </pc:sldLayoutMkLst>
        </pc:sldLayoutChg>
      </pc:sldMasterChg>
    </pc:docChg>
  </pc:docChgLst>
  <pc:docChgLst>
    <pc:chgData name="Ludmila Horvathova (2426554)" userId="S::2426554@student.uwtsd.ac.uk::37eeb065-935b-4198-ae41-296bc5e4077e" providerId="AD" clId="Web-{509F2AA9-64E7-BA22-D127-26E9047E7E05}"/>
    <pc:docChg chg="modSld">
      <pc:chgData name="Ludmila Horvathova (2426554)" userId="S::2426554@student.uwtsd.ac.uk::37eeb065-935b-4198-ae41-296bc5e4077e" providerId="AD" clId="Web-{509F2AA9-64E7-BA22-D127-26E9047E7E05}" dt="2025-03-08T22:03:29.691" v="659" actId="20577"/>
      <pc:docMkLst>
        <pc:docMk/>
      </pc:docMkLst>
      <pc:sldChg chg="modSp">
        <pc:chgData name="Ludmila Horvathova (2426554)" userId="S::2426554@student.uwtsd.ac.uk::37eeb065-935b-4198-ae41-296bc5e4077e" providerId="AD" clId="Web-{509F2AA9-64E7-BA22-D127-26E9047E7E05}" dt="2025-03-08T21:16:34.393" v="172" actId="688"/>
        <pc:sldMkLst>
          <pc:docMk/>
          <pc:sldMk cId="2208523958" sldId="257"/>
        </pc:sldMkLst>
        <pc:spChg chg="mod">
          <ac:chgData name="Ludmila Horvathova (2426554)" userId="S::2426554@student.uwtsd.ac.uk::37eeb065-935b-4198-ae41-296bc5e4077e" providerId="AD" clId="Web-{509F2AA9-64E7-BA22-D127-26E9047E7E05}" dt="2025-03-08T21:16:34.393" v="172" actId="688"/>
          <ac:spMkLst>
            <pc:docMk/>
            <pc:sldMk cId="2208523958" sldId="257"/>
            <ac:spMk id="3" creationId="{24B0279F-DB78-0971-D4A2-2B144DCC07EF}"/>
          </ac:spMkLst>
        </pc:spChg>
      </pc:sldChg>
      <pc:sldChg chg="addSp delSp modSp">
        <pc:chgData name="Ludmila Horvathova (2426554)" userId="S::2426554@student.uwtsd.ac.uk::37eeb065-935b-4198-ae41-296bc5e4077e" providerId="AD" clId="Web-{509F2AA9-64E7-BA22-D127-26E9047E7E05}" dt="2025-03-08T22:03:29.691" v="659" actId="20577"/>
        <pc:sldMkLst>
          <pc:docMk/>
          <pc:sldMk cId="1459772625" sldId="258"/>
        </pc:sldMkLst>
        <pc:spChg chg="del">
          <ac:chgData name="Ludmila Horvathova (2426554)" userId="S::2426554@student.uwtsd.ac.uk::37eeb065-935b-4198-ae41-296bc5e4077e" providerId="AD" clId="Web-{509F2AA9-64E7-BA22-D127-26E9047E7E05}" dt="2025-03-08T21:11:42.523" v="69"/>
          <ac:spMkLst>
            <pc:docMk/>
            <pc:sldMk cId="1459772625" sldId="258"/>
            <ac:spMk id="2" creationId="{46FA7506-C269-98AE-6455-EC74C665929D}"/>
          </ac:spMkLst>
        </pc:spChg>
        <pc:spChg chg="mod">
          <ac:chgData name="Ludmila Horvathova (2426554)" userId="S::2426554@student.uwtsd.ac.uk::37eeb065-935b-4198-ae41-296bc5e4077e" providerId="AD" clId="Web-{509F2AA9-64E7-BA22-D127-26E9047E7E05}" dt="2025-03-08T21:11:37.616" v="68" actId="20577"/>
          <ac:spMkLst>
            <pc:docMk/>
            <pc:sldMk cId="1459772625" sldId="258"/>
            <ac:spMk id="3" creationId="{34955910-1F3F-3F0B-30C1-BC05328216D0}"/>
          </ac:spMkLst>
        </pc:spChg>
        <pc:spChg chg="add mod">
          <ac:chgData name="Ludmila Horvathova (2426554)" userId="S::2426554@student.uwtsd.ac.uk::37eeb065-935b-4198-ae41-296bc5e4077e" providerId="AD" clId="Web-{509F2AA9-64E7-BA22-D127-26E9047E7E05}" dt="2025-03-08T22:03:29.691" v="659" actId="20577"/>
          <ac:spMkLst>
            <pc:docMk/>
            <pc:sldMk cId="1459772625" sldId="258"/>
            <ac:spMk id="8" creationId="{727890FD-98AA-B5BE-EA68-FFA23DD27403}"/>
          </ac:spMkLst>
        </pc:spChg>
        <pc:spChg chg="add del mod">
          <ac:chgData name="Ludmila Horvathova (2426554)" userId="S::2426554@student.uwtsd.ac.uk::37eeb065-935b-4198-ae41-296bc5e4077e" providerId="AD" clId="Web-{509F2AA9-64E7-BA22-D127-26E9047E7E05}" dt="2025-03-08T21:33:25.050" v="303"/>
          <ac:spMkLst>
            <pc:docMk/>
            <pc:sldMk cId="1459772625" sldId="258"/>
            <ac:spMk id="9" creationId="{FE89AB0F-910C-E5D9-484B-B25E3ED8F804}"/>
          </ac:spMkLst>
        </pc:spChg>
      </pc:sldChg>
    </pc:docChg>
  </pc:docChgLst>
  <pc:docChgLst>
    <pc:chgData name="Ludmila Horvathova (2426554)" userId="S::2426554@student.uwtsd.ac.uk::37eeb065-935b-4198-ae41-296bc5e4077e" providerId="AD" clId="Web-{61374232-7C36-4FD7-866C-FED7794EC5E4}"/>
    <pc:docChg chg="modSld">
      <pc:chgData name="Ludmila Horvathova (2426554)" userId="S::2426554@student.uwtsd.ac.uk::37eeb065-935b-4198-ae41-296bc5e4077e" providerId="AD" clId="Web-{61374232-7C36-4FD7-866C-FED7794EC5E4}" dt="2025-03-21T13:25:07.468" v="82" actId="20577"/>
      <pc:docMkLst>
        <pc:docMk/>
      </pc:docMkLst>
      <pc:sldChg chg="modSp">
        <pc:chgData name="Ludmila Horvathova (2426554)" userId="S::2426554@student.uwtsd.ac.uk::37eeb065-935b-4198-ae41-296bc5e4077e" providerId="AD" clId="Web-{61374232-7C36-4FD7-866C-FED7794EC5E4}" dt="2025-03-21T13:25:07.468" v="82" actId="20577"/>
        <pc:sldMkLst>
          <pc:docMk/>
          <pc:sldMk cId="1459772625" sldId="258"/>
        </pc:sldMkLst>
        <pc:spChg chg="mod">
          <ac:chgData name="Ludmila Horvathova (2426554)" userId="S::2426554@student.uwtsd.ac.uk::37eeb065-935b-4198-ae41-296bc5e4077e" providerId="AD" clId="Web-{61374232-7C36-4FD7-866C-FED7794EC5E4}" dt="2025-03-21T13:25:07.468" v="82" actId="20577"/>
          <ac:spMkLst>
            <pc:docMk/>
            <pc:sldMk cId="1459772625" sldId="258"/>
            <ac:spMk id="8" creationId="{727890FD-98AA-B5BE-EA68-FFA23DD27403}"/>
          </ac:spMkLst>
        </pc:spChg>
      </pc:sldChg>
    </pc:docChg>
  </pc:docChgLst>
  <pc:docChgLst>
    <pc:chgData name="Ludmila Horvathova (2426554)" userId="S::2426554@student.uwtsd.ac.uk::37eeb065-935b-4198-ae41-296bc5e4077e" providerId="AD" clId="Web-{60A291B0-1EA5-47D0-96BD-3DA0DC13EBBC}"/>
    <pc:docChg chg="modSld">
      <pc:chgData name="Ludmila Horvathova (2426554)" userId="S::2426554@student.uwtsd.ac.uk::37eeb065-935b-4198-ae41-296bc5e4077e" providerId="AD" clId="Web-{60A291B0-1EA5-47D0-96BD-3DA0DC13EBBC}" dt="2025-03-21T10:54:40.467" v="103" actId="20577"/>
      <pc:docMkLst>
        <pc:docMk/>
      </pc:docMkLst>
      <pc:sldChg chg="modSp">
        <pc:chgData name="Ludmila Horvathova (2426554)" userId="S::2426554@student.uwtsd.ac.uk::37eeb065-935b-4198-ae41-296bc5e4077e" providerId="AD" clId="Web-{60A291B0-1EA5-47D0-96BD-3DA0DC13EBBC}" dt="2025-03-21T10:54:40.467" v="103" actId="20577"/>
        <pc:sldMkLst>
          <pc:docMk/>
          <pc:sldMk cId="109857222" sldId="256"/>
        </pc:sldMkLst>
        <pc:spChg chg="mod ord">
          <ac:chgData name="Ludmila Horvathova (2426554)" userId="S::2426554@student.uwtsd.ac.uk::37eeb065-935b-4198-ae41-296bc5e4077e" providerId="AD" clId="Web-{60A291B0-1EA5-47D0-96BD-3DA0DC13EBBC}" dt="2025-03-21T10:54:40.467" v="103" actId="20577"/>
          <ac:spMkLst>
            <pc:docMk/>
            <pc:sldMk cId="109857222" sldId="256"/>
            <ac:spMk id="2" creationId="{00000000-0000-0000-0000-000000000000}"/>
          </ac:spMkLst>
        </pc:spChg>
        <pc:spChg chg="ord">
          <ac:chgData name="Ludmila Horvathova (2426554)" userId="S::2426554@student.uwtsd.ac.uk::37eeb065-935b-4198-ae41-296bc5e4077e" providerId="AD" clId="Web-{60A291B0-1EA5-47D0-96BD-3DA0DC13EBBC}" dt="2025-03-21T10:48:37.894" v="1"/>
          <ac:spMkLst>
            <pc:docMk/>
            <pc:sldMk cId="109857222" sldId="256"/>
            <ac:spMk id="3" creationId="{00000000-0000-0000-0000-000000000000}"/>
          </ac:spMkLst>
        </pc:spChg>
        <pc:picChg chg="ord">
          <ac:chgData name="Ludmila Horvathova (2426554)" userId="S::2426554@student.uwtsd.ac.uk::37eeb065-935b-4198-ae41-296bc5e4077e" providerId="AD" clId="Web-{60A291B0-1EA5-47D0-96BD-3DA0DC13EBBC}" dt="2025-03-21T10:48:47.910" v="3"/>
          <ac:picMkLst>
            <pc:docMk/>
            <pc:sldMk cId="109857222" sldId="256"/>
            <ac:picMk id="4" creationId="{09B2677D-F6D0-2552-4841-44CFC00793FF}"/>
          </ac:picMkLst>
        </pc:picChg>
      </pc:sldChg>
    </pc:docChg>
  </pc:docChgLst>
  <pc:docChgLst>
    <pc:chgData name="Ludmila Horvathova (2426554)" userId="S::2426554@student.uwtsd.ac.uk::37eeb065-935b-4198-ae41-296bc5e4077e" providerId="AD" clId="Web-{EE4C7462-0647-77F0-04DD-B57D5BD45920}"/>
    <pc:docChg chg="modSld">
      <pc:chgData name="Ludmila Horvathova (2426554)" userId="S::2426554@student.uwtsd.ac.uk::37eeb065-935b-4198-ae41-296bc5e4077e" providerId="AD" clId="Web-{EE4C7462-0647-77F0-04DD-B57D5BD45920}" dt="2025-03-23T18:53:15.993" v="16" actId="20577"/>
      <pc:docMkLst>
        <pc:docMk/>
      </pc:docMkLst>
      <pc:sldChg chg="modSp">
        <pc:chgData name="Ludmila Horvathova (2426554)" userId="S::2426554@student.uwtsd.ac.uk::37eeb065-935b-4198-ae41-296bc5e4077e" providerId="AD" clId="Web-{EE4C7462-0647-77F0-04DD-B57D5BD45920}" dt="2025-03-23T18:53:15.993" v="16" actId="20577"/>
        <pc:sldMkLst>
          <pc:docMk/>
          <pc:sldMk cId="2208523958" sldId="257"/>
        </pc:sldMkLst>
        <pc:spChg chg="mod">
          <ac:chgData name="Ludmila Horvathova (2426554)" userId="S::2426554@student.uwtsd.ac.uk::37eeb065-935b-4198-ae41-296bc5e4077e" providerId="AD" clId="Web-{EE4C7462-0647-77F0-04DD-B57D5BD45920}" dt="2025-03-23T18:52:36.100" v="9" actId="20577"/>
          <ac:spMkLst>
            <pc:docMk/>
            <pc:sldMk cId="2208523958" sldId="257"/>
            <ac:spMk id="2" creationId="{4B1AB7CA-FAB9-4A5B-A734-02801717A09C}"/>
          </ac:spMkLst>
        </pc:spChg>
        <pc:spChg chg="mod">
          <ac:chgData name="Ludmila Horvathova (2426554)" userId="S::2426554@student.uwtsd.ac.uk::37eeb065-935b-4198-ae41-296bc5e4077e" providerId="AD" clId="Web-{EE4C7462-0647-77F0-04DD-B57D5BD45920}" dt="2025-03-23T18:53:15.993" v="16" actId="20577"/>
          <ac:spMkLst>
            <pc:docMk/>
            <pc:sldMk cId="2208523958" sldId="257"/>
            <ac:spMk id="3" creationId="{24B0279F-DB78-0971-D4A2-2B144DCC07EF}"/>
          </ac:spMkLst>
        </pc:spChg>
      </pc:sldChg>
      <pc:sldChg chg="modSp">
        <pc:chgData name="Ludmila Horvathova (2426554)" userId="S::2426554@student.uwtsd.ac.uk::37eeb065-935b-4198-ae41-296bc5e4077e" providerId="AD" clId="Web-{EE4C7462-0647-77F0-04DD-B57D5BD45920}" dt="2025-03-23T18:52:08.582" v="0" actId="20577"/>
        <pc:sldMkLst>
          <pc:docMk/>
          <pc:sldMk cId="2563348751" sldId="259"/>
        </pc:sldMkLst>
        <pc:spChg chg="mod">
          <ac:chgData name="Ludmila Horvathova (2426554)" userId="S::2426554@student.uwtsd.ac.uk::37eeb065-935b-4198-ae41-296bc5e4077e" providerId="AD" clId="Web-{EE4C7462-0647-77F0-04DD-B57D5BD45920}" dt="2025-03-23T18:52:08.582" v="0" actId="20577"/>
          <ac:spMkLst>
            <pc:docMk/>
            <pc:sldMk cId="2563348751" sldId="259"/>
            <ac:spMk id="2" creationId="{B4A89778-5207-0929-7BA1-254B847D2831}"/>
          </ac:spMkLst>
        </pc:spChg>
      </pc:sldChg>
    </pc:docChg>
  </pc:docChgLst>
  <pc:docChgLst>
    <pc:chgData name="Ludmila Horvathova (2426554)" userId="S::2426554@student.uwtsd.ac.uk::37eeb065-935b-4198-ae41-296bc5e4077e" providerId="AD" clId="Web-{33385FD7-40EE-88D7-616A-C768707B05B3}"/>
    <pc:docChg chg="addSld modSld">
      <pc:chgData name="Ludmila Horvathova (2426554)" userId="S::2426554@student.uwtsd.ac.uk::37eeb065-935b-4198-ae41-296bc5e4077e" providerId="AD" clId="Web-{33385FD7-40EE-88D7-616A-C768707B05B3}" dt="2025-03-23T18:32:19.647" v="514" actId="20577"/>
      <pc:docMkLst>
        <pc:docMk/>
      </pc:docMkLst>
      <pc:sldChg chg="modSp">
        <pc:chgData name="Ludmila Horvathova (2426554)" userId="S::2426554@student.uwtsd.ac.uk::37eeb065-935b-4198-ae41-296bc5e4077e" providerId="AD" clId="Web-{33385FD7-40EE-88D7-616A-C768707B05B3}" dt="2025-03-23T18:32:19.647" v="514" actId="20577"/>
        <pc:sldMkLst>
          <pc:docMk/>
          <pc:sldMk cId="2563348751" sldId="259"/>
        </pc:sldMkLst>
        <pc:spChg chg="mod">
          <ac:chgData name="Ludmila Horvathova (2426554)" userId="S::2426554@student.uwtsd.ac.uk::37eeb065-935b-4198-ae41-296bc5e4077e" providerId="AD" clId="Web-{33385FD7-40EE-88D7-616A-C768707B05B3}" dt="2025-03-23T18:32:19.647" v="514" actId="20577"/>
          <ac:spMkLst>
            <pc:docMk/>
            <pc:sldMk cId="2563348751" sldId="259"/>
            <ac:spMk id="2" creationId="{B4A89778-5207-0929-7BA1-254B847D2831}"/>
          </ac:spMkLst>
        </pc:spChg>
      </pc:sldChg>
      <pc:sldChg chg="modSp">
        <pc:chgData name="Ludmila Horvathova (2426554)" userId="S::2426554@student.uwtsd.ac.uk::37eeb065-935b-4198-ae41-296bc5e4077e" providerId="AD" clId="Web-{33385FD7-40EE-88D7-616A-C768707B05B3}" dt="2025-03-23T18:30:53.050" v="510" actId="20577"/>
        <pc:sldMkLst>
          <pc:docMk/>
          <pc:sldMk cId="960580198" sldId="260"/>
        </pc:sldMkLst>
        <pc:spChg chg="mod">
          <ac:chgData name="Ludmila Horvathova (2426554)" userId="S::2426554@student.uwtsd.ac.uk::37eeb065-935b-4198-ae41-296bc5e4077e" providerId="AD" clId="Web-{33385FD7-40EE-88D7-616A-C768707B05B3}" dt="2025-03-23T18:30:53.050" v="510" actId="20577"/>
          <ac:spMkLst>
            <pc:docMk/>
            <pc:sldMk cId="960580198" sldId="260"/>
            <ac:spMk id="2" creationId="{412B6796-FA1A-AF2A-7BE7-C7B8421D6AE5}"/>
          </ac:spMkLst>
        </pc:spChg>
        <pc:spChg chg="mod">
          <ac:chgData name="Ludmila Horvathova (2426554)" userId="S::2426554@student.uwtsd.ac.uk::37eeb065-935b-4198-ae41-296bc5e4077e" providerId="AD" clId="Web-{33385FD7-40EE-88D7-616A-C768707B05B3}" dt="2025-03-23T18:30:25.690" v="504" actId="20577"/>
          <ac:spMkLst>
            <pc:docMk/>
            <pc:sldMk cId="960580198" sldId="260"/>
            <ac:spMk id="3" creationId="{48D46257-4F77-770F-5792-96D09E3924C9}"/>
          </ac:spMkLst>
        </pc:spChg>
      </pc:sldChg>
      <pc:sldChg chg="modSp">
        <pc:chgData name="Ludmila Horvathova (2426554)" userId="S::2426554@student.uwtsd.ac.uk::37eeb065-935b-4198-ae41-296bc5e4077e" providerId="AD" clId="Web-{33385FD7-40EE-88D7-616A-C768707B05B3}" dt="2025-03-23T17:39:51.946" v="7" actId="20577"/>
        <pc:sldMkLst>
          <pc:docMk/>
          <pc:sldMk cId="1945235120" sldId="261"/>
        </pc:sldMkLst>
        <pc:spChg chg="mod">
          <ac:chgData name="Ludmila Horvathova (2426554)" userId="S::2426554@student.uwtsd.ac.uk::37eeb065-935b-4198-ae41-296bc5e4077e" providerId="AD" clId="Web-{33385FD7-40EE-88D7-616A-C768707B05B3}" dt="2025-03-23T17:39:51.946" v="7" actId="20577"/>
          <ac:spMkLst>
            <pc:docMk/>
            <pc:sldMk cId="1945235120" sldId="261"/>
            <ac:spMk id="3" creationId="{472BD0C8-E54F-9D03-4543-C777C7C2423F}"/>
          </ac:spMkLst>
        </pc:spChg>
      </pc:sldChg>
      <pc:sldChg chg="addSp delSp modSp new">
        <pc:chgData name="Ludmila Horvathova (2426554)" userId="S::2426554@student.uwtsd.ac.uk::37eeb065-935b-4198-ae41-296bc5e4077e" providerId="AD" clId="Web-{33385FD7-40EE-88D7-616A-C768707B05B3}" dt="2025-03-23T18:23:34.300" v="396" actId="20577"/>
        <pc:sldMkLst>
          <pc:docMk/>
          <pc:sldMk cId="3749564833" sldId="262"/>
        </pc:sldMkLst>
        <pc:spChg chg="mod">
          <ac:chgData name="Ludmila Horvathova (2426554)" userId="S::2426554@student.uwtsd.ac.uk::37eeb065-935b-4198-ae41-296bc5e4077e" providerId="AD" clId="Web-{33385FD7-40EE-88D7-616A-C768707B05B3}" dt="2025-03-23T17:40:13.447" v="24" actId="20577"/>
          <ac:spMkLst>
            <pc:docMk/>
            <pc:sldMk cId="3749564833" sldId="262"/>
            <ac:spMk id="2" creationId="{A708146F-423B-A8F3-A841-716CE9BBD5D5}"/>
          </ac:spMkLst>
        </pc:spChg>
        <pc:spChg chg="mod">
          <ac:chgData name="Ludmila Horvathova (2426554)" userId="S::2426554@student.uwtsd.ac.uk::37eeb065-935b-4198-ae41-296bc5e4077e" providerId="AD" clId="Web-{33385FD7-40EE-88D7-616A-C768707B05B3}" dt="2025-03-23T18:23:34.300" v="396" actId="20577"/>
          <ac:spMkLst>
            <pc:docMk/>
            <pc:sldMk cId="3749564833" sldId="262"/>
            <ac:spMk id="3" creationId="{9D2086DA-4400-5F39-5071-D9401095F94E}"/>
          </ac:spMkLst>
        </pc:spChg>
        <pc:spChg chg="add del mod">
          <ac:chgData name="Ludmila Horvathova (2426554)" userId="S::2426554@student.uwtsd.ac.uk::37eeb065-935b-4198-ae41-296bc5e4077e" providerId="AD" clId="Web-{33385FD7-40EE-88D7-616A-C768707B05B3}" dt="2025-03-23T18:10:31.334" v="323"/>
          <ac:spMkLst>
            <pc:docMk/>
            <pc:sldMk cId="3749564833" sldId="262"/>
            <ac:spMk id="4" creationId="{8240B48A-576B-FEA5-6288-48EB78C91999}"/>
          </ac:spMkLst>
        </pc:spChg>
      </pc:sldChg>
    </pc:docChg>
  </pc:docChgLst>
  <pc:docChgLst>
    <pc:chgData name="Ludmila Horvathova (2426554)" userId="S::2426554@student.uwtsd.ac.uk::37eeb065-935b-4198-ae41-296bc5e4077e" providerId="AD" clId="Web-{EF6E009B-FA30-F85D-59A4-5C285900250E}"/>
    <pc:docChg chg="modSld">
      <pc:chgData name="Ludmila Horvathova (2426554)" userId="S::2426554@student.uwtsd.ac.uk::37eeb065-935b-4198-ae41-296bc5e4077e" providerId="AD" clId="Web-{EF6E009B-FA30-F85D-59A4-5C285900250E}" dt="2025-03-21T13:19:33.482" v="884" actId="20577"/>
      <pc:docMkLst>
        <pc:docMk/>
      </pc:docMkLst>
      <pc:sldChg chg="modSp">
        <pc:chgData name="Ludmila Horvathova (2426554)" userId="S::2426554@student.uwtsd.ac.uk::37eeb065-935b-4198-ae41-296bc5e4077e" providerId="AD" clId="Web-{EF6E009B-FA30-F85D-59A4-5C285900250E}" dt="2025-03-21T13:17:30.947" v="800" actId="20577"/>
        <pc:sldMkLst>
          <pc:docMk/>
          <pc:sldMk cId="1459772625" sldId="258"/>
        </pc:sldMkLst>
        <pc:spChg chg="mod">
          <ac:chgData name="Ludmila Horvathova (2426554)" userId="S::2426554@student.uwtsd.ac.uk::37eeb065-935b-4198-ae41-296bc5e4077e" providerId="AD" clId="Web-{EF6E009B-FA30-F85D-59A4-5C285900250E}" dt="2025-03-21T13:17:30.947" v="800"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EF6E009B-FA30-F85D-59A4-5C285900250E}" dt="2025-03-21T13:19:33.482" v="884" actId="20577"/>
        <pc:sldMkLst>
          <pc:docMk/>
          <pc:sldMk cId="2563348751" sldId="259"/>
        </pc:sldMkLst>
        <pc:spChg chg="mod">
          <ac:chgData name="Ludmila Horvathova (2426554)" userId="S::2426554@student.uwtsd.ac.uk::37eeb065-935b-4198-ae41-296bc5e4077e" providerId="AD" clId="Web-{EF6E009B-FA30-F85D-59A4-5C285900250E}" dt="2025-03-21T13:19:33.482" v="884" actId="20577"/>
          <ac:spMkLst>
            <pc:docMk/>
            <pc:sldMk cId="2563348751" sldId="259"/>
            <ac:spMk id="2" creationId="{B4A89778-5207-0929-7BA1-254B847D2831}"/>
          </ac:spMkLst>
        </pc:spChg>
        <pc:spChg chg="mod">
          <ac:chgData name="Ludmila Horvathova (2426554)" userId="S::2426554@student.uwtsd.ac.uk::37eeb065-935b-4198-ae41-296bc5e4077e" providerId="AD" clId="Web-{EF6E009B-FA30-F85D-59A4-5C285900250E}" dt="2025-03-21T12:37:02.785" v="85" actId="20577"/>
          <ac:spMkLst>
            <pc:docMk/>
            <pc:sldMk cId="2563348751" sldId="259"/>
            <ac:spMk id="3" creationId="{BEFBD2D0-FA17-BB3F-7CC3-AEE58C1A309B}"/>
          </ac:spMkLst>
        </pc:spChg>
      </pc:sldChg>
    </pc:docChg>
  </pc:docChgLst>
  <pc:docChgLst>
    <pc:chgData name="Ludmila Horvathova (2426554)" userId="S::2426554@student.uwtsd.ac.uk::37eeb065-935b-4198-ae41-296bc5e4077e" providerId="AD" clId="Web-{D48104AA-6405-BAB4-8D53-D16BBA6BE78D}"/>
    <pc:docChg chg="modSld">
      <pc:chgData name="Ludmila Horvathova (2426554)" userId="S::2426554@student.uwtsd.ac.uk::37eeb065-935b-4198-ae41-296bc5e4077e" providerId="AD" clId="Web-{D48104AA-6405-BAB4-8D53-D16BBA6BE78D}" dt="2025-03-09T19:18:40.356" v="2279" actId="20577"/>
      <pc:docMkLst>
        <pc:docMk/>
      </pc:docMkLst>
      <pc:sldChg chg="modSp">
        <pc:chgData name="Ludmila Horvathova (2426554)" userId="S::2426554@student.uwtsd.ac.uk::37eeb065-935b-4198-ae41-296bc5e4077e" providerId="AD" clId="Web-{D48104AA-6405-BAB4-8D53-D16BBA6BE78D}" dt="2025-03-09T19:17:40.775" v="2249" actId="20577"/>
        <pc:sldMkLst>
          <pc:docMk/>
          <pc:sldMk cId="1459772625" sldId="258"/>
        </pc:sldMkLst>
        <pc:spChg chg="mod">
          <ac:chgData name="Ludmila Horvathova (2426554)" userId="S::2426554@student.uwtsd.ac.uk::37eeb065-935b-4198-ae41-296bc5e4077e" providerId="AD" clId="Web-{D48104AA-6405-BAB4-8D53-D16BBA6BE78D}" dt="2025-03-09T19:17:40.775" v="2249" actId="20577"/>
          <ac:spMkLst>
            <pc:docMk/>
            <pc:sldMk cId="1459772625" sldId="258"/>
            <ac:spMk id="8" creationId="{727890FD-98AA-B5BE-EA68-FFA23DD27403}"/>
          </ac:spMkLst>
        </pc:spChg>
      </pc:sldChg>
      <pc:sldChg chg="modSp">
        <pc:chgData name="Ludmila Horvathova (2426554)" userId="S::2426554@student.uwtsd.ac.uk::37eeb065-935b-4198-ae41-296bc5e4077e" providerId="AD" clId="Web-{D48104AA-6405-BAB4-8D53-D16BBA6BE78D}" dt="2025-03-09T19:18:40.356" v="2279" actId="20577"/>
        <pc:sldMkLst>
          <pc:docMk/>
          <pc:sldMk cId="2563348751" sldId="259"/>
        </pc:sldMkLst>
        <pc:spChg chg="mod">
          <ac:chgData name="Ludmila Horvathova (2426554)" userId="S::2426554@student.uwtsd.ac.uk::37eeb065-935b-4198-ae41-296bc5e4077e" providerId="AD" clId="Web-{D48104AA-6405-BAB4-8D53-D16BBA6BE78D}" dt="2025-03-09T19:18:40.356" v="2279" actId="20577"/>
          <ac:spMkLst>
            <pc:docMk/>
            <pc:sldMk cId="2563348751" sldId="259"/>
            <ac:spMk id="2" creationId="{B4A89778-5207-0929-7BA1-254B847D2831}"/>
          </ac:spMkLst>
        </pc:spChg>
        <pc:spChg chg="mod">
          <ac:chgData name="Ludmila Horvathova (2426554)" userId="S::2426554@student.uwtsd.ac.uk::37eeb065-935b-4198-ae41-296bc5e4077e" providerId="AD" clId="Web-{D48104AA-6405-BAB4-8D53-D16BBA6BE78D}" dt="2025-03-09T18:52:44.460" v="882" actId="20577"/>
          <ac:spMkLst>
            <pc:docMk/>
            <pc:sldMk cId="2563348751" sldId="259"/>
            <ac:spMk id="3" creationId="{BEFBD2D0-FA17-BB3F-7CC3-AEE58C1A309B}"/>
          </ac:spMkLst>
        </pc:spChg>
      </pc:sldChg>
      <pc:sldChg chg="modSp">
        <pc:chgData name="Ludmila Horvathova (2426554)" userId="S::2426554@student.uwtsd.ac.uk::37eeb065-935b-4198-ae41-296bc5e4077e" providerId="AD" clId="Web-{D48104AA-6405-BAB4-8D53-D16BBA6BE78D}" dt="2025-03-09T19:05:36.382" v="1472" actId="20577"/>
        <pc:sldMkLst>
          <pc:docMk/>
          <pc:sldMk cId="960580198" sldId="260"/>
        </pc:sldMkLst>
        <pc:spChg chg="mod">
          <ac:chgData name="Ludmila Horvathova (2426554)" userId="S::2426554@student.uwtsd.ac.uk::37eeb065-935b-4198-ae41-296bc5e4077e" providerId="AD" clId="Web-{D48104AA-6405-BAB4-8D53-D16BBA6BE78D}" dt="2025-03-09T18:53:26.571" v="921" actId="20577"/>
          <ac:spMkLst>
            <pc:docMk/>
            <pc:sldMk cId="960580198" sldId="260"/>
            <ac:spMk id="2" creationId="{412B6796-FA1A-AF2A-7BE7-C7B8421D6AE5}"/>
          </ac:spMkLst>
        </pc:spChg>
        <pc:spChg chg="mod">
          <ac:chgData name="Ludmila Horvathova (2426554)" userId="S::2426554@student.uwtsd.ac.uk::37eeb065-935b-4198-ae41-296bc5e4077e" providerId="AD" clId="Web-{D48104AA-6405-BAB4-8D53-D16BBA6BE78D}" dt="2025-03-09T19:05:36.382" v="1472" actId="20577"/>
          <ac:spMkLst>
            <pc:docMk/>
            <pc:sldMk cId="960580198" sldId="260"/>
            <ac:spMk id="3" creationId="{48D46257-4F77-770F-5792-96D09E3924C9}"/>
          </ac:spMkLst>
        </pc:spChg>
      </pc:sldChg>
      <pc:sldChg chg="modSp">
        <pc:chgData name="Ludmila Horvathova (2426554)" userId="S::2426554@student.uwtsd.ac.uk::37eeb065-935b-4198-ae41-296bc5e4077e" providerId="AD" clId="Web-{D48104AA-6405-BAB4-8D53-D16BBA6BE78D}" dt="2025-03-09T19:16:19.287" v="2124" actId="20577"/>
        <pc:sldMkLst>
          <pc:docMk/>
          <pc:sldMk cId="1945235120" sldId="261"/>
        </pc:sldMkLst>
        <pc:spChg chg="mod">
          <ac:chgData name="Ludmila Horvathova (2426554)" userId="S::2426554@student.uwtsd.ac.uk::37eeb065-935b-4198-ae41-296bc5e4077e" providerId="AD" clId="Web-{D48104AA-6405-BAB4-8D53-D16BBA6BE78D}" dt="2025-03-09T19:06:42.200" v="1506" actId="20577"/>
          <ac:spMkLst>
            <pc:docMk/>
            <pc:sldMk cId="1945235120" sldId="261"/>
            <ac:spMk id="2" creationId="{0FAE2B7C-ED26-5555-A0BF-7996F164C2DE}"/>
          </ac:spMkLst>
        </pc:spChg>
        <pc:spChg chg="mod">
          <ac:chgData name="Ludmila Horvathova (2426554)" userId="S::2426554@student.uwtsd.ac.uk::37eeb065-935b-4198-ae41-296bc5e4077e" providerId="AD" clId="Web-{D48104AA-6405-BAB4-8D53-D16BBA6BE78D}" dt="2025-03-09T19:16:19.287" v="2124" actId="20577"/>
          <ac:spMkLst>
            <pc:docMk/>
            <pc:sldMk cId="1945235120" sldId="261"/>
            <ac:spMk id="3" creationId="{472BD0C8-E54F-9D03-4543-C777C7C2423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37"/>
    </inkml:context>
    <inkml:brush xml:id="br0">
      <inkml:brushProperty name="width" value="0.1" units="cm"/>
      <inkml:brushProperty name="height" value="0.1" units="cm"/>
      <inkml:brushProperty name="color" value="#E71224"/>
    </inkml:brush>
  </inkml:definitions>
  <inkml:trace contextRef="#ctx0" brushRef="#br0">14256 2942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38"/>
    </inkml:context>
    <inkml:brush xml:id="br0">
      <inkml:brushProperty name="width" value="0.1" units="cm"/>
      <inkml:brushProperty name="height" value="0.1" units="cm"/>
      <inkml:brushProperty name="color" value="#E71224"/>
    </inkml:brush>
  </inkml:definitions>
  <inkml:trace contextRef="#ctx0" brushRef="#br0">24204 11494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39"/>
    </inkml:context>
    <inkml:brush xml:id="br0">
      <inkml:brushProperty name="width" value="0.1" units="cm"/>
      <inkml:brushProperty name="height" value="0.1" units="cm"/>
      <inkml:brushProperty name="color" value="#E71224"/>
    </inkml:brush>
  </inkml:definitions>
  <inkml:trace contextRef="#ctx0" brushRef="#br0">4519 508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0"/>
    </inkml:context>
    <inkml:brush xml:id="br0">
      <inkml:brushProperty name="width" value="0.1" units="cm"/>
      <inkml:brushProperty name="height" value="0.1" units="cm"/>
      <inkml:brushProperty name="color" value="#E71224"/>
    </inkml:brush>
  </inkml:definitions>
  <inkml:trace contextRef="#ctx0" brushRef="#br0">11208 7197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1"/>
    </inkml:context>
    <inkml:brush xml:id="br0">
      <inkml:brushProperty name="width" value="0.1" units="cm"/>
      <inkml:brushProperty name="height" value="0.1" units="cm"/>
      <inkml:brushProperty name="color" value="#E71224"/>
    </inkml:brush>
  </inkml:definitions>
  <inkml:trace contextRef="#ctx0" brushRef="#br0">11208 7197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2"/>
    </inkml:context>
    <inkml:brush xml:id="br0">
      <inkml:brushProperty name="width" value="0.1" units="cm"/>
      <inkml:brushProperty name="height" value="0.1" units="cm"/>
      <inkml:brushProperty name="color" value="#E71224"/>
    </inkml:brush>
  </inkml:definitions>
  <inkml:trace contextRef="#ctx0" brushRef="#br0">11208 7197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3"/>
    </inkml:context>
    <inkml:brush xml:id="br0">
      <inkml:brushProperty name="width" value="0.1" units="cm"/>
      <inkml:brushProperty name="height" value="0.1" units="cm"/>
      <inkml:brushProperty name="color" value="#E71224"/>
    </inkml:brush>
  </inkml:definitions>
  <inkml:trace contextRef="#ctx0" brushRef="#br0">11504 7345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4"/>
    </inkml:context>
    <inkml:brush xml:id="br0">
      <inkml:brushProperty name="width" value="0.1" units="cm"/>
      <inkml:brushProperty name="height" value="0.1" units="cm"/>
      <inkml:brushProperty name="color" value="#E71224"/>
    </inkml:brush>
  </inkml:definitions>
  <inkml:trace contextRef="#ctx0" brushRef="#br0">15018 7133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3-08T21:10:40.045"/>
    </inkml:context>
    <inkml:brush xml:id="br0">
      <inkml:brushProperty name="width" value="0.1" units="cm"/>
      <inkml:brushProperty name="height" value="0.1" units="cm"/>
      <inkml:brushProperty name="color" value="#E71224"/>
    </inkml:brush>
  </inkml:definitions>
  <inkml:trace contextRef="#ctx0" brushRef="#br0">15737 6731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63467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61154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24280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07215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43037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8345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81296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03505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6663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68509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5647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545100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55361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5323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74567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46338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023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3/23/2025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68232751"/>
      </p:ext>
    </p:extLst>
  </p:cSld>
  <p:clrMap bg1="dk1" tx1="lt1" bg2="dk2" tx2="lt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 id="214748383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customXml" Target="../ink/ink3.xml"/><Relationship Id="rId4" Type="http://schemas.openxmlformats.org/officeDocument/2006/relationships/customXml" Target="../ink/ink2.xml"/></Relationships>
</file>

<file path=ppt/slides/_rels/slide4.xml.rels><?xml version="1.0" encoding="UTF-8" standalone="yes"?>
<Relationships xmlns="http://schemas.openxmlformats.org/package/2006/relationships"><Relationship Id="rId8" Type="http://schemas.openxmlformats.org/officeDocument/2006/relationships/customXml" Target="../ink/ink9.xml"/><Relationship Id="rId3" Type="http://schemas.openxmlformats.org/officeDocument/2006/relationships/image" Target="../media/image8.png"/><Relationship Id="rId7" Type="http://schemas.openxmlformats.org/officeDocument/2006/relationships/customXml" Target="../ink/ink8.xml"/><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customXml" Target="../ink/ink7.xml"/><Relationship Id="rId5" Type="http://schemas.openxmlformats.org/officeDocument/2006/relationships/customXml" Target="../ink/ink6.xml"/><Relationship Id="rId4" Type="http://schemas.openxmlformats.org/officeDocument/2006/relationships/customXml" Target="../ink/ink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09/MIS2009.69" TargetMode="External"/><Relationship Id="rId2" Type="http://schemas.openxmlformats.org/officeDocument/2006/relationships/hyperlink" Target="https://doi.org/10.1093/jcr/ucz013" TargetMode="External"/><Relationship Id="rId1" Type="http://schemas.openxmlformats.org/officeDocument/2006/relationships/slideLayout" Target="../slideLayouts/slideLayout2.xml"/><Relationship Id="rId5" Type="http://schemas.openxmlformats.org/officeDocument/2006/relationships/hyperlink" Target="https://doi.org/10.1016/j.cogr.2023.04.001" TargetMode="External"/><Relationship Id="rId4" Type="http://schemas.openxmlformats.org/officeDocument/2006/relationships/hyperlink" Target="https://doi.org/10.10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drops of water">
            <a:extLst>
              <a:ext uri="{FF2B5EF4-FFF2-40B4-BE49-F238E27FC236}">
                <a16:creationId xmlns:a16="http://schemas.microsoft.com/office/drawing/2014/main" id="{09B2677D-F6D0-2552-4841-44CFC00793FF}"/>
              </a:ext>
            </a:extLst>
          </p:cNvPr>
          <p:cNvPicPr>
            <a:picLocks noChangeAspect="1"/>
          </p:cNvPicPr>
          <p:nvPr/>
        </p:nvPicPr>
        <p:blipFill>
          <a:blip r:embed="rId2">
            <a:alphaModFix/>
          </a:blip>
          <a:srcRect t="7845" r="-9" b="14338"/>
          <a:stretch/>
        </p:blipFill>
        <p:spPr>
          <a:xfrm>
            <a:off x="340317" y="10"/>
            <a:ext cx="11303902" cy="5862294"/>
          </a:xfrm>
          <a:custGeom>
            <a:avLst/>
            <a:gdLst/>
            <a:ahLst/>
            <a:cxnLst/>
            <a:rect l="l" t="t" r="r" b="b"/>
            <a:pathLst>
              <a:path w="11092486" h="5752662">
                <a:moveTo>
                  <a:pt x="11092486" y="0"/>
                </a:moveTo>
                <a:lnTo>
                  <a:pt x="10913086" y="4074013"/>
                </a:lnTo>
                <a:lnTo>
                  <a:pt x="10913067" y="4074053"/>
                </a:lnTo>
                <a:lnTo>
                  <a:pt x="10840579" y="5720148"/>
                </a:lnTo>
                <a:cubicBezTo>
                  <a:pt x="10839700" y="5738894"/>
                  <a:pt x="10823849" y="5753411"/>
                  <a:pt x="10805099" y="5752633"/>
                </a:cubicBezTo>
                <a:cubicBezTo>
                  <a:pt x="9003741" y="5678968"/>
                  <a:pt x="1833265" y="5363145"/>
                  <a:pt x="32420" y="5278152"/>
                </a:cubicBezTo>
                <a:cubicBezTo>
                  <a:pt x="13715" y="5277221"/>
                  <a:pt x="-745" y="5261390"/>
                  <a:pt x="30" y="5242678"/>
                </a:cubicBezTo>
                <a:lnTo>
                  <a:pt x="812" y="5224934"/>
                </a:lnTo>
                <a:lnTo>
                  <a:pt x="811" y="5224934"/>
                </a:lnTo>
                <a:lnTo>
                  <a:pt x="179591" y="1165880"/>
                </a:lnTo>
                <a:lnTo>
                  <a:pt x="179592" y="1165877"/>
                </a:lnTo>
                <a:lnTo>
                  <a:pt x="230943" y="0"/>
                </a:lnTo>
                <a:close/>
              </a:path>
            </a:pathLst>
          </a:custGeom>
        </p:spPr>
      </p:pic>
      <p:sp>
        <p:nvSpPr>
          <p:cNvPr id="2" name="Title 1"/>
          <p:cNvSpPr>
            <a:spLocks noGrp="1"/>
          </p:cNvSpPr>
          <p:nvPr>
            <p:ph type="ctrTitle"/>
          </p:nvPr>
        </p:nvSpPr>
        <p:spPr>
          <a:xfrm>
            <a:off x="1221474" y="3013016"/>
            <a:ext cx="7141156" cy="2791838"/>
          </a:xfrm>
        </p:spPr>
        <p:txBody>
          <a:bodyPr>
            <a:normAutofit fontScale="90000"/>
          </a:bodyPr>
          <a:lstStyle/>
          <a:p>
            <a:r>
              <a:rPr lang="en-US" sz="4000" i="1">
                <a:solidFill>
                  <a:schemeClr val="bg1">
                    <a:lumMod val="95000"/>
                    <a:lumOff val="5000"/>
                  </a:schemeClr>
                </a:solidFill>
                <a:latin typeface="Calibri"/>
                <a:ea typeface="Calibri"/>
                <a:cs typeface="Calibri"/>
              </a:rPr>
              <a:t>DISAPPERANCE OF DR.DANA HART</a:t>
            </a:r>
            <a:br>
              <a:rPr lang="en-US" sz="4000" i="1">
                <a:solidFill>
                  <a:schemeClr val="bg1">
                    <a:lumMod val="95000"/>
                    <a:lumOff val="5000"/>
                  </a:schemeClr>
                </a:solidFill>
                <a:latin typeface="Calibri"/>
                <a:ea typeface="Calibri"/>
                <a:cs typeface="Calibri"/>
              </a:rPr>
            </a:br>
            <a:r>
              <a:rPr lang="en-US" sz="4000" i="1">
                <a:solidFill>
                  <a:schemeClr val="bg1">
                    <a:lumMod val="95000"/>
                    <a:lumOff val="5000"/>
                  </a:schemeClr>
                </a:solidFill>
                <a:latin typeface="Calibri"/>
                <a:ea typeface="Calibri"/>
                <a:cs typeface="Calibri"/>
              </a:rPr>
              <a:t>SENIOR AI AND ADVANCED ROBOTICS ENGINEER AT NOVA TECH COMPANY</a:t>
            </a:r>
            <a:br>
              <a:rPr lang="en-US" sz="4000" i="1">
                <a:solidFill>
                  <a:schemeClr val="bg1">
                    <a:lumMod val="95000"/>
                    <a:lumOff val="5000"/>
                  </a:schemeClr>
                </a:solidFill>
                <a:latin typeface="Calibri"/>
                <a:ea typeface="Calibri"/>
                <a:cs typeface="Calibri"/>
              </a:rPr>
            </a:br>
            <a:endParaRPr lang="en-US" sz="4000" i="1">
              <a:solidFill>
                <a:schemeClr val="bg1">
                  <a:lumMod val="95000"/>
                  <a:lumOff val="5000"/>
                </a:schemeClr>
              </a:solidFill>
              <a:latin typeface="Calibri"/>
              <a:ea typeface="Calibri"/>
              <a:cs typeface="Calibri"/>
            </a:endParaRPr>
          </a:p>
        </p:txBody>
      </p:sp>
      <p:sp>
        <p:nvSpPr>
          <p:cNvPr id="3" name="Subtitle 2"/>
          <p:cNvSpPr>
            <a:spLocks noGrp="1"/>
          </p:cNvSpPr>
          <p:nvPr>
            <p:ph type="subTitle" idx="1"/>
          </p:nvPr>
        </p:nvSpPr>
        <p:spPr>
          <a:xfrm>
            <a:off x="1219201" y="5926284"/>
            <a:ext cx="8521147" cy="558406"/>
          </a:xfrm>
        </p:spPr>
        <p:txBody>
          <a:bodyPr anchor="t">
            <a:normAutofit/>
          </a:bodyPr>
          <a:lstStyle/>
          <a:p>
            <a:r>
              <a:rPr lang="en-US">
                <a:solidFill>
                  <a:srgbClr val="FFFFFF"/>
                </a:solidFill>
              </a:rPr>
              <a:t>REPORT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Robot operating a machine">
            <a:extLst>
              <a:ext uri="{FF2B5EF4-FFF2-40B4-BE49-F238E27FC236}">
                <a16:creationId xmlns:a16="http://schemas.microsoft.com/office/drawing/2014/main" id="{50D90A8B-C7DB-EF71-8CFB-BB8CE4163EAF}"/>
              </a:ext>
            </a:extLst>
          </p:cNvPr>
          <p:cNvPicPr>
            <a:picLocks noChangeAspect="1"/>
          </p:cNvPicPr>
          <p:nvPr/>
        </p:nvPicPr>
        <p:blipFill>
          <a:blip r:embed="rId2">
            <a:alphaModFix/>
          </a:blip>
          <a:srcRect l="6705" r="9109" b="12"/>
          <a:stretch/>
        </p:blipFill>
        <p:spPr>
          <a:xfrm>
            <a:off x="1214" y="277844"/>
            <a:ext cx="7115470" cy="6490996"/>
          </a:xfrm>
          <a:custGeom>
            <a:avLst/>
            <a:gdLst/>
            <a:ahLst/>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p:spPr>
      </p:pic>
      <p:sp>
        <p:nvSpPr>
          <p:cNvPr id="2" name="Title 1">
            <a:extLst>
              <a:ext uri="{FF2B5EF4-FFF2-40B4-BE49-F238E27FC236}">
                <a16:creationId xmlns:a16="http://schemas.microsoft.com/office/drawing/2014/main" id="{4B1AB7CA-FAB9-4A5B-A734-02801717A09C}"/>
              </a:ext>
            </a:extLst>
          </p:cNvPr>
          <p:cNvSpPr>
            <a:spLocks noGrp="1"/>
          </p:cNvSpPr>
          <p:nvPr>
            <p:ph type="title"/>
          </p:nvPr>
        </p:nvSpPr>
        <p:spPr>
          <a:xfrm>
            <a:off x="5849257" y="709450"/>
            <a:ext cx="5542642" cy="1725632"/>
          </a:xfrm>
        </p:spPr>
        <p:txBody>
          <a:bodyPr anchor="ctr">
            <a:normAutofit/>
          </a:bodyPr>
          <a:lstStyle/>
          <a:p>
            <a:r>
              <a:rPr lang="en-US" sz="2400"/>
              <a:t>INTRODUCTION</a:t>
            </a:r>
          </a:p>
        </p:txBody>
      </p:sp>
      <p:sp>
        <p:nvSpPr>
          <p:cNvPr id="3" name="Content Placeholder 2">
            <a:extLst>
              <a:ext uri="{FF2B5EF4-FFF2-40B4-BE49-F238E27FC236}">
                <a16:creationId xmlns:a16="http://schemas.microsoft.com/office/drawing/2014/main" id="{24B0279F-DB78-0971-D4A2-2B144DCC07EF}"/>
              </a:ext>
            </a:extLst>
          </p:cNvPr>
          <p:cNvSpPr>
            <a:spLocks noGrp="1"/>
          </p:cNvSpPr>
          <p:nvPr>
            <p:ph idx="1"/>
          </p:nvPr>
        </p:nvSpPr>
        <p:spPr>
          <a:xfrm>
            <a:off x="7931021" y="2810013"/>
            <a:ext cx="3460880" cy="3531151"/>
          </a:xfrm>
        </p:spPr>
        <p:txBody>
          <a:bodyPr vert="horz" lIns="91440" tIns="45720" rIns="91440" bIns="45720" rtlCol="0" anchor="ctr">
            <a:noAutofit/>
          </a:bodyPr>
          <a:lstStyle/>
          <a:p>
            <a:pPr marL="0" indent="0">
              <a:buNone/>
            </a:pPr>
            <a:r>
              <a:rPr lang="en-US" sz="1400">
                <a:latin typeface="Calibri"/>
                <a:ea typeface="Calibri"/>
                <a:cs typeface="Calibri"/>
              </a:rPr>
              <a:t>THE MAIN AIM OF THIS REPORT IS  TO FIND OUT WHAT HAPPENED TO DR. DANA HART AND WHAT 'S BEHIND HER  DISAPPEARANCE.</a:t>
            </a:r>
          </a:p>
          <a:p>
            <a:pPr marL="0" indent="0">
              <a:buNone/>
            </a:pPr>
            <a:r>
              <a:rPr lang="en-US" sz="1400">
                <a:latin typeface="Calibri"/>
                <a:ea typeface="Calibri"/>
                <a:cs typeface="Calibri"/>
              </a:rPr>
              <a:t>DR. HART 42 YEARS OLD  AN ENGIINER AT NOVA TECH COMPANY </a:t>
            </a:r>
          </a:p>
          <a:p>
            <a:pPr marL="0" indent="0">
              <a:buNone/>
            </a:pPr>
            <a:r>
              <a:rPr lang="en-US" sz="1400">
                <a:latin typeface="Calibri"/>
                <a:ea typeface="Calibri"/>
                <a:cs typeface="Calibri"/>
              </a:rPr>
              <a:t>SHE PATENDED"THE HARMONY ARITFICIAL INTELLIGENCE SYSTEM" AND IS AN ETHICAL ADVOCATE IN TECHNOLOGY DEVELOPMENT  OF ARTIFICIAL INTELLIGENCE  AND ADVANCE ROBOTICS.</a:t>
            </a:r>
          </a:p>
          <a:p>
            <a:pPr marL="0" indent="0">
              <a:buNone/>
            </a:pPr>
            <a:r>
              <a:rPr lang="en-US" sz="1400">
                <a:latin typeface="Calibri"/>
                <a:ea typeface="Calibri"/>
                <a:cs typeface="Calibri"/>
              </a:rPr>
              <a:t>WE ARE GOING TO LOOK AT HER WORK AND RESEARCH AS IT COULD POSSIBLE  LEAD US TO SOLVE HER  SUDDEN DISAPPERANCE.</a:t>
            </a:r>
          </a:p>
          <a:p>
            <a:pPr marL="0" indent="0">
              <a:buNone/>
            </a:pPr>
            <a:r>
              <a:rPr lang="en-US" sz="1400">
                <a:latin typeface="Calibri"/>
                <a:ea typeface="Calibri"/>
                <a:cs typeface="Calibri"/>
              </a:rPr>
              <a:t> AS HER MAIN  ISSUE S AND CONCERNS ARE  ABOUT USING OF  ARTIFICIAL INTELLIGENCE  IN LIFE TO DEATH DECISION MAKING TASK IN SOCIETY WHICH CAN HARM HUMAN BEINGS.</a:t>
            </a:r>
          </a:p>
          <a:p>
            <a:endParaRPr lang="en-US" sz="1400"/>
          </a:p>
          <a:p>
            <a:endParaRPr lang="en-US"/>
          </a:p>
        </p:txBody>
      </p:sp>
    </p:spTree>
    <p:extLst>
      <p:ext uri="{BB962C8B-B14F-4D97-AF65-F5344CB8AC3E}">
        <p14:creationId xmlns:p14="http://schemas.microsoft.com/office/powerpoint/2010/main" val="220852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55910-1F3F-3F0B-30C1-BC05328216D0}"/>
              </a:ext>
            </a:extLst>
          </p:cNvPr>
          <p:cNvSpPr>
            <a:spLocks noGrp="1"/>
          </p:cNvSpPr>
          <p:nvPr>
            <p:ph idx="1"/>
          </p:nvPr>
        </p:nvSpPr>
        <p:spPr/>
        <p:txBody>
          <a:bodyPr vert="horz" lIns="91440" tIns="45720" rIns="91440" bIns="45720" rtlCol="0" anchor="t">
            <a:normAutofit/>
          </a:bodyPr>
          <a:lstStyle/>
          <a:p>
            <a:pPr marL="0" indent="0">
              <a:buNone/>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pPr>
              <a:buClr>
                <a:srgbClr val="8AD0D6"/>
              </a:buClr>
            </a:pPr>
            <a:endParaRPr lang="en-US"/>
          </a:p>
          <a:p>
            <a:endParaRPr lang="en-US"/>
          </a:p>
          <a:p>
            <a:endParaRPr lang="en-US"/>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E5A62FF6-E53F-8599-1DE6-063984269CC2}"/>
                  </a:ext>
                </a:extLst>
              </p14:cNvPr>
              <p14:cNvContentPartPr/>
              <p14:nvPr/>
            </p14:nvContentPartPr>
            <p14:xfrm>
              <a:off x="4886959" y="871220"/>
              <a:ext cx="12700" cy="12700"/>
            </p14:xfrm>
          </p:contentPart>
        </mc:Choice>
        <mc:Fallback>
          <p:pic>
            <p:nvPicPr>
              <p:cNvPr id="4" name="Ink 3">
                <a:extLst>
                  <a:ext uri="{FF2B5EF4-FFF2-40B4-BE49-F238E27FC236}">
                    <a16:creationId xmlns:a16="http://schemas.microsoft.com/office/drawing/2014/main" id="{E5A62FF6-E53F-8599-1DE6-063984269CC2}"/>
                  </a:ext>
                </a:extLst>
              </p:cNvPr>
              <p:cNvPicPr/>
              <p:nvPr/>
            </p:nvPicPr>
            <p:blipFill>
              <a:blip r:embed="rId3"/>
              <a:stretch>
                <a:fillRect/>
              </a:stretch>
            </p:blipFill>
            <p:spPr>
              <a:xfrm>
                <a:off x="4251959" y="23622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944CC7FB-E4E7-4C26-422E-3365AEA04C93}"/>
                  </a:ext>
                </a:extLst>
              </p14:cNvPr>
              <p14:cNvContentPartPr/>
              <p14:nvPr/>
            </p14:nvContentPartPr>
            <p14:xfrm>
              <a:off x="9662159" y="4975859"/>
              <a:ext cx="12700" cy="12700"/>
            </p14:xfrm>
          </p:contentPart>
        </mc:Choice>
        <mc:Fallback>
          <p:pic>
            <p:nvPicPr>
              <p:cNvPr id="5" name="Ink 4">
                <a:extLst>
                  <a:ext uri="{FF2B5EF4-FFF2-40B4-BE49-F238E27FC236}">
                    <a16:creationId xmlns:a16="http://schemas.microsoft.com/office/drawing/2014/main" id="{944CC7FB-E4E7-4C26-422E-3365AEA04C93}"/>
                  </a:ext>
                </a:extLst>
              </p:cNvPr>
              <p:cNvPicPr/>
              <p:nvPr/>
            </p:nvPicPr>
            <p:blipFill>
              <a:blip r:embed="rId3"/>
              <a:stretch>
                <a:fillRect/>
              </a:stretch>
            </p:blipFill>
            <p:spPr>
              <a:xfrm>
                <a:off x="9027159" y="4340859"/>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B6AB4DFA-86F6-8110-C659-0A1CC178EB3C}"/>
                  </a:ext>
                </a:extLst>
              </p14:cNvPr>
              <p14:cNvContentPartPr/>
              <p14:nvPr/>
            </p14:nvContentPartPr>
            <p14:xfrm>
              <a:off x="213360" y="1051560"/>
              <a:ext cx="12700" cy="12700"/>
            </p14:xfrm>
          </p:contentPart>
        </mc:Choice>
        <mc:Fallback>
          <p:pic>
            <p:nvPicPr>
              <p:cNvPr id="6" name="Ink 5">
                <a:extLst>
                  <a:ext uri="{FF2B5EF4-FFF2-40B4-BE49-F238E27FC236}">
                    <a16:creationId xmlns:a16="http://schemas.microsoft.com/office/drawing/2014/main" id="{B6AB4DFA-86F6-8110-C659-0A1CC178EB3C}"/>
                  </a:ext>
                </a:extLst>
              </p:cNvPr>
              <p:cNvPicPr/>
              <p:nvPr/>
            </p:nvPicPr>
            <p:blipFill>
              <a:blip r:embed="rId3"/>
              <a:stretch>
                <a:fillRect/>
              </a:stretch>
            </p:blipFill>
            <p:spPr>
              <a:xfrm>
                <a:off x="-421640" y="416560"/>
                <a:ext cx="1270000" cy="1270000"/>
              </a:xfrm>
              <a:prstGeom prst="rect">
                <a:avLst/>
              </a:prstGeom>
            </p:spPr>
          </p:pic>
        </mc:Fallback>
      </mc:AlternateContent>
      <p:sp>
        <p:nvSpPr>
          <p:cNvPr id="8" name="Title 7">
            <a:extLst>
              <a:ext uri="{FF2B5EF4-FFF2-40B4-BE49-F238E27FC236}">
                <a16:creationId xmlns:a16="http://schemas.microsoft.com/office/drawing/2014/main" id="{727890FD-98AA-B5BE-EA68-FFA23DD27403}"/>
              </a:ext>
            </a:extLst>
          </p:cNvPr>
          <p:cNvSpPr>
            <a:spLocks noGrp="1"/>
          </p:cNvSpPr>
          <p:nvPr>
            <p:ph type="title"/>
          </p:nvPr>
        </p:nvSpPr>
        <p:spPr>
          <a:xfrm>
            <a:off x="1098892" y="452718"/>
            <a:ext cx="8951942" cy="406618"/>
          </a:xfrm>
        </p:spPr>
        <p:txBody>
          <a:bodyPr/>
          <a:lstStyle/>
          <a:p>
            <a:r>
              <a:rPr lang="en-US" sz="2800">
                <a:latin typeface="Calibri"/>
                <a:ea typeface="Calibri"/>
                <a:cs typeface="Calibri"/>
              </a:rPr>
              <a:t>ARTIFICIAL INTELLIGENCE, ADVANCED ROBOTICS AND FIRST TIME USED WORD ROBOT</a:t>
            </a:r>
            <a:br>
              <a:rPr lang="en-US" sz="2800">
                <a:latin typeface="Calibri"/>
                <a:ea typeface="Calibri"/>
                <a:cs typeface="Calibri"/>
              </a:rPr>
            </a:br>
            <a:br>
              <a:rPr lang="en-US" sz="2800">
                <a:latin typeface="Calibri"/>
                <a:ea typeface="Calibri"/>
                <a:cs typeface="Calibri"/>
              </a:rPr>
            </a:br>
            <a:r>
              <a:rPr lang="en-US" sz="1800">
                <a:solidFill>
                  <a:schemeClr val="tx1"/>
                </a:solidFill>
                <a:latin typeface="Aptos"/>
                <a:ea typeface="Calibri"/>
                <a:cs typeface="Calibri"/>
              </a:rPr>
              <a:t>The word "ROBOT" first time used in 1921 by Karel Capek in his play R.U.R (</a:t>
            </a:r>
            <a:r>
              <a:rPr lang="en-US" sz="1800" err="1">
                <a:solidFill>
                  <a:schemeClr val="tx1"/>
                </a:solidFill>
                <a:latin typeface="Aptos"/>
                <a:ea typeface="Calibri"/>
                <a:cs typeface="Calibri"/>
              </a:rPr>
              <a:t>Rosum's</a:t>
            </a:r>
            <a:r>
              <a:rPr lang="en-US" sz="1800">
                <a:solidFill>
                  <a:schemeClr val="tx1"/>
                </a:solidFill>
                <a:latin typeface="Aptos"/>
                <a:ea typeface="Calibri"/>
                <a:cs typeface="Calibri"/>
              </a:rPr>
              <a:t> Universal Robots). It is about scientist who develops a humanoid autonomous machine called robots who are supposed to act as a slave for human beings and work for them with no emotions.</a:t>
            </a:r>
            <a:br>
              <a:rPr lang="en-US" sz="1800">
                <a:solidFill>
                  <a:schemeClr val="tx1"/>
                </a:solidFill>
                <a:latin typeface="Aptos"/>
                <a:ea typeface="Calibri"/>
                <a:cs typeface="Calibri"/>
              </a:rPr>
            </a:br>
            <a:br>
              <a:rPr lang="en-US" sz="1800">
                <a:solidFill>
                  <a:schemeClr val="tx1"/>
                </a:solidFill>
                <a:latin typeface="Aptos"/>
                <a:ea typeface="Calibri"/>
                <a:cs typeface="Calibri"/>
              </a:rPr>
            </a:br>
            <a:r>
              <a:rPr lang="en-US" sz="1800">
                <a:solidFill>
                  <a:schemeClr val="tx1"/>
                </a:solidFill>
                <a:latin typeface="Aptos"/>
                <a:ea typeface="Calibri"/>
                <a:cs typeface="Calibri"/>
              </a:rPr>
              <a:t>Artificial intelligence, machine learning and deep learning are very fast transforming in a field of advance robotics, and their applications are  making robots more intelligent, efficient and adaptable to do complex works in dangerous tasks, and also assisting and working alongside  humans and quickly adapt to fast changing environments.</a:t>
            </a:r>
            <a:br>
              <a:rPr lang="en-US" sz="1800">
                <a:solidFill>
                  <a:schemeClr val="tx1"/>
                </a:solidFill>
                <a:latin typeface="Aptos"/>
                <a:ea typeface="Calibri"/>
                <a:cs typeface="Calibri"/>
              </a:rPr>
            </a:br>
            <a:r>
              <a:rPr lang="en-US" sz="1800">
                <a:solidFill>
                  <a:schemeClr val="tx1"/>
                </a:solidFill>
                <a:latin typeface="Aptos"/>
                <a:ea typeface="Calibri"/>
                <a:cs typeface="Calibri"/>
              </a:rPr>
              <a:t>Dr. Hart's research in advance robotics highlights the benefits of ai and advance robotics however also shows a risks of adapting and using AI and robots in our society.</a:t>
            </a:r>
            <a:br>
              <a:rPr lang="en-US" sz="1800">
                <a:solidFill>
                  <a:schemeClr val="tx1"/>
                </a:solidFill>
                <a:latin typeface="Aptos"/>
                <a:ea typeface="Calibri"/>
                <a:cs typeface="Calibri"/>
              </a:rPr>
            </a:br>
            <a:r>
              <a:rPr lang="en-US" sz="1800">
                <a:solidFill>
                  <a:schemeClr val="tx1"/>
                </a:solidFill>
                <a:latin typeface="Calibri"/>
                <a:ea typeface="Calibri"/>
                <a:cs typeface="Calibri"/>
              </a:rPr>
              <a:t> </a:t>
            </a:r>
            <a:br>
              <a:rPr lang="en-US" sz="1800">
                <a:solidFill>
                  <a:schemeClr val="tx1"/>
                </a:solidFill>
                <a:latin typeface="Calibri"/>
                <a:ea typeface="Calibri"/>
                <a:cs typeface="Calibri"/>
              </a:rPr>
            </a:br>
            <a:br>
              <a:rPr lang="en-US" sz="2800">
                <a:latin typeface="Calibri"/>
                <a:ea typeface="Calibri"/>
                <a:cs typeface="Calibri"/>
              </a:rPr>
            </a:br>
            <a:br>
              <a:rPr lang="en-US" sz="2800">
                <a:latin typeface="Calibri"/>
                <a:ea typeface="Calibri"/>
                <a:cs typeface="Calibri"/>
              </a:rPr>
            </a:br>
            <a:br>
              <a:rPr lang="en-US" sz="2800">
                <a:latin typeface="Calibri"/>
                <a:ea typeface="Calibri"/>
                <a:cs typeface="Calibri"/>
              </a:rPr>
            </a:br>
            <a:endParaRPr lang="en-US" sz="2800">
              <a:solidFill>
                <a:srgbClr val="FF0000"/>
              </a:solidFill>
              <a:latin typeface="Calibri"/>
              <a:ea typeface="Calibri"/>
              <a:cs typeface="Calibri"/>
            </a:endParaRPr>
          </a:p>
        </p:txBody>
      </p:sp>
    </p:spTree>
    <p:extLst>
      <p:ext uri="{BB962C8B-B14F-4D97-AF65-F5344CB8AC3E}">
        <p14:creationId xmlns:p14="http://schemas.microsoft.com/office/powerpoint/2010/main" val="145977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89778-5207-0929-7BA1-254B847D2831}"/>
              </a:ext>
            </a:extLst>
          </p:cNvPr>
          <p:cNvSpPr>
            <a:spLocks noGrp="1"/>
          </p:cNvSpPr>
          <p:nvPr>
            <p:ph type="title"/>
          </p:nvPr>
        </p:nvSpPr>
        <p:spPr>
          <a:xfrm>
            <a:off x="557763" y="-65"/>
            <a:ext cx="9470412" cy="875013"/>
          </a:xfrm>
        </p:spPr>
        <p:txBody>
          <a:bodyPr/>
          <a:lstStyle/>
          <a:p>
            <a:r>
              <a:rPr lang="en-US" sz="2800"/>
              <a:t>BENEFITS AND CONCERNS ASSOCIATED OF ADOPTATION AI AND ADVANCE ROBOTICS</a:t>
            </a:r>
            <a:br>
              <a:rPr lang="en-US" sz="2800"/>
            </a:br>
            <a:br>
              <a:rPr lang="en-US" sz="2800"/>
            </a:br>
            <a:r>
              <a:rPr lang="en-US" sz="1600">
                <a:solidFill>
                  <a:schemeClr val="tx1"/>
                </a:solidFill>
              </a:rPr>
              <a:t>DR. Hart's work focus on benefits of robotic system in society, however she has pointed out the importance to look closer to risks and ethical concerns of advance robotics and influence in society.</a:t>
            </a:r>
            <a:br>
              <a:rPr lang="en-US" sz="1600">
                <a:solidFill>
                  <a:schemeClr val="tx1"/>
                </a:solidFill>
              </a:rPr>
            </a:br>
            <a:r>
              <a:rPr lang="en-US" sz="1600">
                <a:solidFill>
                  <a:schemeClr val="tx1"/>
                </a:solidFill>
              </a:rPr>
              <a:t>Advance robotics are fast developing and revolutionizing in modern society from homelife, travel, healthcare to space exploration to military robots which can handle dangerous tasks instead of human beings.</a:t>
            </a:r>
            <a:br>
              <a:rPr lang="en-US" sz="1600">
                <a:solidFill>
                  <a:schemeClr val="tx1"/>
                </a:solidFill>
              </a:rPr>
            </a:br>
            <a:br>
              <a:rPr lang="en-US" sz="1600">
                <a:solidFill>
                  <a:schemeClr val="tx1"/>
                </a:solidFill>
              </a:rPr>
            </a:br>
            <a:r>
              <a:rPr lang="en-US" sz="1600">
                <a:solidFill>
                  <a:schemeClr val="tx1"/>
                </a:solidFill>
              </a:rPr>
              <a:t>BENEFITS associated of adoption of AI:</a:t>
            </a:r>
            <a:br>
              <a:rPr lang="en-US" sz="1600">
                <a:solidFill>
                  <a:schemeClr val="tx1"/>
                </a:solidFill>
              </a:rPr>
            </a:br>
            <a:r>
              <a:rPr lang="en-US" sz="1600">
                <a:solidFill>
                  <a:schemeClr val="tx1"/>
                </a:solidFill>
              </a:rPr>
              <a:t>GROWTH AND PROFIT BENEFITS-innovation, reliability, network expansion, fostering etc.</a:t>
            </a:r>
            <a:br>
              <a:rPr lang="en-US" sz="1600">
                <a:solidFill>
                  <a:schemeClr val="tx1"/>
                </a:solidFill>
              </a:rPr>
            </a:br>
            <a:r>
              <a:rPr lang="en-US" sz="1600">
                <a:solidFill>
                  <a:schemeClr val="tx1"/>
                </a:solidFill>
              </a:rPr>
              <a:t>SUSTAINIBILITY BENEFITS –transparency, energy savings, resource utilization, job creations</a:t>
            </a:r>
            <a:br>
              <a:rPr lang="en-US" sz="1600">
                <a:solidFill>
                  <a:schemeClr val="tx1"/>
                </a:solidFill>
              </a:rPr>
            </a:br>
            <a:r>
              <a:rPr lang="en-US" sz="1600">
                <a:solidFill>
                  <a:schemeClr val="tx1"/>
                </a:solidFill>
              </a:rPr>
              <a:t>SAFETY BENEFITS- robotic assistance in occupational tasks, real time monitoring</a:t>
            </a:r>
            <a:br>
              <a:rPr lang="en-US" sz="1600">
                <a:solidFill>
                  <a:schemeClr val="tx1"/>
                </a:solidFill>
              </a:rPr>
            </a:br>
            <a:r>
              <a:rPr lang="en-US" sz="1600">
                <a:solidFill>
                  <a:schemeClr val="tx1"/>
                </a:solidFill>
              </a:rPr>
              <a:t>PERFORMANCE BENEFITS-time saving, speed, accuracy, cost savings</a:t>
            </a:r>
            <a:br>
              <a:rPr lang="en-US" sz="1600">
                <a:solidFill>
                  <a:schemeClr val="tx1"/>
                </a:solidFill>
              </a:rPr>
            </a:br>
            <a:br>
              <a:rPr lang="en-US" sz="1600">
                <a:solidFill>
                  <a:schemeClr val="tx1"/>
                </a:solidFill>
              </a:rPr>
            </a:br>
            <a:r>
              <a:rPr lang="en-US" sz="1600">
                <a:solidFill>
                  <a:schemeClr val="tx1"/>
                </a:solidFill>
              </a:rPr>
              <a:t>CONCERNS associated of adoption of AI:</a:t>
            </a:r>
            <a:br>
              <a:rPr lang="en-US" sz="1600">
                <a:solidFill>
                  <a:schemeClr val="tx1"/>
                </a:solidFill>
              </a:rPr>
            </a:br>
            <a:r>
              <a:rPr lang="en-US" sz="1600">
                <a:solidFill>
                  <a:schemeClr val="tx1"/>
                </a:solidFill>
              </a:rPr>
              <a:t>TRUST CONCERNS-misuse bias, unexpected machine action, privacy breach</a:t>
            </a:r>
            <a:br>
              <a:rPr lang="en-US" sz="1600">
                <a:solidFill>
                  <a:schemeClr val="tx1"/>
                </a:solidFill>
              </a:rPr>
            </a:br>
            <a:r>
              <a:rPr lang="en-US" sz="1600">
                <a:solidFill>
                  <a:schemeClr val="tx1"/>
                </a:solidFill>
              </a:rPr>
              <a:t>DISRUPTION CONCERNS like power shift, demand on different skillsets and qualifications, change to institutional structures. </a:t>
            </a:r>
            <a:br>
              <a:rPr lang="en-US" sz="1600">
                <a:solidFill>
                  <a:schemeClr val="tx1"/>
                </a:solidFill>
              </a:rPr>
            </a:br>
            <a:r>
              <a:rPr lang="en-US" sz="1600">
                <a:solidFill>
                  <a:schemeClr val="tx1"/>
                </a:solidFill>
              </a:rPr>
              <a:t>ETHICAL CONCERNS loss of human control, unfairness, soc. anxiety</a:t>
            </a:r>
            <a:br>
              <a:rPr lang="en-US" sz="1600">
                <a:solidFill>
                  <a:schemeClr val="tx1"/>
                </a:solidFill>
              </a:rPr>
            </a:br>
            <a:br>
              <a:rPr lang="en-US" sz="1600">
                <a:solidFill>
                  <a:schemeClr val="tx1"/>
                </a:solidFill>
              </a:rPr>
            </a:br>
            <a:br>
              <a:rPr lang="en-US" sz="1800"/>
            </a:br>
            <a:br>
              <a:rPr lang="en-US" sz="1800"/>
            </a:br>
            <a:br>
              <a:rPr lang="en-US" sz="1800"/>
            </a:br>
            <a:br>
              <a:rPr lang="en-US" sz="1800"/>
            </a:br>
            <a:br>
              <a:rPr lang="en-US" sz="1800"/>
            </a:br>
            <a:br>
              <a:rPr lang="en-US" sz="1800"/>
            </a:b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800"/>
            </a:br>
            <a:endParaRPr lang="en-US" sz="2000">
              <a:solidFill>
                <a:srgbClr val="FF0000"/>
              </a:solidFill>
            </a:endParaRPr>
          </a:p>
        </p:txBody>
      </p:sp>
      <p:sp>
        <p:nvSpPr>
          <p:cNvPr id="3" name="Content Placeholder 2">
            <a:extLst>
              <a:ext uri="{FF2B5EF4-FFF2-40B4-BE49-F238E27FC236}">
                <a16:creationId xmlns:a16="http://schemas.microsoft.com/office/drawing/2014/main" id="{BEFBD2D0-FA17-BB3F-7CC3-AEE58C1A309B}"/>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endParaRPr lang="en-US"/>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DA2966DE-9A54-4C02-4476-35988B69CBD4}"/>
                  </a:ext>
                </a:extLst>
              </p14:cNvPr>
              <p14:cNvContentPartPr/>
              <p14:nvPr/>
            </p14:nvContentPartPr>
            <p14:xfrm>
              <a:off x="3423920" y="2921000"/>
              <a:ext cx="12700" cy="12700"/>
            </p14:xfrm>
          </p:contentPart>
        </mc:Choice>
        <mc:Fallback>
          <p:pic>
            <p:nvPicPr>
              <p:cNvPr id="4" name="Ink 3">
                <a:extLst>
                  <a:ext uri="{FF2B5EF4-FFF2-40B4-BE49-F238E27FC236}">
                    <a16:creationId xmlns:a16="http://schemas.microsoft.com/office/drawing/2014/main" id="{DA2966DE-9A54-4C02-4476-35988B69CBD4}"/>
                  </a:ext>
                </a:extLst>
              </p:cNvPr>
              <p:cNvPicPr/>
              <p:nvPr/>
            </p:nvPicPr>
            <p:blipFill>
              <a:blip r:embed="rId3"/>
              <a:stretch>
                <a:fillRect/>
              </a:stretch>
            </p:blipFill>
            <p:spPr>
              <a:xfrm>
                <a:off x="2788920" y="228600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21D3C302-8B6B-9882-27AF-274F27EF6029}"/>
                  </a:ext>
                </a:extLst>
              </p14:cNvPr>
              <p14:cNvContentPartPr/>
              <p14:nvPr/>
            </p14:nvContentPartPr>
            <p14:xfrm>
              <a:off x="3423920" y="2921000"/>
              <a:ext cx="12700" cy="12700"/>
            </p14:xfrm>
          </p:contentPart>
        </mc:Choice>
        <mc:Fallback>
          <p:pic>
            <p:nvPicPr>
              <p:cNvPr id="5" name="Ink 4">
                <a:extLst>
                  <a:ext uri="{FF2B5EF4-FFF2-40B4-BE49-F238E27FC236}">
                    <a16:creationId xmlns:a16="http://schemas.microsoft.com/office/drawing/2014/main" id="{21D3C302-8B6B-9882-27AF-274F27EF6029}"/>
                  </a:ext>
                </a:extLst>
              </p:cNvPr>
              <p:cNvPicPr/>
              <p:nvPr/>
            </p:nvPicPr>
            <p:blipFill>
              <a:blip r:embed="rId3"/>
              <a:stretch>
                <a:fillRect/>
              </a:stretch>
            </p:blipFill>
            <p:spPr>
              <a:xfrm>
                <a:off x="2788920" y="228600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979C1C74-71AE-E129-1963-4A59D5D47010}"/>
                  </a:ext>
                </a:extLst>
              </p14:cNvPr>
              <p14:cNvContentPartPr/>
              <p14:nvPr/>
            </p14:nvContentPartPr>
            <p14:xfrm>
              <a:off x="3423920" y="2921000"/>
              <a:ext cx="12700" cy="12700"/>
            </p14:xfrm>
          </p:contentPart>
        </mc:Choice>
        <mc:Fallback>
          <p:pic>
            <p:nvPicPr>
              <p:cNvPr id="6" name="Ink 5">
                <a:extLst>
                  <a:ext uri="{FF2B5EF4-FFF2-40B4-BE49-F238E27FC236}">
                    <a16:creationId xmlns:a16="http://schemas.microsoft.com/office/drawing/2014/main" id="{979C1C74-71AE-E129-1963-4A59D5D47010}"/>
                  </a:ext>
                </a:extLst>
              </p:cNvPr>
              <p:cNvPicPr/>
              <p:nvPr/>
            </p:nvPicPr>
            <p:blipFill>
              <a:blip r:embed="rId3"/>
              <a:stretch>
                <a:fillRect/>
              </a:stretch>
            </p:blipFill>
            <p:spPr>
              <a:xfrm>
                <a:off x="2788920" y="228600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7" name="Ink 6">
                <a:extLst>
                  <a:ext uri="{FF2B5EF4-FFF2-40B4-BE49-F238E27FC236}">
                    <a16:creationId xmlns:a16="http://schemas.microsoft.com/office/drawing/2014/main" id="{8917EF63-C495-6709-2E69-E878105E7884}"/>
                  </a:ext>
                </a:extLst>
              </p14:cNvPr>
              <p14:cNvContentPartPr/>
              <p14:nvPr/>
            </p14:nvContentPartPr>
            <p14:xfrm>
              <a:off x="3566160" y="2992120"/>
              <a:ext cx="12700" cy="12700"/>
            </p14:xfrm>
          </p:contentPart>
        </mc:Choice>
        <mc:Fallback>
          <p:pic>
            <p:nvPicPr>
              <p:cNvPr id="7" name="Ink 6">
                <a:extLst>
                  <a:ext uri="{FF2B5EF4-FFF2-40B4-BE49-F238E27FC236}">
                    <a16:creationId xmlns:a16="http://schemas.microsoft.com/office/drawing/2014/main" id="{8917EF63-C495-6709-2E69-E878105E7884}"/>
                  </a:ext>
                </a:extLst>
              </p:cNvPr>
              <p:cNvPicPr/>
              <p:nvPr/>
            </p:nvPicPr>
            <p:blipFill>
              <a:blip r:embed="rId3"/>
              <a:stretch>
                <a:fillRect/>
              </a:stretch>
            </p:blipFill>
            <p:spPr>
              <a:xfrm>
                <a:off x="2931160" y="235712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8968E9AD-7111-4D93-C7D8-874925F368CB}"/>
                  </a:ext>
                </a:extLst>
              </p14:cNvPr>
              <p14:cNvContentPartPr/>
              <p14:nvPr/>
            </p14:nvContentPartPr>
            <p14:xfrm>
              <a:off x="5252720" y="2890520"/>
              <a:ext cx="12700" cy="12700"/>
            </p14:xfrm>
          </p:contentPart>
        </mc:Choice>
        <mc:Fallback>
          <p:pic>
            <p:nvPicPr>
              <p:cNvPr id="9" name="Ink 8">
                <a:extLst>
                  <a:ext uri="{FF2B5EF4-FFF2-40B4-BE49-F238E27FC236}">
                    <a16:creationId xmlns:a16="http://schemas.microsoft.com/office/drawing/2014/main" id="{8968E9AD-7111-4D93-C7D8-874925F368CB}"/>
                  </a:ext>
                </a:extLst>
              </p:cNvPr>
              <p:cNvPicPr/>
              <p:nvPr/>
            </p:nvPicPr>
            <p:blipFill>
              <a:blip r:embed="rId3"/>
              <a:stretch>
                <a:fillRect/>
              </a:stretch>
            </p:blipFill>
            <p:spPr>
              <a:xfrm>
                <a:off x="4617720" y="2255520"/>
                <a:ext cx="1270000" cy="12700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1" name="Ink 10">
                <a:extLst>
                  <a:ext uri="{FF2B5EF4-FFF2-40B4-BE49-F238E27FC236}">
                    <a16:creationId xmlns:a16="http://schemas.microsoft.com/office/drawing/2014/main" id="{29027229-0DBF-7F4B-C29C-88AC1156DDF7}"/>
                  </a:ext>
                </a:extLst>
              </p14:cNvPr>
              <p14:cNvContentPartPr/>
              <p14:nvPr/>
            </p14:nvContentPartPr>
            <p14:xfrm>
              <a:off x="5598159" y="2697480"/>
              <a:ext cx="12700" cy="12700"/>
            </p14:xfrm>
          </p:contentPart>
        </mc:Choice>
        <mc:Fallback>
          <p:pic>
            <p:nvPicPr>
              <p:cNvPr id="11" name="Ink 10">
                <a:extLst>
                  <a:ext uri="{FF2B5EF4-FFF2-40B4-BE49-F238E27FC236}">
                    <a16:creationId xmlns:a16="http://schemas.microsoft.com/office/drawing/2014/main" id="{29027229-0DBF-7F4B-C29C-88AC1156DDF7}"/>
                  </a:ext>
                </a:extLst>
              </p:cNvPr>
              <p:cNvPicPr/>
              <p:nvPr/>
            </p:nvPicPr>
            <p:blipFill>
              <a:blip r:embed="rId3"/>
              <a:stretch>
                <a:fillRect/>
              </a:stretch>
            </p:blipFill>
            <p:spPr>
              <a:xfrm>
                <a:off x="4963159" y="2062480"/>
                <a:ext cx="1270000" cy="1270000"/>
              </a:xfrm>
              <a:prstGeom prst="rect">
                <a:avLst/>
              </a:prstGeom>
            </p:spPr>
          </p:pic>
        </mc:Fallback>
      </mc:AlternateContent>
    </p:spTree>
    <p:extLst>
      <p:ext uri="{BB962C8B-B14F-4D97-AF65-F5344CB8AC3E}">
        <p14:creationId xmlns:p14="http://schemas.microsoft.com/office/powerpoint/2010/main" val="2563348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B6796-FA1A-AF2A-7BE7-C7B8421D6AE5}"/>
              </a:ext>
            </a:extLst>
          </p:cNvPr>
          <p:cNvSpPr>
            <a:spLocks noGrp="1"/>
          </p:cNvSpPr>
          <p:nvPr>
            <p:ph type="title"/>
          </p:nvPr>
        </p:nvSpPr>
        <p:spPr>
          <a:xfrm>
            <a:off x="702211" y="544158"/>
            <a:ext cx="9349506" cy="528095"/>
          </a:xfrm>
        </p:spPr>
        <p:txBody>
          <a:bodyPr/>
          <a:lstStyle/>
          <a:p>
            <a:r>
              <a:rPr lang="en-US" sz="2800"/>
              <a:t>ETHICAL CONCERNS AND FOUNDATIONTS OF  ASIMOV'S THE THREE LAW OF ROBOTS (1942)</a:t>
            </a:r>
            <a:br>
              <a:rPr lang="en-US" sz="2800"/>
            </a:br>
            <a:br>
              <a:rPr lang="en-US" sz="2800"/>
            </a:br>
            <a:r>
              <a:rPr lang="en-US" sz="1600"/>
              <a:t>Ethical concerns like unemployment, social anxiety, unfairness to marginal communities, loss of human control, man(human)-machine symbioses etc. All these concerns and increases of robotics and ai capabilities  urged all academic society structures to develop a new robotic principles.</a:t>
            </a:r>
            <a:br>
              <a:rPr lang="en-US" sz="1600"/>
            </a:br>
            <a:br>
              <a:rPr lang="en-US" sz="1400"/>
            </a:br>
            <a:endParaRPr lang="en-US" sz="1400"/>
          </a:p>
        </p:txBody>
      </p:sp>
      <p:sp>
        <p:nvSpPr>
          <p:cNvPr id="3" name="Content Placeholder 2">
            <a:extLst>
              <a:ext uri="{FF2B5EF4-FFF2-40B4-BE49-F238E27FC236}">
                <a16:creationId xmlns:a16="http://schemas.microsoft.com/office/drawing/2014/main" id="{48D46257-4F77-770F-5792-96D09E3924C9}"/>
              </a:ext>
            </a:extLst>
          </p:cNvPr>
          <p:cNvSpPr>
            <a:spLocks noGrp="1"/>
          </p:cNvSpPr>
          <p:nvPr>
            <p:ph idx="1"/>
          </p:nvPr>
        </p:nvSpPr>
        <p:spPr/>
        <p:txBody>
          <a:bodyPr vert="horz" lIns="91440" tIns="45720" rIns="91440" bIns="45720" rtlCol="0" anchor="t">
            <a:normAutofit lnSpcReduction="10000"/>
          </a:bodyPr>
          <a:lstStyle/>
          <a:p>
            <a:endParaRPr lang="en-US" sz="1600"/>
          </a:p>
          <a:p>
            <a:pPr>
              <a:buClr>
                <a:srgbClr val="8AD0D6"/>
              </a:buClr>
            </a:pPr>
            <a:endParaRPr lang="en-US" sz="1600"/>
          </a:p>
          <a:p>
            <a:pPr>
              <a:buClr>
                <a:srgbClr val="8AD0D6"/>
              </a:buClr>
            </a:pPr>
            <a:endParaRPr lang="en-US" sz="1600"/>
          </a:p>
          <a:p>
            <a:pPr>
              <a:buClr>
                <a:srgbClr val="8AD0D6"/>
              </a:buClr>
            </a:pPr>
            <a:endParaRPr lang="en-US" sz="1600"/>
          </a:p>
          <a:p>
            <a:pPr>
              <a:buClr>
                <a:srgbClr val="8AD0D6"/>
              </a:buClr>
            </a:pPr>
            <a:r>
              <a:rPr lang="en-US" sz="1600"/>
              <a:t>Based on Asimov's Laws of robotics  according to Murphy and woods(2009) which they focus on accountability, responsiveness and control there are "Three Laws of Responsible Robots" as follows</a:t>
            </a:r>
            <a:endParaRPr lang="en-US"/>
          </a:p>
          <a:p>
            <a:pPr>
              <a:buClr>
                <a:srgbClr val="8AD0D6"/>
              </a:buClr>
            </a:pPr>
            <a:r>
              <a:rPr lang="en-US" sz="1600"/>
              <a:t>1.Human may not deploy robot without human, high professionality of robot work system, legal standards of safety and ethics</a:t>
            </a:r>
          </a:p>
          <a:p>
            <a:pPr>
              <a:buClr>
                <a:srgbClr val="8AD0D6"/>
              </a:buClr>
            </a:pPr>
            <a:r>
              <a:rPr lang="en-US" sz="1600"/>
              <a:t>2.Robot must respond to human appropriate to their roles</a:t>
            </a:r>
          </a:p>
          <a:p>
            <a:pPr>
              <a:buClr>
                <a:srgbClr val="8AD0D6"/>
              </a:buClr>
            </a:pPr>
            <a:r>
              <a:rPr lang="en-US" sz="1600"/>
              <a:t>3.Robot must supply with sufficient autonomy their own existence if their protection provides smooth transfer of control to another agent however it must be consistent with first and second</a:t>
            </a:r>
            <a:r>
              <a:rPr lang="en-US"/>
              <a:t> law</a:t>
            </a:r>
          </a:p>
          <a:p>
            <a:pPr>
              <a:buClr>
                <a:srgbClr val="8AD0D6"/>
              </a:buClr>
            </a:pPr>
            <a:endParaRPr lang="en-US"/>
          </a:p>
        </p:txBody>
      </p:sp>
    </p:spTree>
    <p:extLst>
      <p:ext uri="{BB962C8B-B14F-4D97-AF65-F5344CB8AC3E}">
        <p14:creationId xmlns:p14="http://schemas.microsoft.com/office/powerpoint/2010/main" val="960580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E2B7C-ED26-5555-A0BF-7996F164C2DE}"/>
              </a:ext>
            </a:extLst>
          </p:cNvPr>
          <p:cNvSpPr>
            <a:spLocks noGrp="1"/>
          </p:cNvSpPr>
          <p:nvPr>
            <p:ph type="title"/>
          </p:nvPr>
        </p:nvSpPr>
        <p:spPr>
          <a:xfrm>
            <a:off x="822806" y="452718"/>
            <a:ext cx="9228028" cy="1014009"/>
          </a:xfrm>
        </p:spPr>
        <p:txBody>
          <a:bodyPr/>
          <a:lstStyle/>
          <a:p>
            <a:r>
              <a:rPr lang="en-US" sz="2800"/>
              <a:t>Recommendation and Conclusion of Disappearance of Dr. Hart</a:t>
            </a:r>
          </a:p>
        </p:txBody>
      </p:sp>
      <p:sp>
        <p:nvSpPr>
          <p:cNvPr id="3" name="Content Placeholder 2">
            <a:extLst>
              <a:ext uri="{FF2B5EF4-FFF2-40B4-BE49-F238E27FC236}">
                <a16:creationId xmlns:a16="http://schemas.microsoft.com/office/drawing/2014/main" id="{472BD0C8-E54F-9D03-4543-C777C7C2423F}"/>
              </a:ext>
            </a:extLst>
          </p:cNvPr>
          <p:cNvSpPr>
            <a:spLocks noGrp="1"/>
          </p:cNvSpPr>
          <p:nvPr>
            <p:ph idx="1"/>
          </p:nvPr>
        </p:nvSpPr>
        <p:spPr/>
        <p:txBody>
          <a:bodyPr vert="horz" lIns="91440" tIns="45720" rIns="91440" bIns="45720" rtlCol="0" anchor="t">
            <a:normAutofit/>
          </a:bodyPr>
          <a:lstStyle/>
          <a:p>
            <a:pPr marL="0" indent="0">
              <a:buNone/>
            </a:pPr>
            <a:r>
              <a:rPr lang="en-US" sz="1800"/>
              <a:t>Dr. D. Hart as an ethical advocate of AI and advance robotics – Robo ethics and alarmist of risks using AI in military or medicine sector for example in medicine when robots can replace human beings causing job loss or when a little error in military sector can have a huge impact on life's human beings like "killer robots".</a:t>
            </a:r>
            <a:endParaRPr lang="en-US"/>
          </a:p>
          <a:p>
            <a:pPr marL="0" indent="0">
              <a:buNone/>
            </a:pPr>
            <a:endParaRPr lang="en-US" sz="1800"/>
          </a:p>
          <a:p>
            <a:pPr marL="0" indent="0">
              <a:buNone/>
            </a:pPr>
            <a:r>
              <a:rPr lang="en-US" sz="1800"/>
              <a:t> All these risks of AI  and robots used in all structures of society unlawfully,  her safety  and dynamic workload- tasks that have fluctuating resource needs, duration  and processing demands that change in short  over time and adaptability fast to meet those changes in Nova Tech company are behind the disappearance of Dr. Hart. </a:t>
            </a:r>
            <a:endParaRPr lang="en-US"/>
          </a:p>
        </p:txBody>
      </p:sp>
    </p:spTree>
    <p:extLst>
      <p:ext uri="{BB962C8B-B14F-4D97-AF65-F5344CB8AC3E}">
        <p14:creationId xmlns:p14="http://schemas.microsoft.com/office/powerpoint/2010/main" val="1945235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146F-423B-A8F3-A841-716CE9BBD5D5}"/>
              </a:ext>
            </a:extLst>
          </p:cNvPr>
          <p:cNvSpPr>
            <a:spLocks noGrp="1"/>
          </p:cNvSpPr>
          <p:nvPr>
            <p:ph type="title"/>
          </p:nvPr>
        </p:nvSpPr>
        <p:spPr/>
        <p:txBody>
          <a:bodyPr/>
          <a:lstStyle/>
          <a:p>
            <a:r>
              <a:rPr lang="en-US" sz="2800"/>
              <a:t>REFERENCE LIST</a:t>
            </a:r>
          </a:p>
        </p:txBody>
      </p:sp>
      <p:sp>
        <p:nvSpPr>
          <p:cNvPr id="3" name="Content Placeholder 2">
            <a:extLst>
              <a:ext uri="{FF2B5EF4-FFF2-40B4-BE49-F238E27FC236}">
                <a16:creationId xmlns:a16="http://schemas.microsoft.com/office/drawing/2014/main" id="{9D2086DA-4400-5F39-5071-D9401095F94E}"/>
              </a:ext>
            </a:extLst>
          </p:cNvPr>
          <p:cNvSpPr>
            <a:spLocks noGrp="1"/>
          </p:cNvSpPr>
          <p:nvPr>
            <p:ph idx="1"/>
          </p:nvPr>
        </p:nvSpPr>
        <p:spPr/>
        <p:txBody>
          <a:bodyPr vert="horz" lIns="91440" tIns="45720" rIns="91440" bIns="45720" rtlCol="0" anchor="t">
            <a:normAutofit/>
          </a:bodyPr>
          <a:lstStyle/>
          <a:p>
            <a:r>
              <a:rPr lang="en-US" sz="1600"/>
              <a:t>Asimov, I.(1942).I, Robot. Runan around. New York; 1950</a:t>
            </a:r>
          </a:p>
          <a:p>
            <a:pPr>
              <a:buClr>
                <a:srgbClr val="8AD0D6"/>
              </a:buClr>
            </a:pPr>
            <a:r>
              <a:rPr lang="en-US" sz="1600"/>
              <a:t>Capek, K.(1921). R.U.R (</a:t>
            </a:r>
            <a:r>
              <a:rPr lang="en-US" sz="1600" err="1"/>
              <a:t>Rosum's</a:t>
            </a:r>
            <a:r>
              <a:rPr lang="en-US" sz="1600"/>
              <a:t> Universal Robots). Prague: </a:t>
            </a:r>
            <a:r>
              <a:rPr lang="en-US" sz="1600" err="1"/>
              <a:t>Aventikum</a:t>
            </a:r>
            <a:endParaRPr lang="en-US" sz="1600"/>
          </a:p>
          <a:p>
            <a:pPr>
              <a:buClr>
                <a:srgbClr val="8AD0D6"/>
              </a:buClr>
            </a:pPr>
            <a:r>
              <a:rPr lang="en-US" sz="1600">
                <a:latin typeface="Aptos"/>
              </a:rPr>
              <a:t>LANGMAN, S., CAPITTO, N., ET AL. (2021)</a:t>
            </a:r>
            <a:r>
              <a:rPr lang="en-US" sz="1600" i="1">
                <a:latin typeface="Aptos"/>
              </a:rPr>
              <a:t> ROBOETHICS PRINCIPLES AND POLICIES IN EUROPE AND NORTH AMERICA. </a:t>
            </a:r>
            <a:r>
              <a:rPr lang="en-US" sz="1600">
                <a:latin typeface="Aptos"/>
              </a:rPr>
              <a:t>SN APPL. SCI.3, 857https://doi.org/10.1007/s42452-021-04853-5</a:t>
            </a:r>
          </a:p>
          <a:p>
            <a:pPr>
              <a:buClr>
                <a:srgbClr val="8AD0D6"/>
              </a:buClr>
            </a:pPr>
            <a:r>
              <a:rPr lang="en-US" sz="1600">
                <a:latin typeface="Aptos"/>
                <a:cs typeface="Segoe UI"/>
              </a:rPr>
              <a:t>Longoni C., Bon Loezzi A., and  </a:t>
            </a:r>
            <a:r>
              <a:rPr lang="en-US" sz="1600" err="1">
                <a:latin typeface="Aptos"/>
                <a:cs typeface="Segoe UI"/>
              </a:rPr>
              <a:t>Morewedge</a:t>
            </a:r>
            <a:r>
              <a:rPr lang="en-US" sz="1600">
                <a:latin typeface="Aptos"/>
                <a:cs typeface="Segoe UI"/>
              </a:rPr>
              <a:t> C.K., (2019) </a:t>
            </a:r>
            <a:r>
              <a:rPr lang="en-US" sz="1600" i="1">
                <a:latin typeface="Aptos"/>
                <a:cs typeface="Segoe UI"/>
              </a:rPr>
              <a:t>Resistance to medical artificial intelligence. Journal</a:t>
            </a:r>
            <a:r>
              <a:rPr lang="en-US" sz="1600">
                <a:latin typeface="Aptos"/>
                <a:cs typeface="Segoe UI"/>
              </a:rPr>
              <a:t> of Consumer Research. Vol.46, Issue 4. </a:t>
            </a:r>
            <a:r>
              <a:rPr lang="en-US" sz="1600" u="sng">
                <a:latin typeface="Aptos"/>
                <a:cs typeface="Segoe UI"/>
                <a:hlinkClick r:id="rId2">
                  <a:extLst>
                    <a:ext uri="{A12FA001-AC4F-418D-AE19-62706E023703}">
                      <ahyp:hlinkClr xmlns:ahyp="http://schemas.microsoft.com/office/drawing/2018/hyperlinkcolor" val="tx"/>
                    </a:ext>
                  </a:extLst>
                </a:hlinkClick>
              </a:rPr>
              <a:t>https://doi.org/10.1093/jcr/ucz013</a:t>
            </a:r>
          </a:p>
          <a:p>
            <a:pPr>
              <a:buClr>
                <a:srgbClr val="8AD0D6"/>
              </a:buClr>
            </a:pPr>
            <a:r>
              <a:rPr lang="en-US" sz="1600">
                <a:latin typeface="Aptos"/>
                <a:cs typeface="Segoe UI"/>
              </a:rPr>
              <a:t>Murphy R., Woods D.D. (2019) </a:t>
            </a:r>
            <a:r>
              <a:rPr lang="en-US" sz="1600" i="1">
                <a:latin typeface="Aptos"/>
                <a:cs typeface="Segoe UI"/>
              </a:rPr>
              <a:t>Beyond Asimov: The three laws of responsible robotics. </a:t>
            </a:r>
            <a:r>
              <a:rPr lang="en-US" sz="1600">
                <a:latin typeface="Aptos"/>
                <a:cs typeface="Segoe UI"/>
              </a:rPr>
              <a:t>IEEE  Intel Syst.Vol.24, Issue 4: p. 14-20. </a:t>
            </a:r>
            <a:r>
              <a:rPr lang="en-US" sz="1600">
                <a:latin typeface="Aptos"/>
                <a:cs typeface="Segoe UI"/>
                <a:hlinkClick r:id="rId3"/>
              </a:rPr>
              <a:t>https://doi.org/10.1109/MIS2009.69</a:t>
            </a:r>
            <a:r>
              <a:rPr lang="en-US" sz="1600">
                <a:latin typeface="Aptos"/>
                <a:cs typeface="Segoe UI"/>
              </a:rPr>
              <a:t>.</a:t>
            </a:r>
          </a:p>
          <a:p>
            <a:pPr>
              <a:buClr>
                <a:srgbClr val="8AD0D6"/>
              </a:buClr>
            </a:pPr>
            <a:r>
              <a:rPr lang="en-US" sz="1600">
                <a:latin typeface="Aptos"/>
                <a:cs typeface="Segoe UI"/>
              </a:rPr>
              <a:t>Sharma, S. (2024) </a:t>
            </a:r>
            <a:r>
              <a:rPr lang="en-US" sz="1600" i="1">
                <a:latin typeface="Aptos"/>
                <a:cs typeface="Segoe UI"/>
              </a:rPr>
              <a:t>Benefits or concerns of AI: A multistakeholder responsibility.</a:t>
            </a:r>
            <a:r>
              <a:rPr lang="en-US" sz="1600">
                <a:latin typeface="Aptos"/>
                <a:cs typeface="Segoe UI"/>
              </a:rPr>
              <a:t> Science direct, Vol. 157. </a:t>
            </a:r>
            <a:r>
              <a:rPr lang="en-US" sz="1600" u="sng">
                <a:latin typeface="Aptos"/>
                <a:cs typeface="Segoe UI"/>
                <a:hlinkClick r:id="rId4">
                  <a:extLst>
                    <a:ext uri="{A12FA001-AC4F-418D-AE19-62706E023703}">
                      <ahyp:hlinkClr xmlns:ahyp="http://schemas.microsoft.com/office/drawing/2018/hyperlinkcolor" val="tx"/>
                    </a:ext>
                  </a:extLst>
                </a:hlinkClick>
              </a:rPr>
              <a:t>https://doi.org/10.1016/</a:t>
            </a:r>
            <a:r>
              <a:rPr lang="en-US" sz="1600">
                <a:latin typeface="Aptos"/>
                <a:cs typeface="Segoe UI"/>
              </a:rPr>
              <a:t>j futures.2024.103328</a:t>
            </a:r>
          </a:p>
          <a:p>
            <a:pPr>
              <a:buClr>
                <a:srgbClr val="8AD0D6"/>
              </a:buClr>
            </a:pPr>
            <a:r>
              <a:rPr lang="en-US" sz="1600">
                <a:latin typeface="Aptos"/>
                <a:cs typeface="Segoe UI"/>
              </a:rPr>
              <a:t>M., AREZOO, B., DASTRES, R., (2023) </a:t>
            </a:r>
            <a:r>
              <a:rPr lang="en-US" sz="1600" i="1">
                <a:latin typeface="Aptos"/>
                <a:cs typeface="Segoe UI"/>
              </a:rPr>
              <a:t>ARTIFIC</a:t>
            </a:r>
            <a:r>
              <a:rPr lang="en-US" sz="1600">
                <a:latin typeface="Aptos"/>
                <a:cs typeface="Segoe UI"/>
              </a:rPr>
              <a:t> SOORI, </a:t>
            </a:r>
            <a:r>
              <a:rPr lang="en-US" sz="1600" i="1">
                <a:latin typeface="Aptos"/>
                <a:cs typeface="Segoe UI"/>
              </a:rPr>
              <a:t>IAL INTELLIGENCE, MACHINE LEARNING AND DEEP LEARNING IN ADVANCE ROBOTICS, A REVIEW COGNITIVE ROBOTICS</a:t>
            </a:r>
            <a:r>
              <a:rPr lang="en-US" sz="1600">
                <a:latin typeface="Aptos"/>
                <a:cs typeface="Segoe UI"/>
              </a:rPr>
              <a:t>. SCIENCE DIRECT. VOL.3, P. 54-70. </a:t>
            </a:r>
            <a:r>
              <a:rPr lang="en-US" sz="1600" u="sng">
                <a:latin typeface="Aptos"/>
                <a:cs typeface="Segoe UI"/>
                <a:hlinkClick r:id="rId5">
                  <a:extLst>
                    <a:ext uri="{A12FA001-AC4F-418D-AE19-62706E023703}">
                      <ahyp:hlinkClr xmlns:ahyp="http://schemas.microsoft.com/office/drawing/2018/hyperlinkcolor" val="tx"/>
                    </a:ext>
                  </a:extLst>
                </a:hlinkClick>
              </a:rPr>
              <a:t>https://doi.org/10.1016/j.cogr.2023.04.001</a:t>
            </a:r>
            <a:endParaRPr lang="en-US" sz="1600">
              <a:latin typeface="Aptos"/>
              <a:cs typeface="Segoe UI"/>
              <a:hlinkClick r:id="" action="ppaction://noaction">
                <a:extLst>
                  <a:ext uri="{A12FA001-AC4F-418D-AE19-62706E023703}">
                    <ahyp:hlinkClr xmlns:ahyp="http://schemas.microsoft.com/office/drawing/2018/hyperlinkcolor" val="tx"/>
                  </a:ext>
                </a:extLst>
              </a:hlinkClick>
            </a:endParaRPr>
          </a:p>
          <a:p>
            <a:pPr>
              <a:buClr>
                <a:srgbClr val="8AD0D6"/>
              </a:buClr>
            </a:pPr>
            <a:endParaRPr lang="en-US" sz="1800">
              <a:latin typeface="Aptos"/>
              <a:cs typeface="Segoe UI"/>
            </a:endParaRPr>
          </a:p>
        </p:txBody>
      </p:sp>
    </p:spTree>
    <p:extLst>
      <p:ext uri="{BB962C8B-B14F-4D97-AF65-F5344CB8AC3E}">
        <p14:creationId xmlns:p14="http://schemas.microsoft.com/office/powerpoint/2010/main" val="3749564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DISAPPERANCE OF DR.DANA HART SENIOR AI AND ADVANCED ROBOTICS ENGINEER AT NOVA TECH COMPANY </vt:lpstr>
      <vt:lpstr>INTRODUCTION</vt:lpstr>
      <vt:lpstr>ARTIFICIAL INTELLIGENCE, ADVANCED ROBOTICS AND FIRST TIME USED WORD ROBOT  The word "ROBOT" first time used in 1921 by Karel Capek in his play R.U.R (Rosum's Universal Robots). It is about scientist who develops a humanoid autonomous machine called robots who are supposed to act as a slave for human beings and work for them with no emotions.  Artificial intelligence, machine learning and deep learning are very fast transforming in a field of advance robotics, and their applications are  making robots more intelligent, efficient and adaptable to do complex works in dangerous tasks, and also assisting and working alongside  humans and quickly adapt to fast changing environments. Dr. Hart's research in advance robotics highlights the benefits of ai and advance robotics however also shows a risks of adapting and using AI and robots in our society.      </vt:lpstr>
      <vt:lpstr>BENEFITS AND CONCERNS ASSOCIATED OF ADOPTATION AI AND ADVANCE ROBOTICS  DR. Hart's work focus on benefits of robotic system in society, however she has pointed out the importance to look closer to risks and ethical concerns of advance robotics and influence in society. Advance robotics are fast developing and revolutionizing in modern society from homelife, travel, healthcare to space exploration to military robots which can handle dangerous tasks instead of human beings.  BENEFITS associated of adoption of AI: GROWTH AND PROFIT BENEFITS-innovation, reliability, network expansion, fostering etc. SUSTAINIBILITY BENEFITS –transparency, energy savings, resource utilization, job creations SAFETY BENEFITS- robotic assistance in occupational tasks, real time monitoring PERFORMANCE BENEFITS-time saving, speed, accuracy, cost savings  CONCERNS associated of adoption of AI: TRUST CONCERNS-misuse bias, unexpected machine action, privacy breach DISRUPTION CONCERNS like power shift, demand on different skillsets and qualifications, change to institutional structures.  ETHICAL CONCERNS loss of human control, unfairness, soc. anxiety                    </vt:lpstr>
      <vt:lpstr>ETHICAL CONCERNS AND FOUNDATIONTS OF  ASIMOV'S THE THREE LAW OF ROBOTS (1942)  Ethical concerns like unemployment, social anxiety, unfairness to marginal communities, loss of human control, man(human)-machine symbioses etc. All these concerns and increases of robotics and ai capabilities  urged all academic society structures to develop a new robotic principles.  </vt:lpstr>
      <vt:lpstr>Recommendation and Conclusion of Disappearance of Dr. Hart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2025-03-06T23:42:55Z</dcterms:created>
  <dcterms:modified xsi:type="dcterms:W3CDTF">2025-03-23T18:53:42Z</dcterms:modified>
</cp:coreProperties>
</file>