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3" name="Picture 2" descr="F7144B63-E414-469C-B88A-8B520AEF62A4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731520"/>
            <a:ext cx="4572000" cy="2743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28800" y="4297680"/>
            <a:ext cx="5486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200">
                <a:solidFill>
                  <a:srgbClr val="505050"/>
                </a:solidFill>
              </a:rPr>
              <a:t>Entrepreneurship Business Plan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8800" y="4937760"/>
            <a:ext cx="548640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800">
                <a:solidFill>
                  <a:srgbClr val="505050"/>
                </a:solidFill>
              </a:rPr>
              <a:t>Module: Entrepreneurship</a:t>
            </a:r>
          </a:p>
          <a:p>
            <a:pPr algn="ctr"/>
            <a:r>
              <a:rPr sz="1800">
                <a:solidFill>
                  <a:srgbClr val="505050"/>
                </a:solidFill>
              </a:rPr>
              <a:t>Module Code: LCBB5013</a:t>
            </a:r>
          </a:p>
          <a:p>
            <a:pPr algn="ctr"/>
            <a:r>
              <a:rPr sz="1800">
                <a:solidFill>
                  <a:srgbClr val="505050"/>
                </a:solidFill>
              </a:rPr>
              <a:t>Student Name: Aneesa Hussain</a:t>
            </a:r>
          </a:p>
          <a:p>
            <a:pPr algn="ctr"/>
            <a:r>
              <a:rPr sz="1800">
                <a:solidFill>
                  <a:srgbClr val="505050"/>
                </a:solidFill>
              </a:rPr>
              <a:t>Student ID: 2238882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Introduction to the Business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Aurea Aesthetics is a UK based high end non-surgical cosmetic facility focusing on facial aesthetics and high-technology skin treatments. </a:t>
            </a:r>
          </a:p>
          <a:p>
            <a:r>
              <a:rPr sz="2200">
                <a:solidFill>
                  <a:srgbClr val="3C3C3C"/>
                </a:solidFill>
              </a:rPr>
              <a:t>The mission of the business is to take the best clinical safety practices and combine it with a luxury client-centred experience that focuses on comfort and outcomes of the patient.</a:t>
            </a:r>
          </a:p>
          <a:p/>
        </p:txBody>
      </p:sp>
      <p:pic>
        <p:nvPicPr>
          <p:cNvPr id="5" name="Picture 4" descr="F774F9AC-7AA7-41B0-8980-7ED287D5E98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1954530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Business Concept and Rationale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Technological innovations, impact of social media, and the development of beauty standards have boosted the growth of the UK aesthetics industry. </a:t>
            </a:r>
          </a:p>
          <a:p>
            <a:r>
              <a:rPr sz="2200">
                <a:solidFill>
                  <a:srgbClr val="3C3C3C"/>
                </a:solidFill>
              </a:rPr>
              <a:t>Aurea Aesthetics will undergo differentiation strategy based on safety, personalized care and high-quality branding as opposed to low price competition.</a:t>
            </a:r>
          </a:p>
          <a:p/>
        </p:txBody>
      </p:sp>
      <p:pic>
        <p:nvPicPr>
          <p:cNvPr id="5" name="Picture 4" descr="fe732223-2ac6-4483-a959-d28e46a559ba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2606040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Products and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The clinic will offer the high demand therapies that include anti-wrinkle injections, dermal fillers, skin boosters, microneedling, chemical peels, and IV vitamin drips. </a:t>
            </a:r>
          </a:p>
          <a:p>
            <a:r>
              <a:rPr sz="2200">
                <a:solidFill>
                  <a:srgbClr val="3C3C3C"/>
                </a:solidFill>
              </a:rPr>
              <a:t>Besides treatment, the clinic will provide professional consultations, individual treatment plans, and overall aftercare.</a:t>
            </a:r>
          </a:p>
          <a:p/>
        </p:txBody>
      </p:sp>
      <p:pic>
        <p:nvPicPr>
          <p:cNvPr id="5" name="Picture 4" descr="IMG_027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2316480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Unique Selling Points and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Aurea Aesthetics has a unique selling point which is the luxury aesthetic treatments offered with clinical precision and individual treatment. </a:t>
            </a:r>
          </a:p>
          <a:p>
            <a:r>
              <a:rPr sz="2200">
                <a:solidFill>
                  <a:srgbClr val="3C3C3C"/>
                </a:solidFill>
              </a:rPr>
              <a:t>The objectives of the business include developing a good brand, creating a loyal customer base and having sustainable growth in the competitive aesthetics market (Kasem et al. 2024).</a:t>
            </a:r>
          </a:p>
          <a:p/>
        </p:txBody>
      </p:sp>
      <p:pic>
        <p:nvPicPr>
          <p:cNvPr id="5" name="Picture 4" descr="IMG_992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1954530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Business Environment (PESTLE)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The aesthetic industry depends on political control, living standards and beauty trends on social media. </a:t>
            </a:r>
          </a:p>
          <a:p>
            <a:r>
              <a:rPr sz="2200">
                <a:solidFill>
                  <a:srgbClr val="3C3C3C"/>
                </a:solidFill>
              </a:rPr>
              <a:t>The operating environment of cosmetic clinics is also being influenced by technological advancements as well as high legal compliance.</a:t>
            </a:r>
          </a:p>
          <a:p/>
        </p:txBody>
      </p:sp>
      <p:pic>
        <p:nvPicPr>
          <p:cNvPr id="5" name="Picture 4" descr="156D81D7-09D7-42D1-9E09-CAD89D9704BB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1602776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SWOT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Aurea Aesthetics has the advantage of having good premium positioning and growing demand for non-surgical aesthetic procedures. </a:t>
            </a:r>
          </a:p>
          <a:p>
            <a:r>
              <a:rPr sz="2200">
                <a:solidFill>
                  <a:srgbClr val="3C3C3C"/>
                </a:solidFill>
              </a:rPr>
              <a:t>Nonetheless, the company needs to handle the high costs of operation in addition to dealing with competitive force, regulatory issues.</a:t>
            </a:r>
          </a:p>
          <a:p/>
        </p:txBody>
      </p:sp>
      <p:pic>
        <p:nvPicPr>
          <p:cNvPr id="5" name="Picture 4" descr="CB83922B-5A3F-44E7-A266-5A522E22F8F4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1602776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Marketing Strategy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The clinic will be focused on women aged between 25 and 40 years old who are appearance-focused, digitally engaged, and the ones who are interested in subtle aesthetical improvement (Burns, 2022). </a:t>
            </a:r>
          </a:p>
          <a:p>
            <a:r>
              <a:rPr sz="2200">
                <a:solidFill>
                  <a:srgbClr val="3C3C3C"/>
                </a:solidFill>
              </a:rPr>
              <a:t>The marketing strategy will be based on the 4ps approach, which will include high-quality services, reasonable prices, a convenient clinic place, and online promotion using social networks and recommendations of clients.</a:t>
            </a:r>
          </a:p>
          <a:p/>
        </p:txBody>
      </p:sp>
      <p:pic>
        <p:nvPicPr>
          <p:cNvPr id="5" name="Picture 4" descr="ABC212AD-BC6C-4960-B860-58282375C73D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0" y="1371600"/>
            <a:ext cx="1602776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Legal structure and financial planning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Aurea Aesthetics will be a limited company in order to have limited liability, enhanced credibility, and expansion opportunities. </a:t>
            </a:r>
          </a:p>
          <a:p>
            <a:r>
              <a:rPr sz="2200">
                <a:solidFill>
                  <a:srgbClr val="3C3C3C"/>
                </a:solidFill>
              </a:rPr>
              <a:t>It is estimated that the start-up fee will amount to £30,000 and the business should break-even by administering an estimated number of 35-45 treatments monthly.</a:t>
            </a:r>
          </a:p>
          <a:p/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7F1E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9144000" cy="274320"/>
          </a:xfrm>
          <a:prstGeom prst="rect">
            <a:avLst/>
          </a:prstGeom>
          <a:solidFill>
            <a:srgbClr val="BFA4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731520" y="91440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377440"/>
            <a:ext cx="530352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>
                <a:solidFill>
                  <a:srgbClr val="3C3C3C"/>
                </a:solidFill>
              </a:rPr>
              <a:t>Burns, P., 2022. Entrepreneurship and small business. Bloomsbury Publishing.</a:t>
            </a:r>
          </a:p>
          <a:p>
            <a:r>
              <a:rPr sz="2200">
                <a:solidFill>
                  <a:srgbClr val="3C3C3C"/>
                </a:solidFill>
              </a:rPr>
              <a:t>Kasem, M.S., Hamada, M. and Taj-Eddin, I., 2024. Customer profiling, segmentation, and sales prediction using AI in direct marketing. Neural Computing and Applications, 36(9), pp.4995-5005.</a:t>
            </a:r>
          </a:p>
          <a:p/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