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0" r:id="rId5"/>
    <p:sldId id="262" r:id="rId6"/>
    <p:sldId id="272" r:id="rId7"/>
    <p:sldId id="267" r:id="rId8"/>
    <p:sldId id="268" r:id="rId9"/>
    <p:sldId id="263" r:id="rId10"/>
    <p:sldId id="266" r:id="rId11"/>
    <p:sldId id="264" r:id="rId12"/>
    <p:sldId id="273" r:id="rId13"/>
    <p:sldId id="271" r:id="rId14"/>
    <p:sldId id="274" r:id="rId15"/>
    <p:sldId id="269" r:id="rId16"/>
    <p:sldId id="270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FC9-F30D-435D-91A5-067F87CCDF74}" type="datetimeFigureOut">
              <a:rPr lang="zh-CN" altLang="en-US" smtClean="0"/>
              <a:pPr/>
              <a:t>2012/4/10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1CEE-3803-4E6D-9C92-C792166D5D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FC9-F30D-435D-91A5-067F87CCDF74}" type="datetimeFigureOut">
              <a:rPr lang="zh-CN" altLang="en-US" smtClean="0"/>
              <a:pPr/>
              <a:t>2012/4/10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1CEE-3803-4E6D-9C92-C792166D5D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FC9-F30D-435D-91A5-067F87CCDF74}" type="datetimeFigureOut">
              <a:rPr lang="zh-CN" altLang="en-US" smtClean="0"/>
              <a:pPr/>
              <a:t>2012/4/10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1CEE-3803-4E6D-9C92-C792166D5D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FC9-F30D-435D-91A5-067F87CCDF74}" type="datetimeFigureOut">
              <a:rPr lang="zh-CN" altLang="en-US" smtClean="0"/>
              <a:pPr/>
              <a:t>2012/4/10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1CEE-3803-4E6D-9C92-C792166D5D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FC9-F30D-435D-91A5-067F87CCDF74}" type="datetimeFigureOut">
              <a:rPr lang="zh-CN" altLang="en-US" smtClean="0"/>
              <a:pPr/>
              <a:t>2012/4/10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1CEE-3803-4E6D-9C92-C792166D5D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FC9-F30D-435D-91A5-067F87CCDF74}" type="datetimeFigureOut">
              <a:rPr lang="zh-CN" altLang="en-US" smtClean="0"/>
              <a:pPr/>
              <a:t>2012/4/10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1CEE-3803-4E6D-9C92-C792166D5D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FC9-F30D-435D-91A5-067F87CCDF74}" type="datetimeFigureOut">
              <a:rPr lang="zh-CN" altLang="en-US" smtClean="0"/>
              <a:pPr/>
              <a:t>2012/4/10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1CEE-3803-4E6D-9C92-C792166D5D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FC9-F30D-435D-91A5-067F87CCDF74}" type="datetimeFigureOut">
              <a:rPr lang="zh-CN" altLang="en-US" smtClean="0"/>
              <a:pPr/>
              <a:t>2012/4/10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1CEE-3803-4E6D-9C92-C792166D5D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FC9-F30D-435D-91A5-067F87CCDF74}" type="datetimeFigureOut">
              <a:rPr lang="zh-CN" altLang="en-US" smtClean="0"/>
              <a:pPr/>
              <a:t>2012/4/10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1CEE-3803-4E6D-9C92-C792166D5D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FC9-F30D-435D-91A5-067F87CCDF74}" type="datetimeFigureOut">
              <a:rPr lang="zh-CN" altLang="en-US" smtClean="0"/>
              <a:pPr/>
              <a:t>2012/4/10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1CEE-3803-4E6D-9C92-C792166D5D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FC9-F30D-435D-91A5-067F87CCDF74}" type="datetimeFigureOut">
              <a:rPr lang="zh-CN" altLang="en-US" smtClean="0"/>
              <a:pPr/>
              <a:t>2012/4/10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41CEE-3803-4E6D-9C92-C792166D5D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FC9-F30D-435D-91A5-067F87CCDF74}" type="datetimeFigureOut">
              <a:rPr lang="zh-CN" altLang="en-US" smtClean="0"/>
              <a:pPr/>
              <a:t>2012/4/10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41CEE-3803-4E6D-9C92-C792166D5D3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 err="1" smtClean="0"/>
              <a:t>jīn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tiān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tiān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qì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zěn</a:t>
            </a:r>
            <a:r>
              <a:rPr lang="en-US" altLang="zh-CN" dirty="0" smtClean="0"/>
              <a:t> me </a:t>
            </a:r>
            <a:r>
              <a:rPr lang="en-US" altLang="zh-CN" dirty="0" err="1" smtClean="0"/>
              <a:t>yànɡ</a:t>
            </a:r>
            <a:r>
              <a:rPr lang="en-US" altLang="zh-CN" dirty="0" smtClean="0"/>
              <a:t> 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今  天   天   气 怎  么 样 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797040"/>
          </a:xfrm>
        </p:spPr>
        <p:txBody>
          <a:bodyPr>
            <a:normAutofit fontScale="90000"/>
          </a:bodyPr>
          <a:lstStyle/>
          <a:p>
            <a:r>
              <a:rPr lang="en-US" altLang="zh-CN" dirty="0" err="1" smtClean="0">
                <a:solidFill>
                  <a:srgbClr val="FF0000"/>
                </a:solidFill>
              </a:rPr>
              <a:t>tiānqì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>                    </a:t>
            </a:r>
            <a:r>
              <a:rPr lang="zh-CN" altLang="en-US" b="1" dirty="0" smtClean="0">
                <a:solidFill>
                  <a:srgbClr val="00B0F0"/>
                </a:solidFill>
                <a:latin typeface="华文楷体" pitchFamily="2" charset="-122"/>
                <a:ea typeface="华文楷体" pitchFamily="2" charset="-122"/>
              </a:rPr>
              <a:t>天  气    </a:t>
            </a:r>
            <a:r>
              <a:rPr lang="en-US" altLang="zh-CN" dirty="0" smtClean="0"/>
              <a:t>weather</a:t>
            </a:r>
            <a:br>
              <a:rPr lang="en-US" altLang="zh-CN" dirty="0" smtClean="0"/>
            </a:br>
            <a:r>
              <a:rPr lang="zh-CN" altLang="en-US" dirty="0" smtClean="0"/>
              <a:t>仰光的天气很好！</a:t>
            </a:r>
            <a:endParaRPr lang="zh-CN" altLang="en-US" dirty="0"/>
          </a:p>
        </p:txBody>
      </p:sp>
      <p:pic>
        <p:nvPicPr>
          <p:cNvPr id="4" name="内容占位符 3" descr="天气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3071810"/>
            <a:ext cx="7464721" cy="2262989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zh-CN" dirty="0" err="1" smtClean="0"/>
              <a:t>jīn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tiān</a:t>
            </a:r>
            <a:r>
              <a:rPr lang="en-US" altLang="zh-CN" dirty="0" smtClean="0"/>
              <a:t> de </a:t>
            </a:r>
            <a:r>
              <a:rPr lang="en-US" altLang="zh-CN" dirty="0" err="1" smtClean="0"/>
              <a:t>tiān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qì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zěn</a:t>
            </a:r>
            <a:r>
              <a:rPr lang="en-US" altLang="zh-CN" dirty="0" smtClean="0"/>
              <a:t> me </a:t>
            </a:r>
            <a:r>
              <a:rPr lang="en-US" altLang="zh-CN" dirty="0" err="1" smtClean="0">
                <a:solidFill>
                  <a:srgbClr val="FF0000"/>
                </a:solidFill>
              </a:rPr>
              <a:t>zěn</a:t>
            </a:r>
            <a:r>
              <a:rPr lang="en-US" altLang="zh-CN" dirty="0" smtClean="0">
                <a:solidFill>
                  <a:srgbClr val="FF0000"/>
                </a:solidFill>
              </a:rPr>
              <a:t> me </a:t>
            </a:r>
            <a:r>
              <a:rPr lang="en-US" altLang="zh-CN" dirty="0" err="1" smtClean="0">
                <a:solidFill>
                  <a:srgbClr val="FF0000"/>
                </a:solidFill>
              </a:rPr>
              <a:t>yànɡ</a:t>
            </a:r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r>
              <a:rPr lang="zh-CN" altLang="en-US" dirty="0" smtClean="0"/>
              <a:t>？ </a:t>
            </a:r>
            <a:br>
              <a:rPr lang="zh-CN" altLang="en-US" dirty="0" smtClean="0"/>
            </a:br>
            <a:r>
              <a:rPr lang="zh-CN" altLang="en-US" dirty="0" smtClean="0"/>
              <a:t>今  天   的 天   气 怎  么   </a:t>
            </a:r>
            <a:r>
              <a:rPr lang="zh-CN" altLang="en-US" dirty="0" smtClean="0">
                <a:solidFill>
                  <a:srgbClr val="FF0000"/>
                </a:solidFill>
              </a:rPr>
              <a:t>怎  么 样   </a:t>
            </a:r>
            <a:r>
              <a:rPr lang="zh-CN" altLang="en-US" dirty="0" smtClean="0"/>
              <a:t>？ 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034" y="2357430"/>
            <a:ext cx="8229600" cy="4097335"/>
          </a:xfrm>
        </p:spPr>
        <p:txBody>
          <a:bodyPr>
            <a:normAutofit/>
          </a:bodyPr>
          <a:lstStyle/>
          <a:p>
            <a:r>
              <a:rPr lang="en-US" altLang="zh-CN" sz="3600" dirty="0" err="1" smtClean="0"/>
              <a:t>jīn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tiān</a:t>
            </a:r>
            <a:r>
              <a:rPr lang="en-US" altLang="zh-CN" sz="3600" dirty="0" smtClean="0"/>
              <a:t> de </a:t>
            </a:r>
            <a:r>
              <a:rPr lang="en-US" altLang="zh-CN" sz="3600" dirty="0" err="1" smtClean="0"/>
              <a:t>tiān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qì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hěn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hǎo</a:t>
            </a:r>
            <a:r>
              <a:rPr lang="en-US" altLang="zh-CN" sz="3600" dirty="0" smtClean="0"/>
              <a:t> </a:t>
            </a:r>
            <a:r>
              <a:rPr lang="zh-CN" altLang="en-US" sz="3600" dirty="0" smtClean="0"/>
              <a:t>。 </a:t>
            </a:r>
          </a:p>
          <a:p>
            <a:r>
              <a:rPr lang="zh-CN" altLang="en-US" sz="3600" dirty="0" smtClean="0"/>
              <a:t>今  天   的 天   气 很  好  。 </a:t>
            </a:r>
            <a:endParaRPr lang="en-US" altLang="zh-CN" sz="3600" dirty="0" smtClean="0"/>
          </a:p>
          <a:p>
            <a:endParaRPr lang="zh-CN" altLang="en-US" sz="3600" dirty="0" smtClean="0"/>
          </a:p>
          <a:p>
            <a:r>
              <a:rPr lang="en-US" altLang="zh-CN" sz="3600" dirty="0" err="1" smtClean="0"/>
              <a:t>jīn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tiān</a:t>
            </a:r>
            <a:r>
              <a:rPr lang="en-US" altLang="zh-CN" sz="3600" dirty="0" smtClean="0"/>
              <a:t> de </a:t>
            </a:r>
            <a:r>
              <a:rPr lang="en-US" altLang="zh-CN" sz="3600" dirty="0" err="1" smtClean="0"/>
              <a:t>tiān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qì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bù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hǎo</a:t>
            </a:r>
            <a:r>
              <a:rPr lang="en-US" altLang="zh-CN" sz="3600" dirty="0" smtClean="0"/>
              <a:t> </a:t>
            </a:r>
            <a:r>
              <a:rPr lang="zh-CN" altLang="en-US" sz="3600" dirty="0" smtClean="0"/>
              <a:t>。 </a:t>
            </a:r>
          </a:p>
          <a:p>
            <a:r>
              <a:rPr lang="zh-CN" altLang="en-US" sz="3600" dirty="0" smtClean="0"/>
              <a:t>今  天   的 天   气 不 好  。 </a:t>
            </a:r>
            <a:endParaRPr lang="en-US" altLang="zh-CN" sz="36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643702" y="1928802"/>
            <a:ext cx="154099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/>
              <a:t>how</a:t>
            </a:r>
            <a:endParaRPr lang="zh-CN" altLang="en-US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CN" altLang="en-US" b="1" dirty="0" smtClean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 </a:t>
            </a:r>
            <a:r>
              <a:rPr lang="en-US" altLang="zh-CN" b="1" dirty="0" smtClean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A</a:t>
            </a:r>
            <a:r>
              <a:rPr lang="zh-CN" altLang="en-US" b="1" dirty="0" smtClean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：上海的天气怎么样？</a:t>
            </a:r>
            <a:r>
              <a:rPr lang="en-US" altLang="zh-CN" b="1" dirty="0" smtClean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/>
            </a:r>
            <a:br>
              <a:rPr lang="en-US" altLang="zh-CN" b="1" dirty="0" smtClean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</a:br>
            <a:r>
              <a:rPr lang="en-US" altLang="zh-CN" b="1" dirty="0" smtClean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 B</a:t>
            </a:r>
            <a:r>
              <a:rPr lang="zh-CN" altLang="en-US" b="1" dirty="0" smtClean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：上海阴天，下午</a:t>
            </a:r>
            <a:r>
              <a:rPr lang="zh-CN" altLang="en-US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可能</a:t>
            </a:r>
            <a:r>
              <a:rPr lang="zh-CN" altLang="en-US" b="1" dirty="0" smtClean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下雨。</a:t>
            </a:r>
            <a:endParaRPr lang="zh-CN" altLang="en-US" b="1" dirty="0">
              <a:solidFill>
                <a:srgbClr val="7030A0"/>
              </a:solidFill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4" name="内容占位符 3" descr="上海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428868"/>
            <a:ext cx="9144000" cy="4667862"/>
          </a:xfrm>
        </p:spPr>
      </p:pic>
      <p:sp>
        <p:nvSpPr>
          <p:cNvPr id="5" name="TextBox 4"/>
          <p:cNvSpPr txBox="1"/>
          <p:nvPr/>
        </p:nvSpPr>
        <p:spPr>
          <a:xfrm>
            <a:off x="1571604" y="2428868"/>
            <a:ext cx="3357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</a:rPr>
              <a:t>Cloudy    </a:t>
            </a:r>
            <a:r>
              <a:rPr lang="en-US" altLang="zh-CN" sz="3600" dirty="0" err="1" smtClean="0">
                <a:solidFill>
                  <a:srgbClr val="FF0000"/>
                </a:solidFill>
              </a:rPr>
              <a:t>yīntiān</a:t>
            </a:r>
            <a:endParaRPr lang="en-US" altLang="zh-CN" sz="3600" dirty="0" smtClean="0">
              <a:solidFill>
                <a:srgbClr val="FF0000"/>
              </a:solidFill>
            </a:endParaRPr>
          </a:p>
          <a:p>
            <a:r>
              <a:rPr lang="en-US" altLang="zh-CN" sz="3600" dirty="0" smtClean="0">
                <a:solidFill>
                  <a:srgbClr val="FF0000"/>
                </a:solidFill>
              </a:rPr>
              <a:t>                  </a:t>
            </a:r>
            <a:r>
              <a:rPr lang="zh-CN" altLang="en-US" sz="3600" b="1" dirty="0" smtClean="0">
                <a:solidFill>
                  <a:srgbClr val="002060"/>
                </a:solidFill>
              </a:rPr>
              <a:t>阴天</a:t>
            </a:r>
            <a:endParaRPr lang="zh-CN" altLang="en-US" sz="36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628" y="1428736"/>
            <a:ext cx="33463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err="1" smtClean="0"/>
              <a:t>kě</a:t>
            </a:r>
            <a:r>
              <a:rPr lang="zh-CN" altLang="en-US" sz="3600" dirty="0" smtClean="0"/>
              <a:t> </a:t>
            </a:r>
            <a:r>
              <a:rPr lang="en-US" altLang="zh-CN" sz="3600" dirty="0" err="1" smtClean="0"/>
              <a:t>nénɡ</a:t>
            </a:r>
            <a:r>
              <a:rPr lang="en-US" altLang="zh-CN" sz="3600" dirty="0" smtClean="0"/>
              <a:t>    maybe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>            </a:t>
            </a:r>
            <a:r>
              <a:rPr lang="zh-CN" altLang="en-US" dirty="0" smtClean="0">
                <a:solidFill>
                  <a:srgbClr val="FF0000"/>
                </a:solidFill>
              </a:rPr>
              <a:t>            </a:t>
            </a:r>
            <a:r>
              <a:rPr lang="en-US" altLang="zh-CN" dirty="0" smtClean="0">
                <a:solidFill>
                  <a:srgbClr val="FF0000"/>
                </a:solidFill>
              </a:rPr>
              <a:t>rain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6" name="内容占位符 5" descr="雨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433887"/>
            <a:ext cx="7232150" cy="5424113"/>
          </a:xfrm>
        </p:spPr>
      </p:pic>
      <p:sp>
        <p:nvSpPr>
          <p:cNvPr id="7" name="TextBox 6"/>
          <p:cNvSpPr txBox="1"/>
          <p:nvPr/>
        </p:nvSpPr>
        <p:spPr>
          <a:xfrm>
            <a:off x="3000364" y="714356"/>
            <a:ext cx="4000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7030A0"/>
                </a:solidFill>
              </a:rPr>
              <a:t>下雨 </a:t>
            </a:r>
            <a:r>
              <a:rPr lang="en-US" altLang="zh-CN" sz="4000" dirty="0" err="1" smtClean="0"/>
              <a:t>xià</a:t>
            </a:r>
            <a:r>
              <a:rPr lang="en-US" altLang="zh-CN" sz="4000" dirty="0" smtClean="0"/>
              <a:t> </a:t>
            </a:r>
            <a:r>
              <a:rPr lang="en-US" altLang="zh-CN" sz="4000" dirty="0" err="1" smtClean="0"/>
              <a:t>yǔ</a:t>
            </a:r>
            <a:r>
              <a:rPr lang="zh-CN" altLang="en-US" sz="4000" b="1" dirty="0" smtClean="0">
                <a:solidFill>
                  <a:srgbClr val="7030A0"/>
                </a:solidFill>
              </a:rPr>
              <a:t>    </a:t>
            </a:r>
            <a:endParaRPr lang="zh-CN" altLang="en-US" sz="4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fromjabbars_cba3830c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3571900" cy="1785950"/>
          </a:xfrm>
        </p:spPr>
        <p:txBody>
          <a:bodyPr>
            <a:noAutofit/>
          </a:bodyPr>
          <a:lstStyle/>
          <a:p>
            <a:r>
              <a:rPr lang="en-US" altLang="zh-CN" sz="6600" dirty="0" err="1" smtClean="0"/>
              <a:t>xiáo</a:t>
            </a:r>
            <a:r>
              <a:rPr lang="en-US" altLang="zh-CN" sz="6600" dirty="0" smtClean="0"/>
              <a:t> </a:t>
            </a:r>
            <a:r>
              <a:rPr lang="en-US" altLang="zh-CN" sz="6600" dirty="0" err="1" smtClean="0"/>
              <a:t>yǔ</a:t>
            </a:r>
            <a:r>
              <a:rPr lang="zh-CN" altLang="en-US" sz="6600" dirty="0" smtClean="0"/>
              <a:t> </a:t>
            </a:r>
            <a:br>
              <a:rPr lang="zh-CN" altLang="en-US" sz="6600" dirty="0" smtClean="0"/>
            </a:br>
            <a:r>
              <a:rPr lang="zh-CN" altLang="en-US" sz="6600" dirty="0" smtClean="0"/>
              <a:t>小   雨 </a:t>
            </a:r>
            <a:endParaRPr lang="zh-CN" altLang="en-US" sz="6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86248" y="2357430"/>
            <a:ext cx="3357586" cy="24288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altLang="zh-CN" sz="7200" dirty="0" err="1" smtClean="0"/>
              <a:t>dà</a:t>
            </a:r>
            <a:r>
              <a:rPr lang="en-US" altLang="zh-CN" sz="7200" dirty="0" smtClean="0"/>
              <a:t> </a:t>
            </a:r>
            <a:r>
              <a:rPr lang="en-US" altLang="zh-CN" sz="7200" dirty="0" err="1" smtClean="0"/>
              <a:t>yǔ</a:t>
            </a:r>
            <a:r>
              <a:rPr lang="zh-CN" altLang="en-US" sz="7200" dirty="0" smtClean="0"/>
              <a:t> </a:t>
            </a:r>
          </a:p>
          <a:p>
            <a:pPr>
              <a:buNone/>
            </a:pPr>
            <a:r>
              <a:rPr lang="zh-CN" altLang="en-US" sz="7200" dirty="0" smtClean="0"/>
              <a:t>大 雨</a:t>
            </a:r>
            <a:endParaRPr lang="zh-CN" altLang="en-US" sz="7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57818" y="285728"/>
            <a:ext cx="3543296" cy="1143000"/>
          </a:xfrm>
        </p:spPr>
        <p:txBody>
          <a:bodyPr>
            <a:normAutofit fontScale="90000"/>
          </a:bodyPr>
          <a:lstStyle/>
          <a:p>
            <a:r>
              <a:rPr lang="en-US" altLang="zh-CN" dirty="0" err="1" smtClean="0"/>
              <a:t>yú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sǎn</a:t>
            </a:r>
            <a:r>
              <a:rPr lang="en-US" altLang="zh-CN" dirty="0" smtClean="0"/>
              <a:t> 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雨 伞</a:t>
            </a:r>
            <a:endParaRPr lang="zh-CN" altLang="en-US" dirty="0"/>
          </a:p>
        </p:txBody>
      </p:sp>
      <p:pic>
        <p:nvPicPr>
          <p:cNvPr id="5" name="内容占位符 4" descr="4823901_132522003215_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857364"/>
            <a:ext cx="6929486" cy="4621913"/>
          </a:xfrm>
        </p:spPr>
      </p:pic>
      <p:sp>
        <p:nvSpPr>
          <p:cNvPr id="4" name="TextBox 3"/>
          <p:cNvSpPr txBox="1"/>
          <p:nvPr/>
        </p:nvSpPr>
        <p:spPr>
          <a:xfrm>
            <a:off x="928662" y="285728"/>
            <a:ext cx="40719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err="1" smtClean="0"/>
              <a:t>dài</a:t>
            </a:r>
            <a:r>
              <a:rPr lang="en-US" altLang="zh-CN" sz="4000" dirty="0" smtClean="0"/>
              <a:t> </a:t>
            </a:r>
            <a:endParaRPr lang="zh-CN" altLang="en-US" sz="4000" dirty="0" smtClean="0"/>
          </a:p>
          <a:p>
            <a:r>
              <a:rPr lang="zh-CN" altLang="en-US" sz="4000" dirty="0" smtClean="0"/>
              <a:t>带  </a:t>
            </a:r>
            <a:r>
              <a:rPr lang="en-US" altLang="zh-CN" sz="4000" dirty="0" smtClean="0"/>
              <a:t>take</a:t>
            </a:r>
            <a:r>
              <a:rPr lang="zh-CN" altLang="en-US" sz="4000" dirty="0" smtClean="0"/>
              <a:t>；</a:t>
            </a:r>
            <a:r>
              <a:rPr lang="en-US" altLang="zh-CN" sz="4000" dirty="0" smtClean="0"/>
              <a:t>bring  </a:t>
            </a:r>
            <a:endParaRPr lang="zh-CN" altLang="en-US" sz="4000" dirty="0"/>
          </a:p>
        </p:txBody>
      </p:sp>
      <p:sp>
        <p:nvSpPr>
          <p:cNvPr id="6" name="矩形 5"/>
          <p:cNvSpPr/>
          <p:nvPr/>
        </p:nvSpPr>
        <p:spPr>
          <a:xfrm>
            <a:off x="5000628" y="428604"/>
            <a:ext cx="13573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 err="1" smtClean="0"/>
              <a:t>yì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bǎ</a:t>
            </a:r>
            <a:r>
              <a:rPr lang="zh-CN" altLang="en-US" sz="3600" dirty="0" smtClean="0"/>
              <a:t> </a:t>
            </a:r>
          </a:p>
          <a:p>
            <a:r>
              <a:rPr lang="zh-CN" altLang="en-US" sz="3600" dirty="0" smtClean="0"/>
              <a:t>一 把 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57884" y="357166"/>
            <a:ext cx="3286116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dirty="0" err="1" smtClean="0"/>
              <a:t>yǔ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yī</a:t>
            </a:r>
            <a:r>
              <a:rPr lang="zh-CN" altLang="en-US" dirty="0" smtClean="0"/>
              <a:t> 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雨 衣  </a:t>
            </a:r>
            <a:r>
              <a:rPr lang="en-US" altLang="zh-CN" dirty="0" smtClean="0"/>
              <a:t>raincoat</a:t>
            </a:r>
            <a:r>
              <a:rPr lang="zh-CN" altLang="en-US" dirty="0" smtClean="0"/>
              <a:t> </a:t>
            </a:r>
            <a:br>
              <a:rPr lang="zh-CN" altLang="en-US" dirty="0" smtClean="0"/>
            </a:br>
            <a:endParaRPr lang="zh-CN" altLang="en-US" dirty="0"/>
          </a:p>
        </p:txBody>
      </p:sp>
      <p:sp>
        <p:nvSpPr>
          <p:cNvPr id="5" name="内容占位符 4"/>
          <p:cNvSpPr txBox="1">
            <a:spLocks noGrp="1"/>
          </p:cNvSpPr>
          <p:nvPr>
            <p:ph idx="1"/>
          </p:nvPr>
        </p:nvSpPr>
        <p:spPr>
          <a:xfrm>
            <a:off x="214282" y="0"/>
            <a:ext cx="4114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err="1" smtClean="0"/>
              <a:t>dài</a:t>
            </a:r>
            <a:r>
              <a:rPr lang="en-US" altLang="zh-CN" sz="4000" dirty="0" smtClean="0"/>
              <a:t> </a:t>
            </a:r>
            <a:endParaRPr lang="zh-CN" altLang="en-US" sz="4000" dirty="0" smtClean="0"/>
          </a:p>
          <a:p>
            <a:r>
              <a:rPr lang="zh-CN" altLang="en-US" sz="4000" dirty="0" smtClean="0"/>
              <a:t>带  </a:t>
            </a:r>
            <a:r>
              <a:rPr lang="en-US" altLang="zh-CN" sz="4000" dirty="0" smtClean="0"/>
              <a:t>take</a:t>
            </a:r>
            <a:r>
              <a:rPr lang="zh-CN" altLang="en-US" sz="4000" dirty="0" smtClean="0"/>
              <a:t>；</a:t>
            </a:r>
            <a:r>
              <a:rPr lang="en-US" altLang="zh-CN" sz="4000" dirty="0" smtClean="0"/>
              <a:t>bring  </a:t>
            </a:r>
            <a:endParaRPr lang="zh-CN" altLang="en-US" sz="4000" dirty="0"/>
          </a:p>
        </p:txBody>
      </p:sp>
      <p:pic>
        <p:nvPicPr>
          <p:cNvPr id="6" name="图片 5" descr="雨衣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1491623"/>
            <a:ext cx="4214842" cy="5366377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357686" y="0"/>
            <a:ext cx="17859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dirty="0" err="1" smtClean="0"/>
              <a:t>yí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jiàn</a:t>
            </a:r>
            <a:r>
              <a:rPr lang="en-US" altLang="zh-CN" sz="3600" dirty="0" smtClean="0"/>
              <a:t> </a:t>
            </a:r>
            <a:endParaRPr lang="zh-CN" altLang="en-US" sz="3600" dirty="0" smtClean="0"/>
          </a:p>
          <a:p>
            <a:r>
              <a:rPr lang="zh-CN" altLang="en-US" sz="3600" dirty="0" smtClean="0"/>
              <a:t>一 件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 descr="打雷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643050"/>
            <a:ext cx="6786610" cy="5089958"/>
          </a:xfrm>
        </p:spPr>
      </p:pic>
      <p:sp>
        <p:nvSpPr>
          <p:cNvPr id="5" name="TextBox 4"/>
          <p:cNvSpPr txBox="1"/>
          <p:nvPr/>
        </p:nvSpPr>
        <p:spPr>
          <a:xfrm>
            <a:off x="214282" y="285728"/>
            <a:ext cx="42862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FF0000"/>
                </a:solidFill>
              </a:rPr>
              <a:t>打雷    </a:t>
            </a:r>
            <a:r>
              <a:rPr lang="en-US" altLang="zh-CN" sz="4000" dirty="0" err="1" smtClean="0"/>
              <a:t>léi</a:t>
            </a:r>
            <a:r>
              <a:rPr lang="en-US" altLang="zh-CN" sz="4000" dirty="0" smtClean="0"/>
              <a:t/>
            </a:r>
            <a:br>
              <a:rPr lang="en-US" altLang="zh-CN" sz="4000" dirty="0" smtClean="0"/>
            </a:br>
            <a:endParaRPr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928670"/>
            <a:ext cx="22076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/>
              <a:t>thunder</a:t>
            </a:r>
            <a:endParaRPr lang="zh-CN" altLang="en-US" sz="4800" dirty="0"/>
          </a:p>
        </p:txBody>
      </p:sp>
      <p:sp>
        <p:nvSpPr>
          <p:cNvPr id="7" name="矩形 6"/>
          <p:cNvSpPr/>
          <p:nvPr/>
        </p:nvSpPr>
        <p:spPr>
          <a:xfrm>
            <a:off x="4500562" y="357166"/>
            <a:ext cx="192882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000" dirty="0" err="1" smtClean="0"/>
              <a:t>dǎ</a:t>
            </a:r>
            <a:r>
              <a:rPr lang="zh-CN" altLang="en-US" sz="4000" dirty="0" smtClean="0"/>
              <a:t> </a:t>
            </a:r>
            <a:r>
              <a:rPr lang="en-US" altLang="zh-CN" sz="4000" dirty="0" err="1" smtClean="0"/>
              <a:t>shǎn</a:t>
            </a:r>
            <a:r>
              <a:rPr lang="en-US" altLang="zh-CN" sz="4000" dirty="0" smtClean="0"/>
              <a:t> </a:t>
            </a:r>
            <a:endParaRPr lang="zh-CN" altLang="en-US" sz="4000" dirty="0" smtClean="0"/>
          </a:p>
          <a:p>
            <a:r>
              <a:rPr lang="zh-CN" altLang="en-US" sz="4000" dirty="0" smtClean="0"/>
              <a:t>打   闪</a:t>
            </a:r>
            <a:endParaRPr lang="zh-CN" altLang="en-US" sz="4000" dirty="0"/>
          </a:p>
        </p:txBody>
      </p:sp>
      <p:sp>
        <p:nvSpPr>
          <p:cNvPr id="8" name="矩形 7"/>
          <p:cNvSpPr/>
          <p:nvPr/>
        </p:nvSpPr>
        <p:spPr>
          <a:xfrm>
            <a:off x="6286512" y="928670"/>
            <a:ext cx="14722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/>
              <a:t>lighten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1604" y="285728"/>
            <a:ext cx="6472254" cy="1143000"/>
          </a:xfrm>
        </p:spPr>
        <p:txBody>
          <a:bodyPr>
            <a:normAutofit fontScale="90000"/>
          </a:bodyPr>
          <a:lstStyle/>
          <a:p>
            <a:r>
              <a:rPr lang="en-US" altLang="zh-CN" dirty="0" err="1" smtClean="0">
                <a:solidFill>
                  <a:srgbClr val="7030A0"/>
                </a:solidFill>
              </a:rPr>
              <a:t>fēng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b="1" dirty="0" smtClean="0">
                <a:solidFill>
                  <a:srgbClr val="FF0000"/>
                </a:solidFill>
              </a:rPr>
              <a:t>            </a:t>
            </a:r>
            <a:r>
              <a:rPr lang="zh-CN" altLang="en-US" b="1" dirty="0" smtClean="0">
                <a:solidFill>
                  <a:srgbClr val="FF0000"/>
                </a:solidFill>
              </a:rPr>
              <a:t>风</a:t>
            </a:r>
            <a:r>
              <a:rPr lang="zh-CN" altLang="en-US" dirty="0" smtClean="0">
                <a:solidFill>
                  <a:srgbClr val="FF0000"/>
                </a:solidFill>
              </a:rPr>
              <a:t>   </a:t>
            </a:r>
            <a:r>
              <a:rPr lang="en-US" altLang="zh-CN" dirty="0" smtClean="0">
                <a:solidFill>
                  <a:srgbClr val="FF0000"/>
                </a:solidFill>
              </a:rPr>
              <a:t>wind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4" name="内容占位符 3" descr="风来了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571612"/>
            <a:ext cx="7643866" cy="4996674"/>
          </a:xfrm>
        </p:spPr>
      </p:pic>
      <p:sp>
        <p:nvSpPr>
          <p:cNvPr id="6" name="TextBox 5"/>
          <p:cNvSpPr txBox="1"/>
          <p:nvPr/>
        </p:nvSpPr>
        <p:spPr>
          <a:xfrm>
            <a:off x="1571604" y="0"/>
            <a:ext cx="225997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 err="1" smtClean="0"/>
              <a:t>ɡuā</a:t>
            </a:r>
            <a:r>
              <a:rPr lang="zh-CN" altLang="en-US" sz="4400" dirty="0" smtClean="0"/>
              <a:t> </a:t>
            </a:r>
          </a:p>
          <a:p>
            <a:r>
              <a:rPr lang="zh-CN" altLang="en-US" sz="4400" dirty="0" smtClean="0"/>
              <a:t>刮   </a:t>
            </a:r>
            <a:r>
              <a:rPr lang="en-US" altLang="zh-CN" sz="4400" dirty="0" smtClean="0"/>
              <a:t>blow</a:t>
            </a:r>
            <a:endParaRPr lang="zh-CN" alt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下雪</a:t>
            </a:r>
            <a:r>
              <a:rPr lang="en-US" altLang="zh-CN" dirty="0" err="1" smtClean="0"/>
              <a:t>xià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xuě</a:t>
            </a:r>
            <a:r>
              <a:rPr lang="en-US" altLang="zh-CN" dirty="0" smtClean="0"/>
              <a:t>   snow</a:t>
            </a:r>
            <a:endParaRPr lang="zh-CN" altLang="en-US" dirty="0"/>
          </a:p>
        </p:txBody>
      </p:sp>
      <p:pic>
        <p:nvPicPr>
          <p:cNvPr id="4" name="内容占位符 3" descr="下雪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643050"/>
            <a:ext cx="7286676" cy="499657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00918211111357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4282" y="571480"/>
            <a:ext cx="4900618" cy="2154230"/>
          </a:xfrm>
        </p:spPr>
        <p:txBody>
          <a:bodyPr>
            <a:noAutofit/>
          </a:bodyPr>
          <a:lstStyle/>
          <a:p>
            <a:r>
              <a:rPr lang="en-US" altLang="zh-CN" sz="8000" dirty="0" err="1" smtClean="0"/>
              <a:t>dà</a:t>
            </a:r>
            <a:r>
              <a:rPr lang="en-US" altLang="zh-CN" sz="8000" dirty="0" smtClean="0"/>
              <a:t> </a:t>
            </a:r>
            <a:r>
              <a:rPr lang="en-US" altLang="zh-CN" sz="8000" dirty="0" err="1" smtClean="0"/>
              <a:t>xuě</a:t>
            </a:r>
            <a:r>
              <a:rPr lang="zh-CN" altLang="en-US" sz="8000" dirty="0" smtClean="0"/>
              <a:t> </a:t>
            </a:r>
            <a:br>
              <a:rPr lang="zh-CN" altLang="en-US" sz="8000" dirty="0" smtClean="0"/>
            </a:br>
            <a:r>
              <a:rPr lang="zh-CN" altLang="en-US" sz="8000" dirty="0" smtClean="0"/>
              <a:t>大 雪 </a:t>
            </a:r>
            <a:endParaRPr lang="zh-CN" altLang="en-US" sz="8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0628" y="3643314"/>
            <a:ext cx="3686172" cy="297180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altLang="zh-CN" sz="6000" dirty="0" err="1" smtClean="0"/>
              <a:t>xiǎo</a:t>
            </a:r>
            <a:r>
              <a:rPr lang="en-US" altLang="zh-CN" sz="6000" dirty="0" smtClean="0"/>
              <a:t> </a:t>
            </a:r>
            <a:r>
              <a:rPr lang="en-US" altLang="zh-CN" sz="6000" dirty="0" err="1" smtClean="0"/>
              <a:t>xuě</a:t>
            </a:r>
            <a:r>
              <a:rPr lang="zh-CN" altLang="en-US" sz="6000" dirty="0" smtClean="0"/>
              <a:t> </a:t>
            </a:r>
          </a:p>
          <a:p>
            <a:pPr>
              <a:buNone/>
            </a:pPr>
            <a:r>
              <a:rPr lang="zh-CN" altLang="en-US" sz="6000" dirty="0" smtClean="0"/>
              <a:t>小   雪</a:t>
            </a:r>
            <a:endParaRPr lang="zh-CN" altLang="en-US" sz="6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 descr="晴天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73061"/>
          </a:xfr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5984" y="2500306"/>
            <a:ext cx="4757742" cy="2082792"/>
          </a:xfrm>
        </p:spPr>
        <p:txBody>
          <a:bodyPr>
            <a:noAutofit/>
          </a:bodyPr>
          <a:lstStyle/>
          <a:p>
            <a:pPr algn="l"/>
            <a:r>
              <a:rPr lang="en-US" altLang="zh-CN" sz="5400" b="1" dirty="0" err="1" smtClean="0"/>
              <a:t>qínɡ</a:t>
            </a:r>
            <a:r>
              <a:rPr lang="en-US" altLang="zh-CN" sz="5400" b="1" dirty="0" smtClean="0"/>
              <a:t> </a:t>
            </a:r>
            <a:r>
              <a:rPr lang="en-US" altLang="zh-CN" sz="5400" b="1" dirty="0" err="1" smtClean="0"/>
              <a:t>tiān</a:t>
            </a:r>
            <a:r>
              <a:rPr lang="en-US" altLang="zh-CN" sz="5400" b="1" dirty="0" smtClean="0"/>
              <a:t> </a:t>
            </a:r>
            <a:r>
              <a:rPr lang="zh-CN" altLang="en-US" sz="5400" b="1" dirty="0" smtClean="0"/>
              <a:t/>
            </a:r>
            <a:br>
              <a:rPr lang="zh-CN" altLang="en-US" sz="5400" b="1" dirty="0" smtClean="0"/>
            </a:br>
            <a:r>
              <a:rPr lang="zh-CN" altLang="en-US" sz="5400" b="1" dirty="0" smtClean="0"/>
              <a:t> 晴    天  </a:t>
            </a:r>
            <a:r>
              <a:rPr lang="en-US" altLang="zh-CN" sz="5400" b="1" dirty="0" smtClean="0"/>
              <a:t/>
            </a:r>
            <a:br>
              <a:rPr lang="en-US" altLang="zh-CN" sz="5400" b="1" dirty="0" smtClean="0"/>
            </a:br>
            <a:r>
              <a:rPr lang="en-US" altLang="zh-CN" sz="5400" b="1" dirty="0" smtClean="0"/>
              <a:t>sunny day</a:t>
            </a:r>
            <a:endParaRPr lang="zh-CN" altLang="en-US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022599_192416008056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altLang="zh-CN" b="1" dirty="0" err="1" smtClean="0">
                <a:solidFill>
                  <a:srgbClr val="FF0000"/>
                </a:solidFill>
              </a:rPr>
              <a:t>duō</a:t>
            </a:r>
            <a:r>
              <a:rPr lang="zh-CN" altLang="en-US" b="1" dirty="0" smtClean="0">
                <a:solidFill>
                  <a:srgbClr val="FF0000"/>
                </a:solidFill>
              </a:rPr>
              <a:t> </a:t>
            </a:r>
            <a:r>
              <a:rPr lang="en-US" altLang="zh-CN" b="1" dirty="0" err="1" smtClean="0">
                <a:solidFill>
                  <a:srgbClr val="FF0000"/>
                </a:solidFill>
              </a:rPr>
              <a:t>yún</a:t>
            </a:r>
            <a:r>
              <a:rPr lang="en-US" altLang="zh-CN" b="1" dirty="0" smtClean="0">
                <a:solidFill>
                  <a:srgbClr val="FF0000"/>
                </a:solidFill>
              </a:rPr>
              <a:t> </a:t>
            </a:r>
            <a:r>
              <a:rPr lang="zh-CN" altLang="en-US" b="1" dirty="0" smtClean="0">
                <a:solidFill>
                  <a:srgbClr val="FF0000"/>
                </a:solidFill>
              </a:rPr>
              <a:t/>
            </a:r>
            <a:br>
              <a:rPr lang="zh-CN" altLang="en-US" b="1" dirty="0" smtClean="0">
                <a:solidFill>
                  <a:srgbClr val="FF0000"/>
                </a:solidFill>
              </a:rPr>
            </a:br>
            <a:r>
              <a:rPr lang="zh-CN" altLang="en-US" b="1" dirty="0" smtClean="0">
                <a:solidFill>
                  <a:srgbClr val="FF0000"/>
                </a:solidFill>
              </a:rPr>
              <a:t>多  云     </a:t>
            </a:r>
            <a:r>
              <a:rPr lang="en-US" altLang="zh-CN" b="1" dirty="0" smtClean="0">
                <a:solidFill>
                  <a:srgbClr val="FF0000"/>
                </a:solidFill>
              </a:rPr>
              <a:t>cloudy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err="1" smtClean="0"/>
              <a:t>nǎ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ér</a:t>
            </a:r>
            <a:r>
              <a:rPr lang="en-US" altLang="zh-CN" dirty="0" smtClean="0"/>
              <a:t> 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              哪 儿  </a:t>
            </a:r>
            <a:r>
              <a:rPr lang="en-US" altLang="zh-CN" dirty="0" smtClean="0"/>
              <a:t>where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CN" dirty="0" err="1" smtClean="0"/>
              <a:t>wǒ</a:t>
            </a:r>
            <a:r>
              <a:rPr lang="zh-CN" altLang="en-US" dirty="0" smtClean="0"/>
              <a:t> </a:t>
            </a:r>
            <a:r>
              <a:rPr lang="en-US" altLang="zh-CN" dirty="0" smtClean="0"/>
              <a:t>de </a:t>
            </a:r>
            <a:r>
              <a:rPr lang="en-US" altLang="zh-CN" dirty="0" err="1" smtClean="0"/>
              <a:t>shū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zài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nǎ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ér</a:t>
            </a:r>
            <a:r>
              <a:rPr lang="en-US" altLang="zh-CN" dirty="0" smtClean="0"/>
              <a:t> </a:t>
            </a:r>
            <a:r>
              <a:rPr lang="zh-CN" altLang="en-US" dirty="0" smtClean="0"/>
              <a:t>？ </a:t>
            </a:r>
          </a:p>
          <a:p>
            <a:r>
              <a:rPr lang="zh-CN" altLang="en-US" dirty="0" smtClean="0"/>
              <a:t>我 的 书  在  哪 儿 ？ </a:t>
            </a:r>
          </a:p>
          <a:p>
            <a:r>
              <a:rPr lang="en-US" altLang="zh-CN" dirty="0" err="1" smtClean="0"/>
              <a:t>wǒ</a:t>
            </a:r>
            <a:r>
              <a:rPr lang="zh-CN" altLang="en-US" dirty="0" smtClean="0"/>
              <a:t> </a:t>
            </a:r>
            <a:r>
              <a:rPr lang="en-US" altLang="zh-CN" dirty="0" smtClean="0"/>
              <a:t>de </a:t>
            </a:r>
            <a:r>
              <a:rPr lang="en-US" altLang="zh-CN" dirty="0" err="1" smtClean="0"/>
              <a:t>yú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sǎn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zài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nǎ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ér</a:t>
            </a:r>
            <a:r>
              <a:rPr lang="en-US" altLang="zh-CN" dirty="0" smtClean="0"/>
              <a:t> </a:t>
            </a:r>
            <a:r>
              <a:rPr lang="zh-CN" altLang="en-US" dirty="0" smtClean="0"/>
              <a:t>？ </a:t>
            </a:r>
          </a:p>
          <a:p>
            <a:r>
              <a:rPr lang="zh-CN" altLang="en-US" dirty="0" smtClean="0"/>
              <a:t>我 的 雨 伞  在  哪 儿 ？ </a:t>
            </a:r>
          </a:p>
          <a:p>
            <a:r>
              <a:rPr lang="en-US" altLang="zh-CN" dirty="0" err="1" smtClean="0"/>
              <a:t>tā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qù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nǎ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ér</a:t>
            </a:r>
            <a:r>
              <a:rPr lang="en-US" altLang="zh-CN" dirty="0" smtClean="0"/>
              <a:t> le </a:t>
            </a:r>
            <a:r>
              <a:rPr lang="zh-CN" altLang="en-US" dirty="0" smtClean="0"/>
              <a:t>？ </a:t>
            </a:r>
          </a:p>
          <a:p>
            <a:r>
              <a:rPr lang="zh-CN" altLang="en-US" dirty="0" smtClean="0"/>
              <a:t>他 去 哪 儿 了 ？ </a:t>
            </a:r>
            <a:endParaRPr lang="en-US" altLang="zh-CN" dirty="0" smtClean="0"/>
          </a:p>
          <a:p>
            <a:r>
              <a:rPr lang="en-US" altLang="zh-CN" dirty="0" err="1" smtClean="0"/>
              <a:t>nǐ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jiā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zhù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zài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nǎ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ér</a:t>
            </a:r>
            <a:r>
              <a:rPr lang="en-US" altLang="zh-CN" dirty="0" smtClean="0"/>
              <a:t> </a:t>
            </a:r>
            <a:r>
              <a:rPr lang="zh-CN" altLang="en-US" dirty="0" smtClean="0"/>
              <a:t>？ </a:t>
            </a:r>
          </a:p>
          <a:p>
            <a:r>
              <a:rPr lang="zh-CN" altLang="en-US" dirty="0" smtClean="0"/>
              <a:t>你 家  住  在  哪 儿 ？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altLang="zh-CN" dirty="0" err="1" smtClean="0"/>
              <a:t>wài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miàn</a:t>
            </a:r>
            <a:r>
              <a:rPr lang="en-US" altLang="zh-CN" dirty="0" smtClean="0"/>
              <a:t> 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 外  面     </a:t>
            </a:r>
            <a:r>
              <a:rPr lang="en-US" altLang="zh-CN" dirty="0" smtClean="0"/>
              <a:t>outside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525963"/>
          </a:xfrm>
        </p:spPr>
        <p:txBody>
          <a:bodyPr/>
          <a:lstStyle/>
          <a:p>
            <a:r>
              <a:rPr lang="en-US" altLang="zh-CN" dirty="0" err="1" smtClean="0"/>
              <a:t>wài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miàn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zài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xià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yǔ</a:t>
            </a:r>
            <a:r>
              <a:rPr lang="zh-CN" altLang="en-US" dirty="0" smtClean="0"/>
              <a:t> ， </a:t>
            </a:r>
            <a:r>
              <a:rPr lang="en-US" altLang="zh-CN" dirty="0" err="1" smtClean="0"/>
              <a:t>nǐ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dài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yú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sǎn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bɑ</a:t>
            </a:r>
            <a:r>
              <a:rPr lang="en-US" altLang="zh-CN" dirty="0" smtClean="0"/>
              <a:t> </a:t>
            </a:r>
            <a:r>
              <a:rPr lang="zh-CN" altLang="en-US" dirty="0" smtClean="0"/>
              <a:t>。 </a:t>
            </a:r>
          </a:p>
          <a:p>
            <a:r>
              <a:rPr lang="zh-CN" altLang="en-US" dirty="0" smtClean="0"/>
              <a:t>外  面   在  下  雨 ， 你 带  雨 伞  吧 。 </a:t>
            </a:r>
            <a:endParaRPr lang="zh-CN" altLang="en-US" dirty="0"/>
          </a:p>
        </p:txBody>
      </p:sp>
      <p:pic>
        <p:nvPicPr>
          <p:cNvPr id="4" name="图片 3" descr="2626432_102025093159_2.jpg"/>
          <p:cNvPicPr>
            <a:picLocks noChangeAspect="1"/>
          </p:cNvPicPr>
          <p:nvPr/>
        </p:nvPicPr>
        <p:blipFill>
          <a:blip r:embed="rId2"/>
          <a:srcRect l="18889" r="7777" b="32956"/>
          <a:stretch>
            <a:fillRect/>
          </a:stretch>
        </p:blipFill>
        <p:spPr>
          <a:xfrm>
            <a:off x="1285852" y="2663109"/>
            <a:ext cx="6480761" cy="41948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1124</TotalTime>
  <Words>208</Words>
  <Application>Microsoft Office PowerPoint</Application>
  <PresentationFormat>全屏显示(4:3)</PresentationFormat>
  <Paragraphs>54</Paragraphs>
  <Slides>16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Office 主题</vt:lpstr>
      <vt:lpstr>jīn tiān tiān qì zěn me yànɡ  今  天   天   气 怎  么 样 </vt:lpstr>
      <vt:lpstr>tiānqì                     天  气    weather 仰光的天气很好！</vt:lpstr>
      <vt:lpstr>jīn tiān de tiān qì zěn me zěn me yànɡ ？  今  天   的 天   气 怎  么   怎  么 样   ？  </vt:lpstr>
      <vt:lpstr> A：上海的天气怎么样？  B：上海阴天，下午可能下雨。</vt:lpstr>
      <vt:lpstr>                         rain</vt:lpstr>
      <vt:lpstr>xiáo yǔ  小   雨 </vt:lpstr>
      <vt:lpstr>yú sǎn  雨 伞</vt:lpstr>
      <vt:lpstr>yǔ yī  雨 衣  raincoat  </vt:lpstr>
      <vt:lpstr>幻灯片 9</vt:lpstr>
      <vt:lpstr>fēng             风   wind</vt:lpstr>
      <vt:lpstr>下雪xià xuě   snow</vt:lpstr>
      <vt:lpstr>dà xuě  大 雪 </vt:lpstr>
      <vt:lpstr>qínɡ tiān   晴    天   sunny day</vt:lpstr>
      <vt:lpstr>duō yún  多  云     cloudy</vt:lpstr>
      <vt:lpstr>nǎ ér                哪 儿  where</vt:lpstr>
      <vt:lpstr>wài miàn   外  面     outside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4.小狗非常可爱</dc:title>
  <dc:creator>ICE</dc:creator>
  <cp:lastModifiedBy>ICE</cp:lastModifiedBy>
  <cp:revision>113</cp:revision>
  <dcterms:created xsi:type="dcterms:W3CDTF">2011-11-23T01:35:26Z</dcterms:created>
  <dcterms:modified xsi:type="dcterms:W3CDTF">2012-04-10T10:04:17Z</dcterms:modified>
</cp:coreProperties>
</file>