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sldIdLst>
    <p:sldId id="256" r:id="rId5"/>
    <p:sldId id="284" r:id="rId6"/>
    <p:sldId id="257" r:id="rId7"/>
    <p:sldId id="378" r:id="rId8"/>
    <p:sldId id="379" r:id="rId9"/>
    <p:sldId id="381" r:id="rId10"/>
    <p:sldId id="372" r:id="rId11"/>
    <p:sldId id="380" r:id="rId12"/>
    <p:sldId id="382" r:id="rId13"/>
    <p:sldId id="349" r:id="rId14"/>
    <p:sldId id="370" r:id="rId15"/>
    <p:sldId id="373" r:id="rId16"/>
    <p:sldId id="352" r:id="rId17"/>
    <p:sldId id="307" r:id="rId18"/>
    <p:sldId id="376" r:id="rId19"/>
    <p:sldId id="261" r:id="rId20"/>
    <p:sldId id="362" r:id="rId21"/>
    <p:sldId id="368" r:id="rId22"/>
    <p:sldId id="282" r:id="rId23"/>
    <p:sldId id="321" r:id="rId24"/>
    <p:sldId id="345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7" autoAdjust="0"/>
    <p:restoredTop sz="96395" autoAdjust="0"/>
  </p:normalViewPr>
  <p:slideViewPr>
    <p:cSldViewPr snapToGrid="0" showGuides="1">
      <p:cViewPr varScale="1">
        <p:scale>
          <a:sx n="92" d="100"/>
          <a:sy n="92" d="100"/>
        </p:scale>
        <p:origin x="114" y="63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Evans (Lib)" userId="a038501e-367a-4d45-83b6-fbcb256771ea" providerId="ADAL" clId="{A3A26346-7254-49FF-A599-836F729B13CA}"/>
    <pc:docChg chg="undo custSel addSld delSld modSld">
      <pc:chgData name="Alison Evans (Lib)" userId="a038501e-367a-4d45-83b6-fbcb256771ea" providerId="ADAL" clId="{A3A26346-7254-49FF-A599-836F729B13CA}" dt="2025-10-08T14:33:41.577" v="521" actId="20577"/>
      <pc:docMkLst>
        <pc:docMk/>
      </pc:docMkLst>
      <pc:sldChg chg="modSp add del mod">
        <pc:chgData name="Alison Evans (Lib)" userId="a038501e-367a-4d45-83b6-fbcb256771ea" providerId="ADAL" clId="{A3A26346-7254-49FF-A599-836F729B13CA}" dt="2025-09-01T16:58:17.312" v="213" actId="20577"/>
        <pc:sldMkLst>
          <pc:docMk/>
          <pc:sldMk cId="975887320" sldId="257"/>
        </pc:sldMkLst>
      </pc:sldChg>
      <pc:sldChg chg="del">
        <pc:chgData name="Alison Evans (Lib)" userId="a038501e-367a-4d45-83b6-fbcb256771ea" providerId="ADAL" clId="{A3A26346-7254-49FF-A599-836F729B13CA}" dt="2025-08-13T15:06:56.339" v="6" actId="47"/>
        <pc:sldMkLst>
          <pc:docMk/>
          <pc:sldMk cId="1099928234" sldId="260"/>
        </pc:sldMkLst>
      </pc:sldChg>
      <pc:sldChg chg="modSp mod">
        <pc:chgData name="Alison Evans (Lib)" userId="a038501e-367a-4d45-83b6-fbcb256771ea" providerId="ADAL" clId="{A3A26346-7254-49FF-A599-836F729B13CA}" dt="2025-09-01T16:59:01.099" v="221" actId="20577"/>
        <pc:sldMkLst>
          <pc:docMk/>
          <pc:sldMk cId="989564070" sldId="284"/>
        </pc:sldMkLst>
      </pc:sldChg>
      <pc:sldChg chg="delSp modSp del mod">
        <pc:chgData name="Alison Evans (Lib)" userId="a038501e-367a-4d45-83b6-fbcb256771ea" providerId="ADAL" clId="{A3A26346-7254-49FF-A599-836F729B13CA}" dt="2025-09-25T15:42:16.779" v="406" actId="47"/>
        <pc:sldMkLst>
          <pc:docMk/>
          <pc:sldMk cId="101034434" sldId="298"/>
        </pc:sldMkLst>
      </pc:sldChg>
      <pc:sldChg chg="addSp modSp mod modShow">
        <pc:chgData name="Alison Evans (Lib)" userId="a038501e-367a-4d45-83b6-fbcb256771ea" providerId="ADAL" clId="{A3A26346-7254-49FF-A599-836F729B13CA}" dt="2025-10-07T10:26:21.706" v="415" actId="729"/>
        <pc:sldMkLst>
          <pc:docMk/>
          <pc:sldMk cId="29310742" sldId="321"/>
        </pc:sldMkLst>
      </pc:sldChg>
      <pc:sldChg chg="modSp del mod">
        <pc:chgData name="Alison Evans (Lib)" userId="a038501e-367a-4d45-83b6-fbcb256771ea" providerId="ADAL" clId="{A3A26346-7254-49FF-A599-836F729B13CA}" dt="2025-09-25T15:10:30.807" v="371" actId="47"/>
        <pc:sldMkLst>
          <pc:docMk/>
          <pc:sldMk cId="779024143" sldId="331"/>
        </pc:sldMkLst>
      </pc:sldChg>
      <pc:sldChg chg="mod modShow">
        <pc:chgData name="Alison Evans (Lib)" userId="a038501e-367a-4d45-83b6-fbcb256771ea" providerId="ADAL" clId="{A3A26346-7254-49FF-A599-836F729B13CA}" dt="2025-10-07T10:31:17.610" v="417" actId="729"/>
        <pc:sldMkLst>
          <pc:docMk/>
          <pc:sldMk cId="2211475714" sldId="345"/>
        </pc:sldMkLst>
      </pc:sldChg>
      <pc:sldChg chg="modSp add">
        <pc:chgData name="Alison Evans (Lib)" userId="a038501e-367a-4d45-83b6-fbcb256771ea" providerId="ADAL" clId="{A3A26346-7254-49FF-A599-836F729B13CA}" dt="2025-10-08T14:33:41.577" v="521" actId="20577"/>
        <pc:sldMkLst>
          <pc:docMk/>
          <pc:sldMk cId="3597221527" sldId="352"/>
        </pc:sldMkLst>
        <pc:spChg chg="mod">
          <ac:chgData name="Alison Evans (Lib)" userId="a038501e-367a-4d45-83b6-fbcb256771ea" providerId="ADAL" clId="{A3A26346-7254-49FF-A599-836F729B13CA}" dt="2025-10-08T14:33:41.577" v="521" actId="20577"/>
          <ac:spMkLst>
            <pc:docMk/>
            <pc:sldMk cId="3597221527" sldId="352"/>
            <ac:spMk id="9" creationId="{D43D1FBC-F342-AE04-4360-07E1B955501D}"/>
          </ac:spMkLst>
        </pc:spChg>
      </pc:sldChg>
      <pc:sldChg chg="del">
        <pc:chgData name="Alison Evans (Lib)" userId="a038501e-367a-4d45-83b6-fbcb256771ea" providerId="ADAL" clId="{A3A26346-7254-49FF-A599-836F729B13CA}" dt="2025-09-25T15:10:35.636" v="372" actId="47"/>
        <pc:sldMkLst>
          <pc:docMk/>
          <pc:sldMk cId="1891681899" sldId="358"/>
        </pc:sldMkLst>
      </pc:sldChg>
      <pc:sldChg chg="modSp mod modShow">
        <pc:chgData name="Alison Evans (Lib)" userId="a038501e-367a-4d45-83b6-fbcb256771ea" providerId="ADAL" clId="{A3A26346-7254-49FF-A599-836F729B13CA}" dt="2025-10-08T14:18:38.723" v="421" actId="729"/>
        <pc:sldMkLst>
          <pc:docMk/>
          <pc:sldMk cId="3855425370" sldId="361"/>
        </pc:sldMkLst>
        <pc:spChg chg="mod">
          <ac:chgData name="Alison Evans (Lib)" userId="a038501e-367a-4d45-83b6-fbcb256771ea" providerId="ADAL" clId="{A3A26346-7254-49FF-A599-836F729B13CA}" dt="2025-09-25T15:12:13.481" v="402" actId="1076"/>
          <ac:spMkLst>
            <pc:docMk/>
            <pc:sldMk cId="3855425370" sldId="361"/>
            <ac:spMk id="4" creationId="{33C7A609-04F9-2C01-6697-543EFF2C99DD}"/>
          </ac:spMkLst>
        </pc:spChg>
      </pc:sldChg>
      <pc:sldChg chg="modSp del mod">
        <pc:chgData name="Alison Evans (Lib)" userId="a038501e-367a-4d45-83b6-fbcb256771ea" providerId="ADAL" clId="{A3A26346-7254-49FF-A599-836F729B13CA}" dt="2025-09-25T15:09:54.646" v="369" actId="47"/>
        <pc:sldMkLst>
          <pc:docMk/>
          <pc:sldMk cId="2668758142" sldId="366"/>
        </pc:sldMkLst>
      </pc:sldChg>
      <pc:sldChg chg="mod modShow">
        <pc:chgData name="Alison Evans (Lib)" userId="a038501e-367a-4d45-83b6-fbcb256771ea" providerId="ADAL" clId="{A3A26346-7254-49FF-A599-836F729B13CA}" dt="2025-10-08T14:18:10.157" v="418" actId="729"/>
        <pc:sldMkLst>
          <pc:docMk/>
          <pc:sldMk cId="2254283856" sldId="370"/>
        </pc:sldMkLst>
      </pc:sldChg>
      <pc:sldChg chg="addSp modSp add del mod modShow">
        <pc:chgData name="Alison Evans (Lib)" userId="a038501e-367a-4d45-83b6-fbcb256771ea" providerId="ADAL" clId="{A3A26346-7254-49FF-A599-836F729B13CA}" dt="2025-10-07T10:21:36.714" v="410" actId="729"/>
        <pc:sldMkLst>
          <pc:docMk/>
          <pc:sldMk cId="38815435" sldId="372"/>
        </pc:sldMkLst>
      </pc:sldChg>
      <pc:sldChg chg="mod modShow">
        <pc:chgData name="Alison Evans (Lib)" userId="a038501e-367a-4d45-83b6-fbcb256771ea" providerId="ADAL" clId="{A3A26346-7254-49FF-A599-836F729B13CA}" dt="2025-10-08T14:18:20.713" v="419" actId="729"/>
        <pc:sldMkLst>
          <pc:docMk/>
          <pc:sldMk cId="2925406578" sldId="373"/>
        </pc:sldMkLst>
      </pc:sldChg>
      <pc:sldChg chg="mod modShow">
        <pc:chgData name="Alison Evans (Lib)" userId="a038501e-367a-4d45-83b6-fbcb256771ea" providerId="ADAL" clId="{A3A26346-7254-49FF-A599-836F729B13CA}" dt="2025-10-08T14:18:32.611" v="420" actId="729"/>
        <pc:sldMkLst>
          <pc:docMk/>
          <pc:sldMk cId="958602594" sldId="376"/>
        </pc:sldMkLst>
      </pc:sldChg>
      <pc:sldChg chg="modSp mod">
        <pc:chgData name="Alison Evans (Lib)" userId="a038501e-367a-4d45-83b6-fbcb256771ea" providerId="ADAL" clId="{A3A26346-7254-49FF-A599-836F729B13CA}" dt="2025-09-01T14:36:32.212" v="22" actId="20577"/>
        <pc:sldMkLst>
          <pc:docMk/>
          <pc:sldMk cId="157233081" sldId="378"/>
        </pc:sldMkLst>
      </pc:sldChg>
      <pc:sldChg chg="mod modShow">
        <pc:chgData name="Alison Evans (Lib)" userId="a038501e-367a-4d45-83b6-fbcb256771ea" providerId="ADAL" clId="{A3A26346-7254-49FF-A599-836F729B13CA}" dt="2025-10-08T14:22:16.702" v="422" actId="729"/>
        <pc:sldMkLst>
          <pc:docMk/>
          <pc:sldMk cId="3987476000" sldId="380"/>
        </pc:sldMkLst>
      </pc:sldChg>
      <pc:sldChg chg="add">
        <pc:chgData name="Alison Evans (Lib)" userId="a038501e-367a-4d45-83b6-fbcb256771ea" providerId="ADAL" clId="{A3A26346-7254-49FF-A599-836F729B13CA}" dt="2025-09-25T15:09:51.586" v="368"/>
        <pc:sldMkLst>
          <pc:docMk/>
          <pc:sldMk cId="3337660996" sldId="381"/>
        </pc:sldMkLst>
      </pc:sldChg>
      <pc:sldChg chg="modSp add mod modShow">
        <pc:chgData name="Alison Evans (Lib)" userId="a038501e-367a-4d45-83b6-fbcb256771ea" providerId="ADAL" clId="{A3A26346-7254-49FF-A599-836F729B13CA}" dt="2025-10-08T14:23:32.933" v="426" actId="1076"/>
        <pc:sldMkLst>
          <pc:docMk/>
          <pc:sldMk cId="2113752846" sldId="382"/>
        </pc:sldMkLst>
        <pc:spChg chg="mod">
          <ac:chgData name="Alison Evans (Lib)" userId="a038501e-367a-4d45-83b6-fbcb256771ea" providerId="ADAL" clId="{A3A26346-7254-49FF-A599-836F729B13CA}" dt="2025-10-08T14:23:32.933" v="426" actId="1076"/>
          <ac:spMkLst>
            <pc:docMk/>
            <pc:sldMk cId="2113752846" sldId="382"/>
            <ac:spMk id="4" creationId="{1F5ACE98-6A1B-E38A-395F-111AC31827CD}"/>
          </ac:spMkLst>
        </pc:spChg>
        <pc:spChg chg="mod">
          <ac:chgData name="Alison Evans (Lib)" userId="a038501e-367a-4d45-83b6-fbcb256771ea" providerId="ADAL" clId="{A3A26346-7254-49FF-A599-836F729B13CA}" dt="2025-10-08T14:23:10.980" v="424" actId="1076"/>
          <ac:spMkLst>
            <pc:docMk/>
            <pc:sldMk cId="2113752846" sldId="382"/>
            <ac:spMk id="16" creationId="{C63FE92C-6BAD-BCD7-0B74-A46D88029E50}"/>
          </ac:spMkLst>
        </pc:spChg>
        <pc:picChg chg="mod">
          <ac:chgData name="Alison Evans (Lib)" userId="a038501e-367a-4d45-83b6-fbcb256771ea" providerId="ADAL" clId="{A3A26346-7254-49FF-A599-836F729B13CA}" dt="2025-10-08T14:23:05.112" v="423" actId="1076"/>
          <ac:picMkLst>
            <pc:docMk/>
            <pc:sldMk cId="2113752846" sldId="382"/>
            <ac:picMk id="10" creationId="{AA47910E-4260-954F-C253-0C651C2E38C6}"/>
          </ac:picMkLst>
        </pc:picChg>
        <pc:picChg chg="mod">
          <ac:chgData name="Alison Evans (Lib)" userId="a038501e-367a-4d45-83b6-fbcb256771ea" providerId="ADAL" clId="{A3A26346-7254-49FF-A599-836F729B13CA}" dt="2025-10-08T14:23:20.583" v="425" actId="1076"/>
          <ac:picMkLst>
            <pc:docMk/>
            <pc:sldMk cId="2113752846" sldId="382"/>
            <ac:picMk id="18" creationId="{16B5B7D1-966B-92EE-9EB7-3BF9BB0E8E27}"/>
          </ac:picMkLst>
        </pc:picChg>
      </pc:sldChg>
    </pc:docChg>
  </pc:docChgLst>
  <pc:docChgLst>
    <pc:chgData name="Jenny Hedges" userId="d4562af6-0e19-40ba-94ec-100aed0256a8" providerId="ADAL" clId="{A1B3ED40-A29A-4094-876B-56AC36914D0B}"/>
    <pc:docChg chg="custSel modMainMaster">
      <pc:chgData name="Jenny Hedges" userId="d4562af6-0e19-40ba-94ec-100aed0256a8" providerId="ADAL" clId="{A1B3ED40-A29A-4094-876B-56AC36914D0B}" dt="2025-02-20T14:02:48.019" v="42" actId="1076"/>
      <pc:docMkLst>
        <pc:docMk/>
      </pc:docMkLst>
      <pc:sldMasterChg chg="addSp delSp modSp mod modSldLayout">
        <pc:chgData name="Jenny Hedges" userId="d4562af6-0e19-40ba-94ec-100aed0256a8" providerId="ADAL" clId="{A1B3ED40-A29A-4094-876B-56AC36914D0B}" dt="2025-02-20T14:02:48.019" v="42" actId="1076"/>
        <pc:sldMasterMkLst>
          <pc:docMk/>
          <pc:sldMasterMk cId="80297582" sldId="2147483648"/>
        </pc:sldMasterMkLst>
        <pc:sldLayoutChg chg="addSp delSp modSp mod">
          <pc:chgData name="Jenny Hedges" userId="d4562af6-0e19-40ba-94ec-100aed0256a8" providerId="ADAL" clId="{A1B3ED40-A29A-4094-876B-56AC36914D0B}" dt="2025-02-20T14:01:56.146" v="24" actId="1076"/>
          <pc:sldLayoutMkLst>
            <pc:docMk/>
            <pc:sldMasterMk cId="80297582" sldId="2147483648"/>
            <pc:sldLayoutMk cId="1699695812" sldId="2147483649"/>
          </pc:sldLayoutMkLst>
        </pc:sldLayoutChg>
        <pc:sldLayoutChg chg="addSp delSp modSp mod">
          <pc:chgData name="Jenny Hedges" userId="d4562af6-0e19-40ba-94ec-100aed0256a8" providerId="ADAL" clId="{A1B3ED40-A29A-4094-876B-56AC36914D0B}" dt="2025-02-20T14:02:48.019" v="42" actId="1076"/>
          <pc:sldLayoutMkLst>
            <pc:docMk/>
            <pc:sldMasterMk cId="80297582" sldId="2147483648"/>
            <pc:sldLayoutMk cId="3211800004" sldId="2147483666"/>
          </pc:sldLayoutMkLst>
        </pc:sldLayoutChg>
        <pc:sldLayoutChg chg="addSp delSp modSp mod">
          <pc:chgData name="Jenny Hedges" userId="d4562af6-0e19-40ba-94ec-100aed0256a8" providerId="ADAL" clId="{A1B3ED40-A29A-4094-876B-56AC36914D0B}" dt="2025-02-20T14:02:03.824" v="25"/>
          <pc:sldLayoutMkLst>
            <pc:docMk/>
            <pc:sldMasterMk cId="80297582" sldId="2147483648"/>
            <pc:sldLayoutMk cId="4267990675" sldId="2147483667"/>
          </pc:sldLayoutMkLst>
        </pc:sldLayoutChg>
        <pc:sldLayoutChg chg="addSp delSp modSp mod">
          <pc:chgData name="Jenny Hedges" userId="d4562af6-0e19-40ba-94ec-100aed0256a8" providerId="ADAL" clId="{A1B3ED40-A29A-4094-876B-56AC36914D0B}" dt="2025-02-20T14:02:05.503" v="26"/>
          <pc:sldLayoutMkLst>
            <pc:docMk/>
            <pc:sldMasterMk cId="80297582" sldId="2147483648"/>
            <pc:sldLayoutMk cId="2932778453" sldId="2147483668"/>
          </pc:sldLayoutMkLst>
        </pc:sldLayoutChg>
        <pc:sldLayoutChg chg="addSp delSp modSp mod">
          <pc:chgData name="Jenny Hedges" userId="d4562af6-0e19-40ba-94ec-100aed0256a8" providerId="ADAL" clId="{A1B3ED40-A29A-4094-876B-56AC36914D0B}" dt="2025-02-20T14:02:06.663" v="27"/>
          <pc:sldLayoutMkLst>
            <pc:docMk/>
            <pc:sldMasterMk cId="80297582" sldId="2147483648"/>
            <pc:sldLayoutMk cId="2197982426" sldId="2147483669"/>
          </pc:sldLayoutMkLst>
        </pc:sldLayoutChg>
      </pc:sldMasterChg>
    </pc:docChg>
  </pc:docChgLst>
  <pc:docChgLst>
    <pc:chgData name="Alison Evans (Lib)" userId="a038501e-367a-4d45-83b6-fbcb256771ea" providerId="ADAL" clId="{B38A1F23-29FC-419D-B4BE-FCF2AB292FB1}"/>
    <pc:docChg chg="undo custSel addSld delSld modSld sldOrd">
      <pc:chgData name="Alison Evans (Lib)" userId="a038501e-367a-4d45-83b6-fbcb256771ea" providerId="ADAL" clId="{B38A1F23-29FC-419D-B4BE-FCF2AB292FB1}" dt="2025-08-07T16:19:18.818" v="9694" actId="1076"/>
      <pc:docMkLst>
        <pc:docMk/>
      </pc:docMkLst>
      <pc:sldChg chg="modSp mod">
        <pc:chgData name="Alison Evans (Lib)" userId="a038501e-367a-4d45-83b6-fbcb256771ea" providerId="ADAL" clId="{B38A1F23-29FC-419D-B4BE-FCF2AB292FB1}" dt="2025-08-06T08:17:32.528" v="8926" actId="20577"/>
        <pc:sldMkLst>
          <pc:docMk/>
          <pc:sldMk cId="3018337656" sldId="256"/>
        </pc:sldMkLst>
      </pc:sldChg>
      <pc:sldChg chg="addSp delSp modSp mod ord delAnim modShow">
        <pc:chgData name="Alison Evans (Lib)" userId="a038501e-367a-4d45-83b6-fbcb256771ea" providerId="ADAL" clId="{B38A1F23-29FC-419D-B4BE-FCF2AB292FB1}" dt="2025-08-06T08:29:08.403" v="9039" actId="729"/>
        <pc:sldMkLst>
          <pc:docMk/>
          <pc:sldMk cId="1099928234" sldId="260"/>
        </pc:sldMkLst>
      </pc:sldChg>
      <pc:sldChg chg="addSp delSp modSp mod">
        <pc:chgData name="Alison Evans (Lib)" userId="a038501e-367a-4d45-83b6-fbcb256771ea" providerId="ADAL" clId="{B38A1F23-29FC-419D-B4BE-FCF2AB292FB1}" dt="2025-08-06T09:38:10.634" v="9433" actId="20577"/>
        <pc:sldMkLst>
          <pc:docMk/>
          <pc:sldMk cId="3424395403" sldId="261"/>
        </pc:sldMkLst>
      </pc:sldChg>
      <pc:sldChg chg="addSp delSp modSp mod">
        <pc:chgData name="Alison Evans (Lib)" userId="a038501e-367a-4d45-83b6-fbcb256771ea" providerId="ADAL" clId="{B38A1F23-29FC-419D-B4BE-FCF2AB292FB1}" dt="2025-07-22T09:45:17.320" v="4935" actId="1076"/>
        <pc:sldMkLst>
          <pc:docMk/>
          <pc:sldMk cId="1885822486" sldId="282"/>
        </pc:sldMkLst>
      </pc:sldChg>
      <pc:sldChg chg="delSp modSp add del mod">
        <pc:chgData name="Alison Evans (Lib)" userId="a038501e-367a-4d45-83b6-fbcb256771ea" providerId="ADAL" clId="{B38A1F23-29FC-419D-B4BE-FCF2AB292FB1}" dt="2025-08-05T14:02:54.442" v="8567" actId="20577"/>
        <pc:sldMkLst>
          <pc:docMk/>
          <pc:sldMk cId="989564070" sldId="284"/>
        </pc:sldMkLst>
      </pc:sldChg>
      <pc:sldChg chg="del">
        <pc:chgData name="Alison Evans (Lib)" userId="a038501e-367a-4d45-83b6-fbcb256771ea" providerId="ADAL" clId="{B38A1F23-29FC-419D-B4BE-FCF2AB292FB1}" dt="2025-07-21T11:07:53.032" v="656" actId="47"/>
        <pc:sldMkLst>
          <pc:docMk/>
          <pc:sldMk cId="4182828429" sldId="286"/>
        </pc:sldMkLst>
      </pc:sldChg>
      <pc:sldChg chg="addSp delSp modSp mod">
        <pc:chgData name="Alison Evans (Lib)" userId="a038501e-367a-4d45-83b6-fbcb256771ea" providerId="ADAL" clId="{B38A1F23-29FC-419D-B4BE-FCF2AB292FB1}" dt="2025-08-05T13:23:37.414" v="8361" actId="478"/>
        <pc:sldMkLst>
          <pc:docMk/>
          <pc:sldMk cId="3895372769" sldId="291"/>
        </pc:sldMkLst>
      </pc:sldChg>
      <pc:sldChg chg="del">
        <pc:chgData name="Alison Evans (Lib)" userId="a038501e-367a-4d45-83b6-fbcb256771ea" providerId="ADAL" clId="{B38A1F23-29FC-419D-B4BE-FCF2AB292FB1}" dt="2025-07-23T16:29:42.207" v="6721" actId="47"/>
        <pc:sldMkLst>
          <pc:docMk/>
          <pc:sldMk cId="1552762557" sldId="292"/>
        </pc:sldMkLst>
      </pc:sldChg>
      <pc:sldChg chg="addSp delSp modSp add mod">
        <pc:chgData name="Alison Evans (Lib)" userId="a038501e-367a-4d45-83b6-fbcb256771ea" providerId="ADAL" clId="{B38A1F23-29FC-419D-B4BE-FCF2AB292FB1}" dt="2025-08-07T16:19:18.818" v="9694" actId="1076"/>
        <pc:sldMkLst>
          <pc:docMk/>
          <pc:sldMk cId="101034434" sldId="298"/>
        </pc:sldMkLst>
      </pc:sldChg>
      <pc:sldChg chg="addSp delSp modSp mod">
        <pc:chgData name="Alison Evans (Lib)" userId="a038501e-367a-4d45-83b6-fbcb256771ea" providerId="ADAL" clId="{B38A1F23-29FC-419D-B4BE-FCF2AB292FB1}" dt="2025-08-07T16:17:53.245" v="9689" actId="1076"/>
        <pc:sldMkLst>
          <pc:docMk/>
          <pc:sldMk cId="1924309160" sldId="307"/>
        </pc:sldMkLst>
      </pc:sldChg>
      <pc:sldChg chg="addSp delSp modSp mod">
        <pc:chgData name="Alison Evans (Lib)" userId="a038501e-367a-4d45-83b6-fbcb256771ea" providerId="ADAL" clId="{B38A1F23-29FC-419D-B4BE-FCF2AB292FB1}" dt="2025-07-23T16:47:05.721" v="6790" actId="1076"/>
        <pc:sldMkLst>
          <pc:docMk/>
          <pc:sldMk cId="29310742" sldId="321"/>
        </pc:sldMkLst>
      </pc:sldChg>
      <pc:sldChg chg="del">
        <pc:chgData name="Alison Evans (Lib)" userId="a038501e-367a-4d45-83b6-fbcb256771ea" providerId="ADAL" clId="{B38A1F23-29FC-419D-B4BE-FCF2AB292FB1}" dt="2025-07-21T11:08:13.427" v="657" actId="47"/>
        <pc:sldMkLst>
          <pc:docMk/>
          <pc:sldMk cId="942482206" sldId="326"/>
        </pc:sldMkLst>
      </pc:sldChg>
      <pc:sldChg chg="mod modShow">
        <pc:chgData name="Alison Evans (Lib)" userId="a038501e-367a-4d45-83b6-fbcb256771ea" providerId="ADAL" clId="{B38A1F23-29FC-419D-B4BE-FCF2AB292FB1}" dt="2025-08-05T13:56:59.218" v="8564" actId="729"/>
        <pc:sldMkLst>
          <pc:docMk/>
          <pc:sldMk cId="2211475714" sldId="345"/>
        </pc:sldMkLst>
      </pc:sldChg>
      <pc:sldChg chg="addSp delSp modSp mod">
        <pc:chgData name="Alison Evans (Lib)" userId="a038501e-367a-4d45-83b6-fbcb256771ea" providerId="ADAL" clId="{B38A1F23-29FC-419D-B4BE-FCF2AB292FB1}" dt="2025-08-07T14:35:57.122" v="9607" actId="20577"/>
        <pc:sldMkLst>
          <pc:docMk/>
          <pc:sldMk cId="7772754" sldId="349"/>
        </pc:sldMkLst>
      </pc:sldChg>
      <pc:sldChg chg="del">
        <pc:chgData name="Alison Evans (Lib)" userId="a038501e-367a-4d45-83b6-fbcb256771ea" providerId="ADAL" clId="{B38A1F23-29FC-419D-B4BE-FCF2AB292FB1}" dt="2025-07-23T16:06:39.663" v="6325" actId="47"/>
        <pc:sldMkLst>
          <pc:docMk/>
          <pc:sldMk cId="1203895270" sldId="359"/>
        </pc:sldMkLst>
      </pc:sldChg>
      <pc:sldChg chg="delSp modSp mod">
        <pc:chgData name="Alison Evans (Lib)" userId="a038501e-367a-4d45-83b6-fbcb256771ea" providerId="ADAL" clId="{B38A1F23-29FC-419D-B4BE-FCF2AB292FB1}" dt="2025-08-05T13:36:10.330" v="8428" actId="1076"/>
        <pc:sldMkLst>
          <pc:docMk/>
          <pc:sldMk cId="3855425370" sldId="361"/>
        </pc:sldMkLst>
      </pc:sldChg>
      <pc:sldChg chg="modSp">
        <pc:chgData name="Alison Evans (Lib)" userId="a038501e-367a-4d45-83b6-fbcb256771ea" providerId="ADAL" clId="{B38A1F23-29FC-419D-B4BE-FCF2AB292FB1}" dt="2025-08-06T08:26:55.652" v="9012" actId="20577"/>
        <pc:sldMkLst>
          <pc:docMk/>
          <pc:sldMk cId="3392472105" sldId="362"/>
        </pc:sldMkLst>
      </pc:sldChg>
      <pc:sldChg chg="addSp delSp modSp mod">
        <pc:chgData name="Alison Evans (Lib)" userId="a038501e-367a-4d45-83b6-fbcb256771ea" providerId="ADAL" clId="{B38A1F23-29FC-419D-B4BE-FCF2AB292FB1}" dt="2025-08-07T13:59:51.138" v="9459" actId="1076"/>
        <pc:sldMkLst>
          <pc:docMk/>
          <pc:sldMk cId="2668758142" sldId="366"/>
        </pc:sldMkLst>
      </pc:sldChg>
      <pc:sldChg chg="addSp delSp modSp mod">
        <pc:chgData name="Alison Evans (Lib)" userId="a038501e-367a-4d45-83b6-fbcb256771ea" providerId="ADAL" clId="{B38A1F23-29FC-419D-B4BE-FCF2AB292FB1}" dt="2025-08-06T09:05:18.582" v="9229" actId="20577"/>
        <pc:sldMkLst>
          <pc:docMk/>
          <pc:sldMk cId="364925950" sldId="368"/>
        </pc:sldMkLst>
      </pc:sldChg>
      <pc:sldChg chg="addSp delSp modSp del mod ord modAnim">
        <pc:chgData name="Alison Evans (Lib)" userId="a038501e-367a-4d45-83b6-fbcb256771ea" providerId="ADAL" clId="{B38A1F23-29FC-419D-B4BE-FCF2AB292FB1}" dt="2025-08-05T13:55:53.867" v="8558" actId="47"/>
        <pc:sldMkLst>
          <pc:docMk/>
          <pc:sldMk cId="29640283" sldId="369"/>
        </pc:sldMkLst>
      </pc:sldChg>
      <pc:sldChg chg="addSp delSp modSp mod modShow">
        <pc:chgData name="Alison Evans (Lib)" userId="a038501e-367a-4d45-83b6-fbcb256771ea" providerId="ADAL" clId="{B38A1F23-29FC-419D-B4BE-FCF2AB292FB1}" dt="2025-08-07T15:26:46.784" v="9624" actId="14100"/>
        <pc:sldMkLst>
          <pc:docMk/>
          <pc:sldMk cId="2254283856" sldId="370"/>
        </pc:sldMkLst>
      </pc:sldChg>
      <pc:sldChg chg="addSp delSp modSp del mod ord">
        <pc:chgData name="Alison Evans (Lib)" userId="a038501e-367a-4d45-83b6-fbcb256771ea" providerId="ADAL" clId="{B38A1F23-29FC-419D-B4BE-FCF2AB292FB1}" dt="2025-08-05T13:55:55.693" v="8559" actId="47"/>
        <pc:sldMkLst>
          <pc:docMk/>
          <pc:sldMk cId="2614452493" sldId="371"/>
        </pc:sldMkLst>
      </pc:sldChg>
      <pc:sldChg chg="addSp delSp modSp mod">
        <pc:chgData name="Alison Evans (Lib)" userId="a038501e-367a-4d45-83b6-fbcb256771ea" providerId="ADAL" clId="{B38A1F23-29FC-419D-B4BE-FCF2AB292FB1}" dt="2025-08-07T14:36:24.022" v="9611" actId="20577"/>
        <pc:sldMkLst>
          <pc:docMk/>
          <pc:sldMk cId="38815435" sldId="372"/>
        </pc:sldMkLst>
      </pc:sldChg>
      <pc:sldChg chg="addSp delSp modSp new mod modShow">
        <pc:chgData name="Alison Evans (Lib)" userId="a038501e-367a-4d45-83b6-fbcb256771ea" providerId="ADAL" clId="{B38A1F23-29FC-419D-B4BE-FCF2AB292FB1}" dt="2025-08-06T09:35:47.685" v="9405" actId="478"/>
        <pc:sldMkLst>
          <pc:docMk/>
          <pc:sldMk cId="2925406578" sldId="373"/>
        </pc:sldMkLst>
      </pc:sldChg>
      <pc:sldChg chg="addSp delSp modSp new del mod">
        <pc:chgData name="Alison Evans (Lib)" userId="a038501e-367a-4d45-83b6-fbcb256771ea" providerId="ADAL" clId="{B38A1F23-29FC-419D-B4BE-FCF2AB292FB1}" dt="2025-07-22T13:45:57.900" v="5459" actId="47"/>
        <pc:sldMkLst>
          <pc:docMk/>
          <pc:sldMk cId="835166929" sldId="374"/>
        </pc:sldMkLst>
      </pc:sldChg>
      <pc:sldChg chg="addSp delSp modSp new del mod ord">
        <pc:chgData name="Alison Evans (Lib)" userId="a038501e-367a-4d45-83b6-fbcb256771ea" providerId="ADAL" clId="{B38A1F23-29FC-419D-B4BE-FCF2AB292FB1}" dt="2025-08-05T13:55:50.646" v="8557" actId="47"/>
        <pc:sldMkLst>
          <pc:docMk/>
          <pc:sldMk cId="990138444" sldId="375"/>
        </pc:sldMkLst>
      </pc:sldChg>
      <pc:sldChg chg="addSp delSp modSp new mod">
        <pc:chgData name="Alison Evans (Lib)" userId="a038501e-367a-4d45-83b6-fbcb256771ea" providerId="ADAL" clId="{B38A1F23-29FC-419D-B4BE-FCF2AB292FB1}" dt="2025-08-07T16:00:52.072" v="9632" actId="20577"/>
        <pc:sldMkLst>
          <pc:docMk/>
          <pc:sldMk cId="958602594" sldId="376"/>
        </pc:sldMkLst>
      </pc:sldChg>
      <pc:sldChg chg="addSp delSp modSp add del mod ord modShow">
        <pc:chgData name="Alison Evans (Lib)" userId="a038501e-367a-4d45-83b6-fbcb256771ea" providerId="ADAL" clId="{B38A1F23-29FC-419D-B4BE-FCF2AB292FB1}" dt="2025-08-05T13:49:46.730" v="8556" actId="2696"/>
        <pc:sldMkLst>
          <pc:docMk/>
          <pc:sldMk cId="1805027631" sldId="377"/>
        </pc:sldMkLst>
      </pc:sldChg>
      <pc:sldChg chg="addSp delSp modSp add mod">
        <pc:chgData name="Alison Evans (Lib)" userId="a038501e-367a-4d45-83b6-fbcb256771ea" providerId="ADAL" clId="{B38A1F23-29FC-419D-B4BE-FCF2AB292FB1}" dt="2025-08-07T14:36:10.959" v="9609" actId="20577"/>
        <pc:sldMkLst>
          <pc:docMk/>
          <pc:sldMk cId="157233081" sldId="378"/>
        </pc:sldMkLst>
      </pc:sldChg>
      <pc:sldChg chg="addSp delSp modSp new mod addAnim delAnim modAnim">
        <pc:chgData name="Alison Evans (Lib)" userId="a038501e-367a-4d45-83b6-fbcb256771ea" providerId="ADAL" clId="{B38A1F23-29FC-419D-B4BE-FCF2AB292FB1}" dt="2025-08-06T09:08:50.425" v="9251"/>
        <pc:sldMkLst>
          <pc:docMk/>
          <pc:sldMk cId="4128699949" sldId="379"/>
        </pc:sldMkLst>
      </pc:sldChg>
      <pc:sldChg chg="addSp modSp new del mod">
        <pc:chgData name="Alison Evans (Lib)" userId="a038501e-367a-4d45-83b6-fbcb256771ea" providerId="ADAL" clId="{B38A1F23-29FC-419D-B4BE-FCF2AB292FB1}" dt="2025-08-05T08:06:07.511" v="7264" actId="47"/>
        <pc:sldMkLst>
          <pc:docMk/>
          <pc:sldMk cId="3263985863" sldId="380"/>
        </pc:sldMkLst>
      </pc:sldChg>
      <pc:sldChg chg="addSp delSp modSp new mod modShow">
        <pc:chgData name="Alison Evans (Lib)" userId="a038501e-367a-4d45-83b6-fbcb256771ea" providerId="ADAL" clId="{B38A1F23-29FC-419D-B4BE-FCF2AB292FB1}" dt="2025-08-06T08:29:17.146" v="9040" actId="729"/>
        <pc:sldMkLst>
          <pc:docMk/>
          <pc:sldMk cId="3987476000" sldId="380"/>
        </pc:sldMkLst>
      </pc:sldChg>
    </pc:docChg>
  </pc:docChgLst>
  <pc:docChgLst>
    <pc:chgData name="Alison Evans (Lib)" userId="a038501e-367a-4d45-83b6-fbcb256771ea" providerId="ADAL" clId="{8C705C26-F038-4E3F-BC20-C02DDD1C758D}"/>
    <pc:docChg chg="undo custSel addSld delSld modSld addMainMaster delMainMaster modMainMaster">
      <pc:chgData name="Alison Evans (Lib)" userId="a038501e-367a-4d45-83b6-fbcb256771ea" providerId="ADAL" clId="{8C705C26-F038-4E3F-BC20-C02DDD1C758D}" dt="2025-07-01T11:29:37.734" v="1687" actId="478"/>
      <pc:docMkLst>
        <pc:docMk/>
      </pc:docMkLst>
      <pc:sldChg chg="add">
        <pc:chgData name="Alison Evans (Lib)" userId="a038501e-367a-4d45-83b6-fbcb256771ea" providerId="ADAL" clId="{8C705C26-F038-4E3F-BC20-C02DDD1C758D}" dt="2025-06-30T10:53:51.583" v="4"/>
        <pc:sldMkLst>
          <pc:docMk/>
          <pc:sldMk cId="3018337656" sldId="256"/>
        </pc:sldMkLst>
      </pc:sldChg>
      <pc:sldChg chg="add">
        <pc:chgData name="Alison Evans (Lib)" userId="a038501e-367a-4d45-83b6-fbcb256771ea" providerId="ADAL" clId="{8C705C26-F038-4E3F-BC20-C02DDD1C758D}" dt="2025-06-30T10:55:12.882" v="7"/>
        <pc:sldMkLst>
          <pc:docMk/>
          <pc:sldMk cId="975887320" sldId="257"/>
        </pc:sldMkLst>
      </pc:sldChg>
      <pc:sldChg chg="del">
        <pc:chgData name="Alison Evans (Lib)" userId="a038501e-367a-4d45-83b6-fbcb256771ea" providerId="ADAL" clId="{8C705C26-F038-4E3F-BC20-C02DDD1C758D}" dt="2025-06-30T10:53:53.939" v="5" actId="47"/>
        <pc:sldMkLst>
          <pc:docMk/>
          <pc:sldMk cId="361644925" sldId="258"/>
        </pc:sldMkLst>
      </pc:sldChg>
      <pc:sldChg chg="add">
        <pc:chgData name="Alison Evans (Lib)" userId="a038501e-367a-4d45-83b6-fbcb256771ea" providerId="ADAL" clId="{8C705C26-F038-4E3F-BC20-C02DDD1C758D}" dt="2025-06-30T10:56:47.291" v="19"/>
        <pc:sldMkLst>
          <pc:docMk/>
          <pc:sldMk cId="1099928234" sldId="260"/>
        </pc:sldMkLst>
      </pc:sldChg>
      <pc:sldChg chg="add">
        <pc:chgData name="Alison Evans (Lib)" userId="a038501e-367a-4d45-83b6-fbcb256771ea" providerId="ADAL" clId="{8C705C26-F038-4E3F-BC20-C02DDD1C758D}" dt="2025-06-30T10:57:32.931" v="26"/>
        <pc:sldMkLst>
          <pc:docMk/>
          <pc:sldMk cId="3424395403" sldId="261"/>
        </pc:sldMkLst>
      </pc:sldChg>
      <pc:sldChg chg="add">
        <pc:chgData name="Alison Evans (Lib)" userId="a038501e-367a-4d45-83b6-fbcb256771ea" providerId="ADAL" clId="{8C705C26-F038-4E3F-BC20-C02DDD1C758D}" dt="2025-06-30T10:58:25.629" v="29"/>
        <pc:sldMkLst>
          <pc:docMk/>
          <pc:sldMk cId="1885822486" sldId="282"/>
        </pc:sldMkLst>
      </pc:sldChg>
      <pc:sldChg chg="add">
        <pc:chgData name="Alison Evans (Lib)" userId="a038501e-367a-4d45-83b6-fbcb256771ea" providerId="ADAL" clId="{8C705C26-F038-4E3F-BC20-C02DDD1C758D}" dt="2025-06-30T10:54:58.231" v="6"/>
        <pc:sldMkLst>
          <pc:docMk/>
          <pc:sldMk cId="989564070" sldId="284"/>
        </pc:sldMkLst>
      </pc:sldChg>
      <pc:sldChg chg="add mod modShow">
        <pc:chgData name="Alison Evans (Lib)" userId="a038501e-367a-4d45-83b6-fbcb256771ea" providerId="ADAL" clId="{8C705C26-F038-4E3F-BC20-C02DDD1C758D}" dt="2025-07-01T08:28:03.682" v="565" actId="729"/>
        <pc:sldMkLst>
          <pc:docMk/>
          <pc:sldMk cId="4182828429" sldId="286"/>
        </pc:sldMkLst>
      </pc:sldChg>
      <pc:sldChg chg="add">
        <pc:chgData name="Alison Evans (Lib)" userId="a038501e-367a-4d45-83b6-fbcb256771ea" providerId="ADAL" clId="{8C705C26-F038-4E3F-BC20-C02DDD1C758D}" dt="2025-06-30T10:56:01.897" v="14"/>
        <pc:sldMkLst>
          <pc:docMk/>
          <pc:sldMk cId="3895372769" sldId="291"/>
        </pc:sldMkLst>
      </pc:sldChg>
      <pc:sldChg chg="add mod modShow">
        <pc:chgData name="Alison Evans (Lib)" userId="a038501e-367a-4d45-83b6-fbcb256771ea" providerId="ADAL" clId="{8C705C26-F038-4E3F-BC20-C02DDD1C758D}" dt="2025-07-01T08:19:42.640" v="563" actId="729"/>
        <pc:sldMkLst>
          <pc:docMk/>
          <pc:sldMk cId="1552762557" sldId="292"/>
        </pc:sldMkLst>
      </pc:sldChg>
      <pc:sldChg chg="addSp delSp modSp add mod">
        <pc:chgData name="Alison Evans (Lib)" userId="a038501e-367a-4d45-83b6-fbcb256771ea" providerId="ADAL" clId="{8C705C26-F038-4E3F-BC20-C02DDD1C758D}" dt="2025-07-01T11:29:37.734" v="1687" actId="478"/>
        <pc:sldMkLst>
          <pc:docMk/>
          <pc:sldMk cId="1924309160" sldId="307"/>
        </pc:sldMkLst>
      </pc:sldChg>
      <pc:sldChg chg="add">
        <pc:chgData name="Alison Evans (Lib)" userId="a038501e-367a-4d45-83b6-fbcb256771ea" providerId="ADAL" clId="{8C705C26-F038-4E3F-BC20-C02DDD1C758D}" dt="2025-06-30T10:58:46.325" v="30"/>
        <pc:sldMkLst>
          <pc:docMk/>
          <pc:sldMk cId="29310742" sldId="321"/>
        </pc:sldMkLst>
      </pc:sldChg>
      <pc:sldChg chg="add">
        <pc:chgData name="Alison Evans (Lib)" userId="a038501e-367a-4d45-83b6-fbcb256771ea" providerId="ADAL" clId="{8C705C26-F038-4E3F-BC20-C02DDD1C758D}" dt="2025-06-30T10:56:33.122" v="17"/>
        <pc:sldMkLst>
          <pc:docMk/>
          <pc:sldMk cId="942482206" sldId="326"/>
        </pc:sldMkLst>
      </pc:sldChg>
      <pc:sldChg chg="add del mod modShow">
        <pc:chgData name="Alison Evans (Lib)" userId="a038501e-367a-4d45-83b6-fbcb256771ea" providerId="ADAL" clId="{8C705C26-F038-4E3F-BC20-C02DDD1C758D}" dt="2025-07-01T10:47:35.019" v="1351" actId="47"/>
        <pc:sldMkLst>
          <pc:docMk/>
          <pc:sldMk cId="1423324432" sldId="329"/>
        </pc:sldMkLst>
      </pc:sldChg>
      <pc:sldChg chg="add del">
        <pc:chgData name="Alison Evans (Lib)" userId="a038501e-367a-4d45-83b6-fbcb256771ea" providerId="ADAL" clId="{8C705C26-F038-4E3F-BC20-C02DDD1C758D}" dt="2025-06-30T10:55:30.956" v="10" actId="47"/>
        <pc:sldMkLst>
          <pc:docMk/>
          <pc:sldMk cId="206553356" sldId="330"/>
        </pc:sldMkLst>
      </pc:sldChg>
      <pc:sldChg chg="add del">
        <pc:chgData name="Alison Evans (Lib)" userId="a038501e-367a-4d45-83b6-fbcb256771ea" providerId="ADAL" clId="{8C705C26-F038-4E3F-BC20-C02DDD1C758D}" dt="2025-06-30T10:55:38.687" v="12" actId="47"/>
        <pc:sldMkLst>
          <pc:docMk/>
          <pc:sldMk cId="1819616526" sldId="330"/>
        </pc:sldMkLst>
      </pc:sldChg>
      <pc:sldChg chg="modSp add mod">
        <pc:chgData name="Alison Evans (Lib)" userId="a038501e-367a-4d45-83b6-fbcb256771ea" providerId="ADAL" clId="{8C705C26-F038-4E3F-BC20-C02DDD1C758D}" dt="2025-07-01T11:02:39.499" v="1615" actId="1076"/>
        <pc:sldMkLst>
          <pc:docMk/>
          <pc:sldMk cId="779024143" sldId="331"/>
        </pc:sldMkLst>
      </pc:sldChg>
      <pc:sldChg chg="add">
        <pc:chgData name="Alison Evans (Lib)" userId="a038501e-367a-4d45-83b6-fbcb256771ea" providerId="ADAL" clId="{8C705C26-F038-4E3F-BC20-C02DDD1C758D}" dt="2025-06-30T10:58:51.647" v="31"/>
        <pc:sldMkLst>
          <pc:docMk/>
          <pc:sldMk cId="2211475714" sldId="345"/>
        </pc:sldMkLst>
      </pc:sldChg>
      <pc:sldChg chg="addSp delSp modSp add mod">
        <pc:chgData name="Alison Evans (Lib)" userId="a038501e-367a-4d45-83b6-fbcb256771ea" providerId="ADAL" clId="{8C705C26-F038-4E3F-BC20-C02DDD1C758D}" dt="2025-07-01T08:53:04.824" v="654" actId="20577"/>
        <pc:sldMkLst>
          <pc:docMk/>
          <pc:sldMk cId="7772754" sldId="349"/>
        </pc:sldMkLst>
      </pc:sldChg>
      <pc:sldChg chg="modSp add mod">
        <pc:chgData name="Alison Evans (Lib)" userId="a038501e-367a-4d45-83b6-fbcb256771ea" providerId="ADAL" clId="{8C705C26-F038-4E3F-BC20-C02DDD1C758D}" dt="2025-07-01T11:03:49.943" v="1672" actId="1076"/>
        <pc:sldMkLst>
          <pc:docMk/>
          <pc:sldMk cId="1891681899" sldId="358"/>
        </pc:sldMkLst>
      </pc:sldChg>
      <pc:sldChg chg="add">
        <pc:chgData name="Alison Evans (Lib)" userId="a038501e-367a-4d45-83b6-fbcb256771ea" providerId="ADAL" clId="{8C705C26-F038-4E3F-BC20-C02DDD1C758D}" dt="2025-06-30T10:56:24.759" v="16"/>
        <pc:sldMkLst>
          <pc:docMk/>
          <pc:sldMk cId="1203895270" sldId="359"/>
        </pc:sldMkLst>
      </pc:sldChg>
      <pc:sldChg chg="add">
        <pc:chgData name="Alison Evans (Lib)" userId="a038501e-367a-4d45-83b6-fbcb256771ea" providerId="ADAL" clId="{8C705C26-F038-4E3F-BC20-C02DDD1C758D}" dt="2025-06-30T10:57:26.647" v="25"/>
        <pc:sldMkLst>
          <pc:docMk/>
          <pc:sldMk cId="3855425370" sldId="361"/>
        </pc:sldMkLst>
      </pc:sldChg>
      <pc:sldChg chg="add">
        <pc:chgData name="Alison Evans (Lib)" userId="a038501e-367a-4d45-83b6-fbcb256771ea" providerId="ADAL" clId="{8C705C26-F038-4E3F-BC20-C02DDD1C758D}" dt="2025-06-30T10:57:40.851" v="27"/>
        <pc:sldMkLst>
          <pc:docMk/>
          <pc:sldMk cId="3392472105" sldId="362"/>
        </pc:sldMkLst>
      </pc:sldChg>
      <pc:sldChg chg="addSp delSp modSp add mod">
        <pc:chgData name="Alison Evans (Lib)" userId="a038501e-367a-4d45-83b6-fbcb256771ea" providerId="ADAL" clId="{8C705C26-F038-4E3F-BC20-C02DDD1C758D}" dt="2025-07-01T10:55:50.255" v="1392" actId="20577"/>
        <pc:sldMkLst>
          <pc:docMk/>
          <pc:sldMk cId="2668758142" sldId="366"/>
        </pc:sldMkLst>
      </pc:sldChg>
      <pc:sldChg chg="add del">
        <pc:chgData name="Alison Evans (Lib)" userId="a038501e-367a-4d45-83b6-fbcb256771ea" providerId="ADAL" clId="{8C705C26-F038-4E3F-BC20-C02DDD1C758D}" dt="2025-07-01T08:31:35.564" v="566" actId="47"/>
        <pc:sldMkLst>
          <pc:docMk/>
          <pc:sldMk cId="3615622550" sldId="367"/>
        </pc:sldMkLst>
      </pc:sldChg>
      <pc:sldChg chg="add">
        <pc:chgData name="Alison Evans (Lib)" userId="a038501e-367a-4d45-83b6-fbcb256771ea" providerId="ADAL" clId="{8C705C26-F038-4E3F-BC20-C02DDD1C758D}" dt="2025-06-30T10:57:46.704" v="28"/>
        <pc:sldMkLst>
          <pc:docMk/>
          <pc:sldMk cId="364925950" sldId="368"/>
        </pc:sldMkLst>
      </pc:sldChg>
      <pc:sldChg chg="addSp delSp modSp new mod">
        <pc:chgData name="Alison Evans (Lib)" userId="a038501e-367a-4d45-83b6-fbcb256771ea" providerId="ADAL" clId="{8C705C26-F038-4E3F-BC20-C02DDD1C758D}" dt="2025-07-01T10:54:00.245" v="1379" actId="20577"/>
        <pc:sldMkLst>
          <pc:docMk/>
          <pc:sldMk cId="29640283" sldId="369"/>
        </pc:sldMkLst>
      </pc:sldChg>
      <pc:sldChg chg="addSp delSp modSp new mod">
        <pc:chgData name="Alison Evans (Lib)" userId="a038501e-367a-4d45-83b6-fbcb256771ea" providerId="ADAL" clId="{8C705C26-F038-4E3F-BC20-C02DDD1C758D}" dt="2025-07-01T10:37:50.969" v="1350" actId="20577"/>
        <pc:sldMkLst>
          <pc:docMk/>
          <pc:sldMk cId="2254283856" sldId="370"/>
        </pc:sldMkLst>
      </pc:sldChg>
      <pc:sldChg chg="addSp delSp modSp new mod">
        <pc:chgData name="Alison Evans (Lib)" userId="a038501e-367a-4d45-83b6-fbcb256771ea" providerId="ADAL" clId="{8C705C26-F038-4E3F-BC20-C02DDD1C758D}" dt="2025-07-01T10:59:18.199" v="1489" actId="1076"/>
        <pc:sldMkLst>
          <pc:docMk/>
          <pc:sldMk cId="2614452493" sldId="371"/>
        </pc:sldMkLst>
      </pc:sldChg>
      <pc:sldChg chg="addSp delSp modSp new mod">
        <pc:chgData name="Alison Evans (Lib)" userId="a038501e-367a-4d45-83b6-fbcb256771ea" providerId="ADAL" clId="{8C705C26-F038-4E3F-BC20-C02DDD1C758D}" dt="2025-07-01T10:33:47.039" v="1131" actId="1076"/>
        <pc:sldMkLst>
          <pc:docMk/>
          <pc:sldMk cId="38815435" sldId="372"/>
        </pc:sldMkLst>
      </pc:sldChg>
      <pc:sldMasterChg chg="modSldLayout">
        <pc:chgData name="Alison Evans (Lib)" userId="a038501e-367a-4d45-83b6-fbcb256771ea" providerId="ADAL" clId="{8C705C26-F038-4E3F-BC20-C02DDD1C758D}" dt="2025-06-30T10:47:09.672" v="0"/>
        <pc:sldMasterMkLst>
          <pc:docMk/>
          <pc:sldMasterMk cId="435821991" sldId="2147483670"/>
        </pc:sldMasterMkLst>
        <pc:sldLayoutChg chg="setBg">
          <pc:chgData name="Alison Evans (Lib)" userId="a038501e-367a-4d45-83b6-fbcb256771ea" providerId="ADAL" clId="{8C705C26-F038-4E3F-BC20-C02DDD1C758D}" dt="2025-06-30T10:47:09.672" v="0"/>
          <pc:sldLayoutMkLst>
            <pc:docMk/>
            <pc:sldMasterMk cId="435821991" sldId="2147483670"/>
            <pc:sldLayoutMk cId="3307695837" sldId="2147483671"/>
          </pc:sldLayoutMkLst>
        </pc:sldLayoutChg>
        <pc:sldLayoutChg chg="setBg">
          <pc:chgData name="Alison Evans (Lib)" userId="a038501e-367a-4d45-83b6-fbcb256771ea" providerId="ADAL" clId="{8C705C26-F038-4E3F-BC20-C02DDD1C758D}" dt="2025-06-30T10:47:09.672" v="0"/>
          <pc:sldLayoutMkLst>
            <pc:docMk/>
            <pc:sldMasterMk cId="435821991" sldId="2147483670"/>
            <pc:sldLayoutMk cId="459316493" sldId="2147483672"/>
          </pc:sldLayoutMkLst>
        </pc:sldLayoutChg>
        <pc:sldLayoutChg chg="setBg">
          <pc:chgData name="Alison Evans (Lib)" userId="a038501e-367a-4d45-83b6-fbcb256771ea" providerId="ADAL" clId="{8C705C26-F038-4E3F-BC20-C02DDD1C758D}" dt="2025-06-30T10:47:09.672" v="0"/>
          <pc:sldLayoutMkLst>
            <pc:docMk/>
            <pc:sldMasterMk cId="435821991" sldId="2147483670"/>
            <pc:sldLayoutMk cId="1595448564" sldId="2147483673"/>
          </pc:sldLayoutMkLst>
        </pc:sldLayoutChg>
        <pc:sldLayoutChg chg="setBg">
          <pc:chgData name="Alison Evans (Lib)" userId="a038501e-367a-4d45-83b6-fbcb256771ea" providerId="ADAL" clId="{8C705C26-F038-4E3F-BC20-C02DDD1C758D}" dt="2025-06-30T10:47:09.672" v="0"/>
          <pc:sldLayoutMkLst>
            <pc:docMk/>
            <pc:sldMasterMk cId="435821991" sldId="2147483670"/>
            <pc:sldLayoutMk cId="2267942287" sldId="2147483674"/>
          </pc:sldLayoutMkLst>
        </pc:sldLayoutChg>
        <pc:sldLayoutChg chg="setBg">
          <pc:chgData name="Alison Evans (Lib)" userId="a038501e-367a-4d45-83b6-fbcb256771ea" providerId="ADAL" clId="{8C705C26-F038-4E3F-BC20-C02DDD1C758D}" dt="2025-06-30T10:47:09.672" v="0"/>
          <pc:sldLayoutMkLst>
            <pc:docMk/>
            <pc:sldMasterMk cId="435821991" sldId="2147483670"/>
            <pc:sldLayoutMk cId="1443745623" sldId="2147483675"/>
          </pc:sldLayoutMkLst>
        </pc:sldLayoutChg>
      </pc:sldMasterChg>
      <pc:sldMasterChg chg="add del mod addSldLayout delSldLayout modSldLayout">
        <pc:chgData name="Alison Evans (Lib)" userId="a038501e-367a-4d45-83b6-fbcb256771ea" providerId="ADAL" clId="{8C705C26-F038-4E3F-BC20-C02DDD1C758D}" dt="2025-06-30T10:51:31.968" v="3" actId="2890"/>
        <pc:sldMasterMkLst>
          <pc:docMk/>
          <pc:sldMasterMk cId="3401725496" sldId="2147483670"/>
        </pc:sldMasterMkLst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3584946174" sldId="2147483671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1174957282" sldId="2147483672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2086381518" sldId="2147483673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1891016281" sldId="2147483674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492990645" sldId="2147483675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2859477671" sldId="2147483676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4168931379" sldId="2147483677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1179601362" sldId="2147483678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1129362820" sldId="2147483679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119927010" sldId="2147483680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251084879" sldId="2147483681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1002107160" sldId="2147483682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3780142361" sldId="2147483683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2288809386" sldId="2147483684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4044126050" sldId="2147483685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107033871" sldId="2147483686"/>
          </pc:sldLayoutMkLst>
        </pc:sldLayoutChg>
        <pc:sldLayoutChg chg="add del mod replId">
          <pc:chgData name="Alison Evans (Lib)" userId="a038501e-367a-4d45-83b6-fbcb256771ea" providerId="ADAL" clId="{8C705C26-F038-4E3F-BC20-C02DDD1C758D}" dt="2025-06-30T10:51:31.968" v="3" actId="2890"/>
          <pc:sldLayoutMkLst>
            <pc:docMk/>
            <pc:sldMasterMk cId="3401725496" sldId="2147483670"/>
            <pc:sldLayoutMk cId="2320686924" sldId="2147483687"/>
          </pc:sldLayoutMkLst>
        </pc:sldLayoutChg>
      </pc:sldMasterChg>
      <pc:sldMasterChg chg="modSldLayout">
        <pc:chgData name="Alison Evans (Lib)" userId="a038501e-367a-4d45-83b6-fbcb256771ea" providerId="ADAL" clId="{8C705C26-F038-4E3F-BC20-C02DDD1C758D}" dt="2025-06-30T10:50:19.695" v="1"/>
        <pc:sldMasterMkLst>
          <pc:docMk/>
          <pc:sldMasterMk cId="2979433998" sldId="2147483671"/>
        </pc:sldMasterMkLst>
        <pc:sldLayoutChg chg="setBg">
          <pc:chgData name="Alison Evans (Lib)" userId="a038501e-367a-4d45-83b6-fbcb256771ea" providerId="ADAL" clId="{8C705C26-F038-4E3F-BC20-C02DDD1C758D}" dt="2025-06-30T10:50:19.695" v="1"/>
          <pc:sldLayoutMkLst>
            <pc:docMk/>
            <pc:sldMasterMk cId="2979433998" sldId="2147483671"/>
            <pc:sldLayoutMk cId="3402034632" sldId="2147483672"/>
          </pc:sldLayoutMkLst>
        </pc:sldLayoutChg>
        <pc:sldLayoutChg chg="setBg">
          <pc:chgData name="Alison Evans (Lib)" userId="a038501e-367a-4d45-83b6-fbcb256771ea" providerId="ADAL" clId="{8C705C26-F038-4E3F-BC20-C02DDD1C758D}" dt="2025-06-30T10:50:19.695" v="1"/>
          <pc:sldLayoutMkLst>
            <pc:docMk/>
            <pc:sldMasterMk cId="2979433998" sldId="2147483671"/>
            <pc:sldLayoutMk cId="2795942283" sldId="2147483673"/>
          </pc:sldLayoutMkLst>
        </pc:sldLayoutChg>
        <pc:sldLayoutChg chg="setBg">
          <pc:chgData name="Alison Evans (Lib)" userId="a038501e-367a-4d45-83b6-fbcb256771ea" providerId="ADAL" clId="{8C705C26-F038-4E3F-BC20-C02DDD1C758D}" dt="2025-06-30T10:50:19.695" v="1"/>
          <pc:sldLayoutMkLst>
            <pc:docMk/>
            <pc:sldMasterMk cId="2979433998" sldId="2147483671"/>
            <pc:sldLayoutMk cId="1919816163" sldId="2147483674"/>
          </pc:sldLayoutMkLst>
        </pc:sldLayoutChg>
        <pc:sldLayoutChg chg="setBg">
          <pc:chgData name="Alison Evans (Lib)" userId="a038501e-367a-4d45-83b6-fbcb256771ea" providerId="ADAL" clId="{8C705C26-F038-4E3F-BC20-C02DDD1C758D}" dt="2025-06-30T10:50:19.695" v="1"/>
          <pc:sldLayoutMkLst>
            <pc:docMk/>
            <pc:sldMasterMk cId="2979433998" sldId="2147483671"/>
            <pc:sldLayoutMk cId="3940515985" sldId="2147483675"/>
          </pc:sldLayoutMkLst>
        </pc:sldLayoutChg>
        <pc:sldLayoutChg chg="setBg">
          <pc:chgData name="Alison Evans (Lib)" userId="a038501e-367a-4d45-83b6-fbcb256771ea" providerId="ADAL" clId="{8C705C26-F038-4E3F-BC20-C02DDD1C758D}" dt="2025-06-30T10:50:19.695" v="1"/>
          <pc:sldLayoutMkLst>
            <pc:docMk/>
            <pc:sldMasterMk cId="2979433998" sldId="2147483671"/>
            <pc:sldLayoutMk cId="2523436630" sldId="2147483676"/>
          </pc:sldLayoutMkLst>
        </pc:sldLayoutChg>
      </pc:sldMasterChg>
    </pc:docChg>
  </pc:docChgLst>
  <pc:docChgLst>
    <pc:chgData name="Alison Evans (Lib)" userId="a038501e-367a-4d45-83b6-fbcb256771ea" providerId="ADAL" clId="{1F5EC16C-84B0-4AE5-82AD-1031F6C639AE}"/>
    <pc:docChg chg="delSld modSld">
      <pc:chgData name="Alison Evans (Lib)" userId="a038501e-367a-4d45-83b6-fbcb256771ea" providerId="ADAL" clId="{1F5EC16C-84B0-4AE5-82AD-1031F6C639AE}" dt="2025-10-15T14:06:13.704" v="6" actId="729"/>
      <pc:docMkLst>
        <pc:docMk/>
      </pc:docMkLst>
      <pc:sldChg chg="del">
        <pc:chgData name="Alison Evans (Lib)" userId="a038501e-367a-4d45-83b6-fbcb256771ea" providerId="ADAL" clId="{1F5EC16C-84B0-4AE5-82AD-1031F6C639AE}" dt="2025-10-15T14:05:26.025" v="0" actId="47"/>
        <pc:sldMkLst>
          <pc:docMk/>
          <pc:sldMk cId="3895372769" sldId="291"/>
        </pc:sldMkLst>
      </pc:sldChg>
      <pc:sldChg chg="mod modShow">
        <pc:chgData name="Alison Evans (Lib)" userId="a038501e-367a-4d45-83b6-fbcb256771ea" providerId="ADAL" clId="{1F5EC16C-84B0-4AE5-82AD-1031F6C639AE}" dt="2025-10-15T14:06:13.704" v="6" actId="729"/>
        <pc:sldMkLst>
          <pc:docMk/>
          <pc:sldMk cId="2211475714" sldId="345"/>
        </pc:sldMkLst>
      </pc:sldChg>
      <pc:sldChg chg="del">
        <pc:chgData name="Alison Evans (Lib)" userId="a038501e-367a-4d45-83b6-fbcb256771ea" providerId="ADAL" clId="{1F5EC16C-84B0-4AE5-82AD-1031F6C639AE}" dt="2025-10-15T14:06:03.511" v="5" actId="47"/>
        <pc:sldMkLst>
          <pc:docMk/>
          <pc:sldMk cId="3855425370" sldId="361"/>
        </pc:sldMkLst>
      </pc:sldChg>
      <pc:sldChg chg="mod modShow">
        <pc:chgData name="Alison Evans (Lib)" userId="a038501e-367a-4d45-83b6-fbcb256771ea" providerId="ADAL" clId="{1F5EC16C-84B0-4AE5-82AD-1031F6C639AE}" dt="2025-10-15T14:05:46.976" v="2" actId="729"/>
        <pc:sldMkLst>
          <pc:docMk/>
          <pc:sldMk cId="2254283856" sldId="370"/>
        </pc:sldMkLst>
      </pc:sldChg>
      <pc:sldChg chg="mod modShow">
        <pc:chgData name="Alison Evans (Lib)" userId="a038501e-367a-4d45-83b6-fbcb256771ea" providerId="ADAL" clId="{1F5EC16C-84B0-4AE5-82AD-1031F6C639AE}" dt="2025-10-15T14:05:53.628" v="3" actId="729"/>
        <pc:sldMkLst>
          <pc:docMk/>
          <pc:sldMk cId="2925406578" sldId="373"/>
        </pc:sldMkLst>
      </pc:sldChg>
      <pc:sldChg chg="mod modShow">
        <pc:chgData name="Alison Evans (Lib)" userId="a038501e-367a-4d45-83b6-fbcb256771ea" providerId="ADAL" clId="{1F5EC16C-84B0-4AE5-82AD-1031F6C639AE}" dt="2025-10-15T14:06:01.148" v="4" actId="729"/>
        <pc:sldMkLst>
          <pc:docMk/>
          <pc:sldMk cId="958602594" sldId="376"/>
        </pc:sldMkLst>
      </pc:sldChg>
      <pc:sldChg chg="mod modShow">
        <pc:chgData name="Alison Evans (Lib)" userId="a038501e-367a-4d45-83b6-fbcb256771ea" providerId="ADAL" clId="{1F5EC16C-84B0-4AE5-82AD-1031F6C639AE}" dt="2025-10-15T14:05:38.256" v="1" actId="729"/>
        <pc:sldMkLst>
          <pc:docMk/>
          <pc:sldMk cId="3987476000" sldId="38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740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19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8389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C5DAE9-9820-E392-A363-25FB8284F9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C37B64-ACE5-D0D5-D582-A6683AE681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6744D1-0136-051E-E355-17D1DBC882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5F71FA-F540-4774-3050-BDC6FDD45C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9196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033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727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51D4AA65-9962-02F7-086A-0D35A3C9EEA9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0982" y="6436333"/>
            <a:ext cx="1607170" cy="27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1A0F5A77-A606-22AA-C911-92D26CF00095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0982" y="6436333"/>
            <a:ext cx="1607170" cy="27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6AD238E6-7596-4577-1BDA-9AC6BEF12638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0982" y="6436333"/>
            <a:ext cx="1607170" cy="27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5FA3B130-E957-9DD7-A52E-575EFDAE06D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0982" y="6436333"/>
            <a:ext cx="1607170" cy="27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Bluesky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4" name="Picture 3" descr="A black square with a black circle&#10;&#10;AI-generated content may be incorrect.">
            <a:extLst>
              <a:ext uri="{FF2B5EF4-FFF2-40B4-BE49-F238E27FC236}">
                <a16:creationId xmlns:a16="http://schemas.microsoft.com/office/drawing/2014/main" id="{F1961C0C-47A6-BC92-DEB3-CE9940328AAA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296378"/>
            <a:ext cx="4804062" cy="823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9E7953AA-1FB6-FED1-03F8-F5757D0FBCD7}"/>
              </a:ext>
            </a:extLst>
          </p:cNvPr>
          <p:cNvPicPr>
            <a:picLocks noChangeAspect="1"/>
          </p:cNvPicPr>
          <p:nvPr userDrawn="1"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6358" y="6438975"/>
            <a:ext cx="1859284" cy="317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475602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hyperlink" Target="https://digitalservices.uwtsd.ac.uk/library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digitalservices.uwtsd.ac.uk/library/getting-started-guide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hyperlink" Target="https://moodle.uwtsd.ac.uk/mod/scorm/player.php?a=6952&amp;currentorg=articulate_rise&amp;scoid=15118&amp;sesskey=fiSHR9WZNM&amp;display=popup&amp;mode=norma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helf-uwtsd.leganto.exlibrisgroup.com/leganto/readinglist/lists?auth=SAML" TargetMode="Externa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search?vid=44WHELF_UWTSD:44WHELF_UWTSD_VU1&amp;tab=Everything&amp;search_scope=MyInst_and_CI&amp;lang=en&amp;displayMode=full&amp;bulkSize=10&amp;highlight=true&amp;dum=true&amp;query=any,contains,&amp;displayField=al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hyperlink" Target="https://moodle.uwtsd.ac.uk/mod/scorm/player.php?a=7560&amp;currentorg=articulate_rise&amp;scoid=16492&amp;sesskey=pD9QewDzCI&amp;display=popup&amp;mode=normal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hyperlink" Target="https://moodle.uwtsd.ac.uk/course/view.php?id=11455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f-uwtsd.leganto.exlibrisgroup.com/leganto/nui/lists" TargetMode="External"/><Relationship Id="rId2" Type="http://schemas.openxmlformats.org/officeDocument/2006/relationships/hyperlink" Target="https://librarysearch.uwtsd.ac.uk/discovery/search?vid=44WHELF_UWTSD:44WHELF_UWTSD_VU1&amp;tab=Everything&amp;search_scope=MyInst_and_CI&amp;lang=en&amp;displayMode=full&amp;bulkSize=10&amp;highlight=true&amp;dum=true&amp;query=any,contains,&amp;displayField=all" TargetMode="Externa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hyperlink" Target="https://moodle.uwtsd.ac.uk/course/view.php?id=11455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hyperlink" Target="https://digitalskills.uwtsd.ac.uk/" TargetMode="External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course/view.php?id=11455" TargetMode="External"/><Relationship Id="rId3" Type="http://schemas.openxmlformats.org/officeDocument/2006/relationships/hyperlink" Target="mailto:alison.evans@uwtsd.ac.uk" TargetMode="External"/><Relationship Id="rId7" Type="http://schemas.openxmlformats.org/officeDocument/2006/relationships/hyperlink" Target="mailto:Library@uwtsd.ac.uk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g.couch@uwtsd.ac.uk" TargetMode="External"/><Relationship Id="rId5" Type="http://schemas.openxmlformats.org/officeDocument/2006/relationships/image" Target="../media/image53.jpeg"/><Relationship Id="rId4" Type="http://schemas.openxmlformats.org/officeDocument/2006/relationships/image" Target="../media/image52.jpeg"/><Relationship Id="rId9" Type="http://schemas.openxmlformats.org/officeDocument/2006/relationships/image" Target="../media/image5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close up of a book shelf filled with books&#10;&#10;Description generated with high confidence">
            <a:extLst>
              <a:ext uri="{FF2B5EF4-FFF2-40B4-BE49-F238E27FC236}">
                <a16:creationId xmlns:a16="http://schemas.microsoft.com/office/drawing/2014/main" id="{985CBCA7-ADD3-44A4-B0DC-867CB44F1E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98" r="20398"/>
          <a:stretch/>
        </p:blipFill>
        <p:spPr>
          <a:xfrm>
            <a:off x="-79823" y="0"/>
            <a:ext cx="6175823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600">
                <a:latin typeface="Calibri"/>
                <a:cs typeface="Calibri Light"/>
              </a:rPr>
              <a:t>Alison Evans.</a:t>
            </a:r>
          </a:p>
          <a:p>
            <a:r>
              <a:rPr lang="en-GB" sz="2600">
                <a:latin typeface="Calibri"/>
                <a:cs typeface="Calibri Light"/>
              </a:rPr>
              <a:t>Academic Liaison Librarian.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6" y="2286001"/>
            <a:ext cx="5435249" cy="2225400"/>
          </a:xfrm>
        </p:spPr>
        <p:txBody>
          <a:bodyPr/>
          <a:lstStyle/>
          <a:p>
            <a:r>
              <a:rPr lang="en-GB" dirty="0">
                <a:latin typeface="Calibri"/>
                <a:cs typeface="Calibri"/>
              </a:rPr>
              <a:t>Finding and using information: an introduction.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018337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5D87-2AD0-4EFA-AE9E-EB6F8704D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77549" y="0"/>
            <a:ext cx="10795518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The aims of today's session.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8F53F-6B0D-4042-BA68-34A391BFA73B}"/>
              </a:ext>
            </a:extLst>
          </p:cNvPr>
          <p:cNvSpPr txBox="1"/>
          <p:nvPr/>
        </p:nvSpPr>
        <p:spPr>
          <a:xfrm>
            <a:off x="263424" y="1844110"/>
            <a:ext cx="4786558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cs typeface="Calibri Light"/>
              </a:rPr>
              <a:t>Consider the importance of academic information and  critical thinking.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/>
              <a:cs typeface="Calibri Ligh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See how to locate and navigate the library web pages – help and support.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/>
                <a:cs typeface="Calibri"/>
              </a:rPr>
              <a:t>Begin using library resources – online resource lists, library catalogue.</a:t>
            </a:r>
          </a:p>
        </p:txBody>
      </p:sp>
      <p:pic>
        <p:nvPicPr>
          <p:cNvPr id="5" name="Picture 4" descr="A computer with colorful screen&#10;&#10;Description automatically generated">
            <a:extLst>
              <a:ext uri="{FF2B5EF4-FFF2-40B4-BE49-F238E27FC236}">
                <a16:creationId xmlns:a16="http://schemas.microsoft.com/office/drawing/2014/main" id="{1CCAD18F-CC17-16E1-5C30-1DC1F69136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257799" y="1461573"/>
            <a:ext cx="6785077" cy="4537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564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833C62F-EAD4-4D78-8D03-AC783A82E1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945" y="149710"/>
            <a:ext cx="3981591" cy="6246853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3200" dirty="0">
              <a:cs typeface="Calibri Light"/>
            </a:endParaRPr>
          </a:p>
          <a:p>
            <a:endParaRPr lang="en-GB" sz="3200" dirty="0">
              <a:cs typeface="Calibri Light"/>
            </a:endParaRPr>
          </a:p>
          <a:p>
            <a:endParaRPr lang="en-GB" sz="2800" i="0" dirty="0">
              <a:latin typeface="Calibri"/>
              <a:cs typeface="Calibri Light"/>
            </a:endParaRPr>
          </a:p>
          <a:p>
            <a:r>
              <a:rPr lang="en-GB" sz="3000" i="0" dirty="0">
                <a:latin typeface="Calibri"/>
                <a:cs typeface="Calibri Light"/>
              </a:rPr>
              <a:t>Set some time aside when you begin your studies to learn about the services the library provides and how they can help you.</a:t>
            </a:r>
          </a:p>
          <a:p>
            <a:endParaRPr lang="en-GB" sz="3000" i="0" dirty="0">
              <a:latin typeface="Calibri"/>
              <a:cs typeface="Calibri Light"/>
            </a:endParaRPr>
          </a:p>
          <a:p>
            <a:r>
              <a:rPr lang="en-GB" sz="3000" i="0" dirty="0">
                <a:latin typeface="Calibri"/>
                <a:cs typeface="Calibri Light"/>
              </a:rPr>
              <a:t>It will save you time and improve your results.</a:t>
            </a:r>
          </a:p>
        </p:txBody>
      </p:sp>
      <p:pic>
        <p:nvPicPr>
          <p:cNvPr id="6" name="Picture 6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126E4D3E-8359-49D0-AC34-2060CC5EBDF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1721" r="11721"/>
          <a:stretch/>
        </p:blipFill>
        <p:spPr>
          <a:xfrm>
            <a:off x="4315626" y="0"/>
            <a:ext cx="7876374" cy="6858000"/>
          </a:xfrm>
        </p:spPr>
      </p:pic>
    </p:spTree>
    <p:extLst>
      <p:ext uri="{BB962C8B-B14F-4D97-AF65-F5344CB8AC3E}">
        <p14:creationId xmlns:p14="http://schemas.microsoft.com/office/powerpoint/2010/main" val="975887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E35850-DD81-7A6C-50C5-C3958D531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18DEF4-01C0-481E-1B8D-637F664EF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19695" y="0"/>
            <a:ext cx="10737790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Evaluate all information critically. </a:t>
            </a:r>
            <a:endParaRPr lang="en-US" dirty="0">
              <a:latin typeface="Calibri"/>
              <a:cs typeface="Calibri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1BE9AFD-B9F8-EE04-6DEF-B53A54718F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3618890"/>
              </p:ext>
            </p:extLst>
          </p:nvPr>
        </p:nvGraphicFramePr>
        <p:xfrm>
          <a:off x="260478" y="1342025"/>
          <a:ext cx="8883523" cy="432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2539">
                  <a:extLst>
                    <a:ext uri="{9D8B030D-6E8A-4147-A177-3AD203B41FA5}">
                      <a16:colId xmlns:a16="http://schemas.microsoft.com/office/drawing/2014/main" val="1567785240"/>
                    </a:ext>
                  </a:extLst>
                </a:gridCol>
                <a:gridCol w="1793123">
                  <a:extLst>
                    <a:ext uri="{9D8B030D-6E8A-4147-A177-3AD203B41FA5}">
                      <a16:colId xmlns:a16="http://schemas.microsoft.com/office/drawing/2014/main" val="3531299239"/>
                    </a:ext>
                  </a:extLst>
                </a:gridCol>
                <a:gridCol w="1742831">
                  <a:extLst>
                    <a:ext uri="{9D8B030D-6E8A-4147-A177-3AD203B41FA5}">
                      <a16:colId xmlns:a16="http://schemas.microsoft.com/office/drawing/2014/main" val="3564515169"/>
                    </a:ext>
                  </a:extLst>
                </a:gridCol>
                <a:gridCol w="1859728">
                  <a:extLst>
                    <a:ext uri="{9D8B030D-6E8A-4147-A177-3AD203B41FA5}">
                      <a16:colId xmlns:a16="http://schemas.microsoft.com/office/drawing/2014/main" val="1355473877"/>
                    </a:ext>
                  </a:extLst>
                </a:gridCol>
                <a:gridCol w="1825302">
                  <a:extLst>
                    <a:ext uri="{9D8B030D-6E8A-4147-A177-3AD203B41FA5}">
                      <a16:colId xmlns:a16="http://schemas.microsoft.com/office/drawing/2014/main" val="1259227022"/>
                    </a:ext>
                  </a:extLst>
                </a:gridCol>
              </a:tblGrid>
              <a:tr h="1266740"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C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urrency. </a:t>
                      </a:r>
                      <a:r>
                        <a:rPr lang="en-GB" sz="1800" dirty="0">
                          <a:latin typeface="Calibri"/>
                          <a:cs typeface="Arial"/>
                        </a:rPr>
                        <a:t>                                                                           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R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elevance.</a:t>
                      </a:r>
                      <a:r>
                        <a:rPr lang="en-GB" sz="2600" dirty="0">
                          <a:latin typeface="Calibri"/>
                          <a:cs typeface="Arial"/>
                        </a:rPr>
                        <a:t> </a:t>
                      </a:r>
                      <a:endParaRPr lang="en-GB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A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uthority.</a:t>
                      </a:r>
                      <a:endParaRPr lang="en-GB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A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ccuracy.</a:t>
                      </a:r>
                      <a:endParaRPr lang="en-GB" sz="2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b="1" u="sng" dirty="0">
                          <a:solidFill>
                            <a:srgbClr val="C00000"/>
                          </a:solidFill>
                          <a:latin typeface="Calibri"/>
                          <a:cs typeface="Arial"/>
                        </a:rPr>
                        <a:t>P</a:t>
                      </a:r>
                      <a:r>
                        <a:rPr lang="en-GB" sz="2600" b="1" dirty="0">
                          <a:latin typeface="Calibri"/>
                          <a:cs typeface="Arial"/>
                        </a:rPr>
                        <a:t>urpose.</a:t>
                      </a:r>
                      <a:r>
                        <a:rPr lang="en-GB" sz="2600" dirty="0">
                          <a:latin typeface="Calibri"/>
                          <a:cs typeface="Arial"/>
                        </a:rPr>
                        <a:t>    </a:t>
                      </a:r>
                      <a:endParaRPr lang="en-GB" sz="2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6173400"/>
                  </a:ext>
                </a:extLst>
              </a:tr>
              <a:tr h="28464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Is it up-to-date? </a:t>
                      </a:r>
                      <a:endParaRPr lang="en-GB" sz="2400" dirty="0">
                        <a:latin typeface="Calibri"/>
                        <a:ea typeface="+mn-lt"/>
                        <a:cs typeface="Arial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Who is the intended audience?  </a:t>
                      </a: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endParaRPr lang="en-GB" sz="2400" dirty="0">
                        <a:latin typeface="Calibri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Will it help further your argument?  </a:t>
                      </a:r>
                    </a:p>
                    <a:p>
                      <a:pPr>
                        <a:lnSpc>
                          <a:spcPct val="100000"/>
                        </a:lnSpc>
                        <a:buFont typeface="Arial" panose="05000000000000000000" pitchFamily="2" charset="2"/>
                        <a:buNone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          </a:t>
                      </a:r>
                      <a:endParaRPr lang="en-GB" sz="2400" dirty="0">
                        <a:latin typeface="Calibri"/>
                        <a:cs typeface="Calibri Ligh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What are the author’s credentials?</a:t>
                      </a:r>
                      <a:endParaRPr lang="en-GB" sz="2400" dirty="0">
                        <a:latin typeface="Calibri"/>
                        <a:cs typeface="Calibri Light"/>
                      </a:endParaRPr>
                    </a:p>
                    <a:p>
                      <a:r>
                        <a:rPr lang="en-GB" sz="1800" dirty="0">
                          <a:latin typeface="Calibri"/>
                          <a:cs typeface="Arial"/>
                        </a:rPr>
                        <a:t>                           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Can it be verified - is it supported by evidence?</a:t>
                      </a:r>
                      <a:endParaRPr lang="en-GB" sz="2400" dirty="0">
                        <a:latin typeface="Calibri"/>
                        <a:cs typeface="Calibri Light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Why has it been produced?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/>
                          <a:cs typeface="Arial"/>
                        </a:rPr>
                        <a:t>Is it objective?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dirty="0">
                        <a:latin typeface="Calibri"/>
                        <a:cs typeface="Arial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dirty="0">
                        <a:latin typeface="Calibri"/>
                        <a:cs typeface="Calibri Ligh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5666692"/>
                  </a:ext>
                </a:extLst>
              </a:tr>
            </a:tbl>
          </a:graphicData>
        </a:graphic>
      </p:graphicFrame>
      <p:pic>
        <p:nvPicPr>
          <p:cNvPr id="8" name="Picture 7" descr="Curious Chicken">
            <a:extLst>
              <a:ext uri="{FF2B5EF4-FFF2-40B4-BE49-F238E27FC236}">
                <a16:creationId xmlns:a16="http://schemas.microsoft.com/office/drawing/2014/main" id="{A6FCAD93-E7E3-F9E9-A538-28A53D8A66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4955" y="3048000"/>
            <a:ext cx="3810000" cy="3810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3B36C25-7633-FB7E-C990-F38B4FA5AC26}"/>
              </a:ext>
            </a:extLst>
          </p:cNvPr>
          <p:cNvSpPr txBox="1"/>
          <p:nvPr/>
        </p:nvSpPr>
        <p:spPr>
          <a:xfrm>
            <a:off x="9524576" y="1520267"/>
            <a:ext cx="23067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libri "/>
              </a:rPr>
              <a:t>CRAAP Test.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EAC330-6313-BC16-5233-6163634B17AF}"/>
              </a:ext>
            </a:extLst>
          </p:cNvPr>
          <p:cNvSpPr txBox="1"/>
          <p:nvPr/>
        </p:nvSpPr>
        <p:spPr>
          <a:xfrm>
            <a:off x="187742" y="5808239"/>
            <a:ext cx="5392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InfoSkills Section – Evaluating Information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57233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7156B-7ED2-A4A5-617C-D5B6666A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40" y="189739"/>
            <a:ext cx="12408194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Where to begin searching for academic information.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F94009-3061-4905-4E27-E2928B965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04" y="1581260"/>
            <a:ext cx="5172075" cy="2162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4E91C9E-1B7B-4A3F-4681-C78BB0A0CA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7579" y="1676510"/>
            <a:ext cx="5191125" cy="20669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7170701-9040-6B38-EDAC-AD00F69E3F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7579" y="3733910"/>
            <a:ext cx="5324475" cy="24098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DE417AB-C5DD-BC61-A80F-5E613B2944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579" y="3743435"/>
            <a:ext cx="5334000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99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0"/>
            <a:ext cx="12905509" cy="1003916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Calibri" panose="020F0502020204030204" pitchFamily="34" charset="0"/>
                <a:cs typeface="Calibri" panose="020F0502020204030204" pitchFamily="34" charset="0"/>
              </a:rPr>
              <a:t>Library resources.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4A0523-BE5F-CF0C-77C3-E051D92471E7}"/>
              </a:ext>
            </a:extLst>
          </p:cNvPr>
          <p:cNvSpPr txBox="1"/>
          <p:nvPr/>
        </p:nvSpPr>
        <p:spPr>
          <a:xfrm>
            <a:off x="232065" y="1321467"/>
            <a:ext cx="5133340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library pages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look like this. </a:t>
            </a: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From here you can access our library resources.  You can also switch the  language to Welsh.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Find them at: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https://digitalservices.uwtsd.ac.uk/library/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UWTSD web pages - Hwb – Library.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Google – search for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UWTSD library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F64A0D-CDA4-D130-7AD7-CDD5ABD831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8800" y="1765097"/>
            <a:ext cx="6405110" cy="37598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BBAADC-8D12-4BA6-8DCD-96A2E72BC67A}"/>
              </a:ext>
            </a:extLst>
          </p:cNvPr>
          <p:cNvSpPr txBox="1"/>
          <p:nvPr/>
        </p:nvSpPr>
        <p:spPr>
          <a:xfrm>
            <a:off x="7304809" y="5630017"/>
            <a:ext cx="65566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Remember: bookmark the location!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A22F16AA-1488-02EC-342D-4ECF578E5F3D}"/>
              </a:ext>
            </a:extLst>
          </p:cNvPr>
          <p:cNvSpPr/>
          <p:nvPr/>
        </p:nvSpPr>
        <p:spPr>
          <a:xfrm>
            <a:off x="11284526" y="1692513"/>
            <a:ext cx="675409" cy="49996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660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45660-2C80-9962-C7A1-7F4394BC0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38" y="0"/>
            <a:ext cx="10795518" cy="1003916"/>
          </a:xfrm>
        </p:spPr>
        <p:txBody>
          <a:bodyPr/>
          <a:lstStyle/>
          <a:p>
            <a:r>
              <a:rPr lang="en-GB" dirty="0">
                <a:latin typeface="Calibri "/>
              </a:rPr>
              <a:t>From the library web pages you can 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F59372-3F5F-BD54-3CD4-B27EBFC1CF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446" y="3115275"/>
            <a:ext cx="4478481" cy="30332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2427BC1-31C2-E568-BBEC-F3C39B211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4566" y="3665699"/>
            <a:ext cx="4362677" cy="24828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3BEC423-2075-D890-36B3-FF89F5E1F81E}"/>
              </a:ext>
            </a:extLst>
          </p:cNvPr>
          <p:cNvSpPr txBox="1"/>
          <p:nvPr/>
        </p:nvSpPr>
        <p:spPr>
          <a:xfrm>
            <a:off x="208445" y="1559243"/>
            <a:ext cx="5161145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Search the library catalogue.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Locate online help and support.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Find library events.</a:t>
            </a:r>
            <a:endParaRPr lang="en-GB" sz="2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56512C0-BCBD-7D36-D30D-6E199981674E}"/>
              </a:ext>
            </a:extLst>
          </p:cNvPr>
          <p:cNvSpPr txBox="1"/>
          <p:nvPr/>
        </p:nvSpPr>
        <p:spPr>
          <a:xfrm>
            <a:off x="9964882" y="5748414"/>
            <a:ext cx="214052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Library web pages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2C34D6-2C4D-A2E1-69BC-3B97192F0F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2408" y="1329997"/>
            <a:ext cx="5161146" cy="2794433"/>
          </a:xfrm>
          <a:prstGeom prst="rect">
            <a:avLst/>
          </a:prstGeom>
        </p:spPr>
      </p:pic>
      <p:pic>
        <p:nvPicPr>
          <p:cNvPr id="6" name="Picture 5" descr="Movie Time Chicken">
            <a:extLst>
              <a:ext uri="{FF2B5EF4-FFF2-40B4-BE49-F238E27FC236}">
                <a16:creationId xmlns:a16="http://schemas.microsoft.com/office/drawing/2014/main" id="{753F0DCD-C491-3021-3D76-0B29074082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5974" y="4594187"/>
            <a:ext cx="1354282" cy="1354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54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B8159-DA1B-5FF4-94B4-D71F8C85B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169" y="0"/>
            <a:ext cx="10795518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Getting started.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754D5D-1F02-3371-4D48-9965B8EFD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9890" y="2597702"/>
            <a:ext cx="6322109" cy="366953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0CE3DAA-7384-D303-DDF5-31FBA4B053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9890" y="1369868"/>
            <a:ext cx="6322110" cy="132137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8672117-263B-4134-332D-43C07BD0D599}"/>
              </a:ext>
            </a:extLst>
          </p:cNvPr>
          <p:cNvSpPr txBox="1"/>
          <p:nvPr/>
        </p:nvSpPr>
        <p:spPr>
          <a:xfrm>
            <a:off x="9115424" y="5573675"/>
            <a:ext cx="262630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Getting Started Guides 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28DB66-B8FA-C6FB-7349-2A3D53D7379B}"/>
              </a:ext>
            </a:extLst>
          </p:cNvPr>
          <p:cNvSpPr txBox="1"/>
          <p:nvPr/>
        </p:nvSpPr>
        <p:spPr>
          <a:xfrm>
            <a:off x="176645" y="1454728"/>
            <a:ext cx="54646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If you are unsure where to begin, go to our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Getting Started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pages. 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Choose from the list of subjects to find: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Online resource lists.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Reference guides.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Library catalogue.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Popular and new books in your subject.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Journals.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Digital skills support.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Academic and Infoskills programme.</a:t>
            </a:r>
          </a:p>
        </p:txBody>
      </p:sp>
    </p:spTree>
    <p:extLst>
      <p:ext uri="{BB962C8B-B14F-4D97-AF65-F5344CB8AC3E}">
        <p14:creationId xmlns:p14="http://schemas.microsoft.com/office/powerpoint/2010/main" val="39874760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8345D8-D530-4A95-2EFE-57305C9314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63" y="2839201"/>
            <a:ext cx="5530473" cy="678414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FD7B840-EF79-5284-E314-9BD9FD44A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70710" y="-18814"/>
            <a:ext cx="9808854" cy="1003916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Calibri"/>
                <a:cs typeface="Calibri"/>
              </a:rPr>
            </a:br>
            <a:r>
              <a:rPr lang="en-GB" dirty="0">
                <a:latin typeface="Calibri"/>
                <a:cs typeface="Calibri"/>
              </a:rPr>
              <a:t>What are online resource lists?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EC8B60-58A2-AE2C-4D57-25145580A7DF}"/>
              </a:ext>
            </a:extLst>
          </p:cNvPr>
          <p:cNvSpPr txBox="1"/>
          <p:nvPr/>
        </p:nvSpPr>
        <p:spPr>
          <a:xfrm>
            <a:off x="360434" y="2253210"/>
            <a:ext cx="285499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 dirty="0">
                <a:latin typeface="Calibri"/>
                <a:cs typeface="Calibri Light"/>
              </a:rPr>
              <a:t>Via Moodle.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C81E86B-CA70-280E-1873-B6BE387638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435" y="3649616"/>
            <a:ext cx="5492927" cy="2596160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A4E11D95-5AB2-EC17-73CB-8069C9C7802F}"/>
              </a:ext>
            </a:extLst>
          </p:cNvPr>
          <p:cNvSpPr/>
          <p:nvPr/>
        </p:nvSpPr>
        <p:spPr>
          <a:xfrm>
            <a:off x="4284149" y="2673544"/>
            <a:ext cx="1811851" cy="593437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270FC13-F449-C4B7-7D40-CD917BA4362B}"/>
              </a:ext>
            </a:extLst>
          </p:cNvPr>
          <p:cNvSpPr/>
          <p:nvPr/>
        </p:nvSpPr>
        <p:spPr>
          <a:xfrm>
            <a:off x="4380583" y="5289828"/>
            <a:ext cx="1472779" cy="95594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5ACE98-6A1B-E38A-395F-111AC31827CD}"/>
              </a:ext>
            </a:extLst>
          </p:cNvPr>
          <p:cNvSpPr txBox="1"/>
          <p:nvPr/>
        </p:nvSpPr>
        <p:spPr>
          <a:xfrm>
            <a:off x="6603944" y="2318466"/>
            <a:ext cx="4447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Via Library Catalogue.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48124C4-1508-926E-74F0-2F23578B34A8}"/>
              </a:ext>
            </a:extLst>
          </p:cNvPr>
          <p:cNvSpPr txBox="1"/>
          <p:nvPr/>
        </p:nvSpPr>
        <p:spPr>
          <a:xfrm>
            <a:off x="360434" y="1291577"/>
            <a:ext cx="11726463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latin typeface="Calibri "/>
                <a:cs typeface="Calibri"/>
              </a:rPr>
              <a:t>Resources</a:t>
            </a:r>
            <a:r>
              <a:rPr lang="en-GB" sz="2300" dirty="0">
                <a:latin typeface="Calibri "/>
                <a:ea typeface="+mn-lt"/>
                <a:cs typeface="Calibri"/>
              </a:rPr>
              <a:t> recommended by your lecturers, made available by the library.  </a:t>
            </a:r>
            <a:r>
              <a:rPr lang="en-GB" sz="2300" dirty="0">
                <a:latin typeface="Calibri "/>
              </a:rPr>
              <a:t>Access resources directly; learn key terms and authors.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A47910E-4260-954F-C253-0C651C2E38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4720" y="2811721"/>
            <a:ext cx="4796920" cy="2291862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C63FE92C-6BAD-BCD7-0B74-A46D88029E50}"/>
              </a:ext>
            </a:extLst>
          </p:cNvPr>
          <p:cNvSpPr/>
          <p:nvPr/>
        </p:nvSpPr>
        <p:spPr>
          <a:xfrm>
            <a:off x="10014179" y="4583205"/>
            <a:ext cx="1132101" cy="55196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6B5B7D1-966B-92EE-9EB7-3BF9BB0E8E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7818" y="5289827"/>
            <a:ext cx="4796920" cy="955949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64361C82-2A53-CD72-2616-8F7E01094961}"/>
              </a:ext>
            </a:extLst>
          </p:cNvPr>
          <p:cNvSpPr/>
          <p:nvPr/>
        </p:nvSpPr>
        <p:spPr>
          <a:xfrm>
            <a:off x="8458957" y="5135173"/>
            <a:ext cx="737321" cy="52347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7528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198" y="-42144"/>
            <a:ext cx="10394860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Why use an online resource list?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E86627-843E-B187-12F2-F970094A5ADA}"/>
              </a:ext>
            </a:extLst>
          </p:cNvPr>
          <p:cNvSpPr txBox="1"/>
          <p:nvPr/>
        </p:nvSpPr>
        <p:spPr>
          <a:xfrm>
            <a:off x="131143" y="1465731"/>
            <a:ext cx="4200323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latin typeface="Calibri"/>
                <a:ea typeface="+mn-lt"/>
                <a:cs typeface="Arial"/>
              </a:rPr>
              <a:t>Prioritised </a:t>
            </a:r>
            <a:r>
              <a:rPr lang="en-GB" sz="2400" i="1" dirty="0">
                <a:latin typeface="Calibri"/>
                <a:ea typeface="+mn-lt"/>
                <a:cs typeface="Arial"/>
              </a:rPr>
              <a:t>Essential</a:t>
            </a:r>
            <a:r>
              <a:rPr lang="en-GB" sz="2400" dirty="0">
                <a:latin typeface="Calibri"/>
                <a:ea typeface="+mn-lt"/>
                <a:cs typeface="Arial"/>
              </a:rPr>
              <a:t>  and </a:t>
            </a:r>
            <a:r>
              <a:rPr lang="en-GB" sz="2400" i="1" dirty="0">
                <a:latin typeface="Calibri"/>
                <a:ea typeface="+mn-lt"/>
                <a:cs typeface="Arial"/>
              </a:rPr>
              <a:t>Further</a:t>
            </a:r>
            <a:r>
              <a:rPr lang="en-GB" sz="2400" dirty="0">
                <a:latin typeface="Calibri"/>
                <a:ea typeface="+mn-lt"/>
                <a:cs typeface="Arial"/>
              </a:rPr>
              <a:t> resources.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"/>
                <a:ea typeface="+mn-lt"/>
                <a:cs typeface="Arial"/>
              </a:rPr>
              <a:t>Checked by library. </a:t>
            </a:r>
            <a:r>
              <a:rPr lang="en-GB" sz="2400" dirty="0">
                <a:latin typeface="Calibri"/>
                <a:cs typeface="Arial"/>
              </a:rPr>
              <a:t>Easy to use, direct links to live content or loan information.  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latin typeface="Calibri"/>
                <a:ea typeface="+mn-lt"/>
                <a:cs typeface="Arial"/>
              </a:rPr>
              <a:t>Recommended and annotated by lecturers.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latin typeface="Calibri"/>
                <a:ea typeface="+mn-lt"/>
                <a:cs typeface="Arial"/>
              </a:rPr>
              <a:t>Add </a:t>
            </a:r>
            <a:r>
              <a:rPr lang="en-GB" sz="2400" i="1" dirty="0">
                <a:latin typeface="Calibri"/>
                <a:ea typeface="+mn-lt"/>
                <a:cs typeface="Arial"/>
              </a:rPr>
              <a:t>Lists</a:t>
            </a:r>
            <a:r>
              <a:rPr lang="en-GB" sz="2400" dirty="0">
                <a:latin typeface="Calibri"/>
                <a:ea typeface="+mn-lt"/>
                <a:cs typeface="Arial"/>
              </a:rPr>
              <a:t> and create your own </a:t>
            </a:r>
            <a:r>
              <a:rPr lang="en-GB" sz="2400" i="1" dirty="0">
                <a:latin typeface="Calibri"/>
                <a:ea typeface="+mn-lt"/>
                <a:cs typeface="Arial"/>
              </a:rPr>
              <a:t>Favourites</a:t>
            </a:r>
            <a:r>
              <a:rPr lang="en-GB" sz="2400" dirty="0">
                <a:latin typeface="Calibri"/>
                <a:ea typeface="+mn-lt"/>
                <a:cs typeface="Arial"/>
              </a:rPr>
              <a:t>.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708034B-E350-CF0A-B4EC-243DB7C61D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1466" y="1449838"/>
            <a:ext cx="7860534" cy="3972416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4AA87339-80D7-8D02-382C-EF7E3B7A1CBB}"/>
              </a:ext>
            </a:extLst>
          </p:cNvPr>
          <p:cNvSpPr/>
          <p:nvPr/>
        </p:nvSpPr>
        <p:spPr>
          <a:xfrm>
            <a:off x="6956509" y="2325735"/>
            <a:ext cx="37407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E30BABF-2024-D481-C04A-BCF9D85DA061}"/>
              </a:ext>
            </a:extLst>
          </p:cNvPr>
          <p:cNvSpPr/>
          <p:nvPr/>
        </p:nvSpPr>
        <p:spPr>
          <a:xfrm>
            <a:off x="6614151" y="3231219"/>
            <a:ext cx="342358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0BE1313A-C1DA-80D9-195E-AA005A2FBF9A}"/>
              </a:ext>
            </a:extLst>
          </p:cNvPr>
          <p:cNvSpPr/>
          <p:nvPr/>
        </p:nvSpPr>
        <p:spPr>
          <a:xfrm>
            <a:off x="7330581" y="4016171"/>
            <a:ext cx="275324" cy="273668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1CCFC58-B47D-0E6D-4799-A9390FEB098B}"/>
              </a:ext>
            </a:extLst>
          </p:cNvPr>
          <p:cNvSpPr/>
          <p:nvPr/>
        </p:nvSpPr>
        <p:spPr>
          <a:xfrm>
            <a:off x="4719047" y="2255642"/>
            <a:ext cx="37407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328316-D6D6-5C63-22C3-B380E5DDC5F5}"/>
              </a:ext>
            </a:extLst>
          </p:cNvPr>
          <p:cNvSpPr txBox="1"/>
          <p:nvPr/>
        </p:nvSpPr>
        <p:spPr>
          <a:xfrm rot="10800000" flipH="1" flipV="1">
            <a:off x="6986450" y="2317456"/>
            <a:ext cx="2453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</a:t>
            </a:r>
            <a:endParaRPr lang="en-GB" sz="1200" dirty="0">
              <a:solidFill>
                <a:srgbClr val="C00000"/>
              </a:solidFill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40522227-96CA-D74E-5C80-88E9119956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23110"/>
            <a:ext cx="255198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-apple-system"/>
              </a:rPr>
              <a:t> 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6" name="Picture 2" descr="🙂">
            <a:extLst>
              <a:ext uri="{FF2B5EF4-FFF2-40B4-BE49-F238E27FC236}">
                <a16:creationId xmlns:a16="http://schemas.microsoft.com/office/drawing/2014/main" id="{C89FB991-2404-E4CE-0A3A-9BBE25DDA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13" y="-1158875"/>
            <a:ext cx="190500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2DBE60C-0040-5C63-2B5B-06D0B05C3322}"/>
              </a:ext>
            </a:extLst>
          </p:cNvPr>
          <p:cNvSpPr txBox="1"/>
          <p:nvPr/>
        </p:nvSpPr>
        <p:spPr>
          <a:xfrm>
            <a:off x="6618320" y="3231219"/>
            <a:ext cx="23516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2</a:t>
            </a:r>
            <a:endParaRPr lang="en-GB" sz="1200" dirty="0">
              <a:latin typeface="Calibri 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1B9F570-4ABE-1871-7421-BCD0B56ED98F}"/>
              </a:ext>
            </a:extLst>
          </p:cNvPr>
          <p:cNvSpPr txBox="1"/>
          <p:nvPr/>
        </p:nvSpPr>
        <p:spPr>
          <a:xfrm>
            <a:off x="7330581" y="4012840"/>
            <a:ext cx="27532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3</a:t>
            </a:r>
            <a:endParaRPr lang="en-GB" sz="1200" dirty="0">
              <a:latin typeface="Calibri 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82CE8C6-5F3F-8A66-5EDF-9BCA56970725}"/>
              </a:ext>
            </a:extLst>
          </p:cNvPr>
          <p:cNvSpPr txBox="1"/>
          <p:nvPr/>
        </p:nvSpPr>
        <p:spPr>
          <a:xfrm>
            <a:off x="4764973" y="2248294"/>
            <a:ext cx="25284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4</a:t>
            </a:r>
            <a:endParaRPr lang="en-GB" sz="1200" b="1" dirty="0">
              <a:latin typeface="Calibri "/>
            </a:endParaRPr>
          </a:p>
        </p:txBody>
      </p:sp>
      <p:pic>
        <p:nvPicPr>
          <p:cNvPr id="16" name="Picture 15" descr="Taking Notes Chicken">
            <a:extLst>
              <a:ext uri="{FF2B5EF4-FFF2-40B4-BE49-F238E27FC236}">
                <a16:creationId xmlns:a16="http://schemas.microsoft.com/office/drawing/2014/main" id="{AB80C183-D19D-8FD1-2C39-F5A168BC20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0109" y="4346798"/>
            <a:ext cx="2074668" cy="207466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A33398C-1D5D-C8DE-9611-C7FE3B6D477F}"/>
              </a:ext>
            </a:extLst>
          </p:cNvPr>
          <p:cNvSpPr txBox="1"/>
          <p:nvPr/>
        </p:nvSpPr>
        <p:spPr>
          <a:xfrm>
            <a:off x="6853486" y="5530469"/>
            <a:ext cx="52170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Links:  </a:t>
            </a:r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Online Resource Lists page</a:t>
            </a:r>
            <a:endParaRPr lang="en-GB" sz="2000" dirty="0">
              <a:latin typeface="Calibri"/>
              <a:cs typeface="Calibri Light"/>
              <a:hlinkClick r:id="rId6"/>
            </a:endParaRPr>
          </a:p>
          <a:p>
            <a:r>
              <a:rPr lang="en-GB" dirty="0"/>
              <a:t>            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 Section - Online Resource Lists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2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C82C2-603A-5539-91CC-173B7A04A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916" y="0"/>
            <a:ext cx="11874439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 "/>
              </a:rPr>
              <a:t>Online resource lists: maintain your own </a:t>
            </a:r>
            <a:r>
              <a:rPr lang="en-GB" i="1" dirty="0">
                <a:latin typeface="Calibri "/>
              </a:rPr>
              <a:t>Lists</a:t>
            </a:r>
            <a:r>
              <a:rPr lang="en-GB" dirty="0">
                <a:latin typeface="Calibri "/>
              </a:rPr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2D9EF2-CEB1-8DA1-631D-B261B6133B50}"/>
              </a:ext>
            </a:extLst>
          </p:cNvPr>
          <p:cNvSpPr txBox="1"/>
          <p:nvPr/>
        </p:nvSpPr>
        <p:spPr>
          <a:xfrm>
            <a:off x="207917" y="1259031"/>
            <a:ext cx="11619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>
                <a:latin typeface="Calibri "/>
              </a:rPr>
              <a:t>My lists </a:t>
            </a:r>
            <a:r>
              <a:rPr lang="en-GB" sz="2400" dirty="0">
                <a:latin typeface="Calibri "/>
              </a:rPr>
              <a:t>are a collection of resource lists associated with modules </a:t>
            </a:r>
            <a:r>
              <a:rPr lang="en-GB" sz="2400" b="1" dirty="0">
                <a:latin typeface="Calibri "/>
              </a:rPr>
              <a:t>you</a:t>
            </a:r>
            <a:r>
              <a:rPr lang="en-GB" sz="2400" dirty="0">
                <a:latin typeface="Calibri "/>
              </a:rPr>
              <a:t> are enrolled on, or which you have added to your account. </a:t>
            </a:r>
            <a:r>
              <a:rPr lang="en-GB" sz="2400" i="1" dirty="0">
                <a:latin typeface="Calibri "/>
              </a:rPr>
              <a:t>Lists </a:t>
            </a:r>
            <a:r>
              <a:rPr lang="en-GB" sz="2400" i="1" dirty="0" err="1">
                <a:latin typeface="Calibri "/>
              </a:rPr>
              <a:t>catalog</a:t>
            </a:r>
            <a:r>
              <a:rPr lang="en-GB" sz="2400" i="1" dirty="0">
                <a:latin typeface="Calibri "/>
              </a:rPr>
              <a:t> </a:t>
            </a:r>
            <a:r>
              <a:rPr lang="en-GB" sz="2400" dirty="0">
                <a:latin typeface="Calibri "/>
              </a:rPr>
              <a:t>includes</a:t>
            </a:r>
            <a:r>
              <a:rPr lang="en-GB" sz="2400" i="1" dirty="0">
                <a:latin typeface="Calibri "/>
              </a:rPr>
              <a:t> </a:t>
            </a:r>
            <a:r>
              <a:rPr lang="en-GB" sz="2400" b="1" dirty="0">
                <a:latin typeface="Calibri "/>
              </a:rPr>
              <a:t>all</a:t>
            </a:r>
            <a:r>
              <a:rPr lang="en-GB" sz="2400" dirty="0">
                <a:latin typeface="Calibri "/>
              </a:rPr>
              <a:t> resource lists.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D6C5ACD-F0B2-9F80-9BD6-4E24096A15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461" y="2701195"/>
            <a:ext cx="7434894" cy="307354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892E6A7-8CE5-950B-2DDC-9A28B774DB56}"/>
              </a:ext>
            </a:extLst>
          </p:cNvPr>
          <p:cNvSpPr txBox="1"/>
          <p:nvPr/>
        </p:nvSpPr>
        <p:spPr>
          <a:xfrm>
            <a:off x="232978" y="2345143"/>
            <a:ext cx="431743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</a:rPr>
              <a:t>In </a:t>
            </a:r>
            <a:r>
              <a:rPr lang="en-GB" sz="2400" i="1" dirty="0">
                <a:latin typeface="Calibri "/>
              </a:rPr>
              <a:t>Lists </a:t>
            </a:r>
            <a:r>
              <a:rPr lang="en-GB" sz="2400" dirty="0">
                <a:latin typeface="Calibri "/>
              </a:rPr>
              <a:t>(left of screen), you can add any online resource lists to your own collection of lists:</a:t>
            </a:r>
          </a:p>
          <a:p>
            <a:endParaRPr lang="en-GB" sz="2400" dirty="0">
              <a:latin typeface="Calibri 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Choose the </a:t>
            </a:r>
            <a:r>
              <a:rPr lang="en-GB" sz="2400" i="1" dirty="0">
                <a:latin typeface="Calibri "/>
              </a:rPr>
              <a:t>Lists </a:t>
            </a:r>
            <a:r>
              <a:rPr lang="en-GB" sz="2400" i="1" dirty="0" err="1">
                <a:latin typeface="Calibri "/>
              </a:rPr>
              <a:t>catalog</a:t>
            </a:r>
            <a:r>
              <a:rPr lang="en-GB" sz="2400" i="1" dirty="0">
                <a:latin typeface="Calibri "/>
              </a:rPr>
              <a:t> </a:t>
            </a:r>
            <a:r>
              <a:rPr lang="en-GB" sz="2400" dirty="0">
                <a:latin typeface="Calibri "/>
              </a:rPr>
              <a:t>tab and search for a resources list, code, subject or lecturer. 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Calibri 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Go to the list and click </a:t>
            </a:r>
            <a:r>
              <a:rPr lang="en-GB" sz="2400" i="1" dirty="0">
                <a:latin typeface="Calibri "/>
              </a:rPr>
              <a:t>Add to my lists</a:t>
            </a:r>
            <a:r>
              <a:rPr lang="en-GB" sz="2400" dirty="0">
                <a:latin typeface="Calibri "/>
              </a:rPr>
              <a:t>.</a:t>
            </a:r>
            <a:endParaRPr lang="en-GB" dirty="0">
              <a:latin typeface="Calibri 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DA1E42C-A711-9181-92C5-D18904F26518}"/>
              </a:ext>
            </a:extLst>
          </p:cNvPr>
          <p:cNvSpPr/>
          <p:nvPr/>
        </p:nvSpPr>
        <p:spPr>
          <a:xfrm>
            <a:off x="6196528" y="3037923"/>
            <a:ext cx="436418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1DA014E-4904-550D-AFE7-C9F40ADBFF5E}"/>
              </a:ext>
            </a:extLst>
          </p:cNvPr>
          <p:cNvSpPr txBox="1"/>
          <p:nvPr/>
        </p:nvSpPr>
        <p:spPr>
          <a:xfrm>
            <a:off x="6266512" y="3047954"/>
            <a:ext cx="2964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CE3A8E7-ED6F-7A1C-19C8-F93B2B813B75}"/>
              </a:ext>
            </a:extLst>
          </p:cNvPr>
          <p:cNvSpPr/>
          <p:nvPr/>
        </p:nvSpPr>
        <p:spPr>
          <a:xfrm>
            <a:off x="11670445" y="3960970"/>
            <a:ext cx="314864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71FD28B-0227-EECC-29C4-32008CDC1CB6}"/>
              </a:ext>
            </a:extLst>
          </p:cNvPr>
          <p:cNvSpPr txBox="1"/>
          <p:nvPr/>
        </p:nvSpPr>
        <p:spPr>
          <a:xfrm>
            <a:off x="11573398" y="3960970"/>
            <a:ext cx="5089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   2</a:t>
            </a:r>
          </a:p>
        </p:txBody>
      </p:sp>
    </p:spTree>
    <p:extLst>
      <p:ext uri="{BB962C8B-B14F-4D97-AF65-F5344CB8AC3E}">
        <p14:creationId xmlns:p14="http://schemas.microsoft.com/office/powerpoint/2010/main" val="2254283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8B99A-11E6-3663-D884-A56CA3D82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302" y="86084"/>
            <a:ext cx="11559894" cy="1003916"/>
          </a:xfrm>
        </p:spPr>
        <p:txBody>
          <a:bodyPr>
            <a:noAutofit/>
          </a:bodyPr>
          <a:lstStyle/>
          <a:p>
            <a:r>
              <a:rPr lang="en-GB" dirty="0">
                <a:latin typeface="Calibri "/>
              </a:rPr>
              <a:t>Create and manage your favourite information.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268A7B-21CE-9DFF-1E53-EF98C7412083}"/>
              </a:ext>
            </a:extLst>
          </p:cNvPr>
          <p:cNvSpPr txBox="1"/>
          <p:nvPr/>
        </p:nvSpPr>
        <p:spPr>
          <a:xfrm>
            <a:off x="380331" y="2161376"/>
            <a:ext cx="4026379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latin typeface="Calibri"/>
                <a:cs typeface="Arial"/>
              </a:rPr>
              <a:t>Add a Private note.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latin typeface="Calibri"/>
                <a:cs typeface="Arial"/>
              </a:rPr>
              <a:t>Tag information to make it easier to retrieve.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latin typeface="Calibri"/>
                <a:cs typeface="Arial"/>
              </a:rPr>
              <a:t>Find full bibliographical details.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latin typeface="Calibri"/>
                <a:cs typeface="Arial"/>
              </a:rPr>
              <a:t>Additional functions.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>
              <a:latin typeface="Calibri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E9D850-64A2-5CBE-2EA9-068AECD483B0}"/>
              </a:ext>
            </a:extLst>
          </p:cNvPr>
          <p:cNvSpPr txBox="1"/>
          <p:nvPr/>
        </p:nvSpPr>
        <p:spPr>
          <a:xfrm>
            <a:off x="5171425" y="5473251"/>
            <a:ext cx="67613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libri "/>
              </a:rPr>
              <a:t>Remember: Online resource lists are a starting</a:t>
            </a:r>
          </a:p>
          <a:p>
            <a:r>
              <a:rPr lang="en-GB" sz="2400" b="1" dirty="0">
                <a:latin typeface="Calibri "/>
              </a:rPr>
              <a:t>                      point. Do not limit yourself!</a:t>
            </a:r>
            <a:endParaRPr lang="en-GB" sz="1800" b="1" dirty="0">
              <a:latin typeface="Calibri 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3571237-A4B3-8622-4C8E-C9488B4DD1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6148" y="2475596"/>
            <a:ext cx="7605358" cy="2997655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C40D4E6E-2E01-92CA-79D4-178F39A01CBA}"/>
              </a:ext>
            </a:extLst>
          </p:cNvPr>
          <p:cNvSpPr/>
          <p:nvPr/>
        </p:nvSpPr>
        <p:spPr>
          <a:xfrm>
            <a:off x="6843007" y="3044915"/>
            <a:ext cx="388190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452578E-ACE5-FF8F-26D7-0CD5B8115179}"/>
              </a:ext>
            </a:extLst>
          </p:cNvPr>
          <p:cNvSpPr txBox="1"/>
          <p:nvPr/>
        </p:nvSpPr>
        <p:spPr>
          <a:xfrm>
            <a:off x="8095206" y="3660203"/>
            <a:ext cx="3278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2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A524F7-8C7B-AE27-3EE3-8CC93EC5C984}"/>
              </a:ext>
            </a:extLst>
          </p:cNvPr>
          <p:cNvSpPr txBox="1"/>
          <p:nvPr/>
        </p:nvSpPr>
        <p:spPr>
          <a:xfrm>
            <a:off x="6909033" y="3044915"/>
            <a:ext cx="3881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515E76D-2F8E-2B38-8A8A-6CBE2FBF83DE}"/>
              </a:ext>
            </a:extLst>
          </p:cNvPr>
          <p:cNvSpPr txBox="1"/>
          <p:nvPr/>
        </p:nvSpPr>
        <p:spPr>
          <a:xfrm>
            <a:off x="10912474" y="4360016"/>
            <a:ext cx="3278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4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89592B1-9286-986A-2FF2-B11594BE91EE}"/>
              </a:ext>
            </a:extLst>
          </p:cNvPr>
          <p:cNvSpPr txBox="1"/>
          <p:nvPr/>
        </p:nvSpPr>
        <p:spPr>
          <a:xfrm>
            <a:off x="10519775" y="3346105"/>
            <a:ext cx="3278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3 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291243F-FD61-7AE1-DAFE-BAD29E7A25C7}"/>
              </a:ext>
            </a:extLst>
          </p:cNvPr>
          <p:cNvSpPr/>
          <p:nvPr/>
        </p:nvSpPr>
        <p:spPr>
          <a:xfrm>
            <a:off x="8088802" y="3641838"/>
            <a:ext cx="334208" cy="337524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75B48E1-3C89-B64B-982C-ACF8DF20923A}"/>
              </a:ext>
            </a:extLst>
          </p:cNvPr>
          <p:cNvSpPr/>
          <p:nvPr/>
        </p:nvSpPr>
        <p:spPr>
          <a:xfrm>
            <a:off x="10912474" y="4360017"/>
            <a:ext cx="264544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2B498845-F2C7-7019-38AC-69847AD85185}"/>
              </a:ext>
            </a:extLst>
          </p:cNvPr>
          <p:cNvSpPr/>
          <p:nvPr/>
        </p:nvSpPr>
        <p:spPr>
          <a:xfrm>
            <a:off x="10502660" y="3357607"/>
            <a:ext cx="267419" cy="259358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CCD9A2-CE98-A89D-6A95-F03C74787AE6}"/>
              </a:ext>
            </a:extLst>
          </p:cNvPr>
          <p:cNvSpPr txBox="1"/>
          <p:nvPr/>
        </p:nvSpPr>
        <p:spPr>
          <a:xfrm>
            <a:off x="377266" y="1422712"/>
            <a:ext cx="117342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/>
                <a:cs typeface="Arial"/>
              </a:rPr>
              <a:t>In </a:t>
            </a:r>
            <a:r>
              <a:rPr lang="en-GB" sz="2400" i="1" dirty="0">
                <a:latin typeface="Calibri"/>
                <a:cs typeface="Arial"/>
              </a:rPr>
              <a:t>Favourites </a:t>
            </a:r>
            <a:r>
              <a:rPr lang="en-GB" sz="2400" dirty="0">
                <a:latin typeface="Calibri"/>
                <a:cs typeface="Arial"/>
              </a:rPr>
              <a:t>(left of screen), you can create and manage your </a:t>
            </a:r>
            <a:r>
              <a:rPr lang="en-GB" sz="2400" dirty="0">
                <a:latin typeface="Calibri "/>
              </a:rPr>
              <a:t>own resource list of favourite items.</a:t>
            </a:r>
            <a:r>
              <a:rPr lang="en-GB" sz="2400" dirty="0">
                <a:latin typeface="Calibri"/>
                <a:cs typeface="Arial"/>
              </a:rPr>
              <a:t> This will make it easier to retrieve resources. It is also useful for saving references.</a:t>
            </a:r>
          </a:p>
          <a:p>
            <a:r>
              <a:rPr lang="en-GB" sz="2400" dirty="0">
                <a:latin typeface="Calibri"/>
                <a:cs typeface="Arial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4065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BE2319-413A-482C-BC65-7A4DEB3FFF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6426" y="1462186"/>
            <a:ext cx="6661574" cy="170004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library provides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free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access to: 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Good quality, up-to-date resources, in your subject area, via multiple formats and good filters.</a:t>
            </a:r>
          </a:p>
          <a:p>
            <a:pPr marL="342900" indent="-342900">
              <a:spcBef>
                <a:spcPts val="0"/>
              </a:spcBef>
              <a:buFont typeface="Arial,Sans-Serif"/>
              <a:buChar char="•"/>
            </a:pPr>
            <a:endParaRPr lang="en-GB" sz="2000" dirty="0"/>
          </a:p>
          <a:p>
            <a:pPr marL="0" indent="0"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BBDF33-34A5-4062-AA9D-9E3393250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26" y="-10510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Why use the library catalogue?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352B41-29AD-9ABC-5F44-1F695CCBC2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7083662" y="1298314"/>
            <a:ext cx="5006648" cy="5006648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3E24D9-892B-F3EC-1356-5748761897C7}"/>
              </a:ext>
            </a:extLst>
          </p:cNvPr>
          <p:cNvSpPr txBox="1"/>
          <p:nvPr/>
        </p:nvSpPr>
        <p:spPr>
          <a:xfrm>
            <a:off x="196426" y="2832142"/>
            <a:ext cx="666157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0"/>
              </a:spcBef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can also: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/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400" dirty="0">
                <a:latin typeface="Calibri"/>
                <a:cs typeface="Calibri"/>
              </a:rPr>
              <a:t>Check your account,</a:t>
            </a:r>
            <a:r>
              <a:rPr lang="en-US" sz="2400" dirty="0">
                <a:latin typeface="Calibri"/>
                <a:cs typeface="Calibri"/>
              </a:rPr>
              <a:t> s</a:t>
            </a:r>
            <a:r>
              <a:rPr lang="en-GB" sz="2400" dirty="0" err="1">
                <a:latin typeface="Calibri"/>
                <a:cs typeface="Calibri"/>
              </a:rPr>
              <a:t>ave</a:t>
            </a:r>
            <a:r>
              <a:rPr lang="en-GB" sz="2400" dirty="0">
                <a:latin typeface="Calibri"/>
                <a:cs typeface="Calibri"/>
              </a:rPr>
              <a:t> and organise favourite resources, find help with referencing - RefWorks</a:t>
            </a:r>
            <a:r>
              <a:rPr lang="en-GB" sz="1800" dirty="0">
                <a:latin typeface="Calibri"/>
                <a:cs typeface="Calibri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3D1FBC-F342-AE04-4360-07E1B955501D}"/>
              </a:ext>
            </a:extLst>
          </p:cNvPr>
          <p:cNvSpPr txBox="1"/>
          <p:nvPr/>
        </p:nvSpPr>
        <p:spPr>
          <a:xfrm>
            <a:off x="196426" y="5064857"/>
            <a:ext cx="666157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b="1" dirty="0">
                <a:latin typeface="Calibri"/>
                <a:cs typeface="Calibri"/>
              </a:rPr>
              <a:t>Finding good quality information which you </a:t>
            </a:r>
            <a:r>
              <a:rPr lang="en-GB" sz="2400" b="1">
                <a:latin typeface="Calibri"/>
                <a:cs typeface="Calibri"/>
              </a:rPr>
              <a:t>can save, </a:t>
            </a:r>
            <a:r>
              <a:rPr lang="en-GB" sz="2400" b="1" dirty="0">
                <a:latin typeface="Calibri"/>
                <a:cs typeface="Calibri"/>
              </a:rPr>
              <a:t>organise and recall when needed</a:t>
            </a:r>
            <a:r>
              <a:rPr lang="en-GB" sz="2400" b="1">
                <a:latin typeface="Calibri"/>
                <a:cs typeface="Calibri"/>
              </a:rPr>
              <a:t>, will save </a:t>
            </a:r>
            <a:r>
              <a:rPr lang="en-GB" sz="2400" b="1" dirty="0">
                <a:latin typeface="Calibri"/>
                <a:cs typeface="Calibri"/>
              </a:rPr>
              <a:t>you time and improve your work.</a:t>
            </a:r>
          </a:p>
        </p:txBody>
      </p:sp>
    </p:spTree>
    <p:extLst>
      <p:ext uri="{BB962C8B-B14F-4D97-AF65-F5344CB8AC3E}">
        <p14:creationId xmlns:p14="http://schemas.microsoft.com/office/powerpoint/2010/main" val="359722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8449" y="1376120"/>
            <a:ext cx="4836428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 "/>
                <a:cs typeface="Arial"/>
              </a:rPr>
              <a:t>Search for information.</a:t>
            </a:r>
            <a:endParaRPr lang="en-US" sz="2400" dirty="0">
              <a:latin typeface="Calibri 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 "/>
                <a:cs typeface="Arial"/>
              </a:rPr>
              <a:t> </a:t>
            </a:r>
            <a:r>
              <a:rPr lang="en-GB" sz="2400" dirty="0">
                <a:latin typeface="Calibri"/>
                <a:ea typeface="+mn-lt"/>
                <a:cs typeface="+mn-lt"/>
              </a:rPr>
              <a:t>Good quality, up-to-date resources in your subject area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 "/>
                <a:cs typeface="Arial"/>
              </a:rPr>
              <a:t>Manage information.</a:t>
            </a:r>
            <a:endParaRPr lang="en-GB" sz="2400" dirty="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 "/>
                <a:cs typeface="Arial"/>
              </a:rPr>
              <a:t>Save and organise favourite items.</a:t>
            </a:r>
            <a:endParaRPr lang="en-US" sz="2400" dirty="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 "/>
                <a:ea typeface="+mn-lt"/>
                <a:cs typeface="Arial"/>
              </a:rPr>
              <a:t>Save queries and set alerts.</a:t>
            </a:r>
            <a:endParaRPr lang="en-GB" sz="2400" dirty="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 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Calibri "/>
                <a:ea typeface="+mn-lt"/>
                <a:cs typeface="Arial"/>
              </a:rPr>
              <a:t>You can also access ...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cs typeface="Calibri"/>
              </a:rPr>
              <a:t>Research Assistant.</a:t>
            </a:r>
            <a:endParaRPr lang="en-GB" sz="2400" b="1" dirty="0">
              <a:latin typeface="Calibri "/>
              <a:ea typeface="+mn-lt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cs typeface="Arial"/>
              </a:rPr>
              <a:t>Browse </a:t>
            </a:r>
            <a:r>
              <a:rPr lang="en-GB" sz="2400" dirty="0" err="1">
                <a:latin typeface="Calibri "/>
                <a:cs typeface="Arial"/>
              </a:rPr>
              <a:t>eJournals</a:t>
            </a:r>
            <a:r>
              <a:rPr lang="en-GB" sz="2400" dirty="0">
                <a:latin typeface="Calibri "/>
                <a:cs typeface="Arial"/>
              </a:rPr>
              <a:t>.         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ea typeface="+mn-lt"/>
                <a:cs typeface="Calibri"/>
              </a:rPr>
              <a:t>Database Search.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cs typeface="Calibri"/>
              </a:rPr>
              <a:t>Need More?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449" y="0"/>
            <a:ext cx="5396160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Library catalogue search.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7148946" y="5457662"/>
            <a:ext cx="535131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Arial"/>
                <a:hlinkClick r:id="rId3"/>
              </a:rPr>
              <a:t>Library Catalogue</a:t>
            </a:r>
            <a:endParaRPr lang="en-GB" sz="2000" dirty="0">
              <a:latin typeface="Calibri"/>
              <a:cs typeface="Arial"/>
            </a:endParaRPr>
          </a:p>
          <a:p>
            <a:r>
              <a:rPr lang="en-GB" sz="2000" dirty="0">
                <a:latin typeface="Calibri"/>
                <a:cs typeface="Arial"/>
                <a:hlinkClick r:id="rId4"/>
              </a:rPr>
              <a:t>Infoskills Section – Introduction to Searching</a:t>
            </a:r>
            <a:endParaRPr lang="en-GB" sz="2000" dirty="0">
              <a:latin typeface="Calibri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48FC15-82BE-C913-B996-0B222AF497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4877" y="1837076"/>
            <a:ext cx="7047122" cy="3495312"/>
          </a:xfrm>
          <a:prstGeom prst="rect">
            <a:avLst/>
          </a:prstGeom>
        </p:spPr>
      </p:pic>
      <p:pic>
        <p:nvPicPr>
          <p:cNvPr id="6" name="Picture 5" descr="Charm Chicken">
            <a:extLst>
              <a:ext uri="{FF2B5EF4-FFF2-40B4-BE49-F238E27FC236}">
                <a16:creationId xmlns:a16="http://schemas.microsoft.com/office/drawing/2014/main" id="{B9EC588F-1174-D888-29CC-FA52CA4CBAA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0876" y="3803073"/>
            <a:ext cx="2656044" cy="2656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5C564D30-3CF6-F871-E8C4-6E08036170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3956" y="1450730"/>
            <a:ext cx="8054368" cy="46357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526499-7B83-B789-26E7-7CAF2872F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081" y="0"/>
            <a:ext cx="10795518" cy="1003916"/>
          </a:xfrm>
        </p:spPr>
        <p:txBody>
          <a:bodyPr/>
          <a:lstStyle/>
          <a:p>
            <a:r>
              <a:rPr lang="en-GB" dirty="0">
                <a:latin typeface="Calibri "/>
              </a:rPr>
              <a:t>Library catalogue search.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6571D-D49D-445B-6EBF-AD8DF2F6D05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2912" y="1490255"/>
            <a:ext cx="3724288" cy="4831414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Sign-in and library account.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Additional functionality.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Search box.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Refine search.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Number of results.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Save query / set alert.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Filter results.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Save and manage information.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Bibliographic details.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Calibri "/>
              </a:rPr>
              <a:t>Location.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77A11F-2B13-7645-E33D-6426CC1BF20B}"/>
              </a:ext>
            </a:extLst>
          </p:cNvPr>
          <p:cNvSpPr txBox="1"/>
          <p:nvPr/>
        </p:nvSpPr>
        <p:spPr>
          <a:xfrm>
            <a:off x="11634707" y="1312230"/>
            <a:ext cx="3143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32D23E0-401D-E685-035F-C129908E1512}"/>
              </a:ext>
            </a:extLst>
          </p:cNvPr>
          <p:cNvSpPr txBox="1"/>
          <p:nvPr/>
        </p:nvSpPr>
        <p:spPr>
          <a:xfrm>
            <a:off x="6392316" y="1885204"/>
            <a:ext cx="3743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D66D07-924E-82E5-4B92-98EDDF791A42}"/>
              </a:ext>
            </a:extLst>
          </p:cNvPr>
          <p:cNvSpPr txBox="1"/>
          <p:nvPr/>
        </p:nvSpPr>
        <p:spPr>
          <a:xfrm>
            <a:off x="5271232" y="2161497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4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1154324-5F3B-C57B-4C8C-BAA13254E5A9}"/>
              </a:ext>
            </a:extLst>
          </p:cNvPr>
          <p:cNvSpPr txBox="1"/>
          <p:nvPr/>
        </p:nvSpPr>
        <p:spPr>
          <a:xfrm>
            <a:off x="6433538" y="2596677"/>
            <a:ext cx="37439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5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217449-12ED-E98F-C414-DA52F4AE1894}"/>
              </a:ext>
            </a:extLst>
          </p:cNvPr>
          <p:cNvSpPr txBox="1"/>
          <p:nvPr/>
        </p:nvSpPr>
        <p:spPr>
          <a:xfrm>
            <a:off x="7032069" y="2596677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6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8374B3C-56DA-8EE9-47A7-A6EFBEDA3BEC}"/>
              </a:ext>
            </a:extLst>
          </p:cNvPr>
          <p:cNvSpPr txBox="1"/>
          <p:nvPr/>
        </p:nvSpPr>
        <p:spPr>
          <a:xfrm>
            <a:off x="7105658" y="4425421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9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58B396-6808-917C-4E9E-82FC685070DC}"/>
              </a:ext>
            </a:extLst>
          </p:cNvPr>
          <p:cNvSpPr txBox="1"/>
          <p:nvPr/>
        </p:nvSpPr>
        <p:spPr>
          <a:xfrm>
            <a:off x="9859239" y="3491611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8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DC643C-F938-018D-F56B-C39B8D0F113D}"/>
              </a:ext>
            </a:extLst>
          </p:cNvPr>
          <p:cNvSpPr txBox="1"/>
          <p:nvPr/>
        </p:nvSpPr>
        <p:spPr>
          <a:xfrm>
            <a:off x="4861776" y="3352046"/>
            <a:ext cx="3179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7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370308E-FD5A-97AB-53F1-E37ECC8F6744}"/>
              </a:ext>
            </a:extLst>
          </p:cNvPr>
          <p:cNvSpPr txBox="1"/>
          <p:nvPr/>
        </p:nvSpPr>
        <p:spPr>
          <a:xfrm>
            <a:off x="6795691" y="5010734"/>
            <a:ext cx="38686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10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7806C2C-D559-EA59-9704-60F8F85B38DD}"/>
              </a:ext>
            </a:extLst>
          </p:cNvPr>
          <p:cNvSpPr/>
          <p:nvPr/>
        </p:nvSpPr>
        <p:spPr>
          <a:xfrm>
            <a:off x="7073833" y="4425421"/>
            <a:ext cx="303331" cy="27700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1E1753-2791-4A9E-7F43-B4FB5AE5574C}"/>
              </a:ext>
            </a:extLst>
          </p:cNvPr>
          <p:cNvSpPr/>
          <p:nvPr/>
        </p:nvSpPr>
        <p:spPr>
          <a:xfrm>
            <a:off x="9859239" y="3491611"/>
            <a:ext cx="245985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1166DA5-31D8-1693-CAF6-F76059C8C698}"/>
              </a:ext>
            </a:extLst>
          </p:cNvPr>
          <p:cNvSpPr/>
          <p:nvPr/>
        </p:nvSpPr>
        <p:spPr>
          <a:xfrm>
            <a:off x="4861776" y="3352046"/>
            <a:ext cx="249101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5AFC861-6153-93A1-D874-4460DD3C81FD}"/>
              </a:ext>
            </a:extLst>
          </p:cNvPr>
          <p:cNvSpPr/>
          <p:nvPr/>
        </p:nvSpPr>
        <p:spPr>
          <a:xfrm>
            <a:off x="7034455" y="2637101"/>
            <a:ext cx="264634" cy="22929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3C28FE8-EB70-DB39-9C2C-F34F0507BC70}"/>
              </a:ext>
            </a:extLst>
          </p:cNvPr>
          <p:cNvSpPr/>
          <p:nvPr/>
        </p:nvSpPr>
        <p:spPr>
          <a:xfrm>
            <a:off x="6433538" y="2637101"/>
            <a:ext cx="270515" cy="229293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D5FFBD23-AFC7-AA85-8EFD-03AD9DC9EF96}"/>
              </a:ext>
            </a:extLst>
          </p:cNvPr>
          <p:cNvSpPr/>
          <p:nvPr/>
        </p:nvSpPr>
        <p:spPr>
          <a:xfrm>
            <a:off x="5271232" y="2161498"/>
            <a:ext cx="285506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B6EBF4A-25B6-1E8C-B047-C3A5AC808630}"/>
              </a:ext>
            </a:extLst>
          </p:cNvPr>
          <p:cNvSpPr/>
          <p:nvPr/>
        </p:nvSpPr>
        <p:spPr>
          <a:xfrm>
            <a:off x="6421072" y="1887904"/>
            <a:ext cx="261082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8C8ADFCD-6D65-0CB4-B533-00E8919B085D}"/>
              </a:ext>
            </a:extLst>
          </p:cNvPr>
          <p:cNvSpPr/>
          <p:nvPr/>
        </p:nvSpPr>
        <p:spPr>
          <a:xfrm>
            <a:off x="6779911" y="5018016"/>
            <a:ext cx="386861" cy="27700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BF194C1-06D6-63AA-CEFE-6CC0CB1BF598}"/>
              </a:ext>
            </a:extLst>
          </p:cNvPr>
          <p:cNvSpPr/>
          <p:nvPr/>
        </p:nvSpPr>
        <p:spPr>
          <a:xfrm>
            <a:off x="11634706" y="1312230"/>
            <a:ext cx="314381" cy="25228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1E022-64A8-10CE-D6A4-BC0F50A2507B}"/>
              </a:ext>
            </a:extLst>
          </p:cNvPr>
          <p:cNvSpPr txBox="1"/>
          <p:nvPr/>
        </p:nvSpPr>
        <p:spPr>
          <a:xfrm>
            <a:off x="6227643" y="1328801"/>
            <a:ext cx="2723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  <a:latin typeface="Calibri "/>
              </a:rPr>
              <a:t>2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45967AA8-EE6E-263B-8DF0-C6C062D3D1EA}"/>
              </a:ext>
            </a:extLst>
          </p:cNvPr>
          <p:cNvSpPr/>
          <p:nvPr/>
        </p:nvSpPr>
        <p:spPr>
          <a:xfrm>
            <a:off x="6247286" y="1328802"/>
            <a:ext cx="252723" cy="276999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6025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21" y="19581"/>
            <a:ext cx="12406867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Online support: Academic and Infoskills programme.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F52D-DF67-FA9E-A80F-14688FAA308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0226" y="1397785"/>
            <a:ext cx="11574458" cy="7603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Designed to help you develop your academic and information skills. The online curriculum covers a wide range of topics. Follow our structured programme or just drop in …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DD2C467-CC7E-F933-76B6-A48EBD6574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821" y="3314146"/>
            <a:ext cx="2356621" cy="299971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64551213-EC67-6C1D-58EF-D21C981D9AF1}"/>
              </a:ext>
            </a:extLst>
          </p:cNvPr>
          <p:cNvSpPr/>
          <p:nvPr/>
        </p:nvSpPr>
        <p:spPr>
          <a:xfrm>
            <a:off x="214732" y="5509187"/>
            <a:ext cx="344089" cy="322622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C70641-87CC-C5F7-482E-D105A4468AEE}"/>
              </a:ext>
            </a:extLst>
          </p:cNvPr>
          <p:cNvSpPr txBox="1"/>
          <p:nvPr/>
        </p:nvSpPr>
        <p:spPr>
          <a:xfrm>
            <a:off x="460226" y="2369426"/>
            <a:ext cx="28336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Via Moodle.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938E66-5C2B-A997-C3FC-E0D4927E957B}"/>
              </a:ext>
            </a:extLst>
          </p:cNvPr>
          <p:cNvSpPr txBox="1"/>
          <p:nvPr/>
        </p:nvSpPr>
        <p:spPr>
          <a:xfrm>
            <a:off x="6510978" y="2393361"/>
            <a:ext cx="52978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Via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Library Web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ages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6C03388-E96E-3674-2277-92AB113076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821" y="2800048"/>
            <a:ext cx="5255344" cy="785240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6F4737C4-35B9-0D56-52AF-ACA43C4AAE8B}"/>
              </a:ext>
            </a:extLst>
          </p:cNvPr>
          <p:cNvSpPr/>
          <p:nvPr/>
        </p:nvSpPr>
        <p:spPr>
          <a:xfrm>
            <a:off x="4442527" y="3289152"/>
            <a:ext cx="285338" cy="320136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8FA892-D7BB-49E4-8F72-E41A852A30A9}"/>
              </a:ext>
            </a:extLst>
          </p:cNvPr>
          <p:cNvSpPr txBox="1"/>
          <p:nvPr/>
        </p:nvSpPr>
        <p:spPr>
          <a:xfrm>
            <a:off x="3259531" y="4120499"/>
            <a:ext cx="255463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</a:rPr>
              <a:t>You may have to self-enrol the first time you access the module.</a:t>
            </a:r>
          </a:p>
        </p:txBody>
      </p:sp>
      <p:pic>
        <p:nvPicPr>
          <p:cNvPr id="11" name="Picture 10" descr="Well Done Chicken">
            <a:extLst>
              <a:ext uri="{FF2B5EF4-FFF2-40B4-BE49-F238E27FC236}">
                <a16:creationId xmlns:a16="http://schemas.microsoft.com/office/drawing/2014/main" id="{F4D98D07-EE1A-EDE3-37C3-24D123E1B1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9178" y="1654710"/>
            <a:ext cx="1340927" cy="134092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5ABCED1-87AF-64CA-CFAD-C518141C91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978" y="2872338"/>
            <a:ext cx="3015226" cy="280103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88D3169-8C12-EB3A-4438-039A9114EA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44576" y="2863332"/>
            <a:ext cx="2390108" cy="27843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2BDC958-26E6-F6FF-7559-75A71191FA4F}"/>
              </a:ext>
            </a:extLst>
          </p:cNvPr>
          <p:cNvSpPr/>
          <p:nvPr/>
        </p:nvSpPr>
        <p:spPr>
          <a:xfrm flipV="1">
            <a:off x="6681173" y="5281076"/>
            <a:ext cx="375529" cy="338554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5F8E3C9-93AA-5718-80BC-8B80745985F7}"/>
              </a:ext>
            </a:extLst>
          </p:cNvPr>
          <p:cNvSpPr/>
          <p:nvPr/>
        </p:nvSpPr>
        <p:spPr>
          <a:xfrm>
            <a:off x="9409702" y="4613947"/>
            <a:ext cx="387864" cy="400110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574AD5-F0DD-197E-4D6E-B9DF13BCCCFD}"/>
              </a:ext>
            </a:extLst>
          </p:cNvPr>
          <p:cNvSpPr txBox="1"/>
          <p:nvPr/>
        </p:nvSpPr>
        <p:spPr>
          <a:xfrm>
            <a:off x="9286857" y="5831809"/>
            <a:ext cx="63280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Academic and Infoskills. 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F0FE2B-DEBD-B73D-AD3A-D26B91854564}"/>
              </a:ext>
            </a:extLst>
          </p:cNvPr>
          <p:cNvSpPr txBox="1"/>
          <p:nvPr/>
        </p:nvSpPr>
        <p:spPr>
          <a:xfrm>
            <a:off x="4442527" y="3289152"/>
            <a:ext cx="28533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200" b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60B5150-6B05-2F8A-E418-3C299EA935B2}"/>
              </a:ext>
            </a:extLst>
          </p:cNvPr>
          <p:cNvSpPr txBox="1"/>
          <p:nvPr/>
        </p:nvSpPr>
        <p:spPr>
          <a:xfrm>
            <a:off x="6740359" y="5321715"/>
            <a:ext cx="3755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200" b="1" dirty="0">
                <a:solidFill>
                  <a:srgbClr val="C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E01585E-CF4A-3499-546B-AF2326CCEB90}"/>
              </a:ext>
            </a:extLst>
          </p:cNvPr>
          <p:cNvSpPr txBox="1"/>
          <p:nvPr/>
        </p:nvSpPr>
        <p:spPr>
          <a:xfrm>
            <a:off x="273863" y="5509186"/>
            <a:ext cx="3083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</a:rPr>
              <a:t>2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6395D86-4899-0A7C-C405-680D666F991F}"/>
              </a:ext>
            </a:extLst>
          </p:cNvPr>
          <p:cNvSpPr txBox="1"/>
          <p:nvPr/>
        </p:nvSpPr>
        <p:spPr>
          <a:xfrm>
            <a:off x="9492773" y="4664705"/>
            <a:ext cx="27136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solidFill>
                  <a:srgbClr val="C0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4243954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FE72B-AAF3-A24F-E11D-D0966F3C8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923" y="0"/>
            <a:ext cx="9871471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Interactive unit: Searching for information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0ACEC73-2121-60C6-28FF-165BDB953F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311" y="4227239"/>
            <a:ext cx="4744531" cy="203866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B56C4FD-1D06-394D-E137-5CA2A296C5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310" y="2241310"/>
            <a:ext cx="4744531" cy="205168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CD1DAC1-AC82-BC26-7B94-D2413A595F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2311" y="1337590"/>
            <a:ext cx="4744531" cy="90372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9F51FC6-5641-15B7-D138-D980EE8862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6389" y="1690206"/>
            <a:ext cx="6126769" cy="34775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95F5F7-EE3B-B9F6-8E63-939BA7631A3F}"/>
              </a:ext>
            </a:extLst>
          </p:cNvPr>
          <p:cNvSpPr txBox="1"/>
          <p:nvPr/>
        </p:nvSpPr>
        <p:spPr>
          <a:xfrm>
            <a:off x="5746389" y="5351386"/>
            <a:ext cx="636576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dirty="0">
                <a:latin typeface="Calibri" panose="020F0502020204030204" pitchFamily="34" charset="0"/>
                <a:cs typeface="Calibri" panose="020F0502020204030204" pitchFamily="34" charset="0"/>
              </a:rPr>
              <a:t>Work your way through the units in your own time, at your own pace, and return as necessary.</a:t>
            </a:r>
          </a:p>
        </p:txBody>
      </p:sp>
    </p:spTree>
    <p:extLst>
      <p:ext uri="{BB962C8B-B14F-4D97-AF65-F5344CB8AC3E}">
        <p14:creationId xmlns:p14="http://schemas.microsoft.com/office/powerpoint/2010/main" val="3392472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964A1-CCCF-9204-4C8C-154AF8FB1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213" y="135082"/>
            <a:ext cx="7040512" cy="848052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Your turn ….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A9FF70-CEB3-1487-9AC9-88CFFEE0F67C}"/>
              </a:ext>
            </a:extLst>
          </p:cNvPr>
          <p:cNvSpPr txBox="1"/>
          <p:nvPr/>
        </p:nvSpPr>
        <p:spPr>
          <a:xfrm>
            <a:off x="294459" y="3166778"/>
            <a:ext cx="444760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2. Go to the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catalogue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Search for a topic of your choice.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Refine your search to peer reviewed journal articles written since 2020.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Save 3 items to your Favourites. Retrieve them.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16CDCB-0B4D-26A8-CA4F-F2BA0E1A75BE}"/>
              </a:ext>
            </a:extLst>
          </p:cNvPr>
          <p:cNvSpPr txBox="1"/>
          <p:nvPr/>
        </p:nvSpPr>
        <p:spPr>
          <a:xfrm>
            <a:off x="5189254" y="5638195"/>
            <a:ext cx="659852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libri "/>
              </a:rPr>
              <a:t>Remember: login to your university account!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68B912-09D7-C675-FC1D-19B012CAF451}"/>
              </a:ext>
            </a:extLst>
          </p:cNvPr>
          <p:cNvSpPr txBox="1"/>
          <p:nvPr/>
        </p:nvSpPr>
        <p:spPr>
          <a:xfrm>
            <a:off x="251492" y="1478941"/>
            <a:ext cx="444760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Make sure you can access your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online resource lists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and the online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Academic and Infoskills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programme.</a:t>
            </a:r>
          </a:p>
          <a:p>
            <a:pPr marL="514350" indent="-514350">
              <a:buAutoNum type="arabicPeriod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AutoNum type="arabicPeriod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A7E17B-E744-24E9-CEBF-A667651FD5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5031" y="1705141"/>
            <a:ext cx="7406969" cy="3622588"/>
          </a:xfrm>
          <a:prstGeom prst="rect">
            <a:avLst/>
          </a:prstGeom>
        </p:spPr>
      </p:pic>
      <p:pic>
        <p:nvPicPr>
          <p:cNvPr id="7" name="Picture 6" descr="Watching You Chicken">
            <a:extLst>
              <a:ext uri="{FF2B5EF4-FFF2-40B4-BE49-F238E27FC236}">
                <a16:creationId xmlns:a16="http://schemas.microsoft.com/office/drawing/2014/main" id="{F35D70DE-0DCA-35A0-59A8-D806AA2155D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9245" y="-178601"/>
            <a:ext cx="1629849" cy="1629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259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8394223" cy="1003916"/>
          </a:xfrm>
        </p:spPr>
        <p:txBody>
          <a:bodyPr>
            <a:normAutofit fontScale="90000"/>
          </a:bodyPr>
          <a:lstStyle/>
          <a:p>
            <a:r>
              <a:rPr lang="en-US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also provide digital support.</a:t>
            </a:r>
            <a:br>
              <a:rPr lang="en-US" dirty="0"/>
            </a:br>
            <a:endParaRPr lang="en-US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2121433"/>
            <a:ext cx="4536395" cy="432318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en-GB" sz="25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Explore to find: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collection of tools and resources to help you develop your digital skills. </a:t>
            </a:r>
          </a:p>
          <a:p>
            <a:pPr marL="0" indent="0">
              <a:buNone/>
            </a:pPr>
            <a:endParaRPr lang="en-GB" sz="2500" dirty="0">
              <a:solidFill>
                <a:srgbClr val="4A4A4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institute has a </a:t>
            </a:r>
            <a:r>
              <a:rPr lang="en-GB" sz="25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Advisor.</a:t>
            </a: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IEH advisor is Gwennan Couch.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991503-AA45-971E-018F-D21B1FB73BB9}"/>
              </a:ext>
            </a:extLst>
          </p:cNvPr>
          <p:cNvSpPr txBox="1"/>
          <p:nvPr/>
        </p:nvSpPr>
        <p:spPr>
          <a:xfrm>
            <a:off x="228600" y="1502832"/>
            <a:ext cx="1173480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5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DigiCentre</a:t>
            </a:r>
            <a:r>
              <a:rPr lang="en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a one-stop shop for all the digital skills needs of both staff and students.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E184A-F8E7-3F6F-3CD2-9099ED2AD7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117" y="2121433"/>
            <a:ext cx="7177283" cy="3820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8224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300" y="58563"/>
            <a:ext cx="5888700" cy="1003916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Help is always available.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6552554" y="1492688"/>
            <a:ext cx="563944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cs typeface="Calibri"/>
              </a:rPr>
              <a:t>Search and subject related help: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/>
                <a:cs typeface="Calibri"/>
              </a:rPr>
              <a:t>Alison Evans </a:t>
            </a:r>
            <a:r>
              <a:rPr lang="en-GB" sz="2400" dirty="0">
                <a:latin typeface="Calibri"/>
                <a:cs typeface="Calibri"/>
              </a:rPr>
              <a:t>Academic Liaison Librarian.</a:t>
            </a:r>
            <a:endParaRPr lang="en-GB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     </a:t>
            </a:r>
            <a:r>
              <a:rPr lang="en-GB" sz="2400" dirty="0">
                <a:latin typeface="Calibri"/>
                <a:cs typeface="Calibri"/>
                <a:hlinkClick r:id="rId3"/>
              </a:rPr>
              <a:t>alison.evans@uwtsd.ac.uk</a:t>
            </a:r>
            <a:r>
              <a:rPr lang="en-GB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t="2453" b="2453"/>
          <a:stretch/>
        </p:blipFill>
        <p:spPr>
          <a:xfrm>
            <a:off x="0" y="1760790"/>
            <a:ext cx="6299628" cy="4034731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02010" y="5420329"/>
            <a:ext cx="998746" cy="7503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D94424-1AF3-76C8-CD65-037212E675EB}"/>
              </a:ext>
            </a:extLst>
          </p:cNvPr>
          <p:cNvSpPr txBox="1"/>
          <p:nvPr/>
        </p:nvSpPr>
        <p:spPr>
          <a:xfrm>
            <a:off x="6552554" y="2941166"/>
            <a:ext cx="50307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queries: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/>
                <a:ea typeface="+mn-lt"/>
                <a:cs typeface="Calibri"/>
              </a:rPr>
              <a:t>Gwen Couch</a:t>
            </a:r>
            <a:r>
              <a:rPr lang="en-GB" sz="2400" dirty="0">
                <a:latin typeface="Calibri"/>
                <a:ea typeface="+mn-lt"/>
                <a:cs typeface="Calibri"/>
              </a:rPr>
              <a:t> Digital Skills Advisor.</a:t>
            </a:r>
          </a:p>
          <a:p>
            <a:r>
              <a:rPr lang="en-GB" sz="2400" dirty="0">
                <a:latin typeface="Calibri"/>
                <a:ea typeface="+mn-lt"/>
                <a:cs typeface="Calibri"/>
              </a:rPr>
              <a:t>     </a:t>
            </a:r>
            <a:r>
              <a:rPr lang="en-GB" sz="2400" dirty="0">
                <a:latin typeface="Calibri"/>
                <a:ea typeface="+mn-lt"/>
                <a:cs typeface="Calibri"/>
                <a:hlinkClick r:id="rId6"/>
              </a:rPr>
              <a:t>g.couch@uwtsd.ac.uk</a:t>
            </a:r>
            <a:endParaRPr lang="en-GB" sz="2400" dirty="0">
              <a:latin typeface="Calibri"/>
              <a:ea typeface="+mn-lt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FAF4D7-57EE-E306-E18B-B9E5B4B991AA}"/>
              </a:ext>
            </a:extLst>
          </p:cNvPr>
          <p:cNvSpPr txBox="1"/>
          <p:nvPr/>
        </p:nvSpPr>
        <p:spPr>
          <a:xfrm>
            <a:off x="6552554" y="5332291"/>
            <a:ext cx="36717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General library help or chat: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Library@uwtsd.ac.uk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18034-05A9-64C6-8FCB-EE59024C356F}"/>
              </a:ext>
            </a:extLst>
          </p:cNvPr>
          <p:cNvSpPr txBox="1"/>
          <p:nvPr/>
        </p:nvSpPr>
        <p:spPr>
          <a:xfrm>
            <a:off x="6552554" y="4312333"/>
            <a:ext cx="477847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Online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infoskills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programme: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Academic and Infoskills. 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7" name="Picture 6" descr="Thumbs Up Chicken">
            <a:extLst>
              <a:ext uri="{FF2B5EF4-FFF2-40B4-BE49-F238E27FC236}">
                <a16:creationId xmlns:a16="http://schemas.microsoft.com/office/drawing/2014/main" id="{92F7F6A8-0B44-1AF4-8EDE-47FA24B45EC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814" y="4717472"/>
            <a:ext cx="1565765" cy="1565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07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3F46DF74-23C4-84D7-EFD0-198896278F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634004" cy="1046857"/>
          </a:xfrm>
        </p:spPr>
        <p:txBody>
          <a:bodyPr>
            <a:noAutofit/>
          </a:bodyPr>
          <a:lstStyle/>
          <a:p>
            <a:r>
              <a:rPr lang="en-GB" dirty="0"/>
              <a:t>If you have a couple of minutes, please scan the QR code and complete the feedback form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E362224-B3DA-FDAA-52C3-265526D22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6490" y="1203600"/>
            <a:ext cx="5714999" cy="2225400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Students 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We would be happy if you told us how we did ...</a:t>
            </a:r>
          </a:p>
        </p:txBody>
      </p:sp>
    </p:spTree>
    <p:extLst>
      <p:ext uri="{BB962C8B-B14F-4D97-AF65-F5344CB8AC3E}">
        <p14:creationId xmlns:p14="http://schemas.microsoft.com/office/powerpoint/2010/main" val="2211475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B775386-F393-4C47-AFE5-F8DFDDEF68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http://purl.org/dc/elements/1.1/"/>
    <ds:schemaRef ds:uri="61b8a593-e33f-405c-9ec9-a885dee76581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www.w3.org/XML/1998/namespace"/>
    <ds:schemaRef ds:uri="316f2420-4a0a-4c49-8a81-53a9bcc36554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2226</TotalTime>
  <Words>1114</Words>
  <Application>Microsoft Office PowerPoint</Application>
  <PresentationFormat>Widescreen</PresentationFormat>
  <Paragraphs>206</Paragraphs>
  <Slides>21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Arial,Sans-Serif</vt:lpstr>
      <vt:lpstr>Calibri </vt:lpstr>
      <vt:lpstr>Arial</vt:lpstr>
      <vt:lpstr>Calibri</vt:lpstr>
      <vt:lpstr>Calibri Light</vt:lpstr>
      <vt:lpstr>Lucida Sans</vt:lpstr>
      <vt:lpstr>Wingdings</vt:lpstr>
      <vt:lpstr>Office Theme</vt:lpstr>
      <vt:lpstr>Finding and using information: an introduction. </vt:lpstr>
      <vt:lpstr>The aims of today's session.</vt:lpstr>
      <vt:lpstr>PowerPoint Presentation</vt:lpstr>
      <vt:lpstr>Evaluate all information critically. </vt:lpstr>
      <vt:lpstr>Where to begin searching for academic information.</vt:lpstr>
      <vt:lpstr>Library resources.</vt:lpstr>
      <vt:lpstr>From the library web pages you can …</vt:lpstr>
      <vt:lpstr>Getting started.</vt:lpstr>
      <vt:lpstr> What are online resource lists?</vt:lpstr>
      <vt:lpstr>Why use an online resource list?</vt:lpstr>
      <vt:lpstr>Online resource lists: maintain your own Lists.</vt:lpstr>
      <vt:lpstr>Create and manage your favourite information.</vt:lpstr>
      <vt:lpstr>Why use the library catalogue?</vt:lpstr>
      <vt:lpstr>Library catalogue search.</vt:lpstr>
      <vt:lpstr>Library catalogue search.</vt:lpstr>
      <vt:lpstr>Online support: Academic and Infoskills programme.</vt:lpstr>
      <vt:lpstr>Interactive unit: Searching for information</vt:lpstr>
      <vt:lpstr>Your turn ….</vt:lpstr>
      <vt:lpstr>We also provide digital support. </vt:lpstr>
      <vt:lpstr>Help is always available.</vt:lpstr>
      <vt:lpstr>Students  We would be happy if you told us how we did 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Alison Evans (Lib)</cp:lastModifiedBy>
  <cp:revision>2</cp:revision>
  <dcterms:created xsi:type="dcterms:W3CDTF">2024-01-22T14:34:05Z</dcterms:created>
  <dcterms:modified xsi:type="dcterms:W3CDTF">2025-10-15T14:06:21Z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