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1"/>
  </p:notesMasterIdLst>
  <p:sldIdLst>
    <p:sldId id="256" r:id="rId2"/>
    <p:sldId id="272" r:id="rId3"/>
    <p:sldId id="333" r:id="rId4"/>
    <p:sldId id="264" r:id="rId5"/>
    <p:sldId id="263" r:id="rId6"/>
    <p:sldId id="262" r:id="rId7"/>
    <p:sldId id="270" r:id="rId8"/>
    <p:sldId id="269" r:id="rId9"/>
    <p:sldId id="334" r:id="rId10"/>
    <p:sldId id="335" r:id="rId11"/>
    <p:sldId id="336" r:id="rId12"/>
    <p:sldId id="337" r:id="rId13"/>
    <p:sldId id="338" r:id="rId14"/>
    <p:sldId id="339" r:id="rId15"/>
    <p:sldId id="273" r:id="rId16"/>
    <p:sldId id="274" r:id="rId17"/>
    <p:sldId id="275" r:id="rId18"/>
    <p:sldId id="276" r:id="rId19"/>
    <p:sldId id="277"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4" r:id="rId35"/>
    <p:sldId id="295" r:id="rId36"/>
    <p:sldId id="296" r:id="rId37"/>
    <p:sldId id="325" r:id="rId38"/>
    <p:sldId id="297" r:id="rId39"/>
    <p:sldId id="329" r:id="rId40"/>
    <p:sldId id="278" r:id="rId41"/>
    <p:sldId id="330" r:id="rId42"/>
    <p:sldId id="293" r:id="rId43"/>
    <p:sldId id="299" r:id="rId44"/>
    <p:sldId id="300" r:id="rId45"/>
    <p:sldId id="322" r:id="rId46"/>
    <p:sldId id="301" r:id="rId47"/>
    <p:sldId id="302" r:id="rId48"/>
    <p:sldId id="303" r:id="rId49"/>
    <p:sldId id="304" r:id="rId50"/>
    <p:sldId id="306" r:id="rId51"/>
    <p:sldId id="307" r:id="rId52"/>
    <p:sldId id="308" r:id="rId53"/>
    <p:sldId id="331" r:id="rId54"/>
    <p:sldId id="332" r:id="rId55"/>
    <p:sldId id="323" r:id="rId56"/>
    <p:sldId id="309" r:id="rId57"/>
    <p:sldId id="310" r:id="rId58"/>
    <p:sldId id="311" r:id="rId59"/>
    <p:sldId id="312" r:id="rId60"/>
    <p:sldId id="313" r:id="rId61"/>
    <p:sldId id="314" r:id="rId62"/>
    <p:sldId id="315" r:id="rId63"/>
    <p:sldId id="316" r:id="rId64"/>
    <p:sldId id="317" r:id="rId65"/>
    <p:sldId id="318" r:id="rId66"/>
    <p:sldId id="319" r:id="rId67"/>
    <p:sldId id="324" r:id="rId68"/>
    <p:sldId id="320" r:id="rId69"/>
    <p:sldId id="340"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59555C-C527-FF8D-ABB9-D51A09FFA109}" v="3" dt="2024-10-14T07:16:35.538"/>
    <p1510:client id="{3956ABB0-F7D6-6461-EC78-372AC80C5367}" v="99" dt="2024-10-15T07:20:52.847"/>
    <p1510:client id="{CACB457C-CA0D-A956-7989-0DAB70DFBEAF}" v="3" dt="2024-10-15T08:54:51.4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notesMaster" Target="notesMasters/notesMaster1.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BDDE6D99-6E4B-1D14-A521-DE5BE675A853}"/>
    <pc:docChg chg="modSld">
      <pc:chgData name="" userId="" providerId="" clId="Web-{BDDE6D99-6E4B-1D14-A521-DE5BE675A853}" dt="2024-07-08T13:39:47.565" v="10" actId="20577"/>
      <pc:docMkLst>
        <pc:docMk/>
      </pc:docMkLst>
      <pc:sldChg chg="modSp">
        <pc:chgData name="" userId="" providerId="" clId="Web-{BDDE6D99-6E4B-1D14-A521-DE5BE675A853}" dt="2024-07-08T13:39:47.565" v="10" actId="20577"/>
        <pc:sldMkLst>
          <pc:docMk/>
          <pc:sldMk cId="109857222" sldId="256"/>
        </pc:sldMkLst>
        <pc:spChg chg="mod">
          <ac:chgData name="" userId="" providerId="" clId="Web-{BDDE6D99-6E4B-1D14-A521-DE5BE675A853}" dt="2024-07-08T13:39:47.565" v="10" actId="20577"/>
          <ac:spMkLst>
            <pc:docMk/>
            <pc:sldMk cId="109857222" sldId="256"/>
            <ac:spMk id="2" creationId="{00000000-0000-0000-0000-000000000000}"/>
          </ac:spMkLst>
        </pc:spChg>
      </pc:sldChg>
    </pc:docChg>
  </pc:docChgLst>
  <pc:docChgLst>
    <pc:chgData name="Sadie France" userId="S::s.france@uwtsd.ac.uk::b7d6a976-0449-421d-8e4f-ccb524b7ca6e" providerId="AD" clId="Web-{0707F180-A2AE-501F-0944-E97978573AF5}"/>
    <pc:docChg chg="addSld delSld modSld">
      <pc:chgData name="Sadie France" userId="S::s.france@uwtsd.ac.uk::b7d6a976-0449-421d-8e4f-ccb524b7ca6e" providerId="AD" clId="Web-{0707F180-A2AE-501F-0944-E97978573AF5}" dt="2024-10-09T13:35:04.284" v="36"/>
      <pc:docMkLst>
        <pc:docMk/>
      </pc:docMkLst>
      <pc:sldChg chg="addSp modSp">
        <pc:chgData name="Sadie France" userId="S::s.france@uwtsd.ac.uk::b7d6a976-0449-421d-8e4f-ccb524b7ca6e" providerId="AD" clId="Web-{0707F180-A2AE-501F-0944-E97978573AF5}" dt="2024-10-09T13:32:52.528" v="0"/>
        <pc:sldMkLst>
          <pc:docMk/>
          <pc:sldMk cId="3375142067" sldId="264"/>
        </pc:sldMkLst>
        <pc:spChg chg="mod">
          <ac:chgData name="Sadie France" userId="S::s.france@uwtsd.ac.uk::b7d6a976-0449-421d-8e4f-ccb524b7ca6e" providerId="AD" clId="Web-{0707F180-A2AE-501F-0944-E97978573AF5}" dt="2024-10-09T13:32:52.528" v="0"/>
          <ac:spMkLst>
            <pc:docMk/>
            <pc:sldMk cId="3375142067" sldId="264"/>
            <ac:spMk id="2" creationId="{E8851012-FC46-4912-A0AA-3CFA2BA539B9}"/>
          </ac:spMkLst>
        </pc:spChg>
        <pc:spChg chg="mod">
          <ac:chgData name="Sadie France" userId="S::s.france@uwtsd.ac.uk::b7d6a976-0449-421d-8e4f-ccb524b7ca6e" providerId="AD" clId="Web-{0707F180-A2AE-501F-0944-E97978573AF5}" dt="2024-10-09T13:32:52.528" v="0"/>
          <ac:spMkLst>
            <pc:docMk/>
            <pc:sldMk cId="3375142067" sldId="264"/>
            <ac:spMk id="3" creationId="{C08BA866-821F-4F1F-8146-EE701E174594}"/>
          </ac:spMkLst>
        </pc:spChg>
        <pc:spChg chg="add">
          <ac:chgData name="Sadie France" userId="S::s.france@uwtsd.ac.uk::b7d6a976-0449-421d-8e4f-ccb524b7ca6e" providerId="AD" clId="Web-{0707F180-A2AE-501F-0944-E97978573AF5}" dt="2024-10-09T13:32:52.528" v="0"/>
          <ac:spMkLst>
            <pc:docMk/>
            <pc:sldMk cId="3375142067" sldId="264"/>
            <ac:spMk id="10" creationId="{058A14AF-9FB5-4CC7-BA35-E8E85D3EDF0E}"/>
          </ac:spMkLst>
        </pc:spChg>
        <pc:spChg chg="add">
          <ac:chgData name="Sadie France" userId="S::s.france@uwtsd.ac.uk::b7d6a976-0449-421d-8e4f-ccb524b7ca6e" providerId="AD" clId="Web-{0707F180-A2AE-501F-0944-E97978573AF5}" dt="2024-10-09T13:32:52.528" v="0"/>
          <ac:spMkLst>
            <pc:docMk/>
            <pc:sldMk cId="3375142067" sldId="264"/>
            <ac:spMk id="12" creationId="{3A9A4357-BD1D-4622-A4FE-766E6AB8DE84}"/>
          </ac:spMkLst>
        </pc:spChg>
        <pc:spChg chg="add">
          <ac:chgData name="Sadie France" userId="S::s.france@uwtsd.ac.uk::b7d6a976-0449-421d-8e4f-ccb524b7ca6e" providerId="AD" clId="Web-{0707F180-A2AE-501F-0944-E97978573AF5}" dt="2024-10-09T13:32:52.528" v="0"/>
          <ac:spMkLst>
            <pc:docMk/>
            <pc:sldMk cId="3375142067" sldId="264"/>
            <ac:spMk id="14" creationId="{E659831F-0D9A-4C63-9EBB-8435B85A440F}"/>
          </ac:spMkLst>
        </pc:spChg>
        <pc:spChg chg="add">
          <ac:chgData name="Sadie France" userId="S::s.france@uwtsd.ac.uk::b7d6a976-0449-421d-8e4f-ccb524b7ca6e" providerId="AD" clId="Web-{0707F180-A2AE-501F-0944-E97978573AF5}" dt="2024-10-09T13:32:52.528" v="0"/>
          <ac:spMkLst>
            <pc:docMk/>
            <pc:sldMk cId="3375142067" sldId="264"/>
            <ac:spMk id="16" creationId="{E6995CE5-F890-4ABA-82A2-26507CE8D2A3}"/>
          </ac:spMkLst>
        </pc:spChg>
        <pc:picChg chg="add">
          <ac:chgData name="Sadie France" userId="S::s.france@uwtsd.ac.uk::b7d6a976-0449-421d-8e4f-ccb524b7ca6e" providerId="AD" clId="Web-{0707F180-A2AE-501F-0944-E97978573AF5}" dt="2024-10-09T13:32:52.528" v="0"/>
          <ac:picMkLst>
            <pc:docMk/>
            <pc:sldMk cId="3375142067" sldId="264"/>
            <ac:picMk id="7" creationId="{E12717F4-B49E-A3DC-991D-E060F4763A73}"/>
          </ac:picMkLst>
        </pc:picChg>
      </pc:sldChg>
      <pc:sldChg chg="modSp add del">
        <pc:chgData name="Sadie France" userId="S::s.france@uwtsd.ac.uk::b7d6a976-0449-421d-8e4f-ccb524b7ca6e" providerId="AD" clId="Web-{0707F180-A2AE-501F-0944-E97978573AF5}" dt="2024-10-09T13:34:08.094" v="27" actId="20577"/>
        <pc:sldMkLst>
          <pc:docMk/>
          <pc:sldMk cId="3009774269" sldId="272"/>
        </pc:sldMkLst>
        <pc:graphicFrameChg chg="modGraphic">
          <ac:chgData name="Sadie France" userId="S::s.france@uwtsd.ac.uk::b7d6a976-0449-421d-8e4f-ccb524b7ca6e" providerId="AD" clId="Web-{0707F180-A2AE-501F-0944-E97978573AF5}" dt="2024-10-09T13:34:08.094" v="27" actId="20577"/>
          <ac:graphicFrameMkLst>
            <pc:docMk/>
            <pc:sldMk cId="3009774269" sldId="272"/>
            <ac:graphicFrameMk id="16" creationId="{D8AF6FFD-D3EE-E284-A646-8AB96AC8BAA5}"/>
          </ac:graphicFrameMkLst>
        </pc:graphicFrameChg>
      </pc:sldChg>
      <pc:sldChg chg="addSp modSp">
        <pc:chgData name="Sadie France" userId="S::s.france@uwtsd.ac.uk::b7d6a976-0449-421d-8e4f-ccb524b7ca6e" providerId="AD" clId="Web-{0707F180-A2AE-501F-0944-E97978573AF5}" dt="2024-10-09T13:33:04.138" v="1"/>
        <pc:sldMkLst>
          <pc:docMk/>
          <pc:sldMk cId="2084709546" sldId="334"/>
        </pc:sldMkLst>
        <pc:spChg chg="mod">
          <ac:chgData name="Sadie France" userId="S::s.france@uwtsd.ac.uk::b7d6a976-0449-421d-8e4f-ccb524b7ca6e" providerId="AD" clId="Web-{0707F180-A2AE-501F-0944-E97978573AF5}" dt="2024-10-09T13:33:04.138" v="1"/>
          <ac:spMkLst>
            <pc:docMk/>
            <pc:sldMk cId="2084709546" sldId="334"/>
            <ac:spMk id="2" creationId="{94A2427B-F413-82EC-EBAF-1F7359D52BDE}"/>
          </ac:spMkLst>
        </pc:spChg>
        <pc:spChg chg="add">
          <ac:chgData name="Sadie France" userId="S::s.france@uwtsd.ac.uk::b7d6a976-0449-421d-8e4f-ccb524b7ca6e" providerId="AD" clId="Web-{0707F180-A2AE-501F-0944-E97978573AF5}" dt="2024-10-09T13:33:04.138" v="1"/>
          <ac:spMkLst>
            <pc:docMk/>
            <pc:sldMk cId="2084709546" sldId="334"/>
            <ac:spMk id="20" creationId="{DCC231C8-C761-4B31-9B1C-C6D19248C6B3}"/>
          </ac:spMkLst>
        </pc:spChg>
        <pc:graphicFrameChg chg="mod modGraphic">
          <ac:chgData name="Sadie France" userId="S::s.france@uwtsd.ac.uk::b7d6a976-0449-421d-8e4f-ccb524b7ca6e" providerId="AD" clId="Web-{0707F180-A2AE-501F-0944-E97978573AF5}" dt="2024-10-09T13:33:04.138" v="1"/>
          <ac:graphicFrameMkLst>
            <pc:docMk/>
            <pc:sldMk cId="2084709546" sldId="334"/>
            <ac:graphicFrameMk id="15" creationId="{B2477CDE-805F-350B-A294-4FA8BEE127A7}"/>
          </ac:graphicFrameMkLst>
        </pc:graphicFrameChg>
      </pc:sldChg>
      <pc:sldChg chg="addSp modSp">
        <pc:chgData name="Sadie France" userId="S::s.france@uwtsd.ac.uk::b7d6a976-0449-421d-8e4f-ccb524b7ca6e" providerId="AD" clId="Web-{0707F180-A2AE-501F-0944-E97978573AF5}" dt="2024-10-09T13:33:10.107" v="2"/>
        <pc:sldMkLst>
          <pc:docMk/>
          <pc:sldMk cId="1035851275" sldId="335"/>
        </pc:sldMkLst>
        <pc:spChg chg="mod">
          <ac:chgData name="Sadie France" userId="S::s.france@uwtsd.ac.uk::b7d6a976-0449-421d-8e4f-ccb524b7ca6e" providerId="AD" clId="Web-{0707F180-A2AE-501F-0944-E97978573AF5}" dt="2024-10-09T13:33:10.107" v="2"/>
          <ac:spMkLst>
            <pc:docMk/>
            <pc:sldMk cId="1035851275" sldId="335"/>
            <ac:spMk id="2" creationId="{F9134778-25FD-EA31-B822-FD80DE05E37D}"/>
          </ac:spMkLst>
        </pc:spChg>
        <pc:spChg chg="add">
          <ac:chgData name="Sadie France" userId="S::s.france@uwtsd.ac.uk::b7d6a976-0449-421d-8e4f-ccb524b7ca6e" providerId="AD" clId="Web-{0707F180-A2AE-501F-0944-E97978573AF5}" dt="2024-10-09T13:33:10.107" v="2"/>
          <ac:spMkLst>
            <pc:docMk/>
            <pc:sldMk cId="1035851275" sldId="335"/>
            <ac:spMk id="30" creationId="{DCC231C8-C761-4B31-9B1C-C6D19248C6B3}"/>
          </ac:spMkLst>
        </pc:spChg>
        <pc:graphicFrameChg chg="mod modGraphic">
          <ac:chgData name="Sadie France" userId="S::s.france@uwtsd.ac.uk::b7d6a976-0449-421d-8e4f-ccb524b7ca6e" providerId="AD" clId="Web-{0707F180-A2AE-501F-0944-E97978573AF5}" dt="2024-10-09T13:33:10.107" v="2"/>
          <ac:graphicFrameMkLst>
            <pc:docMk/>
            <pc:sldMk cId="1035851275" sldId="335"/>
            <ac:graphicFrameMk id="25" creationId="{64DF86D6-448B-15D8-DD17-F3FE1FE772FF}"/>
          </ac:graphicFrameMkLst>
        </pc:graphicFrameChg>
      </pc:sldChg>
      <pc:sldChg chg="addSp modSp">
        <pc:chgData name="Sadie France" userId="S::s.france@uwtsd.ac.uk::b7d6a976-0449-421d-8e4f-ccb524b7ca6e" providerId="AD" clId="Web-{0707F180-A2AE-501F-0944-E97978573AF5}" dt="2024-10-09T13:33:16.936" v="3"/>
        <pc:sldMkLst>
          <pc:docMk/>
          <pc:sldMk cId="1936686548" sldId="336"/>
        </pc:sldMkLst>
        <pc:spChg chg="mod">
          <ac:chgData name="Sadie France" userId="S::s.france@uwtsd.ac.uk::b7d6a976-0449-421d-8e4f-ccb524b7ca6e" providerId="AD" clId="Web-{0707F180-A2AE-501F-0944-E97978573AF5}" dt="2024-10-09T13:33:16.936" v="3"/>
          <ac:spMkLst>
            <pc:docMk/>
            <pc:sldMk cId="1936686548" sldId="336"/>
            <ac:spMk id="2" creationId="{EF719D9D-B745-5ED5-5F69-0FCA5CC14F94}"/>
          </ac:spMkLst>
        </pc:spChg>
        <pc:spChg chg="mod">
          <ac:chgData name="Sadie France" userId="S::s.france@uwtsd.ac.uk::b7d6a976-0449-421d-8e4f-ccb524b7ca6e" providerId="AD" clId="Web-{0707F180-A2AE-501F-0944-E97978573AF5}" dt="2024-10-09T13:33:16.936" v="3"/>
          <ac:spMkLst>
            <pc:docMk/>
            <pc:sldMk cId="1936686548" sldId="336"/>
            <ac:spMk id="3" creationId="{83FD8638-B536-302D-346D-8DA9519B66CD}"/>
          </ac:spMkLst>
        </pc:spChg>
        <pc:spChg chg="add">
          <ac:chgData name="Sadie France" userId="S::s.france@uwtsd.ac.uk::b7d6a976-0449-421d-8e4f-ccb524b7ca6e" providerId="AD" clId="Web-{0707F180-A2AE-501F-0944-E97978573AF5}" dt="2024-10-09T13:33:16.936" v="3"/>
          <ac:spMkLst>
            <pc:docMk/>
            <pc:sldMk cId="1936686548" sldId="336"/>
            <ac:spMk id="21" creationId="{F13C74B1-5B17-4795-BED0-7140497B445A}"/>
          </ac:spMkLst>
        </pc:spChg>
        <pc:spChg chg="add">
          <ac:chgData name="Sadie France" userId="S::s.france@uwtsd.ac.uk::b7d6a976-0449-421d-8e4f-ccb524b7ca6e" providerId="AD" clId="Web-{0707F180-A2AE-501F-0944-E97978573AF5}" dt="2024-10-09T13:33:16.936" v="3"/>
          <ac:spMkLst>
            <pc:docMk/>
            <pc:sldMk cId="1936686548" sldId="336"/>
            <ac:spMk id="23" creationId="{D4974D33-8DC5-464E-8C6D-BE58F0669C17}"/>
          </ac:spMkLst>
        </pc:spChg>
        <pc:picChg chg="mod ord">
          <ac:chgData name="Sadie France" userId="S::s.france@uwtsd.ac.uk::b7d6a976-0449-421d-8e4f-ccb524b7ca6e" providerId="AD" clId="Web-{0707F180-A2AE-501F-0944-E97978573AF5}" dt="2024-10-09T13:33:16.936" v="3"/>
          <ac:picMkLst>
            <pc:docMk/>
            <pc:sldMk cId="1936686548" sldId="336"/>
            <ac:picMk id="16" creationId="{5FFB2A7C-3C54-7040-2D89-3F5DA7DEFA21}"/>
          </ac:picMkLst>
        </pc:picChg>
      </pc:sldChg>
      <pc:sldChg chg="addSp modSp">
        <pc:chgData name="Sadie France" userId="S::s.france@uwtsd.ac.uk::b7d6a976-0449-421d-8e4f-ccb524b7ca6e" providerId="AD" clId="Web-{0707F180-A2AE-501F-0944-E97978573AF5}" dt="2024-10-09T13:33:20.123" v="4"/>
        <pc:sldMkLst>
          <pc:docMk/>
          <pc:sldMk cId="857989072" sldId="337"/>
        </pc:sldMkLst>
        <pc:spChg chg="mod">
          <ac:chgData name="Sadie France" userId="S::s.france@uwtsd.ac.uk::b7d6a976-0449-421d-8e4f-ccb524b7ca6e" providerId="AD" clId="Web-{0707F180-A2AE-501F-0944-E97978573AF5}" dt="2024-10-09T13:33:20.123" v="4"/>
          <ac:spMkLst>
            <pc:docMk/>
            <pc:sldMk cId="857989072" sldId="337"/>
            <ac:spMk id="2" creationId="{E1CD9537-88B2-41E0-8971-51CF33AD1040}"/>
          </ac:spMkLst>
        </pc:spChg>
        <pc:spChg chg="mod">
          <ac:chgData name="Sadie France" userId="S::s.france@uwtsd.ac.uk::b7d6a976-0449-421d-8e4f-ccb524b7ca6e" providerId="AD" clId="Web-{0707F180-A2AE-501F-0944-E97978573AF5}" dt="2024-10-09T13:33:20.123" v="4"/>
          <ac:spMkLst>
            <pc:docMk/>
            <pc:sldMk cId="857989072" sldId="337"/>
            <ac:spMk id="3" creationId="{880825A1-3C50-1FFB-D83A-98285C72E97B}"/>
          </ac:spMkLst>
        </pc:spChg>
        <pc:spChg chg="add">
          <ac:chgData name="Sadie France" userId="S::s.france@uwtsd.ac.uk::b7d6a976-0449-421d-8e4f-ccb524b7ca6e" providerId="AD" clId="Web-{0707F180-A2AE-501F-0944-E97978573AF5}" dt="2024-10-09T13:33:20.123" v="4"/>
          <ac:spMkLst>
            <pc:docMk/>
            <pc:sldMk cId="857989072" sldId="337"/>
            <ac:spMk id="8" creationId="{777A147A-9ED8-46B4-8660-1B3C2AA880B5}"/>
          </ac:spMkLst>
        </pc:spChg>
        <pc:spChg chg="add">
          <ac:chgData name="Sadie France" userId="S::s.france@uwtsd.ac.uk::b7d6a976-0449-421d-8e4f-ccb524b7ca6e" providerId="AD" clId="Web-{0707F180-A2AE-501F-0944-E97978573AF5}" dt="2024-10-09T13:33:20.123" v="4"/>
          <ac:spMkLst>
            <pc:docMk/>
            <pc:sldMk cId="857989072" sldId="337"/>
            <ac:spMk id="10" creationId="{5D6C15A0-C087-4593-8414-2B4EC1CDC3DE}"/>
          </ac:spMkLst>
        </pc:spChg>
      </pc:sldChg>
      <pc:sldChg chg="addSp modSp">
        <pc:chgData name="Sadie France" userId="S::s.france@uwtsd.ac.uk::b7d6a976-0449-421d-8e4f-ccb524b7ca6e" providerId="AD" clId="Web-{0707F180-A2AE-501F-0944-E97978573AF5}" dt="2024-10-09T13:33:46.796" v="9" actId="20577"/>
        <pc:sldMkLst>
          <pc:docMk/>
          <pc:sldMk cId="1373065550" sldId="338"/>
        </pc:sldMkLst>
        <pc:spChg chg="mod">
          <ac:chgData name="Sadie France" userId="S::s.france@uwtsd.ac.uk::b7d6a976-0449-421d-8e4f-ccb524b7ca6e" providerId="AD" clId="Web-{0707F180-A2AE-501F-0944-E97978573AF5}" dt="2024-10-09T13:33:25.123" v="5"/>
          <ac:spMkLst>
            <pc:docMk/>
            <pc:sldMk cId="1373065550" sldId="338"/>
            <ac:spMk id="2" creationId="{7B5DE300-E418-314C-E506-562499573B9F}"/>
          </ac:spMkLst>
        </pc:spChg>
        <pc:spChg chg="mod">
          <ac:chgData name="Sadie France" userId="S::s.france@uwtsd.ac.uk::b7d6a976-0449-421d-8e4f-ccb524b7ca6e" providerId="AD" clId="Web-{0707F180-A2AE-501F-0944-E97978573AF5}" dt="2024-10-09T13:33:46.796" v="9" actId="20577"/>
          <ac:spMkLst>
            <pc:docMk/>
            <pc:sldMk cId="1373065550" sldId="338"/>
            <ac:spMk id="3" creationId="{16456092-1D46-CE6F-6B6B-64042A32062E}"/>
          </ac:spMkLst>
        </pc:spChg>
        <pc:spChg chg="add">
          <ac:chgData name="Sadie France" userId="S::s.france@uwtsd.ac.uk::b7d6a976-0449-421d-8e4f-ccb524b7ca6e" providerId="AD" clId="Web-{0707F180-A2AE-501F-0944-E97978573AF5}" dt="2024-10-09T13:33:25.123" v="5"/>
          <ac:spMkLst>
            <pc:docMk/>
            <pc:sldMk cId="1373065550" sldId="338"/>
            <ac:spMk id="8" creationId="{777A147A-9ED8-46B4-8660-1B3C2AA880B5}"/>
          </ac:spMkLst>
        </pc:spChg>
        <pc:spChg chg="add">
          <ac:chgData name="Sadie France" userId="S::s.france@uwtsd.ac.uk::b7d6a976-0449-421d-8e4f-ccb524b7ca6e" providerId="AD" clId="Web-{0707F180-A2AE-501F-0944-E97978573AF5}" dt="2024-10-09T13:33:25.123" v="5"/>
          <ac:spMkLst>
            <pc:docMk/>
            <pc:sldMk cId="1373065550" sldId="338"/>
            <ac:spMk id="10" creationId="{5D6C15A0-C087-4593-8414-2B4EC1CDC3DE}"/>
          </ac:spMkLst>
        </pc:spChg>
      </pc:sldChg>
      <pc:sldChg chg="addSp delSp modSp new mod setBg">
        <pc:chgData name="Sadie France" userId="S::s.france@uwtsd.ac.uk::b7d6a976-0449-421d-8e4f-ccb524b7ca6e" providerId="AD" clId="Web-{0707F180-A2AE-501F-0944-E97978573AF5}" dt="2024-10-09T13:35:04.284" v="36"/>
        <pc:sldMkLst>
          <pc:docMk/>
          <pc:sldMk cId="187214573" sldId="339"/>
        </pc:sldMkLst>
        <pc:spChg chg="mod">
          <ac:chgData name="Sadie France" userId="S::s.france@uwtsd.ac.uk::b7d6a976-0449-421d-8e4f-ccb524b7ca6e" providerId="AD" clId="Web-{0707F180-A2AE-501F-0944-E97978573AF5}" dt="2024-10-09T13:35:04.284" v="36"/>
          <ac:spMkLst>
            <pc:docMk/>
            <pc:sldMk cId="187214573" sldId="339"/>
            <ac:spMk id="2" creationId="{4D7D0B74-F5E7-D242-E7CD-41C6D86D5599}"/>
          </ac:spMkLst>
        </pc:spChg>
        <pc:spChg chg="del">
          <ac:chgData name="Sadie France" userId="S::s.france@uwtsd.ac.uk::b7d6a976-0449-421d-8e4f-ccb524b7ca6e" providerId="AD" clId="Web-{0707F180-A2AE-501F-0944-E97978573AF5}" dt="2024-10-09T13:35:01.955" v="35"/>
          <ac:spMkLst>
            <pc:docMk/>
            <pc:sldMk cId="187214573" sldId="339"/>
            <ac:spMk id="3" creationId="{66AD8DAD-CB34-98E0-D8F0-FA16B3AE03BE}"/>
          </ac:spMkLst>
        </pc:spChg>
        <pc:spChg chg="add">
          <ac:chgData name="Sadie France" userId="S::s.france@uwtsd.ac.uk::b7d6a976-0449-421d-8e4f-ccb524b7ca6e" providerId="AD" clId="Web-{0707F180-A2AE-501F-0944-E97978573AF5}" dt="2024-10-09T13:35:04.284" v="36"/>
          <ac:spMkLst>
            <pc:docMk/>
            <pc:sldMk cId="187214573" sldId="339"/>
            <ac:spMk id="9" creationId="{665DBBEF-238B-476B-96AB-8AAC3224ECEA}"/>
          </ac:spMkLst>
        </pc:spChg>
        <pc:spChg chg="add">
          <ac:chgData name="Sadie France" userId="S::s.france@uwtsd.ac.uk::b7d6a976-0449-421d-8e4f-ccb524b7ca6e" providerId="AD" clId="Web-{0707F180-A2AE-501F-0944-E97978573AF5}" dt="2024-10-09T13:35:04.284" v="36"/>
          <ac:spMkLst>
            <pc:docMk/>
            <pc:sldMk cId="187214573" sldId="339"/>
            <ac:spMk id="11" creationId="{3FCFB1DE-0B7E-48CC-BA90-B2AB0889F9D6}"/>
          </ac:spMkLst>
        </pc:spChg>
        <pc:picChg chg="add mod ord">
          <ac:chgData name="Sadie France" userId="S::s.france@uwtsd.ac.uk::b7d6a976-0449-421d-8e4f-ccb524b7ca6e" providerId="AD" clId="Web-{0707F180-A2AE-501F-0944-E97978573AF5}" dt="2024-10-09T13:35:04.284" v="36"/>
          <ac:picMkLst>
            <pc:docMk/>
            <pc:sldMk cId="187214573" sldId="339"/>
            <ac:picMk id="4" creationId="{D83644B2-7DD1-EEA1-4EDB-E0FA5D8EF4D1}"/>
          </ac:picMkLst>
        </pc:picChg>
      </pc:sldChg>
    </pc:docChg>
  </pc:docChgLst>
  <pc:docChgLst>
    <pc:chgData name="Sadie France" userId="S::s.france@uwtsd.ac.uk::b7d6a976-0449-421d-8e4f-ccb524b7ca6e" providerId="AD" clId="Web-{BB2CCB8D-B514-A068-949A-C24BF6DB062E}"/>
    <pc:docChg chg="delSld">
      <pc:chgData name="Sadie France" userId="S::s.france@uwtsd.ac.uk::b7d6a976-0449-421d-8e4f-ccb524b7ca6e" providerId="AD" clId="Web-{BB2CCB8D-B514-A068-949A-C24BF6DB062E}" dt="2024-07-26T09:45:02.033" v="0"/>
      <pc:docMkLst>
        <pc:docMk/>
      </pc:docMkLst>
      <pc:sldChg chg="del">
        <pc:chgData name="Sadie France" userId="S::s.france@uwtsd.ac.uk::b7d6a976-0449-421d-8e4f-ccb524b7ca6e" providerId="AD" clId="Web-{BB2CCB8D-B514-A068-949A-C24BF6DB062E}" dt="2024-07-26T09:45:02.033" v="0"/>
        <pc:sldMkLst>
          <pc:docMk/>
          <pc:sldMk cId="355046092" sldId="326"/>
        </pc:sldMkLst>
      </pc:sldChg>
    </pc:docChg>
  </pc:docChgLst>
  <pc:docChgLst>
    <pc:chgData name="Sadie France" userId="S::s.france@uwtsd.ac.uk::b7d6a976-0449-421d-8e4f-ccb524b7ca6e" providerId="AD" clId="Web-{B6DC5130-84A9-EAAB-49BC-C34F286EA4A1}"/>
    <pc:docChg chg="delSld">
      <pc:chgData name="Sadie France" userId="S::s.france@uwtsd.ac.uk::b7d6a976-0449-421d-8e4f-ccb524b7ca6e" providerId="AD" clId="Web-{B6DC5130-84A9-EAAB-49BC-C34F286EA4A1}" dt="2024-09-12T14:45:35.582" v="0"/>
      <pc:docMkLst>
        <pc:docMk/>
      </pc:docMkLst>
      <pc:sldChg chg="del">
        <pc:chgData name="Sadie France" userId="S::s.france@uwtsd.ac.uk::b7d6a976-0449-421d-8e4f-ccb524b7ca6e" providerId="AD" clId="Web-{B6DC5130-84A9-EAAB-49BC-C34F286EA4A1}" dt="2024-09-12T14:45:35.582" v="0"/>
        <pc:sldMkLst>
          <pc:docMk/>
          <pc:sldMk cId="3946775422" sldId="329"/>
        </pc:sldMkLst>
      </pc:sldChg>
    </pc:docChg>
  </pc:docChgLst>
  <pc:docChgLst>
    <pc:chgData name="Sadie France" userId="S::s.france@uwtsd.ac.uk::b7d6a976-0449-421d-8e4f-ccb524b7ca6e" providerId="AD" clId="Web-{CACB457C-CA0D-A956-7989-0DAB70DFBEAF}"/>
    <pc:docChg chg="modSld">
      <pc:chgData name="Sadie France" userId="S::s.france@uwtsd.ac.uk::b7d6a976-0449-421d-8e4f-ccb524b7ca6e" providerId="AD" clId="Web-{CACB457C-CA0D-A956-7989-0DAB70DFBEAF}" dt="2024-10-15T08:54:51.475" v="2" actId="1076"/>
      <pc:docMkLst>
        <pc:docMk/>
      </pc:docMkLst>
      <pc:sldChg chg="modSp">
        <pc:chgData name="Sadie France" userId="S::s.france@uwtsd.ac.uk::b7d6a976-0449-421d-8e4f-ccb524b7ca6e" providerId="AD" clId="Web-{CACB457C-CA0D-A956-7989-0DAB70DFBEAF}" dt="2024-10-15T08:54:51.475" v="2" actId="1076"/>
        <pc:sldMkLst>
          <pc:docMk/>
          <pc:sldMk cId="1010945915" sldId="322"/>
        </pc:sldMkLst>
        <pc:picChg chg="mod">
          <ac:chgData name="Sadie France" userId="S::s.france@uwtsd.ac.uk::b7d6a976-0449-421d-8e4f-ccb524b7ca6e" providerId="AD" clId="Web-{CACB457C-CA0D-A956-7989-0DAB70DFBEAF}" dt="2024-10-15T08:54:51.475" v="2" actId="1076"/>
          <ac:picMkLst>
            <pc:docMk/>
            <pc:sldMk cId="1010945915" sldId="322"/>
            <ac:picMk id="4" creationId="{26524D69-534D-708B-6085-E9BF6C986BB8}"/>
          </ac:picMkLst>
        </pc:picChg>
      </pc:sldChg>
    </pc:docChg>
  </pc:docChgLst>
  <pc:docChgLst>
    <pc:chgData name="Sadie France" userId="S::s.france@uwtsd.ac.uk::b7d6a976-0449-421d-8e4f-ccb524b7ca6e" providerId="AD" clId="Web-{3956ABB0-F7D6-6461-EC78-372AC80C5367}"/>
    <pc:docChg chg="addSld modSld">
      <pc:chgData name="Sadie France" userId="S::s.france@uwtsd.ac.uk::b7d6a976-0449-421d-8e4f-ccb524b7ca6e" providerId="AD" clId="Web-{3956ABB0-F7D6-6461-EC78-372AC80C5367}" dt="2024-10-15T07:20:52.847" v="97" actId="20577"/>
      <pc:docMkLst>
        <pc:docMk/>
      </pc:docMkLst>
      <pc:sldChg chg="modSp">
        <pc:chgData name="Sadie France" userId="S::s.france@uwtsd.ac.uk::b7d6a976-0449-421d-8e4f-ccb524b7ca6e" providerId="AD" clId="Web-{3956ABB0-F7D6-6461-EC78-372AC80C5367}" dt="2024-10-15T07:04:14.306" v="7" actId="20577"/>
        <pc:sldMkLst>
          <pc:docMk/>
          <pc:sldMk cId="2041000874" sldId="302"/>
        </pc:sldMkLst>
        <pc:spChg chg="mod">
          <ac:chgData name="Sadie France" userId="S::s.france@uwtsd.ac.uk::b7d6a976-0449-421d-8e4f-ccb524b7ca6e" providerId="AD" clId="Web-{3956ABB0-F7D6-6461-EC78-372AC80C5367}" dt="2024-10-15T07:04:14.306" v="7" actId="20577"/>
          <ac:spMkLst>
            <pc:docMk/>
            <pc:sldMk cId="2041000874" sldId="302"/>
            <ac:spMk id="3" creationId="{378CE774-A2AA-D6D5-0BE5-3EA4CB4E1285}"/>
          </ac:spMkLst>
        </pc:spChg>
      </pc:sldChg>
      <pc:sldChg chg="addAnim">
        <pc:chgData name="Sadie France" userId="S::s.france@uwtsd.ac.uk::b7d6a976-0449-421d-8e4f-ccb524b7ca6e" providerId="AD" clId="Web-{3956ABB0-F7D6-6461-EC78-372AC80C5367}" dt="2024-10-15T07:05:53.668" v="16"/>
        <pc:sldMkLst>
          <pc:docMk/>
          <pc:sldMk cId="2573539942" sldId="309"/>
        </pc:sldMkLst>
      </pc:sldChg>
      <pc:sldChg chg="addAnim">
        <pc:chgData name="Sadie France" userId="S::s.france@uwtsd.ac.uk::b7d6a976-0449-421d-8e4f-ccb524b7ca6e" providerId="AD" clId="Web-{3956ABB0-F7D6-6461-EC78-372AC80C5367}" dt="2024-10-15T07:05:56.309" v="17"/>
        <pc:sldMkLst>
          <pc:docMk/>
          <pc:sldMk cId="2630036441" sldId="310"/>
        </pc:sldMkLst>
      </pc:sldChg>
      <pc:sldChg chg="addAnim">
        <pc:chgData name="Sadie France" userId="S::s.france@uwtsd.ac.uk::b7d6a976-0449-421d-8e4f-ccb524b7ca6e" providerId="AD" clId="Web-{3956ABB0-F7D6-6461-EC78-372AC80C5367}" dt="2024-10-15T07:05:58.965" v="18"/>
        <pc:sldMkLst>
          <pc:docMk/>
          <pc:sldMk cId="98979221" sldId="311"/>
        </pc:sldMkLst>
      </pc:sldChg>
      <pc:sldChg chg="addAnim">
        <pc:chgData name="Sadie France" userId="S::s.france@uwtsd.ac.uk::b7d6a976-0449-421d-8e4f-ccb524b7ca6e" providerId="AD" clId="Web-{3956ABB0-F7D6-6461-EC78-372AC80C5367}" dt="2024-10-15T07:06:02.574" v="19"/>
        <pc:sldMkLst>
          <pc:docMk/>
          <pc:sldMk cId="2708103987" sldId="312"/>
        </pc:sldMkLst>
      </pc:sldChg>
      <pc:sldChg chg="modSp addAnim">
        <pc:chgData name="Sadie France" userId="S::s.france@uwtsd.ac.uk::b7d6a976-0449-421d-8e4f-ccb524b7ca6e" providerId="AD" clId="Web-{3956ABB0-F7D6-6461-EC78-372AC80C5367}" dt="2024-10-15T07:06:08.637" v="22" actId="20577"/>
        <pc:sldMkLst>
          <pc:docMk/>
          <pc:sldMk cId="2240659385" sldId="313"/>
        </pc:sldMkLst>
        <pc:spChg chg="mod">
          <ac:chgData name="Sadie France" userId="S::s.france@uwtsd.ac.uk::b7d6a976-0449-421d-8e4f-ccb524b7ca6e" providerId="AD" clId="Web-{3956ABB0-F7D6-6461-EC78-372AC80C5367}" dt="2024-10-15T07:06:08.637" v="22" actId="20577"/>
          <ac:spMkLst>
            <pc:docMk/>
            <pc:sldMk cId="2240659385" sldId="313"/>
            <ac:spMk id="3" creationId="{B0F1A3DE-CBEC-985F-F1A7-38B19EC97AFA}"/>
          </ac:spMkLst>
        </pc:spChg>
      </pc:sldChg>
      <pc:sldChg chg="addAnim">
        <pc:chgData name="Sadie France" userId="S::s.france@uwtsd.ac.uk::b7d6a976-0449-421d-8e4f-ccb524b7ca6e" providerId="AD" clId="Web-{3956ABB0-F7D6-6461-EC78-372AC80C5367}" dt="2024-10-15T07:06:13.012" v="23"/>
        <pc:sldMkLst>
          <pc:docMk/>
          <pc:sldMk cId="3614868951" sldId="314"/>
        </pc:sldMkLst>
      </pc:sldChg>
      <pc:sldChg chg="addAnim">
        <pc:chgData name="Sadie France" userId="S::s.france@uwtsd.ac.uk::b7d6a976-0449-421d-8e4f-ccb524b7ca6e" providerId="AD" clId="Web-{3956ABB0-F7D6-6461-EC78-372AC80C5367}" dt="2024-10-15T07:06:15.809" v="24"/>
        <pc:sldMkLst>
          <pc:docMk/>
          <pc:sldMk cId="273113043" sldId="315"/>
        </pc:sldMkLst>
      </pc:sldChg>
      <pc:sldChg chg="addAnim">
        <pc:chgData name="Sadie France" userId="S::s.france@uwtsd.ac.uk::b7d6a976-0449-421d-8e4f-ccb524b7ca6e" providerId="AD" clId="Web-{3956ABB0-F7D6-6461-EC78-372AC80C5367}" dt="2024-10-15T07:06:18.528" v="25"/>
        <pc:sldMkLst>
          <pc:docMk/>
          <pc:sldMk cId="2340352251" sldId="316"/>
        </pc:sldMkLst>
      </pc:sldChg>
      <pc:sldChg chg="addAnim">
        <pc:chgData name="Sadie France" userId="S::s.france@uwtsd.ac.uk::b7d6a976-0449-421d-8e4f-ccb524b7ca6e" providerId="AD" clId="Web-{3956ABB0-F7D6-6461-EC78-372AC80C5367}" dt="2024-10-15T07:06:20.684" v="26"/>
        <pc:sldMkLst>
          <pc:docMk/>
          <pc:sldMk cId="230068023" sldId="317"/>
        </pc:sldMkLst>
      </pc:sldChg>
      <pc:sldChg chg="addAnim">
        <pc:chgData name="Sadie France" userId="S::s.france@uwtsd.ac.uk::b7d6a976-0449-421d-8e4f-ccb524b7ca6e" providerId="AD" clId="Web-{3956ABB0-F7D6-6461-EC78-372AC80C5367}" dt="2024-10-15T07:06:23.372" v="27"/>
        <pc:sldMkLst>
          <pc:docMk/>
          <pc:sldMk cId="94953382" sldId="318"/>
        </pc:sldMkLst>
      </pc:sldChg>
      <pc:sldChg chg="addAnim">
        <pc:chgData name="Sadie France" userId="S::s.france@uwtsd.ac.uk::b7d6a976-0449-421d-8e4f-ccb524b7ca6e" providerId="AD" clId="Web-{3956ABB0-F7D6-6461-EC78-372AC80C5367}" dt="2024-10-15T07:06:43.013" v="28"/>
        <pc:sldMkLst>
          <pc:docMk/>
          <pc:sldMk cId="1467689480" sldId="319"/>
        </pc:sldMkLst>
      </pc:sldChg>
      <pc:sldChg chg="addAnim">
        <pc:chgData name="Sadie France" userId="S::s.france@uwtsd.ac.uk::b7d6a976-0449-421d-8e4f-ccb524b7ca6e" providerId="AD" clId="Web-{3956ABB0-F7D6-6461-EC78-372AC80C5367}" dt="2024-10-15T07:05:49.168" v="15"/>
        <pc:sldMkLst>
          <pc:docMk/>
          <pc:sldMk cId="1434304941" sldId="331"/>
        </pc:sldMkLst>
      </pc:sldChg>
      <pc:sldChg chg="addSp delSp modSp new mod setBg">
        <pc:chgData name="Sadie France" userId="S::s.france@uwtsd.ac.uk::b7d6a976-0449-421d-8e4f-ccb524b7ca6e" providerId="AD" clId="Web-{3956ABB0-F7D6-6461-EC78-372AC80C5367}" dt="2024-10-15T07:20:52.847" v="97" actId="20577"/>
        <pc:sldMkLst>
          <pc:docMk/>
          <pc:sldMk cId="989489599" sldId="340"/>
        </pc:sldMkLst>
        <pc:spChg chg="mod">
          <ac:chgData name="Sadie France" userId="S::s.france@uwtsd.ac.uk::b7d6a976-0449-421d-8e4f-ccb524b7ca6e" providerId="AD" clId="Web-{3956ABB0-F7D6-6461-EC78-372AC80C5367}" dt="2024-10-15T07:09:24.189" v="75"/>
          <ac:spMkLst>
            <pc:docMk/>
            <pc:sldMk cId="989489599" sldId="340"/>
            <ac:spMk id="2" creationId="{5919FA9B-B0AE-B8D6-FC96-F1DDFA893929}"/>
          </ac:spMkLst>
        </pc:spChg>
        <pc:spChg chg="add del mod">
          <ac:chgData name="Sadie France" userId="S::s.france@uwtsd.ac.uk::b7d6a976-0449-421d-8e4f-ccb524b7ca6e" providerId="AD" clId="Web-{3956ABB0-F7D6-6461-EC78-372AC80C5367}" dt="2024-10-15T07:09:24.189" v="75"/>
          <ac:spMkLst>
            <pc:docMk/>
            <pc:sldMk cId="989489599" sldId="340"/>
            <ac:spMk id="3" creationId="{B5D4A860-5F2C-00FE-6CDD-F1970E794514}"/>
          </ac:spMkLst>
        </pc:spChg>
        <pc:spChg chg="add">
          <ac:chgData name="Sadie France" userId="S::s.france@uwtsd.ac.uk::b7d6a976-0449-421d-8e4f-ccb524b7ca6e" providerId="AD" clId="Web-{3956ABB0-F7D6-6461-EC78-372AC80C5367}" dt="2024-10-15T07:09:24.189" v="75"/>
          <ac:spMkLst>
            <pc:docMk/>
            <pc:sldMk cId="989489599" sldId="340"/>
            <ac:spMk id="8" creationId="{C2554CA6-288E-4202-BC52-2E5A8F0C0AED}"/>
          </ac:spMkLst>
        </pc:spChg>
        <pc:spChg chg="add del">
          <ac:chgData name="Sadie France" userId="S::s.france@uwtsd.ac.uk::b7d6a976-0449-421d-8e4f-ccb524b7ca6e" providerId="AD" clId="Web-{3956ABB0-F7D6-6461-EC78-372AC80C5367}" dt="2024-10-15T07:09:24.173" v="74"/>
          <ac:spMkLst>
            <pc:docMk/>
            <pc:sldMk cId="989489599" sldId="340"/>
            <ac:spMk id="9" creationId="{BACC6370-2D7E-4714-9D71-7542949D7D5D}"/>
          </ac:spMkLst>
        </pc:spChg>
        <pc:spChg chg="add">
          <ac:chgData name="Sadie France" userId="S::s.france@uwtsd.ac.uk::b7d6a976-0449-421d-8e4f-ccb524b7ca6e" providerId="AD" clId="Web-{3956ABB0-F7D6-6461-EC78-372AC80C5367}" dt="2024-10-15T07:09:24.189" v="75"/>
          <ac:spMkLst>
            <pc:docMk/>
            <pc:sldMk cId="989489599" sldId="340"/>
            <ac:spMk id="10" creationId="{B10BB131-AC8E-4A8E-A5D1-36260F720C3B}"/>
          </ac:spMkLst>
        </pc:spChg>
        <pc:spChg chg="add del">
          <ac:chgData name="Sadie France" userId="S::s.france@uwtsd.ac.uk::b7d6a976-0449-421d-8e4f-ccb524b7ca6e" providerId="AD" clId="Web-{3956ABB0-F7D6-6461-EC78-372AC80C5367}" dt="2024-10-15T07:09:24.173" v="74"/>
          <ac:spMkLst>
            <pc:docMk/>
            <pc:sldMk cId="989489599" sldId="340"/>
            <ac:spMk id="11" creationId="{F68B3F68-107C-434F-AA38-110D5EA91B85}"/>
          </ac:spMkLst>
        </pc:spChg>
        <pc:spChg chg="add">
          <ac:chgData name="Sadie France" userId="S::s.france@uwtsd.ac.uk::b7d6a976-0449-421d-8e4f-ccb524b7ca6e" providerId="AD" clId="Web-{3956ABB0-F7D6-6461-EC78-372AC80C5367}" dt="2024-10-15T07:09:24.189" v="75"/>
          <ac:spMkLst>
            <pc:docMk/>
            <pc:sldMk cId="989489599" sldId="340"/>
            <ac:spMk id="12" creationId="{5B7778FC-632E-4DCA-A7CB-0D7731CCF970}"/>
          </ac:spMkLst>
        </pc:spChg>
        <pc:spChg chg="add del">
          <ac:chgData name="Sadie France" userId="S::s.france@uwtsd.ac.uk::b7d6a976-0449-421d-8e4f-ccb524b7ca6e" providerId="AD" clId="Web-{3956ABB0-F7D6-6461-EC78-372AC80C5367}" dt="2024-10-15T07:09:24.173" v="74"/>
          <ac:spMkLst>
            <pc:docMk/>
            <pc:sldMk cId="989489599" sldId="340"/>
            <ac:spMk id="13" creationId="{AAD0DBB9-1A4B-4391-81D4-CB19F9AB918A}"/>
          </ac:spMkLst>
        </pc:spChg>
        <pc:spChg chg="add">
          <ac:chgData name="Sadie France" userId="S::s.france@uwtsd.ac.uk::b7d6a976-0449-421d-8e4f-ccb524b7ca6e" providerId="AD" clId="Web-{3956ABB0-F7D6-6461-EC78-372AC80C5367}" dt="2024-10-15T07:09:24.189" v="75"/>
          <ac:spMkLst>
            <pc:docMk/>
            <pc:sldMk cId="989489599" sldId="340"/>
            <ac:spMk id="14" creationId="{FA23A907-97FB-4A8F-880A-DD77401C4296}"/>
          </ac:spMkLst>
        </pc:spChg>
        <pc:spChg chg="add del">
          <ac:chgData name="Sadie France" userId="S::s.france@uwtsd.ac.uk::b7d6a976-0449-421d-8e4f-ccb524b7ca6e" providerId="AD" clId="Web-{3956ABB0-F7D6-6461-EC78-372AC80C5367}" dt="2024-10-15T07:09:24.173" v="74"/>
          <ac:spMkLst>
            <pc:docMk/>
            <pc:sldMk cId="989489599" sldId="340"/>
            <ac:spMk id="15" creationId="{063BBA22-50EA-4C4D-BE05-F1CE4E63AA56}"/>
          </ac:spMkLst>
        </pc:spChg>
        <pc:spChg chg="add mod">
          <ac:chgData name="Sadie France" userId="S::s.france@uwtsd.ac.uk::b7d6a976-0449-421d-8e4f-ccb524b7ca6e" providerId="AD" clId="Web-{3956ABB0-F7D6-6461-EC78-372AC80C5367}" dt="2024-10-15T07:20:52.847" v="97" actId="20577"/>
          <ac:spMkLst>
            <pc:docMk/>
            <pc:sldMk cId="989489599" sldId="340"/>
            <ac:spMk id="17" creationId="{B5D4A860-5F2C-00FE-6CDD-F1970E794514}"/>
          </ac:spMkLst>
        </pc:spChg>
        <pc:graphicFrameChg chg="add del">
          <ac:chgData name="Sadie France" userId="S::s.france@uwtsd.ac.uk::b7d6a976-0449-421d-8e4f-ccb524b7ca6e" providerId="AD" clId="Web-{3956ABB0-F7D6-6461-EC78-372AC80C5367}" dt="2024-10-15T07:09:24.173" v="74"/>
          <ac:graphicFrameMkLst>
            <pc:docMk/>
            <pc:sldMk cId="989489599" sldId="340"/>
            <ac:graphicFrameMk id="5" creationId="{382C61E2-5606-553C-02F2-F6A1E9E69C8E}"/>
          </ac:graphicFrameMkLst>
        </pc:graphicFrameChg>
      </pc:sldChg>
    </pc:docChg>
  </pc:docChgLst>
  <pc:docChgLst>
    <pc:chgData name="Sadie France" userId="S::s.france@uwtsd.ac.uk::b7d6a976-0449-421d-8e4f-ccb524b7ca6e" providerId="AD" clId="Web-{FD3153C7-DCA9-431E-B7B8-BF5248A55984}"/>
    <pc:docChg chg="addSld delSld modSld">
      <pc:chgData name="Sadie France" userId="S::s.france@uwtsd.ac.uk::b7d6a976-0449-421d-8e4f-ccb524b7ca6e" providerId="AD" clId="Web-{FD3153C7-DCA9-431E-B7B8-BF5248A55984}" dt="2024-07-09T13:09:42.213" v="23"/>
      <pc:docMkLst>
        <pc:docMk/>
      </pc:docMkLst>
      <pc:sldChg chg="addSp modSp add del">
        <pc:chgData name="Sadie France" userId="S::s.france@uwtsd.ac.uk::b7d6a976-0449-421d-8e4f-ccb524b7ca6e" providerId="AD" clId="Web-{FD3153C7-DCA9-431E-B7B8-BF5248A55984}" dt="2024-07-09T13:09:38.245" v="22"/>
        <pc:sldMkLst>
          <pc:docMk/>
          <pc:sldMk cId="1942036872" sldId="285"/>
        </pc:sldMkLst>
        <pc:spChg chg="mod">
          <ac:chgData name="Sadie France" userId="S::s.france@uwtsd.ac.uk::b7d6a976-0449-421d-8e4f-ccb524b7ca6e" providerId="AD" clId="Web-{FD3153C7-DCA9-431E-B7B8-BF5248A55984}" dt="2024-07-09T13:09:38.245" v="22"/>
          <ac:spMkLst>
            <pc:docMk/>
            <pc:sldMk cId="1942036872" sldId="285"/>
            <ac:spMk id="3" creationId="{BB79466A-A865-0EDC-8549-81F392FFC69C}"/>
          </ac:spMkLst>
        </pc:spChg>
        <pc:spChg chg="add">
          <ac:chgData name="Sadie France" userId="S::s.france@uwtsd.ac.uk::b7d6a976-0449-421d-8e4f-ccb524b7ca6e" providerId="AD" clId="Web-{FD3153C7-DCA9-431E-B7B8-BF5248A55984}" dt="2024-07-09T13:09:38.245" v="22"/>
          <ac:spMkLst>
            <pc:docMk/>
            <pc:sldMk cId="1942036872" sldId="285"/>
            <ac:spMk id="6" creationId="{45D37F4E-DDB4-456B-97E0-9937730A039F}"/>
          </ac:spMkLst>
        </pc:spChg>
        <pc:spChg chg="add">
          <ac:chgData name="Sadie France" userId="S::s.france@uwtsd.ac.uk::b7d6a976-0449-421d-8e4f-ccb524b7ca6e" providerId="AD" clId="Web-{FD3153C7-DCA9-431E-B7B8-BF5248A55984}" dt="2024-07-09T13:09:38.245" v="22"/>
          <ac:spMkLst>
            <pc:docMk/>
            <pc:sldMk cId="1942036872" sldId="285"/>
            <ac:spMk id="7" creationId="{B2DD41CD-8F47-4F56-AD12-4E2FF7696987}"/>
          </ac:spMkLst>
        </pc:spChg>
      </pc:sldChg>
      <pc:sldChg chg="addSp modSp add del">
        <pc:chgData name="Sadie France" userId="S::s.france@uwtsd.ac.uk::b7d6a976-0449-421d-8e4f-ccb524b7ca6e" providerId="AD" clId="Web-{FD3153C7-DCA9-431E-B7B8-BF5248A55984}" dt="2024-07-09T13:09:42.213" v="23"/>
        <pc:sldMkLst>
          <pc:docMk/>
          <pc:sldMk cId="3068277699" sldId="286"/>
        </pc:sldMkLst>
        <pc:spChg chg="mod">
          <ac:chgData name="Sadie France" userId="S::s.france@uwtsd.ac.uk::b7d6a976-0449-421d-8e4f-ccb524b7ca6e" providerId="AD" clId="Web-{FD3153C7-DCA9-431E-B7B8-BF5248A55984}" dt="2024-07-09T13:09:42.213" v="23"/>
          <ac:spMkLst>
            <pc:docMk/>
            <pc:sldMk cId="3068277699" sldId="286"/>
            <ac:spMk id="3" creationId="{6FDFA455-2F17-6E3E-8588-543FD737F684}"/>
          </ac:spMkLst>
        </pc:spChg>
        <pc:spChg chg="add">
          <ac:chgData name="Sadie France" userId="S::s.france@uwtsd.ac.uk::b7d6a976-0449-421d-8e4f-ccb524b7ca6e" providerId="AD" clId="Web-{FD3153C7-DCA9-431E-B7B8-BF5248A55984}" dt="2024-07-09T13:09:42.213" v="23"/>
          <ac:spMkLst>
            <pc:docMk/>
            <pc:sldMk cId="3068277699" sldId="286"/>
            <ac:spMk id="6" creationId="{45D37F4E-DDB4-456B-97E0-9937730A039F}"/>
          </ac:spMkLst>
        </pc:spChg>
        <pc:spChg chg="add">
          <ac:chgData name="Sadie France" userId="S::s.france@uwtsd.ac.uk::b7d6a976-0449-421d-8e4f-ccb524b7ca6e" providerId="AD" clId="Web-{FD3153C7-DCA9-431E-B7B8-BF5248A55984}" dt="2024-07-09T13:09:42.213" v="23"/>
          <ac:spMkLst>
            <pc:docMk/>
            <pc:sldMk cId="3068277699" sldId="286"/>
            <ac:spMk id="7" creationId="{B2DD41CD-8F47-4F56-AD12-4E2FF7696987}"/>
          </ac:spMkLst>
        </pc:spChg>
      </pc:sldChg>
      <pc:sldChg chg="modSp">
        <pc:chgData name="Sadie France" userId="S::s.france@uwtsd.ac.uk::b7d6a976-0449-421d-8e4f-ccb524b7ca6e" providerId="AD" clId="Web-{FD3153C7-DCA9-431E-B7B8-BF5248A55984}" dt="2024-07-09T13:05:47.691" v="3" actId="20577"/>
        <pc:sldMkLst>
          <pc:docMk/>
          <pc:sldMk cId="2399515461" sldId="293"/>
        </pc:sldMkLst>
        <pc:spChg chg="mod">
          <ac:chgData name="Sadie France" userId="S::s.france@uwtsd.ac.uk::b7d6a976-0449-421d-8e4f-ccb524b7ca6e" providerId="AD" clId="Web-{FD3153C7-DCA9-431E-B7B8-BF5248A55984}" dt="2024-07-09T13:05:47.691" v="3" actId="20577"/>
          <ac:spMkLst>
            <pc:docMk/>
            <pc:sldMk cId="2399515461" sldId="293"/>
            <ac:spMk id="3" creationId="{5283EDBC-AD6A-D85F-862E-2EE9005FBC5D}"/>
          </ac:spMkLst>
        </pc:spChg>
      </pc:sldChg>
      <pc:sldChg chg="addSp modSp new mod setBg">
        <pc:chgData name="Sadie France" userId="S::s.france@uwtsd.ac.uk::b7d6a976-0449-421d-8e4f-ccb524b7ca6e" providerId="AD" clId="Web-{FD3153C7-DCA9-431E-B7B8-BF5248A55984}" dt="2024-07-09T13:08:43.368" v="17"/>
        <pc:sldMkLst>
          <pc:docMk/>
          <pc:sldMk cId="1170430855" sldId="323"/>
        </pc:sldMkLst>
        <pc:spChg chg="mod">
          <ac:chgData name="Sadie France" userId="S::s.france@uwtsd.ac.uk::b7d6a976-0449-421d-8e4f-ccb524b7ca6e" providerId="AD" clId="Web-{FD3153C7-DCA9-431E-B7B8-BF5248A55984}" dt="2024-07-09T13:08:43.368" v="17"/>
          <ac:spMkLst>
            <pc:docMk/>
            <pc:sldMk cId="1170430855" sldId="323"/>
            <ac:spMk id="2" creationId="{4EEA26DE-EFB2-FB30-49BD-5CE09E2890E2}"/>
          </ac:spMkLst>
        </pc:spChg>
        <pc:spChg chg="mod">
          <ac:chgData name="Sadie France" userId="S::s.france@uwtsd.ac.uk::b7d6a976-0449-421d-8e4f-ccb524b7ca6e" providerId="AD" clId="Web-{FD3153C7-DCA9-431E-B7B8-BF5248A55984}" dt="2024-07-09T13:08:43.368" v="17"/>
          <ac:spMkLst>
            <pc:docMk/>
            <pc:sldMk cId="1170430855" sldId="323"/>
            <ac:spMk id="3" creationId="{6E4C59D1-B8D5-2553-E2C4-4F6EA6358968}"/>
          </ac:spMkLst>
        </pc:spChg>
        <pc:spChg chg="add">
          <ac:chgData name="Sadie France" userId="S::s.france@uwtsd.ac.uk::b7d6a976-0449-421d-8e4f-ccb524b7ca6e" providerId="AD" clId="Web-{FD3153C7-DCA9-431E-B7B8-BF5248A55984}" dt="2024-07-09T13:08:43.368" v="17"/>
          <ac:spMkLst>
            <pc:docMk/>
            <pc:sldMk cId="1170430855" sldId="323"/>
            <ac:spMk id="8" creationId="{289ED1AA-8684-4D37-B208-8777E1A7780D}"/>
          </ac:spMkLst>
        </pc:spChg>
        <pc:spChg chg="add">
          <ac:chgData name="Sadie France" userId="S::s.france@uwtsd.ac.uk::b7d6a976-0449-421d-8e4f-ccb524b7ca6e" providerId="AD" clId="Web-{FD3153C7-DCA9-431E-B7B8-BF5248A55984}" dt="2024-07-09T13:08:43.368" v="17"/>
          <ac:spMkLst>
            <pc:docMk/>
            <pc:sldMk cId="1170430855" sldId="323"/>
            <ac:spMk id="10" creationId="{4180E01B-B1F4-437C-807D-1C930718EE64}"/>
          </ac:spMkLst>
        </pc:spChg>
        <pc:spChg chg="add">
          <ac:chgData name="Sadie France" userId="S::s.france@uwtsd.ac.uk::b7d6a976-0449-421d-8e4f-ccb524b7ca6e" providerId="AD" clId="Web-{FD3153C7-DCA9-431E-B7B8-BF5248A55984}" dt="2024-07-09T13:08:43.368" v="17"/>
          <ac:spMkLst>
            <pc:docMk/>
            <pc:sldMk cId="1170430855" sldId="323"/>
            <ac:spMk id="12" creationId="{41F77738-2AF0-4750-A0C7-F97C2C17590E}"/>
          </ac:spMkLst>
        </pc:spChg>
      </pc:sldChg>
    </pc:docChg>
  </pc:docChgLst>
  <pc:docChgLst>
    <pc:chgData name="Sadie France" userId="S::s.france@uwtsd.ac.uk::b7d6a976-0449-421d-8e4f-ccb524b7ca6e" providerId="AD" clId="Web-{DC16A773-9BD9-C1FC-ACCE-731895F2F749}"/>
    <pc:docChg chg="addSld modSld">
      <pc:chgData name="Sadie France" userId="S::s.france@uwtsd.ac.uk::b7d6a976-0449-421d-8e4f-ccb524b7ca6e" providerId="AD" clId="Web-{DC16A773-9BD9-C1FC-ACCE-731895F2F749}" dt="2024-07-15T11:20:03.982" v="3"/>
      <pc:docMkLst>
        <pc:docMk/>
      </pc:docMkLst>
      <pc:sldChg chg="addSp delSp modSp new">
        <pc:chgData name="Sadie France" userId="S::s.france@uwtsd.ac.uk::b7d6a976-0449-421d-8e4f-ccb524b7ca6e" providerId="AD" clId="Web-{DC16A773-9BD9-C1FC-ACCE-731895F2F749}" dt="2024-07-15T11:16:27.928" v="1"/>
        <pc:sldMkLst>
          <pc:docMk/>
          <pc:sldMk cId="2346032457" sldId="327"/>
        </pc:sldMkLst>
        <pc:spChg chg="del">
          <ac:chgData name="Sadie France" userId="S::s.france@uwtsd.ac.uk::b7d6a976-0449-421d-8e4f-ccb524b7ca6e" providerId="AD" clId="Web-{DC16A773-9BD9-C1FC-ACCE-731895F2F749}" dt="2024-07-15T11:16:27.928" v="1"/>
          <ac:spMkLst>
            <pc:docMk/>
            <pc:sldMk cId="2346032457" sldId="327"/>
            <ac:spMk id="3" creationId="{733016E8-8899-F6B3-CCFE-6BEAECAEA7D6}"/>
          </ac:spMkLst>
        </pc:spChg>
        <pc:graphicFrameChg chg="add mod ord modGraphic">
          <ac:chgData name="Sadie France" userId="S::s.france@uwtsd.ac.uk::b7d6a976-0449-421d-8e4f-ccb524b7ca6e" providerId="AD" clId="Web-{DC16A773-9BD9-C1FC-ACCE-731895F2F749}" dt="2024-07-15T11:16:27.928" v="1"/>
          <ac:graphicFrameMkLst>
            <pc:docMk/>
            <pc:sldMk cId="2346032457" sldId="327"/>
            <ac:graphicFrameMk id="5" creationId="{2B63C6C8-5D55-8420-396E-15C8ED754DDC}"/>
          </ac:graphicFrameMkLst>
        </pc:graphicFrameChg>
      </pc:sldChg>
      <pc:sldChg chg="new">
        <pc:chgData name="Sadie France" userId="S::s.france@uwtsd.ac.uk::b7d6a976-0449-421d-8e4f-ccb524b7ca6e" providerId="AD" clId="Web-{DC16A773-9BD9-C1FC-ACCE-731895F2F749}" dt="2024-07-15T11:20:01.357" v="2"/>
        <pc:sldMkLst>
          <pc:docMk/>
          <pc:sldMk cId="4231634570" sldId="328"/>
        </pc:sldMkLst>
      </pc:sldChg>
      <pc:sldChg chg="add">
        <pc:chgData name="Sadie France" userId="S::s.france@uwtsd.ac.uk::b7d6a976-0449-421d-8e4f-ccb524b7ca6e" providerId="AD" clId="Web-{DC16A773-9BD9-C1FC-ACCE-731895F2F749}" dt="2024-07-15T11:20:03.982" v="3"/>
        <pc:sldMkLst>
          <pc:docMk/>
          <pc:sldMk cId="3946775422" sldId="329"/>
        </pc:sldMkLst>
      </pc:sldChg>
    </pc:docChg>
  </pc:docChgLst>
  <pc:docChgLst>
    <pc:chgData name="Sadie France" userId="S::s.france@uwtsd.ac.uk::b7d6a976-0449-421d-8e4f-ccb524b7ca6e" providerId="AD" clId="Web-{BDDE6D99-6E4B-1D14-A521-DE5BE675A853}"/>
    <pc:docChg chg="addSld delSld modSld">
      <pc:chgData name="Sadie France" userId="S::s.france@uwtsd.ac.uk::b7d6a976-0449-421d-8e4f-ccb524b7ca6e" providerId="AD" clId="Web-{BDDE6D99-6E4B-1D14-A521-DE5BE675A853}" dt="2024-07-08T15:24:10.386" v="1124" actId="20577"/>
      <pc:docMkLst>
        <pc:docMk/>
      </pc:docMkLst>
      <pc:sldChg chg="addSp modSp mod setBg">
        <pc:chgData name="Sadie France" userId="S::s.france@uwtsd.ac.uk::b7d6a976-0449-421d-8e4f-ccb524b7ca6e" providerId="AD" clId="Web-{BDDE6D99-6E4B-1D14-A521-DE5BE675A853}" dt="2024-07-08T13:41:53.648" v="59"/>
        <pc:sldMkLst>
          <pc:docMk/>
          <pc:sldMk cId="109857222" sldId="256"/>
        </pc:sldMkLst>
        <pc:spChg chg="mod">
          <ac:chgData name="Sadie France" userId="S::s.france@uwtsd.ac.uk::b7d6a976-0449-421d-8e4f-ccb524b7ca6e" providerId="AD" clId="Web-{BDDE6D99-6E4B-1D14-A521-DE5BE675A853}" dt="2024-07-08T13:41:53.648" v="59"/>
          <ac:spMkLst>
            <pc:docMk/>
            <pc:sldMk cId="109857222" sldId="256"/>
            <ac:spMk id="2" creationId="{00000000-0000-0000-0000-000000000000}"/>
          </ac:spMkLst>
        </pc:spChg>
        <pc:spChg chg="mod">
          <ac:chgData name="Sadie France" userId="S::s.france@uwtsd.ac.uk::b7d6a976-0449-421d-8e4f-ccb524b7ca6e" providerId="AD" clId="Web-{BDDE6D99-6E4B-1D14-A521-DE5BE675A853}" dt="2024-07-08T13:41:53.648" v="59"/>
          <ac:spMkLst>
            <pc:docMk/>
            <pc:sldMk cId="109857222" sldId="256"/>
            <ac:spMk id="3" creationId="{00000000-0000-0000-0000-000000000000}"/>
          </ac:spMkLst>
        </pc:spChg>
        <pc:spChg chg="add">
          <ac:chgData name="Sadie France" userId="S::s.france@uwtsd.ac.uk::b7d6a976-0449-421d-8e4f-ccb524b7ca6e" providerId="AD" clId="Web-{BDDE6D99-6E4B-1D14-A521-DE5BE675A853}" dt="2024-07-08T13:41:53.648" v="59"/>
          <ac:spMkLst>
            <pc:docMk/>
            <pc:sldMk cId="109857222" sldId="256"/>
            <ac:spMk id="8" creationId="{4E1BEB12-92AF-4445-98AD-4C7756E7C93B}"/>
          </ac:spMkLst>
        </pc:spChg>
        <pc:spChg chg="add">
          <ac:chgData name="Sadie France" userId="S::s.france@uwtsd.ac.uk::b7d6a976-0449-421d-8e4f-ccb524b7ca6e" providerId="AD" clId="Web-{BDDE6D99-6E4B-1D14-A521-DE5BE675A853}" dt="2024-07-08T13:41:53.648" v="59"/>
          <ac:spMkLst>
            <pc:docMk/>
            <pc:sldMk cId="109857222" sldId="256"/>
            <ac:spMk id="10" creationId="{D0522C2C-7B5C-48A7-A969-03941E5D2E76}"/>
          </ac:spMkLst>
        </pc:spChg>
        <pc:spChg chg="add">
          <ac:chgData name="Sadie France" userId="S::s.france@uwtsd.ac.uk::b7d6a976-0449-421d-8e4f-ccb524b7ca6e" providerId="AD" clId="Web-{BDDE6D99-6E4B-1D14-A521-DE5BE675A853}" dt="2024-07-08T13:41:53.648" v="59"/>
          <ac:spMkLst>
            <pc:docMk/>
            <pc:sldMk cId="109857222" sldId="256"/>
            <ac:spMk id="12" creationId="{9C682A1A-5B2D-4111-BBD6-620165633E5B}"/>
          </ac:spMkLst>
        </pc:spChg>
        <pc:spChg chg="add">
          <ac:chgData name="Sadie France" userId="S::s.france@uwtsd.ac.uk::b7d6a976-0449-421d-8e4f-ccb524b7ca6e" providerId="AD" clId="Web-{BDDE6D99-6E4B-1D14-A521-DE5BE675A853}" dt="2024-07-08T13:41:53.648" v="59"/>
          <ac:spMkLst>
            <pc:docMk/>
            <pc:sldMk cId="109857222" sldId="256"/>
            <ac:spMk id="14" creationId="{D6EE29F2-D77F-4BD0-A20B-334D316A1C9D}"/>
          </ac:spMkLst>
        </pc:spChg>
        <pc:spChg chg="add">
          <ac:chgData name="Sadie France" userId="S::s.france@uwtsd.ac.uk::b7d6a976-0449-421d-8e4f-ccb524b7ca6e" providerId="AD" clId="Web-{BDDE6D99-6E4B-1D14-A521-DE5BE675A853}" dt="2024-07-08T13:41:53.648" v="59"/>
          <ac:spMkLst>
            <pc:docMk/>
            <pc:sldMk cId="109857222" sldId="256"/>
            <ac:spMk id="16" creationId="{22D09ED2-868F-42C6-866E-F92E0CEF314F}"/>
          </ac:spMkLst>
        </pc:spChg>
      </pc:sldChg>
      <pc:sldChg chg="modSp new del">
        <pc:chgData name="Sadie France" userId="S::s.france@uwtsd.ac.uk::b7d6a976-0449-421d-8e4f-ccb524b7ca6e" providerId="AD" clId="Web-{BDDE6D99-6E4B-1D14-A521-DE5BE675A853}" dt="2024-07-08T13:41:27.663" v="53"/>
        <pc:sldMkLst>
          <pc:docMk/>
          <pc:sldMk cId="1142297362" sldId="257"/>
        </pc:sldMkLst>
        <pc:spChg chg="mod">
          <ac:chgData name="Sadie France" userId="S::s.france@uwtsd.ac.uk::b7d6a976-0449-421d-8e4f-ccb524b7ca6e" providerId="AD" clId="Web-{BDDE6D99-6E4B-1D14-A521-DE5BE675A853}" dt="2024-07-08T13:40:52.583" v="44" actId="20577"/>
          <ac:spMkLst>
            <pc:docMk/>
            <pc:sldMk cId="1142297362" sldId="257"/>
            <ac:spMk id="2" creationId="{B4D91C52-9F56-9CD8-8E40-F287AD861D30}"/>
          </ac:spMkLst>
        </pc:spChg>
        <pc:spChg chg="mod">
          <ac:chgData name="Sadie France" userId="S::s.france@uwtsd.ac.uk::b7d6a976-0449-421d-8e4f-ccb524b7ca6e" providerId="AD" clId="Web-{BDDE6D99-6E4B-1D14-A521-DE5BE675A853}" dt="2024-07-08T13:41:03.662" v="48" actId="20577"/>
          <ac:spMkLst>
            <pc:docMk/>
            <pc:sldMk cId="1142297362" sldId="257"/>
            <ac:spMk id="3" creationId="{EE3F5E3F-E50C-A485-78ED-0FF20BEA26A9}"/>
          </ac:spMkLst>
        </pc:spChg>
      </pc:sldChg>
      <pc:sldChg chg="addSp modSp add">
        <pc:chgData name="Sadie France" userId="S::s.france@uwtsd.ac.uk::b7d6a976-0449-421d-8e4f-ccb524b7ca6e" providerId="AD" clId="Web-{BDDE6D99-6E4B-1D14-A521-DE5BE675A853}" dt="2024-07-08T13:41:46.492" v="58"/>
        <pc:sldMkLst>
          <pc:docMk/>
          <pc:sldMk cId="2962358315" sldId="271"/>
        </pc:sldMkLst>
        <pc:spChg chg="mod">
          <ac:chgData name="Sadie France" userId="S::s.france@uwtsd.ac.uk::b7d6a976-0449-421d-8e4f-ccb524b7ca6e" providerId="AD" clId="Web-{BDDE6D99-6E4B-1D14-A521-DE5BE675A853}" dt="2024-07-08T13:41:46.492" v="58"/>
          <ac:spMkLst>
            <pc:docMk/>
            <pc:sldMk cId="2962358315" sldId="271"/>
            <ac:spMk id="2" creationId="{389BB434-6E41-CD0F-D6EB-9AB1FACFDA16}"/>
          </ac:spMkLst>
        </pc:spChg>
        <pc:spChg chg="mod">
          <ac:chgData name="Sadie France" userId="S::s.france@uwtsd.ac.uk::b7d6a976-0449-421d-8e4f-ccb524b7ca6e" providerId="AD" clId="Web-{BDDE6D99-6E4B-1D14-A521-DE5BE675A853}" dt="2024-07-08T13:41:46.492" v="58"/>
          <ac:spMkLst>
            <pc:docMk/>
            <pc:sldMk cId="2962358315" sldId="271"/>
            <ac:spMk id="3" creationId="{D6E8F6D8-D9A9-133B-8471-23CFD7C899C4}"/>
          </ac:spMkLst>
        </pc:spChg>
        <pc:spChg chg="add">
          <ac:chgData name="Sadie France" userId="S::s.france@uwtsd.ac.uk::b7d6a976-0449-421d-8e4f-ccb524b7ca6e" providerId="AD" clId="Web-{BDDE6D99-6E4B-1D14-A521-DE5BE675A853}" dt="2024-07-08T13:41:46.492" v="58"/>
          <ac:spMkLst>
            <pc:docMk/>
            <pc:sldMk cId="2962358315" sldId="271"/>
            <ac:spMk id="10" creationId="{04812C46-200A-4DEB-A05E-3ED6C68C2387}"/>
          </ac:spMkLst>
        </pc:spChg>
        <pc:spChg chg="add">
          <ac:chgData name="Sadie France" userId="S::s.france@uwtsd.ac.uk::b7d6a976-0449-421d-8e4f-ccb524b7ca6e" providerId="AD" clId="Web-{BDDE6D99-6E4B-1D14-A521-DE5BE675A853}" dt="2024-07-08T13:41:46.492" v="58"/>
          <ac:spMkLst>
            <pc:docMk/>
            <pc:sldMk cId="2962358315" sldId="271"/>
            <ac:spMk id="12" creationId="{D1EA859B-E555-4109-94F3-6700E046E008}"/>
          </ac:spMkLst>
        </pc:spChg>
        <pc:picChg chg="mod">
          <ac:chgData name="Sadie France" userId="S::s.france@uwtsd.ac.uk::b7d6a976-0449-421d-8e4f-ccb524b7ca6e" providerId="AD" clId="Web-{BDDE6D99-6E4B-1D14-A521-DE5BE675A853}" dt="2024-07-08T13:41:46.492" v="58"/>
          <ac:picMkLst>
            <pc:docMk/>
            <pc:sldMk cId="2962358315" sldId="271"/>
            <ac:picMk id="5" creationId="{78CDBEF6-9495-50D8-DBBA-F32F10918E81}"/>
          </ac:picMkLst>
        </pc:picChg>
      </pc:sldChg>
      <pc:sldChg chg="addSp modSp new mod setBg">
        <pc:chgData name="Sadie France" userId="S::s.france@uwtsd.ac.uk::b7d6a976-0449-421d-8e4f-ccb524b7ca6e" providerId="AD" clId="Web-{BDDE6D99-6E4B-1D14-A521-DE5BE675A853}" dt="2024-07-08T13:52:23.875" v="201"/>
        <pc:sldMkLst>
          <pc:docMk/>
          <pc:sldMk cId="3009774269" sldId="272"/>
        </pc:sldMkLst>
        <pc:spChg chg="mod">
          <ac:chgData name="Sadie France" userId="S::s.france@uwtsd.ac.uk::b7d6a976-0449-421d-8e4f-ccb524b7ca6e" providerId="AD" clId="Web-{BDDE6D99-6E4B-1D14-A521-DE5BE675A853}" dt="2024-07-08T13:52:23.875" v="201"/>
          <ac:spMkLst>
            <pc:docMk/>
            <pc:sldMk cId="3009774269" sldId="272"/>
            <ac:spMk id="2" creationId="{446539C3-4E7B-540F-34CB-41F514F5097A}"/>
          </ac:spMkLst>
        </pc:spChg>
        <pc:spChg chg="mod">
          <ac:chgData name="Sadie France" userId="S::s.france@uwtsd.ac.uk::b7d6a976-0449-421d-8e4f-ccb524b7ca6e" providerId="AD" clId="Web-{BDDE6D99-6E4B-1D14-A521-DE5BE675A853}" dt="2024-07-08T13:52:23.875" v="201"/>
          <ac:spMkLst>
            <pc:docMk/>
            <pc:sldMk cId="3009774269" sldId="272"/>
            <ac:spMk id="3" creationId="{4DFD7DC4-F882-DEEE-460F-929CF6A4F9A0}"/>
          </ac:spMkLst>
        </pc:spChg>
        <pc:spChg chg="add">
          <ac:chgData name="Sadie France" userId="S::s.france@uwtsd.ac.uk::b7d6a976-0449-421d-8e4f-ccb524b7ca6e" providerId="AD" clId="Web-{BDDE6D99-6E4B-1D14-A521-DE5BE675A853}" dt="2024-07-08T13:52:23.875" v="201"/>
          <ac:spMkLst>
            <pc:docMk/>
            <pc:sldMk cId="3009774269" sldId="272"/>
            <ac:spMk id="8" creationId="{DBF61EA3-B236-439E-9C0B-340980D56BEE}"/>
          </ac:spMkLst>
        </pc:spChg>
        <pc:spChg chg="add">
          <ac:chgData name="Sadie France" userId="S::s.france@uwtsd.ac.uk::b7d6a976-0449-421d-8e4f-ccb524b7ca6e" providerId="AD" clId="Web-{BDDE6D99-6E4B-1D14-A521-DE5BE675A853}" dt="2024-07-08T13:52:23.875" v="201"/>
          <ac:spMkLst>
            <pc:docMk/>
            <pc:sldMk cId="3009774269" sldId="272"/>
            <ac:spMk id="14" creationId="{E659831F-0D9A-4C63-9EBB-8435B85A440F}"/>
          </ac:spMkLst>
        </pc:spChg>
        <pc:grpChg chg="add">
          <ac:chgData name="Sadie France" userId="S::s.france@uwtsd.ac.uk::b7d6a976-0449-421d-8e4f-ccb524b7ca6e" providerId="AD" clId="Web-{BDDE6D99-6E4B-1D14-A521-DE5BE675A853}" dt="2024-07-08T13:52:23.875" v="201"/>
          <ac:grpSpMkLst>
            <pc:docMk/>
            <pc:sldMk cId="3009774269" sldId="272"/>
            <ac:grpSpMk id="10" creationId="{28FAF094-D087-493F-8DF9-A486C2D6BBAA}"/>
          </ac:grpSpMkLst>
        </pc:grpChg>
      </pc:sldChg>
      <pc:sldChg chg="addSp modSp new mod setBg addAnim">
        <pc:chgData name="Sadie France" userId="S::s.france@uwtsd.ac.uk::b7d6a976-0449-421d-8e4f-ccb524b7ca6e" providerId="AD" clId="Web-{BDDE6D99-6E4B-1D14-A521-DE5BE675A853}" dt="2024-07-08T13:52:37.579" v="205"/>
        <pc:sldMkLst>
          <pc:docMk/>
          <pc:sldMk cId="3659876030" sldId="273"/>
        </pc:sldMkLst>
        <pc:spChg chg="mod">
          <ac:chgData name="Sadie France" userId="S::s.france@uwtsd.ac.uk::b7d6a976-0449-421d-8e4f-ccb524b7ca6e" providerId="AD" clId="Web-{BDDE6D99-6E4B-1D14-A521-DE5BE675A853}" dt="2024-07-08T13:52:16.640" v="200"/>
          <ac:spMkLst>
            <pc:docMk/>
            <pc:sldMk cId="3659876030" sldId="273"/>
            <ac:spMk id="2" creationId="{9180FD5E-A849-98F5-A862-A6C2B0F93E10}"/>
          </ac:spMkLst>
        </pc:spChg>
        <pc:spChg chg="mod">
          <ac:chgData name="Sadie France" userId="S::s.france@uwtsd.ac.uk::b7d6a976-0449-421d-8e4f-ccb524b7ca6e" providerId="AD" clId="Web-{BDDE6D99-6E4B-1D14-A521-DE5BE675A853}" dt="2024-07-08T13:52:37.203" v="204" actId="20577"/>
          <ac:spMkLst>
            <pc:docMk/>
            <pc:sldMk cId="3659876030" sldId="273"/>
            <ac:spMk id="3" creationId="{765BC2B5-8EEC-9019-8A5E-E2A36C6193A8}"/>
          </ac:spMkLst>
        </pc:spChg>
        <pc:spChg chg="add">
          <ac:chgData name="Sadie France" userId="S::s.france@uwtsd.ac.uk::b7d6a976-0449-421d-8e4f-ccb524b7ca6e" providerId="AD" clId="Web-{BDDE6D99-6E4B-1D14-A521-DE5BE675A853}" dt="2024-07-08T13:52:16.640" v="200"/>
          <ac:spMkLst>
            <pc:docMk/>
            <pc:sldMk cId="3659876030" sldId="273"/>
            <ac:spMk id="9" creationId="{058A14AF-9FB5-4CC7-BA35-E8E85D3EDF0E}"/>
          </ac:spMkLst>
        </pc:spChg>
        <pc:spChg chg="add">
          <ac:chgData name="Sadie France" userId="S::s.france@uwtsd.ac.uk::b7d6a976-0449-421d-8e4f-ccb524b7ca6e" providerId="AD" clId="Web-{BDDE6D99-6E4B-1D14-A521-DE5BE675A853}" dt="2024-07-08T13:52:16.640" v="200"/>
          <ac:spMkLst>
            <pc:docMk/>
            <pc:sldMk cId="3659876030" sldId="273"/>
            <ac:spMk id="11" creationId="{3A9A4357-BD1D-4622-A4FE-766E6AB8DE84}"/>
          </ac:spMkLst>
        </pc:spChg>
        <pc:spChg chg="add">
          <ac:chgData name="Sadie France" userId="S::s.france@uwtsd.ac.uk::b7d6a976-0449-421d-8e4f-ccb524b7ca6e" providerId="AD" clId="Web-{BDDE6D99-6E4B-1D14-A521-DE5BE675A853}" dt="2024-07-08T13:52:16.640" v="200"/>
          <ac:spMkLst>
            <pc:docMk/>
            <pc:sldMk cId="3659876030" sldId="273"/>
            <ac:spMk id="13" creationId="{E659831F-0D9A-4C63-9EBB-8435B85A440F}"/>
          </ac:spMkLst>
        </pc:spChg>
        <pc:spChg chg="add">
          <ac:chgData name="Sadie France" userId="S::s.france@uwtsd.ac.uk::b7d6a976-0449-421d-8e4f-ccb524b7ca6e" providerId="AD" clId="Web-{BDDE6D99-6E4B-1D14-A521-DE5BE675A853}" dt="2024-07-08T13:52:16.640" v="200"/>
          <ac:spMkLst>
            <pc:docMk/>
            <pc:sldMk cId="3659876030" sldId="273"/>
            <ac:spMk id="15" creationId="{E6995CE5-F890-4ABA-82A2-26507CE8D2A3}"/>
          </ac:spMkLst>
        </pc:spChg>
        <pc:picChg chg="add mod">
          <ac:chgData name="Sadie France" userId="S::s.france@uwtsd.ac.uk::b7d6a976-0449-421d-8e4f-ccb524b7ca6e" providerId="AD" clId="Web-{BDDE6D99-6E4B-1D14-A521-DE5BE675A853}" dt="2024-07-08T13:52:16.640" v="200"/>
          <ac:picMkLst>
            <pc:docMk/>
            <pc:sldMk cId="3659876030" sldId="273"/>
            <ac:picMk id="4" creationId="{88CD0D24-E4FC-2079-8564-E44E110D8CB5}"/>
          </ac:picMkLst>
        </pc:picChg>
      </pc:sldChg>
      <pc:sldChg chg="modSp new">
        <pc:chgData name="Sadie France" userId="S::s.france@uwtsd.ac.uk::b7d6a976-0449-421d-8e4f-ccb524b7ca6e" providerId="AD" clId="Web-{BDDE6D99-6E4B-1D14-A521-DE5BE675A853}" dt="2024-07-08T13:55:25.257" v="245" actId="20577"/>
        <pc:sldMkLst>
          <pc:docMk/>
          <pc:sldMk cId="698881907" sldId="274"/>
        </pc:sldMkLst>
        <pc:spChg chg="mod">
          <ac:chgData name="Sadie France" userId="S::s.france@uwtsd.ac.uk::b7d6a976-0449-421d-8e4f-ccb524b7ca6e" providerId="AD" clId="Web-{BDDE6D99-6E4B-1D14-A521-DE5BE675A853}" dt="2024-07-08T13:53:55.597" v="217" actId="20577"/>
          <ac:spMkLst>
            <pc:docMk/>
            <pc:sldMk cId="698881907" sldId="274"/>
            <ac:spMk id="2" creationId="{818CD089-6A65-3463-02EF-2BB22B923F84}"/>
          </ac:spMkLst>
        </pc:spChg>
        <pc:spChg chg="mod">
          <ac:chgData name="Sadie France" userId="S::s.france@uwtsd.ac.uk::b7d6a976-0449-421d-8e4f-ccb524b7ca6e" providerId="AD" clId="Web-{BDDE6D99-6E4B-1D14-A521-DE5BE675A853}" dt="2024-07-08T13:55:25.257" v="245" actId="20577"/>
          <ac:spMkLst>
            <pc:docMk/>
            <pc:sldMk cId="698881907" sldId="274"/>
            <ac:spMk id="3" creationId="{9EF12E4C-75C4-E9DD-3A64-AF108F7B4EFB}"/>
          </ac:spMkLst>
        </pc:spChg>
      </pc:sldChg>
      <pc:sldChg chg="modSp new addAnim">
        <pc:chgData name="Sadie France" userId="S::s.france@uwtsd.ac.uk::b7d6a976-0449-421d-8e4f-ccb524b7ca6e" providerId="AD" clId="Web-{BDDE6D99-6E4B-1D14-A521-DE5BE675A853}" dt="2024-07-08T13:58:19.044" v="332"/>
        <pc:sldMkLst>
          <pc:docMk/>
          <pc:sldMk cId="2981983455" sldId="275"/>
        </pc:sldMkLst>
        <pc:spChg chg="mod">
          <ac:chgData name="Sadie France" userId="S::s.france@uwtsd.ac.uk::b7d6a976-0449-421d-8e4f-ccb524b7ca6e" providerId="AD" clId="Web-{BDDE6D99-6E4B-1D14-A521-DE5BE675A853}" dt="2024-07-08T13:55:34.476" v="251" actId="20577"/>
          <ac:spMkLst>
            <pc:docMk/>
            <pc:sldMk cId="2981983455" sldId="275"/>
            <ac:spMk id="2" creationId="{4A764859-5382-71E1-92D4-CF4D9D75A77E}"/>
          </ac:spMkLst>
        </pc:spChg>
        <pc:spChg chg="mod">
          <ac:chgData name="Sadie France" userId="S::s.france@uwtsd.ac.uk::b7d6a976-0449-421d-8e4f-ccb524b7ca6e" providerId="AD" clId="Web-{BDDE6D99-6E4B-1D14-A521-DE5BE675A853}" dt="2024-07-08T13:58:18.966" v="331" actId="20577"/>
          <ac:spMkLst>
            <pc:docMk/>
            <pc:sldMk cId="2981983455" sldId="275"/>
            <ac:spMk id="3" creationId="{1EC30762-DBED-3FCD-454E-8D3862BEB954}"/>
          </ac:spMkLst>
        </pc:spChg>
      </pc:sldChg>
      <pc:sldChg chg="addSp delSp modSp new mod setBg addAnim modNotes">
        <pc:chgData name="Sadie France" userId="S::s.france@uwtsd.ac.uk::b7d6a976-0449-421d-8e4f-ccb524b7ca6e" providerId="AD" clId="Web-{BDDE6D99-6E4B-1D14-A521-DE5BE675A853}" dt="2024-07-08T14:05:04.935" v="462"/>
        <pc:sldMkLst>
          <pc:docMk/>
          <pc:sldMk cId="3076469452" sldId="276"/>
        </pc:sldMkLst>
        <pc:spChg chg="mod">
          <ac:chgData name="Sadie France" userId="S::s.france@uwtsd.ac.uk::b7d6a976-0449-421d-8e4f-ccb524b7ca6e" providerId="AD" clId="Web-{BDDE6D99-6E4B-1D14-A521-DE5BE675A853}" dt="2024-07-08T14:02:52.633" v="443" actId="20577"/>
          <ac:spMkLst>
            <pc:docMk/>
            <pc:sldMk cId="3076469452" sldId="276"/>
            <ac:spMk id="2" creationId="{ACD0ED44-E2BE-4A6A-48F5-63C70B1D3E4F}"/>
          </ac:spMkLst>
        </pc:spChg>
        <pc:spChg chg="mod ord">
          <ac:chgData name="Sadie France" userId="S::s.france@uwtsd.ac.uk::b7d6a976-0449-421d-8e4f-ccb524b7ca6e" providerId="AD" clId="Web-{BDDE6D99-6E4B-1D14-A521-DE5BE675A853}" dt="2024-07-08T14:04:43.402" v="460" actId="20577"/>
          <ac:spMkLst>
            <pc:docMk/>
            <pc:sldMk cId="3076469452" sldId="276"/>
            <ac:spMk id="3" creationId="{F2A78B44-ADC2-0FA7-431B-BC8C74A61DFB}"/>
          </ac:spMkLst>
        </pc:spChg>
        <pc:grpChg chg="add">
          <ac:chgData name="Sadie France" userId="S::s.france@uwtsd.ac.uk::b7d6a976-0449-421d-8e4f-ccb524b7ca6e" providerId="AD" clId="Web-{BDDE6D99-6E4B-1D14-A521-DE5BE675A853}" dt="2024-07-08T14:02:43.929" v="439"/>
          <ac:grpSpMkLst>
            <pc:docMk/>
            <pc:sldMk cId="3076469452" sldId="276"/>
            <ac:grpSpMk id="10" creationId="{923615DC-F5A3-677C-DB79-DA387F11FC43}"/>
          </ac:grpSpMkLst>
        </pc:grpChg>
        <pc:picChg chg="add mod">
          <ac:chgData name="Sadie France" userId="S::s.france@uwtsd.ac.uk::b7d6a976-0449-421d-8e4f-ccb524b7ca6e" providerId="AD" clId="Web-{BDDE6D99-6E4B-1D14-A521-DE5BE675A853}" dt="2024-07-08T14:02:43.929" v="439"/>
          <ac:picMkLst>
            <pc:docMk/>
            <pc:sldMk cId="3076469452" sldId="276"/>
            <ac:picMk id="4" creationId="{4E13F001-89FC-841C-7942-20B5BF2DC0EE}"/>
          </ac:picMkLst>
        </pc:picChg>
        <pc:picChg chg="add mod">
          <ac:chgData name="Sadie France" userId="S::s.france@uwtsd.ac.uk::b7d6a976-0449-421d-8e4f-ccb524b7ca6e" providerId="AD" clId="Web-{BDDE6D99-6E4B-1D14-A521-DE5BE675A853}" dt="2024-07-08T14:02:43.929" v="439"/>
          <ac:picMkLst>
            <pc:docMk/>
            <pc:sldMk cId="3076469452" sldId="276"/>
            <ac:picMk id="5" creationId="{093D0F75-6C48-99EC-BE05-C654FCBB831B}"/>
          </ac:picMkLst>
        </pc:picChg>
        <pc:picChg chg="add del mod">
          <ac:chgData name="Sadie France" userId="S::s.france@uwtsd.ac.uk::b7d6a976-0449-421d-8e4f-ccb524b7ca6e" providerId="AD" clId="Web-{BDDE6D99-6E4B-1D14-A521-DE5BE675A853}" dt="2024-07-08T14:04:10.354" v="452"/>
          <ac:picMkLst>
            <pc:docMk/>
            <pc:sldMk cId="3076469452" sldId="276"/>
            <ac:picMk id="6" creationId="{DB7331F9-BC2F-EEDE-4E22-EA5DF202563C}"/>
          </ac:picMkLst>
        </pc:picChg>
      </pc:sldChg>
      <pc:sldChg chg="modSp new addAnim">
        <pc:chgData name="Sadie France" userId="S::s.france@uwtsd.ac.uk::b7d6a976-0449-421d-8e4f-ccb524b7ca6e" providerId="AD" clId="Web-{BDDE6D99-6E4B-1D14-A521-DE5BE675A853}" dt="2024-07-08T14:19:50.905" v="679"/>
        <pc:sldMkLst>
          <pc:docMk/>
          <pc:sldMk cId="1755777382" sldId="277"/>
        </pc:sldMkLst>
        <pc:spChg chg="mod">
          <ac:chgData name="Sadie France" userId="S::s.france@uwtsd.ac.uk::b7d6a976-0449-421d-8e4f-ccb524b7ca6e" providerId="AD" clId="Web-{BDDE6D99-6E4B-1D14-A521-DE5BE675A853}" dt="2024-07-08T14:08:48.505" v="470" actId="20577"/>
          <ac:spMkLst>
            <pc:docMk/>
            <pc:sldMk cId="1755777382" sldId="277"/>
            <ac:spMk id="2" creationId="{5DAC20FE-1793-1A44-153E-020ECEC3E9F7}"/>
          </ac:spMkLst>
        </pc:spChg>
        <pc:spChg chg="mod">
          <ac:chgData name="Sadie France" userId="S::s.france@uwtsd.ac.uk::b7d6a976-0449-421d-8e4f-ccb524b7ca6e" providerId="AD" clId="Web-{BDDE6D99-6E4B-1D14-A521-DE5BE675A853}" dt="2024-07-08T14:19:47.765" v="678" actId="20577"/>
          <ac:spMkLst>
            <pc:docMk/>
            <pc:sldMk cId="1755777382" sldId="277"/>
            <ac:spMk id="3" creationId="{DBE91A3C-D4C1-1479-77C4-7280707359DA}"/>
          </ac:spMkLst>
        </pc:spChg>
      </pc:sldChg>
      <pc:sldChg chg="modSp new">
        <pc:chgData name="Sadie France" userId="S::s.france@uwtsd.ac.uk::b7d6a976-0449-421d-8e4f-ccb524b7ca6e" providerId="AD" clId="Web-{BDDE6D99-6E4B-1D14-A521-DE5BE675A853}" dt="2024-07-08T14:10:10.493" v="544" actId="20577"/>
        <pc:sldMkLst>
          <pc:docMk/>
          <pc:sldMk cId="4225767971" sldId="278"/>
        </pc:sldMkLst>
        <pc:spChg chg="mod">
          <ac:chgData name="Sadie France" userId="S::s.france@uwtsd.ac.uk::b7d6a976-0449-421d-8e4f-ccb524b7ca6e" providerId="AD" clId="Web-{BDDE6D99-6E4B-1D14-A521-DE5BE675A853}" dt="2024-07-08T14:10:00.789" v="521" actId="20577"/>
          <ac:spMkLst>
            <pc:docMk/>
            <pc:sldMk cId="4225767971" sldId="278"/>
            <ac:spMk id="2" creationId="{D9391A70-7DAB-C34E-5F13-98C43910A772}"/>
          </ac:spMkLst>
        </pc:spChg>
        <pc:spChg chg="mod">
          <ac:chgData name="Sadie France" userId="S::s.france@uwtsd.ac.uk::b7d6a976-0449-421d-8e4f-ccb524b7ca6e" providerId="AD" clId="Web-{BDDE6D99-6E4B-1D14-A521-DE5BE675A853}" dt="2024-07-08T14:10:10.493" v="544" actId="20577"/>
          <ac:spMkLst>
            <pc:docMk/>
            <pc:sldMk cId="4225767971" sldId="278"/>
            <ac:spMk id="3" creationId="{E09A155B-D7BF-21D4-D305-1B7A4C0F40ED}"/>
          </ac:spMkLst>
        </pc:spChg>
      </pc:sldChg>
      <pc:sldChg chg="addSp modSp new mod setBg">
        <pc:chgData name="Sadie France" userId="S::s.france@uwtsd.ac.uk::b7d6a976-0449-421d-8e4f-ccb524b7ca6e" providerId="AD" clId="Web-{BDDE6D99-6E4B-1D14-A521-DE5BE675A853}" dt="2024-07-08T14:54:49.994" v="719"/>
        <pc:sldMkLst>
          <pc:docMk/>
          <pc:sldMk cId="1032888539" sldId="279"/>
        </pc:sldMkLst>
        <pc:spChg chg="mod">
          <ac:chgData name="Sadie France" userId="S::s.france@uwtsd.ac.uk::b7d6a976-0449-421d-8e4f-ccb524b7ca6e" providerId="AD" clId="Web-{BDDE6D99-6E4B-1D14-A521-DE5BE675A853}" dt="2024-07-08T14:54:49.994" v="719"/>
          <ac:spMkLst>
            <pc:docMk/>
            <pc:sldMk cId="1032888539" sldId="279"/>
            <ac:spMk id="2" creationId="{1E2733E1-C1A0-90EE-3828-C876372CBEA5}"/>
          </ac:spMkLst>
        </pc:spChg>
        <pc:spChg chg="mod ord">
          <ac:chgData name="Sadie France" userId="S::s.france@uwtsd.ac.uk::b7d6a976-0449-421d-8e4f-ccb524b7ca6e" providerId="AD" clId="Web-{BDDE6D99-6E4B-1D14-A521-DE5BE675A853}" dt="2024-07-08T14:54:49.994" v="719"/>
          <ac:spMkLst>
            <pc:docMk/>
            <pc:sldMk cId="1032888539" sldId="279"/>
            <ac:spMk id="3" creationId="{56343AB9-808E-2FBF-D21C-F863FD7AB7A8}"/>
          </ac:spMkLst>
        </pc:spChg>
        <pc:spChg chg="add">
          <ac:chgData name="Sadie France" userId="S::s.france@uwtsd.ac.uk::b7d6a976-0449-421d-8e4f-ccb524b7ca6e" providerId="AD" clId="Web-{BDDE6D99-6E4B-1D14-A521-DE5BE675A853}" dt="2024-07-08T14:54:49.994" v="719"/>
          <ac:spMkLst>
            <pc:docMk/>
            <pc:sldMk cId="1032888539" sldId="279"/>
            <ac:spMk id="9" creationId="{A8908DB7-C3A6-4FCB-9820-CEE02B398C4A}"/>
          </ac:spMkLst>
        </pc:spChg>
        <pc:spChg chg="add">
          <ac:chgData name="Sadie France" userId="S::s.france@uwtsd.ac.uk::b7d6a976-0449-421d-8e4f-ccb524b7ca6e" providerId="AD" clId="Web-{BDDE6D99-6E4B-1D14-A521-DE5BE675A853}" dt="2024-07-08T14:54:49.994" v="719"/>
          <ac:spMkLst>
            <pc:docMk/>
            <pc:sldMk cId="1032888539" sldId="279"/>
            <ac:spMk id="11" creationId="{535742DD-1B16-4E9D-B715-0D74B4574A68}"/>
          </ac:spMkLst>
        </pc:spChg>
        <pc:picChg chg="add mod">
          <ac:chgData name="Sadie France" userId="S::s.france@uwtsd.ac.uk::b7d6a976-0449-421d-8e4f-ccb524b7ca6e" providerId="AD" clId="Web-{BDDE6D99-6E4B-1D14-A521-DE5BE675A853}" dt="2024-07-08T14:54:49.994" v="719"/>
          <ac:picMkLst>
            <pc:docMk/>
            <pc:sldMk cId="1032888539" sldId="279"/>
            <ac:picMk id="4" creationId="{F6A32B27-F6E0-B5D7-6089-2BE721A9377E}"/>
          </ac:picMkLst>
        </pc:picChg>
      </pc:sldChg>
      <pc:sldChg chg="addSp delSp modSp new mod setBg addAnim">
        <pc:chgData name="Sadie France" userId="S::s.france@uwtsd.ac.uk::b7d6a976-0449-421d-8e4f-ccb524b7ca6e" providerId="AD" clId="Web-{BDDE6D99-6E4B-1D14-A521-DE5BE675A853}" dt="2024-07-08T14:57:09.217" v="752"/>
        <pc:sldMkLst>
          <pc:docMk/>
          <pc:sldMk cId="3230266351" sldId="280"/>
        </pc:sldMkLst>
        <pc:spChg chg="mod">
          <ac:chgData name="Sadie France" userId="S::s.france@uwtsd.ac.uk::b7d6a976-0449-421d-8e4f-ccb524b7ca6e" providerId="AD" clId="Web-{BDDE6D99-6E4B-1D14-A521-DE5BE675A853}" dt="2024-07-08T14:56:13.981" v="745"/>
          <ac:spMkLst>
            <pc:docMk/>
            <pc:sldMk cId="3230266351" sldId="280"/>
            <ac:spMk id="2" creationId="{3C770675-3ADD-EC5A-1669-EA516C9B7E8C}"/>
          </ac:spMkLst>
        </pc:spChg>
        <pc:spChg chg="mod ord">
          <ac:chgData name="Sadie France" userId="S::s.france@uwtsd.ac.uk::b7d6a976-0449-421d-8e4f-ccb524b7ca6e" providerId="AD" clId="Web-{BDDE6D99-6E4B-1D14-A521-DE5BE675A853}" dt="2024-07-08T14:56:13.981" v="745"/>
          <ac:spMkLst>
            <pc:docMk/>
            <pc:sldMk cId="3230266351" sldId="280"/>
            <ac:spMk id="3" creationId="{D0FFBA6E-CFEB-3496-FB12-E15E6A590470}"/>
          </ac:spMkLst>
        </pc:spChg>
        <pc:spChg chg="add del">
          <ac:chgData name="Sadie France" userId="S::s.france@uwtsd.ac.uk::b7d6a976-0449-421d-8e4f-ccb524b7ca6e" providerId="AD" clId="Web-{BDDE6D99-6E4B-1D14-A521-DE5BE675A853}" dt="2024-07-08T14:56:13.981" v="744"/>
          <ac:spMkLst>
            <pc:docMk/>
            <pc:sldMk cId="3230266351" sldId="280"/>
            <ac:spMk id="9" creationId="{A8908DB7-C3A6-4FCB-9820-CEE02B398C4A}"/>
          </ac:spMkLst>
        </pc:spChg>
        <pc:spChg chg="add del">
          <ac:chgData name="Sadie France" userId="S::s.france@uwtsd.ac.uk::b7d6a976-0449-421d-8e4f-ccb524b7ca6e" providerId="AD" clId="Web-{BDDE6D99-6E4B-1D14-A521-DE5BE675A853}" dt="2024-07-08T14:56:13.981" v="744"/>
          <ac:spMkLst>
            <pc:docMk/>
            <pc:sldMk cId="3230266351" sldId="280"/>
            <ac:spMk id="11" creationId="{535742DD-1B16-4E9D-B715-0D74B4574A68}"/>
          </ac:spMkLst>
        </pc:spChg>
        <pc:spChg chg="add">
          <ac:chgData name="Sadie France" userId="S::s.france@uwtsd.ac.uk::b7d6a976-0449-421d-8e4f-ccb524b7ca6e" providerId="AD" clId="Web-{BDDE6D99-6E4B-1D14-A521-DE5BE675A853}" dt="2024-07-08T14:56:13.981" v="745"/>
          <ac:spMkLst>
            <pc:docMk/>
            <pc:sldMk cId="3230266351" sldId="280"/>
            <ac:spMk id="13" creationId="{2B97F24A-32CE-4C1C-A50D-3016B394DCFB}"/>
          </ac:spMkLst>
        </pc:spChg>
        <pc:spChg chg="add">
          <ac:chgData name="Sadie France" userId="S::s.france@uwtsd.ac.uk::b7d6a976-0449-421d-8e4f-ccb524b7ca6e" providerId="AD" clId="Web-{BDDE6D99-6E4B-1D14-A521-DE5BE675A853}" dt="2024-07-08T14:56:13.981" v="745"/>
          <ac:spMkLst>
            <pc:docMk/>
            <pc:sldMk cId="3230266351" sldId="280"/>
            <ac:spMk id="14" creationId="{CD8B4F24-440B-49E9-B85D-733523DC064B}"/>
          </ac:spMkLst>
        </pc:spChg>
        <pc:picChg chg="add mod">
          <ac:chgData name="Sadie France" userId="S::s.france@uwtsd.ac.uk::b7d6a976-0449-421d-8e4f-ccb524b7ca6e" providerId="AD" clId="Web-{BDDE6D99-6E4B-1D14-A521-DE5BE675A853}" dt="2024-07-08T14:56:13.981" v="745"/>
          <ac:picMkLst>
            <pc:docMk/>
            <pc:sldMk cId="3230266351" sldId="280"/>
            <ac:picMk id="4" creationId="{E52E97FB-6A5D-96C1-064D-F0ADC8AF2143}"/>
          </ac:picMkLst>
        </pc:picChg>
        <pc:picChg chg="add mod">
          <ac:chgData name="Sadie France" userId="S::s.france@uwtsd.ac.uk::b7d6a976-0449-421d-8e4f-ccb524b7ca6e" providerId="AD" clId="Web-{BDDE6D99-6E4B-1D14-A521-DE5BE675A853}" dt="2024-07-08T14:57:06.217" v="751" actId="1076"/>
          <ac:picMkLst>
            <pc:docMk/>
            <pc:sldMk cId="3230266351" sldId="280"/>
            <ac:picMk id="5" creationId="{9AD518E9-A321-A1BC-2B0C-CB6237DB27F3}"/>
          </ac:picMkLst>
        </pc:picChg>
      </pc:sldChg>
      <pc:sldChg chg="addSp modSp new mod setBg">
        <pc:chgData name="Sadie France" userId="S::s.france@uwtsd.ac.uk::b7d6a976-0449-421d-8e4f-ccb524b7ca6e" providerId="AD" clId="Web-{BDDE6D99-6E4B-1D14-A521-DE5BE675A853}" dt="2024-07-08T14:58:30.626" v="765"/>
        <pc:sldMkLst>
          <pc:docMk/>
          <pc:sldMk cId="3472599469" sldId="281"/>
        </pc:sldMkLst>
        <pc:spChg chg="mod">
          <ac:chgData name="Sadie France" userId="S::s.france@uwtsd.ac.uk::b7d6a976-0449-421d-8e4f-ccb524b7ca6e" providerId="AD" clId="Web-{BDDE6D99-6E4B-1D14-A521-DE5BE675A853}" dt="2024-07-08T14:58:30.626" v="765"/>
          <ac:spMkLst>
            <pc:docMk/>
            <pc:sldMk cId="3472599469" sldId="281"/>
            <ac:spMk id="2" creationId="{C5FB3489-DD66-0BBE-9878-F07F01A4F49C}"/>
          </ac:spMkLst>
        </pc:spChg>
        <pc:spChg chg="mod">
          <ac:chgData name="Sadie France" userId="S::s.france@uwtsd.ac.uk::b7d6a976-0449-421d-8e4f-ccb524b7ca6e" providerId="AD" clId="Web-{BDDE6D99-6E4B-1D14-A521-DE5BE675A853}" dt="2024-07-08T14:58:30.626" v="765"/>
          <ac:spMkLst>
            <pc:docMk/>
            <pc:sldMk cId="3472599469" sldId="281"/>
            <ac:spMk id="3" creationId="{6A47DEF3-0432-631A-9B2B-F8063F4EFCAA}"/>
          </ac:spMkLst>
        </pc:spChg>
        <pc:spChg chg="add">
          <ac:chgData name="Sadie France" userId="S::s.france@uwtsd.ac.uk::b7d6a976-0449-421d-8e4f-ccb524b7ca6e" providerId="AD" clId="Web-{BDDE6D99-6E4B-1D14-A521-DE5BE675A853}" dt="2024-07-08T14:58:30.626" v="765"/>
          <ac:spMkLst>
            <pc:docMk/>
            <pc:sldMk cId="3472599469" sldId="281"/>
            <ac:spMk id="9" creationId="{2B97F24A-32CE-4C1C-A50D-3016B394DCFB}"/>
          </ac:spMkLst>
        </pc:spChg>
        <pc:spChg chg="add">
          <ac:chgData name="Sadie France" userId="S::s.france@uwtsd.ac.uk::b7d6a976-0449-421d-8e4f-ccb524b7ca6e" providerId="AD" clId="Web-{BDDE6D99-6E4B-1D14-A521-DE5BE675A853}" dt="2024-07-08T14:58:30.626" v="765"/>
          <ac:spMkLst>
            <pc:docMk/>
            <pc:sldMk cId="3472599469" sldId="281"/>
            <ac:spMk id="11" creationId="{CD8B4F24-440B-49E9-B85D-733523DC064B}"/>
          </ac:spMkLst>
        </pc:spChg>
        <pc:picChg chg="add mod">
          <ac:chgData name="Sadie France" userId="S::s.france@uwtsd.ac.uk::b7d6a976-0449-421d-8e4f-ccb524b7ca6e" providerId="AD" clId="Web-{BDDE6D99-6E4B-1D14-A521-DE5BE675A853}" dt="2024-07-08T14:58:30.626" v="765"/>
          <ac:picMkLst>
            <pc:docMk/>
            <pc:sldMk cId="3472599469" sldId="281"/>
            <ac:picMk id="4" creationId="{772586AC-DB8C-74D8-36BC-5733EFEF1A48}"/>
          </ac:picMkLst>
        </pc:picChg>
      </pc:sldChg>
      <pc:sldChg chg="modSp new">
        <pc:chgData name="Sadie France" userId="S::s.france@uwtsd.ac.uk::b7d6a976-0449-421d-8e4f-ccb524b7ca6e" providerId="AD" clId="Web-{BDDE6D99-6E4B-1D14-A521-DE5BE675A853}" dt="2024-07-08T15:00:22.567" v="799" actId="20577"/>
        <pc:sldMkLst>
          <pc:docMk/>
          <pc:sldMk cId="3181055304" sldId="282"/>
        </pc:sldMkLst>
        <pc:spChg chg="mod">
          <ac:chgData name="Sadie France" userId="S::s.france@uwtsd.ac.uk::b7d6a976-0449-421d-8e4f-ccb524b7ca6e" providerId="AD" clId="Web-{BDDE6D99-6E4B-1D14-A521-DE5BE675A853}" dt="2024-07-08T14:58:43.392" v="769" actId="20577"/>
          <ac:spMkLst>
            <pc:docMk/>
            <pc:sldMk cId="3181055304" sldId="282"/>
            <ac:spMk id="2" creationId="{3D6AC335-40F1-15A5-D004-C6F789E59AAC}"/>
          </ac:spMkLst>
        </pc:spChg>
        <pc:spChg chg="mod">
          <ac:chgData name="Sadie France" userId="S::s.france@uwtsd.ac.uk::b7d6a976-0449-421d-8e4f-ccb524b7ca6e" providerId="AD" clId="Web-{BDDE6D99-6E4B-1D14-A521-DE5BE675A853}" dt="2024-07-08T15:00:22.567" v="799" actId="20577"/>
          <ac:spMkLst>
            <pc:docMk/>
            <pc:sldMk cId="3181055304" sldId="282"/>
            <ac:spMk id="3" creationId="{79B4E4C5-E693-DA6A-E2AC-3002E0AE62BC}"/>
          </ac:spMkLst>
        </pc:spChg>
      </pc:sldChg>
      <pc:sldChg chg="modSp new">
        <pc:chgData name="Sadie France" userId="S::s.france@uwtsd.ac.uk::b7d6a976-0449-421d-8e4f-ccb524b7ca6e" providerId="AD" clId="Web-{BDDE6D99-6E4B-1D14-A521-DE5BE675A853}" dt="2024-07-08T15:03:52.620" v="831" actId="20577"/>
        <pc:sldMkLst>
          <pc:docMk/>
          <pc:sldMk cId="3995942100" sldId="283"/>
        </pc:sldMkLst>
        <pc:spChg chg="mod">
          <ac:chgData name="Sadie France" userId="S::s.france@uwtsd.ac.uk::b7d6a976-0449-421d-8e4f-ccb524b7ca6e" providerId="AD" clId="Web-{BDDE6D99-6E4B-1D14-A521-DE5BE675A853}" dt="2024-07-08T15:00:36.692" v="808" actId="20577"/>
          <ac:spMkLst>
            <pc:docMk/>
            <pc:sldMk cId="3995942100" sldId="283"/>
            <ac:spMk id="2" creationId="{4C05B760-66F1-EDED-29AA-1D00C6A6649F}"/>
          </ac:spMkLst>
        </pc:spChg>
        <pc:spChg chg="mod">
          <ac:chgData name="Sadie France" userId="S::s.france@uwtsd.ac.uk::b7d6a976-0449-421d-8e4f-ccb524b7ca6e" providerId="AD" clId="Web-{BDDE6D99-6E4B-1D14-A521-DE5BE675A853}" dt="2024-07-08T15:03:52.620" v="831" actId="20577"/>
          <ac:spMkLst>
            <pc:docMk/>
            <pc:sldMk cId="3995942100" sldId="283"/>
            <ac:spMk id="3" creationId="{877DF0F8-A561-C6D3-9F10-DB18D46D84EA}"/>
          </ac:spMkLst>
        </pc:spChg>
      </pc:sldChg>
      <pc:sldChg chg="addSp delSp modSp new mod setBg">
        <pc:chgData name="Sadie France" userId="S::s.france@uwtsd.ac.uk::b7d6a976-0449-421d-8e4f-ccb524b7ca6e" providerId="AD" clId="Web-{BDDE6D99-6E4B-1D14-A521-DE5BE675A853}" dt="2024-07-08T15:07:03.923" v="885" actId="20577"/>
        <pc:sldMkLst>
          <pc:docMk/>
          <pc:sldMk cId="1089740269" sldId="284"/>
        </pc:sldMkLst>
        <pc:spChg chg="mod">
          <ac:chgData name="Sadie France" userId="S::s.france@uwtsd.ac.uk::b7d6a976-0449-421d-8e4f-ccb524b7ca6e" providerId="AD" clId="Web-{BDDE6D99-6E4B-1D14-A521-DE5BE675A853}" dt="2024-07-08T15:07:03.923" v="885" actId="20577"/>
          <ac:spMkLst>
            <pc:docMk/>
            <pc:sldMk cId="1089740269" sldId="284"/>
            <ac:spMk id="2" creationId="{92AD9BDA-70F0-4576-B90A-9E24A61133F2}"/>
          </ac:spMkLst>
        </pc:spChg>
        <pc:spChg chg="add del mod">
          <ac:chgData name="Sadie France" userId="S::s.france@uwtsd.ac.uk::b7d6a976-0449-421d-8e4f-ccb524b7ca6e" providerId="AD" clId="Web-{BDDE6D99-6E4B-1D14-A521-DE5BE675A853}" dt="2024-07-08T15:06:58.079" v="883" actId="20577"/>
          <ac:spMkLst>
            <pc:docMk/>
            <pc:sldMk cId="1089740269" sldId="284"/>
            <ac:spMk id="3" creationId="{BBD35DF2-0700-A725-AFD0-66193B85D6B5}"/>
          </ac:spMkLst>
        </pc:spChg>
        <pc:spChg chg="add del mod">
          <ac:chgData name="Sadie France" userId="S::s.france@uwtsd.ac.uk::b7d6a976-0449-421d-8e4f-ccb524b7ca6e" providerId="AD" clId="Web-{BDDE6D99-6E4B-1D14-A521-DE5BE675A853}" dt="2024-07-08T15:06:47.813" v="871"/>
          <ac:spMkLst>
            <pc:docMk/>
            <pc:sldMk cId="1089740269" sldId="284"/>
            <ac:spMk id="6" creationId="{28C5F1DE-2397-3994-50D8-CBEAA346AC9B}"/>
          </ac:spMkLst>
        </pc:spChg>
        <pc:spChg chg="add">
          <ac:chgData name="Sadie France" userId="S::s.france@uwtsd.ac.uk::b7d6a976-0449-421d-8e4f-ccb524b7ca6e" providerId="AD" clId="Web-{BDDE6D99-6E4B-1D14-A521-DE5BE675A853}" dt="2024-07-08T15:06:39.922" v="869"/>
          <ac:spMkLst>
            <pc:docMk/>
            <pc:sldMk cId="1089740269" sldId="284"/>
            <ac:spMk id="9" creationId="{45D37F4E-DDB4-456B-97E0-9937730A039F}"/>
          </ac:spMkLst>
        </pc:spChg>
        <pc:spChg chg="add">
          <ac:chgData name="Sadie France" userId="S::s.france@uwtsd.ac.uk::b7d6a976-0449-421d-8e4f-ccb524b7ca6e" providerId="AD" clId="Web-{BDDE6D99-6E4B-1D14-A521-DE5BE675A853}" dt="2024-07-08T15:06:39.922" v="869"/>
          <ac:spMkLst>
            <pc:docMk/>
            <pc:sldMk cId="1089740269" sldId="284"/>
            <ac:spMk id="11" creationId="{B2DD41CD-8F47-4F56-AD12-4E2FF7696987}"/>
          </ac:spMkLst>
        </pc:spChg>
        <pc:picChg chg="add mod">
          <ac:chgData name="Sadie France" userId="S::s.france@uwtsd.ac.uk::b7d6a976-0449-421d-8e4f-ccb524b7ca6e" providerId="AD" clId="Web-{BDDE6D99-6E4B-1D14-A521-DE5BE675A853}" dt="2024-07-08T15:06:39.922" v="869"/>
          <ac:picMkLst>
            <pc:docMk/>
            <pc:sldMk cId="1089740269" sldId="284"/>
            <ac:picMk id="4" creationId="{D7C490D5-06FF-B8E3-7875-ACCA6D36E235}"/>
          </ac:picMkLst>
        </pc:picChg>
      </pc:sldChg>
      <pc:sldChg chg="addSp modSp new mod setBg addAnim">
        <pc:chgData name="Sadie France" userId="S::s.france@uwtsd.ac.uk::b7d6a976-0449-421d-8e4f-ccb524b7ca6e" providerId="AD" clId="Web-{BDDE6D99-6E4B-1D14-A521-DE5BE675A853}" dt="2024-07-08T15:23:20.048" v="1111" actId="20577"/>
        <pc:sldMkLst>
          <pc:docMk/>
          <pc:sldMk cId="1942036872" sldId="285"/>
        </pc:sldMkLst>
        <pc:spChg chg="mod">
          <ac:chgData name="Sadie France" userId="S::s.france@uwtsd.ac.uk::b7d6a976-0449-421d-8e4f-ccb524b7ca6e" providerId="AD" clId="Web-{BDDE6D99-6E4B-1D14-A521-DE5BE675A853}" dt="2024-07-08T15:13:34.295" v="1063"/>
          <ac:spMkLst>
            <pc:docMk/>
            <pc:sldMk cId="1942036872" sldId="285"/>
            <ac:spMk id="2" creationId="{3BF81D0D-6F47-E319-93A3-0D972F638DBC}"/>
          </ac:spMkLst>
        </pc:spChg>
        <pc:spChg chg="mod">
          <ac:chgData name="Sadie France" userId="S::s.france@uwtsd.ac.uk::b7d6a976-0449-421d-8e4f-ccb524b7ca6e" providerId="AD" clId="Web-{BDDE6D99-6E4B-1D14-A521-DE5BE675A853}" dt="2024-07-08T15:23:20.048" v="1111" actId="20577"/>
          <ac:spMkLst>
            <pc:docMk/>
            <pc:sldMk cId="1942036872" sldId="285"/>
            <ac:spMk id="3" creationId="{BB79466A-A865-0EDC-8549-81F392FFC69C}"/>
          </ac:spMkLst>
        </pc:spChg>
        <pc:spChg chg="add">
          <ac:chgData name="Sadie France" userId="S::s.france@uwtsd.ac.uk::b7d6a976-0449-421d-8e4f-ccb524b7ca6e" providerId="AD" clId="Web-{BDDE6D99-6E4B-1D14-A521-DE5BE675A853}" dt="2024-07-08T15:13:34.295" v="1063"/>
          <ac:spMkLst>
            <pc:docMk/>
            <pc:sldMk cId="1942036872" sldId="285"/>
            <ac:spMk id="9" creationId="{45D37F4E-DDB4-456B-97E0-9937730A039F}"/>
          </ac:spMkLst>
        </pc:spChg>
        <pc:spChg chg="add">
          <ac:chgData name="Sadie France" userId="S::s.france@uwtsd.ac.uk::b7d6a976-0449-421d-8e4f-ccb524b7ca6e" providerId="AD" clId="Web-{BDDE6D99-6E4B-1D14-A521-DE5BE675A853}" dt="2024-07-08T15:13:34.295" v="1063"/>
          <ac:spMkLst>
            <pc:docMk/>
            <pc:sldMk cId="1942036872" sldId="285"/>
            <ac:spMk id="11" creationId="{B2DD41CD-8F47-4F56-AD12-4E2FF7696987}"/>
          </ac:spMkLst>
        </pc:spChg>
        <pc:picChg chg="add mod">
          <ac:chgData name="Sadie France" userId="S::s.france@uwtsd.ac.uk::b7d6a976-0449-421d-8e4f-ccb524b7ca6e" providerId="AD" clId="Web-{BDDE6D99-6E4B-1D14-A521-DE5BE675A853}" dt="2024-07-08T15:13:34.295" v="1063"/>
          <ac:picMkLst>
            <pc:docMk/>
            <pc:sldMk cId="1942036872" sldId="285"/>
            <ac:picMk id="4" creationId="{E96A8FCB-B3AE-C6A2-4508-AF26A59DBA43}"/>
          </ac:picMkLst>
        </pc:picChg>
      </pc:sldChg>
      <pc:sldChg chg="addSp modSp new mod setBg addAnim">
        <pc:chgData name="Sadie France" userId="S::s.france@uwtsd.ac.uk::b7d6a976-0449-421d-8e4f-ccb524b7ca6e" providerId="AD" clId="Web-{BDDE6D99-6E4B-1D14-A521-DE5BE675A853}" dt="2024-07-08T15:24:10.386" v="1124" actId="20577"/>
        <pc:sldMkLst>
          <pc:docMk/>
          <pc:sldMk cId="3068277699" sldId="286"/>
        </pc:sldMkLst>
        <pc:spChg chg="mod">
          <ac:chgData name="Sadie France" userId="S::s.france@uwtsd.ac.uk::b7d6a976-0449-421d-8e4f-ccb524b7ca6e" providerId="AD" clId="Web-{BDDE6D99-6E4B-1D14-A521-DE5BE675A853}" dt="2024-07-08T15:14:23.640" v="1065"/>
          <ac:spMkLst>
            <pc:docMk/>
            <pc:sldMk cId="3068277699" sldId="286"/>
            <ac:spMk id="2" creationId="{514891C2-DBAE-94E6-CAF8-52E7F31DAE1B}"/>
          </ac:spMkLst>
        </pc:spChg>
        <pc:spChg chg="mod">
          <ac:chgData name="Sadie France" userId="S::s.france@uwtsd.ac.uk::b7d6a976-0449-421d-8e4f-ccb524b7ca6e" providerId="AD" clId="Web-{BDDE6D99-6E4B-1D14-A521-DE5BE675A853}" dt="2024-07-08T15:24:10.386" v="1124" actId="20577"/>
          <ac:spMkLst>
            <pc:docMk/>
            <pc:sldMk cId="3068277699" sldId="286"/>
            <ac:spMk id="3" creationId="{6FDFA455-2F17-6E3E-8588-543FD737F684}"/>
          </ac:spMkLst>
        </pc:spChg>
        <pc:spChg chg="add">
          <ac:chgData name="Sadie France" userId="S::s.france@uwtsd.ac.uk::b7d6a976-0449-421d-8e4f-ccb524b7ca6e" providerId="AD" clId="Web-{BDDE6D99-6E4B-1D14-A521-DE5BE675A853}" dt="2024-07-08T15:14:23.640" v="1065"/>
          <ac:spMkLst>
            <pc:docMk/>
            <pc:sldMk cId="3068277699" sldId="286"/>
            <ac:spMk id="9" creationId="{45D37F4E-DDB4-456B-97E0-9937730A039F}"/>
          </ac:spMkLst>
        </pc:spChg>
        <pc:spChg chg="add">
          <ac:chgData name="Sadie France" userId="S::s.france@uwtsd.ac.uk::b7d6a976-0449-421d-8e4f-ccb524b7ca6e" providerId="AD" clId="Web-{BDDE6D99-6E4B-1D14-A521-DE5BE675A853}" dt="2024-07-08T15:14:23.640" v="1065"/>
          <ac:spMkLst>
            <pc:docMk/>
            <pc:sldMk cId="3068277699" sldId="286"/>
            <ac:spMk id="11" creationId="{B2DD41CD-8F47-4F56-AD12-4E2FF7696987}"/>
          </ac:spMkLst>
        </pc:spChg>
        <pc:picChg chg="add mod">
          <ac:chgData name="Sadie France" userId="S::s.france@uwtsd.ac.uk::b7d6a976-0449-421d-8e4f-ccb524b7ca6e" providerId="AD" clId="Web-{BDDE6D99-6E4B-1D14-A521-DE5BE675A853}" dt="2024-07-08T15:14:23.640" v="1065"/>
          <ac:picMkLst>
            <pc:docMk/>
            <pc:sldMk cId="3068277699" sldId="286"/>
            <ac:picMk id="4" creationId="{A1946D30-0C80-9291-047A-3F02928F40E4}"/>
          </ac:picMkLst>
        </pc:picChg>
      </pc:sldChg>
      <pc:sldChg chg="modSp new">
        <pc:chgData name="Sadie France" userId="S::s.france@uwtsd.ac.uk::b7d6a976-0449-421d-8e4f-ccb524b7ca6e" providerId="AD" clId="Web-{BDDE6D99-6E4B-1D14-A521-DE5BE675A853}" dt="2024-07-08T15:21:38.685" v="1085" actId="20577"/>
        <pc:sldMkLst>
          <pc:docMk/>
          <pc:sldMk cId="2439898669" sldId="287"/>
        </pc:sldMkLst>
        <pc:spChg chg="mod">
          <ac:chgData name="Sadie France" userId="S::s.france@uwtsd.ac.uk::b7d6a976-0449-421d-8e4f-ccb524b7ca6e" providerId="AD" clId="Web-{BDDE6D99-6E4B-1D14-A521-DE5BE675A853}" dt="2024-07-08T15:14:58.079" v="1076" actId="20577"/>
          <ac:spMkLst>
            <pc:docMk/>
            <pc:sldMk cId="2439898669" sldId="287"/>
            <ac:spMk id="2" creationId="{CF46A2D8-8736-003D-8A31-EC255F8BBB52}"/>
          </ac:spMkLst>
        </pc:spChg>
        <pc:spChg chg="mod">
          <ac:chgData name="Sadie France" userId="S::s.france@uwtsd.ac.uk::b7d6a976-0449-421d-8e4f-ccb524b7ca6e" providerId="AD" clId="Web-{BDDE6D99-6E4B-1D14-A521-DE5BE675A853}" dt="2024-07-08T15:21:38.685" v="1085" actId="20577"/>
          <ac:spMkLst>
            <pc:docMk/>
            <pc:sldMk cId="2439898669" sldId="287"/>
            <ac:spMk id="3" creationId="{CEC66289-521A-BF9C-BA3C-F6E2953B60AA}"/>
          </ac:spMkLst>
        </pc:spChg>
      </pc:sldChg>
    </pc:docChg>
  </pc:docChgLst>
  <pc:docChgLst>
    <pc:chgData name="Sadie France" userId="S::s.france@uwtsd.ac.uk::b7d6a976-0449-421d-8e4f-ccb524b7ca6e" providerId="AD" clId="Web-{AE92E9F7-0639-4C2B-87B4-3EA364023F3F}"/>
    <pc:docChg chg="modSld">
      <pc:chgData name="Sadie France" userId="S::s.france@uwtsd.ac.uk::b7d6a976-0449-421d-8e4f-ccb524b7ca6e" providerId="AD" clId="Web-{AE92E9F7-0639-4C2B-87B4-3EA364023F3F}" dt="2024-07-09T12:40:59.328" v="13"/>
      <pc:docMkLst>
        <pc:docMk/>
      </pc:docMkLst>
      <pc:sldChg chg="addSp modSp mod setBg">
        <pc:chgData name="Sadie France" userId="S::s.france@uwtsd.ac.uk::b7d6a976-0449-421d-8e4f-ccb524b7ca6e" providerId="AD" clId="Web-{AE92E9F7-0639-4C2B-87B4-3EA364023F3F}" dt="2024-07-09T12:39:39.229" v="1"/>
        <pc:sldMkLst>
          <pc:docMk/>
          <pc:sldMk cId="698881907" sldId="274"/>
        </pc:sldMkLst>
        <pc:spChg chg="mod">
          <ac:chgData name="Sadie France" userId="S::s.france@uwtsd.ac.uk::b7d6a976-0449-421d-8e4f-ccb524b7ca6e" providerId="AD" clId="Web-{AE92E9F7-0639-4C2B-87B4-3EA364023F3F}" dt="2024-07-09T12:39:39.229" v="1"/>
          <ac:spMkLst>
            <pc:docMk/>
            <pc:sldMk cId="698881907" sldId="274"/>
            <ac:spMk id="2" creationId="{818CD089-6A65-3463-02EF-2BB22B923F84}"/>
          </ac:spMkLst>
        </pc:spChg>
        <pc:spChg chg="mod">
          <ac:chgData name="Sadie France" userId="S::s.france@uwtsd.ac.uk::b7d6a976-0449-421d-8e4f-ccb524b7ca6e" providerId="AD" clId="Web-{AE92E9F7-0639-4C2B-87B4-3EA364023F3F}" dt="2024-07-09T12:39:39.229" v="1"/>
          <ac:spMkLst>
            <pc:docMk/>
            <pc:sldMk cId="698881907" sldId="274"/>
            <ac:spMk id="3" creationId="{9EF12E4C-75C4-E9DD-3A64-AF108F7B4EFB}"/>
          </ac:spMkLst>
        </pc:spChg>
        <pc:spChg chg="add">
          <ac:chgData name="Sadie France" userId="S::s.france@uwtsd.ac.uk::b7d6a976-0449-421d-8e4f-ccb524b7ca6e" providerId="AD" clId="Web-{AE92E9F7-0639-4C2B-87B4-3EA364023F3F}" dt="2024-07-09T12:39:39.229" v="1"/>
          <ac:spMkLst>
            <pc:docMk/>
            <pc:sldMk cId="698881907" sldId="274"/>
            <ac:spMk id="8" creationId="{100EDD19-6802-4EC3-95CE-CFFAB042CFD6}"/>
          </ac:spMkLst>
        </pc:spChg>
        <pc:spChg chg="add">
          <ac:chgData name="Sadie France" userId="S::s.france@uwtsd.ac.uk::b7d6a976-0449-421d-8e4f-ccb524b7ca6e" providerId="AD" clId="Web-{AE92E9F7-0639-4C2B-87B4-3EA364023F3F}" dt="2024-07-09T12:39:39.229" v="1"/>
          <ac:spMkLst>
            <pc:docMk/>
            <pc:sldMk cId="698881907" sldId="274"/>
            <ac:spMk id="10" creationId="{DB17E863-922E-4C26-BD64-E8FD41D28661}"/>
          </ac:spMkLst>
        </pc:spChg>
      </pc:sldChg>
      <pc:sldChg chg="addSp modSp mod setBg">
        <pc:chgData name="Sadie France" userId="S::s.france@uwtsd.ac.uk::b7d6a976-0449-421d-8e4f-ccb524b7ca6e" providerId="AD" clId="Web-{AE92E9F7-0639-4C2B-87B4-3EA364023F3F}" dt="2024-07-09T12:39:44.198" v="2"/>
        <pc:sldMkLst>
          <pc:docMk/>
          <pc:sldMk cId="2981983455" sldId="275"/>
        </pc:sldMkLst>
        <pc:spChg chg="mod">
          <ac:chgData name="Sadie France" userId="S::s.france@uwtsd.ac.uk::b7d6a976-0449-421d-8e4f-ccb524b7ca6e" providerId="AD" clId="Web-{AE92E9F7-0639-4C2B-87B4-3EA364023F3F}" dt="2024-07-09T12:39:44.198" v="2"/>
          <ac:spMkLst>
            <pc:docMk/>
            <pc:sldMk cId="2981983455" sldId="275"/>
            <ac:spMk id="2" creationId="{4A764859-5382-71E1-92D4-CF4D9D75A77E}"/>
          </ac:spMkLst>
        </pc:spChg>
        <pc:spChg chg="mod">
          <ac:chgData name="Sadie France" userId="S::s.france@uwtsd.ac.uk::b7d6a976-0449-421d-8e4f-ccb524b7ca6e" providerId="AD" clId="Web-{AE92E9F7-0639-4C2B-87B4-3EA364023F3F}" dt="2024-07-09T12:39:44.198" v="2"/>
          <ac:spMkLst>
            <pc:docMk/>
            <pc:sldMk cId="2981983455" sldId="275"/>
            <ac:spMk id="3" creationId="{1EC30762-DBED-3FCD-454E-8D3862BEB954}"/>
          </ac:spMkLst>
        </pc:spChg>
        <pc:spChg chg="add">
          <ac:chgData name="Sadie France" userId="S::s.france@uwtsd.ac.uk::b7d6a976-0449-421d-8e4f-ccb524b7ca6e" providerId="AD" clId="Web-{AE92E9F7-0639-4C2B-87B4-3EA364023F3F}" dt="2024-07-09T12:39:44.198" v="2"/>
          <ac:spMkLst>
            <pc:docMk/>
            <pc:sldMk cId="2981983455" sldId="275"/>
            <ac:spMk id="8" creationId="{100EDD19-6802-4EC3-95CE-CFFAB042CFD6}"/>
          </ac:spMkLst>
        </pc:spChg>
        <pc:spChg chg="add">
          <ac:chgData name="Sadie France" userId="S::s.france@uwtsd.ac.uk::b7d6a976-0449-421d-8e4f-ccb524b7ca6e" providerId="AD" clId="Web-{AE92E9F7-0639-4C2B-87B4-3EA364023F3F}" dt="2024-07-09T12:39:44.198" v="2"/>
          <ac:spMkLst>
            <pc:docMk/>
            <pc:sldMk cId="2981983455" sldId="275"/>
            <ac:spMk id="10" creationId="{DB17E863-922E-4C26-BD64-E8FD41D28661}"/>
          </ac:spMkLst>
        </pc:spChg>
      </pc:sldChg>
      <pc:sldChg chg="addSp modSp mod setBg">
        <pc:chgData name="Sadie France" userId="S::s.france@uwtsd.ac.uk::b7d6a976-0449-421d-8e4f-ccb524b7ca6e" providerId="AD" clId="Web-{AE92E9F7-0639-4C2B-87B4-3EA364023F3F}" dt="2024-07-09T12:40:06.278" v="5" actId="20577"/>
        <pc:sldMkLst>
          <pc:docMk/>
          <pc:sldMk cId="1755777382" sldId="277"/>
        </pc:sldMkLst>
        <pc:spChg chg="mod">
          <ac:chgData name="Sadie France" userId="S::s.france@uwtsd.ac.uk::b7d6a976-0449-421d-8e4f-ccb524b7ca6e" providerId="AD" clId="Web-{AE92E9F7-0639-4C2B-87B4-3EA364023F3F}" dt="2024-07-09T12:39:56.355" v="3"/>
          <ac:spMkLst>
            <pc:docMk/>
            <pc:sldMk cId="1755777382" sldId="277"/>
            <ac:spMk id="2" creationId="{5DAC20FE-1793-1A44-153E-020ECEC3E9F7}"/>
          </ac:spMkLst>
        </pc:spChg>
        <pc:spChg chg="mod">
          <ac:chgData name="Sadie France" userId="S::s.france@uwtsd.ac.uk::b7d6a976-0449-421d-8e4f-ccb524b7ca6e" providerId="AD" clId="Web-{AE92E9F7-0639-4C2B-87B4-3EA364023F3F}" dt="2024-07-09T12:40:06.278" v="5" actId="20577"/>
          <ac:spMkLst>
            <pc:docMk/>
            <pc:sldMk cId="1755777382" sldId="277"/>
            <ac:spMk id="3" creationId="{DBE91A3C-D4C1-1479-77C4-7280707359DA}"/>
          </ac:spMkLst>
        </pc:spChg>
        <pc:spChg chg="add">
          <ac:chgData name="Sadie France" userId="S::s.france@uwtsd.ac.uk::b7d6a976-0449-421d-8e4f-ccb524b7ca6e" providerId="AD" clId="Web-{AE92E9F7-0639-4C2B-87B4-3EA364023F3F}" dt="2024-07-09T12:39:56.355" v="3"/>
          <ac:spMkLst>
            <pc:docMk/>
            <pc:sldMk cId="1755777382" sldId="277"/>
            <ac:spMk id="8" creationId="{100EDD19-6802-4EC3-95CE-CFFAB042CFD6}"/>
          </ac:spMkLst>
        </pc:spChg>
        <pc:spChg chg="add">
          <ac:chgData name="Sadie France" userId="S::s.france@uwtsd.ac.uk::b7d6a976-0449-421d-8e4f-ccb524b7ca6e" providerId="AD" clId="Web-{AE92E9F7-0639-4C2B-87B4-3EA364023F3F}" dt="2024-07-09T12:39:56.355" v="3"/>
          <ac:spMkLst>
            <pc:docMk/>
            <pc:sldMk cId="1755777382" sldId="277"/>
            <ac:spMk id="10" creationId="{DB17E863-922E-4C26-BD64-E8FD41D28661}"/>
          </ac:spMkLst>
        </pc:spChg>
      </pc:sldChg>
      <pc:sldChg chg="addSp modSp mod setBg">
        <pc:chgData name="Sadie France" userId="S::s.france@uwtsd.ac.uk::b7d6a976-0449-421d-8e4f-ccb524b7ca6e" providerId="AD" clId="Web-{AE92E9F7-0639-4C2B-87B4-3EA364023F3F}" dt="2024-07-09T12:40:21.076" v="6"/>
        <pc:sldMkLst>
          <pc:docMk/>
          <pc:sldMk cId="3682617949" sldId="291"/>
        </pc:sldMkLst>
        <pc:spChg chg="mod">
          <ac:chgData name="Sadie France" userId="S::s.france@uwtsd.ac.uk::b7d6a976-0449-421d-8e4f-ccb524b7ca6e" providerId="AD" clId="Web-{AE92E9F7-0639-4C2B-87B4-3EA364023F3F}" dt="2024-07-09T12:40:21.076" v="6"/>
          <ac:spMkLst>
            <pc:docMk/>
            <pc:sldMk cId="3682617949" sldId="291"/>
            <ac:spMk id="2" creationId="{D3D23F51-703C-ADFE-DA5E-77F03BD7FCC3}"/>
          </ac:spMkLst>
        </pc:spChg>
        <pc:spChg chg="mod">
          <ac:chgData name="Sadie France" userId="S::s.france@uwtsd.ac.uk::b7d6a976-0449-421d-8e4f-ccb524b7ca6e" providerId="AD" clId="Web-{AE92E9F7-0639-4C2B-87B4-3EA364023F3F}" dt="2024-07-09T12:40:21.076" v="6"/>
          <ac:spMkLst>
            <pc:docMk/>
            <pc:sldMk cId="3682617949" sldId="291"/>
            <ac:spMk id="3" creationId="{3B29D12F-3460-83CB-7E7A-99101B67E4B7}"/>
          </ac:spMkLst>
        </pc:spChg>
        <pc:spChg chg="add">
          <ac:chgData name="Sadie France" userId="S::s.france@uwtsd.ac.uk::b7d6a976-0449-421d-8e4f-ccb524b7ca6e" providerId="AD" clId="Web-{AE92E9F7-0639-4C2B-87B4-3EA364023F3F}" dt="2024-07-09T12:40:21.076" v="6"/>
          <ac:spMkLst>
            <pc:docMk/>
            <pc:sldMk cId="3682617949" sldId="291"/>
            <ac:spMk id="8" creationId="{100EDD19-6802-4EC3-95CE-CFFAB042CFD6}"/>
          </ac:spMkLst>
        </pc:spChg>
        <pc:spChg chg="add">
          <ac:chgData name="Sadie France" userId="S::s.france@uwtsd.ac.uk::b7d6a976-0449-421d-8e4f-ccb524b7ca6e" providerId="AD" clId="Web-{AE92E9F7-0639-4C2B-87B4-3EA364023F3F}" dt="2024-07-09T12:40:21.076" v="6"/>
          <ac:spMkLst>
            <pc:docMk/>
            <pc:sldMk cId="3682617949" sldId="291"/>
            <ac:spMk id="10" creationId="{DB17E863-922E-4C26-BD64-E8FD41D28661}"/>
          </ac:spMkLst>
        </pc:spChg>
      </pc:sldChg>
      <pc:sldChg chg="addSp modSp mod setBg">
        <pc:chgData name="Sadie France" userId="S::s.france@uwtsd.ac.uk::b7d6a976-0449-421d-8e4f-ccb524b7ca6e" providerId="AD" clId="Web-{AE92E9F7-0639-4C2B-87B4-3EA364023F3F}" dt="2024-07-09T12:40:28.998" v="7"/>
        <pc:sldMkLst>
          <pc:docMk/>
          <pc:sldMk cId="3431992555" sldId="292"/>
        </pc:sldMkLst>
        <pc:spChg chg="mod">
          <ac:chgData name="Sadie France" userId="S::s.france@uwtsd.ac.uk::b7d6a976-0449-421d-8e4f-ccb524b7ca6e" providerId="AD" clId="Web-{AE92E9F7-0639-4C2B-87B4-3EA364023F3F}" dt="2024-07-09T12:40:28.998" v="7"/>
          <ac:spMkLst>
            <pc:docMk/>
            <pc:sldMk cId="3431992555" sldId="292"/>
            <ac:spMk id="2" creationId="{2952D3BF-1AF7-D0CF-AD63-9195D829424E}"/>
          </ac:spMkLst>
        </pc:spChg>
        <pc:spChg chg="mod">
          <ac:chgData name="Sadie France" userId="S::s.france@uwtsd.ac.uk::b7d6a976-0449-421d-8e4f-ccb524b7ca6e" providerId="AD" clId="Web-{AE92E9F7-0639-4C2B-87B4-3EA364023F3F}" dt="2024-07-09T12:40:28.998" v="7"/>
          <ac:spMkLst>
            <pc:docMk/>
            <pc:sldMk cId="3431992555" sldId="292"/>
            <ac:spMk id="3" creationId="{0D4989A4-A35A-77B4-7193-61FA32560BB4}"/>
          </ac:spMkLst>
        </pc:spChg>
        <pc:spChg chg="add">
          <ac:chgData name="Sadie France" userId="S::s.france@uwtsd.ac.uk::b7d6a976-0449-421d-8e4f-ccb524b7ca6e" providerId="AD" clId="Web-{AE92E9F7-0639-4C2B-87B4-3EA364023F3F}" dt="2024-07-09T12:40:28.998" v="7"/>
          <ac:spMkLst>
            <pc:docMk/>
            <pc:sldMk cId="3431992555" sldId="292"/>
            <ac:spMk id="8" creationId="{100EDD19-6802-4EC3-95CE-CFFAB042CFD6}"/>
          </ac:spMkLst>
        </pc:spChg>
        <pc:spChg chg="add">
          <ac:chgData name="Sadie France" userId="S::s.france@uwtsd.ac.uk::b7d6a976-0449-421d-8e4f-ccb524b7ca6e" providerId="AD" clId="Web-{AE92E9F7-0639-4C2B-87B4-3EA364023F3F}" dt="2024-07-09T12:40:28.998" v="7"/>
          <ac:spMkLst>
            <pc:docMk/>
            <pc:sldMk cId="3431992555" sldId="292"/>
            <ac:spMk id="10" creationId="{DB17E863-922E-4C26-BD64-E8FD41D28661}"/>
          </ac:spMkLst>
        </pc:spChg>
      </pc:sldChg>
      <pc:sldChg chg="addSp modSp mod setBg">
        <pc:chgData name="Sadie France" userId="S::s.france@uwtsd.ac.uk::b7d6a976-0449-421d-8e4f-ccb524b7ca6e" providerId="AD" clId="Web-{AE92E9F7-0639-4C2B-87B4-3EA364023F3F}" dt="2024-07-09T12:40:32.936" v="8"/>
        <pc:sldMkLst>
          <pc:docMk/>
          <pc:sldMk cId="1016639540" sldId="294"/>
        </pc:sldMkLst>
        <pc:spChg chg="mod">
          <ac:chgData name="Sadie France" userId="S::s.france@uwtsd.ac.uk::b7d6a976-0449-421d-8e4f-ccb524b7ca6e" providerId="AD" clId="Web-{AE92E9F7-0639-4C2B-87B4-3EA364023F3F}" dt="2024-07-09T12:40:32.936" v="8"/>
          <ac:spMkLst>
            <pc:docMk/>
            <pc:sldMk cId="1016639540" sldId="294"/>
            <ac:spMk id="2" creationId="{23D49375-574C-4203-FF75-5BBA9DB86C53}"/>
          </ac:spMkLst>
        </pc:spChg>
        <pc:spChg chg="mod">
          <ac:chgData name="Sadie France" userId="S::s.france@uwtsd.ac.uk::b7d6a976-0449-421d-8e4f-ccb524b7ca6e" providerId="AD" clId="Web-{AE92E9F7-0639-4C2B-87B4-3EA364023F3F}" dt="2024-07-09T12:40:32.936" v="8"/>
          <ac:spMkLst>
            <pc:docMk/>
            <pc:sldMk cId="1016639540" sldId="294"/>
            <ac:spMk id="3" creationId="{AEDB3639-AD52-51AB-B90E-44AE77C66CF7}"/>
          </ac:spMkLst>
        </pc:spChg>
        <pc:spChg chg="add">
          <ac:chgData name="Sadie France" userId="S::s.france@uwtsd.ac.uk::b7d6a976-0449-421d-8e4f-ccb524b7ca6e" providerId="AD" clId="Web-{AE92E9F7-0639-4C2B-87B4-3EA364023F3F}" dt="2024-07-09T12:40:32.936" v="8"/>
          <ac:spMkLst>
            <pc:docMk/>
            <pc:sldMk cId="1016639540" sldId="294"/>
            <ac:spMk id="8" creationId="{100EDD19-6802-4EC3-95CE-CFFAB042CFD6}"/>
          </ac:spMkLst>
        </pc:spChg>
        <pc:spChg chg="add">
          <ac:chgData name="Sadie France" userId="S::s.france@uwtsd.ac.uk::b7d6a976-0449-421d-8e4f-ccb524b7ca6e" providerId="AD" clId="Web-{AE92E9F7-0639-4C2B-87B4-3EA364023F3F}" dt="2024-07-09T12:40:32.936" v="8"/>
          <ac:spMkLst>
            <pc:docMk/>
            <pc:sldMk cId="1016639540" sldId="294"/>
            <ac:spMk id="10" creationId="{DB17E863-922E-4C26-BD64-E8FD41D28661}"/>
          </ac:spMkLst>
        </pc:spChg>
      </pc:sldChg>
      <pc:sldChg chg="addSp modSp mod setBg">
        <pc:chgData name="Sadie France" userId="S::s.france@uwtsd.ac.uk::b7d6a976-0449-421d-8e4f-ccb524b7ca6e" providerId="AD" clId="Web-{AE92E9F7-0639-4C2B-87B4-3EA364023F3F}" dt="2024-07-09T12:40:48.703" v="12" actId="20577"/>
        <pc:sldMkLst>
          <pc:docMk/>
          <pc:sldMk cId="1047496273" sldId="295"/>
        </pc:sldMkLst>
        <pc:spChg chg="mod">
          <ac:chgData name="Sadie France" userId="S::s.france@uwtsd.ac.uk::b7d6a976-0449-421d-8e4f-ccb524b7ca6e" providerId="AD" clId="Web-{AE92E9F7-0639-4C2B-87B4-3EA364023F3F}" dt="2024-07-09T12:40:39.608" v="9"/>
          <ac:spMkLst>
            <pc:docMk/>
            <pc:sldMk cId="1047496273" sldId="295"/>
            <ac:spMk id="2" creationId="{21A88871-3748-77C8-0B99-84F1849DCFC2}"/>
          </ac:spMkLst>
        </pc:spChg>
        <pc:spChg chg="mod">
          <ac:chgData name="Sadie France" userId="S::s.france@uwtsd.ac.uk::b7d6a976-0449-421d-8e4f-ccb524b7ca6e" providerId="AD" clId="Web-{AE92E9F7-0639-4C2B-87B4-3EA364023F3F}" dt="2024-07-09T12:40:48.703" v="12" actId="20577"/>
          <ac:spMkLst>
            <pc:docMk/>
            <pc:sldMk cId="1047496273" sldId="295"/>
            <ac:spMk id="3" creationId="{07522B30-D590-4E97-E1A8-1FD5316A9620}"/>
          </ac:spMkLst>
        </pc:spChg>
        <pc:spChg chg="add">
          <ac:chgData name="Sadie France" userId="S::s.france@uwtsd.ac.uk::b7d6a976-0449-421d-8e4f-ccb524b7ca6e" providerId="AD" clId="Web-{AE92E9F7-0639-4C2B-87B4-3EA364023F3F}" dt="2024-07-09T12:40:39.608" v="9"/>
          <ac:spMkLst>
            <pc:docMk/>
            <pc:sldMk cId="1047496273" sldId="295"/>
            <ac:spMk id="8" creationId="{100EDD19-6802-4EC3-95CE-CFFAB042CFD6}"/>
          </ac:spMkLst>
        </pc:spChg>
        <pc:spChg chg="add">
          <ac:chgData name="Sadie France" userId="S::s.france@uwtsd.ac.uk::b7d6a976-0449-421d-8e4f-ccb524b7ca6e" providerId="AD" clId="Web-{AE92E9F7-0639-4C2B-87B4-3EA364023F3F}" dt="2024-07-09T12:40:39.608" v="9"/>
          <ac:spMkLst>
            <pc:docMk/>
            <pc:sldMk cId="1047496273" sldId="295"/>
            <ac:spMk id="10" creationId="{DB17E863-922E-4C26-BD64-E8FD41D28661}"/>
          </ac:spMkLst>
        </pc:spChg>
      </pc:sldChg>
      <pc:sldChg chg="addSp modSp mod setBg">
        <pc:chgData name="Sadie France" userId="S::s.france@uwtsd.ac.uk::b7d6a976-0449-421d-8e4f-ccb524b7ca6e" providerId="AD" clId="Web-{AE92E9F7-0639-4C2B-87B4-3EA364023F3F}" dt="2024-07-09T12:40:59.328" v="13"/>
        <pc:sldMkLst>
          <pc:docMk/>
          <pc:sldMk cId="89399619" sldId="296"/>
        </pc:sldMkLst>
        <pc:spChg chg="mod">
          <ac:chgData name="Sadie France" userId="S::s.france@uwtsd.ac.uk::b7d6a976-0449-421d-8e4f-ccb524b7ca6e" providerId="AD" clId="Web-{AE92E9F7-0639-4C2B-87B4-3EA364023F3F}" dt="2024-07-09T12:40:59.328" v="13"/>
          <ac:spMkLst>
            <pc:docMk/>
            <pc:sldMk cId="89399619" sldId="296"/>
            <ac:spMk id="2" creationId="{361EBB5A-AD8F-245E-5362-501A3F78F00E}"/>
          </ac:spMkLst>
        </pc:spChg>
        <pc:spChg chg="mod">
          <ac:chgData name="Sadie France" userId="S::s.france@uwtsd.ac.uk::b7d6a976-0449-421d-8e4f-ccb524b7ca6e" providerId="AD" clId="Web-{AE92E9F7-0639-4C2B-87B4-3EA364023F3F}" dt="2024-07-09T12:40:59.328" v="13"/>
          <ac:spMkLst>
            <pc:docMk/>
            <pc:sldMk cId="89399619" sldId="296"/>
            <ac:spMk id="3" creationId="{69BD7DE1-DA85-5465-B829-993AE80F0813}"/>
          </ac:spMkLst>
        </pc:spChg>
        <pc:spChg chg="add">
          <ac:chgData name="Sadie France" userId="S::s.france@uwtsd.ac.uk::b7d6a976-0449-421d-8e4f-ccb524b7ca6e" providerId="AD" clId="Web-{AE92E9F7-0639-4C2B-87B4-3EA364023F3F}" dt="2024-07-09T12:40:59.328" v="13"/>
          <ac:spMkLst>
            <pc:docMk/>
            <pc:sldMk cId="89399619" sldId="296"/>
            <ac:spMk id="8" creationId="{100EDD19-6802-4EC3-95CE-CFFAB042CFD6}"/>
          </ac:spMkLst>
        </pc:spChg>
        <pc:spChg chg="add">
          <ac:chgData name="Sadie France" userId="S::s.france@uwtsd.ac.uk::b7d6a976-0449-421d-8e4f-ccb524b7ca6e" providerId="AD" clId="Web-{AE92E9F7-0639-4C2B-87B4-3EA364023F3F}" dt="2024-07-09T12:40:59.328" v="13"/>
          <ac:spMkLst>
            <pc:docMk/>
            <pc:sldMk cId="89399619" sldId="296"/>
            <ac:spMk id="10" creationId="{DB17E863-922E-4C26-BD64-E8FD41D28661}"/>
          </ac:spMkLst>
        </pc:spChg>
      </pc:sldChg>
    </pc:docChg>
  </pc:docChgLst>
  <pc:docChgLst>
    <pc:chgData name="Sadie France" userId="S::s.france@uwtsd.ac.uk::b7d6a976-0449-421d-8e4f-ccb524b7ca6e" providerId="AD" clId="Web-{6B23FDA5-077B-F0F4-9A54-BC03EDE50820}"/>
    <pc:docChg chg="addSld modSld">
      <pc:chgData name="Sadie France" userId="S::s.france@uwtsd.ac.uk::b7d6a976-0449-421d-8e4f-ccb524b7ca6e" providerId="AD" clId="Web-{6B23FDA5-077B-F0F4-9A54-BC03EDE50820}" dt="2024-07-09T12:06:14.310" v="960"/>
      <pc:docMkLst>
        <pc:docMk/>
      </pc:docMkLst>
      <pc:sldChg chg="modSp">
        <pc:chgData name="Sadie France" userId="S::s.france@uwtsd.ac.uk::b7d6a976-0449-421d-8e4f-ccb524b7ca6e" providerId="AD" clId="Web-{6B23FDA5-077B-F0F4-9A54-BC03EDE50820}" dt="2024-07-09T09:40:19.022" v="127" actId="20577"/>
        <pc:sldMkLst>
          <pc:docMk/>
          <pc:sldMk cId="3009774269" sldId="272"/>
        </pc:sldMkLst>
        <pc:spChg chg="mod">
          <ac:chgData name="Sadie France" userId="S::s.france@uwtsd.ac.uk::b7d6a976-0449-421d-8e4f-ccb524b7ca6e" providerId="AD" clId="Web-{6B23FDA5-077B-F0F4-9A54-BC03EDE50820}" dt="2024-07-09T09:40:19.022" v="127" actId="20577"/>
          <ac:spMkLst>
            <pc:docMk/>
            <pc:sldMk cId="3009774269" sldId="272"/>
            <ac:spMk id="3" creationId="{4DFD7DC4-F882-DEEE-460F-929CF6A4F9A0}"/>
          </ac:spMkLst>
        </pc:spChg>
      </pc:sldChg>
      <pc:sldChg chg="modSp">
        <pc:chgData name="Sadie France" userId="S::s.france@uwtsd.ac.uk::b7d6a976-0449-421d-8e4f-ccb524b7ca6e" providerId="AD" clId="Web-{6B23FDA5-077B-F0F4-9A54-BC03EDE50820}" dt="2024-07-09T09:40:22.569" v="128" actId="20577"/>
        <pc:sldMkLst>
          <pc:docMk/>
          <pc:sldMk cId="4225767971" sldId="278"/>
        </pc:sldMkLst>
        <pc:spChg chg="mod">
          <ac:chgData name="Sadie France" userId="S::s.france@uwtsd.ac.uk::b7d6a976-0449-421d-8e4f-ccb524b7ca6e" providerId="AD" clId="Web-{6B23FDA5-077B-F0F4-9A54-BC03EDE50820}" dt="2024-07-09T09:40:22.569" v="128" actId="20577"/>
          <ac:spMkLst>
            <pc:docMk/>
            <pc:sldMk cId="4225767971" sldId="278"/>
            <ac:spMk id="3" creationId="{E09A155B-D7BF-21D4-D305-1B7A4C0F40ED}"/>
          </ac:spMkLst>
        </pc:spChg>
      </pc:sldChg>
      <pc:sldChg chg="modSp">
        <pc:chgData name="Sadie France" userId="S::s.france@uwtsd.ac.uk::b7d6a976-0449-421d-8e4f-ccb524b7ca6e" providerId="AD" clId="Web-{6B23FDA5-077B-F0F4-9A54-BC03EDE50820}" dt="2024-07-09T08:54:22.443" v="0" actId="20577"/>
        <pc:sldMkLst>
          <pc:docMk/>
          <pc:sldMk cId="1032888539" sldId="279"/>
        </pc:sldMkLst>
        <pc:spChg chg="mod">
          <ac:chgData name="Sadie France" userId="S::s.france@uwtsd.ac.uk::b7d6a976-0449-421d-8e4f-ccb524b7ca6e" providerId="AD" clId="Web-{6B23FDA5-077B-F0F4-9A54-BC03EDE50820}" dt="2024-07-09T08:54:22.443" v="0" actId="20577"/>
          <ac:spMkLst>
            <pc:docMk/>
            <pc:sldMk cId="1032888539" sldId="279"/>
            <ac:spMk id="2" creationId="{1E2733E1-C1A0-90EE-3828-C876372CBEA5}"/>
          </ac:spMkLst>
        </pc:spChg>
      </pc:sldChg>
      <pc:sldChg chg="modSp">
        <pc:chgData name="Sadie France" userId="S::s.france@uwtsd.ac.uk::b7d6a976-0449-421d-8e4f-ccb524b7ca6e" providerId="AD" clId="Web-{6B23FDA5-077B-F0F4-9A54-BC03EDE50820}" dt="2024-07-09T08:54:49.850" v="1" actId="20577"/>
        <pc:sldMkLst>
          <pc:docMk/>
          <pc:sldMk cId="3995942100" sldId="283"/>
        </pc:sldMkLst>
        <pc:spChg chg="mod">
          <ac:chgData name="Sadie France" userId="S::s.france@uwtsd.ac.uk::b7d6a976-0449-421d-8e4f-ccb524b7ca6e" providerId="AD" clId="Web-{6B23FDA5-077B-F0F4-9A54-BC03EDE50820}" dt="2024-07-09T08:54:49.850" v="1" actId="20577"/>
          <ac:spMkLst>
            <pc:docMk/>
            <pc:sldMk cId="3995942100" sldId="283"/>
            <ac:spMk id="3" creationId="{877DF0F8-A561-C6D3-9F10-DB18D46D84EA}"/>
          </ac:spMkLst>
        </pc:spChg>
      </pc:sldChg>
      <pc:sldChg chg="addSp modSp mod setBg">
        <pc:chgData name="Sadie France" userId="S::s.france@uwtsd.ac.uk::b7d6a976-0449-421d-8e4f-ccb524b7ca6e" providerId="AD" clId="Web-{6B23FDA5-077B-F0F4-9A54-BC03EDE50820}" dt="2024-07-09T08:55:57.336" v="5"/>
        <pc:sldMkLst>
          <pc:docMk/>
          <pc:sldMk cId="2439898669" sldId="287"/>
        </pc:sldMkLst>
        <pc:spChg chg="mod">
          <ac:chgData name="Sadie France" userId="S::s.france@uwtsd.ac.uk::b7d6a976-0449-421d-8e4f-ccb524b7ca6e" providerId="AD" clId="Web-{6B23FDA5-077B-F0F4-9A54-BC03EDE50820}" dt="2024-07-09T08:55:57.336" v="5"/>
          <ac:spMkLst>
            <pc:docMk/>
            <pc:sldMk cId="2439898669" sldId="287"/>
            <ac:spMk id="2" creationId="{CF46A2D8-8736-003D-8A31-EC255F8BBB52}"/>
          </ac:spMkLst>
        </pc:spChg>
        <pc:spChg chg="mod">
          <ac:chgData name="Sadie France" userId="S::s.france@uwtsd.ac.uk::b7d6a976-0449-421d-8e4f-ccb524b7ca6e" providerId="AD" clId="Web-{6B23FDA5-077B-F0F4-9A54-BC03EDE50820}" dt="2024-07-09T08:55:57.336" v="5"/>
          <ac:spMkLst>
            <pc:docMk/>
            <pc:sldMk cId="2439898669" sldId="287"/>
            <ac:spMk id="3" creationId="{CEC66289-521A-BF9C-BA3C-F6E2953B60AA}"/>
          </ac:spMkLst>
        </pc:spChg>
        <pc:spChg chg="add">
          <ac:chgData name="Sadie France" userId="S::s.france@uwtsd.ac.uk::b7d6a976-0449-421d-8e4f-ccb524b7ca6e" providerId="AD" clId="Web-{6B23FDA5-077B-F0F4-9A54-BC03EDE50820}" dt="2024-07-09T08:55:57.336" v="5"/>
          <ac:spMkLst>
            <pc:docMk/>
            <pc:sldMk cId="2439898669" sldId="287"/>
            <ac:spMk id="9" creationId="{45D37F4E-DDB4-456B-97E0-9937730A039F}"/>
          </ac:spMkLst>
        </pc:spChg>
        <pc:spChg chg="add">
          <ac:chgData name="Sadie France" userId="S::s.france@uwtsd.ac.uk::b7d6a976-0449-421d-8e4f-ccb524b7ca6e" providerId="AD" clId="Web-{6B23FDA5-077B-F0F4-9A54-BC03EDE50820}" dt="2024-07-09T08:55:57.336" v="5"/>
          <ac:spMkLst>
            <pc:docMk/>
            <pc:sldMk cId="2439898669" sldId="287"/>
            <ac:spMk id="11" creationId="{B2DD41CD-8F47-4F56-AD12-4E2FF7696987}"/>
          </ac:spMkLst>
        </pc:spChg>
        <pc:picChg chg="add mod">
          <ac:chgData name="Sadie France" userId="S::s.france@uwtsd.ac.uk::b7d6a976-0449-421d-8e4f-ccb524b7ca6e" providerId="AD" clId="Web-{6B23FDA5-077B-F0F4-9A54-BC03EDE50820}" dt="2024-07-09T08:55:57.336" v="5"/>
          <ac:picMkLst>
            <pc:docMk/>
            <pc:sldMk cId="2439898669" sldId="287"/>
            <ac:picMk id="4" creationId="{3F45DC1C-476D-E067-F4E7-FD1574D49F41}"/>
          </ac:picMkLst>
        </pc:picChg>
      </pc:sldChg>
      <pc:sldChg chg="modSp new">
        <pc:chgData name="Sadie France" userId="S::s.france@uwtsd.ac.uk::b7d6a976-0449-421d-8e4f-ccb524b7ca6e" providerId="AD" clId="Web-{6B23FDA5-077B-F0F4-9A54-BC03EDE50820}" dt="2024-07-09T09:16:45.413" v="36" actId="20577"/>
        <pc:sldMkLst>
          <pc:docMk/>
          <pc:sldMk cId="571201352" sldId="288"/>
        </pc:sldMkLst>
        <pc:spChg chg="mod">
          <ac:chgData name="Sadie France" userId="S::s.france@uwtsd.ac.uk::b7d6a976-0449-421d-8e4f-ccb524b7ca6e" providerId="AD" clId="Web-{6B23FDA5-077B-F0F4-9A54-BC03EDE50820}" dt="2024-07-09T08:56:44.837" v="9" actId="20577"/>
          <ac:spMkLst>
            <pc:docMk/>
            <pc:sldMk cId="571201352" sldId="288"/>
            <ac:spMk id="2" creationId="{1AFC065D-1C58-061C-88EA-3C409EB48349}"/>
          </ac:spMkLst>
        </pc:spChg>
        <pc:spChg chg="mod">
          <ac:chgData name="Sadie France" userId="S::s.france@uwtsd.ac.uk::b7d6a976-0449-421d-8e4f-ccb524b7ca6e" providerId="AD" clId="Web-{6B23FDA5-077B-F0F4-9A54-BC03EDE50820}" dt="2024-07-09T09:16:45.413" v="36" actId="20577"/>
          <ac:spMkLst>
            <pc:docMk/>
            <pc:sldMk cId="571201352" sldId="288"/>
            <ac:spMk id="3" creationId="{46D2E444-F95A-F77E-E912-A0D739F10E08}"/>
          </ac:spMkLst>
        </pc:spChg>
      </pc:sldChg>
      <pc:sldChg chg="modSp new">
        <pc:chgData name="Sadie France" userId="S::s.france@uwtsd.ac.uk::b7d6a976-0449-421d-8e4f-ccb524b7ca6e" providerId="AD" clId="Web-{6B23FDA5-077B-F0F4-9A54-BC03EDE50820}" dt="2024-07-09T09:22:17.474" v="71" actId="20577"/>
        <pc:sldMkLst>
          <pc:docMk/>
          <pc:sldMk cId="1373114677" sldId="289"/>
        </pc:sldMkLst>
        <pc:spChg chg="mod">
          <ac:chgData name="Sadie France" userId="S::s.france@uwtsd.ac.uk::b7d6a976-0449-421d-8e4f-ccb524b7ca6e" providerId="AD" clId="Web-{6B23FDA5-077B-F0F4-9A54-BC03EDE50820}" dt="2024-07-09T09:18:21.526" v="52" actId="20577"/>
          <ac:spMkLst>
            <pc:docMk/>
            <pc:sldMk cId="1373114677" sldId="289"/>
            <ac:spMk id="2" creationId="{3AC497AE-3CE0-0D16-E909-9545098C7637}"/>
          </ac:spMkLst>
        </pc:spChg>
        <pc:spChg chg="mod">
          <ac:chgData name="Sadie France" userId="S::s.france@uwtsd.ac.uk::b7d6a976-0449-421d-8e4f-ccb524b7ca6e" providerId="AD" clId="Web-{6B23FDA5-077B-F0F4-9A54-BC03EDE50820}" dt="2024-07-09T09:22:17.474" v="71" actId="20577"/>
          <ac:spMkLst>
            <pc:docMk/>
            <pc:sldMk cId="1373114677" sldId="289"/>
            <ac:spMk id="3" creationId="{34B4BAFE-A4B5-E272-6B10-7F16A36C566A}"/>
          </ac:spMkLst>
        </pc:spChg>
      </pc:sldChg>
      <pc:sldChg chg="addSp modSp new mod setBg">
        <pc:chgData name="Sadie France" userId="S::s.france@uwtsd.ac.uk::b7d6a976-0449-421d-8e4f-ccb524b7ca6e" providerId="AD" clId="Web-{6B23FDA5-077B-F0F4-9A54-BC03EDE50820}" dt="2024-07-09T09:35:54.464" v="93" actId="20577"/>
        <pc:sldMkLst>
          <pc:docMk/>
          <pc:sldMk cId="261440632" sldId="290"/>
        </pc:sldMkLst>
        <pc:spChg chg="mod">
          <ac:chgData name="Sadie France" userId="S::s.france@uwtsd.ac.uk::b7d6a976-0449-421d-8e4f-ccb524b7ca6e" providerId="AD" clId="Web-{6B23FDA5-077B-F0F4-9A54-BC03EDE50820}" dt="2024-07-09T09:35:29.338" v="88"/>
          <ac:spMkLst>
            <pc:docMk/>
            <pc:sldMk cId="261440632" sldId="290"/>
            <ac:spMk id="2" creationId="{AEEB7249-0D68-5052-F578-F8F60E9CD3DE}"/>
          </ac:spMkLst>
        </pc:spChg>
        <pc:spChg chg="mod">
          <ac:chgData name="Sadie France" userId="S::s.france@uwtsd.ac.uk::b7d6a976-0449-421d-8e4f-ccb524b7ca6e" providerId="AD" clId="Web-{6B23FDA5-077B-F0F4-9A54-BC03EDE50820}" dt="2024-07-09T09:35:54.464" v="93" actId="20577"/>
          <ac:spMkLst>
            <pc:docMk/>
            <pc:sldMk cId="261440632" sldId="290"/>
            <ac:spMk id="3" creationId="{5695AEE3-EE53-5722-2351-B64D8C80773A}"/>
          </ac:spMkLst>
        </pc:spChg>
        <pc:spChg chg="add">
          <ac:chgData name="Sadie France" userId="S::s.france@uwtsd.ac.uk::b7d6a976-0449-421d-8e4f-ccb524b7ca6e" providerId="AD" clId="Web-{6B23FDA5-077B-F0F4-9A54-BC03EDE50820}" dt="2024-07-09T09:35:29.338" v="88"/>
          <ac:spMkLst>
            <pc:docMk/>
            <pc:sldMk cId="261440632" sldId="290"/>
            <ac:spMk id="9" creationId="{743AA782-23D1-4521-8CAD-47662984AA08}"/>
          </ac:spMkLst>
        </pc:spChg>
        <pc:spChg chg="add">
          <ac:chgData name="Sadie France" userId="S::s.france@uwtsd.ac.uk::b7d6a976-0449-421d-8e4f-ccb524b7ca6e" providerId="AD" clId="Web-{6B23FDA5-077B-F0F4-9A54-BC03EDE50820}" dt="2024-07-09T09:35:29.338" v="88"/>
          <ac:spMkLst>
            <pc:docMk/>
            <pc:sldMk cId="261440632" sldId="290"/>
            <ac:spMk id="11" creationId="{71877DBC-BB60-40F0-AC93-2ACDBAAE60CE}"/>
          </ac:spMkLst>
        </pc:spChg>
        <pc:picChg chg="add mod">
          <ac:chgData name="Sadie France" userId="S::s.france@uwtsd.ac.uk::b7d6a976-0449-421d-8e4f-ccb524b7ca6e" providerId="AD" clId="Web-{6B23FDA5-077B-F0F4-9A54-BC03EDE50820}" dt="2024-07-09T09:35:34.182" v="89" actId="14100"/>
          <ac:picMkLst>
            <pc:docMk/>
            <pc:sldMk cId="261440632" sldId="290"/>
            <ac:picMk id="4" creationId="{A0A410BC-0661-A94F-082B-4049951DB80A}"/>
          </ac:picMkLst>
        </pc:picChg>
      </pc:sldChg>
      <pc:sldChg chg="modSp new">
        <pc:chgData name="Sadie France" userId="S::s.france@uwtsd.ac.uk::b7d6a976-0449-421d-8e4f-ccb524b7ca6e" providerId="AD" clId="Web-{6B23FDA5-077B-F0F4-9A54-BC03EDE50820}" dt="2024-07-09T09:37:41.328" v="110" actId="20577"/>
        <pc:sldMkLst>
          <pc:docMk/>
          <pc:sldMk cId="3682617949" sldId="291"/>
        </pc:sldMkLst>
        <pc:spChg chg="mod">
          <ac:chgData name="Sadie France" userId="S::s.france@uwtsd.ac.uk::b7d6a976-0449-421d-8e4f-ccb524b7ca6e" providerId="AD" clId="Web-{6B23FDA5-077B-F0F4-9A54-BC03EDE50820}" dt="2024-07-09T09:36:22.965" v="97" actId="20577"/>
          <ac:spMkLst>
            <pc:docMk/>
            <pc:sldMk cId="3682617949" sldId="291"/>
            <ac:spMk id="2" creationId="{D3D23F51-703C-ADFE-DA5E-77F03BD7FCC3}"/>
          </ac:spMkLst>
        </pc:spChg>
        <pc:spChg chg="mod">
          <ac:chgData name="Sadie France" userId="S::s.france@uwtsd.ac.uk::b7d6a976-0449-421d-8e4f-ccb524b7ca6e" providerId="AD" clId="Web-{6B23FDA5-077B-F0F4-9A54-BC03EDE50820}" dt="2024-07-09T09:37:41.328" v="110" actId="20577"/>
          <ac:spMkLst>
            <pc:docMk/>
            <pc:sldMk cId="3682617949" sldId="291"/>
            <ac:spMk id="3" creationId="{3B29D12F-3460-83CB-7E7A-99101B67E4B7}"/>
          </ac:spMkLst>
        </pc:spChg>
      </pc:sldChg>
      <pc:sldChg chg="modSp new">
        <pc:chgData name="Sadie France" userId="S::s.france@uwtsd.ac.uk::b7d6a976-0449-421d-8e4f-ccb524b7ca6e" providerId="AD" clId="Web-{6B23FDA5-077B-F0F4-9A54-BC03EDE50820}" dt="2024-07-09T09:38:48.706" v="125" actId="20577"/>
        <pc:sldMkLst>
          <pc:docMk/>
          <pc:sldMk cId="3431992555" sldId="292"/>
        </pc:sldMkLst>
        <pc:spChg chg="mod">
          <ac:chgData name="Sadie France" userId="S::s.france@uwtsd.ac.uk::b7d6a976-0449-421d-8e4f-ccb524b7ca6e" providerId="AD" clId="Web-{6B23FDA5-077B-F0F4-9A54-BC03EDE50820}" dt="2024-07-09T09:37:55.266" v="115" actId="20577"/>
          <ac:spMkLst>
            <pc:docMk/>
            <pc:sldMk cId="3431992555" sldId="292"/>
            <ac:spMk id="2" creationId="{2952D3BF-1AF7-D0CF-AD63-9195D829424E}"/>
          </ac:spMkLst>
        </pc:spChg>
        <pc:spChg chg="mod">
          <ac:chgData name="Sadie France" userId="S::s.france@uwtsd.ac.uk::b7d6a976-0449-421d-8e4f-ccb524b7ca6e" providerId="AD" clId="Web-{6B23FDA5-077B-F0F4-9A54-BC03EDE50820}" dt="2024-07-09T09:38:48.706" v="125" actId="20577"/>
          <ac:spMkLst>
            <pc:docMk/>
            <pc:sldMk cId="3431992555" sldId="292"/>
            <ac:spMk id="3" creationId="{0D4989A4-A35A-77B4-7193-61FA32560BB4}"/>
          </ac:spMkLst>
        </pc:spChg>
      </pc:sldChg>
      <pc:sldChg chg="modSp new">
        <pc:chgData name="Sadie France" userId="S::s.france@uwtsd.ac.uk::b7d6a976-0449-421d-8e4f-ccb524b7ca6e" providerId="AD" clId="Web-{6B23FDA5-077B-F0F4-9A54-BC03EDE50820}" dt="2024-07-09T09:52:01.195" v="294" actId="20577"/>
        <pc:sldMkLst>
          <pc:docMk/>
          <pc:sldMk cId="2399515461" sldId="293"/>
        </pc:sldMkLst>
        <pc:spChg chg="mod">
          <ac:chgData name="Sadie France" userId="S::s.france@uwtsd.ac.uk::b7d6a976-0449-421d-8e4f-ccb524b7ca6e" providerId="AD" clId="Web-{6B23FDA5-077B-F0F4-9A54-BC03EDE50820}" dt="2024-07-09T09:40:32.570" v="131" actId="20577"/>
          <ac:spMkLst>
            <pc:docMk/>
            <pc:sldMk cId="2399515461" sldId="293"/>
            <ac:spMk id="2" creationId="{8FE896C7-49EB-7D1E-D8B8-AFD1F081CD2B}"/>
          </ac:spMkLst>
        </pc:spChg>
        <pc:spChg chg="mod">
          <ac:chgData name="Sadie France" userId="S::s.france@uwtsd.ac.uk::b7d6a976-0449-421d-8e4f-ccb524b7ca6e" providerId="AD" clId="Web-{6B23FDA5-077B-F0F4-9A54-BC03EDE50820}" dt="2024-07-09T09:52:01.195" v="294" actId="20577"/>
          <ac:spMkLst>
            <pc:docMk/>
            <pc:sldMk cId="2399515461" sldId="293"/>
            <ac:spMk id="3" creationId="{5283EDBC-AD6A-D85F-862E-2EE9005FBC5D}"/>
          </ac:spMkLst>
        </pc:spChg>
      </pc:sldChg>
      <pc:sldChg chg="modSp new">
        <pc:chgData name="Sadie France" userId="S::s.france@uwtsd.ac.uk::b7d6a976-0449-421d-8e4f-ccb524b7ca6e" providerId="AD" clId="Web-{6B23FDA5-077B-F0F4-9A54-BC03EDE50820}" dt="2024-07-09T09:44:33.518" v="168" actId="20577"/>
        <pc:sldMkLst>
          <pc:docMk/>
          <pc:sldMk cId="1016639540" sldId="294"/>
        </pc:sldMkLst>
        <pc:spChg chg="mod">
          <ac:chgData name="Sadie France" userId="S::s.france@uwtsd.ac.uk::b7d6a976-0449-421d-8e4f-ccb524b7ca6e" providerId="AD" clId="Web-{6B23FDA5-077B-F0F4-9A54-BC03EDE50820}" dt="2024-07-09T09:44:33.518" v="168" actId="20577"/>
          <ac:spMkLst>
            <pc:docMk/>
            <pc:sldMk cId="1016639540" sldId="294"/>
            <ac:spMk id="2" creationId="{23D49375-574C-4203-FF75-5BBA9DB86C53}"/>
          </ac:spMkLst>
        </pc:spChg>
        <pc:spChg chg="mod">
          <ac:chgData name="Sadie France" userId="S::s.france@uwtsd.ac.uk::b7d6a976-0449-421d-8e4f-ccb524b7ca6e" providerId="AD" clId="Web-{6B23FDA5-077B-F0F4-9A54-BC03EDE50820}" dt="2024-07-09T09:44:24.502" v="164" actId="20577"/>
          <ac:spMkLst>
            <pc:docMk/>
            <pc:sldMk cId="1016639540" sldId="294"/>
            <ac:spMk id="3" creationId="{AEDB3639-AD52-51AB-B90E-44AE77C66CF7}"/>
          </ac:spMkLst>
        </pc:spChg>
      </pc:sldChg>
      <pc:sldChg chg="modSp new">
        <pc:chgData name="Sadie France" userId="S::s.france@uwtsd.ac.uk::b7d6a976-0449-421d-8e4f-ccb524b7ca6e" providerId="AD" clId="Web-{6B23FDA5-077B-F0F4-9A54-BC03EDE50820}" dt="2024-07-09T09:46:53.087" v="212" actId="20577"/>
        <pc:sldMkLst>
          <pc:docMk/>
          <pc:sldMk cId="1047496273" sldId="295"/>
        </pc:sldMkLst>
        <pc:spChg chg="mod">
          <ac:chgData name="Sadie France" userId="S::s.france@uwtsd.ac.uk::b7d6a976-0449-421d-8e4f-ccb524b7ca6e" providerId="AD" clId="Web-{6B23FDA5-077B-F0F4-9A54-BC03EDE50820}" dt="2024-07-09T09:45:16.786" v="187" actId="20577"/>
          <ac:spMkLst>
            <pc:docMk/>
            <pc:sldMk cId="1047496273" sldId="295"/>
            <ac:spMk id="2" creationId="{21A88871-3748-77C8-0B99-84F1849DCFC2}"/>
          </ac:spMkLst>
        </pc:spChg>
        <pc:spChg chg="mod">
          <ac:chgData name="Sadie France" userId="S::s.france@uwtsd.ac.uk::b7d6a976-0449-421d-8e4f-ccb524b7ca6e" providerId="AD" clId="Web-{6B23FDA5-077B-F0F4-9A54-BC03EDE50820}" dt="2024-07-09T09:46:53.087" v="212" actId="20577"/>
          <ac:spMkLst>
            <pc:docMk/>
            <pc:sldMk cId="1047496273" sldId="295"/>
            <ac:spMk id="3" creationId="{07522B30-D590-4E97-E1A8-1FD5316A9620}"/>
          </ac:spMkLst>
        </pc:spChg>
      </pc:sldChg>
      <pc:sldChg chg="modSp new">
        <pc:chgData name="Sadie France" userId="S::s.france@uwtsd.ac.uk::b7d6a976-0449-421d-8e4f-ccb524b7ca6e" providerId="AD" clId="Web-{6B23FDA5-077B-F0F4-9A54-BC03EDE50820}" dt="2024-07-09T09:48:01.059" v="264" actId="20577"/>
        <pc:sldMkLst>
          <pc:docMk/>
          <pc:sldMk cId="89399619" sldId="296"/>
        </pc:sldMkLst>
        <pc:spChg chg="mod">
          <ac:chgData name="Sadie France" userId="S::s.france@uwtsd.ac.uk::b7d6a976-0449-421d-8e4f-ccb524b7ca6e" providerId="AD" clId="Web-{6B23FDA5-077B-F0F4-9A54-BC03EDE50820}" dt="2024-07-09T09:47:27.682" v="233" actId="20577"/>
          <ac:spMkLst>
            <pc:docMk/>
            <pc:sldMk cId="89399619" sldId="296"/>
            <ac:spMk id="2" creationId="{361EBB5A-AD8F-245E-5362-501A3F78F00E}"/>
          </ac:spMkLst>
        </pc:spChg>
        <pc:spChg chg="mod">
          <ac:chgData name="Sadie France" userId="S::s.france@uwtsd.ac.uk::b7d6a976-0449-421d-8e4f-ccb524b7ca6e" providerId="AD" clId="Web-{6B23FDA5-077B-F0F4-9A54-BC03EDE50820}" dt="2024-07-09T09:48:01.059" v="264" actId="20577"/>
          <ac:spMkLst>
            <pc:docMk/>
            <pc:sldMk cId="89399619" sldId="296"/>
            <ac:spMk id="3" creationId="{69BD7DE1-DA85-5465-B829-993AE80F0813}"/>
          </ac:spMkLst>
        </pc:spChg>
      </pc:sldChg>
      <pc:sldChg chg="modSp new">
        <pc:chgData name="Sadie France" userId="S::s.france@uwtsd.ac.uk::b7d6a976-0449-421d-8e4f-ccb524b7ca6e" providerId="AD" clId="Web-{6B23FDA5-077B-F0F4-9A54-BC03EDE50820}" dt="2024-07-09T09:49:20.453" v="280" actId="20577"/>
        <pc:sldMkLst>
          <pc:docMk/>
          <pc:sldMk cId="2500604409" sldId="297"/>
        </pc:sldMkLst>
        <pc:spChg chg="mod">
          <ac:chgData name="Sadie France" userId="S::s.france@uwtsd.ac.uk::b7d6a976-0449-421d-8e4f-ccb524b7ca6e" providerId="AD" clId="Web-{6B23FDA5-077B-F0F4-9A54-BC03EDE50820}" dt="2024-07-09T09:48:40.764" v="271" actId="20577"/>
          <ac:spMkLst>
            <pc:docMk/>
            <pc:sldMk cId="2500604409" sldId="297"/>
            <ac:spMk id="2" creationId="{2F132EF8-16A0-78E0-3B3B-8E21B698061E}"/>
          </ac:spMkLst>
        </pc:spChg>
        <pc:spChg chg="mod">
          <ac:chgData name="Sadie France" userId="S::s.france@uwtsd.ac.uk::b7d6a976-0449-421d-8e4f-ccb524b7ca6e" providerId="AD" clId="Web-{6B23FDA5-077B-F0F4-9A54-BC03EDE50820}" dt="2024-07-09T09:49:20.453" v="280" actId="20577"/>
          <ac:spMkLst>
            <pc:docMk/>
            <pc:sldMk cId="2500604409" sldId="297"/>
            <ac:spMk id="3" creationId="{71C40025-A382-481D-3934-CF91934C27C5}"/>
          </ac:spMkLst>
        </pc:spChg>
      </pc:sldChg>
      <pc:sldChg chg="new">
        <pc:chgData name="Sadie France" userId="S::s.france@uwtsd.ac.uk::b7d6a976-0449-421d-8e4f-ccb524b7ca6e" providerId="AD" clId="Web-{6B23FDA5-077B-F0F4-9A54-BC03EDE50820}" dt="2024-07-09T09:49:24.391" v="281"/>
        <pc:sldMkLst>
          <pc:docMk/>
          <pc:sldMk cId="2142769945" sldId="298"/>
        </pc:sldMkLst>
      </pc:sldChg>
      <pc:sldChg chg="addSp delSp modSp new mod setBg">
        <pc:chgData name="Sadie France" userId="S::s.france@uwtsd.ac.uk::b7d6a976-0449-421d-8e4f-ccb524b7ca6e" providerId="AD" clId="Web-{6B23FDA5-077B-F0F4-9A54-BC03EDE50820}" dt="2024-07-09T09:52:22.196" v="296"/>
        <pc:sldMkLst>
          <pc:docMk/>
          <pc:sldMk cId="2789527580" sldId="299"/>
        </pc:sldMkLst>
        <pc:spChg chg="mod">
          <ac:chgData name="Sadie France" userId="S::s.france@uwtsd.ac.uk::b7d6a976-0449-421d-8e4f-ccb524b7ca6e" providerId="AD" clId="Web-{6B23FDA5-077B-F0F4-9A54-BC03EDE50820}" dt="2024-07-09T09:52:22.196" v="296"/>
          <ac:spMkLst>
            <pc:docMk/>
            <pc:sldMk cId="2789527580" sldId="299"/>
            <ac:spMk id="2" creationId="{D24E679A-D949-64D6-E73F-B25EC9377924}"/>
          </ac:spMkLst>
        </pc:spChg>
        <pc:spChg chg="del">
          <ac:chgData name="Sadie France" userId="S::s.france@uwtsd.ac.uk::b7d6a976-0449-421d-8e4f-ccb524b7ca6e" providerId="AD" clId="Web-{6B23FDA5-077B-F0F4-9A54-BC03EDE50820}" dt="2024-07-09T09:52:18.008" v="295"/>
          <ac:spMkLst>
            <pc:docMk/>
            <pc:sldMk cId="2789527580" sldId="299"/>
            <ac:spMk id="3" creationId="{DE6247DD-9E3F-EFA3-0AE1-B9DF23FDD43E}"/>
          </ac:spMkLst>
        </pc:spChg>
        <pc:spChg chg="add">
          <ac:chgData name="Sadie France" userId="S::s.france@uwtsd.ac.uk::b7d6a976-0449-421d-8e4f-ccb524b7ca6e" providerId="AD" clId="Web-{6B23FDA5-077B-F0F4-9A54-BC03EDE50820}" dt="2024-07-09T09:52:22.196" v="296"/>
          <ac:spMkLst>
            <pc:docMk/>
            <pc:sldMk cId="2789527580" sldId="299"/>
            <ac:spMk id="8" creationId="{58288401-0D8A-0E19-932F-91E00251C9F1}"/>
          </ac:spMkLst>
        </pc:spChg>
        <pc:spChg chg="add">
          <ac:chgData name="Sadie France" userId="S::s.france@uwtsd.ac.uk::b7d6a976-0449-421d-8e4f-ccb524b7ca6e" providerId="AD" clId="Web-{6B23FDA5-077B-F0F4-9A54-BC03EDE50820}" dt="2024-07-09T09:52:22.196" v="296"/>
          <ac:spMkLst>
            <pc:docMk/>
            <pc:sldMk cId="2789527580" sldId="299"/>
            <ac:spMk id="11" creationId="{84ECDE7A-6944-466D-8FFE-149A29BA6BAE}"/>
          </ac:spMkLst>
        </pc:spChg>
        <pc:spChg chg="add">
          <ac:chgData name="Sadie France" userId="S::s.france@uwtsd.ac.uk::b7d6a976-0449-421d-8e4f-ccb524b7ca6e" providerId="AD" clId="Web-{6B23FDA5-077B-F0F4-9A54-BC03EDE50820}" dt="2024-07-09T09:52:22.196" v="296"/>
          <ac:spMkLst>
            <pc:docMk/>
            <pc:sldMk cId="2789527580" sldId="299"/>
            <ac:spMk id="13" creationId="{B3420082-9415-44EC-802E-C77D71D59C57}"/>
          </ac:spMkLst>
        </pc:spChg>
        <pc:spChg chg="add">
          <ac:chgData name="Sadie France" userId="S::s.france@uwtsd.ac.uk::b7d6a976-0449-421d-8e4f-ccb524b7ca6e" providerId="AD" clId="Web-{6B23FDA5-077B-F0F4-9A54-BC03EDE50820}" dt="2024-07-09T09:52:22.196" v="296"/>
          <ac:spMkLst>
            <pc:docMk/>
            <pc:sldMk cId="2789527580" sldId="299"/>
            <ac:spMk id="15" creationId="{55A52C45-1FCB-4636-A80F-2849B8226C01}"/>
          </ac:spMkLst>
        </pc:spChg>
        <pc:spChg chg="add">
          <ac:chgData name="Sadie France" userId="S::s.france@uwtsd.ac.uk::b7d6a976-0449-421d-8e4f-ccb524b7ca6e" providerId="AD" clId="Web-{6B23FDA5-077B-F0F4-9A54-BC03EDE50820}" dt="2024-07-09T09:52:22.196" v="296"/>
          <ac:spMkLst>
            <pc:docMk/>
            <pc:sldMk cId="2789527580" sldId="299"/>
            <ac:spMk id="17" creationId="{768EB4DD-3704-43AD-92B3-C4E0C6EA92CB}"/>
          </ac:spMkLst>
        </pc:spChg>
        <pc:picChg chg="add mod ord">
          <ac:chgData name="Sadie France" userId="S::s.france@uwtsd.ac.uk::b7d6a976-0449-421d-8e4f-ccb524b7ca6e" providerId="AD" clId="Web-{6B23FDA5-077B-F0F4-9A54-BC03EDE50820}" dt="2024-07-09T09:52:22.196" v="296"/>
          <ac:picMkLst>
            <pc:docMk/>
            <pc:sldMk cId="2789527580" sldId="299"/>
            <ac:picMk id="4" creationId="{ADB9D7CE-9297-E070-440F-4A428AF5AEE6}"/>
          </ac:picMkLst>
        </pc:picChg>
      </pc:sldChg>
      <pc:sldChg chg="modSp new">
        <pc:chgData name="Sadie France" userId="S::s.france@uwtsd.ac.uk::b7d6a976-0449-421d-8e4f-ccb524b7ca6e" providerId="AD" clId="Web-{6B23FDA5-077B-F0F4-9A54-BC03EDE50820}" dt="2024-07-09T09:54:27.045" v="318" actId="20577"/>
        <pc:sldMkLst>
          <pc:docMk/>
          <pc:sldMk cId="295959296" sldId="300"/>
        </pc:sldMkLst>
        <pc:spChg chg="mod">
          <ac:chgData name="Sadie France" userId="S::s.france@uwtsd.ac.uk::b7d6a976-0449-421d-8e4f-ccb524b7ca6e" providerId="AD" clId="Web-{6B23FDA5-077B-F0F4-9A54-BC03EDE50820}" dt="2024-07-09T09:52:35.415" v="301" actId="20577"/>
          <ac:spMkLst>
            <pc:docMk/>
            <pc:sldMk cId="295959296" sldId="300"/>
            <ac:spMk id="2" creationId="{91F5482F-B110-0203-9D1A-63113813958B}"/>
          </ac:spMkLst>
        </pc:spChg>
        <pc:spChg chg="mod">
          <ac:chgData name="Sadie France" userId="S::s.france@uwtsd.ac.uk::b7d6a976-0449-421d-8e4f-ccb524b7ca6e" providerId="AD" clId="Web-{6B23FDA5-077B-F0F4-9A54-BC03EDE50820}" dt="2024-07-09T09:54:27.045" v="318" actId="20577"/>
          <ac:spMkLst>
            <pc:docMk/>
            <pc:sldMk cId="295959296" sldId="300"/>
            <ac:spMk id="3" creationId="{3CA061DB-7B38-798D-D7B2-850608A6F785}"/>
          </ac:spMkLst>
        </pc:spChg>
      </pc:sldChg>
      <pc:sldChg chg="modSp new">
        <pc:chgData name="Sadie France" userId="S::s.france@uwtsd.ac.uk::b7d6a976-0449-421d-8e4f-ccb524b7ca6e" providerId="AD" clId="Web-{6B23FDA5-077B-F0F4-9A54-BC03EDE50820}" dt="2024-07-09T09:56:30.066" v="355" actId="20577"/>
        <pc:sldMkLst>
          <pc:docMk/>
          <pc:sldMk cId="1457423054" sldId="301"/>
        </pc:sldMkLst>
        <pc:spChg chg="mod">
          <ac:chgData name="Sadie France" userId="S::s.france@uwtsd.ac.uk::b7d6a976-0449-421d-8e4f-ccb524b7ca6e" providerId="AD" clId="Web-{6B23FDA5-077B-F0F4-9A54-BC03EDE50820}" dt="2024-07-09T09:55:39.876" v="326" actId="20577"/>
          <ac:spMkLst>
            <pc:docMk/>
            <pc:sldMk cId="1457423054" sldId="301"/>
            <ac:spMk id="2" creationId="{0D0EFFFA-55B8-2C21-9D46-9841A6FED6A0}"/>
          </ac:spMkLst>
        </pc:spChg>
        <pc:spChg chg="mod">
          <ac:chgData name="Sadie France" userId="S::s.france@uwtsd.ac.uk::b7d6a976-0449-421d-8e4f-ccb524b7ca6e" providerId="AD" clId="Web-{6B23FDA5-077B-F0F4-9A54-BC03EDE50820}" dt="2024-07-09T09:56:30.066" v="355" actId="20577"/>
          <ac:spMkLst>
            <pc:docMk/>
            <pc:sldMk cId="1457423054" sldId="301"/>
            <ac:spMk id="3" creationId="{3A82611F-F66B-AC05-866B-F6AC9D776B97}"/>
          </ac:spMkLst>
        </pc:spChg>
      </pc:sldChg>
      <pc:sldChg chg="modSp new">
        <pc:chgData name="Sadie France" userId="S::s.france@uwtsd.ac.uk::b7d6a976-0449-421d-8e4f-ccb524b7ca6e" providerId="AD" clId="Web-{6B23FDA5-077B-F0F4-9A54-BC03EDE50820}" dt="2024-07-09T09:57:36.319" v="367" actId="20577"/>
        <pc:sldMkLst>
          <pc:docMk/>
          <pc:sldMk cId="2041000874" sldId="302"/>
        </pc:sldMkLst>
        <pc:spChg chg="mod">
          <ac:chgData name="Sadie France" userId="S::s.france@uwtsd.ac.uk::b7d6a976-0449-421d-8e4f-ccb524b7ca6e" providerId="AD" clId="Web-{6B23FDA5-077B-F0F4-9A54-BC03EDE50820}" dt="2024-07-09T09:56:41.488" v="358" actId="20577"/>
          <ac:spMkLst>
            <pc:docMk/>
            <pc:sldMk cId="2041000874" sldId="302"/>
            <ac:spMk id="2" creationId="{38654DD8-7B30-A847-FB5E-B18A2A870981}"/>
          </ac:spMkLst>
        </pc:spChg>
        <pc:spChg chg="mod">
          <ac:chgData name="Sadie France" userId="S::s.france@uwtsd.ac.uk::b7d6a976-0449-421d-8e4f-ccb524b7ca6e" providerId="AD" clId="Web-{6B23FDA5-077B-F0F4-9A54-BC03EDE50820}" dt="2024-07-09T09:57:36.319" v="367" actId="20577"/>
          <ac:spMkLst>
            <pc:docMk/>
            <pc:sldMk cId="2041000874" sldId="302"/>
            <ac:spMk id="3" creationId="{378CE774-A2AA-D6D5-0BE5-3EA4CB4E1285}"/>
          </ac:spMkLst>
        </pc:spChg>
      </pc:sldChg>
      <pc:sldChg chg="modSp new">
        <pc:chgData name="Sadie France" userId="S::s.france@uwtsd.ac.uk::b7d6a976-0449-421d-8e4f-ccb524b7ca6e" providerId="AD" clId="Web-{6B23FDA5-077B-F0F4-9A54-BC03EDE50820}" dt="2024-07-09T09:59:07.573" v="391" actId="20577"/>
        <pc:sldMkLst>
          <pc:docMk/>
          <pc:sldMk cId="66065393" sldId="303"/>
        </pc:sldMkLst>
        <pc:spChg chg="mod">
          <ac:chgData name="Sadie France" userId="S::s.france@uwtsd.ac.uk::b7d6a976-0449-421d-8e4f-ccb524b7ca6e" providerId="AD" clId="Web-{6B23FDA5-077B-F0F4-9A54-BC03EDE50820}" dt="2024-07-09T09:57:56.148" v="376" actId="20577"/>
          <ac:spMkLst>
            <pc:docMk/>
            <pc:sldMk cId="66065393" sldId="303"/>
            <ac:spMk id="2" creationId="{06F24F9F-47B5-F672-5207-F584C6AF5519}"/>
          </ac:spMkLst>
        </pc:spChg>
        <pc:spChg chg="mod">
          <ac:chgData name="Sadie France" userId="S::s.france@uwtsd.ac.uk::b7d6a976-0449-421d-8e4f-ccb524b7ca6e" providerId="AD" clId="Web-{6B23FDA5-077B-F0F4-9A54-BC03EDE50820}" dt="2024-07-09T09:59:07.573" v="391" actId="20577"/>
          <ac:spMkLst>
            <pc:docMk/>
            <pc:sldMk cId="66065393" sldId="303"/>
            <ac:spMk id="3" creationId="{98F12040-F730-B7CE-51DA-37BE5AE4988A}"/>
          </ac:spMkLst>
        </pc:spChg>
      </pc:sldChg>
      <pc:sldChg chg="modSp new">
        <pc:chgData name="Sadie France" userId="S::s.france@uwtsd.ac.uk::b7d6a976-0449-421d-8e4f-ccb524b7ca6e" providerId="AD" clId="Web-{6B23FDA5-077B-F0F4-9A54-BC03EDE50820}" dt="2024-07-09T09:59:47.919" v="416" actId="20577"/>
        <pc:sldMkLst>
          <pc:docMk/>
          <pc:sldMk cId="995634609" sldId="304"/>
        </pc:sldMkLst>
        <pc:spChg chg="mod">
          <ac:chgData name="Sadie France" userId="S::s.france@uwtsd.ac.uk::b7d6a976-0449-421d-8e4f-ccb524b7ca6e" providerId="AD" clId="Web-{6B23FDA5-077B-F0F4-9A54-BC03EDE50820}" dt="2024-07-09T09:59:47.919" v="416" actId="20577"/>
          <ac:spMkLst>
            <pc:docMk/>
            <pc:sldMk cId="995634609" sldId="304"/>
            <ac:spMk id="2" creationId="{00295770-1AC4-7F1C-E54B-35B237FAA417}"/>
          </ac:spMkLst>
        </pc:spChg>
        <pc:spChg chg="mod">
          <ac:chgData name="Sadie France" userId="S::s.france@uwtsd.ac.uk::b7d6a976-0449-421d-8e4f-ccb524b7ca6e" providerId="AD" clId="Web-{6B23FDA5-077B-F0F4-9A54-BC03EDE50820}" dt="2024-07-09T09:59:34.715" v="397" actId="20577"/>
          <ac:spMkLst>
            <pc:docMk/>
            <pc:sldMk cId="995634609" sldId="304"/>
            <ac:spMk id="3" creationId="{CDF5B8C4-4B0E-736C-CD1A-8D4662BCD20F}"/>
          </ac:spMkLst>
        </pc:spChg>
      </pc:sldChg>
      <pc:sldChg chg="addSp delSp modSp new mod setBg">
        <pc:chgData name="Sadie France" userId="S::s.france@uwtsd.ac.uk::b7d6a976-0449-421d-8e4f-ccb524b7ca6e" providerId="AD" clId="Web-{6B23FDA5-077B-F0F4-9A54-BC03EDE50820}" dt="2024-07-09T10:01:51.659" v="431"/>
        <pc:sldMkLst>
          <pc:docMk/>
          <pc:sldMk cId="2322138979" sldId="305"/>
        </pc:sldMkLst>
        <pc:spChg chg="mod">
          <ac:chgData name="Sadie France" userId="S::s.france@uwtsd.ac.uk::b7d6a976-0449-421d-8e4f-ccb524b7ca6e" providerId="AD" clId="Web-{6B23FDA5-077B-F0F4-9A54-BC03EDE50820}" dt="2024-07-09T10:01:37.189" v="429" actId="20577"/>
          <ac:spMkLst>
            <pc:docMk/>
            <pc:sldMk cId="2322138979" sldId="305"/>
            <ac:spMk id="2" creationId="{63A48D61-712B-AA6A-1219-F5B9D04BEE15}"/>
          </ac:spMkLst>
        </pc:spChg>
        <pc:spChg chg="del">
          <ac:chgData name="Sadie France" userId="S::s.france@uwtsd.ac.uk::b7d6a976-0449-421d-8e4f-ccb524b7ca6e" providerId="AD" clId="Web-{6B23FDA5-077B-F0F4-9A54-BC03EDE50820}" dt="2024-07-09T10:01:22.095" v="425"/>
          <ac:spMkLst>
            <pc:docMk/>
            <pc:sldMk cId="2322138979" sldId="305"/>
            <ac:spMk id="3" creationId="{E0618155-9FA5-910F-1CED-938CADF5D6C7}"/>
          </ac:spMkLst>
        </pc:spChg>
        <pc:spChg chg="add mod">
          <ac:chgData name="Sadie France" userId="S::s.france@uwtsd.ac.uk::b7d6a976-0449-421d-8e4f-ccb524b7ca6e" providerId="AD" clId="Web-{6B23FDA5-077B-F0F4-9A54-BC03EDE50820}" dt="2024-07-09T10:01:51.659" v="431"/>
          <ac:spMkLst>
            <pc:docMk/>
            <pc:sldMk cId="2322138979" sldId="305"/>
            <ac:spMk id="5" creationId="{BE2323E9-E5F1-57AC-A837-F35AA6467130}"/>
          </ac:spMkLst>
        </pc:spChg>
        <pc:spChg chg="add del">
          <ac:chgData name="Sadie France" userId="S::s.france@uwtsd.ac.uk::b7d6a976-0449-421d-8e4f-ccb524b7ca6e" providerId="AD" clId="Web-{6B23FDA5-077B-F0F4-9A54-BC03EDE50820}" dt="2024-07-09T10:01:30.017" v="427"/>
          <ac:spMkLst>
            <pc:docMk/>
            <pc:sldMk cId="2322138979" sldId="305"/>
            <ac:spMk id="8" creationId="{A6FF055F-A29D-593E-D463-52759CC73BD6}"/>
          </ac:spMkLst>
        </pc:spChg>
        <pc:spChg chg="add">
          <ac:chgData name="Sadie France" userId="S::s.france@uwtsd.ac.uk::b7d6a976-0449-421d-8e4f-ccb524b7ca6e" providerId="AD" clId="Web-{6B23FDA5-077B-F0F4-9A54-BC03EDE50820}" dt="2024-07-09T10:01:30.080" v="428"/>
          <ac:spMkLst>
            <pc:docMk/>
            <pc:sldMk cId="2322138979" sldId="305"/>
            <ac:spMk id="9" creationId="{0C0CCF94-9536-4A63-8FF2-E37827C92756}"/>
          </ac:spMkLst>
        </pc:spChg>
        <pc:spChg chg="add del">
          <ac:chgData name="Sadie France" userId="S::s.france@uwtsd.ac.uk::b7d6a976-0449-421d-8e4f-ccb524b7ca6e" providerId="AD" clId="Web-{6B23FDA5-077B-F0F4-9A54-BC03EDE50820}" dt="2024-07-09T10:01:30.017" v="427"/>
          <ac:spMkLst>
            <pc:docMk/>
            <pc:sldMk cId="2322138979" sldId="305"/>
            <ac:spMk id="11" creationId="{45D37F4E-DDB4-456B-97E0-9937730A039F}"/>
          </ac:spMkLst>
        </pc:spChg>
        <pc:spChg chg="add del">
          <ac:chgData name="Sadie France" userId="S::s.france@uwtsd.ac.uk::b7d6a976-0449-421d-8e4f-ccb524b7ca6e" providerId="AD" clId="Web-{6B23FDA5-077B-F0F4-9A54-BC03EDE50820}" dt="2024-07-09T10:01:30.017" v="427"/>
          <ac:spMkLst>
            <pc:docMk/>
            <pc:sldMk cId="2322138979" sldId="305"/>
            <ac:spMk id="13" creationId="{B2DD41CD-8F47-4F56-AD12-4E2FF7696987}"/>
          </ac:spMkLst>
        </pc:spChg>
        <pc:spChg chg="add">
          <ac:chgData name="Sadie France" userId="S::s.france@uwtsd.ac.uk::b7d6a976-0449-421d-8e4f-ccb524b7ca6e" providerId="AD" clId="Web-{6B23FDA5-077B-F0F4-9A54-BC03EDE50820}" dt="2024-07-09T10:01:30.080" v="428"/>
          <ac:spMkLst>
            <pc:docMk/>
            <pc:sldMk cId="2322138979" sldId="305"/>
            <ac:spMk id="15" creationId="{C970655A-F4C2-4D7E-BAB6-D3BFC5CAE148}"/>
          </ac:spMkLst>
        </pc:spChg>
        <pc:spChg chg="add">
          <ac:chgData name="Sadie France" userId="S::s.france@uwtsd.ac.uk::b7d6a976-0449-421d-8e4f-ccb524b7ca6e" providerId="AD" clId="Web-{6B23FDA5-077B-F0F4-9A54-BC03EDE50820}" dt="2024-07-09T10:01:30.080" v="428"/>
          <ac:spMkLst>
            <pc:docMk/>
            <pc:sldMk cId="2322138979" sldId="305"/>
            <ac:spMk id="16" creationId="{3389D0BC-BA1D-4360-88F9-D9ECCBDAB50E}"/>
          </ac:spMkLst>
        </pc:spChg>
        <pc:picChg chg="add mod ord">
          <ac:chgData name="Sadie France" userId="S::s.france@uwtsd.ac.uk::b7d6a976-0449-421d-8e4f-ccb524b7ca6e" providerId="AD" clId="Web-{6B23FDA5-077B-F0F4-9A54-BC03EDE50820}" dt="2024-07-09T10:01:30.080" v="428"/>
          <ac:picMkLst>
            <pc:docMk/>
            <pc:sldMk cId="2322138979" sldId="305"/>
            <ac:picMk id="4" creationId="{6FE8E176-3357-1F47-D2F8-18A15405D95F}"/>
          </ac:picMkLst>
        </pc:picChg>
      </pc:sldChg>
      <pc:sldChg chg="addSp delSp modSp new mod setBg">
        <pc:chgData name="Sadie France" userId="S::s.france@uwtsd.ac.uk::b7d6a976-0449-421d-8e4f-ccb524b7ca6e" providerId="AD" clId="Web-{6B23FDA5-077B-F0F4-9A54-BC03EDE50820}" dt="2024-07-09T10:08:56.943" v="456" actId="20577"/>
        <pc:sldMkLst>
          <pc:docMk/>
          <pc:sldMk cId="4293635049" sldId="306"/>
        </pc:sldMkLst>
        <pc:spChg chg="mod">
          <ac:chgData name="Sadie France" userId="S::s.france@uwtsd.ac.uk::b7d6a976-0449-421d-8e4f-ccb524b7ca6e" providerId="AD" clId="Web-{6B23FDA5-077B-F0F4-9A54-BC03EDE50820}" dt="2024-07-09T10:03:29.257" v="443"/>
          <ac:spMkLst>
            <pc:docMk/>
            <pc:sldMk cId="4293635049" sldId="306"/>
            <ac:spMk id="2" creationId="{20C4DDED-C6B9-EED5-A546-47059F6549A0}"/>
          </ac:spMkLst>
        </pc:spChg>
        <pc:spChg chg="del">
          <ac:chgData name="Sadie France" userId="S::s.france@uwtsd.ac.uk::b7d6a976-0449-421d-8e4f-ccb524b7ca6e" providerId="AD" clId="Web-{6B23FDA5-077B-F0F4-9A54-BC03EDE50820}" dt="2024-07-09T10:03:18.553" v="440"/>
          <ac:spMkLst>
            <pc:docMk/>
            <pc:sldMk cId="4293635049" sldId="306"/>
            <ac:spMk id="3" creationId="{C582D3A0-DC0A-02D2-602C-6E5E91981116}"/>
          </ac:spMkLst>
        </pc:spChg>
        <pc:spChg chg="add del">
          <ac:chgData name="Sadie France" userId="S::s.france@uwtsd.ac.uk::b7d6a976-0449-421d-8e4f-ccb524b7ca6e" providerId="AD" clId="Web-{6B23FDA5-077B-F0F4-9A54-BC03EDE50820}" dt="2024-07-09T10:03:29.179" v="442"/>
          <ac:spMkLst>
            <pc:docMk/>
            <pc:sldMk cId="4293635049" sldId="306"/>
            <ac:spMk id="8" creationId="{2055BE6C-867A-4AF4-5370-C4CDD20B0CE0}"/>
          </ac:spMkLst>
        </pc:spChg>
        <pc:spChg chg="add del">
          <ac:chgData name="Sadie France" userId="S::s.france@uwtsd.ac.uk::b7d6a976-0449-421d-8e4f-ccb524b7ca6e" providerId="AD" clId="Web-{6B23FDA5-077B-F0F4-9A54-BC03EDE50820}" dt="2024-07-09T10:03:29.179" v="442"/>
          <ac:spMkLst>
            <pc:docMk/>
            <pc:sldMk cId="4293635049" sldId="306"/>
            <ac:spMk id="11" creationId="{45D37F4E-DDB4-456B-97E0-9937730A039F}"/>
          </ac:spMkLst>
        </pc:spChg>
        <pc:spChg chg="add del">
          <ac:chgData name="Sadie France" userId="S::s.france@uwtsd.ac.uk::b7d6a976-0449-421d-8e4f-ccb524b7ca6e" providerId="AD" clId="Web-{6B23FDA5-077B-F0F4-9A54-BC03EDE50820}" dt="2024-07-09T10:03:29.179" v="442"/>
          <ac:spMkLst>
            <pc:docMk/>
            <pc:sldMk cId="4293635049" sldId="306"/>
            <ac:spMk id="13" creationId="{B2DD41CD-8F47-4F56-AD12-4E2FF7696987}"/>
          </ac:spMkLst>
        </pc:spChg>
        <pc:spChg chg="add">
          <ac:chgData name="Sadie France" userId="S::s.france@uwtsd.ac.uk::b7d6a976-0449-421d-8e4f-ccb524b7ca6e" providerId="AD" clId="Web-{6B23FDA5-077B-F0F4-9A54-BC03EDE50820}" dt="2024-07-09T10:03:29.257" v="443"/>
          <ac:spMkLst>
            <pc:docMk/>
            <pc:sldMk cId="4293635049" sldId="306"/>
            <ac:spMk id="15" creationId="{9A0D773F-7A7D-4DBB-9DEA-86BB8B8F4BC8}"/>
          </ac:spMkLst>
        </pc:spChg>
        <pc:spChg chg="add">
          <ac:chgData name="Sadie France" userId="S::s.france@uwtsd.ac.uk::b7d6a976-0449-421d-8e4f-ccb524b7ca6e" providerId="AD" clId="Web-{6B23FDA5-077B-F0F4-9A54-BC03EDE50820}" dt="2024-07-09T10:03:29.257" v="443"/>
          <ac:spMkLst>
            <pc:docMk/>
            <pc:sldMk cId="4293635049" sldId="306"/>
            <ac:spMk id="16" creationId="{7FF47CB7-972F-479F-A36D-9E72D26EC8DA}"/>
          </ac:spMkLst>
        </pc:spChg>
        <pc:spChg chg="add">
          <ac:chgData name="Sadie France" userId="S::s.france@uwtsd.ac.uk::b7d6a976-0449-421d-8e4f-ccb524b7ca6e" providerId="AD" clId="Web-{6B23FDA5-077B-F0F4-9A54-BC03EDE50820}" dt="2024-07-09T10:03:29.257" v="443"/>
          <ac:spMkLst>
            <pc:docMk/>
            <pc:sldMk cId="4293635049" sldId="306"/>
            <ac:spMk id="17" creationId="{0D153B68-5844-490D-8E67-F616D6D721CA}"/>
          </ac:spMkLst>
        </pc:spChg>
        <pc:spChg chg="add mod">
          <ac:chgData name="Sadie France" userId="S::s.france@uwtsd.ac.uk::b7d6a976-0449-421d-8e4f-ccb524b7ca6e" providerId="AD" clId="Web-{6B23FDA5-077B-F0F4-9A54-BC03EDE50820}" dt="2024-07-09T10:08:56.943" v="456" actId="20577"/>
          <ac:spMkLst>
            <pc:docMk/>
            <pc:sldMk cId="4293635049" sldId="306"/>
            <ac:spMk id="18" creationId="{D1F0F6C2-A106-C445-5756-FC01291443F8}"/>
          </ac:spMkLst>
        </pc:spChg>
        <pc:picChg chg="add mod ord">
          <ac:chgData name="Sadie France" userId="S::s.france@uwtsd.ac.uk::b7d6a976-0449-421d-8e4f-ccb524b7ca6e" providerId="AD" clId="Web-{6B23FDA5-077B-F0F4-9A54-BC03EDE50820}" dt="2024-07-09T10:03:34.632" v="444" actId="1076"/>
          <ac:picMkLst>
            <pc:docMk/>
            <pc:sldMk cId="4293635049" sldId="306"/>
            <ac:picMk id="4" creationId="{BC93FDE0-0D5E-A05B-2B8C-010414ED4A1A}"/>
          </ac:picMkLst>
        </pc:picChg>
      </pc:sldChg>
      <pc:sldChg chg="addSp modSp new mod setBg">
        <pc:chgData name="Sadie France" userId="S::s.france@uwtsd.ac.uk::b7d6a976-0449-421d-8e4f-ccb524b7ca6e" providerId="AD" clId="Web-{6B23FDA5-077B-F0F4-9A54-BC03EDE50820}" dt="2024-07-09T10:10:41.448" v="475" actId="20577"/>
        <pc:sldMkLst>
          <pc:docMk/>
          <pc:sldMk cId="2515628137" sldId="307"/>
        </pc:sldMkLst>
        <pc:spChg chg="mod">
          <ac:chgData name="Sadie France" userId="S::s.france@uwtsd.ac.uk::b7d6a976-0449-421d-8e4f-ccb524b7ca6e" providerId="AD" clId="Web-{6B23FDA5-077B-F0F4-9A54-BC03EDE50820}" dt="2024-07-09T10:10:02.212" v="473"/>
          <ac:spMkLst>
            <pc:docMk/>
            <pc:sldMk cId="2515628137" sldId="307"/>
            <ac:spMk id="2" creationId="{75959FDA-2430-4EDD-FF29-425D35DC46AE}"/>
          </ac:spMkLst>
        </pc:spChg>
        <pc:spChg chg="mod">
          <ac:chgData name="Sadie France" userId="S::s.france@uwtsd.ac.uk::b7d6a976-0449-421d-8e4f-ccb524b7ca6e" providerId="AD" clId="Web-{6B23FDA5-077B-F0F4-9A54-BC03EDE50820}" dt="2024-07-09T10:10:41.448" v="475" actId="20577"/>
          <ac:spMkLst>
            <pc:docMk/>
            <pc:sldMk cId="2515628137" sldId="307"/>
            <ac:spMk id="3" creationId="{10889848-6FC4-7B08-05F7-7C8152FBAD10}"/>
          </ac:spMkLst>
        </pc:spChg>
        <pc:spChg chg="add">
          <ac:chgData name="Sadie France" userId="S::s.france@uwtsd.ac.uk::b7d6a976-0449-421d-8e4f-ccb524b7ca6e" providerId="AD" clId="Web-{6B23FDA5-077B-F0F4-9A54-BC03EDE50820}" dt="2024-07-09T10:10:02.212" v="473"/>
          <ac:spMkLst>
            <pc:docMk/>
            <pc:sldMk cId="2515628137" sldId="307"/>
            <ac:spMk id="10" creationId="{45D37F4E-DDB4-456B-97E0-9937730A039F}"/>
          </ac:spMkLst>
        </pc:spChg>
        <pc:spChg chg="add">
          <ac:chgData name="Sadie France" userId="S::s.france@uwtsd.ac.uk::b7d6a976-0449-421d-8e4f-ccb524b7ca6e" providerId="AD" clId="Web-{6B23FDA5-077B-F0F4-9A54-BC03EDE50820}" dt="2024-07-09T10:10:02.212" v="473"/>
          <ac:spMkLst>
            <pc:docMk/>
            <pc:sldMk cId="2515628137" sldId="307"/>
            <ac:spMk id="12" creationId="{B2DD41CD-8F47-4F56-AD12-4E2FF7696987}"/>
          </ac:spMkLst>
        </pc:spChg>
        <pc:picChg chg="add mod">
          <ac:chgData name="Sadie France" userId="S::s.france@uwtsd.ac.uk::b7d6a976-0449-421d-8e4f-ccb524b7ca6e" providerId="AD" clId="Web-{6B23FDA5-077B-F0F4-9A54-BC03EDE50820}" dt="2024-07-09T10:10:02.212" v="473"/>
          <ac:picMkLst>
            <pc:docMk/>
            <pc:sldMk cId="2515628137" sldId="307"/>
            <ac:picMk id="5" creationId="{BAF5C0A1-11E8-B963-D184-B697FF146BB0}"/>
          </ac:picMkLst>
        </pc:picChg>
      </pc:sldChg>
      <pc:sldChg chg="modSp new">
        <pc:chgData name="Sadie France" userId="S::s.france@uwtsd.ac.uk::b7d6a976-0449-421d-8e4f-ccb524b7ca6e" providerId="AD" clId="Web-{6B23FDA5-077B-F0F4-9A54-BC03EDE50820}" dt="2024-07-09T10:11:02.168" v="490" actId="20577"/>
        <pc:sldMkLst>
          <pc:docMk/>
          <pc:sldMk cId="1066894835" sldId="308"/>
        </pc:sldMkLst>
        <pc:spChg chg="mod">
          <ac:chgData name="Sadie France" userId="S::s.france@uwtsd.ac.uk::b7d6a976-0449-421d-8e4f-ccb524b7ca6e" providerId="AD" clId="Web-{6B23FDA5-077B-F0F4-9A54-BC03EDE50820}" dt="2024-07-09T10:11:02.168" v="490" actId="20577"/>
          <ac:spMkLst>
            <pc:docMk/>
            <pc:sldMk cId="1066894835" sldId="308"/>
            <ac:spMk id="2" creationId="{5DDE1509-9551-4DFE-2A47-0B26BC07E093}"/>
          </ac:spMkLst>
        </pc:spChg>
      </pc:sldChg>
      <pc:sldChg chg="addSp delSp modSp new">
        <pc:chgData name="Sadie France" userId="S::s.france@uwtsd.ac.uk::b7d6a976-0449-421d-8e4f-ccb524b7ca6e" providerId="AD" clId="Web-{6B23FDA5-077B-F0F4-9A54-BC03EDE50820}" dt="2024-07-09T10:12:26.265" v="505" actId="20577"/>
        <pc:sldMkLst>
          <pc:docMk/>
          <pc:sldMk cId="2573539942" sldId="309"/>
        </pc:sldMkLst>
        <pc:spChg chg="mod">
          <ac:chgData name="Sadie France" userId="S::s.france@uwtsd.ac.uk::b7d6a976-0449-421d-8e4f-ccb524b7ca6e" providerId="AD" clId="Web-{6B23FDA5-077B-F0F4-9A54-BC03EDE50820}" dt="2024-07-09T10:12:09.311" v="502" actId="20577"/>
          <ac:spMkLst>
            <pc:docMk/>
            <pc:sldMk cId="2573539942" sldId="309"/>
            <ac:spMk id="2" creationId="{607D7D8F-85C3-CFF9-5225-29809D5CA0E3}"/>
          </ac:spMkLst>
        </pc:spChg>
        <pc:spChg chg="mod">
          <ac:chgData name="Sadie France" userId="S::s.france@uwtsd.ac.uk::b7d6a976-0449-421d-8e4f-ccb524b7ca6e" providerId="AD" clId="Web-{6B23FDA5-077B-F0F4-9A54-BC03EDE50820}" dt="2024-07-09T10:12:26.265" v="505" actId="20577"/>
          <ac:spMkLst>
            <pc:docMk/>
            <pc:sldMk cId="2573539942" sldId="309"/>
            <ac:spMk id="3" creationId="{CB6701C3-6A30-2FA3-E6B1-BDCB19BACD47}"/>
          </ac:spMkLst>
        </pc:spChg>
        <pc:picChg chg="add del">
          <ac:chgData name="Sadie France" userId="S::s.france@uwtsd.ac.uk::b7d6a976-0449-421d-8e4f-ccb524b7ca6e" providerId="AD" clId="Web-{6B23FDA5-077B-F0F4-9A54-BC03EDE50820}" dt="2024-07-09T10:11:22.528" v="493"/>
          <ac:picMkLst>
            <pc:docMk/>
            <pc:sldMk cId="2573539942" sldId="309"/>
            <ac:picMk id="5" creationId="{2068AE47-FBB8-7A28-FB68-BE8CD06B86F6}"/>
          </ac:picMkLst>
        </pc:picChg>
      </pc:sldChg>
      <pc:sldChg chg="modSp new">
        <pc:chgData name="Sadie France" userId="S::s.france@uwtsd.ac.uk::b7d6a976-0449-421d-8e4f-ccb524b7ca6e" providerId="AD" clId="Web-{6B23FDA5-077B-F0F4-9A54-BC03EDE50820}" dt="2024-07-09T10:13:31.909" v="532" actId="20577"/>
        <pc:sldMkLst>
          <pc:docMk/>
          <pc:sldMk cId="2630036441" sldId="310"/>
        </pc:sldMkLst>
        <pc:spChg chg="mod">
          <ac:chgData name="Sadie France" userId="S::s.france@uwtsd.ac.uk::b7d6a976-0449-421d-8e4f-ccb524b7ca6e" providerId="AD" clId="Web-{6B23FDA5-077B-F0F4-9A54-BC03EDE50820}" dt="2024-07-09T10:12:42.313" v="507" actId="20577"/>
          <ac:spMkLst>
            <pc:docMk/>
            <pc:sldMk cId="2630036441" sldId="310"/>
            <ac:spMk id="2" creationId="{8658AFBB-0B1A-BF5F-A601-D58FA260CE19}"/>
          </ac:spMkLst>
        </pc:spChg>
        <pc:spChg chg="mod">
          <ac:chgData name="Sadie France" userId="S::s.france@uwtsd.ac.uk::b7d6a976-0449-421d-8e4f-ccb524b7ca6e" providerId="AD" clId="Web-{6B23FDA5-077B-F0F4-9A54-BC03EDE50820}" dt="2024-07-09T10:13:31.909" v="532" actId="20577"/>
          <ac:spMkLst>
            <pc:docMk/>
            <pc:sldMk cId="2630036441" sldId="310"/>
            <ac:spMk id="3" creationId="{233E3410-AF13-376E-F477-6F082B91EC0A}"/>
          </ac:spMkLst>
        </pc:spChg>
      </pc:sldChg>
      <pc:sldChg chg="modSp new">
        <pc:chgData name="Sadie France" userId="S::s.france@uwtsd.ac.uk::b7d6a976-0449-421d-8e4f-ccb524b7ca6e" providerId="AD" clId="Web-{6B23FDA5-077B-F0F4-9A54-BC03EDE50820}" dt="2024-07-09T10:17:55.999" v="750" actId="20577"/>
        <pc:sldMkLst>
          <pc:docMk/>
          <pc:sldMk cId="98979221" sldId="311"/>
        </pc:sldMkLst>
        <pc:spChg chg="mod">
          <ac:chgData name="Sadie France" userId="S::s.france@uwtsd.ac.uk::b7d6a976-0449-421d-8e4f-ccb524b7ca6e" providerId="AD" clId="Web-{6B23FDA5-077B-F0F4-9A54-BC03EDE50820}" dt="2024-07-09T10:13:44.300" v="534" actId="20577"/>
          <ac:spMkLst>
            <pc:docMk/>
            <pc:sldMk cId="98979221" sldId="311"/>
            <ac:spMk id="2" creationId="{B5F299B3-399C-E912-EF36-FD5CFF84AE67}"/>
          </ac:spMkLst>
        </pc:spChg>
        <pc:spChg chg="mod">
          <ac:chgData name="Sadie France" userId="S::s.france@uwtsd.ac.uk::b7d6a976-0449-421d-8e4f-ccb524b7ca6e" providerId="AD" clId="Web-{6B23FDA5-077B-F0F4-9A54-BC03EDE50820}" dt="2024-07-09T10:17:55.999" v="750" actId="20577"/>
          <ac:spMkLst>
            <pc:docMk/>
            <pc:sldMk cId="98979221" sldId="311"/>
            <ac:spMk id="3" creationId="{CC1D7DCF-EFE2-4C4A-7A06-C4DCAF30AC9B}"/>
          </ac:spMkLst>
        </pc:spChg>
      </pc:sldChg>
      <pc:sldChg chg="modSp new">
        <pc:chgData name="Sadie France" userId="S::s.france@uwtsd.ac.uk::b7d6a976-0449-421d-8e4f-ccb524b7ca6e" providerId="AD" clId="Web-{6B23FDA5-077B-F0F4-9A54-BC03EDE50820}" dt="2024-07-09T10:18:56.205" v="782" actId="20577"/>
        <pc:sldMkLst>
          <pc:docMk/>
          <pc:sldMk cId="2708103987" sldId="312"/>
        </pc:sldMkLst>
        <pc:spChg chg="mod">
          <ac:chgData name="Sadie France" userId="S::s.france@uwtsd.ac.uk::b7d6a976-0449-421d-8e4f-ccb524b7ca6e" providerId="AD" clId="Web-{6B23FDA5-077B-F0F4-9A54-BC03EDE50820}" dt="2024-07-09T10:17:59.437" v="753" actId="20577"/>
          <ac:spMkLst>
            <pc:docMk/>
            <pc:sldMk cId="2708103987" sldId="312"/>
            <ac:spMk id="2" creationId="{7D51CDC8-D98B-5EDF-5270-03CB42CD4033}"/>
          </ac:spMkLst>
        </pc:spChg>
        <pc:spChg chg="mod">
          <ac:chgData name="Sadie France" userId="S::s.france@uwtsd.ac.uk::b7d6a976-0449-421d-8e4f-ccb524b7ca6e" providerId="AD" clId="Web-{6B23FDA5-077B-F0F4-9A54-BC03EDE50820}" dt="2024-07-09T10:18:56.205" v="782" actId="20577"/>
          <ac:spMkLst>
            <pc:docMk/>
            <pc:sldMk cId="2708103987" sldId="312"/>
            <ac:spMk id="3" creationId="{03FAD452-3187-C67E-F652-A9F3F4B16234}"/>
          </ac:spMkLst>
        </pc:spChg>
      </pc:sldChg>
      <pc:sldChg chg="modSp new">
        <pc:chgData name="Sadie France" userId="S::s.france@uwtsd.ac.uk::b7d6a976-0449-421d-8e4f-ccb524b7ca6e" providerId="AD" clId="Web-{6B23FDA5-077B-F0F4-9A54-BC03EDE50820}" dt="2024-07-09T10:20:52.085" v="834" actId="20577"/>
        <pc:sldMkLst>
          <pc:docMk/>
          <pc:sldMk cId="2240659385" sldId="313"/>
        </pc:sldMkLst>
        <pc:spChg chg="mod">
          <ac:chgData name="Sadie France" userId="S::s.france@uwtsd.ac.uk::b7d6a976-0449-421d-8e4f-ccb524b7ca6e" providerId="AD" clId="Web-{6B23FDA5-077B-F0F4-9A54-BC03EDE50820}" dt="2024-07-09T10:19:08.971" v="784" actId="20577"/>
          <ac:spMkLst>
            <pc:docMk/>
            <pc:sldMk cId="2240659385" sldId="313"/>
            <ac:spMk id="2" creationId="{67985521-4698-B14D-3BF7-C17EB6A76E20}"/>
          </ac:spMkLst>
        </pc:spChg>
        <pc:spChg chg="mod">
          <ac:chgData name="Sadie France" userId="S::s.france@uwtsd.ac.uk::b7d6a976-0449-421d-8e4f-ccb524b7ca6e" providerId="AD" clId="Web-{6B23FDA5-077B-F0F4-9A54-BC03EDE50820}" dt="2024-07-09T10:20:52.085" v="834" actId="20577"/>
          <ac:spMkLst>
            <pc:docMk/>
            <pc:sldMk cId="2240659385" sldId="313"/>
            <ac:spMk id="3" creationId="{B0F1A3DE-CBEC-985F-F1A7-38B19EC97AFA}"/>
          </ac:spMkLst>
        </pc:spChg>
      </pc:sldChg>
      <pc:sldChg chg="modSp new">
        <pc:chgData name="Sadie France" userId="S::s.france@uwtsd.ac.uk::b7d6a976-0449-421d-8e4f-ccb524b7ca6e" providerId="AD" clId="Web-{6B23FDA5-077B-F0F4-9A54-BC03EDE50820}" dt="2024-07-09T11:53:20.284" v="869" actId="20577"/>
        <pc:sldMkLst>
          <pc:docMk/>
          <pc:sldMk cId="3614868951" sldId="314"/>
        </pc:sldMkLst>
        <pc:spChg chg="mod">
          <ac:chgData name="Sadie France" userId="S::s.france@uwtsd.ac.uk::b7d6a976-0449-421d-8e4f-ccb524b7ca6e" providerId="AD" clId="Web-{6B23FDA5-077B-F0F4-9A54-BC03EDE50820}" dt="2024-07-09T10:21:30.008" v="852" actId="20577"/>
          <ac:spMkLst>
            <pc:docMk/>
            <pc:sldMk cId="3614868951" sldId="314"/>
            <ac:spMk id="2" creationId="{CC21FFCE-2041-6FC0-DFEC-DADD65370D9E}"/>
          </ac:spMkLst>
        </pc:spChg>
        <pc:spChg chg="mod">
          <ac:chgData name="Sadie France" userId="S::s.france@uwtsd.ac.uk::b7d6a976-0449-421d-8e4f-ccb524b7ca6e" providerId="AD" clId="Web-{6B23FDA5-077B-F0F4-9A54-BC03EDE50820}" dt="2024-07-09T11:53:20.284" v="869" actId="20577"/>
          <ac:spMkLst>
            <pc:docMk/>
            <pc:sldMk cId="3614868951" sldId="314"/>
            <ac:spMk id="3" creationId="{0FEB1D57-469E-F804-7D7C-F4245C8442BD}"/>
          </ac:spMkLst>
        </pc:spChg>
      </pc:sldChg>
      <pc:sldChg chg="modSp new">
        <pc:chgData name="Sadie France" userId="S::s.france@uwtsd.ac.uk::b7d6a976-0449-421d-8e4f-ccb524b7ca6e" providerId="AD" clId="Web-{6B23FDA5-077B-F0F4-9A54-BC03EDE50820}" dt="2024-07-09T11:54:38.115" v="878" actId="20577"/>
        <pc:sldMkLst>
          <pc:docMk/>
          <pc:sldMk cId="273113043" sldId="315"/>
        </pc:sldMkLst>
        <pc:spChg chg="mod">
          <ac:chgData name="Sadie France" userId="S::s.france@uwtsd.ac.uk::b7d6a976-0449-421d-8e4f-ccb524b7ca6e" providerId="AD" clId="Web-{6B23FDA5-077B-F0F4-9A54-BC03EDE50820}" dt="2024-07-09T11:54:38.115" v="878" actId="20577"/>
          <ac:spMkLst>
            <pc:docMk/>
            <pc:sldMk cId="273113043" sldId="315"/>
            <ac:spMk id="2" creationId="{B2E9B88D-D9B9-D5BC-3CB8-FA27D65DE7FC}"/>
          </ac:spMkLst>
        </pc:spChg>
        <pc:spChg chg="mod">
          <ac:chgData name="Sadie France" userId="S::s.france@uwtsd.ac.uk::b7d6a976-0449-421d-8e4f-ccb524b7ca6e" providerId="AD" clId="Web-{6B23FDA5-077B-F0F4-9A54-BC03EDE50820}" dt="2024-07-09T11:54:25.192" v="873" actId="20577"/>
          <ac:spMkLst>
            <pc:docMk/>
            <pc:sldMk cId="273113043" sldId="315"/>
            <ac:spMk id="3" creationId="{F42612DF-9B8B-BD91-5542-90DF32E9CD64}"/>
          </ac:spMkLst>
        </pc:spChg>
      </pc:sldChg>
      <pc:sldChg chg="addSp modSp new mod setBg">
        <pc:chgData name="Sadie France" userId="S::s.france@uwtsd.ac.uk::b7d6a976-0449-421d-8e4f-ccb524b7ca6e" providerId="AD" clId="Web-{6B23FDA5-077B-F0F4-9A54-BC03EDE50820}" dt="2024-07-09T12:06:14.310" v="960"/>
        <pc:sldMkLst>
          <pc:docMk/>
          <pc:sldMk cId="2340352251" sldId="316"/>
        </pc:sldMkLst>
        <pc:spChg chg="mod">
          <ac:chgData name="Sadie France" userId="S::s.france@uwtsd.ac.uk::b7d6a976-0449-421d-8e4f-ccb524b7ca6e" providerId="AD" clId="Web-{6B23FDA5-077B-F0F4-9A54-BC03EDE50820}" dt="2024-07-09T12:06:14.310" v="960"/>
          <ac:spMkLst>
            <pc:docMk/>
            <pc:sldMk cId="2340352251" sldId="316"/>
            <ac:spMk id="2" creationId="{65CE3CBB-1F63-1B32-71F4-EB71709DA356}"/>
          </ac:spMkLst>
        </pc:spChg>
        <pc:spChg chg="mod">
          <ac:chgData name="Sadie France" userId="S::s.france@uwtsd.ac.uk::b7d6a976-0449-421d-8e4f-ccb524b7ca6e" providerId="AD" clId="Web-{6B23FDA5-077B-F0F4-9A54-BC03EDE50820}" dt="2024-07-09T12:06:14.310" v="960"/>
          <ac:spMkLst>
            <pc:docMk/>
            <pc:sldMk cId="2340352251" sldId="316"/>
            <ac:spMk id="3" creationId="{F9974856-6E03-B7C4-2A62-0E04002B6CCF}"/>
          </ac:spMkLst>
        </pc:spChg>
        <pc:spChg chg="add">
          <ac:chgData name="Sadie France" userId="S::s.france@uwtsd.ac.uk::b7d6a976-0449-421d-8e4f-ccb524b7ca6e" providerId="AD" clId="Web-{6B23FDA5-077B-F0F4-9A54-BC03EDE50820}" dt="2024-07-09T12:06:14.310" v="960"/>
          <ac:spMkLst>
            <pc:docMk/>
            <pc:sldMk cId="2340352251" sldId="316"/>
            <ac:spMk id="8" creationId="{100EDD19-6802-4EC3-95CE-CFFAB042CFD6}"/>
          </ac:spMkLst>
        </pc:spChg>
        <pc:spChg chg="add">
          <ac:chgData name="Sadie France" userId="S::s.france@uwtsd.ac.uk::b7d6a976-0449-421d-8e4f-ccb524b7ca6e" providerId="AD" clId="Web-{6B23FDA5-077B-F0F4-9A54-BC03EDE50820}" dt="2024-07-09T12:06:14.310" v="960"/>
          <ac:spMkLst>
            <pc:docMk/>
            <pc:sldMk cId="2340352251" sldId="316"/>
            <ac:spMk id="10" creationId="{DB17E863-922E-4C26-BD64-E8FD41D28661}"/>
          </ac:spMkLst>
        </pc:spChg>
      </pc:sldChg>
      <pc:sldChg chg="addSp modSp new mod setBg">
        <pc:chgData name="Sadie France" userId="S::s.france@uwtsd.ac.uk::b7d6a976-0449-421d-8e4f-ccb524b7ca6e" providerId="AD" clId="Web-{6B23FDA5-077B-F0F4-9A54-BC03EDE50820}" dt="2024-07-09T12:06:10.138" v="959"/>
        <pc:sldMkLst>
          <pc:docMk/>
          <pc:sldMk cId="230068023" sldId="317"/>
        </pc:sldMkLst>
        <pc:spChg chg="mod">
          <ac:chgData name="Sadie France" userId="S::s.france@uwtsd.ac.uk::b7d6a976-0449-421d-8e4f-ccb524b7ca6e" providerId="AD" clId="Web-{6B23FDA5-077B-F0F4-9A54-BC03EDE50820}" dt="2024-07-09T12:06:10.138" v="959"/>
          <ac:spMkLst>
            <pc:docMk/>
            <pc:sldMk cId="230068023" sldId="317"/>
            <ac:spMk id="2" creationId="{4FF32FD2-F17A-8811-CA75-54A38C25EA2D}"/>
          </ac:spMkLst>
        </pc:spChg>
        <pc:spChg chg="mod">
          <ac:chgData name="Sadie France" userId="S::s.france@uwtsd.ac.uk::b7d6a976-0449-421d-8e4f-ccb524b7ca6e" providerId="AD" clId="Web-{6B23FDA5-077B-F0F4-9A54-BC03EDE50820}" dt="2024-07-09T12:06:10.138" v="959"/>
          <ac:spMkLst>
            <pc:docMk/>
            <pc:sldMk cId="230068023" sldId="317"/>
            <ac:spMk id="3" creationId="{A2C77421-C4D1-5564-2377-08351701A2D8}"/>
          </ac:spMkLst>
        </pc:spChg>
        <pc:spChg chg="add">
          <ac:chgData name="Sadie France" userId="S::s.france@uwtsd.ac.uk::b7d6a976-0449-421d-8e4f-ccb524b7ca6e" providerId="AD" clId="Web-{6B23FDA5-077B-F0F4-9A54-BC03EDE50820}" dt="2024-07-09T12:06:10.138" v="959"/>
          <ac:spMkLst>
            <pc:docMk/>
            <pc:sldMk cId="230068023" sldId="317"/>
            <ac:spMk id="8" creationId="{100EDD19-6802-4EC3-95CE-CFFAB042CFD6}"/>
          </ac:spMkLst>
        </pc:spChg>
        <pc:spChg chg="add">
          <ac:chgData name="Sadie France" userId="S::s.france@uwtsd.ac.uk::b7d6a976-0449-421d-8e4f-ccb524b7ca6e" providerId="AD" clId="Web-{6B23FDA5-077B-F0F4-9A54-BC03EDE50820}" dt="2024-07-09T12:06:10.138" v="959"/>
          <ac:spMkLst>
            <pc:docMk/>
            <pc:sldMk cId="230068023" sldId="317"/>
            <ac:spMk id="10" creationId="{DB17E863-922E-4C26-BD64-E8FD41D28661}"/>
          </ac:spMkLst>
        </pc:spChg>
      </pc:sldChg>
      <pc:sldChg chg="addSp modSp new mod setBg">
        <pc:chgData name="Sadie France" userId="S::s.france@uwtsd.ac.uk::b7d6a976-0449-421d-8e4f-ccb524b7ca6e" providerId="AD" clId="Web-{6B23FDA5-077B-F0F4-9A54-BC03EDE50820}" dt="2024-07-09T12:05:56.935" v="958" actId="20577"/>
        <pc:sldMkLst>
          <pc:docMk/>
          <pc:sldMk cId="94953382" sldId="318"/>
        </pc:sldMkLst>
        <pc:spChg chg="mod">
          <ac:chgData name="Sadie France" userId="S::s.france@uwtsd.ac.uk::b7d6a976-0449-421d-8e4f-ccb524b7ca6e" providerId="AD" clId="Web-{6B23FDA5-077B-F0F4-9A54-BC03EDE50820}" dt="2024-07-09T12:05:38.825" v="953"/>
          <ac:spMkLst>
            <pc:docMk/>
            <pc:sldMk cId="94953382" sldId="318"/>
            <ac:spMk id="2" creationId="{C0930568-D64F-A618-87B0-2D8A6D35008D}"/>
          </ac:spMkLst>
        </pc:spChg>
        <pc:spChg chg="mod">
          <ac:chgData name="Sadie France" userId="S::s.france@uwtsd.ac.uk::b7d6a976-0449-421d-8e4f-ccb524b7ca6e" providerId="AD" clId="Web-{6B23FDA5-077B-F0F4-9A54-BC03EDE50820}" dt="2024-07-09T12:05:56.935" v="958" actId="20577"/>
          <ac:spMkLst>
            <pc:docMk/>
            <pc:sldMk cId="94953382" sldId="318"/>
            <ac:spMk id="3" creationId="{530ADBB8-E1E5-10EF-09CB-B47E9EEC6A5F}"/>
          </ac:spMkLst>
        </pc:spChg>
        <pc:spChg chg="add">
          <ac:chgData name="Sadie France" userId="S::s.france@uwtsd.ac.uk::b7d6a976-0449-421d-8e4f-ccb524b7ca6e" providerId="AD" clId="Web-{6B23FDA5-077B-F0F4-9A54-BC03EDE50820}" dt="2024-07-09T12:05:38.825" v="953"/>
          <ac:spMkLst>
            <pc:docMk/>
            <pc:sldMk cId="94953382" sldId="318"/>
            <ac:spMk id="9" creationId="{45D37F4E-DDB4-456B-97E0-9937730A039F}"/>
          </ac:spMkLst>
        </pc:spChg>
        <pc:spChg chg="add">
          <ac:chgData name="Sadie France" userId="S::s.france@uwtsd.ac.uk::b7d6a976-0449-421d-8e4f-ccb524b7ca6e" providerId="AD" clId="Web-{6B23FDA5-077B-F0F4-9A54-BC03EDE50820}" dt="2024-07-09T12:05:38.825" v="953"/>
          <ac:spMkLst>
            <pc:docMk/>
            <pc:sldMk cId="94953382" sldId="318"/>
            <ac:spMk id="11" creationId="{B2DD41CD-8F47-4F56-AD12-4E2FF7696987}"/>
          </ac:spMkLst>
        </pc:spChg>
        <pc:picChg chg="add mod">
          <ac:chgData name="Sadie France" userId="S::s.france@uwtsd.ac.uk::b7d6a976-0449-421d-8e4f-ccb524b7ca6e" providerId="AD" clId="Web-{6B23FDA5-077B-F0F4-9A54-BC03EDE50820}" dt="2024-07-09T12:05:38.825" v="953"/>
          <ac:picMkLst>
            <pc:docMk/>
            <pc:sldMk cId="94953382" sldId="318"/>
            <ac:picMk id="4" creationId="{6622ACE9-CB93-788A-A672-F6A3AAB789B9}"/>
          </ac:picMkLst>
        </pc:picChg>
      </pc:sldChg>
    </pc:docChg>
  </pc:docChgLst>
  <pc:docChgLst>
    <pc:chgData name="Sadie France" userId="S::s.france@uwtsd.ac.uk::b7d6a976-0449-421d-8e4f-ccb524b7ca6e" providerId="AD" clId="Web-{1859555C-C527-FF8D-ABB9-D51A09FFA109}"/>
    <pc:docChg chg="addSld modSld">
      <pc:chgData name="Sadie France" userId="S::s.france@uwtsd.ac.uk::b7d6a976-0449-421d-8e4f-ccb524b7ca6e" providerId="AD" clId="Web-{1859555C-C527-FF8D-ABB9-D51A09FFA109}" dt="2024-10-14T07:16:35.538" v="1"/>
      <pc:docMkLst>
        <pc:docMk/>
      </pc:docMkLst>
      <pc:sldChg chg="add">
        <pc:chgData name="Sadie France" userId="S::s.france@uwtsd.ac.uk::b7d6a976-0449-421d-8e4f-ccb524b7ca6e" providerId="AD" clId="Web-{1859555C-C527-FF8D-ABB9-D51A09FFA109}" dt="2024-10-14T07:16:35.538" v="1"/>
        <pc:sldMkLst>
          <pc:docMk/>
          <pc:sldMk cId="1054530305" sldId="263"/>
        </pc:sldMkLst>
      </pc:sldChg>
      <pc:sldChg chg="modSp">
        <pc:chgData name="Sadie France" userId="S::s.france@uwtsd.ac.uk::b7d6a976-0449-421d-8e4f-ccb524b7ca6e" providerId="AD" clId="Web-{1859555C-C527-FF8D-ABB9-D51A09FFA109}" dt="2024-10-14T07:13:08.867" v="0" actId="20577"/>
        <pc:sldMkLst>
          <pc:docMk/>
          <pc:sldMk cId="1211074077" sldId="333"/>
        </pc:sldMkLst>
        <pc:spChg chg="mod">
          <ac:chgData name="Sadie France" userId="S::s.france@uwtsd.ac.uk::b7d6a976-0449-421d-8e4f-ccb524b7ca6e" providerId="AD" clId="Web-{1859555C-C527-FF8D-ABB9-D51A09FFA109}" dt="2024-10-14T07:13:08.867" v="0" actId="20577"/>
          <ac:spMkLst>
            <pc:docMk/>
            <pc:sldMk cId="1211074077" sldId="333"/>
            <ac:spMk id="3" creationId="{D4CB2EAB-B8D9-FFC9-57A0-479864BFC207}"/>
          </ac:spMkLst>
        </pc:spChg>
      </pc:sldChg>
    </pc:docChg>
  </pc:docChgLst>
  <pc:docChgLst>
    <pc:chgData name="Sadie France" userId="S::s.france@uwtsd.ac.uk::b7d6a976-0449-421d-8e4f-ccb524b7ca6e" providerId="AD" clId="Web-{01B6BDCA-A82A-C3AB-BC44-D573FBCD63A4}"/>
    <pc:docChg chg="addSld delSld modSld">
      <pc:chgData name="Sadie France" userId="S::s.france@uwtsd.ac.uk::b7d6a976-0449-421d-8e4f-ccb524b7ca6e" providerId="AD" clId="Web-{01B6BDCA-A82A-C3AB-BC44-D573FBCD63A4}" dt="2024-10-02T15:24:02.306" v="24"/>
      <pc:docMkLst>
        <pc:docMk/>
      </pc:docMkLst>
      <pc:sldChg chg="modSp del">
        <pc:chgData name="Sadie France" userId="S::s.france@uwtsd.ac.uk::b7d6a976-0449-421d-8e4f-ccb524b7ca6e" providerId="AD" clId="Web-{01B6BDCA-A82A-C3AB-BC44-D573FBCD63A4}" dt="2024-10-02T15:17:46.029" v="2"/>
        <pc:sldMkLst>
          <pc:docMk/>
          <pc:sldMk cId="2962358315" sldId="271"/>
        </pc:sldMkLst>
        <pc:spChg chg="mod">
          <ac:chgData name="Sadie France" userId="S::s.france@uwtsd.ac.uk::b7d6a976-0449-421d-8e4f-ccb524b7ca6e" providerId="AD" clId="Web-{01B6BDCA-A82A-C3AB-BC44-D573FBCD63A4}" dt="2024-10-02T15:17:45.560" v="1" actId="20577"/>
          <ac:spMkLst>
            <pc:docMk/>
            <pc:sldMk cId="2962358315" sldId="271"/>
            <ac:spMk id="3" creationId="{D6E8F6D8-D9A9-133B-8471-23CFD7C899C4}"/>
          </ac:spMkLst>
        </pc:spChg>
      </pc:sldChg>
      <pc:sldChg chg="modSp">
        <pc:chgData name="Sadie France" userId="S::s.france@uwtsd.ac.uk::b7d6a976-0449-421d-8e4f-ccb524b7ca6e" providerId="AD" clId="Web-{01B6BDCA-A82A-C3AB-BC44-D573FBCD63A4}" dt="2024-10-02T15:20:40.338" v="5" actId="20577"/>
        <pc:sldMkLst>
          <pc:docMk/>
          <pc:sldMk cId="3431992555" sldId="292"/>
        </pc:sldMkLst>
        <pc:spChg chg="mod">
          <ac:chgData name="Sadie France" userId="S::s.france@uwtsd.ac.uk::b7d6a976-0449-421d-8e4f-ccb524b7ca6e" providerId="AD" clId="Web-{01B6BDCA-A82A-C3AB-BC44-D573FBCD63A4}" dt="2024-10-02T15:20:40.338" v="5" actId="20577"/>
          <ac:spMkLst>
            <pc:docMk/>
            <pc:sldMk cId="3431992555" sldId="292"/>
            <ac:spMk id="3" creationId="{0D4989A4-A35A-77B4-7193-61FA32560BB4}"/>
          </ac:spMkLst>
        </pc:spChg>
      </pc:sldChg>
      <pc:sldChg chg="modSp">
        <pc:chgData name="Sadie France" userId="S::s.france@uwtsd.ac.uk::b7d6a976-0449-421d-8e4f-ccb524b7ca6e" providerId="AD" clId="Web-{01B6BDCA-A82A-C3AB-BC44-D573FBCD63A4}" dt="2024-10-02T15:23:45.289" v="23" actId="20577"/>
        <pc:sldMkLst>
          <pc:docMk/>
          <pc:sldMk cId="94953382" sldId="318"/>
        </pc:sldMkLst>
        <pc:spChg chg="mod">
          <ac:chgData name="Sadie France" userId="S::s.france@uwtsd.ac.uk::b7d6a976-0449-421d-8e4f-ccb524b7ca6e" providerId="AD" clId="Web-{01B6BDCA-A82A-C3AB-BC44-D573FBCD63A4}" dt="2024-10-02T15:23:45.289" v="23" actId="20577"/>
          <ac:spMkLst>
            <pc:docMk/>
            <pc:sldMk cId="94953382" sldId="318"/>
            <ac:spMk id="3" creationId="{530ADBB8-E1E5-10EF-09CB-B47E9EEC6A5F}"/>
          </ac:spMkLst>
        </pc:spChg>
      </pc:sldChg>
      <pc:sldChg chg="del">
        <pc:chgData name="Sadie France" userId="S::s.france@uwtsd.ac.uk::b7d6a976-0449-421d-8e4f-ccb524b7ca6e" providerId="AD" clId="Web-{01B6BDCA-A82A-C3AB-BC44-D573FBCD63A4}" dt="2024-10-02T15:24:02.306" v="24"/>
        <pc:sldMkLst>
          <pc:docMk/>
          <pc:sldMk cId="3380315006" sldId="321"/>
        </pc:sldMkLst>
      </pc:sldChg>
      <pc:sldChg chg="modSp new">
        <pc:chgData name="Sadie France" userId="S::s.france@uwtsd.ac.uk::b7d6a976-0449-421d-8e4f-ccb524b7ca6e" providerId="AD" clId="Web-{01B6BDCA-A82A-C3AB-BC44-D573FBCD63A4}" dt="2024-10-02T15:21:39.764" v="12" actId="20577"/>
        <pc:sldMkLst>
          <pc:docMk/>
          <pc:sldMk cId="1732754628" sldId="329"/>
        </pc:sldMkLst>
        <pc:spChg chg="mod">
          <ac:chgData name="Sadie France" userId="S::s.france@uwtsd.ac.uk::b7d6a976-0449-421d-8e4f-ccb524b7ca6e" providerId="AD" clId="Web-{01B6BDCA-A82A-C3AB-BC44-D573FBCD63A4}" dt="2024-10-02T15:21:39.764" v="12" actId="20577"/>
          <ac:spMkLst>
            <pc:docMk/>
            <pc:sldMk cId="1732754628" sldId="329"/>
            <ac:spMk id="2" creationId="{FC5332D0-6E4D-BCC4-2C9B-0BC1E2D25E48}"/>
          </ac:spMkLst>
        </pc:spChg>
      </pc:sldChg>
      <pc:sldChg chg="modSp add replId">
        <pc:chgData name="Sadie France" userId="S::s.france@uwtsd.ac.uk::b7d6a976-0449-421d-8e4f-ccb524b7ca6e" providerId="AD" clId="Web-{01B6BDCA-A82A-C3AB-BC44-D573FBCD63A4}" dt="2024-10-02T15:22:00.094" v="14" actId="20577"/>
        <pc:sldMkLst>
          <pc:docMk/>
          <pc:sldMk cId="2742696406" sldId="330"/>
        </pc:sldMkLst>
        <pc:spChg chg="mod">
          <ac:chgData name="Sadie France" userId="S::s.france@uwtsd.ac.uk::b7d6a976-0449-421d-8e4f-ccb524b7ca6e" providerId="AD" clId="Web-{01B6BDCA-A82A-C3AB-BC44-D573FBCD63A4}" dt="2024-10-02T15:22:00.094" v="14" actId="20577"/>
          <ac:spMkLst>
            <pc:docMk/>
            <pc:sldMk cId="2742696406" sldId="330"/>
            <ac:spMk id="3" creationId="{44C34305-3664-4998-51AC-45D88A24F3AA}"/>
          </ac:spMkLst>
        </pc:spChg>
      </pc:sldChg>
    </pc:docChg>
  </pc:docChgLst>
  <pc:docChgLst>
    <pc:chgData name="Sadie France" userId="S::s.france@uwtsd.ac.uk::b7d6a976-0449-421d-8e4f-ccb524b7ca6e" providerId="AD" clId="Web-{23A3E0BB-463D-2368-A1AC-75D8DEC57F31}"/>
    <pc:docChg chg="addSld modSld">
      <pc:chgData name="Sadie France" userId="S::s.france@uwtsd.ac.uk::b7d6a976-0449-421d-8e4f-ccb524b7ca6e" providerId="AD" clId="Web-{23A3E0BB-463D-2368-A1AC-75D8DEC57F31}" dt="2024-10-02T15:46:37.104" v="123" actId="20577"/>
      <pc:docMkLst>
        <pc:docMk/>
      </pc:docMkLst>
      <pc:sldChg chg="addSp modSp new mod setBg">
        <pc:chgData name="Sadie France" userId="S::s.france@uwtsd.ac.uk::b7d6a976-0449-421d-8e4f-ccb524b7ca6e" providerId="AD" clId="Web-{23A3E0BB-463D-2368-A1AC-75D8DEC57F31}" dt="2024-10-02T15:46:37.104" v="123" actId="20577"/>
        <pc:sldMkLst>
          <pc:docMk/>
          <pc:sldMk cId="1434304941" sldId="331"/>
        </pc:sldMkLst>
        <pc:spChg chg="mod">
          <ac:chgData name="Sadie France" userId="S::s.france@uwtsd.ac.uk::b7d6a976-0449-421d-8e4f-ccb524b7ca6e" providerId="AD" clId="Web-{23A3E0BB-463D-2368-A1AC-75D8DEC57F31}" dt="2024-10-02T15:46:14.822" v="113"/>
          <ac:spMkLst>
            <pc:docMk/>
            <pc:sldMk cId="1434304941" sldId="331"/>
            <ac:spMk id="2" creationId="{E7E45425-0804-712C-0049-6BAB29B47ECA}"/>
          </ac:spMkLst>
        </pc:spChg>
        <pc:spChg chg="mod">
          <ac:chgData name="Sadie France" userId="S::s.france@uwtsd.ac.uk::b7d6a976-0449-421d-8e4f-ccb524b7ca6e" providerId="AD" clId="Web-{23A3E0BB-463D-2368-A1AC-75D8DEC57F31}" dt="2024-10-02T15:46:37.104" v="123" actId="20577"/>
          <ac:spMkLst>
            <pc:docMk/>
            <pc:sldMk cId="1434304941" sldId="331"/>
            <ac:spMk id="3" creationId="{D490DAA5-E381-DC08-BD2C-B4D616B1D829}"/>
          </ac:spMkLst>
        </pc:spChg>
        <pc:spChg chg="add">
          <ac:chgData name="Sadie France" userId="S::s.france@uwtsd.ac.uk::b7d6a976-0449-421d-8e4f-ccb524b7ca6e" providerId="AD" clId="Web-{23A3E0BB-463D-2368-A1AC-75D8DEC57F31}" dt="2024-10-02T15:46:14.822" v="113"/>
          <ac:spMkLst>
            <pc:docMk/>
            <pc:sldMk cId="1434304941" sldId="331"/>
            <ac:spMk id="8" creationId="{C2554CA6-288E-4202-BC52-2E5A8F0C0AED}"/>
          </ac:spMkLst>
        </pc:spChg>
        <pc:spChg chg="add">
          <ac:chgData name="Sadie France" userId="S::s.france@uwtsd.ac.uk::b7d6a976-0449-421d-8e4f-ccb524b7ca6e" providerId="AD" clId="Web-{23A3E0BB-463D-2368-A1AC-75D8DEC57F31}" dt="2024-10-02T15:46:14.822" v="113"/>
          <ac:spMkLst>
            <pc:docMk/>
            <pc:sldMk cId="1434304941" sldId="331"/>
            <ac:spMk id="10" creationId="{B10BB131-AC8E-4A8E-A5D1-36260F720C3B}"/>
          </ac:spMkLst>
        </pc:spChg>
        <pc:spChg chg="add">
          <ac:chgData name="Sadie France" userId="S::s.france@uwtsd.ac.uk::b7d6a976-0449-421d-8e4f-ccb524b7ca6e" providerId="AD" clId="Web-{23A3E0BB-463D-2368-A1AC-75D8DEC57F31}" dt="2024-10-02T15:46:14.822" v="113"/>
          <ac:spMkLst>
            <pc:docMk/>
            <pc:sldMk cId="1434304941" sldId="331"/>
            <ac:spMk id="12" creationId="{5B7778FC-632E-4DCA-A7CB-0D7731CCF970}"/>
          </ac:spMkLst>
        </pc:spChg>
        <pc:spChg chg="add">
          <ac:chgData name="Sadie France" userId="S::s.france@uwtsd.ac.uk::b7d6a976-0449-421d-8e4f-ccb524b7ca6e" providerId="AD" clId="Web-{23A3E0BB-463D-2368-A1AC-75D8DEC57F31}" dt="2024-10-02T15:46:14.822" v="113"/>
          <ac:spMkLst>
            <pc:docMk/>
            <pc:sldMk cId="1434304941" sldId="331"/>
            <ac:spMk id="14" creationId="{FA23A907-97FB-4A8F-880A-DD77401C4296}"/>
          </ac:spMkLst>
        </pc:spChg>
      </pc:sldChg>
      <pc:sldChg chg="addSp delSp modSp new mod setBg">
        <pc:chgData name="Sadie France" userId="S::s.france@uwtsd.ac.uk::b7d6a976-0449-421d-8e4f-ccb524b7ca6e" providerId="AD" clId="Web-{23A3E0BB-463D-2368-A1AC-75D8DEC57F31}" dt="2024-10-02T15:44:44.332" v="112"/>
        <pc:sldMkLst>
          <pc:docMk/>
          <pc:sldMk cId="1743567905" sldId="332"/>
        </pc:sldMkLst>
        <pc:spChg chg="mod">
          <ac:chgData name="Sadie France" userId="S::s.france@uwtsd.ac.uk::b7d6a976-0449-421d-8e4f-ccb524b7ca6e" providerId="AD" clId="Web-{23A3E0BB-463D-2368-A1AC-75D8DEC57F31}" dt="2024-10-02T15:44:44.332" v="112"/>
          <ac:spMkLst>
            <pc:docMk/>
            <pc:sldMk cId="1743567905" sldId="332"/>
            <ac:spMk id="2" creationId="{EDD3AC7C-C715-CF10-C9D9-1A1D6250AA53}"/>
          </ac:spMkLst>
        </pc:spChg>
        <pc:spChg chg="del">
          <ac:chgData name="Sadie France" userId="S::s.france@uwtsd.ac.uk::b7d6a976-0449-421d-8e4f-ccb524b7ca6e" providerId="AD" clId="Web-{23A3E0BB-463D-2368-A1AC-75D8DEC57F31}" dt="2024-10-02T15:42:40.636" v="109"/>
          <ac:spMkLst>
            <pc:docMk/>
            <pc:sldMk cId="1743567905" sldId="332"/>
            <ac:spMk id="3" creationId="{F020132B-5C0D-4FE3-830D-39B82E6C1A4D}"/>
          </ac:spMkLst>
        </pc:spChg>
        <pc:spChg chg="add del">
          <ac:chgData name="Sadie France" userId="S::s.france@uwtsd.ac.uk::b7d6a976-0449-421d-8e4f-ccb524b7ca6e" providerId="AD" clId="Web-{23A3E0BB-463D-2368-A1AC-75D8DEC57F31}" dt="2024-10-02T15:44:44.300" v="111"/>
          <ac:spMkLst>
            <pc:docMk/>
            <pc:sldMk cId="1743567905" sldId="332"/>
            <ac:spMk id="8" creationId="{9EAAC6BE-6AFD-99BD-4502-9F2F99BFC900}"/>
          </ac:spMkLst>
        </pc:spChg>
        <pc:spChg chg="add del">
          <ac:chgData name="Sadie France" userId="S::s.france@uwtsd.ac.uk::b7d6a976-0449-421d-8e4f-ccb524b7ca6e" providerId="AD" clId="Web-{23A3E0BB-463D-2368-A1AC-75D8DEC57F31}" dt="2024-10-02T15:44:44.300" v="111"/>
          <ac:spMkLst>
            <pc:docMk/>
            <pc:sldMk cId="1743567905" sldId="332"/>
            <ac:spMk id="11" creationId="{9F79630B-0F0B-446E-A637-38FA8F61D10E}"/>
          </ac:spMkLst>
        </pc:spChg>
        <pc:spChg chg="add del">
          <ac:chgData name="Sadie France" userId="S::s.france@uwtsd.ac.uk::b7d6a976-0449-421d-8e4f-ccb524b7ca6e" providerId="AD" clId="Web-{23A3E0BB-463D-2368-A1AC-75D8DEC57F31}" dt="2024-10-02T15:44:44.300" v="111"/>
          <ac:spMkLst>
            <pc:docMk/>
            <pc:sldMk cId="1743567905" sldId="332"/>
            <ac:spMk id="13" creationId="{B3437C99-FC8E-4311-B48A-F0C4C329B154}"/>
          </ac:spMkLst>
        </pc:spChg>
        <pc:spChg chg="add">
          <ac:chgData name="Sadie France" userId="S::s.france@uwtsd.ac.uk::b7d6a976-0449-421d-8e4f-ccb524b7ca6e" providerId="AD" clId="Web-{23A3E0BB-463D-2368-A1AC-75D8DEC57F31}" dt="2024-10-02T15:44:44.332" v="112"/>
          <ac:spMkLst>
            <pc:docMk/>
            <pc:sldMk cId="1743567905" sldId="332"/>
            <ac:spMk id="16" creationId="{0D7B6173-1D58-48E2-83CF-37350F315F75}"/>
          </ac:spMkLst>
        </pc:spChg>
        <pc:spChg chg="add">
          <ac:chgData name="Sadie France" userId="S::s.france@uwtsd.ac.uk::b7d6a976-0449-421d-8e4f-ccb524b7ca6e" providerId="AD" clId="Web-{23A3E0BB-463D-2368-A1AC-75D8DEC57F31}" dt="2024-10-02T15:44:44.332" v="112"/>
          <ac:spMkLst>
            <pc:docMk/>
            <pc:sldMk cId="1743567905" sldId="332"/>
            <ac:spMk id="17" creationId="{21BDEC81-16A7-4451-B893-C15000083B77}"/>
          </ac:spMkLst>
        </pc:spChg>
        <pc:spChg chg="add">
          <ac:chgData name="Sadie France" userId="S::s.france@uwtsd.ac.uk::b7d6a976-0449-421d-8e4f-ccb524b7ca6e" providerId="AD" clId="Web-{23A3E0BB-463D-2368-A1AC-75D8DEC57F31}" dt="2024-10-02T15:44:44.332" v="112"/>
          <ac:spMkLst>
            <pc:docMk/>
            <pc:sldMk cId="1743567905" sldId="332"/>
            <ac:spMk id="18" creationId="{02EBFA83-D4DB-4CA0-B229-9E44634D7FE9}"/>
          </ac:spMkLst>
        </pc:spChg>
        <pc:spChg chg="add">
          <ac:chgData name="Sadie France" userId="S::s.france@uwtsd.ac.uk::b7d6a976-0449-421d-8e4f-ccb524b7ca6e" providerId="AD" clId="Web-{23A3E0BB-463D-2368-A1AC-75D8DEC57F31}" dt="2024-10-02T15:44:44.332" v="112"/>
          <ac:spMkLst>
            <pc:docMk/>
            <pc:sldMk cId="1743567905" sldId="332"/>
            <ac:spMk id="19" creationId="{26A515A1-4D80-430E-BE0A-71A290516A82}"/>
          </ac:spMkLst>
        </pc:spChg>
        <pc:spChg chg="add">
          <ac:chgData name="Sadie France" userId="S::s.france@uwtsd.ac.uk::b7d6a976-0449-421d-8e4f-ccb524b7ca6e" providerId="AD" clId="Web-{23A3E0BB-463D-2368-A1AC-75D8DEC57F31}" dt="2024-10-02T15:44:44.332" v="112"/>
          <ac:spMkLst>
            <pc:docMk/>
            <pc:sldMk cId="1743567905" sldId="332"/>
            <ac:spMk id="20" creationId="{35DBF57A-CD83-7FFB-28A2-8973A68692F8}"/>
          </ac:spMkLst>
        </pc:spChg>
        <pc:picChg chg="add mod ord">
          <ac:chgData name="Sadie France" userId="S::s.france@uwtsd.ac.uk::b7d6a976-0449-421d-8e4f-ccb524b7ca6e" providerId="AD" clId="Web-{23A3E0BB-463D-2368-A1AC-75D8DEC57F31}" dt="2024-10-02T15:44:44.332" v="112"/>
          <ac:picMkLst>
            <pc:docMk/>
            <pc:sldMk cId="1743567905" sldId="332"/>
            <ac:picMk id="4" creationId="{030F8A50-F6C8-A37A-3FF9-099284C32665}"/>
          </ac:picMkLst>
        </pc:picChg>
        <pc:picChg chg="add">
          <ac:chgData name="Sadie France" userId="S::s.france@uwtsd.ac.uk::b7d6a976-0449-421d-8e4f-ccb524b7ca6e" providerId="AD" clId="Web-{23A3E0BB-463D-2368-A1AC-75D8DEC57F31}" dt="2024-10-02T15:44:44.332" v="112"/>
          <ac:picMkLst>
            <pc:docMk/>
            <pc:sldMk cId="1743567905" sldId="332"/>
            <ac:picMk id="15" creationId="{B0DAC8FB-A162-44E3-A606-C855A03A5B09}"/>
          </ac:picMkLst>
        </pc:picChg>
      </pc:sldChg>
    </pc:docChg>
  </pc:docChgLst>
  <pc:docChgLst>
    <pc:chgData name="Sadie France" userId="S::s.france@uwtsd.ac.uk::b7d6a976-0449-421d-8e4f-ccb524b7ca6e" providerId="AD" clId="Web-{5B06023E-07F3-C922-3C00-18BF3258C97B}"/>
    <pc:docChg chg="addSld modSld">
      <pc:chgData name="Sadie France" userId="S::s.france@uwtsd.ac.uk::b7d6a976-0449-421d-8e4f-ccb524b7ca6e" providerId="AD" clId="Web-{5B06023E-07F3-C922-3C00-18BF3258C97B}" dt="2024-07-09T12:29:38.900" v="126"/>
      <pc:docMkLst>
        <pc:docMk/>
      </pc:docMkLst>
      <pc:sldChg chg="addSp modSp mod setBg">
        <pc:chgData name="Sadie France" userId="S::s.france@uwtsd.ac.uk::b7d6a976-0449-421d-8e4f-ccb524b7ca6e" providerId="AD" clId="Web-{5B06023E-07F3-C922-3C00-18BF3258C97B}" dt="2024-07-09T12:29:38.900" v="126"/>
        <pc:sldMkLst>
          <pc:docMk/>
          <pc:sldMk cId="2399515461" sldId="293"/>
        </pc:sldMkLst>
        <pc:spChg chg="mod">
          <ac:chgData name="Sadie France" userId="S::s.france@uwtsd.ac.uk::b7d6a976-0449-421d-8e4f-ccb524b7ca6e" providerId="AD" clId="Web-{5B06023E-07F3-C922-3C00-18BF3258C97B}" dt="2024-07-09T12:29:38.900" v="126"/>
          <ac:spMkLst>
            <pc:docMk/>
            <pc:sldMk cId="2399515461" sldId="293"/>
            <ac:spMk id="2" creationId="{8FE896C7-49EB-7D1E-D8B8-AFD1F081CD2B}"/>
          </ac:spMkLst>
        </pc:spChg>
        <pc:spChg chg="mod">
          <ac:chgData name="Sadie France" userId="S::s.france@uwtsd.ac.uk::b7d6a976-0449-421d-8e4f-ccb524b7ca6e" providerId="AD" clId="Web-{5B06023E-07F3-C922-3C00-18BF3258C97B}" dt="2024-07-09T12:29:38.900" v="126"/>
          <ac:spMkLst>
            <pc:docMk/>
            <pc:sldMk cId="2399515461" sldId="293"/>
            <ac:spMk id="3" creationId="{5283EDBC-AD6A-D85F-862E-2EE9005FBC5D}"/>
          </ac:spMkLst>
        </pc:spChg>
        <pc:spChg chg="add">
          <ac:chgData name="Sadie France" userId="S::s.france@uwtsd.ac.uk::b7d6a976-0449-421d-8e4f-ccb524b7ca6e" providerId="AD" clId="Web-{5B06023E-07F3-C922-3C00-18BF3258C97B}" dt="2024-07-09T12:29:38.900" v="126"/>
          <ac:spMkLst>
            <pc:docMk/>
            <pc:sldMk cId="2399515461" sldId="293"/>
            <ac:spMk id="8" creationId="{100EDD19-6802-4EC3-95CE-CFFAB042CFD6}"/>
          </ac:spMkLst>
        </pc:spChg>
        <pc:spChg chg="add">
          <ac:chgData name="Sadie France" userId="S::s.france@uwtsd.ac.uk::b7d6a976-0449-421d-8e4f-ccb524b7ca6e" providerId="AD" clId="Web-{5B06023E-07F3-C922-3C00-18BF3258C97B}" dt="2024-07-09T12:29:38.900" v="126"/>
          <ac:spMkLst>
            <pc:docMk/>
            <pc:sldMk cId="2399515461" sldId="293"/>
            <ac:spMk id="10" creationId="{DB17E863-922E-4C26-BD64-E8FD41D28661}"/>
          </ac:spMkLst>
        </pc:spChg>
      </pc:sldChg>
      <pc:sldChg chg="addSp modSp mod setBg">
        <pc:chgData name="Sadie France" userId="S::s.france@uwtsd.ac.uk::b7d6a976-0449-421d-8e4f-ccb524b7ca6e" providerId="AD" clId="Web-{5B06023E-07F3-C922-3C00-18BF3258C97B}" dt="2024-07-09T12:28:45.274" v="124"/>
        <pc:sldMkLst>
          <pc:docMk/>
          <pc:sldMk cId="295959296" sldId="300"/>
        </pc:sldMkLst>
        <pc:spChg chg="mod">
          <ac:chgData name="Sadie France" userId="S::s.france@uwtsd.ac.uk::b7d6a976-0449-421d-8e4f-ccb524b7ca6e" providerId="AD" clId="Web-{5B06023E-07F3-C922-3C00-18BF3258C97B}" dt="2024-07-09T12:28:45.274" v="124"/>
          <ac:spMkLst>
            <pc:docMk/>
            <pc:sldMk cId="295959296" sldId="300"/>
            <ac:spMk id="2" creationId="{91F5482F-B110-0203-9D1A-63113813958B}"/>
          </ac:spMkLst>
        </pc:spChg>
        <pc:spChg chg="mod">
          <ac:chgData name="Sadie France" userId="S::s.france@uwtsd.ac.uk::b7d6a976-0449-421d-8e4f-ccb524b7ca6e" providerId="AD" clId="Web-{5B06023E-07F3-C922-3C00-18BF3258C97B}" dt="2024-07-09T12:28:45.274" v="124"/>
          <ac:spMkLst>
            <pc:docMk/>
            <pc:sldMk cId="295959296" sldId="300"/>
            <ac:spMk id="3" creationId="{3CA061DB-7B38-798D-D7B2-850608A6F785}"/>
          </ac:spMkLst>
        </pc:spChg>
        <pc:spChg chg="add">
          <ac:chgData name="Sadie France" userId="S::s.france@uwtsd.ac.uk::b7d6a976-0449-421d-8e4f-ccb524b7ca6e" providerId="AD" clId="Web-{5B06023E-07F3-C922-3C00-18BF3258C97B}" dt="2024-07-09T12:28:45.274" v="124"/>
          <ac:spMkLst>
            <pc:docMk/>
            <pc:sldMk cId="295959296" sldId="300"/>
            <ac:spMk id="8" creationId="{100EDD19-6802-4EC3-95CE-CFFAB042CFD6}"/>
          </ac:spMkLst>
        </pc:spChg>
        <pc:spChg chg="add">
          <ac:chgData name="Sadie France" userId="S::s.france@uwtsd.ac.uk::b7d6a976-0449-421d-8e4f-ccb524b7ca6e" providerId="AD" clId="Web-{5B06023E-07F3-C922-3C00-18BF3258C97B}" dt="2024-07-09T12:28:45.274" v="124"/>
          <ac:spMkLst>
            <pc:docMk/>
            <pc:sldMk cId="295959296" sldId="300"/>
            <ac:spMk id="10" creationId="{DB17E863-922E-4C26-BD64-E8FD41D28661}"/>
          </ac:spMkLst>
        </pc:spChg>
      </pc:sldChg>
      <pc:sldChg chg="addSp delSp modSp mod setBg">
        <pc:chgData name="Sadie France" userId="S::s.france@uwtsd.ac.uk::b7d6a976-0449-421d-8e4f-ccb524b7ca6e" providerId="AD" clId="Web-{5B06023E-07F3-C922-3C00-18BF3258C97B}" dt="2024-07-09T12:25:51.128" v="95"/>
        <pc:sldMkLst>
          <pc:docMk/>
          <pc:sldMk cId="1457423054" sldId="301"/>
        </pc:sldMkLst>
        <pc:spChg chg="mod">
          <ac:chgData name="Sadie France" userId="S::s.france@uwtsd.ac.uk::b7d6a976-0449-421d-8e4f-ccb524b7ca6e" providerId="AD" clId="Web-{5B06023E-07F3-C922-3C00-18BF3258C97B}" dt="2024-07-09T12:25:51.128" v="95"/>
          <ac:spMkLst>
            <pc:docMk/>
            <pc:sldMk cId="1457423054" sldId="301"/>
            <ac:spMk id="2" creationId="{0D0EFFFA-55B8-2C21-9D46-9841A6FED6A0}"/>
          </ac:spMkLst>
        </pc:spChg>
        <pc:spChg chg="mod">
          <ac:chgData name="Sadie France" userId="S::s.france@uwtsd.ac.uk::b7d6a976-0449-421d-8e4f-ccb524b7ca6e" providerId="AD" clId="Web-{5B06023E-07F3-C922-3C00-18BF3258C97B}" dt="2024-07-09T12:25:51.128" v="95"/>
          <ac:spMkLst>
            <pc:docMk/>
            <pc:sldMk cId="1457423054" sldId="301"/>
            <ac:spMk id="3" creationId="{3A82611F-F66B-AC05-866B-F6AC9D776B97}"/>
          </ac:spMkLst>
        </pc:spChg>
        <pc:spChg chg="add del">
          <ac:chgData name="Sadie France" userId="S::s.france@uwtsd.ac.uk::b7d6a976-0449-421d-8e4f-ccb524b7ca6e" providerId="AD" clId="Web-{5B06023E-07F3-C922-3C00-18BF3258C97B}" dt="2024-07-09T12:25:51.128" v="95"/>
          <ac:spMkLst>
            <pc:docMk/>
            <pc:sldMk cId="1457423054" sldId="301"/>
            <ac:spMk id="8" creationId="{100EDD19-6802-4EC3-95CE-CFFAB042CFD6}"/>
          </ac:spMkLst>
        </pc:spChg>
        <pc:spChg chg="add del">
          <ac:chgData name="Sadie France" userId="S::s.france@uwtsd.ac.uk::b7d6a976-0449-421d-8e4f-ccb524b7ca6e" providerId="AD" clId="Web-{5B06023E-07F3-C922-3C00-18BF3258C97B}" dt="2024-07-09T12:25:51.128" v="95"/>
          <ac:spMkLst>
            <pc:docMk/>
            <pc:sldMk cId="1457423054" sldId="301"/>
            <ac:spMk id="10" creationId="{DB17E863-922E-4C26-BD64-E8FD41D28661}"/>
          </ac:spMkLst>
        </pc:spChg>
        <pc:spChg chg="add">
          <ac:chgData name="Sadie France" userId="S::s.france@uwtsd.ac.uk::b7d6a976-0449-421d-8e4f-ccb524b7ca6e" providerId="AD" clId="Web-{5B06023E-07F3-C922-3C00-18BF3258C97B}" dt="2024-07-09T12:25:51.128" v="95"/>
          <ac:spMkLst>
            <pc:docMk/>
            <pc:sldMk cId="1457423054" sldId="301"/>
            <ac:spMk id="15" creationId="{45D37F4E-DDB4-456B-97E0-9937730A039F}"/>
          </ac:spMkLst>
        </pc:spChg>
        <pc:spChg chg="add">
          <ac:chgData name="Sadie France" userId="S::s.france@uwtsd.ac.uk::b7d6a976-0449-421d-8e4f-ccb524b7ca6e" providerId="AD" clId="Web-{5B06023E-07F3-C922-3C00-18BF3258C97B}" dt="2024-07-09T12:25:51.128" v="95"/>
          <ac:spMkLst>
            <pc:docMk/>
            <pc:sldMk cId="1457423054" sldId="301"/>
            <ac:spMk id="17" creationId="{B2DD41CD-8F47-4F56-AD12-4E2FF7696987}"/>
          </ac:spMkLst>
        </pc:spChg>
        <pc:picChg chg="add mod">
          <ac:chgData name="Sadie France" userId="S::s.france@uwtsd.ac.uk::b7d6a976-0449-421d-8e4f-ccb524b7ca6e" providerId="AD" clId="Web-{5B06023E-07F3-C922-3C00-18BF3258C97B}" dt="2024-07-09T12:25:51.128" v="95"/>
          <ac:picMkLst>
            <pc:docMk/>
            <pc:sldMk cId="1457423054" sldId="301"/>
            <ac:picMk id="4" creationId="{CEF5011F-E085-1EB0-C218-E9C93FFA063A}"/>
          </ac:picMkLst>
        </pc:picChg>
      </pc:sldChg>
      <pc:sldChg chg="addSp modSp mod setBg">
        <pc:chgData name="Sadie France" userId="S::s.france@uwtsd.ac.uk::b7d6a976-0449-421d-8e4f-ccb524b7ca6e" providerId="AD" clId="Web-{5B06023E-07F3-C922-3C00-18BF3258C97B}" dt="2024-07-09T12:25:15.018" v="92"/>
        <pc:sldMkLst>
          <pc:docMk/>
          <pc:sldMk cId="2041000874" sldId="302"/>
        </pc:sldMkLst>
        <pc:spChg chg="mod">
          <ac:chgData name="Sadie France" userId="S::s.france@uwtsd.ac.uk::b7d6a976-0449-421d-8e4f-ccb524b7ca6e" providerId="AD" clId="Web-{5B06023E-07F3-C922-3C00-18BF3258C97B}" dt="2024-07-09T12:25:15.018" v="92"/>
          <ac:spMkLst>
            <pc:docMk/>
            <pc:sldMk cId="2041000874" sldId="302"/>
            <ac:spMk id="2" creationId="{38654DD8-7B30-A847-FB5E-B18A2A870981}"/>
          </ac:spMkLst>
        </pc:spChg>
        <pc:spChg chg="mod">
          <ac:chgData name="Sadie France" userId="S::s.france@uwtsd.ac.uk::b7d6a976-0449-421d-8e4f-ccb524b7ca6e" providerId="AD" clId="Web-{5B06023E-07F3-C922-3C00-18BF3258C97B}" dt="2024-07-09T12:25:15.018" v="92"/>
          <ac:spMkLst>
            <pc:docMk/>
            <pc:sldMk cId="2041000874" sldId="302"/>
            <ac:spMk id="3" creationId="{378CE774-A2AA-D6D5-0BE5-3EA4CB4E1285}"/>
          </ac:spMkLst>
        </pc:spChg>
        <pc:spChg chg="add">
          <ac:chgData name="Sadie France" userId="S::s.france@uwtsd.ac.uk::b7d6a976-0449-421d-8e4f-ccb524b7ca6e" providerId="AD" clId="Web-{5B06023E-07F3-C922-3C00-18BF3258C97B}" dt="2024-07-09T12:25:15.018" v="92"/>
          <ac:spMkLst>
            <pc:docMk/>
            <pc:sldMk cId="2041000874" sldId="302"/>
            <ac:spMk id="8" creationId="{777A147A-9ED8-46B4-8660-1B3C2AA880B5}"/>
          </ac:spMkLst>
        </pc:spChg>
        <pc:spChg chg="add">
          <ac:chgData name="Sadie France" userId="S::s.france@uwtsd.ac.uk::b7d6a976-0449-421d-8e4f-ccb524b7ca6e" providerId="AD" clId="Web-{5B06023E-07F3-C922-3C00-18BF3258C97B}" dt="2024-07-09T12:25:15.018" v="92"/>
          <ac:spMkLst>
            <pc:docMk/>
            <pc:sldMk cId="2041000874" sldId="302"/>
            <ac:spMk id="10" creationId="{5D6C15A0-C087-4593-8414-2B4EC1CDC3DE}"/>
          </ac:spMkLst>
        </pc:spChg>
      </pc:sldChg>
      <pc:sldChg chg="addSp modSp mod setBg">
        <pc:chgData name="Sadie France" userId="S::s.france@uwtsd.ac.uk::b7d6a976-0449-421d-8e4f-ccb524b7ca6e" providerId="AD" clId="Web-{5B06023E-07F3-C922-3C00-18BF3258C97B}" dt="2024-07-09T12:25:07.611" v="91"/>
        <pc:sldMkLst>
          <pc:docMk/>
          <pc:sldMk cId="66065393" sldId="303"/>
        </pc:sldMkLst>
        <pc:spChg chg="mod">
          <ac:chgData name="Sadie France" userId="S::s.france@uwtsd.ac.uk::b7d6a976-0449-421d-8e4f-ccb524b7ca6e" providerId="AD" clId="Web-{5B06023E-07F3-C922-3C00-18BF3258C97B}" dt="2024-07-09T12:25:07.611" v="91"/>
          <ac:spMkLst>
            <pc:docMk/>
            <pc:sldMk cId="66065393" sldId="303"/>
            <ac:spMk id="2" creationId="{06F24F9F-47B5-F672-5207-F584C6AF5519}"/>
          </ac:spMkLst>
        </pc:spChg>
        <pc:spChg chg="mod">
          <ac:chgData name="Sadie France" userId="S::s.france@uwtsd.ac.uk::b7d6a976-0449-421d-8e4f-ccb524b7ca6e" providerId="AD" clId="Web-{5B06023E-07F3-C922-3C00-18BF3258C97B}" dt="2024-07-09T12:25:07.611" v="91"/>
          <ac:spMkLst>
            <pc:docMk/>
            <pc:sldMk cId="66065393" sldId="303"/>
            <ac:spMk id="3" creationId="{98F12040-F730-B7CE-51DA-37BE5AE4988A}"/>
          </ac:spMkLst>
        </pc:spChg>
        <pc:spChg chg="add">
          <ac:chgData name="Sadie France" userId="S::s.france@uwtsd.ac.uk::b7d6a976-0449-421d-8e4f-ccb524b7ca6e" providerId="AD" clId="Web-{5B06023E-07F3-C922-3C00-18BF3258C97B}" dt="2024-07-09T12:25:07.611" v="91"/>
          <ac:spMkLst>
            <pc:docMk/>
            <pc:sldMk cId="66065393" sldId="303"/>
            <ac:spMk id="8" creationId="{777A147A-9ED8-46B4-8660-1B3C2AA880B5}"/>
          </ac:spMkLst>
        </pc:spChg>
        <pc:spChg chg="add">
          <ac:chgData name="Sadie France" userId="S::s.france@uwtsd.ac.uk::b7d6a976-0449-421d-8e4f-ccb524b7ca6e" providerId="AD" clId="Web-{5B06023E-07F3-C922-3C00-18BF3258C97B}" dt="2024-07-09T12:25:07.611" v="91"/>
          <ac:spMkLst>
            <pc:docMk/>
            <pc:sldMk cId="66065393" sldId="303"/>
            <ac:spMk id="10" creationId="{5D6C15A0-C087-4593-8414-2B4EC1CDC3DE}"/>
          </ac:spMkLst>
        </pc:spChg>
      </pc:sldChg>
      <pc:sldChg chg="addSp modSp mod setBg">
        <pc:chgData name="Sadie France" userId="S::s.france@uwtsd.ac.uk::b7d6a976-0449-421d-8e4f-ccb524b7ca6e" providerId="AD" clId="Web-{5B06023E-07F3-C922-3C00-18BF3258C97B}" dt="2024-07-09T12:25:02.221" v="90"/>
        <pc:sldMkLst>
          <pc:docMk/>
          <pc:sldMk cId="995634609" sldId="304"/>
        </pc:sldMkLst>
        <pc:spChg chg="mod">
          <ac:chgData name="Sadie France" userId="S::s.france@uwtsd.ac.uk::b7d6a976-0449-421d-8e4f-ccb524b7ca6e" providerId="AD" clId="Web-{5B06023E-07F3-C922-3C00-18BF3258C97B}" dt="2024-07-09T12:25:02.221" v="90"/>
          <ac:spMkLst>
            <pc:docMk/>
            <pc:sldMk cId="995634609" sldId="304"/>
            <ac:spMk id="2" creationId="{00295770-1AC4-7F1C-E54B-35B237FAA417}"/>
          </ac:spMkLst>
        </pc:spChg>
        <pc:spChg chg="mod">
          <ac:chgData name="Sadie France" userId="S::s.france@uwtsd.ac.uk::b7d6a976-0449-421d-8e4f-ccb524b7ca6e" providerId="AD" clId="Web-{5B06023E-07F3-C922-3C00-18BF3258C97B}" dt="2024-07-09T12:25:02.221" v="90"/>
          <ac:spMkLst>
            <pc:docMk/>
            <pc:sldMk cId="995634609" sldId="304"/>
            <ac:spMk id="3" creationId="{CDF5B8C4-4B0E-736C-CD1A-8D4662BCD20F}"/>
          </ac:spMkLst>
        </pc:spChg>
        <pc:spChg chg="add">
          <ac:chgData name="Sadie France" userId="S::s.france@uwtsd.ac.uk::b7d6a976-0449-421d-8e4f-ccb524b7ca6e" providerId="AD" clId="Web-{5B06023E-07F3-C922-3C00-18BF3258C97B}" dt="2024-07-09T12:25:02.221" v="90"/>
          <ac:spMkLst>
            <pc:docMk/>
            <pc:sldMk cId="995634609" sldId="304"/>
            <ac:spMk id="8" creationId="{777A147A-9ED8-46B4-8660-1B3C2AA880B5}"/>
          </ac:spMkLst>
        </pc:spChg>
        <pc:spChg chg="add">
          <ac:chgData name="Sadie France" userId="S::s.france@uwtsd.ac.uk::b7d6a976-0449-421d-8e4f-ccb524b7ca6e" providerId="AD" clId="Web-{5B06023E-07F3-C922-3C00-18BF3258C97B}" dt="2024-07-09T12:25:02.221" v="90"/>
          <ac:spMkLst>
            <pc:docMk/>
            <pc:sldMk cId="995634609" sldId="304"/>
            <ac:spMk id="10" creationId="{5D6C15A0-C087-4593-8414-2B4EC1CDC3DE}"/>
          </ac:spMkLst>
        </pc:spChg>
      </pc:sldChg>
      <pc:sldChg chg="addSp delSp modSp mod setBg">
        <pc:chgData name="Sadie France" userId="S::s.france@uwtsd.ac.uk::b7d6a976-0449-421d-8e4f-ccb524b7ca6e" providerId="AD" clId="Web-{5B06023E-07F3-C922-3C00-18BF3258C97B}" dt="2024-07-09T12:24:54.970" v="89"/>
        <pc:sldMkLst>
          <pc:docMk/>
          <pc:sldMk cId="1066894835" sldId="308"/>
        </pc:sldMkLst>
        <pc:spChg chg="mod">
          <ac:chgData name="Sadie France" userId="S::s.france@uwtsd.ac.uk::b7d6a976-0449-421d-8e4f-ccb524b7ca6e" providerId="AD" clId="Web-{5B06023E-07F3-C922-3C00-18BF3258C97B}" dt="2024-07-09T12:24:54.970" v="89"/>
          <ac:spMkLst>
            <pc:docMk/>
            <pc:sldMk cId="1066894835" sldId="308"/>
            <ac:spMk id="2" creationId="{5DDE1509-9551-4DFE-2A47-0B26BC07E093}"/>
          </ac:spMkLst>
        </pc:spChg>
        <pc:spChg chg="del">
          <ac:chgData name="Sadie France" userId="S::s.france@uwtsd.ac.uk::b7d6a976-0449-421d-8e4f-ccb524b7ca6e" providerId="AD" clId="Web-{5B06023E-07F3-C922-3C00-18BF3258C97B}" dt="2024-07-09T12:24:37.923" v="88"/>
          <ac:spMkLst>
            <pc:docMk/>
            <pc:sldMk cId="1066894835" sldId="308"/>
            <ac:spMk id="3" creationId="{FCF45BF5-1D71-DBB8-AE3C-BDEA2B92E8A5}"/>
          </ac:spMkLst>
        </pc:spChg>
        <pc:spChg chg="add">
          <ac:chgData name="Sadie France" userId="S::s.france@uwtsd.ac.uk::b7d6a976-0449-421d-8e4f-ccb524b7ca6e" providerId="AD" clId="Web-{5B06023E-07F3-C922-3C00-18BF3258C97B}" dt="2024-07-09T12:24:54.970" v="89"/>
          <ac:spMkLst>
            <pc:docMk/>
            <pc:sldMk cId="1066894835" sldId="308"/>
            <ac:spMk id="9" creationId="{665DBBEF-238B-476B-96AB-8AAC3224ECEA}"/>
          </ac:spMkLst>
        </pc:spChg>
        <pc:spChg chg="add">
          <ac:chgData name="Sadie France" userId="S::s.france@uwtsd.ac.uk::b7d6a976-0449-421d-8e4f-ccb524b7ca6e" providerId="AD" clId="Web-{5B06023E-07F3-C922-3C00-18BF3258C97B}" dt="2024-07-09T12:24:54.970" v="89"/>
          <ac:spMkLst>
            <pc:docMk/>
            <pc:sldMk cId="1066894835" sldId="308"/>
            <ac:spMk id="11" creationId="{3FCFB1DE-0B7E-48CC-BA90-B2AB0889F9D6}"/>
          </ac:spMkLst>
        </pc:spChg>
        <pc:picChg chg="add mod ord">
          <ac:chgData name="Sadie France" userId="S::s.france@uwtsd.ac.uk::b7d6a976-0449-421d-8e4f-ccb524b7ca6e" providerId="AD" clId="Web-{5B06023E-07F3-C922-3C00-18BF3258C97B}" dt="2024-07-09T12:24:54.970" v="89"/>
          <ac:picMkLst>
            <pc:docMk/>
            <pc:sldMk cId="1066894835" sldId="308"/>
            <ac:picMk id="4" creationId="{1609ED2A-F053-6250-F6C3-CC2D886D930B}"/>
          </ac:picMkLst>
        </pc:picChg>
      </pc:sldChg>
      <pc:sldChg chg="addSp modSp mod setBg">
        <pc:chgData name="Sadie France" userId="S::s.france@uwtsd.ac.uk::b7d6a976-0449-421d-8e4f-ccb524b7ca6e" providerId="AD" clId="Web-{5B06023E-07F3-C922-3C00-18BF3258C97B}" dt="2024-07-09T12:24:09.625" v="84"/>
        <pc:sldMkLst>
          <pc:docMk/>
          <pc:sldMk cId="2573539942" sldId="309"/>
        </pc:sldMkLst>
        <pc:spChg chg="mod">
          <ac:chgData name="Sadie France" userId="S::s.france@uwtsd.ac.uk::b7d6a976-0449-421d-8e4f-ccb524b7ca6e" providerId="AD" clId="Web-{5B06023E-07F3-C922-3C00-18BF3258C97B}" dt="2024-07-09T12:24:09.625" v="84"/>
          <ac:spMkLst>
            <pc:docMk/>
            <pc:sldMk cId="2573539942" sldId="309"/>
            <ac:spMk id="2" creationId="{607D7D8F-85C3-CFF9-5225-29809D5CA0E3}"/>
          </ac:spMkLst>
        </pc:spChg>
        <pc:spChg chg="mod">
          <ac:chgData name="Sadie France" userId="S::s.france@uwtsd.ac.uk::b7d6a976-0449-421d-8e4f-ccb524b7ca6e" providerId="AD" clId="Web-{5B06023E-07F3-C922-3C00-18BF3258C97B}" dt="2024-07-09T12:24:09.625" v="84"/>
          <ac:spMkLst>
            <pc:docMk/>
            <pc:sldMk cId="2573539942" sldId="309"/>
            <ac:spMk id="3" creationId="{CB6701C3-6A30-2FA3-E6B1-BDCB19BACD47}"/>
          </ac:spMkLst>
        </pc:spChg>
        <pc:spChg chg="add">
          <ac:chgData name="Sadie France" userId="S::s.france@uwtsd.ac.uk::b7d6a976-0449-421d-8e4f-ccb524b7ca6e" providerId="AD" clId="Web-{5B06023E-07F3-C922-3C00-18BF3258C97B}" dt="2024-07-09T12:24:09.625" v="84"/>
          <ac:spMkLst>
            <pc:docMk/>
            <pc:sldMk cId="2573539942" sldId="309"/>
            <ac:spMk id="8" creationId="{100EDD19-6802-4EC3-95CE-CFFAB042CFD6}"/>
          </ac:spMkLst>
        </pc:spChg>
        <pc:spChg chg="add">
          <ac:chgData name="Sadie France" userId="S::s.france@uwtsd.ac.uk::b7d6a976-0449-421d-8e4f-ccb524b7ca6e" providerId="AD" clId="Web-{5B06023E-07F3-C922-3C00-18BF3258C97B}" dt="2024-07-09T12:24:09.625" v="84"/>
          <ac:spMkLst>
            <pc:docMk/>
            <pc:sldMk cId="2573539942" sldId="309"/>
            <ac:spMk id="10" creationId="{DB17E863-922E-4C26-BD64-E8FD41D28661}"/>
          </ac:spMkLst>
        </pc:spChg>
      </pc:sldChg>
      <pc:sldChg chg="addSp modSp mod setBg">
        <pc:chgData name="Sadie France" userId="S::s.france@uwtsd.ac.uk::b7d6a976-0449-421d-8e4f-ccb524b7ca6e" providerId="AD" clId="Web-{5B06023E-07F3-C922-3C00-18BF3258C97B}" dt="2024-07-09T12:24:04.891" v="83"/>
        <pc:sldMkLst>
          <pc:docMk/>
          <pc:sldMk cId="2630036441" sldId="310"/>
        </pc:sldMkLst>
        <pc:spChg chg="mod">
          <ac:chgData name="Sadie France" userId="S::s.france@uwtsd.ac.uk::b7d6a976-0449-421d-8e4f-ccb524b7ca6e" providerId="AD" clId="Web-{5B06023E-07F3-C922-3C00-18BF3258C97B}" dt="2024-07-09T12:24:04.891" v="83"/>
          <ac:spMkLst>
            <pc:docMk/>
            <pc:sldMk cId="2630036441" sldId="310"/>
            <ac:spMk id="2" creationId="{8658AFBB-0B1A-BF5F-A601-D58FA260CE19}"/>
          </ac:spMkLst>
        </pc:spChg>
        <pc:spChg chg="mod">
          <ac:chgData name="Sadie France" userId="S::s.france@uwtsd.ac.uk::b7d6a976-0449-421d-8e4f-ccb524b7ca6e" providerId="AD" clId="Web-{5B06023E-07F3-C922-3C00-18BF3258C97B}" dt="2024-07-09T12:24:04.891" v="83"/>
          <ac:spMkLst>
            <pc:docMk/>
            <pc:sldMk cId="2630036441" sldId="310"/>
            <ac:spMk id="3" creationId="{233E3410-AF13-376E-F477-6F082B91EC0A}"/>
          </ac:spMkLst>
        </pc:spChg>
        <pc:spChg chg="add">
          <ac:chgData name="Sadie France" userId="S::s.france@uwtsd.ac.uk::b7d6a976-0449-421d-8e4f-ccb524b7ca6e" providerId="AD" clId="Web-{5B06023E-07F3-C922-3C00-18BF3258C97B}" dt="2024-07-09T12:24:04.891" v="83"/>
          <ac:spMkLst>
            <pc:docMk/>
            <pc:sldMk cId="2630036441" sldId="310"/>
            <ac:spMk id="8" creationId="{100EDD19-6802-4EC3-95CE-CFFAB042CFD6}"/>
          </ac:spMkLst>
        </pc:spChg>
        <pc:spChg chg="add">
          <ac:chgData name="Sadie France" userId="S::s.france@uwtsd.ac.uk::b7d6a976-0449-421d-8e4f-ccb524b7ca6e" providerId="AD" clId="Web-{5B06023E-07F3-C922-3C00-18BF3258C97B}" dt="2024-07-09T12:24:04.891" v="83"/>
          <ac:spMkLst>
            <pc:docMk/>
            <pc:sldMk cId="2630036441" sldId="310"/>
            <ac:spMk id="10" creationId="{DB17E863-922E-4C26-BD64-E8FD41D28661}"/>
          </ac:spMkLst>
        </pc:spChg>
      </pc:sldChg>
      <pc:sldChg chg="addSp modSp mod setBg">
        <pc:chgData name="Sadie France" userId="S::s.france@uwtsd.ac.uk::b7d6a976-0449-421d-8e4f-ccb524b7ca6e" providerId="AD" clId="Web-{5B06023E-07F3-C922-3C00-18BF3258C97B}" dt="2024-07-09T12:23:57.250" v="82"/>
        <pc:sldMkLst>
          <pc:docMk/>
          <pc:sldMk cId="98979221" sldId="311"/>
        </pc:sldMkLst>
        <pc:spChg chg="mod">
          <ac:chgData name="Sadie France" userId="S::s.france@uwtsd.ac.uk::b7d6a976-0449-421d-8e4f-ccb524b7ca6e" providerId="AD" clId="Web-{5B06023E-07F3-C922-3C00-18BF3258C97B}" dt="2024-07-09T12:23:57.250" v="82"/>
          <ac:spMkLst>
            <pc:docMk/>
            <pc:sldMk cId="98979221" sldId="311"/>
            <ac:spMk id="2" creationId="{B5F299B3-399C-E912-EF36-FD5CFF84AE67}"/>
          </ac:spMkLst>
        </pc:spChg>
        <pc:spChg chg="mod">
          <ac:chgData name="Sadie France" userId="S::s.france@uwtsd.ac.uk::b7d6a976-0449-421d-8e4f-ccb524b7ca6e" providerId="AD" clId="Web-{5B06023E-07F3-C922-3C00-18BF3258C97B}" dt="2024-07-09T12:23:57.250" v="82"/>
          <ac:spMkLst>
            <pc:docMk/>
            <pc:sldMk cId="98979221" sldId="311"/>
            <ac:spMk id="3" creationId="{CC1D7DCF-EFE2-4C4A-7A06-C4DCAF30AC9B}"/>
          </ac:spMkLst>
        </pc:spChg>
        <pc:spChg chg="add">
          <ac:chgData name="Sadie France" userId="S::s.france@uwtsd.ac.uk::b7d6a976-0449-421d-8e4f-ccb524b7ca6e" providerId="AD" clId="Web-{5B06023E-07F3-C922-3C00-18BF3258C97B}" dt="2024-07-09T12:23:57.250" v="82"/>
          <ac:spMkLst>
            <pc:docMk/>
            <pc:sldMk cId="98979221" sldId="311"/>
            <ac:spMk id="8" creationId="{907EF6B7-1338-4443-8C46-6A318D952DFD}"/>
          </ac:spMkLst>
        </pc:spChg>
        <pc:spChg chg="add">
          <ac:chgData name="Sadie France" userId="S::s.france@uwtsd.ac.uk::b7d6a976-0449-421d-8e4f-ccb524b7ca6e" providerId="AD" clId="Web-{5B06023E-07F3-C922-3C00-18BF3258C97B}" dt="2024-07-09T12:23:57.250" v="82"/>
          <ac:spMkLst>
            <pc:docMk/>
            <pc:sldMk cId="98979221" sldId="311"/>
            <ac:spMk id="10" creationId="{DAAE4CDD-124C-4DCF-9584-B6033B545DD5}"/>
          </ac:spMkLst>
        </pc:spChg>
        <pc:spChg chg="add">
          <ac:chgData name="Sadie France" userId="S::s.france@uwtsd.ac.uk::b7d6a976-0449-421d-8e4f-ccb524b7ca6e" providerId="AD" clId="Web-{5B06023E-07F3-C922-3C00-18BF3258C97B}" dt="2024-07-09T12:23:57.250" v="82"/>
          <ac:spMkLst>
            <pc:docMk/>
            <pc:sldMk cId="98979221" sldId="311"/>
            <ac:spMk id="12" creationId="{081E4A58-353D-44AE-B2FC-2A74E2E400F7}"/>
          </ac:spMkLst>
        </pc:spChg>
      </pc:sldChg>
      <pc:sldChg chg="addSp modSp mod setBg">
        <pc:chgData name="Sadie France" userId="S::s.france@uwtsd.ac.uk::b7d6a976-0449-421d-8e4f-ccb524b7ca6e" providerId="AD" clId="Web-{5B06023E-07F3-C922-3C00-18BF3258C97B}" dt="2024-07-09T12:23:51.250" v="81"/>
        <pc:sldMkLst>
          <pc:docMk/>
          <pc:sldMk cId="2708103987" sldId="312"/>
        </pc:sldMkLst>
        <pc:spChg chg="mod">
          <ac:chgData name="Sadie France" userId="S::s.france@uwtsd.ac.uk::b7d6a976-0449-421d-8e4f-ccb524b7ca6e" providerId="AD" clId="Web-{5B06023E-07F3-C922-3C00-18BF3258C97B}" dt="2024-07-09T12:23:51.250" v="81"/>
          <ac:spMkLst>
            <pc:docMk/>
            <pc:sldMk cId="2708103987" sldId="312"/>
            <ac:spMk id="2" creationId="{7D51CDC8-D98B-5EDF-5270-03CB42CD4033}"/>
          </ac:spMkLst>
        </pc:spChg>
        <pc:spChg chg="mod">
          <ac:chgData name="Sadie France" userId="S::s.france@uwtsd.ac.uk::b7d6a976-0449-421d-8e4f-ccb524b7ca6e" providerId="AD" clId="Web-{5B06023E-07F3-C922-3C00-18BF3258C97B}" dt="2024-07-09T12:23:51.250" v="81"/>
          <ac:spMkLst>
            <pc:docMk/>
            <pc:sldMk cId="2708103987" sldId="312"/>
            <ac:spMk id="3" creationId="{03FAD452-3187-C67E-F652-A9F3F4B16234}"/>
          </ac:spMkLst>
        </pc:spChg>
        <pc:spChg chg="add">
          <ac:chgData name="Sadie France" userId="S::s.france@uwtsd.ac.uk::b7d6a976-0449-421d-8e4f-ccb524b7ca6e" providerId="AD" clId="Web-{5B06023E-07F3-C922-3C00-18BF3258C97B}" dt="2024-07-09T12:23:51.250" v="81"/>
          <ac:spMkLst>
            <pc:docMk/>
            <pc:sldMk cId="2708103987" sldId="312"/>
            <ac:spMk id="8" creationId="{907EF6B7-1338-4443-8C46-6A318D952DFD}"/>
          </ac:spMkLst>
        </pc:spChg>
        <pc:spChg chg="add">
          <ac:chgData name="Sadie France" userId="S::s.france@uwtsd.ac.uk::b7d6a976-0449-421d-8e4f-ccb524b7ca6e" providerId="AD" clId="Web-{5B06023E-07F3-C922-3C00-18BF3258C97B}" dt="2024-07-09T12:23:51.250" v="81"/>
          <ac:spMkLst>
            <pc:docMk/>
            <pc:sldMk cId="2708103987" sldId="312"/>
            <ac:spMk id="10" creationId="{DAAE4CDD-124C-4DCF-9584-B6033B545DD5}"/>
          </ac:spMkLst>
        </pc:spChg>
        <pc:spChg chg="add">
          <ac:chgData name="Sadie France" userId="S::s.france@uwtsd.ac.uk::b7d6a976-0449-421d-8e4f-ccb524b7ca6e" providerId="AD" clId="Web-{5B06023E-07F3-C922-3C00-18BF3258C97B}" dt="2024-07-09T12:23:51.250" v="81"/>
          <ac:spMkLst>
            <pc:docMk/>
            <pc:sldMk cId="2708103987" sldId="312"/>
            <ac:spMk id="12" creationId="{081E4A58-353D-44AE-B2FC-2A74E2E400F7}"/>
          </ac:spMkLst>
        </pc:spChg>
      </pc:sldChg>
      <pc:sldChg chg="addSp modSp mod setBg">
        <pc:chgData name="Sadie France" userId="S::s.france@uwtsd.ac.uk::b7d6a976-0449-421d-8e4f-ccb524b7ca6e" providerId="AD" clId="Web-{5B06023E-07F3-C922-3C00-18BF3258C97B}" dt="2024-07-09T12:23:47.062" v="80"/>
        <pc:sldMkLst>
          <pc:docMk/>
          <pc:sldMk cId="2240659385" sldId="313"/>
        </pc:sldMkLst>
        <pc:spChg chg="mod">
          <ac:chgData name="Sadie France" userId="S::s.france@uwtsd.ac.uk::b7d6a976-0449-421d-8e4f-ccb524b7ca6e" providerId="AD" clId="Web-{5B06023E-07F3-C922-3C00-18BF3258C97B}" dt="2024-07-09T12:23:47.062" v="80"/>
          <ac:spMkLst>
            <pc:docMk/>
            <pc:sldMk cId="2240659385" sldId="313"/>
            <ac:spMk id="2" creationId="{67985521-4698-B14D-3BF7-C17EB6A76E20}"/>
          </ac:spMkLst>
        </pc:spChg>
        <pc:spChg chg="mod">
          <ac:chgData name="Sadie France" userId="S::s.france@uwtsd.ac.uk::b7d6a976-0449-421d-8e4f-ccb524b7ca6e" providerId="AD" clId="Web-{5B06023E-07F3-C922-3C00-18BF3258C97B}" dt="2024-07-09T12:23:47.062" v="80"/>
          <ac:spMkLst>
            <pc:docMk/>
            <pc:sldMk cId="2240659385" sldId="313"/>
            <ac:spMk id="3" creationId="{B0F1A3DE-CBEC-985F-F1A7-38B19EC97AFA}"/>
          </ac:spMkLst>
        </pc:spChg>
        <pc:spChg chg="add">
          <ac:chgData name="Sadie France" userId="S::s.france@uwtsd.ac.uk::b7d6a976-0449-421d-8e4f-ccb524b7ca6e" providerId="AD" clId="Web-{5B06023E-07F3-C922-3C00-18BF3258C97B}" dt="2024-07-09T12:23:47.062" v="80"/>
          <ac:spMkLst>
            <pc:docMk/>
            <pc:sldMk cId="2240659385" sldId="313"/>
            <ac:spMk id="8" creationId="{907EF6B7-1338-4443-8C46-6A318D952DFD}"/>
          </ac:spMkLst>
        </pc:spChg>
        <pc:spChg chg="add">
          <ac:chgData name="Sadie France" userId="S::s.france@uwtsd.ac.uk::b7d6a976-0449-421d-8e4f-ccb524b7ca6e" providerId="AD" clId="Web-{5B06023E-07F3-C922-3C00-18BF3258C97B}" dt="2024-07-09T12:23:47.062" v="80"/>
          <ac:spMkLst>
            <pc:docMk/>
            <pc:sldMk cId="2240659385" sldId="313"/>
            <ac:spMk id="10" creationId="{DAAE4CDD-124C-4DCF-9584-B6033B545DD5}"/>
          </ac:spMkLst>
        </pc:spChg>
        <pc:spChg chg="add">
          <ac:chgData name="Sadie France" userId="S::s.france@uwtsd.ac.uk::b7d6a976-0449-421d-8e4f-ccb524b7ca6e" providerId="AD" clId="Web-{5B06023E-07F3-C922-3C00-18BF3258C97B}" dt="2024-07-09T12:23:47.062" v="80"/>
          <ac:spMkLst>
            <pc:docMk/>
            <pc:sldMk cId="2240659385" sldId="313"/>
            <ac:spMk id="12" creationId="{081E4A58-353D-44AE-B2FC-2A74E2E400F7}"/>
          </ac:spMkLst>
        </pc:spChg>
      </pc:sldChg>
      <pc:sldChg chg="addSp modSp mod setBg">
        <pc:chgData name="Sadie France" userId="S::s.france@uwtsd.ac.uk::b7d6a976-0449-421d-8e4f-ccb524b7ca6e" providerId="AD" clId="Web-{5B06023E-07F3-C922-3C00-18BF3258C97B}" dt="2024-07-09T12:23:41.750" v="79"/>
        <pc:sldMkLst>
          <pc:docMk/>
          <pc:sldMk cId="3614868951" sldId="314"/>
        </pc:sldMkLst>
        <pc:spChg chg="mod">
          <ac:chgData name="Sadie France" userId="S::s.france@uwtsd.ac.uk::b7d6a976-0449-421d-8e4f-ccb524b7ca6e" providerId="AD" clId="Web-{5B06023E-07F3-C922-3C00-18BF3258C97B}" dt="2024-07-09T12:23:41.750" v="79"/>
          <ac:spMkLst>
            <pc:docMk/>
            <pc:sldMk cId="3614868951" sldId="314"/>
            <ac:spMk id="2" creationId="{CC21FFCE-2041-6FC0-DFEC-DADD65370D9E}"/>
          </ac:spMkLst>
        </pc:spChg>
        <pc:spChg chg="mod">
          <ac:chgData name="Sadie France" userId="S::s.france@uwtsd.ac.uk::b7d6a976-0449-421d-8e4f-ccb524b7ca6e" providerId="AD" clId="Web-{5B06023E-07F3-C922-3C00-18BF3258C97B}" dt="2024-07-09T12:23:41.750" v="79"/>
          <ac:spMkLst>
            <pc:docMk/>
            <pc:sldMk cId="3614868951" sldId="314"/>
            <ac:spMk id="3" creationId="{0FEB1D57-469E-F804-7D7C-F4245C8442BD}"/>
          </ac:spMkLst>
        </pc:spChg>
        <pc:spChg chg="add">
          <ac:chgData name="Sadie France" userId="S::s.france@uwtsd.ac.uk::b7d6a976-0449-421d-8e4f-ccb524b7ca6e" providerId="AD" clId="Web-{5B06023E-07F3-C922-3C00-18BF3258C97B}" dt="2024-07-09T12:23:41.750" v="79"/>
          <ac:spMkLst>
            <pc:docMk/>
            <pc:sldMk cId="3614868951" sldId="314"/>
            <ac:spMk id="8" creationId="{907EF6B7-1338-4443-8C46-6A318D952DFD}"/>
          </ac:spMkLst>
        </pc:spChg>
        <pc:spChg chg="add">
          <ac:chgData name="Sadie France" userId="S::s.france@uwtsd.ac.uk::b7d6a976-0449-421d-8e4f-ccb524b7ca6e" providerId="AD" clId="Web-{5B06023E-07F3-C922-3C00-18BF3258C97B}" dt="2024-07-09T12:23:41.750" v="79"/>
          <ac:spMkLst>
            <pc:docMk/>
            <pc:sldMk cId="3614868951" sldId="314"/>
            <ac:spMk id="10" creationId="{DAAE4CDD-124C-4DCF-9584-B6033B545DD5}"/>
          </ac:spMkLst>
        </pc:spChg>
        <pc:spChg chg="add">
          <ac:chgData name="Sadie France" userId="S::s.france@uwtsd.ac.uk::b7d6a976-0449-421d-8e4f-ccb524b7ca6e" providerId="AD" clId="Web-{5B06023E-07F3-C922-3C00-18BF3258C97B}" dt="2024-07-09T12:23:41.750" v="79"/>
          <ac:spMkLst>
            <pc:docMk/>
            <pc:sldMk cId="3614868951" sldId="314"/>
            <ac:spMk id="12" creationId="{081E4A58-353D-44AE-B2FC-2A74E2E400F7}"/>
          </ac:spMkLst>
        </pc:spChg>
      </pc:sldChg>
      <pc:sldChg chg="addSp modSp mod setBg">
        <pc:chgData name="Sadie France" userId="S::s.france@uwtsd.ac.uk::b7d6a976-0449-421d-8e4f-ccb524b7ca6e" providerId="AD" clId="Web-{5B06023E-07F3-C922-3C00-18BF3258C97B}" dt="2024-07-09T12:23:37.265" v="78"/>
        <pc:sldMkLst>
          <pc:docMk/>
          <pc:sldMk cId="273113043" sldId="315"/>
        </pc:sldMkLst>
        <pc:spChg chg="mod">
          <ac:chgData name="Sadie France" userId="S::s.france@uwtsd.ac.uk::b7d6a976-0449-421d-8e4f-ccb524b7ca6e" providerId="AD" clId="Web-{5B06023E-07F3-C922-3C00-18BF3258C97B}" dt="2024-07-09T12:23:37.265" v="78"/>
          <ac:spMkLst>
            <pc:docMk/>
            <pc:sldMk cId="273113043" sldId="315"/>
            <ac:spMk id="2" creationId="{B2E9B88D-D9B9-D5BC-3CB8-FA27D65DE7FC}"/>
          </ac:spMkLst>
        </pc:spChg>
        <pc:spChg chg="mod">
          <ac:chgData name="Sadie France" userId="S::s.france@uwtsd.ac.uk::b7d6a976-0449-421d-8e4f-ccb524b7ca6e" providerId="AD" clId="Web-{5B06023E-07F3-C922-3C00-18BF3258C97B}" dt="2024-07-09T12:23:37.265" v="78"/>
          <ac:spMkLst>
            <pc:docMk/>
            <pc:sldMk cId="273113043" sldId="315"/>
            <ac:spMk id="3" creationId="{F42612DF-9B8B-BD91-5542-90DF32E9CD64}"/>
          </ac:spMkLst>
        </pc:spChg>
        <pc:spChg chg="add">
          <ac:chgData name="Sadie France" userId="S::s.france@uwtsd.ac.uk::b7d6a976-0449-421d-8e4f-ccb524b7ca6e" providerId="AD" clId="Web-{5B06023E-07F3-C922-3C00-18BF3258C97B}" dt="2024-07-09T12:23:37.265" v="78"/>
          <ac:spMkLst>
            <pc:docMk/>
            <pc:sldMk cId="273113043" sldId="315"/>
            <ac:spMk id="8" creationId="{907EF6B7-1338-4443-8C46-6A318D952DFD}"/>
          </ac:spMkLst>
        </pc:spChg>
        <pc:spChg chg="add">
          <ac:chgData name="Sadie France" userId="S::s.france@uwtsd.ac.uk::b7d6a976-0449-421d-8e4f-ccb524b7ca6e" providerId="AD" clId="Web-{5B06023E-07F3-C922-3C00-18BF3258C97B}" dt="2024-07-09T12:23:37.265" v="78"/>
          <ac:spMkLst>
            <pc:docMk/>
            <pc:sldMk cId="273113043" sldId="315"/>
            <ac:spMk id="10" creationId="{DAAE4CDD-124C-4DCF-9584-B6033B545DD5}"/>
          </ac:spMkLst>
        </pc:spChg>
        <pc:spChg chg="add">
          <ac:chgData name="Sadie France" userId="S::s.france@uwtsd.ac.uk::b7d6a976-0449-421d-8e4f-ccb524b7ca6e" providerId="AD" clId="Web-{5B06023E-07F3-C922-3C00-18BF3258C97B}" dt="2024-07-09T12:23:37.265" v="78"/>
          <ac:spMkLst>
            <pc:docMk/>
            <pc:sldMk cId="273113043" sldId="315"/>
            <ac:spMk id="12" creationId="{081E4A58-353D-44AE-B2FC-2A74E2E400F7}"/>
          </ac:spMkLst>
        </pc:spChg>
      </pc:sldChg>
      <pc:sldChg chg="addSp delSp modSp new mod setBg">
        <pc:chgData name="Sadie France" userId="S::s.france@uwtsd.ac.uk::b7d6a976-0449-421d-8e4f-ccb524b7ca6e" providerId="AD" clId="Web-{5B06023E-07F3-C922-3C00-18BF3258C97B}" dt="2024-07-09T12:23:24.218" v="77"/>
        <pc:sldMkLst>
          <pc:docMk/>
          <pc:sldMk cId="1467689480" sldId="319"/>
        </pc:sldMkLst>
        <pc:spChg chg="mod">
          <ac:chgData name="Sadie France" userId="S::s.france@uwtsd.ac.uk::b7d6a976-0449-421d-8e4f-ccb524b7ca6e" providerId="AD" clId="Web-{5B06023E-07F3-C922-3C00-18BF3258C97B}" dt="2024-07-09T12:23:24.218" v="77"/>
          <ac:spMkLst>
            <pc:docMk/>
            <pc:sldMk cId="1467689480" sldId="319"/>
            <ac:spMk id="2" creationId="{D87CF35B-0A1D-C8C0-391C-BE01F81AAD23}"/>
          </ac:spMkLst>
        </pc:spChg>
        <pc:spChg chg="del mod">
          <ac:chgData name="Sadie France" userId="S::s.france@uwtsd.ac.uk::b7d6a976-0449-421d-8e4f-ccb524b7ca6e" providerId="AD" clId="Web-{5B06023E-07F3-C922-3C00-18BF3258C97B}" dt="2024-07-09T12:23:24.218" v="77"/>
          <ac:spMkLst>
            <pc:docMk/>
            <pc:sldMk cId="1467689480" sldId="319"/>
            <ac:spMk id="3" creationId="{8FD54563-5D6C-DC47-C0B9-484A3DA05821}"/>
          </ac:spMkLst>
        </pc:spChg>
        <pc:spChg chg="add del">
          <ac:chgData name="Sadie France" userId="S::s.france@uwtsd.ac.uk::b7d6a976-0449-421d-8e4f-ccb524b7ca6e" providerId="AD" clId="Web-{5B06023E-07F3-C922-3C00-18BF3258C97B}" dt="2024-07-09T12:23:24.187" v="76"/>
          <ac:spMkLst>
            <pc:docMk/>
            <pc:sldMk cId="1467689480" sldId="319"/>
            <ac:spMk id="8" creationId="{100EDD19-6802-4EC3-95CE-CFFAB042CFD6}"/>
          </ac:spMkLst>
        </pc:spChg>
        <pc:spChg chg="add">
          <ac:chgData name="Sadie France" userId="S::s.france@uwtsd.ac.uk::b7d6a976-0449-421d-8e4f-ccb524b7ca6e" providerId="AD" clId="Web-{5B06023E-07F3-C922-3C00-18BF3258C97B}" dt="2024-07-09T12:23:24.218" v="77"/>
          <ac:spMkLst>
            <pc:docMk/>
            <pc:sldMk cId="1467689480" sldId="319"/>
            <ac:spMk id="9" creationId="{53B021B3-DE93-4AB7-8A18-CF5F1CED88B8}"/>
          </ac:spMkLst>
        </pc:spChg>
        <pc:spChg chg="add del">
          <ac:chgData name="Sadie France" userId="S::s.france@uwtsd.ac.uk::b7d6a976-0449-421d-8e4f-ccb524b7ca6e" providerId="AD" clId="Web-{5B06023E-07F3-C922-3C00-18BF3258C97B}" dt="2024-07-09T12:23:24.187" v="76"/>
          <ac:spMkLst>
            <pc:docMk/>
            <pc:sldMk cId="1467689480" sldId="319"/>
            <ac:spMk id="10" creationId="{DB17E863-922E-4C26-BD64-E8FD41D28661}"/>
          </ac:spMkLst>
        </pc:spChg>
        <pc:spChg chg="add">
          <ac:chgData name="Sadie France" userId="S::s.france@uwtsd.ac.uk::b7d6a976-0449-421d-8e4f-ccb524b7ca6e" providerId="AD" clId="Web-{5B06023E-07F3-C922-3C00-18BF3258C97B}" dt="2024-07-09T12:23:24.218" v="77"/>
          <ac:spMkLst>
            <pc:docMk/>
            <pc:sldMk cId="1467689480" sldId="319"/>
            <ac:spMk id="11" creationId="{52D502E5-F6B4-4D58-B4AE-FC466FF15EE8}"/>
          </ac:spMkLst>
        </pc:spChg>
        <pc:spChg chg="add">
          <ac:chgData name="Sadie France" userId="S::s.france@uwtsd.ac.uk::b7d6a976-0449-421d-8e4f-ccb524b7ca6e" providerId="AD" clId="Web-{5B06023E-07F3-C922-3C00-18BF3258C97B}" dt="2024-07-09T12:23:24.218" v="77"/>
          <ac:spMkLst>
            <pc:docMk/>
            <pc:sldMk cId="1467689480" sldId="319"/>
            <ac:spMk id="13" creationId="{9DECDBF4-02B6-4BB4-B65B-B8107AD6A9E8}"/>
          </ac:spMkLst>
        </pc:spChg>
        <pc:graphicFrameChg chg="add">
          <ac:chgData name="Sadie France" userId="S::s.france@uwtsd.ac.uk::b7d6a976-0449-421d-8e4f-ccb524b7ca6e" providerId="AD" clId="Web-{5B06023E-07F3-C922-3C00-18BF3258C97B}" dt="2024-07-09T12:23:24.218" v="77"/>
          <ac:graphicFrameMkLst>
            <pc:docMk/>
            <pc:sldMk cId="1467689480" sldId="319"/>
            <ac:graphicFrameMk id="5" creationId="{25112576-B458-8B36-D449-84004356BD0D}"/>
          </ac:graphicFrameMkLst>
        </pc:graphicFrameChg>
      </pc:sldChg>
      <pc:sldChg chg="addSp delSp modSp new mod setBg">
        <pc:chgData name="Sadie France" userId="S::s.france@uwtsd.ac.uk::b7d6a976-0449-421d-8e4f-ccb524b7ca6e" providerId="AD" clId="Web-{5B06023E-07F3-C922-3C00-18BF3258C97B}" dt="2024-07-09T12:21:11.605" v="19"/>
        <pc:sldMkLst>
          <pc:docMk/>
          <pc:sldMk cId="2916798992" sldId="320"/>
        </pc:sldMkLst>
        <pc:spChg chg="mod">
          <ac:chgData name="Sadie France" userId="S::s.france@uwtsd.ac.uk::b7d6a976-0449-421d-8e4f-ccb524b7ca6e" providerId="AD" clId="Web-{5B06023E-07F3-C922-3C00-18BF3258C97B}" dt="2024-07-09T12:21:11.605" v="19"/>
          <ac:spMkLst>
            <pc:docMk/>
            <pc:sldMk cId="2916798992" sldId="320"/>
            <ac:spMk id="2" creationId="{D34C0DA0-C503-7310-4A69-1CA5A4F027C0}"/>
          </ac:spMkLst>
        </pc:spChg>
        <pc:spChg chg="del">
          <ac:chgData name="Sadie France" userId="S::s.france@uwtsd.ac.uk::b7d6a976-0449-421d-8e4f-ccb524b7ca6e" providerId="AD" clId="Web-{5B06023E-07F3-C922-3C00-18BF3258C97B}" dt="2024-07-09T12:21:11.605" v="19"/>
          <ac:spMkLst>
            <pc:docMk/>
            <pc:sldMk cId="2916798992" sldId="320"/>
            <ac:spMk id="3" creationId="{A031FFE4-6B27-0400-EE20-E29E29CC7113}"/>
          </ac:spMkLst>
        </pc:spChg>
        <pc:spChg chg="add">
          <ac:chgData name="Sadie France" userId="S::s.france@uwtsd.ac.uk::b7d6a976-0449-421d-8e4f-ccb524b7ca6e" providerId="AD" clId="Web-{5B06023E-07F3-C922-3C00-18BF3258C97B}" dt="2024-07-09T12:21:11.605" v="19"/>
          <ac:spMkLst>
            <pc:docMk/>
            <pc:sldMk cId="2916798992" sldId="320"/>
            <ac:spMk id="10" creationId="{3F138222-D274-4866-96E7-C3B1D6DA8CEE}"/>
          </ac:spMkLst>
        </pc:spChg>
        <pc:spChg chg="add">
          <ac:chgData name="Sadie France" userId="S::s.france@uwtsd.ac.uk::b7d6a976-0449-421d-8e4f-ccb524b7ca6e" providerId="AD" clId="Web-{5B06023E-07F3-C922-3C00-18BF3258C97B}" dt="2024-07-09T12:21:11.605" v="19"/>
          <ac:spMkLst>
            <pc:docMk/>
            <pc:sldMk cId="2916798992" sldId="320"/>
            <ac:spMk id="12" creationId="{5888E255-D20B-4F26-B9DA-3DF036797008}"/>
          </ac:spMkLst>
        </pc:spChg>
        <pc:spChg chg="add">
          <ac:chgData name="Sadie France" userId="S::s.france@uwtsd.ac.uk::b7d6a976-0449-421d-8e4f-ccb524b7ca6e" providerId="AD" clId="Web-{5B06023E-07F3-C922-3C00-18BF3258C97B}" dt="2024-07-09T12:21:11.605" v="19"/>
          <ac:spMkLst>
            <pc:docMk/>
            <pc:sldMk cId="2916798992" sldId="320"/>
            <ac:spMk id="14" creationId="{02AD46D6-02D6-45B3-921C-F4033826EFA7}"/>
          </ac:spMkLst>
        </pc:spChg>
        <pc:picChg chg="add">
          <ac:chgData name="Sadie France" userId="S::s.france@uwtsd.ac.uk::b7d6a976-0449-421d-8e4f-ccb524b7ca6e" providerId="AD" clId="Web-{5B06023E-07F3-C922-3C00-18BF3258C97B}" dt="2024-07-09T12:21:11.605" v="19"/>
          <ac:picMkLst>
            <pc:docMk/>
            <pc:sldMk cId="2916798992" sldId="320"/>
            <ac:picMk id="7" creationId="{C73FF997-602E-06FB-B91A-2C9F4833B007}"/>
          </ac:picMkLst>
        </pc:picChg>
      </pc:sldChg>
      <pc:sldChg chg="addSp modSp new mod setBg">
        <pc:chgData name="Sadie France" userId="S::s.france@uwtsd.ac.uk::b7d6a976-0449-421d-8e4f-ccb524b7ca6e" providerId="AD" clId="Web-{5B06023E-07F3-C922-3C00-18BF3258C97B}" dt="2024-07-09T12:23:14.593" v="74" actId="20577"/>
        <pc:sldMkLst>
          <pc:docMk/>
          <pc:sldMk cId="3380315006" sldId="321"/>
        </pc:sldMkLst>
        <pc:spChg chg="mod">
          <ac:chgData name="Sadie France" userId="S::s.france@uwtsd.ac.uk::b7d6a976-0449-421d-8e4f-ccb524b7ca6e" providerId="AD" clId="Web-{5B06023E-07F3-C922-3C00-18BF3258C97B}" dt="2024-07-09T12:22:43.514" v="56"/>
          <ac:spMkLst>
            <pc:docMk/>
            <pc:sldMk cId="3380315006" sldId="321"/>
            <ac:spMk id="2" creationId="{0F88DB75-95E9-055D-247E-1BBA6CFF53D5}"/>
          </ac:spMkLst>
        </pc:spChg>
        <pc:spChg chg="mod">
          <ac:chgData name="Sadie France" userId="S::s.france@uwtsd.ac.uk::b7d6a976-0449-421d-8e4f-ccb524b7ca6e" providerId="AD" clId="Web-{5B06023E-07F3-C922-3C00-18BF3258C97B}" dt="2024-07-09T12:23:14.593" v="74" actId="20577"/>
          <ac:spMkLst>
            <pc:docMk/>
            <pc:sldMk cId="3380315006" sldId="321"/>
            <ac:spMk id="3" creationId="{5CD8E39C-9E21-14BB-F813-41791BF8AC55}"/>
          </ac:spMkLst>
        </pc:spChg>
        <pc:spChg chg="add">
          <ac:chgData name="Sadie France" userId="S::s.france@uwtsd.ac.uk::b7d6a976-0449-421d-8e4f-ccb524b7ca6e" providerId="AD" clId="Web-{5B06023E-07F3-C922-3C00-18BF3258C97B}" dt="2024-07-09T12:22:43.514" v="56"/>
          <ac:spMkLst>
            <pc:docMk/>
            <pc:sldMk cId="3380315006" sldId="321"/>
            <ac:spMk id="8" creationId="{100EDD19-6802-4EC3-95CE-CFFAB042CFD6}"/>
          </ac:spMkLst>
        </pc:spChg>
        <pc:spChg chg="add">
          <ac:chgData name="Sadie France" userId="S::s.france@uwtsd.ac.uk::b7d6a976-0449-421d-8e4f-ccb524b7ca6e" providerId="AD" clId="Web-{5B06023E-07F3-C922-3C00-18BF3258C97B}" dt="2024-07-09T12:22:43.514" v="56"/>
          <ac:spMkLst>
            <pc:docMk/>
            <pc:sldMk cId="3380315006" sldId="321"/>
            <ac:spMk id="10" creationId="{DB17E863-922E-4C26-BD64-E8FD41D28661}"/>
          </ac:spMkLst>
        </pc:spChg>
      </pc:sldChg>
      <pc:sldChg chg="addSp modSp new mod setBg">
        <pc:chgData name="Sadie France" userId="S::s.france@uwtsd.ac.uk::b7d6a976-0449-421d-8e4f-ccb524b7ca6e" providerId="AD" clId="Web-{5B06023E-07F3-C922-3C00-18BF3258C97B}" dt="2024-07-09T12:28:37.633" v="123"/>
        <pc:sldMkLst>
          <pc:docMk/>
          <pc:sldMk cId="1010945915" sldId="322"/>
        </pc:sldMkLst>
        <pc:spChg chg="mod">
          <ac:chgData name="Sadie France" userId="S::s.france@uwtsd.ac.uk::b7d6a976-0449-421d-8e4f-ccb524b7ca6e" providerId="AD" clId="Web-{5B06023E-07F3-C922-3C00-18BF3258C97B}" dt="2024-07-09T12:28:37.633" v="123"/>
          <ac:spMkLst>
            <pc:docMk/>
            <pc:sldMk cId="1010945915" sldId="322"/>
            <ac:spMk id="2" creationId="{6CDA82B2-86BF-F94B-C83A-EB58AF106E71}"/>
          </ac:spMkLst>
        </pc:spChg>
        <pc:spChg chg="mod">
          <ac:chgData name="Sadie France" userId="S::s.france@uwtsd.ac.uk::b7d6a976-0449-421d-8e4f-ccb524b7ca6e" providerId="AD" clId="Web-{5B06023E-07F3-C922-3C00-18BF3258C97B}" dt="2024-07-09T12:28:37.633" v="123"/>
          <ac:spMkLst>
            <pc:docMk/>
            <pc:sldMk cId="1010945915" sldId="322"/>
            <ac:spMk id="3" creationId="{7D8B1652-9907-5980-684D-39CD03D100B1}"/>
          </ac:spMkLst>
        </pc:spChg>
        <pc:spChg chg="add">
          <ac:chgData name="Sadie France" userId="S::s.france@uwtsd.ac.uk::b7d6a976-0449-421d-8e4f-ccb524b7ca6e" providerId="AD" clId="Web-{5B06023E-07F3-C922-3C00-18BF3258C97B}" dt="2024-07-09T12:28:37.633" v="123"/>
          <ac:spMkLst>
            <pc:docMk/>
            <pc:sldMk cId="1010945915" sldId="322"/>
            <ac:spMk id="9" creationId="{F13C74B1-5B17-4795-BED0-7140497B445A}"/>
          </ac:spMkLst>
        </pc:spChg>
        <pc:spChg chg="add">
          <ac:chgData name="Sadie France" userId="S::s.france@uwtsd.ac.uk::b7d6a976-0449-421d-8e4f-ccb524b7ca6e" providerId="AD" clId="Web-{5B06023E-07F3-C922-3C00-18BF3258C97B}" dt="2024-07-09T12:28:37.633" v="123"/>
          <ac:spMkLst>
            <pc:docMk/>
            <pc:sldMk cId="1010945915" sldId="322"/>
            <ac:spMk id="11" creationId="{D4974D33-8DC5-464E-8C6D-BE58F0669C17}"/>
          </ac:spMkLst>
        </pc:spChg>
        <pc:picChg chg="add mod">
          <ac:chgData name="Sadie France" userId="S::s.france@uwtsd.ac.uk::b7d6a976-0449-421d-8e4f-ccb524b7ca6e" providerId="AD" clId="Web-{5B06023E-07F3-C922-3C00-18BF3258C97B}" dt="2024-07-09T12:28:37.633" v="123"/>
          <ac:picMkLst>
            <pc:docMk/>
            <pc:sldMk cId="1010945915" sldId="322"/>
            <ac:picMk id="4" creationId="{26524D69-534D-708B-6085-E9BF6C986BB8}"/>
          </ac:picMkLst>
        </pc:picChg>
      </pc:sldChg>
    </pc:docChg>
  </pc:docChgLst>
  <pc:docChgLst>
    <pc:chgData name="Sadie France" userId="S::s.france@uwtsd.ac.uk::b7d6a976-0449-421d-8e4f-ccb524b7ca6e" providerId="AD" clId="Web-{97B9AE20-A2B9-C3A1-2989-5E68DA5EA655}"/>
    <pc:docChg chg="addSld delSld modSld sldOrd">
      <pc:chgData name="Sadie France" userId="S::s.france@uwtsd.ac.uk::b7d6a976-0449-421d-8e4f-ccb524b7ca6e" providerId="AD" clId="Web-{97B9AE20-A2B9-C3A1-2989-5E68DA5EA655}" dt="2024-10-09T13:21:00.839" v="47"/>
      <pc:docMkLst>
        <pc:docMk/>
      </pc:docMkLst>
      <pc:sldChg chg="modSp">
        <pc:chgData name="Sadie France" userId="S::s.france@uwtsd.ac.uk::b7d6a976-0449-421d-8e4f-ccb524b7ca6e" providerId="AD" clId="Web-{97B9AE20-A2B9-C3A1-2989-5E68DA5EA655}" dt="2024-10-09T13:07:05.511" v="2" actId="20577"/>
        <pc:sldMkLst>
          <pc:docMk/>
          <pc:sldMk cId="109857222" sldId="256"/>
        </pc:sldMkLst>
        <pc:spChg chg="mod">
          <ac:chgData name="Sadie France" userId="S::s.france@uwtsd.ac.uk::b7d6a976-0449-421d-8e4f-ccb524b7ca6e" providerId="AD" clId="Web-{97B9AE20-A2B9-C3A1-2989-5E68DA5EA655}" dt="2024-10-09T13:07:05.511" v="2" actId="20577"/>
          <ac:spMkLst>
            <pc:docMk/>
            <pc:sldMk cId="109857222" sldId="256"/>
            <ac:spMk id="3" creationId="{00000000-0000-0000-0000-000000000000}"/>
          </ac:spMkLst>
        </pc:spChg>
      </pc:sldChg>
      <pc:sldChg chg="add">
        <pc:chgData name="Sadie France" userId="S::s.france@uwtsd.ac.uk::b7d6a976-0449-421d-8e4f-ccb524b7ca6e" providerId="AD" clId="Web-{97B9AE20-A2B9-C3A1-2989-5E68DA5EA655}" dt="2024-10-09T13:21:00.683" v="40"/>
        <pc:sldMkLst>
          <pc:docMk/>
          <pc:sldMk cId="2443183595" sldId="262"/>
        </pc:sldMkLst>
      </pc:sldChg>
      <pc:sldChg chg="add">
        <pc:chgData name="Sadie France" userId="S::s.france@uwtsd.ac.uk::b7d6a976-0449-421d-8e4f-ccb524b7ca6e" providerId="AD" clId="Web-{97B9AE20-A2B9-C3A1-2989-5E68DA5EA655}" dt="2024-10-09T13:21:00.683" v="39"/>
        <pc:sldMkLst>
          <pc:docMk/>
          <pc:sldMk cId="3375142067" sldId="264"/>
        </pc:sldMkLst>
      </pc:sldChg>
      <pc:sldChg chg="add">
        <pc:chgData name="Sadie France" userId="S::s.france@uwtsd.ac.uk::b7d6a976-0449-421d-8e4f-ccb524b7ca6e" providerId="AD" clId="Web-{97B9AE20-A2B9-C3A1-2989-5E68DA5EA655}" dt="2024-10-09T13:21:00.699" v="42"/>
        <pc:sldMkLst>
          <pc:docMk/>
          <pc:sldMk cId="754522781" sldId="269"/>
        </pc:sldMkLst>
      </pc:sldChg>
      <pc:sldChg chg="add">
        <pc:chgData name="Sadie France" userId="S::s.france@uwtsd.ac.uk::b7d6a976-0449-421d-8e4f-ccb524b7ca6e" providerId="AD" clId="Web-{97B9AE20-A2B9-C3A1-2989-5E68DA5EA655}" dt="2024-10-09T13:21:00.699" v="41"/>
        <pc:sldMkLst>
          <pc:docMk/>
          <pc:sldMk cId="3755661105" sldId="270"/>
        </pc:sldMkLst>
      </pc:sldChg>
      <pc:sldChg chg="addAnim">
        <pc:chgData name="Sadie France" userId="S::s.france@uwtsd.ac.uk::b7d6a976-0449-421d-8e4f-ccb524b7ca6e" providerId="AD" clId="Web-{97B9AE20-A2B9-C3A1-2989-5E68DA5EA655}" dt="2024-10-09T13:07:23.027" v="3"/>
        <pc:sldMkLst>
          <pc:docMk/>
          <pc:sldMk cId="698881907" sldId="274"/>
        </pc:sldMkLst>
      </pc:sldChg>
      <pc:sldChg chg="addAnim">
        <pc:chgData name="Sadie France" userId="S::s.france@uwtsd.ac.uk::b7d6a976-0449-421d-8e4f-ccb524b7ca6e" providerId="AD" clId="Web-{97B9AE20-A2B9-C3A1-2989-5E68DA5EA655}" dt="2024-10-09T13:07:45.466" v="4"/>
        <pc:sldMkLst>
          <pc:docMk/>
          <pc:sldMk cId="3472599469" sldId="281"/>
        </pc:sldMkLst>
      </pc:sldChg>
      <pc:sldChg chg="addAnim">
        <pc:chgData name="Sadie France" userId="S::s.france@uwtsd.ac.uk::b7d6a976-0449-421d-8e4f-ccb524b7ca6e" providerId="AD" clId="Web-{97B9AE20-A2B9-C3A1-2989-5E68DA5EA655}" dt="2024-10-09T13:07:52.607" v="5"/>
        <pc:sldMkLst>
          <pc:docMk/>
          <pc:sldMk cId="3181055304" sldId="282"/>
        </pc:sldMkLst>
      </pc:sldChg>
      <pc:sldChg chg="addAnim">
        <pc:chgData name="Sadie France" userId="S::s.france@uwtsd.ac.uk::b7d6a976-0449-421d-8e4f-ccb524b7ca6e" providerId="AD" clId="Web-{97B9AE20-A2B9-C3A1-2989-5E68DA5EA655}" dt="2024-10-09T13:07:59.342" v="6"/>
        <pc:sldMkLst>
          <pc:docMk/>
          <pc:sldMk cId="3995942100" sldId="283"/>
        </pc:sldMkLst>
      </pc:sldChg>
      <pc:sldChg chg="addAnim">
        <pc:chgData name="Sadie France" userId="S::s.france@uwtsd.ac.uk::b7d6a976-0449-421d-8e4f-ccb524b7ca6e" providerId="AD" clId="Web-{97B9AE20-A2B9-C3A1-2989-5E68DA5EA655}" dt="2024-10-09T13:08:12.968" v="7"/>
        <pc:sldMkLst>
          <pc:docMk/>
          <pc:sldMk cId="2439898669" sldId="287"/>
        </pc:sldMkLst>
      </pc:sldChg>
      <pc:sldChg chg="addAnim">
        <pc:chgData name="Sadie France" userId="S::s.france@uwtsd.ac.uk::b7d6a976-0449-421d-8e4f-ccb524b7ca6e" providerId="AD" clId="Web-{97B9AE20-A2B9-C3A1-2989-5E68DA5EA655}" dt="2024-10-09T13:08:24.843" v="8"/>
        <pc:sldMkLst>
          <pc:docMk/>
          <pc:sldMk cId="571201352" sldId="288"/>
        </pc:sldMkLst>
      </pc:sldChg>
      <pc:sldChg chg="addAnim">
        <pc:chgData name="Sadie France" userId="S::s.france@uwtsd.ac.uk::b7d6a976-0449-421d-8e4f-ccb524b7ca6e" providerId="AD" clId="Web-{97B9AE20-A2B9-C3A1-2989-5E68DA5EA655}" dt="2024-10-09T13:08:31.922" v="9"/>
        <pc:sldMkLst>
          <pc:docMk/>
          <pc:sldMk cId="1373114677" sldId="289"/>
        </pc:sldMkLst>
      </pc:sldChg>
      <pc:sldChg chg="addAnim">
        <pc:chgData name="Sadie France" userId="S::s.france@uwtsd.ac.uk::b7d6a976-0449-421d-8e4f-ccb524b7ca6e" providerId="AD" clId="Web-{97B9AE20-A2B9-C3A1-2989-5E68DA5EA655}" dt="2024-10-09T13:08:49.470" v="10"/>
        <pc:sldMkLst>
          <pc:docMk/>
          <pc:sldMk cId="261440632" sldId="290"/>
        </pc:sldMkLst>
      </pc:sldChg>
      <pc:sldChg chg="addSp delSp modSp addAnim">
        <pc:chgData name="Sadie France" userId="S::s.france@uwtsd.ac.uk::b7d6a976-0449-421d-8e4f-ccb524b7ca6e" providerId="AD" clId="Web-{97B9AE20-A2B9-C3A1-2989-5E68DA5EA655}" dt="2024-10-09T13:09:21.190" v="13"/>
        <pc:sldMkLst>
          <pc:docMk/>
          <pc:sldMk cId="3682617949" sldId="291"/>
        </pc:sldMkLst>
        <pc:spChg chg="mod">
          <ac:chgData name="Sadie France" userId="S::s.france@uwtsd.ac.uk::b7d6a976-0449-421d-8e4f-ccb524b7ca6e" providerId="AD" clId="Web-{97B9AE20-A2B9-C3A1-2989-5E68DA5EA655}" dt="2024-10-09T13:09:21.190" v="13"/>
          <ac:spMkLst>
            <pc:docMk/>
            <pc:sldMk cId="3682617949" sldId="291"/>
            <ac:spMk id="2" creationId="{D3D23F51-703C-ADFE-DA5E-77F03BD7FCC3}"/>
          </ac:spMkLst>
        </pc:spChg>
        <pc:spChg chg="mod">
          <ac:chgData name="Sadie France" userId="S::s.france@uwtsd.ac.uk::b7d6a976-0449-421d-8e4f-ccb524b7ca6e" providerId="AD" clId="Web-{97B9AE20-A2B9-C3A1-2989-5E68DA5EA655}" dt="2024-10-09T13:09:21.190" v="13"/>
          <ac:spMkLst>
            <pc:docMk/>
            <pc:sldMk cId="3682617949" sldId="291"/>
            <ac:spMk id="3" creationId="{3B29D12F-3460-83CB-7E7A-99101B67E4B7}"/>
          </ac:spMkLst>
        </pc:spChg>
        <pc:spChg chg="del">
          <ac:chgData name="Sadie France" userId="S::s.france@uwtsd.ac.uk::b7d6a976-0449-421d-8e4f-ccb524b7ca6e" providerId="AD" clId="Web-{97B9AE20-A2B9-C3A1-2989-5E68DA5EA655}" dt="2024-10-09T13:09:21.190" v="13"/>
          <ac:spMkLst>
            <pc:docMk/>
            <pc:sldMk cId="3682617949" sldId="291"/>
            <ac:spMk id="8" creationId="{100EDD19-6802-4EC3-95CE-CFFAB042CFD6}"/>
          </ac:spMkLst>
        </pc:spChg>
        <pc:spChg chg="del">
          <ac:chgData name="Sadie France" userId="S::s.france@uwtsd.ac.uk::b7d6a976-0449-421d-8e4f-ccb524b7ca6e" providerId="AD" clId="Web-{97B9AE20-A2B9-C3A1-2989-5E68DA5EA655}" dt="2024-10-09T13:09:21.190" v="13"/>
          <ac:spMkLst>
            <pc:docMk/>
            <pc:sldMk cId="3682617949" sldId="291"/>
            <ac:spMk id="10" creationId="{DB17E863-922E-4C26-BD64-E8FD41D28661}"/>
          </ac:spMkLst>
        </pc:spChg>
        <pc:spChg chg="add">
          <ac:chgData name="Sadie France" userId="S::s.france@uwtsd.ac.uk::b7d6a976-0449-421d-8e4f-ccb524b7ca6e" providerId="AD" clId="Web-{97B9AE20-A2B9-C3A1-2989-5E68DA5EA655}" dt="2024-10-09T13:09:21.190" v="13"/>
          <ac:spMkLst>
            <pc:docMk/>
            <pc:sldMk cId="3682617949" sldId="291"/>
            <ac:spMk id="15" creationId="{058A14AF-9FB5-4CC7-BA35-E8E85D3EDF0E}"/>
          </ac:spMkLst>
        </pc:spChg>
        <pc:spChg chg="add">
          <ac:chgData name="Sadie France" userId="S::s.france@uwtsd.ac.uk::b7d6a976-0449-421d-8e4f-ccb524b7ca6e" providerId="AD" clId="Web-{97B9AE20-A2B9-C3A1-2989-5E68DA5EA655}" dt="2024-10-09T13:09:21.190" v="13"/>
          <ac:spMkLst>
            <pc:docMk/>
            <pc:sldMk cId="3682617949" sldId="291"/>
            <ac:spMk id="17" creationId="{3A9A4357-BD1D-4622-A4FE-766E6AB8DE84}"/>
          </ac:spMkLst>
        </pc:spChg>
        <pc:spChg chg="add">
          <ac:chgData name="Sadie France" userId="S::s.france@uwtsd.ac.uk::b7d6a976-0449-421d-8e4f-ccb524b7ca6e" providerId="AD" clId="Web-{97B9AE20-A2B9-C3A1-2989-5E68DA5EA655}" dt="2024-10-09T13:09:21.190" v="13"/>
          <ac:spMkLst>
            <pc:docMk/>
            <pc:sldMk cId="3682617949" sldId="291"/>
            <ac:spMk id="19" creationId="{E659831F-0D9A-4C63-9EBB-8435B85A440F}"/>
          </ac:spMkLst>
        </pc:spChg>
        <pc:spChg chg="add">
          <ac:chgData name="Sadie France" userId="S::s.france@uwtsd.ac.uk::b7d6a976-0449-421d-8e4f-ccb524b7ca6e" providerId="AD" clId="Web-{97B9AE20-A2B9-C3A1-2989-5E68DA5EA655}" dt="2024-10-09T13:09:21.190" v="13"/>
          <ac:spMkLst>
            <pc:docMk/>
            <pc:sldMk cId="3682617949" sldId="291"/>
            <ac:spMk id="21" creationId="{E6995CE5-F890-4ABA-82A2-26507CE8D2A3}"/>
          </ac:spMkLst>
        </pc:spChg>
        <pc:picChg chg="add mod">
          <ac:chgData name="Sadie France" userId="S::s.france@uwtsd.ac.uk::b7d6a976-0449-421d-8e4f-ccb524b7ca6e" providerId="AD" clId="Web-{97B9AE20-A2B9-C3A1-2989-5E68DA5EA655}" dt="2024-10-09T13:09:21.190" v="13"/>
          <ac:picMkLst>
            <pc:docMk/>
            <pc:sldMk cId="3682617949" sldId="291"/>
            <ac:picMk id="4" creationId="{EE03C643-F2F5-F9BD-DC91-5600F5DC55A2}"/>
          </ac:picMkLst>
        </pc:picChg>
      </pc:sldChg>
      <pc:sldChg chg="addAnim">
        <pc:chgData name="Sadie France" userId="S::s.france@uwtsd.ac.uk::b7d6a976-0449-421d-8e4f-ccb524b7ca6e" providerId="AD" clId="Web-{97B9AE20-A2B9-C3A1-2989-5E68DA5EA655}" dt="2024-10-09T13:09:34.191" v="14"/>
        <pc:sldMkLst>
          <pc:docMk/>
          <pc:sldMk cId="3431992555" sldId="292"/>
        </pc:sldMkLst>
      </pc:sldChg>
      <pc:sldChg chg="addAnim">
        <pc:chgData name="Sadie France" userId="S::s.france@uwtsd.ac.uk::b7d6a976-0449-421d-8e4f-ccb524b7ca6e" providerId="AD" clId="Web-{97B9AE20-A2B9-C3A1-2989-5E68DA5EA655}" dt="2024-10-09T13:09:58.974" v="15"/>
        <pc:sldMkLst>
          <pc:docMk/>
          <pc:sldMk cId="1016639540" sldId="294"/>
        </pc:sldMkLst>
      </pc:sldChg>
      <pc:sldChg chg="addAnim">
        <pc:chgData name="Sadie France" userId="S::s.france@uwtsd.ac.uk::b7d6a976-0449-421d-8e4f-ccb524b7ca6e" providerId="AD" clId="Web-{97B9AE20-A2B9-C3A1-2989-5E68DA5EA655}" dt="2024-10-09T13:10:08.709" v="16"/>
        <pc:sldMkLst>
          <pc:docMk/>
          <pc:sldMk cId="1047496273" sldId="295"/>
        </pc:sldMkLst>
      </pc:sldChg>
      <pc:sldChg chg="addAnim">
        <pc:chgData name="Sadie France" userId="S::s.france@uwtsd.ac.uk::b7d6a976-0449-421d-8e4f-ccb524b7ca6e" providerId="AD" clId="Web-{97B9AE20-A2B9-C3A1-2989-5E68DA5EA655}" dt="2024-10-09T13:10:14.896" v="17"/>
        <pc:sldMkLst>
          <pc:docMk/>
          <pc:sldMk cId="89399619" sldId="296"/>
        </pc:sldMkLst>
      </pc:sldChg>
      <pc:sldChg chg="addAnim">
        <pc:chgData name="Sadie France" userId="S::s.france@uwtsd.ac.uk::b7d6a976-0449-421d-8e4f-ccb524b7ca6e" providerId="AD" clId="Web-{97B9AE20-A2B9-C3A1-2989-5E68DA5EA655}" dt="2024-10-09T13:11:46.480" v="18"/>
        <pc:sldMkLst>
          <pc:docMk/>
          <pc:sldMk cId="2500604409" sldId="297"/>
        </pc:sldMkLst>
      </pc:sldChg>
      <pc:sldChg chg="addAnim">
        <pc:chgData name="Sadie France" userId="S::s.france@uwtsd.ac.uk::b7d6a976-0449-421d-8e4f-ccb524b7ca6e" providerId="AD" clId="Web-{97B9AE20-A2B9-C3A1-2989-5E68DA5EA655}" dt="2024-10-09T13:13:13.078" v="20"/>
        <pc:sldMkLst>
          <pc:docMk/>
          <pc:sldMk cId="295959296" sldId="300"/>
        </pc:sldMkLst>
      </pc:sldChg>
      <pc:sldChg chg="addAnim">
        <pc:chgData name="Sadie France" userId="S::s.france@uwtsd.ac.uk::b7d6a976-0449-421d-8e4f-ccb524b7ca6e" providerId="AD" clId="Web-{97B9AE20-A2B9-C3A1-2989-5E68DA5EA655}" dt="2024-10-09T13:13:22.126" v="21"/>
        <pc:sldMkLst>
          <pc:docMk/>
          <pc:sldMk cId="1457423054" sldId="301"/>
        </pc:sldMkLst>
      </pc:sldChg>
      <pc:sldChg chg="addAnim">
        <pc:chgData name="Sadie France" userId="S::s.france@uwtsd.ac.uk::b7d6a976-0449-421d-8e4f-ccb524b7ca6e" providerId="AD" clId="Web-{97B9AE20-A2B9-C3A1-2989-5E68DA5EA655}" dt="2024-10-09T13:13:35.814" v="22"/>
        <pc:sldMkLst>
          <pc:docMk/>
          <pc:sldMk cId="2041000874" sldId="302"/>
        </pc:sldMkLst>
      </pc:sldChg>
      <pc:sldChg chg="addAnim">
        <pc:chgData name="Sadie France" userId="S::s.france@uwtsd.ac.uk::b7d6a976-0449-421d-8e4f-ccb524b7ca6e" providerId="AD" clId="Web-{97B9AE20-A2B9-C3A1-2989-5E68DA5EA655}" dt="2024-10-09T13:14:06.988" v="23"/>
        <pc:sldMkLst>
          <pc:docMk/>
          <pc:sldMk cId="66065393" sldId="303"/>
        </pc:sldMkLst>
      </pc:sldChg>
      <pc:sldChg chg="addAnim">
        <pc:chgData name="Sadie France" userId="S::s.france@uwtsd.ac.uk::b7d6a976-0449-421d-8e4f-ccb524b7ca6e" providerId="AD" clId="Web-{97B9AE20-A2B9-C3A1-2989-5E68DA5EA655}" dt="2024-10-09T13:14:14.644" v="24"/>
        <pc:sldMkLst>
          <pc:docMk/>
          <pc:sldMk cId="995634609" sldId="304"/>
        </pc:sldMkLst>
      </pc:sldChg>
      <pc:sldChg chg="del">
        <pc:chgData name="Sadie France" userId="S::s.france@uwtsd.ac.uk::b7d6a976-0449-421d-8e4f-ccb524b7ca6e" providerId="AD" clId="Web-{97B9AE20-A2B9-C3A1-2989-5E68DA5EA655}" dt="2024-10-09T13:15:34.837" v="29"/>
        <pc:sldMkLst>
          <pc:docMk/>
          <pc:sldMk cId="2322138979" sldId="305"/>
        </pc:sldMkLst>
      </pc:sldChg>
      <pc:sldChg chg="ord addAnim">
        <pc:chgData name="Sadie France" userId="S::s.france@uwtsd.ac.uk::b7d6a976-0449-421d-8e4f-ccb524b7ca6e" providerId="AD" clId="Web-{97B9AE20-A2B9-C3A1-2989-5E68DA5EA655}" dt="2024-10-09T13:14:58.569" v="27"/>
        <pc:sldMkLst>
          <pc:docMk/>
          <pc:sldMk cId="4293635049" sldId="306"/>
        </pc:sldMkLst>
      </pc:sldChg>
      <pc:sldChg chg="ord addAnim">
        <pc:chgData name="Sadie France" userId="S::s.france@uwtsd.ac.uk::b7d6a976-0449-421d-8e4f-ccb524b7ca6e" providerId="AD" clId="Web-{97B9AE20-A2B9-C3A1-2989-5E68DA5EA655}" dt="2024-10-09T13:15:04.241" v="28"/>
        <pc:sldMkLst>
          <pc:docMk/>
          <pc:sldMk cId="2515628137" sldId="307"/>
        </pc:sldMkLst>
      </pc:sldChg>
      <pc:sldChg chg="del">
        <pc:chgData name="Sadie France" userId="S::s.france@uwtsd.ac.uk::b7d6a976-0449-421d-8e4f-ccb524b7ca6e" providerId="AD" clId="Web-{97B9AE20-A2B9-C3A1-2989-5E68DA5EA655}" dt="2024-10-09T13:16:20.636" v="30"/>
        <pc:sldMkLst>
          <pc:docMk/>
          <pc:sldMk cId="2346032457" sldId="327"/>
        </pc:sldMkLst>
      </pc:sldChg>
      <pc:sldChg chg="del">
        <pc:chgData name="Sadie France" userId="S::s.france@uwtsd.ac.uk::b7d6a976-0449-421d-8e4f-ccb524b7ca6e" providerId="AD" clId="Web-{97B9AE20-A2B9-C3A1-2989-5E68DA5EA655}" dt="2024-10-09T13:06:54.541" v="0"/>
        <pc:sldMkLst>
          <pc:docMk/>
          <pc:sldMk cId="4231634570" sldId="328"/>
        </pc:sldMkLst>
      </pc:sldChg>
      <pc:sldChg chg="addSp delSp modSp mod setBg">
        <pc:chgData name="Sadie France" userId="S::s.france@uwtsd.ac.uk::b7d6a976-0449-421d-8e4f-ccb524b7ca6e" providerId="AD" clId="Web-{97B9AE20-A2B9-C3A1-2989-5E68DA5EA655}" dt="2024-10-09T13:12:55.656" v="19"/>
        <pc:sldMkLst>
          <pc:docMk/>
          <pc:sldMk cId="1732754628" sldId="329"/>
        </pc:sldMkLst>
        <pc:spChg chg="mod">
          <ac:chgData name="Sadie France" userId="S::s.france@uwtsd.ac.uk::b7d6a976-0449-421d-8e4f-ccb524b7ca6e" providerId="AD" clId="Web-{97B9AE20-A2B9-C3A1-2989-5E68DA5EA655}" dt="2024-10-09T13:12:55.656" v="19"/>
          <ac:spMkLst>
            <pc:docMk/>
            <pc:sldMk cId="1732754628" sldId="329"/>
            <ac:spMk id="2" creationId="{FC5332D0-6E4D-BCC4-2C9B-0BC1E2D25E48}"/>
          </ac:spMkLst>
        </pc:spChg>
        <pc:spChg chg="del">
          <ac:chgData name="Sadie France" userId="S::s.france@uwtsd.ac.uk::b7d6a976-0449-421d-8e4f-ccb524b7ca6e" providerId="AD" clId="Web-{97B9AE20-A2B9-C3A1-2989-5E68DA5EA655}" dt="2024-10-09T13:12:55.656" v="19"/>
          <ac:spMkLst>
            <pc:docMk/>
            <pc:sldMk cId="1732754628" sldId="329"/>
            <ac:spMk id="3" creationId="{4A88A4D9-42BA-8E71-19EE-1138C8743B85}"/>
          </ac:spMkLst>
        </pc:spChg>
        <pc:spChg chg="add">
          <ac:chgData name="Sadie France" userId="S::s.france@uwtsd.ac.uk::b7d6a976-0449-421d-8e4f-ccb524b7ca6e" providerId="AD" clId="Web-{97B9AE20-A2B9-C3A1-2989-5E68DA5EA655}" dt="2024-10-09T13:12:55.656" v="19"/>
          <ac:spMkLst>
            <pc:docMk/>
            <pc:sldMk cId="1732754628" sldId="329"/>
            <ac:spMk id="9" creationId="{C1DD1A8A-57D5-4A81-AD04-532B043C5611}"/>
          </ac:spMkLst>
        </pc:spChg>
        <pc:spChg chg="add">
          <ac:chgData name="Sadie France" userId="S::s.france@uwtsd.ac.uk::b7d6a976-0449-421d-8e4f-ccb524b7ca6e" providerId="AD" clId="Web-{97B9AE20-A2B9-C3A1-2989-5E68DA5EA655}" dt="2024-10-09T13:12:55.656" v="19"/>
          <ac:spMkLst>
            <pc:docMk/>
            <pc:sldMk cId="1732754628" sldId="329"/>
            <ac:spMk id="11" creationId="{007891EC-4501-44ED-A8C8-B11B6DB767AB}"/>
          </ac:spMkLst>
        </pc:spChg>
        <pc:picChg chg="add">
          <ac:chgData name="Sadie France" userId="S::s.france@uwtsd.ac.uk::b7d6a976-0449-421d-8e4f-ccb524b7ca6e" providerId="AD" clId="Web-{97B9AE20-A2B9-C3A1-2989-5E68DA5EA655}" dt="2024-10-09T13:12:55.656" v="19"/>
          <ac:picMkLst>
            <pc:docMk/>
            <pc:sldMk cId="1732754628" sldId="329"/>
            <ac:picMk id="5" creationId="{E4C59C60-796B-5B5B-1346-B2A58672F686}"/>
          </ac:picMkLst>
        </pc:picChg>
      </pc:sldChg>
      <pc:sldChg chg="modSp add">
        <pc:chgData name="Sadie France" userId="S::s.france@uwtsd.ac.uk::b7d6a976-0449-421d-8e4f-ccb524b7ca6e" providerId="AD" clId="Web-{97B9AE20-A2B9-C3A1-2989-5E68DA5EA655}" dt="2024-10-09T13:20:52.823" v="38" actId="20577"/>
        <pc:sldMkLst>
          <pc:docMk/>
          <pc:sldMk cId="1211074077" sldId="333"/>
        </pc:sldMkLst>
        <pc:spChg chg="mod">
          <ac:chgData name="Sadie France" userId="S::s.france@uwtsd.ac.uk::b7d6a976-0449-421d-8e4f-ccb524b7ca6e" providerId="AD" clId="Web-{97B9AE20-A2B9-C3A1-2989-5E68DA5EA655}" dt="2024-10-09T13:18:19.111" v="32" actId="20577"/>
          <ac:spMkLst>
            <pc:docMk/>
            <pc:sldMk cId="1211074077" sldId="333"/>
            <ac:spMk id="2" creationId="{C6D85BC2-9E1F-6702-F67A-108D57E43F16}"/>
          </ac:spMkLst>
        </pc:spChg>
        <pc:spChg chg="mod">
          <ac:chgData name="Sadie France" userId="S::s.france@uwtsd.ac.uk::b7d6a976-0449-421d-8e4f-ccb524b7ca6e" providerId="AD" clId="Web-{97B9AE20-A2B9-C3A1-2989-5E68DA5EA655}" dt="2024-10-09T13:20:52.823" v="38" actId="20577"/>
          <ac:spMkLst>
            <pc:docMk/>
            <pc:sldMk cId="1211074077" sldId="333"/>
            <ac:spMk id="3" creationId="{D4CB2EAB-B8D9-FFC9-57A0-479864BFC207}"/>
          </ac:spMkLst>
        </pc:spChg>
      </pc:sldChg>
      <pc:sldChg chg="add">
        <pc:chgData name="Sadie France" userId="S::s.france@uwtsd.ac.uk::b7d6a976-0449-421d-8e4f-ccb524b7ca6e" providerId="AD" clId="Web-{97B9AE20-A2B9-C3A1-2989-5E68DA5EA655}" dt="2024-10-09T13:21:00.746" v="43"/>
        <pc:sldMkLst>
          <pc:docMk/>
          <pc:sldMk cId="2084709546" sldId="334"/>
        </pc:sldMkLst>
      </pc:sldChg>
      <pc:sldChg chg="add">
        <pc:chgData name="Sadie France" userId="S::s.france@uwtsd.ac.uk::b7d6a976-0449-421d-8e4f-ccb524b7ca6e" providerId="AD" clId="Web-{97B9AE20-A2B9-C3A1-2989-5E68DA5EA655}" dt="2024-10-09T13:21:00.824" v="44"/>
        <pc:sldMkLst>
          <pc:docMk/>
          <pc:sldMk cId="1035851275" sldId="335"/>
        </pc:sldMkLst>
      </pc:sldChg>
      <pc:sldChg chg="add">
        <pc:chgData name="Sadie France" userId="S::s.france@uwtsd.ac.uk::b7d6a976-0449-421d-8e4f-ccb524b7ca6e" providerId="AD" clId="Web-{97B9AE20-A2B9-C3A1-2989-5E68DA5EA655}" dt="2024-10-09T13:21:00.824" v="45"/>
        <pc:sldMkLst>
          <pc:docMk/>
          <pc:sldMk cId="1936686548" sldId="336"/>
        </pc:sldMkLst>
      </pc:sldChg>
      <pc:sldChg chg="add">
        <pc:chgData name="Sadie France" userId="S::s.france@uwtsd.ac.uk::b7d6a976-0449-421d-8e4f-ccb524b7ca6e" providerId="AD" clId="Web-{97B9AE20-A2B9-C3A1-2989-5E68DA5EA655}" dt="2024-10-09T13:21:00.839" v="46"/>
        <pc:sldMkLst>
          <pc:docMk/>
          <pc:sldMk cId="857989072" sldId="337"/>
        </pc:sldMkLst>
      </pc:sldChg>
      <pc:sldChg chg="add">
        <pc:chgData name="Sadie France" userId="S::s.france@uwtsd.ac.uk::b7d6a976-0449-421d-8e4f-ccb524b7ca6e" providerId="AD" clId="Web-{97B9AE20-A2B9-C3A1-2989-5E68DA5EA655}" dt="2024-10-09T13:21:00.839" v="47"/>
        <pc:sldMkLst>
          <pc:docMk/>
          <pc:sldMk cId="1373065550" sldId="338"/>
        </pc:sldMkLst>
      </pc:sldChg>
    </pc:docChg>
  </pc:docChgLst>
  <pc:docChgLst>
    <pc:chgData name="Sadie France" userId="S::s.france@uwtsd.ac.uk::b7d6a976-0449-421d-8e4f-ccb524b7ca6e" providerId="AD" clId="Web-{5449910C-841E-E1BB-A0E4-8931C0723140}"/>
    <pc:docChg chg="addSld modSld">
      <pc:chgData name="Sadie France" userId="S::s.france@uwtsd.ac.uk::b7d6a976-0449-421d-8e4f-ccb524b7ca6e" providerId="AD" clId="Web-{5449910C-841E-E1BB-A0E4-8931C0723140}" dt="2024-07-15T10:19:20.749" v="2"/>
      <pc:docMkLst>
        <pc:docMk/>
      </pc:docMkLst>
      <pc:sldChg chg="addSp delSp modSp new mod setBg">
        <pc:chgData name="Sadie France" userId="S::s.france@uwtsd.ac.uk::b7d6a976-0449-421d-8e4f-ccb524b7ca6e" providerId="AD" clId="Web-{5449910C-841E-E1BB-A0E4-8931C0723140}" dt="2024-07-15T10:19:20.749" v="2"/>
        <pc:sldMkLst>
          <pc:docMk/>
          <pc:sldMk cId="355046092" sldId="326"/>
        </pc:sldMkLst>
        <pc:spChg chg="mod">
          <ac:chgData name="Sadie France" userId="S::s.france@uwtsd.ac.uk::b7d6a976-0449-421d-8e4f-ccb524b7ca6e" providerId="AD" clId="Web-{5449910C-841E-E1BB-A0E4-8931C0723140}" dt="2024-07-15T10:19:20.749" v="2"/>
          <ac:spMkLst>
            <pc:docMk/>
            <pc:sldMk cId="355046092" sldId="326"/>
            <ac:spMk id="2" creationId="{EBE12EDB-8B39-48B7-D5E6-7D36F524FEBF}"/>
          </ac:spMkLst>
        </pc:spChg>
        <pc:spChg chg="del">
          <ac:chgData name="Sadie France" userId="S::s.france@uwtsd.ac.uk::b7d6a976-0449-421d-8e4f-ccb524b7ca6e" providerId="AD" clId="Web-{5449910C-841E-E1BB-A0E4-8931C0723140}" dt="2024-07-15T10:19:15.874" v="1"/>
          <ac:spMkLst>
            <pc:docMk/>
            <pc:sldMk cId="355046092" sldId="326"/>
            <ac:spMk id="3" creationId="{895C50FD-016C-6ED6-BBF0-9988B244641A}"/>
          </ac:spMkLst>
        </pc:spChg>
        <pc:spChg chg="add">
          <ac:chgData name="Sadie France" userId="S::s.france@uwtsd.ac.uk::b7d6a976-0449-421d-8e4f-ccb524b7ca6e" providerId="AD" clId="Web-{5449910C-841E-E1BB-A0E4-8931C0723140}" dt="2024-07-15T10:19:20.749" v="2"/>
          <ac:spMkLst>
            <pc:docMk/>
            <pc:sldMk cId="355046092" sldId="326"/>
            <ac:spMk id="10" creationId="{BACC6370-2D7E-4714-9D71-7542949D7D5D}"/>
          </ac:spMkLst>
        </pc:spChg>
        <pc:spChg chg="add">
          <ac:chgData name="Sadie France" userId="S::s.france@uwtsd.ac.uk::b7d6a976-0449-421d-8e4f-ccb524b7ca6e" providerId="AD" clId="Web-{5449910C-841E-E1BB-A0E4-8931C0723140}" dt="2024-07-15T10:19:20.749" v="2"/>
          <ac:spMkLst>
            <pc:docMk/>
            <pc:sldMk cId="355046092" sldId="326"/>
            <ac:spMk id="12" creationId="{256B2C21-A230-48C0-8DF1-C46611373C44}"/>
          </ac:spMkLst>
        </pc:spChg>
        <pc:spChg chg="add">
          <ac:chgData name="Sadie France" userId="S::s.france@uwtsd.ac.uk::b7d6a976-0449-421d-8e4f-ccb524b7ca6e" providerId="AD" clId="Web-{5449910C-841E-E1BB-A0E4-8931C0723140}" dt="2024-07-15T10:19:20.749" v="2"/>
          <ac:spMkLst>
            <pc:docMk/>
            <pc:sldMk cId="355046092" sldId="326"/>
            <ac:spMk id="14" creationId="{3847E18C-932D-4C95-AABA-FEC7C9499AD7}"/>
          </ac:spMkLst>
        </pc:spChg>
        <pc:spChg chg="add">
          <ac:chgData name="Sadie France" userId="S::s.france@uwtsd.ac.uk::b7d6a976-0449-421d-8e4f-ccb524b7ca6e" providerId="AD" clId="Web-{5449910C-841E-E1BB-A0E4-8931C0723140}" dt="2024-07-15T10:19:20.749" v="2"/>
          <ac:spMkLst>
            <pc:docMk/>
            <pc:sldMk cId="355046092" sldId="326"/>
            <ac:spMk id="16" creationId="{3150CB11-0C61-439E-910F-5787759E72A0}"/>
          </ac:spMkLst>
        </pc:spChg>
        <pc:spChg chg="add">
          <ac:chgData name="Sadie France" userId="S::s.france@uwtsd.ac.uk::b7d6a976-0449-421d-8e4f-ccb524b7ca6e" providerId="AD" clId="Web-{5449910C-841E-E1BB-A0E4-8931C0723140}" dt="2024-07-15T10:19:20.749" v="2"/>
          <ac:spMkLst>
            <pc:docMk/>
            <pc:sldMk cId="355046092" sldId="326"/>
            <ac:spMk id="18" creationId="{43F8A58B-5155-44CE-A5FF-7647B47D0A7A}"/>
          </ac:spMkLst>
        </pc:spChg>
        <pc:spChg chg="add">
          <ac:chgData name="Sadie France" userId="S::s.france@uwtsd.ac.uk::b7d6a976-0449-421d-8e4f-ccb524b7ca6e" providerId="AD" clId="Web-{5449910C-841E-E1BB-A0E4-8931C0723140}" dt="2024-07-15T10:19:20.749" v="2"/>
          <ac:spMkLst>
            <pc:docMk/>
            <pc:sldMk cId="355046092" sldId="326"/>
            <ac:spMk id="20" creationId="{443F2ACA-E6D6-4028-82DD-F03C262D5DE6}"/>
          </ac:spMkLst>
        </pc:spChg>
        <pc:graphicFrameChg chg="add mod ord modGraphic">
          <ac:chgData name="Sadie France" userId="S::s.france@uwtsd.ac.uk::b7d6a976-0449-421d-8e4f-ccb524b7ca6e" providerId="AD" clId="Web-{5449910C-841E-E1BB-A0E4-8931C0723140}" dt="2024-07-15T10:19:20.749" v="2"/>
          <ac:graphicFrameMkLst>
            <pc:docMk/>
            <pc:sldMk cId="355046092" sldId="326"/>
            <ac:graphicFrameMk id="5" creationId="{4EE400CE-4469-301E-7E5A-B8CBE70E7BBE}"/>
          </ac:graphicFrameMkLst>
        </pc:graphicFrameChg>
      </pc:sldChg>
    </pc:docChg>
  </pc:docChgLst>
  <pc:docChgLst>
    <pc:chgData name="Sadie France" userId="S::s.france@uwtsd.ac.uk::b7d6a976-0449-421d-8e4f-ccb524b7ca6e" providerId="AD" clId="Web-{9993CA06-8698-8382-15F4-9FA714999346}"/>
    <pc:docChg chg="delSld modSld">
      <pc:chgData name="Sadie France" userId="S::s.france@uwtsd.ac.uk::b7d6a976-0449-421d-8e4f-ccb524b7ca6e" providerId="AD" clId="Web-{9993CA06-8698-8382-15F4-9FA714999346}" dt="2024-07-09T12:42:15.494" v="10" actId="20577"/>
      <pc:docMkLst>
        <pc:docMk/>
      </pc:docMkLst>
      <pc:sldChg chg="modSp">
        <pc:chgData name="Sadie France" userId="S::s.france@uwtsd.ac.uk::b7d6a976-0449-421d-8e4f-ccb524b7ca6e" providerId="AD" clId="Web-{9993CA06-8698-8382-15F4-9FA714999346}" dt="2024-07-09T12:42:15.494" v="10" actId="20577"/>
        <pc:sldMkLst>
          <pc:docMk/>
          <pc:sldMk cId="4225767971" sldId="278"/>
        </pc:sldMkLst>
        <pc:spChg chg="mod">
          <ac:chgData name="Sadie France" userId="S::s.france@uwtsd.ac.uk::b7d6a976-0449-421d-8e4f-ccb524b7ca6e" providerId="AD" clId="Web-{9993CA06-8698-8382-15F4-9FA714999346}" dt="2024-07-09T12:42:15.494" v="10" actId="20577"/>
          <ac:spMkLst>
            <pc:docMk/>
            <pc:sldMk cId="4225767971" sldId="278"/>
            <ac:spMk id="3" creationId="{E09A155B-D7BF-21D4-D305-1B7A4C0F40ED}"/>
          </ac:spMkLst>
        </pc:spChg>
      </pc:sldChg>
      <pc:sldChg chg="addSp modSp mod setBg">
        <pc:chgData name="Sadie France" userId="S::s.france@uwtsd.ac.uk::b7d6a976-0449-421d-8e4f-ccb524b7ca6e" providerId="AD" clId="Web-{9993CA06-8698-8382-15F4-9FA714999346}" dt="2024-07-09T12:41:27.773" v="0"/>
        <pc:sldMkLst>
          <pc:docMk/>
          <pc:sldMk cId="3181055304" sldId="282"/>
        </pc:sldMkLst>
        <pc:spChg chg="mod">
          <ac:chgData name="Sadie France" userId="S::s.france@uwtsd.ac.uk::b7d6a976-0449-421d-8e4f-ccb524b7ca6e" providerId="AD" clId="Web-{9993CA06-8698-8382-15F4-9FA714999346}" dt="2024-07-09T12:41:27.773" v="0"/>
          <ac:spMkLst>
            <pc:docMk/>
            <pc:sldMk cId="3181055304" sldId="282"/>
            <ac:spMk id="2" creationId="{3D6AC335-40F1-15A5-D004-C6F789E59AAC}"/>
          </ac:spMkLst>
        </pc:spChg>
        <pc:spChg chg="mod">
          <ac:chgData name="Sadie France" userId="S::s.france@uwtsd.ac.uk::b7d6a976-0449-421d-8e4f-ccb524b7ca6e" providerId="AD" clId="Web-{9993CA06-8698-8382-15F4-9FA714999346}" dt="2024-07-09T12:41:27.773" v="0"/>
          <ac:spMkLst>
            <pc:docMk/>
            <pc:sldMk cId="3181055304" sldId="282"/>
            <ac:spMk id="3" creationId="{79B4E4C5-E693-DA6A-E2AC-3002E0AE62BC}"/>
          </ac:spMkLst>
        </pc:spChg>
        <pc:spChg chg="add">
          <ac:chgData name="Sadie France" userId="S::s.france@uwtsd.ac.uk::b7d6a976-0449-421d-8e4f-ccb524b7ca6e" providerId="AD" clId="Web-{9993CA06-8698-8382-15F4-9FA714999346}" dt="2024-07-09T12:41:27.773" v="0"/>
          <ac:spMkLst>
            <pc:docMk/>
            <pc:sldMk cId="3181055304" sldId="282"/>
            <ac:spMk id="8" creationId="{100EDD19-6802-4EC3-95CE-CFFAB042CFD6}"/>
          </ac:spMkLst>
        </pc:spChg>
        <pc:spChg chg="add">
          <ac:chgData name="Sadie France" userId="S::s.france@uwtsd.ac.uk::b7d6a976-0449-421d-8e4f-ccb524b7ca6e" providerId="AD" clId="Web-{9993CA06-8698-8382-15F4-9FA714999346}" dt="2024-07-09T12:41:27.773" v="0"/>
          <ac:spMkLst>
            <pc:docMk/>
            <pc:sldMk cId="3181055304" sldId="282"/>
            <ac:spMk id="10" creationId="{DB17E863-922E-4C26-BD64-E8FD41D28661}"/>
          </ac:spMkLst>
        </pc:spChg>
      </pc:sldChg>
      <pc:sldChg chg="addSp modSp mod setBg">
        <pc:chgData name="Sadie France" userId="S::s.france@uwtsd.ac.uk::b7d6a976-0449-421d-8e4f-ccb524b7ca6e" providerId="AD" clId="Web-{9993CA06-8698-8382-15F4-9FA714999346}" dt="2024-07-09T12:41:38.258" v="1"/>
        <pc:sldMkLst>
          <pc:docMk/>
          <pc:sldMk cId="3995942100" sldId="283"/>
        </pc:sldMkLst>
        <pc:spChg chg="mod">
          <ac:chgData name="Sadie France" userId="S::s.france@uwtsd.ac.uk::b7d6a976-0449-421d-8e4f-ccb524b7ca6e" providerId="AD" clId="Web-{9993CA06-8698-8382-15F4-9FA714999346}" dt="2024-07-09T12:41:38.258" v="1"/>
          <ac:spMkLst>
            <pc:docMk/>
            <pc:sldMk cId="3995942100" sldId="283"/>
            <ac:spMk id="2" creationId="{4C05B760-66F1-EDED-29AA-1D00C6A6649F}"/>
          </ac:spMkLst>
        </pc:spChg>
        <pc:spChg chg="mod">
          <ac:chgData name="Sadie France" userId="S::s.france@uwtsd.ac.uk::b7d6a976-0449-421d-8e4f-ccb524b7ca6e" providerId="AD" clId="Web-{9993CA06-8698-8382-15F4-9FA714999346}" dt="2024-07-09T12:41:38.258" v="1"/>
          <ac:spMkLst>
            <pc:docMk/>
            <pc:sldMk cId="3995942100" sldId="283"/>
            <ac:spMk id="3" creationId="{877DF0F8-A561-C6D3-9F10-DB18D46D84EA}"/>
          </ac:spMkLst>
        </pc:spChg>
        <pc:spChg chg="add">
          <ac:chgData name="Sadie France" userId="S::s.france@uwtsd.ac.uk::b7d6a976-0449-421d-8e4f-ccb524b7ca6e" providerId="AD" clId="Web-{9993CA06-8698-8382-15F4-9FA714999346}" dt="2024-07-09T12:41:38.258" v="1"/>
          <ac:spMkLst>
            <pc:docMk/>
            <pc:sldMk cId="3995942100" sldId="283"/>
            <ac:spMk id="8" creationId="{100EDD19-6802-4EC3-95CE-CFFAB042CFD6}"/>
          </ac:spMkLst>
        </pc:spChg>
        <pc:spChg chg="add">
          <ac:chgData name="Sadie France" userId="S::s.france@uwtsd.ac.uk::b7d6a976-0449-421d-8e4f-ccb524b7ca6e" providerId="AD" clId="Web-{9993CA06-8698-8382-15F4-9FA714999346}" dt="2024-07-09T12:41:38.258" v="1"/>
          <ac:spMkLst>
            <pc:docMk/>
            <pc:sldMk cId="3995942100" sldId="283"/>
            <ac:spMk id="10" creationId="{DB17E863-922E-4C26-BD64-E8FD41D28661}"/>
          </ac:spMkLst>
        </pc:spChg>
      </pc:sldChg>
      <pc:sldChg chg="addSp modSp mod setBg">
        <pc:chgData name="Sadie France" userId="S::s.france@uwtsd.ac.uk::b7d6a976-0449-421d-8e4f-ccb524b7ca6e" providerId="AD" clId="Web-{9993CA06-8698-8382-15F4-9FA714999346}" dt="2024-07-09T12:41:47.321" v="2"/>
        <pc:sldMkLst>
          <pc:docMk/>
          <pc:sldMk cId="571201352" sldId="288"/>
        </pc:sldMkLst>
        <pc:spChg chg="mod">
          <ac:chgData name="Sadie France" userId="S::s.france@uwtsd.ac.uk::b7d6a976-0449-421d-8e4f-ccb524b7ca6e" providerId="AD" clId="Web-{9993CA06-8698-8382-15F4-9FA714999346}" dt="2024-07-09T12:41:47.321" v="2"/>
          <ac:spMkLst>
            <pc:docMk/>
            <pc:sldMk cId="571201352" sldId="288"/>
            <ac:spMk id="2" creationId="{1AFC065D-1C58-061C-88EA-3C409EB48349}"/>
          </ac:spMkLst>
        </pc:spChg>
        <pc:spChg chg="mod">
          <ac:chgData name="Sadie France" userId="S::s.france@uwtsd.ac.uk::b7d6a976-0449-421d-8e4f-ccb524b7ca6e" providerId="AD" clId="Web-{9993CA06-8698-8382-15F4-9FA714999346}" dt="2024-07-09T12:41:47.321" v="2"/>
          <ac:spMkLst>
            <pc:docMk/>
            <pc:sldMk cId="571201352" sldId="288"/>
            <ac:spMk id="3" creationId="{46D2E444-F95A-F77E-E912-A0D739F10E08}"/>
          </ac:spMkLst>
        </pc:spChg>
        <pc:spChg chg="add">
          <ac:chgData name="Sadie France" userId="S::s.france@uwtsd.ac.uk::b7d6a976-0449-421d-8e4f-ccb524b7ca6e" providerId="AD" clId="Web-{9993CA06-8698-8382-15F4-9FA714999346}" dt="2024-07-09T12:41:47.321" v="2"/>
          <ac:spMkLst>
            <pc:docMk/>
            <pc:sldMk cId="571201352" sldId="288"/>
            <ac:spMk id="8" creationId="{100EDD19-6802-4EC3-95CE-CFFAB042CFD6}"/>
          </ac:spMkLst>
        </pc:spChg>
        <pc:spChg chg="add">
          <ac:chgData name="Sadie France" userId="S::s.france@uwtsd.ac.uk::b7d6a976-0449-421d-8e4f-ccb524b7ca6e" providerId="AD" clId="Web-{9993CA06-8698-8382-15F4-9FA714999346}" dt="2024-07-09T12:41:47.321" v="2"/>
          <ac:spMkLst>
            <pc:docMk/>
            <pc:sldMk cId="571201352" sldId="288"/>
            <ac:spMk id="10" creationId="{DB17E863-922E-4C26-BD64-E8FD41D28661}"/>
          </ac:spMkLst>
        </pc:spChg>
      </pc:sldChg>
      <pc:sldChg chg="addSp modSp mod setBg">
        <pc:chgData name="Sadie France" userId="S::s.france@uwtsd.ac.uk::b7d6a976-0449-421d-8e4f-ccb524b7ca6e" providerId="AD" clId="Web-{9993CA06-8698-8382-15F4-9FA714999346}" dt="2024-07-09T12:41:54.602" v="3"/>
        <pc:sldMkLst>
          <pc:docMk/>
          <pc:sldMk cId="1373114677" sldId="289"/>
        </pc:sldMkLst>
        <pc:spChg chg="mod">
          <ac:chgData name="Sadie France" userId="S::s.france@uwtsd.ac.uk::b7d6a976-0449-421d-8e4f-ccb524b7ca6e" providerId="AD" clId="Web-{9993CA06-8698-8382-15F4-9FA714999346}" dt="2024-07-09T12:41:54.602" v="3"/>
          <ac:spMkLst>
            <pc:docMk/>
            <pc:sldMk cId="1373114677" sldId="289"/>
            <ac:spMk id="2" creationId="{3AC497AE-3CE0-0D16-E909-9545098C7637}"/>
          </ac:spMkLst>
        </pc:spChg>
        <pc:spChg chg="mod">
          <ac:chgData name="Sadie France" userId="S::s.france@uwtsd.ac.uk::b7d6a976-0449-421d-8e4f-ccb524b7ca6e" providerId="AD" clId="Web-{9993CA06-8698-8382-15F4-9FA714999346}" dt="2024-07-09T12:41:54.602" v="3"/>
          <ac:spMkLst>
            <pc:docMk/>
            <pc:sldMk cId="1373114677" sldId="289"/>
            <ac:spMk id="3" creationId="{34B4BAFE-A4B5-E272-6B10-7F16A36C566A}"/>
          </ac:spMkLst>
        </pc:spChg>
        <pc:spChg chg="add">
          <ac:chgData name="Sadie France" userId="S::s.france@uwtsd.ac.uk::b7d6a976-0449-421d-8e4f-ccb524b7ca6e" providerId="AD" clId="Web-{9993CA06-8698-8382-15F4-9FA714999346}" dt="2024-07-09T12:41:54.602" v="3"/>
          <ac:spMkLst>
            <pc:docMk/>
            <pc:sldMk cId="1373114677" sldId="289"/>
            <ac:spMk id="8" creationId="{100EDD19-6802-4EC3-95CE-CFFAB042CFD6}"/>
          </ac:spMkLst>
        </pc:spChg>
        <pc:spChg chg="add">
          <ac:chgData name="Sadie France" userId="S::s.france@uwtsd.ac.uk::b7d6a976-0449-421d-8e4f-ccb524b7ca6e" providerId="AD" clId="Web-{9993CA06-8698-8382-15F4-9FA714999346}" dt="2024-07-09T12:41:54.602" v="3"/>
          <ac:spMkLst>
            <pc:docMk/>
            <pc:sldMk cId="1373114677" sldId="289"/>
            <ac:spMk id="10" creationId="{DB17E863-922E-4C26-BD64-E8FD41D28661}"/>
          </ac:spMkLst>
        </pc:spChg>
      </pc:sldChg>
      <pc:sldChg chg="addSp modSp mod setBg">
        <pc:chgData name="Sadie France" userId="S::s.france@uwtsd.ac.uk::b7d6a976-0449-421d-8e4f-ccb524b7ca6e" providerId="AD" clId="Web-{9993CA06-8698-8382-15F4-9FA714999346}" dt="2024-07-09T12:42:02.368" v="4"/>
        <pc:sldMkLst>
          <pc:docMk/>
          <pc:sldMk cId="2500604409" sldId="297"/>
        </pc:sldMkLst>
        <pc:spChg chg="mod">
          <ac:chgData name="Sadie France" userId="S::s.france@uwtsd.ac.uk::b7d6a976-0449-421d-8e4f-ccb524b7ca6e" providerId="AD" clId="Web-{9993CA06-8698-8382-15F4-9FA714999346}" dt="2024-07-09T12:42:02.368" v="4"/>
          <ac:spMkLst>
            <pc:docMk/>
            <pc:sldMk cId="2500604409" sldId="297"/>
            <ac:spMk id="2" creationId="{2F132EF8-16A0-78E0-3B3B-8E21B698061E}"/>
          </ac:spMkLst>
        </pc:spChg>
        <pc:spChg chg="mod">
          <ac:chgData name="Sadie France" userId="S::s.france@uwtsd.ac.uk::b7d6a976-0449-421d-8e4f-ccb524b7ca6e" providerId="AD" clId="Web-{9993CA06-8698-8382-15F4-9FA714999346}" dt="2024-07-09T12:42:02.368" v="4"/>
          <ac:spMkLst>
            <pc:docMk/>
            <pc:sldMk cId="2500604409" sldId="297"/>
            <ac:spMk id="3" creationId="{71C40025-A382-481D-3934-CF91934C27C5}"/>
          </ac:spMkLst>
        </pc:spChg>
        <pc:spChg chg="add">
          <ac:chgData name="Sadie France" userId="S::s.france@uwtsd.ac.uk::b7d6a976-0449-421d-8e4f-ccb524b7ca6e" providerId="AD" clId="Web-{9993CA06-8698-8382-15F4-9FA714999346}" dt="2024-07-09T12:42:02.368" v="4"/>
          <ac:spMkLst>
            <pc:docMk/>
            <pc:sldMk cId="2500604409" sldId="297"/>
            <ac:spMk id="8" creationId="{100EDD19-6802-4EC3-95CE-CFFAB042CFD6}"/>
          </ac:spMkLst>
        </pc:spChg>
        <pc:spChg chg="add">
          <ac:chgData name="Sadie France" userId="S::s.france@uwtsd.ac.uk::b7d6a976-0449-421d-8e4f-ccb524b7ca6e" providerId="AD" clId="Web-{9993CA06-8698-8382-15F4-9FA714999346}" dt="2024-07-09T12:42:02.368" v="4"/>
          <ac:spMkLst>
            <pc:docMk/>
            <pc:sldMk cId="2500604409" sldId="297"/>
            <ac:spMk id="10" creationId="{DB17E863-922E-4C26-BD64-E8FD41D28661}"/>
          </ac:spMkLst>
        </pc:spChg>
      </pc:sldChg>
      <pc:sldChg chg="del">
        <pc:chgData name="Sadie France" userId="S::s.france@uwtsd.ac.uk::b7d6a976-0449-421d-8e4f-ccb524b7ca6e" providerId="AD" clId="Web-{9993CA06-8698-8382-15F4-9FA714999346}" dt="2024-07-09T12:42:06.462" v="5"/>
        <pc:sldMkLst>
          <pc:docMk/>
          <pc:sldMk cId="2142769945" sldId="298"/>
        </pc:sldMkLst>
      </pc:sldChg>
    </pc:docChg>
  </pc:docChgLst>
  <pc:docChgLst>
    <pc:chgData name="Sadie France" userId="S::s.france@uwtsd.ac.uk::b7d6a976-0449-421d-8e4f-ccb524b7ca6e" providerId="AD" clId="Web-{18389F58-B5AB-C1B7-A6A5-D82E880BCB22}"/>
    <pc:docChg chg="addSld modSld">
      <pc:chgData name="Sadie France" userId="S::s.france@uwtsd.ac.uk::b7d6a976-0449-421d-8e4f-ccb524b7ca6e" providerId="AD" clId="Web-{18389F58-B5AB-C1B7-A6A5-D82E880BCB22}" dt="2024-07-09T13:29:40.589" v="108"/>
      <pc:docMkLst>
        <pc:docMk/>
      </pc:docMkLst>
      <pc:sldChg chg="addSp delSp modSp">
        <pc:chgData name="Sadie France" userId="S::s.france@uwtsd.ac.uk::b7d6a976-0449-421d-8e4f-ccb524b7ca6e" providerId="AD" clId="Web-{18389F58-B5AB-C1B7-A6A5-D82E880BCB22}" dt="2024-07-09T13:14:38.103" v="21"/>
        <pc:sldMkLst>
          <pc:docMk/>
          <pc:sldMk cId="3009774269" sldId="272"/>
        </pc:sldMkLst>
        <pc:spChg chg="mod">
          <ac:chgData name="Sadie France" userId="S::s.france@uwtsd.ac.uk::b7d6a976-0449-421d-8e4f-ccb524b7ca6e" providerId="AD" clId="Web-{18389F58-B5AB-C1B7-A6A5-D82E880BCB22}" dt="2024-07-09T13:14:38.103" v="21"/>
          <ac:spMkLst>
            <pc:docMk/>
            <pc:sldMk cId="3009774269" sldId="272"/>
            <ac:spMk id="2" creationId="{446539C3-4E7B-540F-34CB-41F514F5097A}"/>
          </ac:spMkLst>
        </pc:spChg>
        <pc:spChg chg="del">
          <ac:chgData name="Sadie France" userId="S::s.france@uwtsd.ac.uk::b7d6a976-0449-421d-8e4f-ccb524b7ca6e" providerId="AD" clId="Web-{18389F58-B5AB-C1B7-A6A5-D82E880BCB22}" dt="2024-07-09T13:14:38.103" v="21"/>
          <ac:spMkLst>
            <pc:docMk/>
            <pc:sldMk cId="3009774269" sldId="272"/>
            <ac:spMk id="3" creationId="{4DFD7DC4-F882-DEEE-460F-929CF6A4F9A0}"/>
          </ac:spMkLst>
        </pc:spChg>
        <pc:spChg chg="del">
          <ac:chgData name="Sadie France" userId="S::s.france@uwtsd.ac.uk::b7d6a976-0449-421d-8e4f-ccb524b7ca6e" providerId="AD" clId="Web-{18389F58-B5AB-C1B7-A6A5-D82E880BCB22}" dt="2024-07-09T13:14:38.103" v="21"/>
          <ac:spMkLst>
            <pc:docMk/>
            <pc:sldMk cId="3009774269" sldId="272"/>
            <ac:spMk id="8" creationId="{DBF61EA3-B236-439E-9C0B-340980D56BEE}"/>
          </ac:spMkLst>
        </pc:spChg>
        <pc:spChg chg="del">
          <ac:chgData name="Sadie France" userId="S::s.france@uwtsd.ac.uk::b7d6a976-0449-421d-8e4f-ccb524b7ca6e" providerId="AD" clId="Web-{18389F58-B5AB-C1B7-A6A5-D82E880BCB22}" dt="2024-07-09T13:14:38.103" v="21"/>
          <ac:spMkLst>
            <pc:docMk/>
            <pc:sldMk cId="3009774269" sldId="272"/>
            <ac:spMk id="14" creationId="{E659831F-0D9A-4C63-9EBB-8435B85A440F}"/>
          </ac:spMkLst>
        </pc:spChg>
        <pc:spChg chg="add">
          <ac:chgData name="Sadie France" userId="S::s.france@uwtsd.ac.uk::b7d6a976-0449-421d-8e4f-ccb524b7ca6e" providerId="AD" clId="Web-{18389F58-B5AB-C1B7-A6A5-D82E880BCB22}" dt="2024-07-09T13:14:38.103" v="21"/>
          <ac:spMkLst>
            <pc:docMk/>
            <pc:sldMk cId="3009774269" sldId="272"/>
            <ac:spMk id="21" creationId="{B50AB553-2A96-4A92-96F2-93548E096954}"/>
          </ac:spMkLst>
        </pc:spChg>
        <pc:grpChg chg="del">
          <ac:chgData name="Sadie France" userId="S::s.france@uwtsd.ac.uk::b7d6a976-0449-421d-8e4f-ccb524b7ca6e" providerId="AD" clId="Web-{18389F58-B5AB-C1B7-A6A5-D82E880BCB22}" dt="2024-07-09T13:14:38.103" v="21"/>
          <ac:grpSpMkLst>
            <pc:docMk/>
            <pc:sldMk cId="3009774269" sldId="272"/>
            <ac:grpSpMk id="10" creationId="{28FAF094-D087-493F-8DF9-A486C2D6BBAA}"/>
          </ac:grpSpMkLst>
        </pc:grpChg>
        <pc:graphicFrameChg chg="add">
          <ac:chgData name="Sadie France" userId="S::s.france@uwtsd.ac.uk::b7d6a976-0449-421d-8e4f-ccb524b7ca6e" providerId="AD" clId="Web-{18389F58-B5AB-C1B7-A6A5-D82E880BCB22}" dt="2024-07-09T13:14:38.103" v="21"/>
          <ac:graphicFrameMkLst>
            <pc:docMk/>
            <pc:sldMk cId="3009774269" sldId="272"/>
            <ac:graphicFrameMk id="16" creationId="{D8AF6FFD-D3EE-E284-A646-8AB96AC8BAA5}"/>
          </ac:graphicFrameMkLst>
        </pc:graphicFrameChg>
        <pc:picChg chg="add">
          <ac:chgData name="Sadie France" userId="S::s.france@uwtsd.ac.uk::b7d6a976-0449-421d-8e4f-ccb524b7ca6e" providerId="AD" clId="Web-{18389F58-B5AB-C1B7-A6A5-D82E880BCB22}" dt="2024-07-09T13:14:38.103" v="21"/>
          <ac:picMkLst>
            <pc:docMk/>
            <pc:sldMk cId="3009774269" sldId="272"/>
            <ac:picMk id="17" creationId="{C549B7E4-1C76-4653-8C83-F93878BD2650}"/>
          </ac:picMkLst>
        </pc:picChg>
      </pc:sldChg>
      <pc:sldChg chg="addSp delSp modSp">
        <pc:chgData name="Sadie France" userId="S::s.france@uwtsd.ac.uk::b7d6a976-0449-421d-8e4f-ccb524b7ca6e" providerId="AD" clId="Web-{18389F58-B5AB-C1B7-A6A5-D82E880BCB22}" dt="2024-07-09T13:14:50.322" v="24" actId="20577"/>
        <pc:sldMkLst>
          <pc:docMk/>
          <pc:sldMk cId="3659876030" sldId="273"/>
        </pc:sldMkLst>
        <pc:spChg chg="mod">
          <ac:chgData name="Sadie France" userId="S::s.france@uwtsd.ac.uk::b7d6a976-0449-421d-8e4f-ccb524b7ca6e" providerId="AD" clId="Web-{18389F58-B5AB-C1B7-A6A5-D82E880BCB22}" dt="2024-07-09T13:14:34.072" v="20"/>
          <ac:spMkLst>
            <pc:docMk/>
            <pc:sldMk cId="3659876030" sldId="273"/>
            <ac:spMk id="2" creationId="{9180FD5E-A849-98F5-A862-A6C2B0F93E10}"/>
          </ac:spMkLst>
        </pc:spChg>
        <pc:spChg chg="mod">
          <ac:chgData name="Sadie France" userId="S::s.france@uwtsd.ac.uk::b7d6a976-0449-421d-8e4f-ccb524b7ca6e" providerId="AD" clId="Web-{18389F58-B5AB-C1B7-A6A5-D82E880BCB22}" dt="2024-07-09T13:14:50.322" v="24" actId="20577"/>
          <ac:spMkLst>
            <pc:docMk/>
            <pc:sldMk cId="3659876030" sldId="273"/>
            <ac:spMk id="3" creationId="{765BC2B5-8EEC-9019-8A5E-E2A36C6193A8}"/>
          </ac:spMkLst>
        </pc:spChg>
        <pc:spChg chg="del">
          <ac:chgData name="Sadie France" userId="S::s.france@uwtsd.ac.uk::b7d6a976-0449-421d-8e4f-ccb524b7ca6e" providerId="AD" clId="Web-{18389F58-B5AB-C1B7-A6A5-D82E880BCB22}" dt="2024-07-09T13:14:34.072" v="20"/>
          <ac:spMkLst>
            <pc:docMk/>
            <pc:sldMk cId="3659876030" sldId="273"/>
            <ac:spMk id="9" creationId="{058A14AF-9FB5-4CC7-BA35-E8E85D3EDF0E}"/>
          </ac:spMkLst>
        </pc:spChg>
        <pc:spChg chg="del">
          <ac:chgData name="Sadie France" userId="S::s.france@uwtsd.ac.uk::b7d6a976-0449-421d-8e4f-ccb524b7ca6e" providerId="AD" clId="Web-{18389F58-B5AB-C1B7-A6A5-D82E880BCB22}" dt="2024-07-09T13:14:34.072" v="20"/>
          <ac:spMkLst>
            <pc:docMk/>
            <pc:sldMk cId="3659876030" sldId="273"/>
            <ac:spMk id="11" creationId="{3A9A4357-BD1D-4622-A4FE-766E6AB8DE84}"/>
          </ac:spMkLst>
        </pc:spChg>
        <pc:spChg chg="del">
          <ac:chgData name="Sadie France" userId="S::s.france@uwtsd.ac.uk::b7d6a976-0449-421d-8e4f-ccb524b7ca6e" providerId="AD" clId="Web-{18389F58-B5AB-C1B7-A6A5-D82E880BCB22}" dt="2024-07-09T13:14:34.072" v="20"/>
          <ac:spMkLst>
            <pc:docMk/>
            <pc:sldMk cId="3659876030" sldId="273"/>
            <ac:spMk id="13" creationId="{E659831F-0D9A-4C63-9EBB-8435B85A440F}"/>
          </ac:spMkLst>
        </pc:spChg>
        <pc:spChg chg="del">
          <ac:chgData name="Sadie France" userId="S::s.france@uwtsd.ac.uk::b7d6a976-0449-421d-8e4f-ccb524b7ca6e" providerId="AD" clId="Web-{18389F58-B5AB-C1B7-A6A5-D82E880BCB22}" dt="2024-07-09T13:14:34.072" v="20"/>
          <ac:spMkLst>
            <pc:docMk/>
            <pc:sldMk cId="3659876030" sldId="273"/>
            <ac:spMk id="15" creationId="{E6995CE5-F890-4ABA-82A2-26507CE8D2A3}"/>
          </ac:spMkLst>
        </pc:spChg>
        <pc:spChg chg="add">
          <ac:chgData name="Sadie France" userId="S::s.france@uwtsd.ac.uk::b7d6a976-0449-421d-8e4f-ccb524b7ca6e" providerId="AD" clId="Web-{18389F58-B5AB-C1B7-A6A5-D82E880BCB22}" dt="2024-07-09T13:14:34.072" v="20"/>
          <ac:spMkLst>
            <pc:docMk/>
            <pc:sldMk cId="3659876030" sldId="273"/>
            <ac:spMk id="20" creationId="{2B97F24A-32CE-4C1C-A50D-3016B394DCFB}"/>
          </ac:spMkLst>
        </pc:spChg>
        <pc:spChg chg="add">
          <ac:chgData name="Sadie France" userId="S::s.france@uwtsd.ac.uk::b7d6a976-0449-421d-8e4f-ccb524b7ca6e" providerId="AD" clId="Web-{18389F58-B5AB-C1B7-A6A5-D82E880BCB22}" dt="2024-07-09T13:14:34.072" v="20"/>
          <ac:spMkLst>
            <pc:docMk/>
            <pc:sldMk cId="3659876030" sldId="273"/>
            <ac:spMk id="22" creationId="{CD8B4F24-440B-49E9-B85D-733523DC064B}"/>
          </ac:spMkLst>
        </pc:spChg>
        <pc:picChg chg="mod">
          <ac:chgData name="Sadie France" userId="S::s.france@uwtsd.ac.uk::b7d6a976-0449-421d-8e4f-ccb524b7ca6e" providerId="AD" clId="Web-{18389F58-B5AB-C1B7-A6A5-D82E880BCB22}" dt="2024-07-09T13:14:34.072" v="20"/>
          <ac:picMkLst>
            <pc:docMk/>
            <pc:sldMk cId="3659876030" sldId="273"/>
            <ac:picMk id="4" creationId="{88CD0D24-E4FC-2079-8564-E44E110D8CB5}"/>
          </ac:picMkLst>
        </pc:picChg>
      </pc:sldChg>
      <pc:sldChg chg="addSp delSp modSp">
        <pc:chgData name="Sadie France" userId="S::s.france@uwtsd.ac.uk::b7d6a976-0449-421d-8e4f-ccb524b7ca6e" providerId="AD" clId="Web-{18389F58-B5AB-C1B7-A6A5-D82E880BCB22}" dt="2024-07-09T13:15:28.683" v="31" actId="20577"/>
        <pc:sldMkLst>
          <pc:docMk/>
          <pc:sldMk cId="698881907" sldId="274"/>
        </pc:sldMkLst>
        <pc:spChg chg="mod">
          <ac:chgData name="Sadie France" userId="S::s.france@uwtsd.ac.uk::b7d6a976-0449-421d-8e4f-ccb524b7ca6e" providerId="AD" clId="Web-{18389F58-B5AB-C1B7-A6A5-D82E880BCB22}" dt="2024-07-09T13:15:20.855" v="28"/>
          <ac:spMkLst>
            <pc:docMk/>
            <pc:sldMk cId="698881907" sldId="274"/>
            <ac:spMk id="2" creationId="{818CD089-6A65-3463-02EF-2BB22B923F84}"/>
          </ac:spMkLst>
        </pc:spChg>
        <pc:spChg chg="mod">
          <ac:chgData name="Sadie France" userId="S::s.france@uwtsd.ac.uk::b7d6a976-0449-421d-8e4f-ccb524b7ca6e" providerId="AD" clId="Web-{18389F58-B5AB-C1B7-A6A5-D82E880BCB22}" dt="2024-07-09T13:15:28.683" v="31" actId="20577"/>
          <ac:spMkLst>
            <pc:docMk/>
            <pc:sldMk cId="698881907" sldId="274"/>
            <ac:spMk id="3" creationId="{9EF12E4C-75C4-E9DD-3A64-AF108F7B4EFB}"/>
          </ac:spMkLst>
        </pc:spChg>
        <pc:spChg chg="add del">
          <ac:chgData name="Sadie France" userId="S::s.france@uwtsd.ac.uk::b7d6a976-0449-421d-8e4f-ccb524b7ca6e" providerId="AD" clId="Web-{18389F58-B5AB-C1B7-A6A5-D82E880BCB22}" dt="2024-07-09T13:15:20.855" v="28"/>
          <ac:spMkLst>
            <pc:docMk/>
            <pc:sldMk cId="698881907" sldId="274"/>
            <ac:spMk id="8" creationId="{100EDD19-6802-4EC3-95CE-CFFAB042CFD6}"/>
          </ac:spMkLst>
        </pc:spChg>
        <pc:spChg chg="add del">
          <ac:chgData name="Sadie France" userId="S::s.france@uwtsd.ac.uk::b7d6a976-0449-421d-8e4f-ccb524b7ca6e" providerId="AD" clId="Web-{18389F58-B5AB-C1B7-A6A5-D82E880BCB22}" dt="2024-07-09T13:15:20.855" v="28"/>
          <ac:spMkLst>
            <pc:docMk/>
            <pc:sldMk cId="698881907" sldId="274"/>
            <ac:spMk id="10" creationId="{DB17E863-922E-4C26-BD64-E8FD41D28661}"/>
          </ac:spMkLst>
        </pc:spChg>
        <pc:spChg chg="add">
          <ac:chgData name="Sadie France" userId="S::s.france@uwtsd.ac.uk::b7d6a976-0449-421d-8e4f-ccb524b7ca6e" providerId="AD" clId="Web-{18389F58-B5AB-C1B7-A6A5-D82E880BCB22}" dt="2024-07-09T13:15:20.855" v="28"/>
          <ac:spMkLst>
            <pc:docMk/>
            <pc:sldMk cId="698881907" sldId="274"/>
            <ac:spMk id="17" creationId="{B2DD41CD-8F47-4F56-AD12-4E2FF7696987}"/>
          </ac:spMkLst>
        </pc:spChg>
        <pc:spChg chg="add">
          <ac:chgData name="Sadie France" userId="S::s.france@uwtsd.ac.uk::b7d6a976-0449-421d-8e4f-ccb524b7ca6e" providerId="AD" clId="Web-{18389F58-B5AB-C1B7-A6A5-D82E880BCB22}" dt="2024-07-09T13:15:20.855" v="28"/>
          <ac:spMkLst>
            <pc:docMk/>
            <pc:sldMk cId="698881907" sldId="274"/>
            <ac:spMk id="19" creationId="{45D37F4E-DDB4-456B-97E0-9937730A039F}"/>
          </ac:spMkLst>
        </pc:spChg>
        <pc:grpChg chg="add del">
          <ac:chgData name="Sadie France" userId="S::s.france@uwtsd.ac.uk::b7d6a976-0449-421d-8e4f-ccb524b7ca6e" providerId="AD" clId="Web-{18389F58-B5AB-C1B7-A6A5-D82E880BCB22}" dt="2024-07-09T13:15:20.839" v="27"/>
          <ac:grpSpMkLst>
            <pc:docMk/>
            <pc:sldMk cId="698881907" sldId="274"/>
            <ac:grpSpMk id="15" creationId="{6258F736-B256-8039-9DC6-F4E49A5C5AD5}"/>
          </ac:grpSpMkLst>
        </pc:grpChg>
        <pc:picChg chg="add mod">
          <ac:chgData name="Sadie France" userId="S::s.france@uwtsd.ac.uk::b7d6a976-0449-421d-8e4f-ccb524b7ca6e" providerId="AD" clId="Web-{18389F58-B5AB-C1B7-A6A5-D82E880BCB22}" dt="2024-07-09T13:15:20.855" v="28"/>
          <ac:picMkLst>
            <pc:docMk/>
            <pc:sldMk cId="698881907" sldId="274"/>
            <ac:picMk id="4" creationId="{2419EB32-0CEE-622B-8CDF-7F9FAA0F8E57}"/>
          </ac:picMkLst>
        </pc:picChg>
      </pc:sldChg>
      <pc:sldChg chg="addSp delSp modSp mod setBg">
        <pc:chgData name="Sadie France" userId="S::s.france@uwtsd.ac.uk::b7d6a976-0449-421d-8e4f-ccb524b7ca6e" providerId="AD" clId="Web-{18389F58-B5AB-C1B7-A6A5-D82E880BCB22}" dt="2024-07-09T13:14:14.087" v="18"/>
        <pc:sldMkLst>
          <pc:docMk/>
          <pc:sldMk cId="4225767971" sldId="278"/>
        </pc:sldMkLst>
        <pc:spChg chg="mod">
          <ac:chgData name="Sadie France" userId="S::s.france@uwtsd.ac.uk::b7d6a976-0449-421d-8e4f-ccb524b7ca6e" providerId="AD" clId="Web-{18389F58-B5AB-C1B7-A6A5-D82E880BCB22}" dt="2024-07-09T13:14:14.087" v="18"/>
          <ac:spMkLst>
            <pc:docMk/>
            <pc:sldMk cId="4225767971" sldId="278"/>
            <ac:spMk id="2" creationId="{D9391A70-7DAB-C34E-5F13-98C43910A772}"/>
          </ac:spMkLst>
        </pc:spChg>
        <pc:spChg chg="del">
          <ac:chgData name="Sadie France" userId="S::s.france@uwtsd.ac.uk::b7d6a976-0449-421d-8e4f-ccb524b7ca6e" providerId="AD" clId="Web-{18389F58-B5AB-C1B7-A6A5-D82E880BCB22}" dt="2024-07-09T13:14:11.399" v="17"/>
          <ac:spMkLst>
            <pc:docMk/>
            <pc:sldMk cId="4225767971" sldId="278"/>
            <ac:spMk id="3" creationId="{E09A155B-D7BF-21D4-D305-1B7A4C0F40ED}"/>
          </ac:spMkLst>
        </pc:spChg>
        <pc:spChg chg="add">
          <ac:chgData name="Sadie France" userId="S::s.france@uwtsd.ac.uk::b7d6a976-0449-421d-8e4f-ccb524b7ca6e" providerId="AD" clId="Web-{18389F58-B5AB-C1B7-A6A5-D82E880BCB22}" dt="2024-07-09T13:14:14.087" v="18"/>
          <ac:spMkLst>
            <pc:docMk/>
            <pc:sldMk cId="4225767971" sldId="278"/>
            <ac:spMk id="8" creationId="{AF7CF6EF-E32A-4D09-013A-89F72B48DF82}"/>
          </ac:spMkLst>
        </pc:spChg>
        <pc:spChg chg="add">
          <ac:chgData name="Sadie France" userId="S::s.france@uwtsd.ac.uk::b7d6a976-0449-421d-8e4f-ccb524b7ca6e" providerId="AD" clId="Web-{18389F58-B5AB-C1B7-A6A5-D82E880BCB22}" dt="2024-07-09T13:14:14.087" v="18"/>
          <ac:spMkLst>
            <pc:docMk/>
            <pc:sldMk cId="4225767971" sldId="278"/>
            <ac:spMk id="11" creationId="{2B97F24A-32CE-4C1C-A50D-3016B394DCFB}"/>
          </ac:spMkLst>
        </pc:spChg>
        <pc:spChg chg="add">
          <ac:chgData name="Sadie France" userId="S::s.france@uwtsd.ac.uk::b7d6a976-0449-421d-8e4f-ccb524b7ca6e" providerId="AD" clId="Web-{18389F58-B5AB-C1B7-A6A5-D82E880BCB22}" dt="2024-07-09T13:14:14.087" v="18"/>
          <ac:spMkLst>
            <pc:docMk/>
            <pc:sldMk cId="4225767971" sldId="278"/>
            <ac:spMk id="13" creationId="{CD8B4F24-440B-49E9-B85D-733523DC064B}"/>
          </ac:spMkLst>
        </pc:spChg>
        <pc:picChg chg="add mod ord">
          <ac:chgData name="Sadie France" userId="S::s.france@uwtsd.ac.uk::b7d6a976-0449-421d-8e4f-ccb524b7ca6e" providerId="AD" clId="Web-{18389F58-B5AB-C1B7-A6A5-D82E880BCB22}" dt="2024-07-09T13:14:14.087" v="18"/>
          <ac:picMkLst>
            <pc:docMk/>
            <pc:sldMk cId="4225767971" sldId="278"/>
            <ac:picMk id="4" creationId="{073B5B03-162E-947E-B992-C2A9E56BF2F9}"/>
          </ac:picMkLst>
        </pc:picChg>
      </pc:sldChg>
      <pc:sldChg chg="modSp">
        <pc:chgData name="Sadie France" userId="S::s.france@uwtsd.ac.uk::b7d6a976-0449-421d-8e4f-ccb524b7ca6e" providerId="AD" clId="Web-{18389F58-B5AB-C1B7-A6A5-D82E880BCB22}" dt="2024-07-09T13:19:18.316" v="41" actId="20577"/>
        <pc:sldMkLst>
          <pc:docMk/>
          <pc:sldMk cId="1373114677" sldId="289"/>
        </pc:sldMkLst>
        <pc:spChg chg="mod">
          <ac:chgData name="Sadie France" userId="S::s.france@uwtsd.ac.uk::b7d6a976-0449-421d-8e4f-ccb524b7ca6e" providerId="AD" clId="Web-{18389F58-B5AB-C1B7-A6A5-D82E880BCB22}" dt="2024-07-09T13:19:18.316" v="41" actId="20577"/>
          <ac:spMkLst>
            <pc:docMk/>
            <pc:sldMk cId="1373114677" sldId="289"/>
            <ac:spMk id="2" creationId="{3AC497AE-3CE0-0D16-E909-9545098C7637}"/>
          </ac:spMkLst>
        </pc:spChg>
      </pc:sldChg>
      <pc:sldChg chg="addSp delSp modSp">
        <pc:chgData name="Sadie France" userId="S::s.france@uwtsd.ac.uk::b7d6a976-0449-421d-8e4f-ccb524b7ca6e" providerId="AD" clId="Web-{18389F58-B5AB-C1B7-A6A5-D82E880BCB22}" dt="2024-07-09T13:16:46.951" v="33"/>
        <pc:sldMkLst>
          <pc:docMk/>
          <pc:sldMk cId="3431992555" sldId="292"/>
        </pc:sldMkLst>
        <pc:spChg chg="mod">
          <ac:chgData name="Sadie France" userId="S::s.france@uwtsd.ac.uk::b7d6a976-0449-421d-8e4f-ccb524b7ca6e" providerId="AD" clId="Web-{18389F58-B5AB-C1B7-A6A5-D82E880BCB22}" dt="2024-07-09T13:16:46.951" v="33"/>
          <ac:spMkLst>
            <pc:docMk/>
            <pc:sldMk cId="3431992555" sldId="292"/>
            <ac:spMk id="2" creationId="{2952D3BF-1AF7-D0CF-AD63-9195D829424E}"/>
          </ac:spMkLst>
        </pc:spChg>
        <pc:spChg chg="mod">
          <ac:chgData name="Sadie France" userId="S::s.france@uwtsd.ac.uk::b7d6a976-0449-421d-8e4f-ccb524b7ca6e" providerId="AD" clId="Web-{18389F58-B5AB-C1B7-A6A5-D82E880BCB22}" dt="2024-07-09T13:16:46.951" v="33"/>
          <ac:spMkLst>
            <pc:docMk/>
            <pc:sldMk cId="3431992555" sldId="292"/>
            <ac:spMk id="3" creationId="{0D4989A4-A35A-77B4-7193-61FA32560BB4}"/>
          </ac:spMkLst>
        </pc:spChg>
        <pc:spChg chg="del">
          <ac:chgData name="Sadie France" userId="S::s.france@uwtsd.ac.uk::b7d6a976-0449-421d-8e4f-ccb524b7ca6e" providerId="AD" clId="Web-{18389F58-B5AB-C1B7-A6A5-D82E880BCB22}" dt="2024-07-09T13:16:46.951" v="33"/>
          <ac:spMkLst>
            <pc:docMk/>
            <pc:sldMk cId="3431992555" sldId="292"/>
            <ac:spMk id="8" creationId="{100EDD19-6802-4EC3-95CE-CFFAB042CFD6}"/>
          </ac:spMkLst>
        </pc:spChg>
        <pc:spChg chg="del">
          <ac:chgData name="Sadie France" userId="S::s.france@uwtsd.ac.uk::b7d6a976-0449-421d-8e4f-ccb524b7ca6e" providerId="AD" clId="Web-{18389F58-B5AB-C1B7-A6A5-D82E880BCB22}" dt="2024-07-09T13:16:46.951" v="33"/>
          <ac:spMkLst>
            <pc:docMk/>
            <pc:sldMk cId="3431992555" sldId="292"/>
            <ac:spMk id="10" creationId="{DB17E863-922E-4C26-BD64-E8FD41D28661}"/>
          </ac:spMkLst>
        </pc:spChg>
        <pc:spChg chg="add">
          <ac:chgData name="Sadie France" userId="S::s.france@uwtsd.ac.uk::b7d6a976-0449-421d-8e4f-ccb524b7ca6e" providerId="AD" clId="Web-{18389F58-B5AB-C1B7-A6A5-D82E880BCB22}" dt="2024-07-09T13:16:46.951" v="33"/>
          <ac:spMkLst>
            <pc:docMk/>
            <pc:sldMk cId="3431992555" sldId="292"/>
            <ac:spMk id="15" creationId="{45D37F4E-DDB4-456B-97E0-9937730A039F}"/>
          </ac:spMkLst>
        </pc:spChg>
        <pc:spChg chg="add">
          <ac:chgData name="Sadie France" userId="S::s.france@uwtsd.ac.uk::b7d6a976-0449-421d-8e4f-ccb524b7ca6e" providerId="AD" clId="Web-{18389F58-B5AB-C1B7-A6A5-D82E880BCB22}" dt="2024-07-09T13:16:46.951" v="33"/>
          <ac:spMkLst>
            <pc:docMk/>
            <pc:sldMk cId="3431992555" sldId="292"/>
            <ac:spMk id="17" creationId="{B2DD41CD-8F47-4F56-AD12-4E2FF7696987}"/>
          </ac:spMkLst>
        </pc:spChg>
        <pc:picChg chg="add mod">
          <ac:chgData name="Sadie France" userId="S::s.france@uwtsd.ac.uk::b7d6a976-0449-421d-8e4f-ccb524b7ca6e" providerId="AD" clId="Web-{18389F58-B5AB-C1B7-A6A5-D82E880BCB22}" dt="2024-07-09T13:16:46.951" v="33"/>
          <ac:picMkLst>
            <pc:docMk/>
            <pc:sldMk cId="3431992555" sldId="292"/>
            <ac:picMk id="4" creationId="{46E6B239-88FF-35DB-B9A8-7AFA776C9541}"/>
          </ac:picMkLst>
        </pc:picChg>
      </pc:sldChg>
      <pc:sldChg chg="addSp delSp modSp">
        <pc:chgData name="Sadie France" userId="S::s.france@uwtsd.ac.uk::b7d6a976-0449-421d-8e4f-ccb524b7ca6e" providerId="AD" clId="Web-{18389F58-B5AB-C1B7-A6A5-D82E880BCB22}" dt="2024-07-09T13:14:20.649" v="19"/>
        <pc:sldMkLst>
          <pc:docMk/>
          <pc:sldMk cId="2399515461" sldId="293"/>
        </pc:sldMkLst>
        <pc:spChg chg="mod">
          <ac:chgData name="Sadie France" userId="S::s.france@uwtsd.ac.uk::b7d6a976-0449-421d-8e4f-ccb524b7ca6e" providerId="AD" clId="Web-{18389F58-B5AB-C1B7-A6A5-D82E880BCB22}" dt="2024-07-09T13:14:20.649" v="19"/>
          <ac:spMkLst>
            <pc:docMk/>
            <pc:sldMk cId="2399515461" sldId="293"/>
            <ac:spMk id="2" creationId="{8FE896C7-49EB-7D1E-D8B8-AFD1F081CD2B}"/>
          </ac:spMkLst>
        </pc:spChg>
        <pc:spChg chg="mod">
          <ac:chgData name="Sadie France" userId="S::s.france@uwtsd.ac.uk::b7d6a976-0449-421d-8e4f-ccb524b7ca6e" providerId="AD" clId="Web-{18389F58-B5AB-C1B7-A6A5-D82E880BCB22}" dt="2024-07-09T13:14:20.649" v="19"/>
          <ac:spMkLst>
            <pc:docMk/>
            <pc:sldMk cId="2399515461" sldId="293"/>
            <ac:spMk id="3" creationId="{5283EDBC-AD6A-D85F-862E-2EE9005FBC5D}"/>
          </ac:spMkLst>
        </pc:spChg>
        <pc:spChg chg="del">
          <ac:chgData name="Sadie France" userId="S::s.france@uwtsd.ac.uk::b7d6a976-0449-421d-8e4f-ccb524b7ca6e" providerId="AD" clId="Web-{18389F58-B5AB-C1B7-A6A5-D82E880BCB22}" dt="2024-07-09T13:14:20.649" v="19"/>
          <ac:spMkLst>
            <pc:docMk/>
            <pc:sldMk cId="2399515461" sldId="293"/>
            <ac:spMk id="8" creationId="{100EDD19-6802-4EC3-95CE-CFFAB042CFD6}"/>
          </ac:spMkLst>
        </pc:spChg>
        <pc:spChg chg="del">
          <ac:chgData name="Sadie France" userId="S::s.france@uwtsd.ac.uk::b7d6a976-0449-421d-8e4f-ccb524b7ca6e" providerId="AD" clId="Web-{18389F58-B5AB-C1B7-A6A5-D82E880BCB22}" dt="2024-07-09T13:14:20.649" v="19"/>
          <ac:spMkLst>
            <pc:docMk/>
            <pc:sldMk cId="2399515461" sldId="293"/>
            <ac:spMk id="10" creationId="{DB17E863-922E-4C26-BD64-E8FD41D28661}"/>
          </ac:spMkLst>
        </pc:spChg>
        <pc:spChg chg="add">
          <ac:chgData name="Sadie France" userId="S::s.france@uwtsd.ac.uk::b7d6a976-0449-421d-8e4f-ccb524b7ca6e" providerId="AD" clId="Web-{18389F58-B5AB-C1B7-A6A5-D82E880BCB22}" dt="2024-07-09T13:14:20.649" v="19"/>
          <ac:spMkLst>
            <pc:docMk/>
            <pc:sldMk cId="2399515461" sldId="293"/>
            <ac:spMk id="16" creationId="{F13C74B1-5B17-4795-BED0-7140497B445A}"/>
          </ac:spMkLst>
        </pc:spChg>
        <pc:spChg chg="add">
          <ac:chgData name="Sadie France" userId="S::s.france@uwtsd.ac.uk::b7d6a976-0449-421d-8e4f-ccb524b7ca6e" providerId="AD" clId="Web-{18389F58-B5AB-C1B7-A6A5-D82E880BCB22}" dt="2024-07-09T13:14:20.649" v="19"/>
          <ac:spMkLst>
            <pc:docMk/>
            <pc:sldMk cId="2399515461" sldId="293"/>
            <ac:spMk id="18" creationId="{D4974D33-8DC5-464E-8C6D-BE58F0669C17}"/>
          </ac:spMkLst>
        </pc:spChg>
        <pc:picChg chg="add">
          <ac:chgData name="Sadie France" userId="S::s.france@uwtsd.ac.uk::b7d6a976-0449-421d-8e4f-ccb524b7ca6e" providerId="AD" clId="Web-{18389F58-B5AB-C1B7-A6A5-D82E880BCB22}" dt="2024-07-09T13:14:20.649" v="19"/>
          <ac:picMkLst>
            <pc:docMk/>
            <pc:sldMk cId="2399515461" sldId="293"/>
            <ac:picMk id="12" creationId="{8C2EB0D6-24F7-5961-CEFB-C9F94A4D97E6}"/>
          </ac:picMkLst>
        </pc:picChg>
      </pc:sldChg>
      <pc:sldChg chg="addSp delSp modSp">
        <pc:chgData name="Sadie France" userId="S::s.france@uwtsd.ac.uk::b7d6a976-0449-421d-8e4f-ccb524b7ca6e" providerId="AD" clId="Web-{18389F58-B5AB-C1B7-A6A5-D82E880BCB22}" dt="2024-07-09T13:17:52.641" v="37"/>
        <pc:sldMkLst>
          <pc:docMk/>
          <pc:sldMk cId="1047496273" sldId="295"/>
        </pc:sldMkLst>
        <pc:spChg chg="mod">
          <ac:chgData name="Sadie France" userId="S::s.france@uwtsd.ac.uk::b7d6a976-0449-421d-8e4f-ccb524b7ca6e" providerId="AD" clId="Web-{18389F58-B5AB-C1B7-A6A5-D82E880BCB22}" dt="2024-07-09T13:17:52.641" v="37"/>
          <ac:spMkLst>
            <pc:docMk/>
            <pc:sldMk cId="1047496273" sldId="295"/>
            <ac:spMk id="2" creationId="{21A88871-3748-77C8-0B99-84F1849DCFC2}"/>
          </ac:spMkLst>
        </pc:spChg>
        <pc:spChg chg="mod">
          <ac:chgData name="Sadie France" userId="S::s.france@uwtsd.ac.uk::b7d6a976-0449-421d-8e4f-ccb524b7ca6e" providerId="AD" clId="Web-{18389F58-B5AB-C1B7-A6A5-D82E880BCB22}" dt="2024-07-09T13:17:52.641" v="37"/>
          <ac:spMkLst>
            <pc:docMk/>
            <pc:sldMk cId="1047496273" sldId="295"/>
            <ac:spMk id="3" creationId="{07522B30-D590-4E97-E1A8-1FD5316A9620}"/>
          </ac:spMkLst>
        </pc:spChg>
        <pc:spChg chg="add del">
          <ac:chgData name="Sadie France" userId="S::s.france@uwtsd.ac.uk::b7d6a976-0449-421d-8e4f-ccb524b7ca6e" providerId="AD" clId="Web-{18389F58-B5AB-C1B7-A6A5-D82E880BCB22}" dt="2024-07-09T13:17:52.641" v="37"/>
          <ac:spMkLst>
            <pc:docMk/>
            <pc:sldMk cId="1047496273" sldId="295"/>
            <ac:spMk id="8" creationId="{100EDD19-6802-4EC3-95CE-CFFAB042CFD6}"/>
          </ac:spMkLst>
        </pc:spChg>
        <pc:spChg chg="add del">
          <ac:chgData name="Sadie France" userId="S::s.france@uwtsd.ac.uk::b7d6a976-0449-421d-8e4f-ccb524b7ca6e" providerId="AD" clId="Web-{18389F58-B5AB-C1B7-A6A5-D82E880BCB22}" dt="2024-07-09T13:17:52.641" v="37"/>
          <ac:spMkLst>
            <pc:docMk/>
            <pc:sldMk cId="1047496273" sldId="295"/>
            <ac:spMk id="10" creationId="{DB17E863-922E-4C26-BD64-E8FD41D28661}"/>
          </ac:spMkLst>
        </pc:spChg>
        <pc:spChg chg="add del">
          <ac:chgData name="Sadie France" userId="S::s.france@uwtsd.ac.uk::b7d6a976-0449-421d-8e4f-ccb524b7ca6e" providerId="AD" clId="Web-{18389F58-B5AB-C1B7-A6A5-D82E880BCB22}" dt="2024-07-09T13:17:52.579" v="36"/>
          <ac:spMkLst>
            <pc:docMk/>
            <pc:sldMk cId="1047496273" sldId="295"/>
            <ac:spMk id="15" creationId="{45D37F4E-DDB4-456B-97E0-9937730A039F}"/>
          </ac:spMkLst>
        </pc:spChg>
        <pc:spChg chg="add del">
          <ac:chgData name="Sadie France" userId="S::s.france@uwtsd.ac.uk::b7d6a976-0449-421d-8e4f-ccb524b7ca6e" providerId="AD" clId="Web-{18389F58-B5AB-C1B7-A6A5-D82E880BCB22}" dt="2024-07-09T13:17:52.579" v="36"/>
          <ac:spMkLst>
            <pc:docMk/>
            <pc:sldMk cId="1047496273" sldId="295"/>
            <ac:spMk id="17" creationId="{B2DD41CD-8F47-4F56-AD12-4E2FF7696987}"/>
          </ac:spMkLst>
        </pc:spChg>
        <pc:spChg chg="add">
          <ac:chgData name="Sadie France" userId="S::s.france@uwtsd.ac.uk::b7d6a976-0449-421d-8e4f-ccb524b7ca6e" providerId="AD" clId="Web-{18389F58-B5AB-C1B7-A6A5-D82E880BCB22}" dt="2024-07-09T13:17:52.641" v="37"/>
          <ac:spMkLst>
            <pc:docMk/>
            <pc:sldMk cId="1047496273" sldId="295"/>
            <ac:spMk id="19" creationId="{9A0D773F-7A7D-4DBB-9DEA-86BB8B8F4BC8}"/>
          </ac:spMkLst>
        </pc:spChg>
        <pc:spChg chg="add">
          <ac:chgData name="Sadie France" userId="S::s.france@uwtsd.ac.uk::b7d6a976-0449-421d-8e4f-ccb524b7ca6e" providerId="AD" clId="Web-{18389F58-B5AB-C1B7-A6A5-D82E880BCB22}" dt="2024-07-09T13:17:52.641" v="37"/>
          <ac:spMkLst>
            <pc:docMk/>
            <pc:sldMk cId="1047496273" sldId="295"/>
            <ac:spMk id="20" creationId="{7FF47CB7-972F-479F-A36D-9E72D26EC8DA}"/>
          </ac:spMkLst>
        </pc:spChg>
        <pc:spChg chg="add">
          <ac:chgData name="Sadie France" userId="S::s.france@uwtsd.ac.uk::b7d6a976-0449-421d-8e4f-ccb524b7ca6e" providerId="AD" clId="Web-{18389F58-B5AB-C1B7-A6A5-D82E880BCB22}" dt="2024-07-09T13:17:52.641" v="37"/>
          <ac:spMkLst>
            <pc:docMk/>
            <pc:sldMk cId="1047496273" sldId="295"/>
            <ac:spMk id="21" creationId="{0D153B68-5844-490D-8E67-F616D6D721CA}"/>
          </ac:spMkLst>
        </pc:spChg>
        <pc:picChg chg="add mod">
          <ac:chgData name="Sadie France" userId="S::s.france@uwtsd.ac.uk::b7d6a976-0449-421d-8e4f-ccb524b7ca6e" providerId="AD" clId="Web-{18389F58-B5AB-C1B7-A6A5-D82E880BCB22}" dt="2024-07-09T13:17:52.641" v="37"/>
          <ac:picMkLst>
            <pc:docMk/>
            <pc:sldMk cId="1047496273" sldId="295"/>
            <ac:picMk id="4" creationId="{2579418D-9B1B-CA50-8099-2539B35CE40E}"/>
          </ac:picMkLst>
        </pc:picChg>
      </pc:sldChg>
      <pc:sldChg chg="addSp delSp modSp">
        <pc:chgData name="Sadie France" userId="S::s.france@uwtsd.ac.uk::b7d6a976-0449-421d-8e4f-ccb524b7ca6e" providerId="AD" clId="Web-{18389F58-B5AB-C1B7-A6A5-D82E880BCB22}" dt="2024-07-09T13:18:18.298" v="39"/>
        <pc:sldMkLst>
          <pc:docMk/>
          <pc:sldMk cId="89399619" sldId="296"/>
        </pc:sldMkLst>
        <pc:spChg chg="mod">
          <ac:chgData name="Sadie France" userId="S::s.france@uwtsd.ac.uk::b7d6a976-0449-421d-8e4f-ccb524b7ca6e" providerId="AD" clId="Web-{18389F58-B5AB-C1B7-A6A5-D82E880BCB22}" dt="2024-07-09T13:18:18.298" v="39"/>
          <ac:spMkLst>
            <pc:docMk/>
            <pc:sldMk cId="89399619" sldId="296"/>
            <ac:spMk id="2" creationId="{361EBB5A-AD8F-245E-5362-501A3F78F00E}"/>
          </ac:spMkLst>
        </pc:spChg>
        <pc:spChg chg="mod">
          <ac:chgData name="Sadie France" userId="S::s.france@uwtsd.ac.uk::b7d6a976-0449-421d-8e4f-ccb524b7ca6e" providerId="AD" clId="Web-{18389F58-B5AB-C1B7-A6A5-D82E880BCB22}" dt="2024-07-09T13:18:18.298" v="39"/>
          <ac:spMkLst>
            <pc:docMk/>
            <pc:sldMk cId="89399619" sldId="296"/>
            <ac:spMk id="3" creationId="{69BD7DE1-DA85-5465-B829-993AE80F0813}"/>
          </ac:spMkLst>
        </pc:spChg>
        <pc:spChg chg="del">
          <ac:chgData name="Sadie France" userId="S::s.france@uwtsd.ac.uk::b7d6a976-0449-421d-8e4f-ccb524b7ca6e" providerId="AD" clId="Web-{18389F58-B5AB-C1B7-A6A5-D82E880BCB22}" dt="2024-07-09T13:18:18.298" v="39"/>
          <ac:spMkLst>
            <pc:docMk/>
            <pc:sldMk cId="89399619" sldId="296"/>
            <ac:spMk id="8" creationId="{100EDD19-6802-4EC3-95CE-CFFAB042CFD6}"/>
          </ac:spMkLst>
        </pc:spChg>
        <pc:spChg chg="del">
          <ac:chgData name="Sadie France" userId="S::s.france@uwtsd.ac.uk::b7d6a976-0449-421d-8e4f-ccb524b7ca6e" providerId="AD" clId="Web-{18389F58-B5AB-C1B7-A6A5-D82E880BCB22}" dt="2024-07-09T13:18:18.298" v="39"/>
          <ac:spMkLst>
            <pc:docMk/>
            <pc:sldMk cId="89399619" sldId="296"/>
            <ac:spMk id="10" creationId="{DB17E863-922E-4C26-BD64-E8FD41D28661}"/>
          </ac:spMkLst>
        </pc:spChg>
        <pc:spChg chg="add">
          <ac:chgData name="Sadie France" userId="S::s.france@uwtsd.ac.uk::b7d6a976-0449-421d-8e4f-ccb524b7ca6e" providerId="AD" clId="Web-{18389F58-B5AB-C1B7-A6A5-D82E880BCB22}" dt="2024-07-09T13:18:18.298" v="39"/>
          <ac:spMkLst>
            <pc:docMk/>
            <pc:sldMk cId="89399619" sldId="296"/>
            <ac:spMk id="15" creationId="{45D37F4E-DDB4-456B-97E0-9937730A039F}"/>
          </ac:spMkLst>
        </pc:spChg>
        <pc:spChg chg="add">
          <ac:chgData name="Sadie France" userId="S::s.france@uwtsd.ac.uk::b7d6a976-0449-421d-8e4f-ccb524b7ca6e" providerId="AD" clId="Web-{18389F58-B5AB-C1B7-A6A5-D82E880BCB22}" dt="2024-07-09T13:18:18.298" v="39"/>
          <ac:spMkLst>
            <pc:docMk/>
            <pc:sldMk cId="89399619" sldId="296"/>
            <ac:spMk id="17" creationId="{B2DD41CD-8F47-4F56-AD12-4E2FF7696987}"/>
          </ac:spMkLst>
        </pc:spChg>
        <pc:picChg chg="add mod">
          <ac:chgData name="Sadie France" userId="S::s.france@uwtsd.ac.uk::b7d6a976-0449-421d-8e4f-ccb524b7ca6e" providerId="AD" clId="Web-{18389F58-B5AB-C1B7-A6A5-D82E880BCB22}" dt="2024-07-09T13:18:18.298" v="39"/>
          <ac:picMkLst>
            <pc:docMk/>
            <pc:sldMk cId="89399619" sldId="296"/>
            <ac:picMk id="4" creationId="{D984140A-2259-E9A4-EA95-837699C8AA59}"/>
          </ac:picMkLst>
        </pc:picChg>
      </pc:sldChg>
      <pc:sldChg chg="addSp delSp modSp new mod setBg">
        <pc:chgData name="Sadie France" userId="S::s.france@uwtsd.ac.uk::b7d6a976-0449-421d-8e4f-ccb524b7ca6e" providerId="AD" clId="Web-{18389F58-B5AB-C1B7-A6A5-D82E880BCB22}" dt="2024-07-09T13:13:20.788" v="16" actId="14100"/>
        <pc:sldMkLst>
          <pc:docMk/>
          <pc:sldMk cId="3499632169" sldId="324"/>
        </pc:sldMkLst>
        <pc:spChg chg="mod">
          <ac:chgData name="Sadie France" userId="S::s.france@uwtsd.ac.uk::b7d6a976-0449-421d-8e4f-ccb524b7ca6e" providerId="AD" clId="Web-{18389F58-B5AB-C1B7-A6A5-D82E880BCB22}" dt="2024-07-09T13:12:41.739" v="13"/>
          <ac:spMkLst>
            <pc:docMk/>
            <pc:sldMk cId="3499632169" sldId="324"/>
            <ac:spMk id="2" creationId="{0DF49423-0BC4-3D0D-19D6-B51ADD058250}"/>
          </ac:spMkLst>
        </pc:spChg>
        <pc:spChg chg="del">
          <ac:chgData name="Sadie France" userId="S::s.france@uwtsd.ac.uk::b7d6a976-0449-421d-8e4f-ccb524b7ca6e" providerId="AD" clId="Web-{18389F58-B5AB-C1B7-A6A5-D82E880BCB22}" dt="2024-07-09T13:12:21.848" v="1"/>
          <ac:spMkLst>
            <pc:docMk/>
            <pc:sldMk cId="3499632169" sldId="324"/>
            <ac:spMk id="3" creationId="{C48810E4-FAD2-1B07-491B-A863FFB793EC}"/>
          </ac:spMkLst>
        </pc:spChg>
        <pc:spChg chg="add">
          <ac:chgData name="Sadie France" userId="S::s.france@uwtsd.ac.uk::b7d6a976-0449-421d-8e4f-ccb524b7ca6e" providerId="AD" clId="Web-{18389F58-B5AB-C1B7-A6A5-D82E880BCB22}" dt="2024-07-09T13:12:41.739" v="13"/>
          <ac:spMkLst>
            <pc:docMk/>
            <pc:sldMk cId="3499632169" sldId="324"/>
            <ac:spMk id="8" creationId="{664C0D2D-273F-F239-B204-8096C7A3B6BB}"/>
          </ac:spMkLst>
        </pc:spChg>
        <pc:spChg chg="add">
          <ac:chgData name="Sadie France" userId="S::s.france@uwtsd.ac.uk::b7d6a976-0449-421d-8e4f-ccb524b7ca6e" providerId="AD" clId="Web-{18389F58-B5AB-C1B7-A6A5-D82E880BCB22}" dt="2024-07-09T13:12:41.739" v="13"/>
          <ac:spMkLst>
            <pc:docMk/>
            <pc:sldMk cId="3499632169" sldId="324"/>
            <ac:spMk id="11" creationId="{2B97F24A-32CE-4C1C-A50D-3016B394DCFB}"/>
          </ac:spMkLst>
        </pc:spChg>
        <pc:spChg chg="add">
          <ac:chgData name="Sadie France" userId="S::s.france@uwtsd.ac.uk::b7d6a976-0449-421d-8e4f-ccb524b7ca6e" providerId="AD" clId="Web-{18389F58-B5AB-C1B7-A6A5-D82E880BCB22}" dt="2024-07-09T13:12:41.739" v="13"/>
          <ac:spMkLst>
            <pc:docMk/>
            <pc:sldMk cId="3499632169" sldId="324"/>
            <ac:spMk id="13" creationId="{CD8B4F24-440B-49E9-B85D-733523DC064B}"/>
          </ac:spMkLst>
        </pc:spChg>
        <pc:picChg chg="add mod ord">
          <ac:chgData name="Sadie France" userId="S::s.france@uwtsd.ac.uk::b7d6a976-0449-421d-8e4f-ccb524b7ca6e" providerId="AD" clId="Web-{18389F58-B5AB-C1B7-A6A5-D82E880BCB22}" dt="2024-07-09T13:13:20.788" v="16" actId="14100"/>
          <ac:picMkLst>
            <pc:docMk/>
            <pc:sldMk cId="3499632169" sldId="324"/>
            <ac:picMk id="4" creationId="{6B5D680F-3E6A-E73A-9936-EA4B3914C760}"/>
          </ac:picMkLst>
        </pc:picChg>
      </pc:sldChg>
      <pc:sldChg chg="addSp modSp new mod setBg">
        <pc:chgData name="Sadie France" userId="S::s.france@uwtsd.ac.uk::b7d6a976-0449-421d-8e4f-ccb524b7ca6e" providerId="AD" clId="Web-{18389F58-B5AB-C1B7-A6A5-D82E880BCB22}" dt="2024-07-09T13:29:40.589" v="108"/>
        <pc:sldMkLst>
          <pc:docMk/>
          <pc:sldMk cId="4093829682" sldId="325"/>
        </pc:sldMkLst>
        <pc:spChg chg="mod">
          <ac:chgData name="Sadie France" userId="S::s.france@uwtsd.ac.uk::b7d6a976-0449-421d-8e4f-ccb524b7ca6e" providerId="AD" clId="Web-{18389F58-B5AB-C1B7-A6A5-D82E880BCB22}" dt="2024-07-09T13:29:40.589" v="108"/>
          <ac:spMkLst>
            <pc:docMk/>
            <pc:sldMk cId="4093829682" sldId="325"/>
            <ac:spMk id="2" creationId="{2B11BFF8-4073-0628-0A1D-665F2D251066}"/>
          </ac:spMkLst>
        </pc:spChg>
        <pc:spChg chg="mod">
          <ac:chgData name="Sadie France" userId="S::s.france@uwtsd.ac.uk::b7d6a976-0449-421d-8e4f-ccb524b7ca6e" providerId="AD" clId="Web-{18389F58-B5AB-C1B7-A6A5-D82E880BCB22}" dt="2024-07-09T13:29:40.589" v="108"/>
          <ac:spMkLst>
            <pc:docMk/>
            <pc:sldMk cId="4093829682" sldId="325"/>
            <ac:spMk id="3" creationId="{44C34305-3664-4998-51AC-45D88A24F3AA}"/>
          </ac:spMkLst>
        </pc:spChg>
        <pc:spChg chg="add">
          <ac:chgData name="Sadie France" userId="S::s.france@uwtsd.ac.uk::b7d6a976-0449-421d-8e4f-ccb524b7ca6e" providerId="AD" clId="Web-{18389F58-B5AB-C1B7-A6A5-D82E880BCB22}" dt="2024-07-09T13:29:40.589" v="108"/>
          <ac:spMkLst>
            <pc:docMk/>
            <pc:sldMk cId="4093829682" sldId="325"/>
            <ac:spMk id="9" creationId="{3ECBE1F1-D69B-4AFA-ABD5-8E41720EF6DE}"/>
          </ac:spMkLst>
        </pc:spChg>
        <pc:spChg chg="add">
          <ac:chgData name="Sadie France" userId="S::s.france@uwtsd.ac.uk::b7d6a976-0449-421d-8e4f-ccb524b7ca6e" providerId="AD" clId="Web-{18389F58-B5AB-C1B7-A6A5-D82E880BCB22}" dt="2024-07-09T13:29:40.589" v="108"/>
          <ac:spMkLst>
            <pc:docMk/>
            <pc:sldMk cId="4093829682" sldId="325"/>
            <ac:spMk id="11" creationId="{603A6265-E10C-4B85-9C20-E75FCAF9CC63}"/>
          </ac:spMkLst>
        </pc:spChg>
        <pc:picChg chg="add">
          <ac:chgData name="Sadie France" userId="S::s.france@uwtsd.ac.uk::b7d6a976-0449-421d-8e4f-ccb524b7ca6e" providerId="AD" clId="Web-{18389F58-B5AB-C1B7-A6A5-D82E880BCB22}" dt="2024-07-09T13:29:40.589" v="108"/>
          <ac:picMkLst>
            <pc:docMk/>
            <pc:sldMk cId="4093829682" sldId="325"/>
            <ac:picMk id="5" creationId="{CC29F562-619E-205B-2B6B-F62AEC57FCE5}"/>
          </ac:picMkLst>
        </pc:pic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C058588-C578-4FE6-AE58-BBBB67320087}"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A9E202C2-C9EB-4022-95B4-B20A4CC0704B}">
      <dgm:prSet/>
      <dgm:spPr/>
      <dgm:t>
        <a:bodyPr/>
        <a:lstStyle/>
        <a:p>
          <a:r>
            <a:rPr lang="en-US"/>
            <a:t>The essential elements of communication skills</a:t>
          </a:r>
        </a:p>
      </dgm:t>
    </dgm:pt>
    <dgm:pt modelId="{2F5B9F51-696C-4190-98CE-BD3440851110}" type="parTrans" cxnId="{B48E983C-0CA5-44C6-A50D-679BE09496ED}">
      <dgm:prSet/>
      <dgm:spPr/>
      <dgm:t>
        <a:bodyPr/>
        <a:lstStyle/>
        <a:p>
          <a:endParaRPr lang="en-US"/>
        </a:p>
      </dgm:t>
    </dgm:pt>
    <dgm:pt modelId="{A8FD488E-5111-43CF-BA33-FD2714E4AB50}" type="sibTrans" cxnId="{B48E983C-0CA5-44C6-A50D-679BE09496ED}">
      <dgm:prSet phldrT="2" phldr="0"/>
      <dgm:spPr/>
      <dgm:t>
        <a:bodyPr/>
        <a:lstStyle/>
        <a:p>
          <a:r>
            <a:rPr lang="en-US"/>
            <a:t>2</a:t>
          </a:r>
        </a:p>
      </dgm:t>
    </dgm:pt>
    <dgm:pt modelId="{6C3A50F0-4BB7-4081-A5DF-D641FCBDF5D2}">
      <dgm:prSet/>
      <dgm:spPr/>
      <dgm:t>
        <a:bodyPr/>
        <a:lstStyle/>
        <a:p>
          <a:r>
            <a:rPr lang="en-US"/>
            <a:t>The importance of communication skills in policing</a:t>
          </a:r>
        </a:p>
      </dgm:t>
    </dgm:pt>
    <dgm:pt modelId="{BF53BBC3-3890-4132-B1F9-42FD16C33546}" type="parTrans" cxnId="{4B1E35FE-6A03-4A18-A3BE-A32868F0CE69}">
      <dgm:prSet/>
      <dgm:spPr/>
      <dgm:t>
        <a:bodyPr/>
        <a:lstStyle/>
        <a:p>
          <a:endParaRPr lang="en-US"/>
        </a:p>
      </dgm:t>
    </dgm:pt>
    <dgm:pt modelId="{D8D87A68-C32D-4CD2-BCF1-3A4D82FE6306}" type="sibTrans" cxnId="{4B1E35FE-6A03-4A18-A3BE-A32868F0CE69}">
      <dgm:prSet phldrT="3" phldr="0"/>
      <dgm:spPr/>
      <dgm:t>
        <a:bodyPr/>
        <a:lstStyle/>
        <a:p>
          <a:r>
            <a:rPr lang="en-US"/>
            <a:t>3</a:t>
          </a:r>
        </a:p>
      </dgm:t>
    </dgm:pt>
    <dgm:pt modelId="{A88B36A1-66CE-4D9A-A344-D62110E1A60E}">
      <dgm:prSet/>
      <dgm:spPr/>
      <dgm:t>
        <a:bodyPr/>
        <a:lstStyle/>
        <a:p>
          <a:r>
            <a:rPr lang="en-US"/>
            <a:t>The importance of perception and understanding in communication</a:t>
          </a:r>
        </a:p>
      </dgm:t>
    </dgm:pt>
    <dgm:pt modelId="{28B67963-4D56-40BE-9E13-07ACE80EFA10}" type="parTrans" cxnId="{30190005-AD3B-4A1D-B92E-8A40D554769A}">
      <dgm:prSet/>
      <dgm:spPr/>
      <dgm:t>
        <a:bodyPr/>
        <a:lstStyle/>
        <a:p>
          <a:endParaRPr lang="en-US"/>
        </a:p>
      </dgm:t>
    </dgm:pt>
    <dgm:pt modelId="{143F4365-D487-4ABF-920B-5A628034D456}" type="sibTrans" cxnId="{30190005-AD3B-4A1D-B92E-8A40D554769A}">
      <dgm:prSet phldrT="4" phldr="0"/>
      <dgm:spPr/>
      <dgm:t>
        <a:bodyPr/>
        <a:lstStyle/>
        <a:p>
          <a:r>
            <a:rPr lang="en-US"/>
            <a:t>4</a:t>
          </a:r>
        </a:p>
      </dgm:t>
    </dgm:pt>
    <dgm:pt modelId="{D674CA4C-415B-4EEC-A257-C62B23026CD5}">
      <dgm:prSet phldr="0"/>
      <dgm:spPr/>
      <dgm:t>
        <a:bodyPr/>
        <a:lstStyle/>
        <a:p>
          <a:pPr rtl="0"/>
          <a:r>
            <a:rPr lang="en-US">
              <a:latin typeface="Aptos Display" panose="020F0302020204030204"/>
            </a:rPr>
            <a:t>Writing and reading critically</a:t>
          </a:r>
        </a:p>
      </dgm:t>
    </dgm:pt>
    <dgm:pt modelId="{1F6A9FBB-F5D1-47B8-A1A2-9C03C28D50EC}" type="parTrans" cxnId="{EF555D4C-9388-4318-887E-3146AEA3E942}">
      <dgm:prSet/>
      <dgm:spPr/>
    </dgm:pt>
    <dgm:pt modelId="{5D716AF1-0D93-47F9-A4E2-43E6ABF6F207}" type="sibTrans" cxnId="{EF555D4C-9388-4318-887E-3146AEA3E942}">
      <dgm:prSet phldrT="1" phldr="0"/>
      <dgm:spPr/>
      <dgm:t>
        <a:bodyPr/>
        <a:lstStyle/>
        <a:p>
          <a:r>
            <a:rPr lang="en-US"/>
            <a:t>1</a:t>
          </a:r>
        </a:p>
      </dgm:t>
    </dgm:pt>
    <dgm:pt modelId="{5D6555C9-B042-4779-847C-45C82F86F532}" type="pres">
      <dgm:prSet presAssocID="{6C058588-C578-4FE6-AE58-BBBB67320087}" presName="Name0" presStyleCnt="0">
        <dgm:presLayoutVars>
          <dgm:animLvl val="lvl"/>
          <dgm:resizeHandles val="exact"/>
        </dgm:presLayoutVars>
      </dgm:prSet>
      <dgm:spPr/>
    </dgm:pt>
    <dgm:pt modelId="{34A4568B-A3FB-4B85-BD90-E1B76A770267}" type="pres">
      <dgm:prSet presAssocID="{D674CA4C-415B-4EEC-A257-C62B23026CD5}" presName="compositeNode" presStyleCnt="0">
        <dgm:presLayoutVars>
          <dgm:bulletEnabled val="1"/>
        </dgm:presLayoutVars>
      </dgm:prSet>
      <dgm:spPr/>
    </dgm:pt>
    <dgm:pt modelId="{E08BBEBC-B4DA-4497-971F-2CE3417AA24A}" type="pres">
      <dgm:prSet presAssocID="{D674CA4C-415B-4EEC-A257-C62B23026CD5}" presName="bgRect" presStyleLbl="bgAccFollowNode1" presStyleIdx="0" presStyleCnt="4"/>
      <dgm:spPr/>
    </dgm:pt>
    <dgm:pt modelId="{2DCF631B-2EDD-481B-A9DF-650F83239B22}" type="pres">
      <dgm:prSet presAssocID="{5D716AF1-0D93-47F9-A4E2-43E6ABF6F207}" presName="sibTransNodeCircle" presStyleLbl="alignNode1" presStyleIdx="0" presStyleCnt="8">
        <dgm:presLayoutVars>
          <dgm:chMax val="0"/>
          <dgm:bulletEnabled/>
        </dgm:presLayoutVars>
      </dgm:prSet>
      <dgm:spPr/>
    </dgm:pt>
    <dgm:pt modelId="{F611304A-4131-495C-8B5B-41D3950FC294}" type="pres">
      <dgm:prSet presAssocID="{D674CA4C-415B-4EEC-A257-C62B23026CD5}" presName="bottomLine" presStyleLbl="alignNode1" presStyleIdx="1" presStyleCnt="8">
        <dgm:presLayoutVars/>
      </dgm:prSet>
      <dgm:spPr/>
    </dgm:pt>
    <dgm:pt modelId="{58F0040A-B388-4489-B170-88C623352BA2}" type="pres">
      <dgm:prSet presAssocID="{D674CA4C-415B-4EEC-A257-C62B23026CD5}" presName="nodeText" presStyleLbl="bgAccFollowNode1" presStyleIdx="0" presStyleCnt="4">
        <dgm:presLayoutVars>
          <dgm:bulletEnabled val="1"/>
        </dgm:presLayoutVars>
      </dgm:prSet>
      <dgm:spPr/>
    </dgm:pt>
    <dgm:pt modelId="{4FB64A5F-DF95-4790-B469-883DAE74BD5C}" type="pres">
      <dgm:prSet presAssocID="{5D716AF1-0D93-47F9-A4E2-43E6ABF6F207}" presName="sibTrans" presStyleCnt="0"/>
      <dgm:spPr/>
    </dgm:pt>
    <dgm:pt modelId="{7CAE0985-148E-487B-A76F-87F957A6B5F3}" type="pres">
      <dgm:prSet presAssocID="{A9E202C2-C9EB-4022-95B4-B20A4CC0704B}" presName="compositeNode" presStyleCnt="0">
        <dgm:presLayoutVars>
          <dgm:bulletEnabled val="1"/>
        </dgm:presLayoutVars>
      </dgm:prSet>
      <dgm:spPr/>
    </dgm:pt>
    <dgm:pt modelId="{5126A705-33F0-466B-B8A9-792075D2211B}" type="pres">
      <dgm:prSet presAssocID="{A9E202C2-C9EB-4022-95B4-B20A4CC0704B}" presName="bgRect" presStyleLbl="bgAccFollowNode1" presStyleIdx="1" presStyleCnt="4"/>
      <dgm:spPr/>
    </dgm:pt>
    <dgm:pt modelId="{A1DEE4F8-E023-462B-9E2E-E30F95E4AB8B}" type="pres">
      <dgm:prSet presAssocID="{A8FD488E-5111-43CF-BA33-FD2714E4AB50}" presName="sibTransNodeCircle" presStyleLbl="alignNode1" presStyleIdx="2" presStyleCnt="8">
        <dgm:presLayoutVars>
          <dgm:chMax val="0"/>
          <dgm:bulletEnabled/>
        </dgm:presLayoutVars>
      </dgm:prSet>
      <dgm:spPr/>
    </dgm:pt>
    <dgm:pt modelId="{08642EBF-E769-41C0-9289-7E28CE4DF933}" type="pres">
      <dgm:prSet presAssocID="{A9E202C2-C9EB-4022-95B4-B20A4CC0704B}" presName="bottomLine" presStyleLbl="alignNode1" presStyleIdx="3" presStyleCnt="8">
        <dgm:presLayoutVars/>
      </dgm:prSet>
      <dgm:spPr/>
    </dgm:pt>
    <dgm:pt modelId="{B5E1E770-4A77-4335-921E-61F0BDF07AA2}" type="pres">
      <dgm:prSet presAssocID="{A9E202C2-C9EB-4022-95B4-B20A4CC0704B}" presName="nodeText" presStyleLbl="bgAccFollowNode1" presStyleIdx="1" presStyleCnt="4">
        <dgm:presLayoutVars>
          <dgm:bulletEnabled val="1"/>
        </dgm:presLayoutVars>
      </dgm:prSet>
      <dgm:spPr/>
    </dgm:pt>
    <dgm:pt modelId="{8A51221A-46F5-444D-9B26-E4F1992DAFA7}" type="pres">
      <dgm:prSet presAssocID="{A8FD488E-5111-43CF-BA33-FD2714E4AB50}" presName="sibTrans" presStyleCnt="0"/>
      <dgm:spPr/>
    </dgm:pt>
    <dgm:pt modelId="{26911FFA-D5D4-4B96-80EE-4C316CD77DDD}" type="pres">
      <dgm:prSet presAssocID="{6C3A50F0-4BB7-4081-A5DF-D641FCBDF5D2}" presName="compositeNode" presStyleCnt="0">
        <dgm:presLayoutVars>
          <dgm:bulletEnabled val="1"/>
        </dgm:presLayoutVars>
      </dgm:prSet>
      <dgm:spPr/>
    </dgm:pt>
    <dgm:pt modelId="{02F5BB51-761D-423B-8B14-B1819F3AF872}" type="pres">
      <dgm:prSet presAssocID="{6C3A50F0-4BB7-4081-A5DF-D641FCBDF5D2}" presName="bgRect" presStyleLbl="bgAccFollowNode1" presStyleIdx="2" presStyleCnt="4"/>
      <dgm:spPr/>
    </dgm:pt>
    <dgm:pt modelId="{4F17425A-7354-4E28-8ED7-A0624D4F2539}" type="pres">
      <dgm:prSet presAssocID="{D8D87A68-C32D-4CD2-BCF1-3A4D82FE6306}" presName="sibTransNodeCircle" presStyleLbl="alignNode1" presStyleIdx="4" presStyleCnt="8">
        <dgm:presLayoutVars>
          <dgm:chMax val="0"/>
          <dgm:bulletEnabled/>
        </dgm:presLayoutVars>
      </dgm:prSet>
      <dgm:spPr/>
    </dgm:pt>
    <dgm:pt modelId="{A19419C3-3719-4C4B-A434-F900DEAAF961}" type="pres">
      <dgm:prSet presAssocID="{6C3A50F0-4BB7-4081-A5DF-D641FCBDF5D2}" presName="bottomLine" presStyleLbl="alignNode1" presStyleIdx="5" presStyleCnt="8">
        <dgm:presLayoutVars/>
      </dgm:prSet>
      <dgm:spPr/>
    </dgm:pt>
    <dgm:pt modelId="{57B0670F-E911-4FED-B26D-8A937E343309}" type="pres">
      <dgm:prSet presAssocID="{6C3A50F0-4BB7-4081-A5DF-D641FCBDF5D2}" presName="nodeText" presStyleLbl="bgAccFollowNode1" presStyleIdx="2" presStyleCnt="4">
        <dgm:presLayoutVars>
          <dgm:bulletEnabled val="1"/>
        </dgm:presLayoutVars>
      </dgm:prSet>
      <dgm:spPr/>
    </dgm:pt>
    <dgm:pt modelId="{B8A9D0C2-7E11-4DF0-8AA2-BC2698F7BB6C}" type="pres">
      <dgm:prSet presAssocID="{D8D87A68-C32D-4CD2-BCF1-3A4D82FE6306}" presName="sibTrans" presStyleCnt="0"/>
      <dgm:spPr/>
    </dgm:pt>
    <dgm:pt modelId="{EAF1618F-B8C6-4B75-9DD8-226280939D5D}" type="pres">
      <dgm:prSet presAssocID="{A88B36A1-66CE-4D9A-A344-D62110E1A60E}" presName="compositeNode" presStyleCnt="0">
        <dgm:presLayoutVars>
          <dgm:bulletEnabled val="1"/>
        </dgm:presLayoutVars>
      </dgm:prSet>
      <dgm:spPr/>
    </dgm:pt>
    <dgm:pt modelId="{7430CBC5-8DF2-43CD-B035-A9952C3EB050}" type="pres">
      <dgm:prSet presAssocID="{A88B36A1-66CE-4D9A-A344-D62110E1A60E}" presName="bgRect" presStyleLbl="bgAccFollowNode1" presStyleIdx="3" presStyleCnt="4"/>
      <dgm:spPr/>
    </dgm:pt>
    <dgm:pt modelId="{F3469646-F6B4-415F-BFD3-5016F7C9773E}" type="pres">
      <dgm:prSet presAssocID="{143F4365-D487-4ABF-920B-5A628034D456}" presName="sibTransNodeCircle" presStyleLbl="alignNode1" presStyleIdx="6" presStyleCnt="8">
        <dgm:presLayoutVars>
          <dgm:chMax val="0"/>
          <dgm:bulletEnabled/>
        </dgm:presLayoutVars>
      </dgm:prSet>
      <dgm:spPr/>
    </dgm:pt>
    <dgm:pt modelId="{8476C518-431C-418E-AC8A-0C821C142040}" type="pres">
      <dgm:prSet presAssocID="{A88B36A1-66CE-4D9A-A344-D62110E1A60E}" presName="bottomLine" presStyleLbl="alignNode1" presStyleIdx="7" presStyleCnt="8">
        <dgm:presLayoutVars/>
      </dgm:prSet>
      <dgm:spPr/>
    </dgm:pt>
    <dgm:pt modelId="{BC9387F9-F684-483A-88A8-6C5BCE343228}" type="pres">
      <dgm:prSet presAssocID="{A88B36A1-66CE-4D9A-A344-D62110E1A60E}" presName="nodeText" presStyleLbl="bgAccFollowNode1" presStyleIdx="3" presStyleCnt="4">
        <dgm:presLayoutVars>
          <dgm:bulletEnabled val="1"/>
        </dgm:presLayoutVars>
      </dgm:prSet>
      <dgm:spPr/>
    </dgm:pt>
  </dgm:ptLst>
  <dgm:cxnLst>
    <dgm:cxn modelId="{DFD22F04-1339-404E-8178-E8EFD3A3D28D}" type="presOf" srcId="{6C3A50F0-4BB7-4081-A5DF-D641FCBDF5D2}" destId="{57B0670F-E911-4FED-B26D-8A937E343309}" srcOrd="1" destOrd="0" presId="urn:microsoft.com/office/officeart/2016/7/layout/BasicLinearProcessNumbered"/>
    <dgm:cxn modelId="{30190005-AD3B-4A1D-B92E-8A40D554769A}" srcId="{6C058588-C578-4FE6-AE58-BBBB67320087}" destId="{A88B36A1-66CE-4D9A-A344-D62110E1A60E}" srcOrd="3" destOrd="0" parTransId="{28B67963-4D56-40BE-9E13-07ACE80EFA10}" sibTransId="{143F4365-D487-4ABF-920B-5A628034D456}"/>
    <dgm:cxn modelId="{97A29909-9A52-43BC-8C44-381D2FA1395D}" type="presOf" srcId="{A9E202C2-C9EB-4022-95B4-B20A4CC0704B}" destId="{B5E1E770-4A77-4335-921E-61F0BDF07AA2}" srcOrd="1" destOrd="0" presId="urn:microsoft.com/office/officeart/2016/7/layout/BasicLinearProcessNumbered"/>
    <dgm:cxn modelId="{D1B9E715-CF9D-4874-B291-BC647B5F2EA1}" type="presOf" srcId="{D674CA4C-415B-4EEC-A257-C62B23026CD5}" destId="{E08BBEBC-B4DA-4497-971F-2CE3417AA24A}" srcOrd="0" destOrd="0" presId="urn:microsoft.com/office/officeart/2016/7/layout/BasicLinearProcessNumbered"/>
    <dgm:cxn modelId="{7FAEE120-3706-4208-9CE8-B58C5D0519C2}" type="presOf" srcId="{5D716AF1-0D93-47F9-A4E2-43E6ABF6F207}" destId="{2DCF631B-2EDD-481B-A9DF-650F83239B22}" srcOrd="0" destOrd="0" presId="urn:microsoft.com/office/officeart/2016/7/layout/BasicLinearProcessNumbered"/>
    <dgm:cxn modelId="{D3115524-FF76-4CD9-8ABA-56AB97DF70DB}" type="presOf" srcId="{A88B36A1-66CE-4D9A-A344-D62110E1A60E}" destId="{7430CBC5-8DF2-43CD-B035-A9952C3EB050}" srcOrd="0" destOrd="0" presId="urn:microsoft.com/office/officeart/2016/7/layout/BasicLinearProcessNumbered"/>
    <dgm:cxn modelId="{B48E983C-0CA5-44C6-A50D-679BE09496ED}" srcId="{6C058588-C578-4FE6-AE58-BBBB67320087}" destId="{A9E202C2-C9EB-4022-95B4-B20A4CC0704B}" srcOrd="1" destOrd="0" parTransId="{2F5B9F51-696C-4190-98CE-BD3440851110}" sibTransId="{A8FD488E-5111-43CF-BA33-FD2714E4AB50}"/>
    <dgm:cxn modelId="{ED0A0064-A235-4AEE-AB3D-4F32F5EF9178}" type="presOf" srcId="{143F4365-D487-4ABF-920B-5A628034D456}" destId="{F3469646-F6B4-415F-BFD3-5016F7C9773E}" srcOrd="0" destOrd="0" presId="urn:microsoft.com/office/officeart/2016/7/layout/BasicLinearProcessNumbered"/>
    <dgm:cxn modelId="{6E1BE245-091E-4AD1-85FB-A273946BD902}" type="presOf" srcId="{A9E202C2-C9EB-4022-95B4-B20A4CC0704B}" destId="{5126A705-33F0-466B-B8A9-792075D2211B}" srcOrd="0" destOrd="0" presId="urn:microsoft.com/office/officeart/2016/7/layout/BasicLinearProcessNumbered"/>
    <dgm:cxn modelId="{EF555D4C-9388-4318-887E-3146AEA3E942}" srcId="{6C058588-C578-4FE6-AE58-BBBB67320087}" destId="{D674CA4C-415B-4EEC-A257-C62B23026CD5}" srcOrd="0" destOrd="0" parTransId="{1F6A9FBB-F5D1-47B8-A1A2-9C03C28D50EC}" sibTransId="{5D716AF1-0D93-47F9-A4E2-43E6ABF6F207}"/>
    <dgm:cxn modelId="{CC52694E-C3A0-4437-8AEB-989E6FC9111B}" type="presOf" srcId="{6C058588-C578-4FE6-AE58-BBBB67320087}" destId="{5D6555C9-B042-4779-847C-45C82F86F532}" srcOrd="0" destOrd="0" presId="urn:microsoft.com/office/officeart/2016/7/layout/BasicLinearProcessNumbered"/>
    <dgm:cxn modelId="{23F18E4F-4515-4525-BCF6-819D932B57E9}" type="presOf" srcId="{6C3A50F0-4BB7-4081-A5DF-D641FCBDF5D2}" destId="{02F5BB51-761D-423B-8B14-B1819F3AF872}" srcOrd="0" destOrd="0" presId="urn:microsoft.com/office/officeart/2016/7/layout/BasicLinearProcessNumbered"/>
    <dgm:cxn modelId="{CDD97751-DDBC-4C61-B52E-23EBE104552B}" type="presOf" srcId="{D674CA4C-415B-4EEC-A257-C62B23026CD5}" destId="{58F0040A-B388-4489-B170-88C623352BA2}" srcOrd="1" destOrd="0" presId="urn:microsoft.com/office/officeart/2016/7/layout/BasicLinearProcessNumbered"/>
    <dgm:cxn modelId="{F4618F71-E3F9-49C3-BABB-0A8D427714A3}" type="presOf" srcId="{D8D87A68-C32D-4CD2-BCF1-3A4D82FE6306}" destId="{4F17425A-7354-4E28-8ED7-A0624D4F2539}" srcOrd="0" destOrd="0" presId="urn:microsoft.com/office/officeart/2016/7/layout/BasicLinearProcessNumbered"/>
    <dgm:cxn modelId="{50DC7786-F7D2-4CFB-8093-3DD93EF8FC0F}" type="presOf" srcId="{A8FD488E-5111-43CF-BA33-FD2714E4AB50}" destId="{A1DEE4F8-E023-462B-9E2E-E30F95E4AB8B}" srcOrd="0" destOrd="0" presId="urn:microsoft.com/office/officeart/2016/7/layout/BasicLinearProcessNumbered"/>
    <dgm:cxn modelId="{A32220BB-8C0F-449B-9AA7-CEAF3122CD05}" type="presOf" srcId="{A88B36A1-66CE-4D9A-A344-D62110E1A60E}" destId="{BC9387F9-F684-483A-88A8-6C5BCE343228}" srcOrd="1" destOrd="0" presId="urn:microsoft.com/office/officeart/2016/7/layout/BasicLinearProcessNumbered"/>
    <dgm:cxn modelId="{4B1E35FE-6A03-4A18-A3BE-A32868F0CE69}" srcId="{6C058588-C578-4FE6-AE58-BBBB67320087}" destId="{6C3A50F0-4BB7-4081-A5DF-D641FCBDF5D2}" srcOrd="2" destOrd="0" parTransId="{BF53BBC3-3890-4132-B1F9-42FD16C33546}" sibTransId="{D8D87A68-C32D-4CD2-BCF1-3A4D82FE6306}"/>
    <dgm:cxn modelId="{8954647F-D46C-4D9C-BD69-514EFEB0C7CB}" type="presParOf" srcId="{5D6555C9-B042-4779-847C-45C82F86F532}" destId="{34A4568B-A3FB-4B85-BD90-E1B76A770267}" srcOrd="0" destOrd="0" presId="urn:microsoft.com/office/officeart/2016/7/layout/BasicLinearProcessNumbered"/>
    <dgm:cxn modelId="{19FCA288-F699-4D0B-ABD5-EE28A889DA3A}" type="presParOf" srcId="{34A4568B-A3FB-4B85-BD90-E1B76A770267}" destId="{E08BBEBC-B4DA-4497-971F-2CE3417AA24A}" srcOrd="0" destOrd="0" presId="urn:microsoft.com/office/officeart/2016/7/layout/BasicLinearProcessNumbered"/>
    <dgm:cxn modelId="{264475D5-B57C-493F-8C6A-D85762D1C897}" type="presParOf" srcId="{34A4568B-A3FB-4B85-BD90-E1B76A770267}" destId="{2DCF631B-2EDD-481B-A9DF-650F83239B22}" srcOrd="1" destOrd="0" presId="urn:microsoft.com/office/officeart/2016/7/layout/BasicLinearProcessNumbered"/>
    <dgm:cxn modelId="{2B5292B0-D39C-4C8D-A822-872C778EA903}" type="presParOf" srcId="{34A4568B-A3FB-4B85-BD90-E1B76A770267}" destId="{F611304A-4131-495C-8B5B-41D3950FC294}" srcOrd="2" destOrd="0" presId="urn:microsoft.com/office/officeart/2016/7/layout/BasicLinearProcessNumbered"/>
    <dgm:cxn modelId="{272B4969-2D1A-4317-B48C-9064C206C810}" type="presParOf" srcId="{34A4568B-A3FB-4B85-BD90-E1B76A770267}" destId="{58F0040A-B388-4489-B170-88C623352BA2}" srcOrd="3" destOrd="0" presId="urn:microsoft.com/office/officeart/2016/7/layout/BasicLinearProcessNumbered"/>
    <dgm:cxn modelId="{671500B6-1BCF-4AB2-9B10-A183D93EB678}" type="presParOf" srcId="{5D6555C9-B042-4779-847C-45C82F86F532}" destId="{4FB64A5F-DF95-4790-B469-883DAE74BD5C}" srcOrd="1" destOrd="0" presId="urn:microsoft.com/office/officeart/2016/7/layout/BasicLinearProcessNumbered"/>
    <dgm:cxn modelId="{1EE9ABF0-B611-4E9C-845C-CBE2A4D08DC5}" type="presParOf" srcId="{5D6555C9-B042-4779-847C-45C82F86F532}" destId="{7CAE0985-148E-487B-A76F-87F957A6B5F3}" srcOrd="2" destOrd="0" presId="urn:microsoft.com/office/officeart/2016/7/layout/BasicLinearProcessNumbered"/>
    <dgm:cxn modelId="{7B94282F-1E20-4B8B-8EC8-0FAB287A19D7}" type="presParOf" srcId="{7CAE0985-148E-487B-A76F-87F957A6B5F3}" destId="{5126A705-33F0-466B-B8A9-792075D2211B}" srcOrd="0" destOrd="0" presId="urn:microsoft.com/office/officeart/2016/7/layout/BasicLinearProcessNumbered"/>
    <dgm:cxn modelId="{D63370F1-7FAA-4A15-BD2B-FB9E30E1B23B}" type="presParOf" srcId="{7CAE0985-148E-487B-A76F-87F957A6B5F3}" destId="{A1DEE4F8-E023-462B-9E2E-E30F95E4AB8B}" srcOrd="1" destOrd="0" presId="urn:microsoft.com/office/officeart/2016/7/layout/BasicLinearProcessNumbered"/>
    <dgm:cxn modelId="{FA682E60-48C4-4A5A-A8AC-920FC59ECF23}" type="presParOf" srcId="{7CAE0985-148E-487B-A76F-87F957A6B5F3}" destId="{08642EBF-E769-41C0-9289-7E28CE4DF933}" srcOrd="2" destOrd="0" presId="urn:microsoft.com/office/officeart/2016/7/layout/BasicLinearProcessNumbered"/>
    <dgm:cxn modelId="{76148F7B-A2B7-4B49-B23D-4C9462FFC8B5}" type="presParOf" srcId="{7CAE0985-148E-487B-A76F-87F957A6B5F3}" destId="{B5E1E770-4A77-4335-921E-61F0BDF07AA2}" srcOrd="3" destOrd="0" presId="urn:microsoft.com/office/officeart/2016/7/layout/BasicLinearProcessNumbered"/>
    <dgm:cxn modelId="{7701838C-655B-40E3-A450-3F8922326698}" type="presParOf" srcId="{5D6555C9-B042-4779-847C-45C82F86F532}" destId="{8A51221A-46F5-444D-9B26-E4F1992DAFA7}" srcOrd="3" destOrd="0" presId="urn:microsoft.com/office/officeart/2016/7/layout/BasicLinearProcessNumbered"/>
    <dgm:cxn modelId="{C7644F4D-068B-47AF-B967-BE7016B96CFE}" type="presParOf" srcId="{5D6555C9-B042-4779-847C-45C82F86F532}" destId="{26911FFA-D5D4-4B96-80EE-4C316CD77DDD}" srcOrd="4" destOrd="0" presId="urn:microsoft.com/office/officeart/2016/7/layout/BasicLinearProcessNumbered"/>
    <dgm:cxn modelId="{03976BF8-A43D-41E1-9387-CEB01F86941B}" type="presParOf" srcId="{26911FFA-D5D4-4B96-80EE-4C316CD77DDD}" destId="{02F5BB51-761D-423B-8B14-B1819F3AF872}" srcOrd="0" destOrd="0" presId="urn:microsoft.com/office/officeart/2016/7/layout/BasicLinearProcessNumbered"/>
    <dgm:cxn modelId="{F6F34806-52AC-4256-946C-3F67CE4032D7}" type="presParOf" srcId="{26911FFA-D5D4-4B96-80EE-4C316CD77DDD}" destId="{4F17425A-7354-4E28-8ED7-A0624D4F2539}" srcOrd="1" destOrd="0" presId="urn:microsoft.com/office/officeart/2016/7/layout/BasicLinearProcessNumbered"/>
    <dgm:cxn modelId="{A246B985-F3F1-4287-86B2-1A237018971E}" type="presParOf" srcId="{26911FFA-D5D4-4B96-80EE-4C316CD77DDD}" destId="{A19419C3-3719-4C4B-A434-F900DEAAF961}" srcOrd="2" destOrd="0" presId="urn:microsoft.com/office/officeart/2016/7/layout/BasicLinearProcessNumbered"/>
    <dgm:cxn modelId="{BF5925CA-DB1D-4176-9E86-3F94F1B1FCC5}" type="presParOf" srcId="{26911FFA-D5D4-4B96-80EE-4C316CD77DDD}" destId="{57B0670F-E911-4FED-B26D-8A937E343309}" srcOrd="3" destOrd="0" presId="urn:microsoft.com/office/officeart/2016/7/layout/BasicLinearProcessNumbered"/>
    <dgm:cxn modelId="{AE255691-0BB1-4129-86F3-F602EBC58959}" type="presParOf" srcId="{5D6555C9-B042-4779-847C-45C82F86F532}" destId="{B8A9D0C2-7E11-4DF0-8AA2-BC2698F7BB6C}" srcOrd="5" destOrd="0" presId="urn:microsoft.com/office/officeart/2016/7/layout/BasicLinearProcessNumbered"/>
    <dgm:cxn modelId="{84951441-97E6-4A92-9555-938707DEF13F}" type="presParOf" srcId="{5D6555C9-B042-4779-847C-45C82F86F532}" destId="{EAF1618F-B8C6-4B75-9DD8-226280939D5D}" srcOrd="6" destOrd="0" presId="urn:microsoft.com/office/officeart/2016/7/layout/BasicLinearProcessNumbered"/>
    <dgm:cxn modelId="{43F8A47B-C38B-4958-AEEB-A077B9D60A86}" type="presParOf" srcId="{EAF1618F-B8C6-4B75-9DD8-226280939D5D}" destId="{7430CBC5-8DF2-43CD-B035-A9952C3EB050}" srcOrd="0" destOrd="0" presId="urn:microsoft.com/office/officeart/2016/7/layout/BasicLinearProcessNumbered"/>
    <dgm:cxn modelId="{3753F655-2353-4438-A569-B2796A394B1D}" type="presParOf" srcId="{EAF1618F-B8C6-4B75-9DD8-226280939D5D}" destId="{F3469646-F6B4-415F-BFD3-5016F7C9773E}" srcOrd="1" destOrd="0" presId="urn:microsoft.com/office/officeart/2016/7/layout/BasicLinearProcessNumbered"/>
    <dgm:cxn modelId="{768D9480-F5C1-4A53-8BA4-FC28D0D5044F}" type="presParOf" srcId="{EAF1618F-B8C6-4B75-9DD8-226280939D5D}" destId="{8476C518-431C-418E-AC8A-0C821C142040}" srcOrd="2" destOrd="0" presId="urn:microsoft.com/office/officeart/2016/7/layout/BasicLinearProcessNumbered"/>
    <dgm:cxn modelId="{854B00CC-A6E3-49C9-84C3-41E4B89811D0}" type="presParOf" srcId="{EAF1618F-B8C6-4B75-9DD8-226280939D5D}" destId="{BC9387F9-F684-483A-88A8-6C5BCE343228}"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A7EDED-D86A-45D5-83C1-9969D6B5F7B0}" type="doc">
      <dgm:prSet loTypeId="urn:microsoft.com/office/officeart/2016/7/layout/VerticalDownArrowProcess" loCatId="process" qsTypeId="urn:microsoft.com/office/officeart/2005/8/quickstyle/simple1" qsCatId="simple" csTypeId="urn:microsoft.com/office/officeart/2005/8/colors/accent2_2" csCatId="accent2"/>
      <dgm:spPr/>
      <dgm:t>
        <a:bodyPr/>
        <a:lstStyle/>
        <a:p>
          <a:endParaRPr lang="en-US"/>
        </a:p>
      </dgm:t>
    </dgm:pt>
    <dgm:pt modelId="{1AC5FA80-513C-49D7-AE6D-03C4C18FFE60}">
      <dgm:prSet/>
      <dgm:spPr/>
      <dgm:t>
        <a:bodyPr/>
        <a:lstStyle/>
        <a:p>
          <a:r>
            <a:rPr lang="en-US" b="1" u="sng"/>
            <a:t>Analysis</a:t>
          </a:r>
          <a:r>
            <a:rPr lang="en-US" u="sng"/>
            <a:t>:</a:t>
          </a:r>
          <a:endParaRPr lang="en-US"/>
        </a:p>
      </dgm:t>
    </dgm:pt>
    <dgm:pt modelId="{3ED9DC85-7B36-4124-B048-5C27A8005C0C}" type="parTrans" cxnId="{522AB762-F2DF-4B67-9D62-C5B9E2F65ADA}">
      <dgm:prSet/>
      <dgm:spPr/>
      <dgm:t>
        <a:bodyPr/>
        <a:lstStyle/>
        <a:p>
          <a:endParaRPr lang="en-US"/>
        </a:p>
      </dgm:t>
    </dgm:pt>
    <dgm:pt modelId="{27449461-03A5-47BA-B8B2-8284E11ECC9E}" type="sibTrans" cxnId="{522AB762-F2DF-4B67-9D62-C5B9E2F65ADA}">
      <dgm:prSet/>
      <dgm:spPr/>
      <dgm:t>
        <a:bodyPr/>
        <a:lstStyle/>
        <a:p>
          <a:endParaRPr lang="en-US"/>
        </a:p>
      </dgm:t>
    </dgm:pt>
    <dgm:pt modelId="{E5C4C720-BC17-4D7C-88E9-299F8089F13B}">
      <dgm:prSet/>
      <dgm:spPr/>
      <dgm:t>
        <a:bodyPr/>
        <a:lstStyle/>
        <a:p>
          <a:r>
            <a:rPr lang="en-US" b="1"/>
            <a:t>Understanding the Structure</a:t>
          </a:r>
          <a:r>
            <a:rPr lang="en-US"/>
            <a:t>: Identifying the main arguments, claims, and evidence presented.</a:t>
          </a:r>
        </a:p>
      </dgm:t>
    </dgm:pt>
    <dgm:pt modelId="{86FF1CB5-D354-4159-85F1-2B826497F00A}" type="parTrans" cxnId="{A2668CEE-632F-4692-97F2-E11369136A55}">
      <dgm:prSet/>
      <dgm:spPr/>
      <dgm:t>
        <a:bodyPr/>
        <a:lstStyle/>
        <a:p>
          <a:endParaRPr lang="en-US"/>
        </a:p>
      </dgm:t>
    </dgm:pt>
    <dgm:pt modelId="{1E138966-9EB6-4AD5-A371-56873794C661}" type="sibTrans" cxnId="{A2668CEE-632F-4692-97F2-E11369136A55}">
      <dgm:prSet/>
      <dgm:spPr/>
      <dgm:t>
        <a:bodyPr/>
        <a:lstStyle/>
        <a:p>
          <a:endParaRPr lang="en-US"/>
        </a:p>
      </dgm:t>
    </dgm:pt>
    <dgm:pt modelId="{D167B999-E983-4CE7-BE89-3E01D247E4CB}">
      <dgm:prSet/>
      <dgm:spPr/>
      <dgm:t>
        <a:bodyPr/>
        <a:lstStyle/>
        <a:p>
          <a:r>
            <a:rPr lang="en-US" b="1"/>
            <a:t>Identifying Purpose and Audience</a:t>
          </a:r>
          <a:r>
            <a:rPr lang="en-US"/>
            <a:t>: Understanding why the text was written and who it is intended for. Who is the author and why?</a:t>
          </a:r>
        </a:p>
      </dgm:t>
    </dgm:pt>
    <dgm:pt modelId="{BD25AE19-DB3E-4E5D-9412-41EAE808B023}" type="parTrans" cxnId="{F9A1687F-118A-4C00-8A6B-09F8289C5933}">
      <dgm:prSet/>
      <dgm:spPr/>
      <dgm:t>
        <a:bodyPr/>
        <a:lstStyle/>
        <a:p>
          <a:endParaRPr lang="en-US"/>
        </a:p>
      </dgm:t>
    </dgm:pt>
    <dgm:pt modelId="{9931A387-A7D3-4531-B473-ADD371B706D6}" type="sibTrans" cxnId="{F9A1687F-118A-4C00-8A6B-09F8289C5933}">
      <dgm:prSet/>
      <dgm:spPr/>
      <dgm:t>
        <a:bodyPr/>
        <a:lstStyle/>
        <a:p>
          <a:endParaRPr lang="en-US"/>
        </a:p>
      </dgm:t>
    </dgm:pt>
    <dgm:pt modelId="{10ADF4EC-F0B5-4EEE-B63E-859287064DFF}">
      <dgm:prSet/>
      <dgm:spPr/>
      <dgm:t>
        <a:bodyPr/>
        <a:lstStyle/>
        <a:p>
          <a:r>
            <a:rPr lang="en-US" b="1" u="sng"/>
            <a:t>Evaluation</a:t>
          </a:r>
          <a:r>
            <a:rPr lang="en-US" u="sng"/>
            <a:t>:</a:t>
          </a:r>
          <a:endParaRPr lang="en-US"/>
        </a:p>
      </dgm:t>
    </dgm:pt>
    <dgm:pt modelId="{1E0DB84D-26B7-4B25-B1E8-7DEB75BE9540}" type="parTrans" cxnId="{303B4E02-2C2B-4FA9-8DEE-3E1688466B13}">
      <dgm:prSet/>
      <dgm:spPr/>
      <dgm:t>
        <a:bodyPr/>
        <a:lstStyle/>
        <a:p>
          <a:endParaRPr lang="en-US"/>
        </a:p>
      </dgm:t>
    </dgm:pt>
    <dgm:pt modelId="{402E358E-555A-408A-8D5C-0308B06DA327}" type="sibTrans" cxnId="{303B4E02-2C2B-4FA9-8DEE-3E1688466B13}">
      <dgm:prSet/>
      <dgm:spPr/>
      <dgm:t>
        <a:bodyPr/>
        <a:lstStyle/>
        <a:p>
          <a:endParaRPr lang="en-US"/>
        </a:p>
      </dgm:t>
    </dgm:pt>
    <dgm:pt modelId="{2967B566-F0E3-4033-AEE8-BE01B3815170}">
      <dgm:prSet/>
      <dgm:spPr/>
      <dgm:t>
        <a:bodyPr/>
        <a:lstStyle/>
        <a:p>
          <a:r>
            <a:rPr lang="en-US" b="1"/>
            <a:t>Assessing Arguments</a:t>
          </a:r>
          <a:r>
            <a:rPr lang="en-US"/>
            <a:t>: Evaluating the strength and validity of the arguments made.</a:t>
          </a:r>
        </a:p>
      </dgm:t>
    </dgm:pt>
    <dgm:pt modelId="{32C25447-E405-4E3B-B6A3-A7CB51985C48}" type="parTrans" cxnId="{7E79B486-547B-4D03-9F2D-9BC671CB20DE}">
      <dgm:prSet/>
      <dgm:spPr/>
      <dgm:t>
        <a:bodyPr/>
        <a:lstStyle/>
        <a:p>
          <a:endParaRPr lang="en-US"/>
        </a:p>
      </dgm:t>
    </dgm:pt>
    <dgm:pt modelId="{0942AA2F-D52D-4F97-8A51-589DFE6996EB}" type="sibTrans" cxnId="{7E79B486-547B-4D03-9F2D-9BC671CB20DE}">
      <dgm:prSet/>
      <dgm:spPr/>
      <dgm:t>
        <a:bodyPr/>
        <a:lstStyle/>
        <a:p>
          <a:endParaRPr lang="en-US"/>
        </a:p>
      </dgm:t>
    </dgm:pt>
    <dgm:pt modelId="{FB64866B-9B83-4527-9B96-8696F5F0E6FD}">
      <dgm:prSet/>
      <dgm:spPr/>
      <dgm:t>
        <a:bodyPr/>
        <a:lstStyle/>
        <a:p>
          <a:r>
            <a:rPr lang="en-US" b="1"/>
            <a:t>Checking for Bias</a:t>
          </a:r>
          <a:r>
            <a:rPr lang="en-US"/>
            <a:t>: Identifying any biases or assumptions in the text. Why have they made that statement?</a:t>
          </a:r>
        </a:p>
      </dgm:t>
    </dgm:pt>
    <dgm:pt modelId="{4B77D989-0237-4948-B51A-66ACEDB4EC14}" type="parTrans" cxnId="{9C7738A5-9C5A-45F1-8F2E-CF4BAD78E7BA}">
      <dgm:prSet/>
      <dgm:spPr/>
      <dgm:t>
        <a:bodyPr/>
        <a:lstStyle/>
        <a:p>
          <a:endParaRPr lang="en-US"/>
        </a:p>
      </dgm:t>
    </dgm:pt>
    <dgm:pt modelId="{E4BC84F5-0B98-43BC-90D6-D1FA6DBD4AC6}" type="sibTrans" cxnId="{9C7738A5-9C5A-45F1-8F2E-CF4BAD78E7BA}">
      <dgm:prSet/>
      <dgm:spPr/>
      <dgm:t>
        <a:bodyPr/>
        <a:lstStyle/>
        <a:p>
          <a:endParaRPr lang="en-US"/>
        </a:p>
      </dgm:t>
    </dgm:pt>
    <dgm:pt modelId="{3F308E29-E2AE-419F-8F72-3F1283CED612}">
      <dgm:prSet/>
      <dgm:spPr/>
      <dgm:t>
        <a:bodyPr/>
        <a:lstStyle/>
        <a:p>
          <a:r>
            <a:rPr lang="en-US" b="1"/>
            <a:t>Comparing with Other Sources</a:t>
          </a:r>
          <a:r>
            <a:rPr lang="en-US"/>
            <a:t>: Cross-referencing with other texts to see how the information aligns or differs.</a:t>
          </a:r>
        </a:p>
      </dgm:t>
    </dgm:pt>
    <dgm:pt modelId="{772C71D9-9F72-4C52-BFD6-91DC92FD5174}" type="parTrans" cxnId="{9DE8F33B-3A63-425B-B4E9-19CA3B0EB1A0}">
      <dgm:prSet/>
      <dgm:spPr/>
      <dgm:t>
        <a:bodyPr/>
        <a:lstStyle/>
        <a:p>
          <a:endParaRPr lang="en-US"/>
        </a:p>
      </dgm:t>
    </dgm:pt>
    <dgm:pt modelId="{C71D1E99-5692-4B4B-B04C-877A2E06070E}" type="sibTrans" cxnId="{9DE8F33B-3A63-425B-B4E9-19CA3B0EB1A0}">
      <dgm:prSet/>
      <dgm:spPr/>
      <dgm:t>
        <a:bodyPr/>
        <a:lstStyle/>
        <a:p>
          <a:endParaRPr lang="en-US"/>
        </a:p>
      </dgm:t>
    </dgm:pt>
    <dgm:pt modelId="{FD8100D9-D113-4299-9A9C-8B99D5316233}">
      <dgm:prSet/>
      <dgm:spPr/>
      <dgm:t>
        <a:bodyPr/>
        <a:lstStyle/>
        <a:p>
          <a:r>
            <a:rPr lang="en-US" b="1"/>
            <a:t>Validity:</a:t>
          </a:r>
          <a:r>
            <a:rPr lang="en-US"/>
            <a:t> Is what they are saying accurate/ true?</a:t>
          </a:r>
        </a:p>
      </dgm:t>
    </dgm:pt>
    <dgm:pt modelId="{8C7E0C32-8F3A-4EBE-94E9-370CBE0C2998}" type="parTrans" cxnId="{8516B7A4-E0EB-4FA2-A7D2-F5EAEB79F669}">
      <dgm:prSet/>
      <dgm:spPr/>
      <dgm:t>
        <a:bodyPr/>
        <a:lstStyle/>
        <a:p>
          <a:endParaRPr lang="en-US"/>
        </a:p>
      </dgm:t>
    </dgm:pt>
    <dgm:pt modelId="{FD5D9AB9-6543-4829-B3C0-04A3D7ADD6F6}" type="sibTrans" cxnId="{8516B7A4-E0EB-4FA2-A7D2-F5EAEB79F669}">
      <dgm:prSet/>
      <dgm:spPr/>
      <dgm:t>
        <a:bodyPr/>
        <a:lstStyle/>
        <a:p>
          <a:endParaRPr lang="en-US"/>
        </a:p>
      </dgm:t>
    </dgm:pt>
    <dgm:pt modelId="{D8BDFAFB-28F6-4465-9A5C-A54D1E4E1256}" type="pres">
      <dgm:prSet presAssocID="{A3A7EDED-D86A-45D5-83C1-9969D6B5F7B0}" presName="Name0" presStyleCnt="0">
        <dgm:presLayoutVars>
          <dgm:dir/>
          <dgm:animLvl val="lvl"/>
          <dgm:resizeHandles val="exact"/>
        </dgm:presLayoutVars>
      </dgm:prSet>
      <dgm:spPr/>
    </dgm:pt>
    <dgm:pt modelId="{F96CEE0F-DF2B-4251-921F-37ACF259F37D}" type="pres">
      <dgm:prSet presAssocID="{10ADF4EC-F0B5-4EEE-B63E-859287064DFF}" presName="boxAndChildren" presStyleCnt="0"/>
      <dgm:spPr/>
    </dgm:pt>
    <dgm:pt modelId="{81CC1BE2-3147-439A-97D1-521DE029B083}" type="pres">
      <dgm:prSet presAssocID="{10ADF4EC-F0B5-4EEE-B63E-859287064DFF}" presName="parentTextBox" presStyleLbl="alignNode1" presStyleIdx="0" presStyleCnt="2"/>
      <dgm:spPr/>
    </dgm:pt>
    <dgm:pt modelId="{80964353-B176-48E5-8786-ABA2010B5399}" type="pres">
      <dgm:prSet presAssocID="{10ADF4EC-F0B5-4EEE-B63E-859287064DFF}" presName="descendantBox" presStyleLbl="bgAccFollowNode1" presStyleIdx="0" presStyleCnt="2"/>
      <dgm:spPr/>
    </dgm:pt>
    <dgm:pt modelId="{DAB0F7EF-726C-4CC0-978C-A595268B4D19}" type="pres">
      <dgm:prSet presAssocID="{27449461-03A5-47BA-B8B2-8284E11ECC9E}" presName="sp" presStyleCnt="0"/>
      <dgm:spPr/>
    </dgm:pt>
    <dgm:pt modelId="{612B7175-A7D9-4FF2-A399-EE671C3114D2}" type="pres">
      <dgm:prSet presAssocID="{1AC5FA80-513C-49D7-AE6D-03C4C18FFE60}" presName="arrowAndChildren" presStyleCnt="0"/>
      <dgm:spPr/>
    </dgm:pt>
    <dgm:pt modelId="{0DF38590-317B-439D-936B-A5251F254296}" type="pres">
      <dgm:prSet presAssocID="{1AC5FA80-513C-49D7-AE6D-03C4C18FFE60}" presName="parentTextArrow" presStyleLbl="node1" presStyleIdx="0" presStyleCnt="0"/>
      <dgm:spPr/>
    </dgm:pt>
    <dgm:pt modelId="{3E7C27CE-4750-43C2-9EDA-8EB4D898C20B}" type="pres">
      <dgm:prSet presAssocID="{1AC5FA80-513C-49D7-AE6D-03C4C18FFE60}" presName="arrow" presStyleLbl="alignNode1" presStyleIdx="1" presStyleCnt="2"/>
      <dgm:spPr/>
    </dgm:pt>
    <dgm:pt modelId="{1AF8E0B1-0E68-404B-8016-93EA50970116}" type="pres">
      <dgm:prSet presAssocID="{1AC5FA80-513C-49D7-AE6D-03C4C18FFE60}" presName="descendantArrow" presStyleLbl="bgAccFollowNode1" presStyleIdx="1" presStyleCnt="2"/>
      <dgm:spPr/>
    </dgm:pt>
  </dgm:ptLst>
  <dgm:cxnLst>
    <dgm:cxn modelId="{303B4E02-2C2B-4FA9-8DEE-3E1688466B13}" srcId="{A3A7EDED-D86A-45D5-83C1-9969D6B5F7B0}" destId="{10ADF4EC-F0B5-4EEE-B63E-859287064DFF}" srcOrd="1" destOrd="0" parTransId="{1E0DB84D-26B7-4B25-B1E8-7DEB75BE9540}" sibTransId="{402E358E-555A-408A-8D5C-0308B06DA327}"/>
    <dgm:cxn modelId="{97DDB714-0460-4C57-B728-AD55567F7C22}" type="presOf" srcId="{A3A7EDED-D86A-45D5-83C1-9969D6B5F7B0}" destId="{D8BDFAFB-28F6-4465-9A5C-A54D1E4E1256}" srcOrd="0" destOrd="0" presId="urn:microsoft.com/office/officeart/2016/7/layout/VerticalDownArrowProcess"/>
    <dgm:cxn modelId="{F94AF336-610B-4337-8DC8-10E5D5A2F6A3}" type="presOf" srcId="{FB64866B-9B83-4527-9B96-8696F5F0E6FD}" destId="{80964353-B176-48E5-8786-ABA2010B5399}" srcOrd="0" destOrd="1" presId="urn:microsoft.com/office/officeart/2016/7/layout/VerticalDownArrowProcess"/>
    <dgm:cxn modelId="{F3A85437-F0E8-4530-BCF5-0EE48B902C0E}" type="presOf" srcId="{2967B566-F0E3-4033-AEE8-BE01B3815170}" destId="{80964353-B176-48E5-8786-ABA2010B5399}" srcOrd="0" destOrd="0" presId="urn:microsoft.com/office/officeart/2016/7/layout/VerticalDownArrowProcess"/>
    <dgm:cxn modelId="{9DE8F33B-3A63-425B-B4E9-19CA3B0EB1A0}" srcId="{10ADF4EC-F0B5-4EEE-B63E-859287064DFF}" destId="{3F308E29-E2AE-419F-8F72-3F1283CED612}" srcOrd="2" destOrd="0" parTransId="{772C71D9-9F72-4C52-BFD6-91DC92FD5174}" sibTransId="{C71D1E99-5692-4B4B-B04C-877A2E06070E}"/>
    <dgm:cxn modelId="{522AB762-F2DF-4B67-9D62-C5B9E2F65ADA}" srcId="{A3A7EDED-D86A-45D5-83C1-9969D6B5F7B0}" destId="{1AC5FA80-513C-49D7-AE6D-03C4C18FFE60}" srcOrd="0" destOrd="0" parTransId="{3ED9DC85-7B36-4124-B048-5C27A8005C0C}" sibTransId="{27449461-03A5-47BA-B8B2-8284E11ECC9E}"/>
    <dgm:cxn modelId="{F9A1687F-118A-4C00-8A6B-09F8289C5933}" srcId="{1AC5FA80-513C-49D7-AE6D-03C4C18FFE60}" destId="{D167B999-E983-4CE7-BE89-3E01D247E4CB}" srcOrd="1" destOrd="0" parTransId="{BD25AE19-DB3E-4E5D-9412-41EAE808B023}" sibTransId="{9931A387-A7D3-4531-B473-ADD371B706D6}"/>
    <dgm:cxn modelId="{7E79B486-547B-4D03-9F2D-9BC671CB20DE}" srcId="{10ADF4EC-F0B5-4EEE-B63E-859287064DFF}" destId="{2967B566-F0E3-4033-AEE8-BE01B3815170}" srcOrd="0" destOrd="0" parTransId="{32C25447-E405-4E3B-B6A3-A7CB51985C48}" sibTransId="{0942AA2F-D52D-4F97-8A51-589DFE6996EB}"/>
    <dgm:cxn modelId="{CE58288E-DE46-4DC1-B9E9-18E9A8C6AAB7}" type="presOf" srcId="{E5C4C720-BC17-4D7C-88E9-299F8089F13B}" destId="{1AF8E0B1-0E68-404B-8016-93EA50970116}" srcOrd="0" destOrd="0" presId="urn:microsoft.com/office/officeart/2016/7/layout/VerticalDownArrowProcess"/>
    <dgm:cxn modelId="{8C97189C-95CB-4E29-8F1D-586ABC1C14AF}" type="presOf" srcId="{1AC5FA80-513C-49D7-AE6D-03C4C18FFE60}" destId="{3E7C27CE-4750-43C2-9EDA-8EB4D898C20B}" srcOrd="1" destOrd="0" presId="urn:microsoft.com/office/officeart/2016/7/layout/VerticalDownArrowProcess"/>
    <dgm:cxn modelId="{8516B7A4-E0EB-4FA2-A7D2-F5EAEB79F669}" srcId="{10ADF4EC-F0B5-4EEE-B63E-859287064DFF}" destId="{FD8100D9-D113-4299-9A9C-8B99D5316233}" srcOrd="3" destOrd="0" parTransId="{8C7E0C32-8F3A-4EBE-94E9-370CBE0C2998}" sibTransId="{FD5D9AB9-6543-4829-B3C0-04A3D7ADD6F6}"/>
    <dgm:cxn modelId="{9C7738A5-9C5A-45F1-8F2E-CF4BAD78E7BA}" srcId="{10ADF4EC-F0B5-4EEE-B63E-859287064DFF}" destId="{FB64866B-9B83-4527-9B96-8696F5F0E6FD}" srcOrd="1" destOrd="0" parTransId="{4B77D989-0237-4948-B51A-66ACEDB4EC14}" sibTransId="{E4BC84F5-0B98-43BC-90D6-D1FA6DBD4AC6}"/>
    <dgm:cxn modelId="{35215EAD-55E0-480B-99AF-7015366DD88E}" type="presOf" srcId="{FD8100D9-D113-4299-9A9C-8B99D5316233}" destId="{80964353-B176-48E5-8786-ABA2010B5399}" srcOrd="0" destOrd="3" presId="urn:microsoft.com/office/officeart/2016/7/layout/VerticalDownArrowProcess"/>
    <dgm:cxn modelId="{3018AAB5-2246-4044-AAB8-A681B190823D}" type="presOf" srcId="{10ADF4EC-F0B5-4EEE-B63E-859287064DFF}" destId="{81CC1BE2-3147-439A-97D1-521DE029B083}" srcOrd="0" destOrd="0" presId="urn:microsoft.com/office/officeart/2016/7/layout/VerticalDownArrowProcess"/>
    <dgm:cxn modelId="{306689E2-921B-44F6-AC7D-3FF9D7D1E74F}" type="presOf" srcId="{1AC5FA80-513C-49D7-AE6D-03C4C18FFE60}" destId="{0DF38590-317B-439D-936B-A5251F254296}" srcOrd="0" destOrd="0" presId="urn:microsoft.com/office/officeart/2016/7/layout/VerticalDownArrowProcess"/>
    <dgm:cxn modelId="{4CD5B3E6-E3C1-4717-AF8E-5AB9920BB9E1}" type="presOf" srcId="{3F308E29-E2AE-419F-8F72-3F1283CED612}" destId="{80964353-B176-48E5-8786-ABA2010B5399}" srcOrd="0" destOrd="2" presId="urn:microsoft.com/office/officeart/2016/7/layout/VerticalDownArrowProcess"/>
    <dgm:cxn modelId="{48C65CE8-AD6E-45E5-BAAF-91C80D572D0B}" type="presOf" srcId="{D167B999-E983-4CE7-BE89-3E01D247E4CB}" destId="{1AF8E0B1-0E68-404B-8016-93EA50970116}" srcOrd="0" destOrd="1" presId="urn:microsoft.com/office/officeart/2016/7/layout/VerticalDownArrowProcess"/>
    <dgm:cxn modelId="{A2668CEE-632F-4692-97F2-E11369136A55}" srcId="{1AC5FA80-513C-49D7-AE6D-03C4C18FFE60}" destId="{E5C4C720-BC17-4D7C-88E9-299F8089F13B}" srcOrd="0" destOrd="0" parTransId="{86FF1CB5-D354-4159-85F1-2B826497F00A}" sibTransId="{1E138966-9EB6-4AD5-A371-56873794C661}"/>
    <dgm:cxn modelId="{675542CA-64BC-4D68-A5CE-1462A5ACADD5}" type="presParOf" srcId="{D8BDFAFB-28F6-4465-9A5C-A54D1E4E1256}" destId="{F96CEE0F-DF2B-4251-921F-37ACF259F37D}" srcOrd="0" destOrd="0" presId="urn:microsoft.com/office/officeart/2016/7/layout/VerticalDownArrowProcess"/>
    <dgm:cxn modelId="{F371243D-7914-4AFA-BBAD-6D222D343890}" type="presParOf" srcId="{F96CEE0F-DF2B-4251-921F-37ACF259F37D}" destId="{81CC1BE2-3147-439A-97D1-521DE029B083}" srcOrd="0" destOrd="0" presId="urn:microsoft.com/office/officeart/2016/7/layout/VerticalDownArrowProcess"/>
    <dgm:cxn modelId="{9F60C3E8-96D8-4C56-8F10-4375067F6591}" type="presParOf" srcId="{F96CEE0F-DF2B-4251-921F-37ACF259F37D}" destId="{80964353-B176-48E5-8786-ABA2010B5399}" srcOrd="1" destOrd="0" presId="urn:microsoft.com/office/officeart/2016/7/layout/VerticalDownArrowProcess"/>
    <dgm:cxn modelId="{1B8223C4-85E1-4DD5-BA8E-31341ADBC08D}" type="presParOf" srcId="{D8BDFAFB-28F6-4465-9A5C-A54D1E4E1256}" destId="{DAB0F7EF-726C-4CC0-978C-A595268B4D19}" srcOrd="1" destOrd="0" presId="urn:microsoft.com/office/officeart/2016/7/layout/VerticalDownArrowProcess"/>
    <dgm:cxn modelId="{C84F95BB-92EA-42E0-B2AF-ED380E8C3114}" type="presParOf" srcId="{D8BDFAFB-28F6-4465-9A5C-A54D1E4E1256}" destId="{612B7175-A7D9-4FF2-A399-EE671C3114D2}" srcOrd="2" destOrd="0" presId="urn:microsoft.com/office/officeart/2016/7/layout/VerticalDownArrowProcess"/>
    <dgm:cxn modelId="{B4EF64D3-1DD0-474F-8899-3EA98055D474}" type="presParOf" srcId="{612B7175-A7D9-4FF2-A399-EE671C3114D2}" destId="{0DF38590-317B-439D-936B-A5251F254296}" srcOrd="0" destOrd="0" presId="urn:microsoft.com/office/officeart/2016/7/layout/VerticalDownArrowProcess"/>
    <dgm:cxn modelId="{FF26FCE6-B830-4448-8E4E-710FC783470A}" type="presParOf" srcId="{612B7175-A7D9-4FF2-A399-EE671C3114D2}" destId="{3E7C27CE-4750-43C2-9EDA-8EB4D898C20B}" srcOrd="1" destOrd="0" presId="urn:microsoft.com/office/officeart/2016/7/layout/VerticalDownArrowProcess"/>
    <dgm:cxn modelId="{76CB8F8E-BB4D-499F-AE7F-D3C2861BD7FA}" type="presParOf" srcId="{612B7175-A7D9-4FF2-A399-EE671C3114D2}" destId="{1AF8E0B1-0E68-404B-8016-93EA50970116}"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A6FB1E-8587-4C40-9E83-C98029B8E31E}" type="doc">
      <dgm:prSet loTypeId="urn:microsoft.com/office/officeart/2005/8/layout/list1" loCatId="list" qsTypeId="urn:microsoft.com/office/officeart/2005/8/quickstyle/simple1" qsCatId="simple" csTypeId="urn:microsoft.com/office/officeart/2005/8/colors/accent2_2" csCatId="accent2" phldr="1"/>
      <dgm:spPr/>
      <dgm:t>
        <a:bodyPr/>
        <a:lstStyle/>
        <a:p>
          <a:endParaRPr lang="en-US"/>
        </a:p>
      </dgm:t>
    </dgm:pt>
    <dgm:pt modelId="{1FC4C2BF-7D65-4D49-B042-88C47077C30D}">
      <dgm:prSet/>
      <dgm:spPr/>
      <dgm:t>
        <a:bodyPr/>
        <a:lstStyle/>
        <a:p>
          <a:r>
            <a:rPr lang="en-US" b="1" u="sng"/>
            <a:t>Questioning</a:t>
          </a:r>
          <a:r>
            <a:rPr lang="en-US" u="sng"/>
            <a:t>:</a:t>
          </a:r>
          <a:endParaRPr lang="en-US"/>
        </a:p>
      </dgm:t>
    </dgm:pt>
    <dgm:pt modelId="{0C726C12-13CD-47F5-83C0-578AE6B91173}" type="parTrans" cxnId="{1317C426-D98F-4344-A80C-B0185BEA058B}">
      <dgm:prSet/>
      <dgm:spPr/>
      <dgm:t>
        <a:bodyPr/>
        <a:lstStyle/>
        <a:p>
          <a:endParaRPr lang="en-US"/>
        </a:p>
      </dgm:t>
    </dgm:pt>
    <dgm:pt modelId="{7BE6EBA1-10C9-47ED-9E04-A03A5039FEFA}" type="sibTrans" cxnId="{1317C426-D98F-4344-A80C-B0185BEA058B}">
      <dgm:prSet/>
      <dgm:spPr/>
      <dgm:t>
        <a:bodyPr/>
        <a:lstStyle/>
        <a:p>
          <a:endParaRPr lang="en-US"/>
        </a:p>
      </dgm:t>
    </dgm:pt>
    <dgm:pt modelId="{837F4A38-7468-4365-9C19-202E941035EE}">
      <dgm:prSet/>
      <dgm:spPr/>
      <dgm:t>
        <a:bodyPr/>
        <a:lstStyle/>
        <a:p>
          <a:r>
            <a:rPr lang="en-US" b="1"/>
            <a:t>Asking Questions</a:t>
          </a:r>
          <a:r>
            <a:rPr lang="en-US"/>
            <a:t>: Engaging with the text by questioning the arguments, evidence, and conclusions.</a:t>
          </a:r>
        </a:p>
      </dgm:t>
    </dgm:pt>
    <dgm:pt modelId="{7D7E289C-E04D-437B-8576-7DB81D699BE0}" type="parTrans" cxnId="{3DA1519E-C645-4FC1-BCD8-28DCABA11191}">
      <dgm:prSet/>
      <dgm:spPr/>
      <dgm:t>
        <a:bodyPr/>
        <a:lstStyle/>
        <a:p>
          <a:endParaRPr lang="en-US"/>
        </a:p>
      </dgm:t>
    </dgm:pt>
    <dgm:pt modelId="{5EC911AF-6485-4260-8547-23B0BD1FD6EC}" type="sibTrans" cxnId="{3DA1519E-C645-4FC1-BCD8-28DCABA11191}">
      <dgm:prSet/>
      <dgm:spPr/>
      <dgm:t>
        <a:bodyPr/>
        <a:lstStyle/>
        <a:p>
          <a:endParaRPr lang="en-US"/>
        </a:p>
      </dgm:t>
    </dgm:pt>
    <dgm:pt modelId="{F221FDC1-9FFB-47EA-BC2B-B03B132E17D7}">
      <dgm:prSet/>
      <dgm:spPr/>
      <dgm:t>
        <a:bodyPr/>
        <a:lstStyle/>
        <a:p>
          <a:r>
            <a:rPr lang="en-US" b="1"/>
            <a:t>Seeking Clarification</a:t>
          </a:r>
          <a:r>
            <a:rPr lang="en-US"/>
            <a:t>: Looking for explanations or further information on unclear points.</a:t>
          </a:r>
        </a:p>
      </dgm:t>
    </dgm:pt>
    <dgm:pt modelId="{CC849A93-B9D4-4ADA-B593-B35C2A899671}" type="parTrans" cxnId="{2D5273C5-43B4-4F55-A23A-BA18F239AE45}">
      <dgm:prSet/>
      <dgm:spPr/>
      <dgm:t>
        <a:bodyPr/>
        <a:lstStyle/>
        <a:p>
          <a:endParaRPr lang="en-US"/>
        </a:p>
      </dgm:t>
    </dgm:pt>
    <dgm:pt modelId="{3F4CE2B0-6009-4E2A-B17B-877A16BBE015}" type="sibTrans" cxnId="{2D5273C5-43B4-4F55-A23A-BA18F239AE45}">
      <dgm:prSet/>
      <dgm:spPr/>
      <dgm:t>
        <a:bodyPr/>
        <a:lstStyle/>
        <a:p>
          <a:endParaRPr lang="en-US"/>
        </a:p>
      </dgm:t>
    </dgm:pt>
    <dgm:pt modelId="{AF205D8D-204F-472E-8E5E-5C80D4D23AC1}">
      <dgm:prSet/>
      <dgm:spPr/>
      <dgm:t>
        <a:bodyPr/>
        <a:lstStyle/>
        <a:p>
          <a:r>
            <a:rPr lang="en-US" b="1" u="sng"/>
            <a:t>Reflection</a:t>
          </a:r>
          <a:r>
            <a:rPr lang="en-US" u="sng"/>
            <a:t>:</a:t>
          </a:r>
          <a:endParaRPr lang="en-US"/>
        </a:p>
      </dgm:t>
    </dgm:pt>
    <dgm:pt modelId="{9316376F-A763-4A64-BB2F-BDC41ED4CB5C}" type="parTrans" cxnId="{35290FFB-50B3-4EB1-A500-D8FBB8D92075}">
      <dgm:prSet/>
      <dgm:spPr/>
      <dgm:t>
        <a:bodyPr/>
        <a:lstStyle/>
        <a:p>
          <a:endParaRPr lang="en-US"/>
        </a:p>
      </dgm:t>
    </dgm:pt>
    <dgm:pt modelId="{CDD569CC-D78A-422B-B063-A82B5EB60626}" type="sibTrans" cxnId="{35290FFB-50B3-4EB1-A500-D8FBB8D92075}">
      <dgm:prSet/>
      <dgm:spPr/>
      <dgm:t>
        <a:bodyPr/>
        <a:lstStyle/>
        <a:p>
          <a:endParaRPr lang="en-US"/>
        </a:p>
      </dgm:t>
    </dgm:pt>
    <dgm:pt modelId="{8258B7F0-08D0-4424-BF60-226FA9BFDF23}">
      <dgm:prSet/>
      <dgm:spPr/>
      <dgm:t>
        <a:bodyPr/>
        <a:lstStyle/>
        <a:p>
          <a:r>
            <a:rPr lang="en-US" b="1"/>
            <a:t>Thinking About Implications</a:t>
          </a:r>
          <a:r>
            <a:rPr lang="en-US"/>
            <a:t>: Considering the broader implications of the arguments and conclusions.</a:t>
          </a:r>
        </a:p>
      </dgm:t>
    </dgm:pt>
    <dgm:pt modelId="{396EB14B-1BA4-4D3B-B429-EDC1194848FA}" type="parTrans" cxnId="{0CC7E6C2-CE85-4BC6-A822-DFAA5EFD3EF9}">
      <dgm:prSet/>
      <dgm:spPr/>
      <dgm:t>
        <a:bodyPr/>
        <a:lstStyle/>
        <a:p>
          <a:endParaRPr lang="en-US"/>
        </a:p>
      </dgm:t>
    </dgm:pt>
    <dgm:pt modelId="{4355B6FE-49F1-4716-8C25-A40CC3971A2A}" type="sibTrans" cxnId="{0CC7E6C2-CE85-4BC6-A822-DFAA5EFD3EF9}">
      <dgm:prSet/>
      <dgm:spPr/>
      <dgm:t>
        <a:bodyPr/>
        <a:lstStyle/>
        <a:p>
          <a:endParaRPr lang="en-US"/>
        </a:p>
      </dgm:t>
    </dgm:pt>
    <dgm:pt modelId="{0FBF5AF9-C3D2-4B8E-98CE-B54656851B1C}">
      <dgm:prSet/>
      <dgm:spPr/>
      <dgm:t>
        <a:bodyPr/>
        <a:lstStyle/>
        <a:p>
          <a:r>
            <a:rPr lang="en-US" b="1"/>
            <a:t>Personal Response</a:t>
          </a:r>
          <a:r>
            <a:rPr lang="en-US"/>
            <a:t>: Reflecting on how the text affects your own views or understanding.</a:t>
          </a:r>
        </a:p>
      </dgm:t>
    </dgm:pt>
    <dgm:pt modelId="{B60336C7-6302-45E0-8255-A0DAD821F0FF}" type="parTrans" cxnId="{BC46E71E-1E76-4E6D-A336-241CC749F959}">
      <dgm:prSet/>
      <dgm:spPr/>
      <dgm:t>
        <a:bodyPr/>
        <a:lstStyle/>
        <a:p>
          <a:endParaRPr lang="en-US"/>
        </a:p>
      </dgm:t>
    </dgm:pt>
    <dgm:pt modelId="{44BFBB64-0BB7-42A2-9359-4AAE04FD6363}" type="sibTrans" cxnId="{BC46E71E-1E76-4E6D-A336-241CC749F959}">
      <dgm:prSet/>
      <dgm:spPr/>
      <dgm:t>
        <a:bodyPr/>
        <a:lstStyle/>
        <a:p>
          <a:endParaRPr lang="en-US"/>
        </a:p>
      </dgm:t>
    </dgm:pt>
    <dgm:pt modelId="{B504195D-DA7B-4B29-902C-3BDB793027B0}">
      <dgm:prSet phldr="0"/>
      <dgm:spPr/>
      <dgm:t>
        <a:bodyPr/>
        <a:lstStyle/>
        <a:p>
          <a:r>
            <a:rPr lang="en-US">
              <a:latin typeface="Calibri"/>
              <a:ea typeface="Calibri"/>
              <a:cs typeface="Calibri"/>
            </a:rPr>
            <a:t>Forming Your Own Opinion: Developing your own perspective or argument based on the analysis and evaluation. </a:t>
          </a:r>
          <a:endParaRPr lang="en-US"/>
        </a:p>
      </dgm:t>
    </dgm:pt>
    <dgm:pt modelId="{3C3B0C36-BC80-402A-8F0B-2A9B841AB75A}" type="parTrans" cxnId="{2E4E9E4A-0C57-4317-BA6A-9C4EBA7E387F}">
      <dgm:prSet/>
      <dgm:spPr/>
    </dgm:pt>
    <dgm:pt modelId="{BA352D6C-ED18-4B00-8BFB-89225ADEBC60}" type="sibTrans" cxnId="{2E4E9E4A-0C57-4317-BA6A-9C4EBA7E387F}">
      <dgm:prSet/>
      <dgm:spPr/>
    </dgm:pt>
    <dgm:pt modelId="{A6C36907-4843-4F4C-9B24-7341418BDE8B}">
      <dgm:prSet phldr="0"/>
      <dgm:spPr/>
      <dgm:t>
        <a:bodyPr/>
        <a:lstStyle/>
        <a:p>
          <a:pPr rtl="0"/>
          <a:r>
            <a:rPr lang="en-US" u="sng">
              <a:latin typeface="Calibri"/>
              <a:ea typeface="Calibri"/>
              <a:cs typeface="Calibri"/>
            </a:rPr>
            <a:t>Synthesis:</a:t>
          </a:r>
          <a:endParaRPr lang="en-US">
            <a:latin typeface="Calibri"/>
            <a:ea typeface="Calibri"/>
            <a:cs typeface="Calibri"/>
          </a:endParaRPr>
        </a:p>
      </dgm:t>
    </dgm:pt>
    <dgm:pt modelId="{5F2FC45D-0F72-4CD5-8A90-9F5CC104AA1A}" type="parTrans" cxnId="{4355BC00-106D-4839-80B5-E87BB869E5F2}">
      <dgm:prSet/>
      <dgm:spPr/>
    </dgm:pt>
    <dgm:pt modelId="{2260DDD7-1EC6-4945-82B9-B6D883DD7256}" type="sibTrans" cxnId="{4355BC00-106D-4839-80B5-E87BB869E5F2}">
      <dgm:prSet/>
      <dgm:spPr/>
    </dgm:pt>
    <dgm:pt modelId="{6720FDAE-238A-48E9-AF00-2F70257C636A}">
      <dgm:prSet phldr="0"/>
      <dgm:spPr/>
      <dgm:t>
        <a:bodyPr/>
        <a:lstStyle/>
        <a:p>
          <a:r>
            <a:rPr lang="en-US">
              <a:latin typeface="Calibri"/>
              <a:ea typeface="Calibri"/>
              <a:cs typeface="Calibri"/>
            </a:rPr>
            <a:t>Connecting Ideas: Relating the information from the text to other knowledge or concepts.</a:t>
          </a:r>
        </a:p>
      </dgm:t>
    </dgm:pt>
    <dgm:pt modelId="{BFCE8531-89EA-46CF-A329-F20EB97E85BF}" type="parTrans" cxnId="{80262F68-A797-436A-87BA-B74130CD6986}">
      <dgm:prSet/>
      <dgm:spPr/>
    </dgm:pt>
    <dgm:pt modelId="{C380C31A-0D1B-4FF3-AD75-0675D14872F2}" type="sibTrans" cxnId="{80262F68-A797-436A-87BA-B74130CD6986}">
      <dgm:prSet/>
      <dgm:spPr/>
    </dgm:pt>
    <dgm:pt modelId="{3A5D8F75-A2C8-407A-8A62-BC6E0BFC2277}" type="pres">
      <dgm:prSet presAssocID="{A2A6FB1E-8587-4C40-9E83-C98029B8E31E}" presName="linear" presStyleCnt="0">
        <dgm:presLayoutVars>
          <dgm:dir/>
          <dgm:animLvl val="lvl"/>
          <dgm:resizeHandles val="exact"/>
        </dgm:presLayoutVars>
      </dgm:prSet>
      <dgm:spPr/>
    </dgm:pt>
    <dgm:pt modelId="{7AAC0849-0DA3-45B4-9F7C-18C83213AEE1}" type="pres">
      <dgm:prSet presAssocID="{1FC4C2BF-7D65-4D49-B042-88C47077C30D}" presName="parentLin" presStyleCnt="0"/>
      <dgm:spPr/>
    </dgm:pt>
    <dgm:pt modelId="{B4846558-B9D7-4EFC-AFF7-14346B0AC5B5}" type="pres">
      <dgm:prSet presAssocID="{1FC4C2BF-7D65-4D49-B042-88C47077C30D}" presName="parentLeftMargin" presStyleLbl="node1" presStyleIdx="0" presStyleCnt="3"/>
      <dgm:spPr/>
    </dgm:pt>
    <dgm:pt modelId="{0BAA137B-2F80-4D82-802D-7F416E2EB14C}" type="pres">
      <dgm:prSet presAssocID="{1FC4C2BF-7D65-4D49-B042-88C47077C30D}" presName="parentText" presStyleLbl="node1" presStyleIdx="0" presStyleCnt="3">
        <dgm:presLayoutVars>
          <dgm:chMax val="0"/>
          <dgm:bulletEnabled val="1"/>
        </dgm:presLayoutVars>
      </dgm:prSet>
      <dgm:spPr/>
    </dgm:pt>
    <dgm:pt modelId="{C6C57920-2875-4691-ACDB-835060479650}" type="pres">
      <dgm:prSet presAssocID="{1FC4C2BF-7D65-4D49-B042-88C47077C30D}" presName="negativeSpace" presStyleCnt="0"/>
      <dgm:spPr/>
    </dgm:pt>
    <dgm:pt modelId="{CD7F2AA1-C5C8-48DF-BEF7-40430FFA3051}" type="pres">
      <dgm:prSet presAssocID="{1FC4C2BF-7D65-4D49-B042-88C47077C30D}" presName="childText" presStyleLbl="conFgAcc1" presStyleIdx="0" presStyleCnt="3">
        <dgm:presLayoutVars>
          <dgm:bulletEnabled val="1"/>
        </dgm:presLayoutVars>
      </dgm:prSet>
      <dgm:spPr/>
    </dgm:pt>
    <dgm:pt modelId="{112B0EA4-C5A3-4D74-94C5-5CBDAE377B53}" type="pres">
      <dgm:prSet presAssocID="{7BE6EBA1-10C9-47ED-9E04-A03A5039FEFA}" presName="spaceBetweenRectangles" presStyleCnt="0"/>
      <dgm:spPr/>
    </dgm:pt>
    <dgm:pt modelId="{9AB7E7FC-0427-47DD-81B7-8E953C3D8FE3}" type="pres">
      <dgm:prSet presAssocID="{AF205D8D-204F-472E-8E5E-5C80D4D23AC1}" presName="parentLin" presStyleCnt="0"/>
      <dgm:spPr/>
    </dgm:pt>
    <dgm:pt modelId="{063243EF-3ADA-4AFE-9A13-6A1BD84C47C9}" type="pres">
      <dgm:prSet presAssocID="{AF205D8D-204F-472E-8E5E-5C80D4D23AC1}" presName="parentLeftMargin" presStyleLbl="node1" presStyleIdx="0" presStyleCnt="3"/>
      <dgm:spPr/>
    </dgm:pt>
    <dgm:pt modelId="{5649393F-794D-4A19-8438-98FAA44A7DE9}" type="pres">
      <dgm:prSet presAssocID="{AF205D8D-204F-472E-8E5E-5C80D4D23AC1}" presName="parentText" presStyleLbl="node1" presStyleIdx="1" presStyleCnt="3">
        <dgm:presLayoutVars>
          <dgm:chMax val="0"/>
          <dgm:bulletEnabled val="1"/>
        </dgm:presLayoutVars>
      </dgm:prSet>
      <dgm:spPr/>
    </dgm:pt>
    <dgm:pt modelId="{4CC55DC2-515E-4A19-A2A6-453C961F843C}" type="pres">
      <dgm:prSet presAssocID="{AF205D8D-204F-472E-8E5E-5C80D4D23AC1}" presName="negativeSpace" presStyleCnt="0"/>
      <dgm:spPr/>
    </dgm:pt>
    <dgm:pt modelId="{A9FB9A68-2626-4F76-9E7E-FACFDAC91552}" type="pres">
      <dgm:prSet presAssocID="{AF205D8D-204F-472E-8E5E-5C80D4D23AC1}" presName="childText" presStyleLbl="conFgAcc1" presStyleIdx="1" presStyleCnt="3">
        <dgm:presLayoutVars>
          <dgm:bulletEnabled val="1"/>
        </dgm:presLayoutVars>
      </dgm:prSet>
      <dgm:spPr/>
    </dgm:pt>
    <dgm:pt modelId="{1C115D7B-5B19-4F94-8EE1-2282A9853D23}" type="pres">
      <dgm:prSet presAssocID="{CDD569CC-D78A-422B-B063-A82B5EB60626}" presName="spaceBetweenRectangles" presStyleCnt="0"/>
      <dgm:spPr/>
    </dgm:pt>
    <dgm:pt modelId="{0D0C204C-4490-452A-940A-A7B9924CD555}" type="pres">
      <dgm:prSet presAssocID="{A6C36907-4843-4F4C-9B24-7341418BDE8B}" presName="parentLin" presStyleCnt="0"/>
      <dgm:spPr/>
    </dgm:pt>
    <dgm:pt modelId="{3634421B-C43D-4C7C-9C0C-70DEAC5F0674}" type="pres">
      <dgm:prSet presAssocID="{A6C36907-4843-4F4C-9B24-7341418BDE8B}" presName="parentLeftMargin" presStyleLbl="node1" presStyleIdx="1" presStyleCnt="3"/>
      <dgm:spPr/>
    </dgm:pt>
    <dgm:pt modelId="{8592E7C2-E221-4AC0-9C24-036F0FB45AD7}" type="pres">
      <dgm:prSet presAssocID="{A6C36907-4843-4F4C-9B24-7341418BDE8B}" presName="parentText" presStyleLbl="node1" presStyleIdx="2" presStyleCnt="3">
        <dgm:presLayoutVars>
          <dgm:chMax val="0"/>
          <dgm:bulletEnabled val="1"/>
        </dgm:presLayoutVars>
      </dgm:prSet>
      <dgm:spPr/>
    </dgm:pt>
    <dgm:pt modelId="{74811159-39EA-41FB-BCC5-89A4A7D47A26}" type="pres">
      <dgm:prSet presAssocID="{A6C36907-4843-4F4C-9B24-7341418BDE8B}" presName="negativeSpace" presStyleCnt="0"/>
      <dgm:spPr/>
    </dgm:pt>
    <dgm:pt modelId="{9B821F6A-1CE2-405A-BDC7-5699AC4234B3}" type="pres">
      <dgm:prSet presAssocID="{A6C36907-4843-4F4C-9B24-7341418BDE8B}" presName="childText" presStyleLbl="conFgAcc1" presStyleIdx="2" presStyleCnt="3">
        <dgm:presLayoutVars>
          <dgm:bulletEnabled val="1"/>
        </dgm:presLayoutVars>
      </dgm:prSet>
      <dgm:spPr/>
    </dgm:pt>
  </dgm:ptLst>
  <dgm:cxnLst>
    <dgm:cxn modelId="{4355BC00-106D-4839-80B5-E87BB869E5F2}" srcId="{A2A6FB1E-8587-4C40-9E83-C98029B8E31E}" destId="{A6C36907-4843-4F4C-9B24-7341418BDE8B}" srcOrd="2" destOrd="0" parTransId="{5F2FC45D-0F72-4CD5-8A90-9F5CC104AA1A}" sibTransId="{2260DDD7-1EC6-4945-82B9-B6D883DD7256}"/>
    <dgm:cxn modelId="{1C0FB802-EDA1-4310-BCF1-3A9056BA9074}" type="presOf" srcId="{B504195D-DA7B-4B29-902C-3BDB793027B0}" destId="{9B821F6A-1CE2-405A-BDC7-5699AC4234B3}" srcOrd="0" destOrd="1" presId="urn:microsoft.com/office/officeart/2005/8/layout/list1"/>
    <dgm:cxn modelId="{486D391E-5E7E-4767-BDA4-5C57F5D9B511}" type="presOf" srcId="{8258B7F0-08D0-4424-BF60-226FA9BFDF23}" destId="{A9FB9A68-2626-4F76-9E7E-FACFDAC91552}" srcOrd="0" destOrd="0" presId="urn:microsoft.com/office/officeart/2005/8/layout/list1"/>
    <dgm:cxn modelId="{BC46E71E-1E76-4E6D-A336-241CC749F959}" srcId="{AF205D8D-204F-472E-8E5E-5C80D4D23AC1}" destId="{0FBF5AF9-C3D2-4B8E-98CE-B54656851B1C}" srcOrd="1" destOrd="0" parTransId="{B60336C7-6302-45E0-8255-A0DAD821F0FF}" sibTransId="{44BFBB64-0BB7-42A2-9359-4AAE04FD6363}"/>
    <dgm:cxn modelId="{1317C426-D98F-4344-A80C-B0185BEA058B}" srcId="{A2A6FB1E-8587-4C40-9E83-C98029B8E31E}" destId="{1FC4C2BF-7D65-4D49-B042-88C47077C30D}" srcOrd="0" destOrd="0" parTransId="{0C726C12-13CD-47F5-83C0-578AE6B91173}" sibTransId="{7BE6EBA1-10C9-47ED-9E04-A03A5039FEFA}"/>
    <dgm:cxn modelId="{B5BEF042-A2E9-44CE-9D61-9362A097E36E}" type="presOf" srcId="{6720FDAE-238A-48E9-AF00-2F70257C636A}" destId="{9B821F6A-1CE2-405A-BDC7-5699AC4234B3}" srcOrd="0" destOrd="0" presId="urn:microsoft.com/office/officeart/2005/8/layout/list1"/>
    <dgm:cxn modelId="{80262F68-A797-436A-87BA-B74130CD6986}" srcId="{A6C36907-4843-4F4C-9B24-7341418BDE8B}" destId="{6720FDAE-238A-48E9-AF00-2F70257C636A}" srcOrd="0" destOrd="0" parTransId="{BFCE8531-89EA-46CF-A329-F20EB97E85BF}" sibTransId="{C380C31A-0D1B-4FF3-AD75-0675D14872F2}"/>
    <dgm:cxn modelId="{2E4E9E4A-0C57-4317-BA6A-9C4EBA7E387F}" srcId="{A6C36907-4843-4F4C-9B24-7341418BDE8B}" destId="{B504195D-DA7B-4B29-902C-3BDB793027B0}" srcOrd="1" destOrd="0" parTransId="{3C3B0C36-BC80-402A-8F0B-2A9B841AB75A}" sibTransId="{BA352D6C-ED18-4B00-8BFB-89225ADEBC60}"/>
    <dgm:cxn modelId="{29ECAA4A-1C1D-4F4C-A22D-D542F46E93D6}" type="presOf" srcId="{A2A6FB1E-8587-4C40-9E83-C98029B8E31E}" destId="{3A5D8F75-A2C8-407A-8A62-BC6E0BFC2277}" srcOrd="0" destOrd="0" presId="urn:microsoft.com/office/officeart/2005/8/layout/list1"/>
    <dgm:cxn modelId="{90BE244C-4188-4E74-9158-F5CED04181E4}" type="presOf" srcId="{1FC4C2BF-7D65-4D49-B042-88C47077C30D}" destId="{B4846558-B9D7-4EFC-AFF7-14346B0AC5B5}" srcOrd="0" destOrd="0" presId="urn:microsoft.com/office/officeart/2005/8/layout/list1"/>
    <dgm:cxn modelId="{A6106B86-6BA1-4E86-A32D-13DDA0D8DFFA}" type="presOf" srcId="{1FC4C2BF-7D65-4D49-B042-88C47077C30D}" destId="{0BAA137B-2F80-4D82-802D-7F416E2EB14C}" srcOrd="1" destOrd="0" presId="urn:microsoft.com/office/officeart/2005/8/layout/list1"/>
    <dgm:cxn modelId="{F3971396-623A-43FD-8EA6-EE67B9011436}" type="presOf" srcId="{837F4A38-7468-4365-9C19-202E941035EE}" destId="{CD7F2AA1-C5C8-48DF-BEF7-40430FFA3051}" srcOrd="0" destOrd="0" presId="urn:microsoft.com/office/officeart/2005/8/layout/list1"/>
    <dgm:cxn modelId="{3DA1519E-C645-4FC1-BCD8-28DCABA11191}" srcId="{1FC4C2BF-7D65-4D49-B042-88C47077C30D}" destId="{837F4A38-7468-4365-9C19-202E941035EE}" srcOrd="0" destOrd="0" parTransId="{7D7E289C-E04D-437B-8576-7DB81D699BE0}" sibTransId="{5EC911AF-6485-4260-8547-23B0BD1FD6EC}"/>
    <dgm:cxn modelId="{B14998A9-9656-47CB-8F54-5E3CE9383A17}" type="presOf" srcId="{A6C36907-4843-4F4C-9B24-7341418BDE8B}" destId="{8592E7C2-E221-4AC0-9C24-036F0FB45AD7}" srcOrd="1" destOrd="0" presId="urn:microsoft.com/office/officeart/2005/8/layout/list1"/>
    <dgm:cxn modelId="{2A4BF1B6-B173-40CA-B668-E05FABD33574}" type="presOf" srcId="{0FBF5AF9-C3D2-4B8E-98CE-B54656851B1C}" destId="{A9FB9A68-2626-4F76-9E7E-FACFDAC91552}" srcOrd="0" destOrd="1" presId="urn:microsoft.com/office/officeart/2005/8/layout/list1"/>
    <dgm:cxn modelId="{F7968CC2-D29F-46A1-9C61-8872DE15E33E}" type="presOf" srcId="{A6C36907-4843-4F4C-9B24-7341418BDE8B}" destId="{3634421B-C43D-4C7C-9C0C-70DEAC5F0674}" srcOrd="0" destOrd="0" presId="urn:microsoft.com/office/officeart/2005/8/layout/list1"/>
    <dgm:cxn modelId="{0CC7E6C2-CE85-4BC6-A822-DFAA5EFD3EF9}" srcId="{AF205D8D-204F-472E-8E5E-5C80D4D23AC1}" destId="{8258B7F0-08D0-4424-BF60-226FA9BFDF23}" srcOrd="0" destOrd="0" parTransId="{396EB14B-1BA4-4D3B-B429-EDC1194848FA}" sibTransId="{4355B6FE-49F1-4716-8C25-A40CC3971A2A}"/>
    <dgm:cxn modelId="{2D5273C5-43B4-4F55-A23A-BA18F239AE45}" srcId="{1FC4C2BF-7D65-4D49-B042-88C47077C30D}" destId="{F221FDC1-9FFB-47EA-BC2B-B03B132E17D7}" srcOrd="1" destOrd="0" parTransId="{CC849A93-B9D4-4ADA-B593-B35C2A899671}" sibTransId="{3F4CE2B0-6009-4E2A-B17B-877A16BBE015}"/>
    <dgm:cxn modelId="{C5EB82D6-A392-458E-B136-1E1D70F9478E}" type="presOf" srcId="{AF205D8D-204F-472E-8E5E-5C80D4D23AC1}" destId="{5649393F-794D-4A19-8438-98FAA44A7DE9}" srcOrd="1" destOrd="0" presId="urn:microsoft.com/office/officeart/2005/8/layout/list1"/>
    <dgm:cxn modelId="{F7A959E6-7A91-47E2-AD67-A918850F6C4C}" type="presOf" srcId="{F221FDC1-9FFB-47EA-BC2B-B03B132E17D7}" destId="{CD7F2AA1-C5C8-48DF-BEF7-40430FFA3051}" srcOrd="0" destOrd="1" presId="urn:microsoft.com/office/officeart/2005/8/layout/list1"/>
    <dgm:cxn modelId="{35290FFB-50B3-4EB1-A500-D8FBB8D92075}" srcId="{A2A6FB1E-8587-4C40-9E83-C98029B8E31E}" destId="{AF205D8D-204F-472E-8E5E-5C80D4D23AC1}" srcOrd="1" destOrd="0" parTransId="{9316376F-A763-4A64-BB2F-BDC41ED4CB5C}" sibTransId="{CDD569CC-D78A-422B-B063-A82B5EB60626}"/>
    <dgm:cxn modelId="{2BF3D2FF-A5CA-43EB-9398-5882BEF05137}" type="presOf" srcId="{AF205D8D-204F-472E-8E5E-5C80D4D23AC1}" destId="{063243EF-3ADA-4AFE-9A13-6A1BD84C47C9}" srcOrd="0" destOrd="0" presId="urn:microsoft.com/office/officeart/2005/8/layout/list1"/>
    <dgm:cxn modelId="{24738C64-ED0B-4AA3-80A2-CD30142BEC82}" type="presParOf" srcId="{3A5D8F75-A2C8-407A-8A62-BC6E0BFC2277}" destId="{7AAC0849-0DA3-45B4-9F7C-18C83213AEE1}" srcOrd="0" destOrd="0" presId="urn:microsoft.com/office/officeart/2005/8/layout/list1"/>
    <dgm:cxn modelId="{A019BB8E-F877-4DC6-9984-0F18C6A18D5C}" type="presParOf" srcId="{7AAC0849-0DA3-45B4-9F7C-18C83213AEE1}" destId="{B4846558-B9D7-4EFC-AFF7-14346B0AC5B5}" srcOrd="0" destOrd="0" presId="urn:microsoft.com/office/officeart/2005/8/layout/list1"/>
    <dgm:cxn modelId="{E6E439C0-B144-4C7F-B56A-D4E13FA4A466}" type="presParOf" srcId="{7AAC0849-0DA3-45B4-9F7C-18C83213AEE1}" destId="{0BAA137B-2F80-4D82-802D-7F416E2EB14C}" srcOrd="1" destOrd="0" presId="urn:microsoft.com/office/officeart/2005/8/layout/list1"/>
    <dgm:cxn modelId="{74216D94-F1B2-4AE4-8969-BEE84B73F06F}" type="presParOf" srcId="{3A5D8F75-A2C8-407A-8A62-BC6E0BFC2277}" destId="{C6C57920-2875-4691-ACDB-835060479650}" srcOrd="1" destOrd="0" presId="urn:microsoft.com/office/officeart/2005/8/layout/list1"/>
    <dgm:cxn modelId="{377F8389-77E7-4502-AC0C-52EA740AF7AE}" type="presParOf" srcId="{3A5D8F75-A2C8-407A-8A62-BC6E0BFC2277}" destId="{CD7F2AA1-C5C8-48DF-BEF7-40430FFA3051}" srcOrd="2" destOrd="0" presId="urn:microsoft.com/office/officeart/2005/8/layout/list1"/>
    <dgm:cxn modelId="{B35481B4-98B8-46F7-8C9A-E34AA2B3077C}" type="presParOf" srcId="{3A5D8F75-A2C8-407A-8A62-BC6E0BFC2277}" destId="{112B0EA4-C5A3-4D74-94C5-5CBDAE377B53}" srcOrd="3" destOrd="0" presId="urn:microsoft.com/office/officeart/2005/8/layout/list1"/>
    <dgm:cxn modelId="{683CE13F-EED5-4E57-9B73-CA84ECA97A14}" type="presParOf" srcId="{3A5D8F75-A2C8-407A-8A62-BC6E0BFC2277}" destId="{9AB7E7FC-0427-47DD-81B7-8E953C3D8FE3}" srcOrd="4" destOrd="0" presId="urn:microsoft.com/office/officeart/2005/8/layout/list1"/>
    <dgm:cxn modelId="{EF9EB922-0D64-459C-B603-67AC16CE79BA}" type="presParOf" srcId="{9AB7E7FC-0427-47DD-81B7-8E953C3D8FE3}" destId="{063243EF-3ADA-4AFE-9A13-6A1BD84C47C9}" srcOrd="0" destOrd="0" presId="urn:microsoft.com/office/officeart/2005/8/layout/list1"/>
    <dgm:cxn modelId="{CB95ABE1-8ADA-40AE-8686-CB4310671E2B}" type="presParOf" srcId="{9AB7E7FC-0427-47DD-81B7-8E953C3D8FE3}" destId="{5649393F-794D-4A19-8438-98FAA44A7DE9}" srcOrd="1" destOrd="0" presId="urn:microsoft.com/office/officeart/2005/8/layout/list1"/>
    <dgm:cxn modelId="{94D16F01-B7F7-405A-88A1-2951B3A7428B}" type="presParOf" srcId="{3A5D8F75-A2C8-407A-8A62-BC6E0BFC2277}" destId="{4CC55DC2-515E-4A19-A2A6-453C961F843C}" srcOrd="5" destOrd="0" presId="urn:microsoft.com/office/officeart/2005/8/layout/list1"/>
    <dgm:cxn modelId="{69AD81A4-6471-4E6C-B38D-6779836A9B27}" type="presParOf" srcId="{3A5D8F75-A2C8-407A-8A62-BC6E0BFC2277}" destId="{A9FB9A68-2626-4F76-9E7E-FACFDAC91552}" srcOrd="6" destOrd="0" presId="urn:microsoft.com/office/officeart/2005/8/layout/list1"/>
    <dgm:cxn modelId="{9E222C71-2718-4896-B014-F98258EE172D}" type="presParOf" srcId="{3A5D8F75-A2C8-407A-8A62-BC6E0BFC2277}" destId="{1C115D7B-5B19-4F94-8EE1-2282A9853D23}" srcOrd="7" destOrd="0" presId="urn:microsoft.com/office/officeart/2005/8/layout/list1"/>
    <dgm:cxn modelId="{034D3FFC-D8FF-4611-91D5-72C4C83CACA1}" type="presParOf" srcId="{3A5D8F75-A2C8-407A-8A62-BC6E0BFC2277}" destId="{0D0C204C-4490-452A-940A-A7B9924CD555}" srcOrd="8" destOrd="0" presId="urn:microsoft.com/office/officeart/2005/8/layout/list1"/>
    <dgm:cxn modelId="{8C4D58ED-12C9-4B5A-B732-9029BE37B2C2}" type="presParOf" srcId="{0D0C204C-4490-452A-940A-A7B9924CD555}" destId="{3634421B-C43D-4C7C-9C0C-70DEAC5F0674}" srcOrd="0" destOrd="0" presId="urn:microsoft.com/office/officeart/2005/8/layout/list1"/>
    <dgm:cxn modelId="{2C0C6937-8260-48D0-BEEB-77041520A701}" type="presParOf" srcId="{0D0C204C-4490-452A-940A-A7B9924CD555}" destId="{8592E7C2-E221-4AC0-9C24-036F0FB45AD7}" srcOrd="1" destOrd="0" presId="urn:microsoft.com/office/officeart/2005/8/layout/list1"/>
    <dgm:cxn modelId="{138E9DD8-6F6B-4A18-A57B-6FE4C9F6B1E8}" type="presParOf" srcId="{3A5D8F75-A2C8-407A-8A62-BC6E0BFC2277}" destId="{74811159-39EA-41FB-BCC5-89A4A7D47A26}" srcOrd="9" destOrd="0" presId="urn:microsoft.com/office/officeart/2005/8/layout/list1"/>
    <dgm:cxn modelId="{F61E066F-FAE9-4EEA-82D5-1243D32204E4}" type="presParOf" srcId="{3A5D8F75-A2C8-407A-8A62-BC6E0BFC2277}" destId="{9B821F6A-1CE2-405A-BDC7-5699AC4234B3}"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E059B6-5A08-4B10-854C-BE455E409D5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4477343-07AD-4A62-AA63-F94B7E3F1827}">
      <dgm:prSet/>
      <dgm:spPr/>
      <dgm:t>
        <a:bodyPr/>
        <a:lstStyle/>
        <a:p>
          <a:r>
            <a:rPr lang="en-US"/>
            <a:t>Handling difficult internal conversations with fellow team members can also be challenging so it’s important to employ the same strategies, particularly displaying your professionalism and listening skills. </a:t>
          </a:r>
        </a:p>
      </dgm:t>
    </dgm:pt>
    <dgm:pt modelId="{AA5AD990-643B-4FEB-8B7D-785BF765C307}" type="parTrans" cxnId="{DD615FE1-6F09-4295-9A9E-05EF03982740}">
      <dgm:prSet/>
      <dgm:spPr/>
      <dgm:t>
        <a:bodyPr/>
        <a:lstStyle/>
        <a:p>
          <a:endParaRPr lang="en-US"/>
        </a:p>
      </dgm:t>
    </dgm:pt>
    <dgm:pt modelId="{25C96B6A-DE0C-4932-930C-80927C1EF262}" type="sibTrans" cxnId="{DD615FE1-6F09-4295-9A9E-05EF03982740}">
      <dgm:prSet/>
      <dgm:spPr/>
      <dgm:t>
        <a:bodyPr/>
        <a:lstStyle/>
        <a:p>
          <a:endParaRPr lang="en-US"/>
        </a:p>
      </dgm:t>
    </dgm:pt>
    <dgm:pt modelId="{213D1DAC-8D97-4DB7-9C62-A57B0B22F406}">
      <dgm:prSet/>
      <dgm:spPr/>
      <dgm:t>
        <a:bodyPr/>
        <a:lstStyle/>
        <a:p>
          <a:r>
            <a:rPr lang="en-US"/>
            <a:t>Knight (2015) suggests that when engaging with colleagues a slightly different mindset should be applied. </a:t>
          </a:r>
        </a:p>
      </dgm:t>
    </dgm:pt>
    <dgm:pt modelId="{437D02F2-B898-4344-AE4E-136F0DF546DE}" type="parTrans" cxnId="{9271A399-40B3-47E3-BDE3-21AFAAAF0DF6}">
      <dgm:prSet/>
      <dgm:spPr/>
      <dgm:t>
        <a:bodyPr/>
        <a:lstStyle/>
        <a:p>
          <a:endParaRPr lang="en-US"/>
        </a:p>
      </dgm:t>
    </dgm:pt>
    <dgm:pt modelId="{26E7C00B-CB04-45F6-AB41-1E176CAF6794}" type="sibTrans" cxnId="{9271A399-40B3-47E3-BDE3-21AFAAAF0DF6}">
      <dgm:prSet/>
      <dgm:spPr/>
      <dgm:t>
        <a:bodyPr/>
        <a:lstStyle/>
        <a:p>
          <a:endParaRPr lang="en-US"/>
        </a:p>
      </dgm:t>
    </dgm:pt>
    <dgm:pt modelId="{429077D1-8A51-4C97-8F0A-9AA65F4E6D72}">
      <dgm:prSet/>
      <dgm:spPr/>
      <dgm:t>
        <a:bodyPr/>
        <a:lstStyle/>
        <a:p>
          <a:r>
            <a:rPr lang="en-US"/>
            <a:t>Rather than thinking of it as a difficult conversation think of it more as a positive and constructive professional discussion. </a:t>
          </a:r>
        </a:p>
      </dgm:t>
    </dgm:pt>
    <dgm:pt modelId="{F7234930-B035-4A06-B9A4-A91AD9D0DFE8}" type="parTrans" cxnId="{FDB888E4-AEC4-4790-80DD-486936EEAB5B}">
      <dgm:prSet/>
      <dgm:spPr/>
      <dgm:t>
        <a:bodyPr/>
        <a:lstStyle/>
        <a:p>
          <a:endParaRPr lang="en-US"/>
        </a:p>
      </dgm:t>
    </dgm:pt>
    <dgm:pt modelId="{4A240AF0-5C18-4441-868B-013D74EFBD3B}" type="sibTrans" cxnId="{FDB888E4-AEC4-4790-80DD-486936EEAB5B}">
      <dgm:prSet/>
      <dgm:spPr/>
      <dgm:t>
        <a:bodyPr/>
        <a:lstStyle/>
        <a:p>
          <a:endParaRPr lang="en-US"/>
        </a:p>
      </dgm:t>
    </dgm:pt>
    <dgm:pt modelId="{DA002946-EB0C-42D7-B5ED-21568406A7E5}">
      <dgm:prSet/>
      <dgm:spPr/>
      <dgm:t>
        <a:bodyPr/>
        <a:lstStyle/>
        <a:p>
          <a:r>
            <a:rPr lang="en-US"/>
            <a:t>The other factors highlighted above, however, are equally important when speaking with colleagues.</a:t>
          </a:r>
        </a:p>
      </dgm:t>
    </dgm:pt>
    <dgm:pt modelId="{A48B2835-EFD1-4E3D-84C5-12DBAC5DD6CA}" type="parTrans" cxnId="{C5C5C0C2-1E96-4577-BB74-69CECD403916}">
      <dgm:prSet/>
      <dgm:spPr/>
      <dgm:t>
        <a:bodyPr/>
        <a:lstStyle/>
        <a:p>
          <a:endParaRPr lang="en-US"/>
        </a:p>
      </dgm:t>
    </dgm:pt>
    <dgm:pt modelId="{E84836AA-A31B-4456-B5D9-D77FE48D909F}" type="sibTrans" cxnId="{C5C5C0C2-1E96-4577-BB74-69CECD403916}">
      <dgm:prSet/>
      <dgm:spPr/>
      <dgm:t>
        <a:bodyPr/>
        <a:lstStyle/>
        <a:p>
          <a:endParaRPr lang="en-US"/>
        </a:p>
      </dgm:t>
    </dgm:pt>
    <dgm:pt modelId="{47834F3D-9C00-47A3-BDC6-9446B38CCC8F}" type="pres">
      <dgm:prSet presAssocID="{C0E059B6-5A08-4B10-854C-BE455E409D59}" presName="root" presStyleCnt="0">
        <dgm:presLayoutVars>
          <dgm:dir/>
          <dgm:resizeHandles val="exact"/>
        </dgm:presLayoutVars>
      </dgm:prSet>
      <dgm:spPr/>
    </dgm:pt>
    <dgm:pt modelId="{CB18BAA7-996E-4EA4-9EF6-04CEC683C4F6}" type="pres">
      <dgm:prSet presAssocID="{B4477343-07AD-4A62-AA63-F94B7E3F1827}" presName="compNode" presStyleCnt="0"/>
      <dgm:spPr/>
    </dgm:pt>
    <dgm:pt modelId="{8A9DD5CB-4D5F-41DB-BA7E-FAA3659B7699}" type="pres">
      <dgm:prSet presAssocID="{B4477343-07AD-4A62-AA63-F94B7E3F1827}" presName="bgRect" presStyleLbl="bgShp" presStyleIdx="0" presStyleCnt="4"/>
      <dgm:spPr/>
    </dgm:pt>
    <dgm:pt modelId="{EE7C5737-ED58-4E2D-B77C-57971CB425BE}" type="pres">
      <dgm:prSet presAssocID="{B4477343-07AD-4A62-AA63-F94B7E3F18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F9276FB2-E3BE-4AEE-8331-0DF3DF17CB40}" type="pres">
      <dgm:prSet presAssocID="{B4477343-07AD-4A62-AA63-F94B7E3F1827}" presName="spaceRect" presStyleCnt="0"/>
      <dgm:spPr/>
    </dgm:pt>
    <dgm:pt modelId="{A49730C9-AFC1-4C4A-8747-9D2EB26EDE3A}" type="pres">
      <dgm:prSet presAssocID="{B4477343-07AD-4A62-AA63-F94B7E3F1827}" presName="parTx" presStyleLbl="revTx" presStyleIdx="0" presStyleCnt="4">
        <dgm:presLayoutVars>
          <dgm:chMax val="0"/>
          <dgm:chPref val="0"/>
        </dgm:presLayoutVars>
      </dgm:prSet>
      <dgm:spPr/>
    </dgm:pt>
    <dgm:pt modelId="{70081FAA-C2FB-4384-80BB-BC4B5DF92155}" type="pres">
      <dgm:prSet presAssocID="{25C96B6A-DE0C-4932-930C-80927C1EF262}" presName="sibTrans" presStyleCnt="0"/>
      <dgm:spPr/>
    </dgm:pt>
    <dgm:pt modelId="{202A4CD1-66A9-4719-B19A-2097FE3824BB}" type="pres">
      <dgm:prSet presAssocID="{213D1DAC-8D97-4DB7-9C62-A57B0B22F406}" presName="compNode" presStyleCnt="0"/>
      <dgm:spPr/>
    </dgm:pt>
    <dgm:pt modelId="{52B4A2B4-E08E-47A6-BCFD-6DFB8A70C67F}" type="pres">
      <dgm:prSet presAssocID="{213D1DAC-8D97-4DB7-9C62-A57B0B22F406}" presName="bgRect" presStyleLbl="bgShp" presStyleIdx="1" presStyleCnt="4"/>
      <dgm:spPr/>
    </dgm:pt>
    <dgm:pt modelId="{73A946DD-DC9A-4E46-AD85-E36D5D6F2F78}" type="pres">
      <dgm:prSet presAssocID="{213D1DAC-8D97-4DB7-9C62-A57B0B22F4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077705F7-370D-442D-BD58-FC17A7806478}" type="pres">
      <dgm:prSet presAssocID="{213D1DAC-8D97-4DB7-9C62-A57B0B22F406}" presName="spaceRect" presStyleCnt="0"/>
      <dgm:spPr/>
    </dgm:pt>
    <dgm:pt modelId="{330D9B5E-9888-43B4-A3E9-87223A40B3A2}" type="pres">
      <dgm:prSet presAssocID="{213D1DAC-8D97-4DB7-9C62-A57B0B22F406}" presName="parTx" presStyleLbl="revTx" presStyleIdx="1" presStyleCnt="4">
        <dgm:presLayoutVars>
          <dgm:chMax val="0"/>
          <dgm:chPref val="0"/>
        </dgm:presLayoutVars>
      </dgm:prSet>
      <dgm:spPr/>
    </dgm:pt>
    <dgm:pt modelId="{9E448D22-21E4-4923-B7D6-807DD229C96D}" type="pres">
      <dgm:prSet presAssocID="{26E7C00B-CB04-45F6-AB41-1E176CAF6794}" presName="sibTrans" presStyleCnt="0"/>
      <dgm:spPr/>
    </dgm:pt>
    <dgm:pt modelId="{F4B10CE0-0120-44CB-A4A1-4F59DB23F6D7}" type="pres">
      <dgm:prSet presAssocID="{429077D1-8A51-4C97-8F0A-9AA65F4E6D72}" presName="compNode" presStyleCnt="0"/>
      <dgm:spPr/>
    </dgm:pt>
    <dgm:pt modelId="{07412B3C-7A3C-4124-8F6D-6A67D4333375}" type="pres">
      <dgm:prSet presAssocID="{429077D1-8A51-4C97-8F0A-9AA65F4E6D72}" presName="bgRect" presStyleLbl="bgShp" presStyleIdx="2" presStyleCnt="4"/>
      <dgm:spPr/>
    </dgm:pt>
    <dgm:pt modelId="{E6B3B908-93E4-41E9-A863-AAF8E947FE9B}" type="pres">
      <dgm:prSet presAssocID="{429077D1-8A51-4C97-8F0A-9AA65F4E6D7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A634CC2-4F32-4B48-8AE2-749902CF25B2}" type="pres">
      <dgm:prSet presAssocID="{429077D1-8A51-4C97-8F0A-9AA65F4E6D72}" presName="spaceRect" presStyleCnt="0"/>
      <dgm:spPr/>
    </dgm:pt>
    <dgm:pt modelId="{262F574A-C442-42A7-9CAB-E000B0E0DBB3}" type="pres">
      <dgm:prSet presAssocID="{429077D1-8A51-4C97-8F0A-9AA65F4E6D72}" presName="parTx" presStyleLbl="revTx" presStyleIdx="2" presStyleCnt="4">
        <dgm:presLayoutVars>
          <dgm:chMax val="0"/>
          <dgm:chPref val="0"/>
        </dgm:presLayoutVars>
      </dgm:prSet>
      <dgm:spPr/>
    </dgm:pt>
    <dgm:pt modelId="{7F53979B-A51F-4039-B608-A245EE4CA1A0}" type="pres">
      <dgm:prSet presAssocID="{4A240AF0-5C18-4441-868B-013D74EFBD3B}" presName="sibTrans" presStyleCnt="0"/>
      <dgm:spPr/>
    </dgm:pt>
    <dgm:pt modelId="{7250BB48-E9C9-4140-B921-1BEDC51F0608}" type="pres">
      <dgm:prSet presAssocID="{DA002946-EB0C-42D7-B5ED-21568406A7E5}" presName="compNode" presStyleCnt="0"/>
      <dgm:spPr/>
    </dgm:pt>
    <dgm:pt modelId="{20176860-8129-44EA-9172-AFF70D9F405E}" type="pres">
      <dgm:prSet presAssocID="{DA002946-EB0C-42D7-B5ED-21568406A7E5}" presName="bgRect" presStyleLbl="bgShp" presStyleIdx="3" presStyleCnt="4"/>
      <dgm:spPr/>
    </dgm:pt>
    <dgm:pt modelId="{352B7A91-A9CD-4670-B5CA-46E76756D3F9}" type="pres">
      <dgm:prSet presAssocID="{DA002946-EB0C-42D7-B5ED-21568406A7E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C44FA596-C0AA-4A64-AB35-C310AEA17C4E}" type="pres">
      <dgm:prSet presAssocID="{DA002946-EB0C-42D7-B5ED-21568406A7E5}" presName="spaceRect" presStyleCnt="0"/>
      <dgm:spPr/>
    </dgm:pt>
    <dgm:pt modelId="{268F636C-7C06-41A6-9879-A07B15EE3385}" type="pres">
      <dgm:prSet presAssocID="{DA002946-EB0C-42D7-B5ED-21568406A7E5}" presName="parTx" presStyleLbl="revTx" presStyleIdx="3" presStyleCnt="4">
        <dgm:presLayoutVars>
          <dgm:chMax val="0"/>
          <dgm:chPref val="0"/>
        </dgm:presLayoutVars>
      </dgm:prSet>
      <dgm:spPr/>
    </dgm:pt>
  </dgm:ptLst>
  <dgm:cxnLst>
    <dgm:cxn modelId="{05D5F174-8BE8-4F9D-8EE0-EFE97853C6B0}" type="presOf" srcId="{B4477343-07AD-4A62-AA63-F94B7E3F1827}" destId="{A49730C9-AFC1-4C4A-8747-9D2EB26EDE3A}" srcOrd="0" destOrd="0" presId="urn:microsoft.com/office/officeart/2018/2/layout/IconVerticalSolidList"/>
    <dgm:cxn modelId="{655C3575-7C78-4852-9E91-2EF2834D252E}" type="presOf" srcId="{C0E059B6-5A08-4B10-854C-BE455E409D59}" destId="{47834F3D-9C00-47A3-BDC6-9446B38CCC8F}" srcOrd="0" destOrd="0" presId="urn:microsoft.com/office/officeart/2018/2/layout/IconVerticalSolidList"/>
    <dgm:cxn modelId="{17351280-96A6-47A0-AC8A-AD653109A2FF}" type="presOf" srcId="{DA002946-EB0C-42D7-B5ED-21568406A7E5}" destId="{268F636C-7C06-41A6-9879-A07B15EE3385}" srcOrd="0" destOrd="0" presId="urn:microsoft.com/office/officeart/2018/2/layout/IconVerticalSolidList"/>
    <dgm:cxn modelId="{A88D7F88-9820-49AB-9BDA-1745DEA876F0}" type="presOf" srcId="{213D1DAC-8D97-4DB7-9C62-A57B0B22F406}" destId="{330D9B5E-9888-43B4-A3E9-87223A40B3A2}" srcOrd="0" destOrd="0" presId="urn:microsoft.com/office/officeart/2018/2/layout/IconVerticalSolidList"/>
    <dgm:cxn modelId="{9271A399-40B3-47E3-BDE3-21AFAAAF0DF6}" srcId="{C0E059B6-5A08-4B10-854C-BE455E409D59}" destId="{213D1DAC-8D97-4DB7-9C62-A57B0B22F406}" srcOrd="1" destOrd="0" parTransId="{437D02F2-B898-4344-AE4E-136F0DF546DE}" sibTransId="{26E7C00B-CB04-45F6-AB41-1E176CAF6794}"/>
    <dgm:cxn modelId="{1E18C0AB-2A27-4406-BA30-99A012415939}" type="presOf" srcId="{429077D1-8A51-4C97-8F0A-9AA65F4E6D72}" destId="{262F574A-C442-42A7-9CAB-E000B0E0DBB3}" srcOrd="0" destOrd="0" presId="urn:microsoft.com/office/officeart/2018/2/layout/IconVerticalSolidList"/>
    <dgm:cxn modelId="{C5C5C0C2-1E96-4577-BB74-69CECD403916}" srcId="{C0E059B6-5A08-4B10-854C-BE455E409D59}" destId="{DA002946-EB0C-42D7-B5ED-21568406A7E5}" srcOrd="3" destOrd="0" parTransId="{A48B2835-EFD1-4E3D-84C5-12DBAC5DD6CA}" sibTransId="{E84836AA-A31B-4456-B5D9-D77FE48D909F}"/>
    <dgm:cxn modelId="{DD615FE1-6F09-4295-9A9E-05EF03982740}" srcId="{C0E059B6-5A08-4B10-854C-BE455E409D59}" destId="{B4477343-07AD-4A62-AA63-F94B7E3F1827}" srcOrd="0" destOrd="0" parTransId="{AA5AD990-643B-4FEB-8B7D-785BF765C307}" sibTransId="{25C96B6A-DE0C-4932-930C-80927C1EF262}"/>
    <dgm:cxn modelId="{FDB888E4-AEC4-4790-80DD-486936EEAB5B}" srcId="{C0E059B6-5A08-4B10-854C-BE455E409D59}" destId="{429077D1-8A51-4C97-8F0A-9AA65F4E6D72}" srcOrd="2" destOrd="0" parTransId="{F7234930-B035-4A06-B9A4-A91AD9D0DFE8}" sibTransId="{4A240AF0-5C18-4441-868B-013D74EFBD3B}"/>
    <dgm:cxn modelId="{C48FA534-711A-4428-B9F6-C468DB01F505}" type="presParOf" srcId="{47834F3D-9C00-47A3-BDC6-9446B38CCC8F}" destId="{CB18BAA7-996E-4EA4-9EF6-04CEC683C4F6}" srcOrd="0" destOrd="0" presId="urn:microsoft.com/office/officeart/2018/2/layout/IconVerticalSolidList"/>
    <dgm:cxn modelId="{99E2F9C1-6C20-4490-B0C3-C91B670A33A0}" type="presParOf" srcId="{CB18BAA7-996E-4EA4-9EF6-04CEC683C4F6}" destId="{8A9DD5CB-4D5F-41DB-BA7E-FAA3659B7699}" srcOrd="0" destOrd="0" presId="urn:microsoft.com/office/officeart/2018/2/layout/IconVerticalSolidList"/>
    <dgm:cxn modelId="{D9375771-2B41-4290-8E72-429ED6FBF5F0}" type="presParOf" srcId="{CB18BAA7-996E-4EA4-9EF6-04CEC683C4F6}" destId="{EE7C5737-ED58-4E2D-B77C-57971CB425BE}" srcOrd="1" destOrd="0" presId="urn:microsoft.com/office/officeart/2018/2/layout/IconVerticalSolidList"/>
    <dgm:cxn modelId="{24D52937-A502-4089-B804-44E16838C5BA}" type="presParOf" srcId="{CB18BAA7-996E-4EA4-9EF6-04CEC683C4F6}" destId="{F9276FB2-E3BE-4AEE-8331-0DF3DF17CB40}" srcOrd="2" destOrd="0" presId="urn:microsoft.com/office/officeart/2018/2/layout/IconVerticalSolidList"/>
    <dgm:cxn modelId="{064CF4D6-5353-4A40-BC4B-561B2F64BBCE}" type="presParOf" srcId="{CB18BAA7-996E-4EA4-9EF6-04CEC683C4F6}" destId="{A49730C9-AFC1-4C4A-8747-9D2EB26EDE3A}" srcOrd="3" destOrd="0" presId="urn:microsoft.com/office/officeart/2018/2/layout/IconVerticalSolidList"/>
    <dgm:cxn modelId="{B69A1BE0-A63B-4744-BF80-D30647EE1F6C}" type="presParOf" srcId="{47834F3D-9C00-47A3-BDC6-9446B38CCC8F}" destId="{70081FAA-C2FB-4384-80BB-BC4B5DF92155}" srcOrd="1" destOrd="0" presId="urn:microsoft.com/office/officeart/2018/2/layout/IconVerticalSolidList"/>
    <dgm:cxn modelId="{D75AFFF3-5FC5-4856-8A59-D6F03E91C665}" type="presParOf" srcId="{47834F3D-9C00-47A3-BDC6-9446B38CCC8F}" destId="{202A4CD1-66A9-4719-B19A-2097FE3824BB}" srcOrd="2" destOrd="0" presId="urn:microsoft.com/office/officeart/2018/2/layout/IconVerticalSolidList"/>
    <dgm:cxn modelId="{A8368C90-6AAA-4327-B51B-3E5ECFB97D8B}" type="presParOf" srcId="{202A4CD1-66A9-4719-B19A-2097FE3824BB}" destId="{52B4A2B4-E08E-47A6-BCFD-6DFB8A70C67F}" srcOrd="0" destOrd="0" presId="urn:microsoft.com/office/officeart/2018/2/layout/IconVerticalSolidList"/>
    <dgm:cxn modelId="{F8B9C9E8-B65D-44FE-A4FF-09FE3588E611}" type="presParOf" srcId="{202A4CD1-66A9-4719-B19A-2097FE3824BB}" destId="{73A946DD-DC9A-4E46-AD85-E36D5D6F2F78}" srcOrd="1" destOrd="0" presId="urn:microsoft.com/office/officeart/2018/2/layout/IconVerticalSolidList"/>
    <dgm:cxn modelId="{37CD007D-D01E-428F-BC69-D75E3652A78D}" type="presParOf" srcId="{202A4CD1-66A9-4719-B19A-2097FE3824BB}" destId="{077705F7-370D-442D-BD58-FC17A7806478}" srcOrd="2" destOrd="0" presId="urn:microsoft.com/office/officeart/2018/2/layout/IconVerticalSolidList"/>
    <dgm:cxn modelId="{59D79876-7C76-44BA-9A4E-AFB08BDBA454}" type="presParOf" srcId="{202A4CD1-66A9-4719-B19A-2097FE3824BB}" destId="{330D9B5E-9888-43B4-A3E9-87223A40B3A2}" srcOrd="3" destOrd="0" presId="urn:microsoft.com/office/officeart/2018/2/layout/IconVerticalSolidList"/>
    <dgm:cxn modelId="{5231E745-D851-40AD-A6B2-388D1A6FB1F5}" type="presParOf" srcId="{47834F3D-9C00-47A3-BDC6-9446B38CCC8F}" destId="{9E448D22-21E4-4923-B7D6-807DD229C96D}" srcOrd="3" destOrd="0" presId="urn:microsoft.com/office/officeart/2018/2/layout/IconVerticalSolidList"/>
    <dgm:cxn modelId="{64875482-184B-48BE-91F2-7600B4C6FC4D}" type="presParOf" srcId="{47834F3D-9C00-47A3-BDC6-9446B38CCC8F}" destId="{F4B10CE0-0120-44CB-A4A1-4F59DB23F6D7}" srcOrd="4" destOrd="0" presId="urn:microsoft.com/office/officeart/2018/2/layout/IconVerticalSolidList"/>
    <dgm:cxn modelId="{4F814476-A2E3-4F02-88DC-74170CF81979}" type="presParOf" srcId="{F4B10CE0-0120-44CB-A4A1-4F59DB23F6D7}" destId="{07412B3C-7A3C-4124-8F6D-6A67D4333375}" srcOrd="0" destOrd="0" presId="urn:microsoft.com/office/officeart/2018/2/layout/IconVerticalSolidList"/>
    <dgm:cxn modelId="{5B72A69B-EE33-463E-AF68-6B9C3567DCE7}" type="presParOf" srcId="{F4B10CE0-0120-44CB-A4A1-4F59DB23F6D7}" destId="{E6B3B908-93E4-41E9-A863-AAF8E947FE9B}" srcOrd="1" destOrd="0" presId="urn:microsoft.com/office/officeart/2018/2/layout/IconVerticalSolidList"/>
    <dgm:cxn modelId="{A52E0271-D8C5-4ADF-90A0-2CBCF6E301F3}" type="presParOf" srcId="{F4B10CE0-0120-44CB-A4A1-4F59DB23F6D7}" destId="{8A634CC2-4F32-4B48-8AE2-749902CF25B2}" srcOrd="2" destOrd="0" presId="urn:microsoft.com/office/officeart/2018/2/layout/IconVerticalSolidList"/>
    <dgm:cxn modelId="{276AFBBB-18BC-4B58-9FEE-09641D48AB30}" type="presParOf" srcId="{F4B10CE0-0120-44CB-A4A1-4F59DB23F6D7}" destId="{262F574A-C442-42A7-9CAB-E000B0E0DBB3}" srcOrd="3" destOrd="0" presId="urn:microsoft.com/office/officeart/2018/2/layout/IconVerticalSolidList"/>
    <dgm:cxn modelId="{0AA8B5FB-F39C-488F-BA9C-3593BBD97751}" type="presParOf" srcId="{47834F3D-9C00-47A3-BDC6-9446B38CCC8F}" destId="{7F53979B-A51F-4039-B608-A245EE4CA1A0}" srcOrd="5" destOrd="0" presId="urn:microsoft.com/office/officeart/2018/2/layout/IconVerticalSolidList"/>
    <dgm:cxn modelId="{EABFC620-D279-4DE0-8B3C-F688681B1BFD}" type="presParOf" srcId="{47834F3D-9C00-47A3-BDC6-9446B38CCC8F}" destId="{7250BB48-E9C9-4140-B921-1BEDC51F0608}" srcOrd="6" destOrd="0" presId="urn:microsoft.com/office/officeart/2018/2/layout/IconVerticalSolidList"/>
    <dgm:cxn modelId="{C78E6ED7-9EF8-427C-9212-F522742E5585}" type="presParOf" srcId="{7250BB48-E9C9-4140-B921-1BEDC51F0608}" destId="{20176860-8129-44EA-9172-AFF70D9F405E}" srcOrd="0" destOrd="0" presId="urn:microsoft.com/office/officeart/2018/2/layout/IconVerticalSolidList"/>
    <dgm:cxn modelId="{E4D2D2D2-10CB-403A-9028-8258F56CED41}" type="presParOf" srcId="{7250BB48-E9C9-4140-B921-1BEDC51F0608}" destId="{352B7A91-A9CD-4670-B5CA-46E76756D3F9}" srcOrd="1" destOrd="0" presId="urn:microsoft.com/office/officeart/2018/2/layout/IconVerticalSolidList"/>
    <dgm:cxn modelId="{AFE0CD5F-CDBA-467F-9415-9EC2D5736CCA}" type="presParOf" srcId="{7250BB48-E9C9-4140-B921-1BEDC51F0608}" destId="{C44FA596-C0AA-4A64-AB35-C310AEA17C4E}" srcOrd="2" destOrd="0" presId="urn:microsoft.com/office/officeart/2018/2/layout/IconVerticalSolidList"/>
    <dgm:cxn modelId="{FF472C53-8895-4192-8DF7-B36B98DD2476}" type="presParOf" srcId="{7250BB48-E9C9-4140-B921-1BEDC51F0608}" destId="{268F636C-7C06-41A6-9879-A07B15EE33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BBEBC-B4DA-4497-971F-2CE3417AA24A}">
      <dsp:nvSpPr>
        <dsp:cNvPr id="0" name=""/>
        <dsp:cNvSpPr/>
      </dsp:nvSpPr>
      <dsp:spPr>
        <a:xfrm>
          <a:off x="3080" y="464830"/>
          <a:ext cx="2444055" cy="342167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488950" rtl="0">
            <a:lnSpc>
              <a:spcPct val="90000"/>
            </a:lnSpc>
            <a:spcBef>
              <a:spcPct val="0"/>
            </a:spcBef>
            <a:spcAft>
              <a:spcPct val="35000"/>
            </a:spcAft>
            <a:buNone/>
          </a:pPr>
          <a:r>
            <a:rPr lang="en-US" sz="1100" kern="1200">
              <a:latin typeface="Aptos Display" panose="020F0302020204030204"/>
            </a:rPr>
            <a:t>Writing and reading critically</a:t>
          </a:r>
        </a:p>
      </dsp:txBody>
      <dsp:txXfrm>
        <a:off x="3080" y="1765067"/>
        <a:ext cx="2444055" cy="2053006"/>
      </dsp:txXfrm>
    </dsp:sp>
    <dsp:sp modelId="{2DCF631B-2EDD-481B-A9DF-650F83239B22}">
      <dsp:nvSpPr>
        <dsp:cNvPr id="0" name=""/>
        <dsp:cNvSpPr/>
      </dsp:nvSpPr>
      <dsp:spPr>
        <a:xfrm>
          <a:off x="711856" y="806997"/>
          <a:ext cx="1026503" cy="102650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957325"/>
        <a:ext cx="725847" cy="725847"/>
      </dsp:txXfrm>
    </dsp:sp>
    <dsp:sp modelId="{F611304A-4131-495C-8B5B-41D3950FC294}">
      <dsp:nvSpPr>
        <dsp:cNvPr id="0" name=""/>
        <dsp:cNvSpPr/>
      </dsp:nvSpPr>
      <dsp:spPr>
        <a:xfrm>
          <a:off x="3080" y="3886435"/>
          <a:ext cx="2444055"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26A705-33F0-466B-B8A9-792075D2211B}">
      <dsp:nvSpPr>
        <dsp:cNvPr id="0" name=""/>
        <dsp:cNvSpPr/>
      </dsp:nvSpPr>
      <dsp:spPr>
        <a:xfrm>
          <a:off x="2691541" y="464830"/>
          <a:ext cx="2444055" cy="3421677"/>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488950">
            <a:lnSpc>
              <a:spcPct val="90000"/>
            </a:lnSpc>
            <a:spcBef>
              <a:spcPct val="0"/>
            </a:spcBef>
            <a:spcAft>
              <a:spcPct val="35000"/>
            </a:spcAft>
            <a:buNone/>
          </a:pPr>
          <a:r>
            <a:rPr lang="en-US" sz="1100" kern="1200"/>
            <a:t>The essential elements of communication skills</a:t>
          </a:r>
        </a:p>
      </dsp:txBody>
      <dsp:txXfrm>
        <a:off x="2691541" y="1765067"/>
        <a:ext cx="2444055" cy="2053006"/>
      </dsp:txXfrm>
    </dsp:sp>
    <dsp:sp modelId="{A1DEE4F8-E023-462B-9E2E-E30F95E4AB8B}">
      <dsp:nvSpPr>
        <dsp:cNvPr id="0" name=""/>
        <dsp:cNvSpPr/>
      </dsp:nvSpPr>
      <dsp:spPr>
        <a:xfrm>
          <a:off x="3400317" y="806997"/>
          <a:ext cx="1026503" cy="1026503"/>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957325"/>
        <a:ext cx="725847" cy="725847"/>
      </dsp:txXfrm>
    </dsp:sp>
    <dsp:sp modelId="{08642EBF-E769-41C0-9289-7E28CE4DF933}">
      <dsp:nvSpPr>
        <dsp:cNvPr id="0" name=""/>
        <dsp:cNvSpPr/>
      </dsp:nvSpPr>
      <dsp:spPr>
        <a:xfrm>
          <a:off x="2691541" y="3886435"/>
          <a:ext cx="2444055"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F5BB51-761D-423B-8B14-B1819F3AF872}">
      <dsp:nvSpPr>
        <dsp:cNvPr id="0" name=""/>
        <dsp:cNvSpPr/>
      </dsp:nvSpPr>
      <dsp:spPr>
        <a:xfrm>
          <a:off x="5380002" y="464830"/>
          <a:ext cx="2444055" cy="3421677"/>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488950">
            <a:lnSpc>
              <a:spcPct val="90000"/>
            </a:lnSpc>
            <a:spcBef>
              <a:spcPct val="0"/>
            </a:spcBef>
            <a:spcAft>
              <a:spcPct val="35000"/>
            </a:spcAft>
            <a:buNone/>
          </a:pPr>
          <a:r>
            <a:rPr lang="en-US" sz="1100" kern="1200"/>
            <a:t>The importance of communication skills in policing</a:t>
          </a:r>
        </a:p>
      </dsp:txBody>
      <dsp:txXfrm>
        <a:off x="5380002" y="1765067"/>
        <a:ext cx="2444055" cy="2053006"/>
      </dsp:txXfrm>
    </dsp:sp>
    <dsp:sp modelId="{4F17425A-7354-4E28-8ED7-A0624D4F2539}">
      <dsp:nvSpPr>
        <dsp:cNvPr id="0" name=""/>
        <dsp:cNvSpPr/>
      </dsp:nvSpPr>
      <dsp:spPr>
        <a:xfrm>
          <a:off x="6088778" y="806997"/>
          <a:ext cx="1026503" cy="1026503"/>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957325"/>
        <a:ext cx="725847" cy="725847"/>
      </dsp:txXfrm>
    </dsp:sp>
    <dsp:sp modelId="{A19419C3-3719-4C4B-A434-F900DEAAF961}">
      <dsp:nvSpPr>
        <dsp:cNvPr id="0" name=""/>
        <dsp:cNvSpPr/>
      </dsp:nvSpPr>
      <dsp:spPr>
        <a:xfrm>
          <a:off x="5380002" y="3886435"/>
          <a:ext cx="2444055" cy="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30CBC5-8DF2-43CD-B035-A9952C3EB050}">
      <dsp:nvSpPr>
        <dsp:cNvPr id="0" name=""/>
        <dsp:cNvSpPr/>
      </dsp:nvSpPr>
      <dsp:spPr>
        <a:xfrm>
          <a:off x="8068463" y="464830"/>
          <a:ext cx="2444055" cy="3421677"/>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488950">
            <a:lnSpc>
              <a:spcPct val="90000"/>
            </a:lnSpc>
            <a:spcBef>
              <a:spcPct val="0"/>
            </a:spcBef>
            <a:spcAft>
              <a:spcPct val="35000"/>
            </a:spcAft>
            <a:buNone/>
          </a:pPr>
          <a:r>
            <a:rPr lang="en-US" sz="1100" kern="1200"/>
            <a:t>The importance of perception and understanding in communication</a:t>
          </a:r>
        </a:p>
      </dsp:txBody>
      <dsp:txXfrm>
        <a:off x="8068463" y="1765067"/>
        <a:ext cx="2444055" cy="2053006"/>
      </dsp:txXfrm>
    </dsp:sp>
    <dsp:sp modelId="{F3469646-F6B4-415F-BFD3-5016F7C9773E}">
      <dsp:nvSpPr>
        <dsp:cNvPr id="0" name=""/>
        <dsp:cNvSpPr/>
      </dsp:nvSpPr>
      <dsp:spPr>
        <a:xfrm>
          <a:off x="8777239" y="806997"/>
          <a:ext cx="1026503" cy="1026503"/>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957325"/>
        <a:ext cx="725847" cy="725847"/>
      </dsp:txXfrm>
    </dsp:sp>
    <dsp:sp modelId="{8476C518-431C-418E-AC8A-0C821C142040}">
      <dsp:nvSpPr>
        <dsp:cNvPr id="0" name=""/>
        <dsp:cNvSpPr/>
      </dsp:nvSpPr>
      <dsp:spPr>
        <a:xfrm>
          <a:off x="8068463" y="3886435"/>
          <a:ext cx="2444055" cy="72"/>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CC1BE2-3147-439A-97D1-521DE029B083}">
      <dsp:nvSpPr>
        <dsp:cNvPr id="0" name=""/>
        <dsp:cNvSpPr/>
      </dsp:nvSpPr>
      <dsp:spPr>
        <a:xfrm>
          <a:off x="0" y="3322370"/>
          <a:ext cx="1565910" cy="2179834"/>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368" tIns="156464" rIns="111368" bIns="156464" numCol="1" spcCol="1270" anchor="ctr" anchorCtr="0">
          <a:noAutofit/>
        </a:bodyPr>
        <a:lstStyle/>
        <a:p>
          <a:pPr marL="0" lvl="0" indent="0" algn="ctr" defTabSz="977900">
            <a:lnSpc>
              <a:spcPct val="90000"/>
            </a:lnSpc>
            <a:spcBef>
              <a:spcPct val="0"/>
            </a:spcBef>
            <a:spcAft>
              <a:spcPct val="35000"/>
            </a:spcAft>
            <a:buNone/>
          </a:pPr>
          <a:r>
            <a:rPr lang="en-US" sz="2200" b="1" u="sng" kern="1200"/>
            <a:t>Evaluation</a:t>
          </a:r>
          <a:r>
            <a:rPr lang="en-US" sz="2200" u="sng" kern="1200"/>
            <a:t>:</a:t>
          </a:r>
          <a:endParaRPr lang="en-US" sz="2200" kern="1200"/>
        </a:p>
      </dsp:txBody>
      <dsp:txXfrm>
        <a:off x="0" y="3322370"/>
        <a:ext cx="1565910" cy="2179834"/>
      </dsp:txXfrm>
    </dsp:sp>
    <dsp:sp modelId="{80964353-B176-48E5-8786-ABA2010B5399}">
      <dsp:nvSpPr>
        <dsp:cNvPr id="0" name=""/>
        <dsp:cNvSpPr/>
      </dsp:nvSpPr>
      <dsp:spPr>
        <a:xfrm>
          <a:off x="1565909" y="3322370"/>
          <a:ext cx="4697730" cy="2179834"/>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92" tIns="190500" rIns="95292" bIns="190500" numCol="1" spcCol="1270" anchor="ctr" anchorCtr="0">
          <a:noAutofit/>
        </a:bodyPr>
        <a:lstStyle/>
        <a:p>
          <a:pPr marL="0" lvl="0" indent="0" algn="l" defTabSz="666750">
            <a:lnSpc>
              <a:spcPct val="90000"/>
            </a:lnSpc>
            <a:spcBef>
              <a:spcPct val="0"/>
            </a:spcBef>
            <a:spcAft>
              <a:spcPct val="35000"/>
            </a:spcAft>
            <a:buNone/>
          </a:pPr>
          <a:r>
            <a:rPr lang="en-US" sz="1500" b="1" kern="1200"/>
            <a:t>Assessing Arguments</a:t>
          </a:r>
          <a:r>
            <a:rPr lang="en-US" sz="1500" kern="1200"/>
            <a:t>: Evaluating the strength and validity of the arguments made.</a:t>
          </a:r>
        </a:p>
        <a:p>
          <a:pPr marL="0" lvl="0" indent="0" algn="l" defTabSz="666750">
            <a:lnSpc>
              <a:spcPct val="90000"/>
            </a:lnSpc>
            <a:spcBef>
              <a:spcPct val="0"/>
            </a:spcBef>
            <a:spcAft>
              <a:spcPct val="35000"/>
            </a:spcAft>
            <a:buNone/>
          </a:pPr>
          <a:r>
            <a:rPr lang="en-US" sz="1500" b="1" kern="1200"/>
            <a:t>Checking for Bias</a:t>
          </a:r>
          <a:r>
            <a:rPr lang="en-US" sz="1500" kern="1200"/>
            <a:t>: Identifying any biases or assumptions in the text. Why have they made that statement?</a:t>
          </a:r>
        </a:p>
        <a:p>
          <a:pPr marL="0" lvl="0" indent="0" algn="l" defTabSz="666750">
            <a:lnSpc>
              <a:spcPct val="90000"/>
            </a:lnSpc>
            <a:spcBef>
              <a:spcPct val="0"/>
            </a:spcBef>
            <a:spcAft>
              <a:spcPct val="35000"/>
            </a:spcAft>
            <a:buNone/>
          </a:pPr>
          <a:r>
            <a:rPr lang="en-US" sz="1500" b="1" kern="1200"/>
            <a:t>Comparing with Other Sources</a:t>
          </a:r>
          <a:r>
            <a:rPr lang="en-US" sz="1500" kern="1200"/>
            <a:t>: Cross-referencing with other texts to see how the information aligns or differs.</a:t>
          </a:r>
        </a:p>
        <a:p>
          <a:pPr marL="0" lvl="0" indent="0" algn="l" defTabSz="666750">
            <a:lnSpc>
              <a:spcPct val="90000"/>
            </a:lnSpc>
            <a:spcBef>
              <a:spcPct val="0"/>
            </a:spcBef>
            <a:spcAft>
              <a:spcPct val="35000"/>
            </a:spcAft>
            <a:buNone/>
          </a:pPr>
          <a:r>
            <a:rPr lang="en-US" sz="1500" b="1" kern="1200"/>
            <a:t>Validity:</a:t>
          </a:r>
          <a:r>
            <a:rPr lang="en-US" sz="1500" kern="1200"/>
            <a:t> Is what they are saying accurate/ true?</a:t>
          </a:r>
        </a:p>
      </dsp:txBody>
      <dsp:txXfrm>
        <a:off x="1565909" y="3322370"/>
        <a:ext cx="4697730" cy="2179834"/>
      </dsp:txXfrm>
    </dsp:sp>
    <dsp:sp modelId="{3E7C27CE-4750-43C2-9EDA-8EB4D898C20B}">
      <dsp:nvSpPr>
        <dsp:cNvPr id="0" name=""/>
        <dsp:cNvSpPr/>
      </dsp:nvSpPr>
      <dsp:spPr>
        <a:xfrm rot="10800000">
          <a:off x="0" y="2482"/>
          <a:ext cx="1565910" cy="3352586"/>
        </a:xfrm>
        <a:prstGeom prst="upArrowCallout">
          <a:avLst>
            <a:gd name="adj1" fmla="val 5000"/>
            <a:gd name="adj2" fmla="val 10000"/>
            <a:gd name="adj3" fmla="val 15000"/>
            <a:gd name="adj4" fmla="val 64977"/>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368" tIns="156464" rIns="111368" bIns="156464" numCol="1" spcCol="1270" anchor="ctr" anchorCtr="0">
          <a:noAutofit/>
        </a:bodyPr>
        <a:lstStyle/>
        <a:p>
          <a:pPr marL="0" lvl="0" indent="0" algn="ctr" defTabSz="977900">
            <a:lnSpc>
              <a:spcPct val="90000"/>
            </a:lnSpc>
            <a:spcBef>
              <a:spcPct val="0"/>
            </a:spcBef>
            <a:spcAft>
              <a:spcPct val="35000"/>
            </a:spcAft>
            <a:buNone/>
          </a:pPr>
          <a:r>
            <a:rPr lang="en-US" sz="2200" b="1" u="sng" kern="1200"/>
            <a:t>Analysis</a:t>
          </a:r>
          <a:r>
            <a:rPr lang="en-US" sz="2200" u="sng" kern="1200"/>
            <a:t>:</a:t>
          </a:r>
          <a:endParaRPr lang="en-US" sz="2200" kern="1200"/>
        </a:p>
      </dsp:txBody>
      <dsp:txXfrm rot="-10800000">
        <a:off x="0" y="2482"/>
        <a:ext cx="1565910" cy="2179180"/>
      </dsp:txXfrm>
    </dsp:sp>
    <dsp:sp modelId="{1AF8E0B1-0E68-404B-8016-93EA50970116}">
      <dsp:nvSpPr>
        <dsp:cNvPr id="0" name=""/>
        <dsp:cNvSpPr/>
      </dsp:nvSpPr>
      <dsp:spPr>
        <a:xfrm>
          <a:off x="1565909" y="2482"/>
          <a:ext cx="4697730" cy="2179180"/>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92" tIns="190500" rIns="95292" bIns="190500" numCol="1" spcCol="1270" anchor="ctr" anchorCtr="0">
          <a:noAutofit/>
        </a:bodyPr>
        <a:lstStyle/>
        <a:p>
          <a:pPr marL="0" lvl="0" indent="0" algn="l" defTabSz="666750">
            <a:lnSpc>
              <a:spcPct val="90000"/>
            </a:lnSpc>
            <a:spcBef>
              <a:spcPct val="0"/>
            </a:spcBef>
            <a:spcAft>
              <a:spcPct val="35000"/>
            </a:spcAft>
            <a:buNone/>
          </a:pPr>
          <a:r>
            <a:rPr lang="en-US" sz="1500" b="1" kern="1200"/>
            <a:t>Understanding the Structure</a:t>
          </a:r>
          <a:r>
            <a:rPr lang="en-US" sz="1500" kern="1200"/>
            <a:t>: Identifying the main arguments, claims, and evidence presented.</a:t>
          </a:r>
        </a:p>
        <a:p>
          <a:pPr marL="0" lvl="0" indent="0" algn="l" defTabSz="666750">
            <a:lnSpc>
              <a:spcPct val="90000"/>
            </a:lnSpc>
            <a:spcBef>
              <a:spcPct val="0"/>
            </a:spcBef>
            <a:spcAft>
              <a:spcPct val="35000"/>
            </a:spcAft>
            <a:buNone/>
          </a:pPr>
          <a:r>
            <a:rPr lang="en-US" sz="1500" b="1" kern="1200"/>
            <a:t>Identifying Purpose and Audience</a:t>
          </a:r>
          <a:r>
            <a:rPr lang="en-US" sz="1500" kern="1200"/>
            <a:t>: Understanding why the text was written and who it is intended for. Who is the author and why?</a:t>
          </a:r>
        </a:p>
      </dsp:txBody>
      <dsp:txXfrm>
        <a:off x="1565909" y="2482"/>
        <a:ext cx="4697730" cy="21791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F2AA1-C5C8-48DF-BEF7-40430FFA3051}">
      <dsp:nvSpPr>
        <dsp:cNvPr id="0" name=""/>
        <dsp:cNvSpPr/>
      </dsp:nvSpPr>
      <dsp:spPr>
        <a:xfrm>
          <a:off x="0" y="468863"/>
          <a:ext cx="6263640" cy="13860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b="1" kern="1200"/>
            <a:t>Asking Questions</a:t>
          </a:r>
          <a:r>
            <a:rPr lang="en-US" sz="1600" kern="1200"/>
            <a:t>: Engaging with the text by questioning the arguments, evidence, and conclusions.</a:t>
          </a:r>
        </a:p>
        <a:p>
          <a:pPr marL="171450" lvl="1" indent="-171450" algn="l" defTabSz="711200">
            <a:lnSpc>
              <a:spcPct val="90000"/>
            </a:lnSpc>
            <a:spcBef>
              <a:spcPct val="0"/>
            </a:spcBef>
            <a:spcAft>
              <a:spcPct val="15000"/>
            </a:spcAft>
            <a:buChar char="•"/>
          </a:pPr>
          <a:r>
            <a:rPr lang="en-US" sz="1600" b="1" kern="1200"/>
            <a:t>Seeking Clarification</a:t>
          </a:r>
          <a:r>
            <a:rPr lang="en-US" sz="1600" kern="1200"/>
            <a:t>: Looking for explanations or further information on unclear points.</a:t>
          </a:r>
        </a:p>
      </dsp:txBody>
      <dsp:txXfrm>
        <a:off x="0" y="468863"/>
        <a:ext cx="6263640" cy="1386000"/>
      </dsp:txXfrm>
    </dsp:sp>
    <dsp:sp modelId="{0BAA137B-2F80-4D82-802D-7F416E2EB14C}">
      <dsp:nvSpPr>
        <dsp:cNvPr id="0" name=""/>
        <dsp:cNvSpPr/>
      </dsp:nvSpPr>
      <dsp:spPr>
        <a:xfrm>
          <a:off x="313182" y="232703"/>
          <a:ext cx="4384548" cy="4723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b="1" u="sng" kern="1200"/>
            <a:t>Questioning</a:t>
          </a:r>
          <a:r>
            <a:rPr lang="en-US" sz="1600" u="sng" kern="1200"/>
            <a:t>:</a:t>
          </a:r>
          <a:endParaRPr lang="en-US" sz="1600" kern="1200"/>
        </a:p>
      </dsp:txBody>
      <dsp:txXfrm>
        <a:off x="336239" y="255760"/>
        <a:ext cx="4338434" cy="426206"/>
      </dsp:txXfrm>
    </dsp:sp>
    <dsp:sp modelId="{A9FB9A68-2626-4F76-9E7E-FACFDAC91552}">
      <dsp:nvSpPr>
        <dsp:cNvPr id="0" name=""/>
        <dsp:cNvSpPr/>
      </dsp:nvSpPr>
      <dsp:spPr>
        <a:xfrm>
          <a:off x="0" y="2177423"/>
          <a:ext cx="6263640" cy="13860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b="1" kern="1200"/>
            <a:t>Thinking About Implications</a:t>
          </a:r>
          <a:r>
            <a:rPr lang="en-US" sz="1600" kern="1200"/>
            <a:t>: Considering the broader implications of the arguments and conclusions.</a:t>
          </a:r>
        </a:p>
        <a:p>
          <a:pPr marL="171450" lvl="1" indent="-171450" algn="l" defTabSz="711200">
            <a:lnSpc>
              <a:spcPct val="90000"/>
            </a:lnSpc>
            <a:spcBef>
              <a:spcPct val="0"/>
            </a:spcBef>
            <a:spcAft>
              <a:spcPct val="15000"/>
            </a:spcAft>
            <a:buChar char="•"/>
          </a:pPr>
          <a:r>
            <a:rPr lang="en-US" sz="1600" b="1" kern="1200"/>
            <a:t>Personal Response</a:t>
          </a:r>
          <a:r>
            <a:rPr lang="en-US" sz="1600" kern="1200"/>
            <a:t>: Reflecting on how the text affects your own views or understanding.</a:t>
          </a:r>
        </a:p>
      </dsp:txBody>
      <dsp:txXfrm>
        <a:off x="0" y="2177423"/>
        <a:ext cx="6263640" cy="1386000"/>
      </dsp:txXfrm>
    </dsp:sp>
    <dsp:sp modelId="{5649393F-794D-4A19-8438-98FAA44A7DE9}">
      <dsp:nvSpPr>
        <dsp:cNvPr id="0" name=""/>
        <dsp:cNvSpPr/>
      </dsp:nvSpPr>
      <dsp:spPr>
        <a:xfrm>
          <a:off x="313182" y="1941263"/>
          <a:ext cx="4384548" cy="4723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US" sz="1600" b="1" u="sng" kern="1200"/>
            <a:t>Reflection</a:t>
          </a:r>
          <a:r>
            <a:rPr lang="en-US" sz="1600" u="sng" kern="1200"/>
            <a:t>:</a:t>
          </a:r>
          <a:endParaRPr lang="en-US" sz="1600" kern="1200"/>
        </a:p>
      </dsp:txBody>
      <dsp:txXfrm>
        <a:off x="336239" y="1964320"/>
        <a:ext cx="4338434" cy="426206"/>
      </dsp:txXfrm>
    </dsp:sp>
    <dsp:sp modelId="{9B821F6A-1CE2-405A-BDC7-5699AC4234B3}">
      <dsp:nvSpPr>
        <dsp:cNvPr id="0" name=""/>
        <dsp:cNvSpPr/>
      </dsp:nvSpPr>
      <dsp:spPr>
        <a:xfrm>
          <a:off x="0" y="3885984"/>
          <a:ext cx="6263640" cy="13860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latin typeface="Calibri"/>
              <a:ea typeface="Calibri"/>
              <a:cs typeface="Calibri"/>
            </a:rPr>
            <a:t>Connecting Ideas: Relating the information from the text to other knowledge or concepts.</a:t>
          </a:r>
        </a:p>
        <a:p>
          <a:pPr marL="171450" lvl="1" indent="-171450" algn="l" defTabSz="711200">
            <a:lnSpc>
              <a:spcPct val="90000"/>
            </a:lnSpc>
            <a:spcBef>
              <a:spcPct val="0"/>
            </a:spcBef>
            <a:spcAft>
              <a:spcPct val="15000"/>
            </a:spcAft>
            <a:buChar char="•"/>
          </a:pPr>
          <a:r>
            <a:rPr lang="en-US" sz="1600" kern="1200">
              <a:latin typeface="Calibri"/>
              <a:ea typeface="Calibri"/>
              <a:cs typeface="Calibri"/>
            </a:rPr>
            <a:t>Forming Your Own Opinion: Developing your own perspective or argument based on the analysis and evaluation. </a:t>
          </a:r>
          <a:endParaRPr lang="en-US" sz="1600" kern="1200"/>
        </a:p>
      </dsp:txBody>
      <dsp:txXfrm>
        <a:off x="0" y="3885984"/>
        <a:ext cx="6263640" cy="1386000"/>
      </dsp:txXfrm>
    </dsp:sp>
    <dsp:sp modelId="{8592E7C2-E221-4AC0-9C24-036F0FB45AD7}">
      <dsp:nvSpPr>
        <dsp:cNvPr id="0" name=""/>
        <dsp:cNvSpPr/>
      </dsp:nvSpPr>
      <dsp:spPr>
        <a:xfrm>
          <a:off x="313182" y="3649824"/>
          <a:ext cx="4384548" cy="4723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rtl="0">
            <a:lnSpc>
              <a:spcPct val="90000"/>
            </a:lnSpc>
            <a:spcBef>
              <a:spcPct val="0"/>
            </a:spcBef>
            <a:spcAft>
              <a:spcPct val="35000"/>
            </a:spcAft>
            <a:buNone/>
          </a:pPr>
          <a:r>
            <a:rPr lang="en-US" sz="1600" u="sng" kern="1200">
              <a:latin typeface="Calibri"/>
              <a:ea typeface="Calibri"/>
              <a:cs typeface="Calibri"/>
            </a:rPr>
            <a:t>Synthesis:</a:t>
          </a:r>
          <a:endParaRPr lang="en-US" sz="1600" kern="1200">
            <a:latin typeface="Calibri"/>
            <a:ea typeface="Calibri"/>
            <a:cs typeface="Calibri"/>
          </a:endParaRPr>
        </a:p>
      </dsp:txBody>
      <dsp:txXfrm>
        <a:off x="336239" y="3672881"/>
        <a:ext cx="4338434" cy="4262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DD5CB-4D5F-41DB-BA7E-FAA3659B7699}">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7C5737-ED58-4E2D-B77C-57971CB425BE}">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9730C9-AFC1-4C4A-8747-9D2EB26EDE3A}">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Handling difficult internal conversations with fellow team members can also be challenging so it’s important to employ the same strategies, particularly displaying your professionalism and listening skills. </a:t>
          </a:r>
        </a:p>
      </dsp:txBody>
      <dsp:txXfrm>
        <a:off x="1058686" y="1808"/>
        <a:ext cx="9456913" cy="916611"/>
      </dsp:txXfrm>
    </dsp:sp>
    <dsp:sp modelId="{52B4A2B4-E08E-47A6-BCFD-6DFB8A70C67F}">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A946DD-DC9A-4E46-AD85-E36D5D6F2F78}">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0D9B5E-9888-43B4-A3E9-87223A40B3A2}">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Knight (2015) suggests that when engaging with colleagues a slightly different mindset should be applied. </a:t>
          </a:r>
        </a:p>
      </dsp:txBody>
      <dsp:txXfrm>
        <a:off x="1058686" y="1147573"/>
        <a:ext cx="9456913" cy="916611"/>
      </dsp:txXfrm>
    </dsp:sp>
    <dsp:sp modelId="{07412B3C-7A3C-4124-8F6D-6A67D4333375}">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3B908-93E4-41E9-A863-AAF8E947FE9B}">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2F574A-C442-42A7-9CAB-E000B0E0DBB3}">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Rather than thinking of it as a difficult conversation think of it more as a positive and constructive professional discussion. </a:t>
          </a:r>
        </a:p>
      </dsp:txBody>
      <dsp:txXfrm>
        <a:off x="1058686" y="2293338"/>
        <a:ext cx="9456913" cy="916611"/>
      </dsp:txXfrm>
    </dsp:sp>
    <dsp:sp modelId="{20176860-8129-44EA-9172-AFF70D9F405E}">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2B7A91-A9CD-4670-B5CA-46E76756D3F9}">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8F636C-7C06-41A6-9879-A07B15EE3385}">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kern="1200"/>
            <a:t>The other factors highlighted above, however, are equally important when speaking with colleagues.</a:t>
          </a:r>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EB9F33-2214-423D-974F-2442B08E16E7}" type="datetimeFigureOut">
              <a:t>10/15/2024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C962AC-F833-421C-8D0C-95EE89680355}" type="slidenum">
              <a:t>‹#›</a:t>
            </a:fld>
            <a:endParaRPr lang="en-US"/>
          </a:p>
        </p:txBody>
      </p:sp>
    </p:spTree>
    <p:extLst>
      <p:ext uri="{BB962C8B-B14F-4D97-AF65-F5344CB8AC3E}">
        <p14:creationId xmlns:p14="http://schemas.microsoft.com/office/powerpoint/2010/main" val="3938230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Introduction</a:t>
            </a:r>
          </a:p>
          <a:p>
            <a:r>
              <a:rPr lang="en-GB"/>
              <a:t>A brief proposal, outlining what you are going to do and what the key points or arguments are.</a:t>
            </a:r>
          </a:p>
          <a:p>
            <a:r>
              <a:rPr lang="en-GB"/>
              <a:t>So “this essay will consider various strategies to improve officers’ wellbeing at work. It will consider three main areas, namely organised peer support, provision of food while on shift, and external support”.</a:t>
            </a:r>
          </a:p>
          <a:p>
            <a:r>
              <a:rPr lang="en-GB"/>
              <a:t>One tip that you might find useful is to write your introduction last – or at least review it before you submit. That way you can make sure that you actually covered what you said you would!</a:t>
            </a:r>
          </a:p>
          <a:p>
            <a:endParaRPr lang="en-GB"/>
          </a:p>
          <a:p>
            <a:r>
              <a:rPr lang="en-GB"/>
              <a:t>Main body</a:t>
            </a:r>
          </a:p>
          <a:p>
            <a:r>
              <a:rPr lang="en-GB"/>
              <a:t>The main body of your essay should be made up of paragraphs, which will form the building blocks of your argument or discussion. We’ll consider how to construct these building blocks in a moment.</a:t>
            </a:r>
          </a:p>
          <a:p>
            <a:r>
              <a:rPr lang="en-GB"/>
              <a:t>You need to demonstrate a knowledge and understanding of the topic, based on what you’ve read, and use examples and quotes as necessary. One word of warning, though – quotes should be used sparingly. Your essay shouldn’t be a patchwork of other people’s words!</a:t>
            </a:r>
          </a:p>
          <a:p>
            <a:r>
              <a:rPr lang="en-GB"/>
              <a:t>You’ll also need to make sure you link your paragraphs together so your essay flows, and signposts the direction in which the discussion is heading. It shouldn’t be a list of who says what.</a:t>
            </a:r>
          </a:p>
          <a:p>
            <a:endParaRPr lang="en-GB"/>
          </a:p>
          <a:p>
            <a:r>
              <a:rPr lang="en-GB"/>
              <a:t>Finally, the conclusion. </a:t>
            </a:r>
          </a:p>
          <a:p>
            <a:r>
              <a:rPr lang="en-GB"/>
              <a:t>This should reiterate the argument, summarising the main points and tying the arguments together. You could also note the implications of your argument, or highlight further areas for research. So for example, “although research has shown that external support is important to improve officers’ wellbeing at work, it is clear that organised peer support is the most effective and cost-effective tool available. However, the overall effectiveness of providing officers with food while on shift is less apparent, and further research is needed in this area”. </a:t>
            </a:r>
          </a:p>
          <a:p>
            <a:r>
              <a:rPr lang="en-GB"/>
              <a:t>However, you need to make sure that you don’t introduce anything new in your conclusion! This isn’t a thriller, you can’t have a sudden twist at the end.</a:t>
            </a:r>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2760325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a:lnSpc>
                <a:spcPts val="2160"/>
              </a:lnSpc>
              <a:spcAft>
                <a:spcPts val="1800"/>
              </a:spcAft>
            </a:pPr>
            <a:r>
              <a:rPr lang="en-GB">
                <a:solidFill>
                  <a:srgbClr val="4A4A4A"/>
                </a:solidFill>
                <a:latin typeface="Arial" panose="020B0604020202020204" pitchFamily="34" charset="0"/>
                <a:ea typeface="Times New Roman" panose="02020603050405020304" pitchFamily="18" charset="0"/>
                <a:cs typeface="Arial" panose="020B0604020202020204" pitchFamily="34" charset="0"/>
              </a:rPr>
              <a:t>So in terms of structuring your paragraphs, remember to PEE.</a:t>
            </a:r>
          </a:p>
          <a:p>
            <a:pPr>
              <a:lnSpc>
                <a:spcPts val="2160"/>
              </a:lnSpc>
              <a:spcAft>
                <a:spcPts val="1800"/>
              </a:spcAft>
            </a:pPr>
            <a:endParaRPr lang="en-GB">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sz="1200">
                <a:solidFill>
                  <a:srgbClr val="4A4A4A"/>
                </a:solidFill>
                <a:effectLst/>
                <a:latin typeface="Arial" panose="020B0604020202020204" pitchFamily="34" charset="0"/>
                <a:cs typeface="Arial" panose="020B0604020202020204" pitchFamily="34" charset="0"/>
              </a:rPr>
              <a:t>Point – sum up the main idea of the paragraph</a:t>
            </a:r>
          </a:p>
          <a:p>
            <a:pPr>
              <a:lnSpc>
                <a:spcPts val="2160"/>
              </a:lnSpc>
              <a:spcAft>
                <a:spcPts val="1800"/>
              </a:spcAft>
            </a:pPr>
            <a:endParaRPr lang="en-GB" sz="120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a:solidFill>
                  <a:srgbClr val="4A4A4A"/>
                </a:solidFill>
                <a:effectLst/>
                <a:latin typeface="Arial" panose="020B0604020202020204" pitchFamily="34" charset="0"/>
                <a:cs typeface="Arial" panose="020B0604020202020204" pitchFamily="34" charset="0"/>
              </a:rPr>
              <a:t>The meat of your paragraph is the evidence –  you need to provide evidence for the point you are making. This is the meat of your argument, but it’s no good without a point and explanation around it.</a:t>
            </a:r>
          </a:p>
          <a:p>
            <a:pPr>
              <a:lnSpc>
                <a:spcPts val="2160"/>
              </a:lnSpc>
              <a:spcAft>
                <a:spcPts val="1800"/>
              </a:spcAft>
            </a:pPr>
            <a:endParaRPr lang="en-GB" sz="120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r>
              <a:rPr lang="en-GB" sz="1200">
                <a:solidFill>
                  <a:srgbClr val="4A4A4A"/>
                </a:solidFill>
                <a:effectLst/>
                <a:latin typeface="Arial" panose="020B0604020202020204" pitchFamily="34" charset="0"/>
                <a:cs typeface="Arial" panose="020B0604020202020204" pitchFamily="34" charset="0"/>
              </a:rPr>
              <a:t>Explanation – explain how the evidence supports your point</a:t>
            </a:r>
            <a:endParaRPr lang="en-GB"/>
          </a:p>
          <a:p>
            <a:pPr>
              <a:lnSpc>
                <a:spcPts val="2160"/>
              </a:lnSpc>
              <a:spcAft>
                <a:spcPts val="1800"/>
              </a:spcAft>
            </a:pPr>
            <a:endParaRPr lang="en-GB">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a:solidFill>
                  <a:srgbClr val="4A4A4A"/>
                </a:solidFill>
                <a:latin typeface="Arial" panose="020B0604020202020204" pitchFamily="34" charset="0"/>
                <a:ea typeface="Times New Roman" panose="02020603050405020304" pitchFamily="18" charset="0"/>
                <a:cs typeface="Arial" panose="020B0604020202020204" pitchFamily="34" charset="0"/>
              </a:rPr>
              <a:t>While you need to use evidence, your writing cannot simply be a description </a:t>
            </a:r>
            <a:r>
              <a:rPr lang="en-GB" sz="1200">
                <a:solidFill>
                  <a:srgbClr val="4A4A4A"/>
                </a:solidFill>
                <a:effectLst/>
                <a:latin typeface="Arial" panose="020B0604020202020204" pitchFamily="34" charset="0"/>
                <a:ea typeface="Times New Roman" panose="02020603050405020304" pitchFamily="18" charset="0"/>
                <a:cs typeface="Arial" panose="020B0604020202020204" pitchFamily="34" charset="0"/>
              </a:rPr>
              <a:t>of other people's ideas. While yo</a:t>
            </a:r>
            <a:r>
              <a:rPr lang="en-GB">
                <a:solidFill>
                  <a:srgbClr val="4A4A4A"/>
                </a:solidFill>
                <a:latin typeface="Arial" panose="020B0604020202020204" pitchFamily="34" charset="0"/>
                <a:ea typeface="Times New Roman" panose="02020603050405020304" pitchFamily="18" charset="0"/>
                <a:cs typeface="Arial" panose="020B0604020202020204" pitchFamily="34" charset="0"/>
              </a:rPr>
              <a:t>u might use short </a:t>
            </a:r>
            <a:r>
              <a:rPr lang="en-GB" sz="1200">
                <a:solidFill>
                  <a:srgbClr val="4A4A4A"/>
                </a:solidFill>
                <a:effectLst/>
                <a:latin typeface="Arial" panose="020B0604020202020204" pitchFamily="34" charset="0"/>
                <a:ea typeface="Times New Roman" panose="02020603050405020304" pitchFamily="18" charset="0"/>
                <a:cs typeface="Arial" panose="020B0604020202020204" pitchFamily="34" charset="0"/>
              </a:rPr>
              <a:t>quotes, or paraphrase and summarise other people's work, you also need to tie everything together, and analyse what you’ve read.</a:t>
            </a:r>
            <a:endParaRPr lang="en-GB" sz="1200">
              <a:effectLst/>
              <a:latin typeface="Calibri" panose="020F0502020204030204" pitchFamily="34" charset="0"/>
              <a:ea typeface="DengXian" panose="02010600030101010101" pitchFamily="2" charset="-122"/>
              <a:cs typeface="Arial" panose="020B0604020202020204" pitchFamily="34" charset="0"/>
            </a:endParaRPr>
          </a:p>
          <a:p>
            <a:pPr>
              <a:lnSpc>
                <a:spcPts val="2160"/>
              </a:lnSpc>
              <a:spcAft>
                <a:spcPts val="1800"/>
              </a:spcAft>
            </a:pPr>
            <a:r>
              <a:rPr lang="en-GB" sz="1200">
                <a:solidFill>
                  <a:srgbClr val="4A4A4A"/>
                </a:solidFill>
                <a:effectLst/>
                <a:latin typeface="Arial" panose="020B0604020202020204" pitchFamily="34" charset="0"/>
                <a:ea typeface="Times New Roman" panose="02020603050405020304" pitchFamily="18" charset="0"/>
                <a:cs typeface="Arial" panose="020B0604020202020204" pitchFamily="34" charset="0"/>
              </a:rPr>
              <a:t>In short, the evidence you have found should help you to develop your own arguments, ideas and opinions.</a:t>
            </a:r>
          </a:p>
          <a:p>
            <a:pPr>
              <a:lnSpc>
                <a:spcPts val="2160"/>
              </a:lnSpc>
              <a:spcAft>
                <a:spcPts val="1800"/>
              </a:spcAft>
            </a:pPr>
            <a:endParaRPr lang="en-GB" sz="1200">
              <a:solidFill>
                <a:srgbClr val="4A4A4A"/>
              </a:solidFill>
              <a:effectLst/>
              <a:latin typeface="Arial" panose="020B0604020202020204" pitchFamily="34" charset="0"/>
              <a:cs typeface="Arial" panose="020B0604020202020204" pitchFamily="34" charset="0"/>
            </a:endParaRPr>
          </a:p>
          <a:p>
            <a:pPr>
              <a:lnSpc>
                <a:spcPts val="2160"/>
              </a:lnSpc>
              <a:spcAft>
                <a:spcPts val="1800"/>
              </a:spcAft>
            </a:pPr>
            <a:endParaRPr lang="en-GB" sz="1200">
              <a:solidFill>
                <a:srgbClr val="4A4A4A"/>
              </a:solidFill>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4163280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So, here I’m considering strategies to improve officers’ job satisfaction while on shift, and one of the topics I want to consider is the provision of food. I’ve read a few pieces of research about police officers’ favourite biscuits, and I’m going to talk about this using the PEE model.</a:t>
            </a:r>
          </a:p>
          <a:p>
            <a:endParaRPr lang="en-GB"/>
          </a:p>
          <a:p>
            <a:r>
              <a:rPr lang="en-GB"/>
              <a:t>My </a:t>
            </a:r>
            <a:r>
              <a:rPr lang="en-GB" u="sng"/>
              <a:t>point</a:t>
            </a:r>
            <a:r>
              <a:rPr lang="en-GB"/>
              <a:t> is that a wider variety of biscuits would improve satisfaction levels.</a:t>
            </a:r>
          </a:p>
          <a:p>
            <a:r>
              <a:rPr lang="en-GB"/>
              <a:t>Here, my </a:t>
            </a:r>
            <a:r>
              <a:rPr lang="en-GB" u="sng"/>
              <a:t>evidence</a:t>
            </a:r>
            <a:r>
              <a:rPr lang="en-GB" u="none"/>
              <a:t> is a recent study by Hastings et al.. I’m just going to talk about the key findings here which are relevant to support my point. I don’t need to give all the background to the study, because if my reader is interested, they can look up the study based on my citation there reference and read it themself. I’ve even gone a step further here and linked the study by Hastings et al. to earlier research, to further strengthen my argument.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a:t>Now, I need to </a:t>
            </a:r>
            <a:r>
              <a:rPr lang="en-GB" u="sng"/>
              <a:t>explain</a:t>
            </a:r>
            <a:r>
              <a:rPr lang="en-GB" u="none"/>
              <a:t> how the evidence supports your point. </a:t>
            </a:r>
            <a:r>
              <a:rPr lang="en-GB" sz="1200">
                <a:solidFill>
                  <a:srgbClr val="4A4A4A"/>
                </a:solidFill>
                <a:effectLst/>
                <a:latin typeface="Arial" panose="020B0604020202020204" pitchFamily="34" charset="0"/>
                <a:ea typeface="Times New Roman" panose="02020603050405020304" pitchFamily="18" charset="0"/>
                <a:cs typeface="Arial" panose="020B0604020202020204" pitchFamily="34" charset="0"/>
              </a:rPr>
              <a:t>One common pitfall in academic writing is describing an author's idea/argument but not explaining the significance to your own argument or point you are trying to make. You need to make the links clear.</a:t>
            </a:r>
          </a:p>
          <a:p>
            <a:r>
              <a:rPr lang="en-GB" u="none"/>
              <a:t>I’m going to really spell it out to my reader here. So this evidence shows that there’s no widespread agreement as to the best biscuit, and therefore if a wider variety of biscuits are available then police officers will be more likely to be able to enjoy their favourite biscuit while on shift, and thus their overall satisfaction will improve.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446772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0" lvl="0" indent="0" rtl="0">
              <a:lnSpc>
                <a:spcPts val="2295"/>
              </a:lnSpc>
              <a:spcBef>
                <a:spcPts val="150"/>
              </a:spcBef>
              <a:spcAft>
                <a:spcPts val="150"/>
              </a:spcAft>
              <a:buSzPts val="1000"/>
              <a:buFont typeface="Symbol" panose="05050102010706020507" pitchFamily="18" charset="2"/>
              <a:buNone/>
              <a:tabLst>
                <a:tab pos="457200" algn="l"/>
              </a:tabLst>
            </a:pPr>
            <a:r>
              <a:rPr lang="en-GB" sz="1200">
                <a:solidFill>
                  <a:srgbClr val="4A4A4A"/>
                </a:solidFill>
                <a:effectLst/>
                <a:latin typeface="Arial" panose="020B0604020202020204" pitchFamily="34" charset="0"/>
                <a:ea typeface="Times New Roman" panose="02020603050405020304" pitchFamily="18" charset="0"/>
                <a:cs typeface="Arial" panose="020B0604020202020204" pitchFamily="34" charset="0"/>
              </a:rPr>
              <a:t>If you want to use quotes, that’s fine, but make sure you do it properly. On the previous slide, I summarised Hastings and Dixon’s findings, but here I’ve quoted their findings directly instead. As you can see, rather than just inserting a whole sentence into my writing, I’ve taken care to make it fit into the grammar of the sentence. It shouldn’t be jarring for your reader, and the quote shouldn’t repeat things you’ve already said. You might need to leave words out at the beginning or end of the original sentence.</a:t>
            </a:r>
          </a:p>
          <a:p>
            <a:pPr marL="0" lvl="0" indent="0" rtl="0">
              <a:lnSpc>
                <a:spcPts val="2295"/>
              </a:lnSpc>
              <a:spcBef>
                <a:spcPts val="150"/>
              </a:spcBef>
              <a:spcAft>
                <a:spcPts val="150"/>
              </a:spcAft>
              <a:buSzPts val="1000"/>
              <a:buFont typeface="Symbol" panose="05050102010706020507" pitchFamily="18" charset="2"/>
              <a:buNone/>
              <a:tabLst>
                <a:tab pos="457200" algn="l"/>
              </a:tabLst>
            </a:pPr>
            <a:endParaRPr lang="en-GB" sz="120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rtl="0">
              <a:lnSpc>
                <a:spcPts val="2295"/>
              </a:lnSpc>
              <a:spcBef>
                <a:spcPts val="150"/>
              </a:spcBef>
              <a:spcAft>
                <a:spcPts val="150"/>
              </a:spcAft>
              <a:buSzPts val="1000"/>
              <a:buFont typeface="Symbol" panose="05050102010706020507" pitchFamily="18" charset="2"/>
              <a:buNone/>
              <a:tabLst>
                <a:tab pos="457200" algn="l"/>
              </a:tabLst>
            </a:pPr>
            <a:r>
              <a:rPr lang="en-GB" sz="1200">
                <a:solidFill>
                  <a:srgbClr val="4A4A4A"/>
                </a:solidFill>
                <a:effectLst/>
                <a:latin typeface="Calibri" panose="020F0502020204030204" pitchFamily="34" charset="0"/>
                <a:ea typeface="DengXian" panose="02010600030101010101" pitchFamily="2" charset="-122"/>
                <a:cs typeface="Arial" panose="020B0604020202020204" pitchFamily="34" charset="0"/>
              </a:rPr>
              <a:t>Please bear in mind, however, that you should avoid using long quotes. I would say, as a general rule, you should avoid using quotes of longer than 30 words, and definitely not include quotes longer than 50 words. If it’s that long, you need to summarise it in your own words instead.</a:t>
            </a:r>
            <a:endParaRPr lang="en-GB" sz="1200">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4A4A4A"/>
                </a:solidFill>
                <a:effectLst/>
                <a:latin typeface="Arial" panose="020B0604020202020204" pitchFamily="34" charset="0"/>
                <a:ea typeface="Times New Roman" panose="02020603050405020304" pitchFamily="18" charset="0"/>
                <a:cs typeface="Arial" panose="020B0604020202020204" pitchFamily="34" charset="0"/>
              </a:rPr>
              <a:t>You also need to explain how its relevant to your own argument, or the point you’re trying to make. You can’t just plonk a quote at the end of a paragraph and hope for the best. As you can see here, I’ve introduced the quote from Dixon by explaining how it’s relevant – that it’s an earlier study which reached the same conclusions as Hastings et 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solidFill>
                <a:srgbClr val="4A4A4A"/>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4A4A4A"/>
                </a:solidFill>
                <a:effectLst/>
                <a:latin typeface="Arial" panose="020B0604020202020204" pitchFamily="34" charset="0"/>
                <a:ea typeface="Times New Roman" panose="02020603050405020304" pitchFamily="18" charset="0"/>
                <a:cs typeface="Arial" panose="020B0604020202020204" pitchFamily="34" charset="0"/>
              </a:rPr>
              <a:t>What I would suggest is that, when you’re reading academic books or journal articles, you should pay attention to how the authors have used quotes. You will see how they’re introduced and contextualised. Then you can try and emulate that style yourself.</a:t>
            </a:r>
          </a:p>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2821565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a:t>Now, a good level of analysis is something that will really elevate your work, and one way to add this is to consider the limitations of the evidence.</a:t>
            </a:r>
          </a:p>
          <a:p>
            <a:r>
              <a:rPr lang="en-GB"/>
              <a:t>When you read an article or a study, think about what’s missing or how else the data might be interpreted. So, the study by Hastings et al. only considered biscuits. Maybe some police officers prefer salty snacks instead, but I wouldn’t know this if I relied solely on Hastings’ study.</a:t>
            </a:r>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7185595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Writing critically means presenting your ideas and arguments in a clear and organized manner while incorporating a critical evaluation of existing literature. This involves synthesizing information from various sources, analyzing their arguments, and presenting your own thoughts in a well-reasoned manner. Critical writing doesn't just summarize existing ideas; it engages with them, evaluates their validity, and adds your own insights. It's about constructing a cohesive argument that's informed by your critical assessment of the relevant literature.</a:t>
            </a:r>
          </a:p>
        </p:txBody>
      </p:sp>
      <p:sp>
        <p:nvSpPr>
          <p:cNvPr id="4" name="Slide Number Placeholder 3"/>
          <p:cNvSpPr>
            <a:spLocks noGrp="1"/>
          </p:cNvSpPr>
          <p:nvPr>
            <p:ph type="sldNum" sz="quarter" idx="5"/>
          </p:nvPr>
        </p:nvSpPr>
        <p:spPr/>
        <p:txBody>
          <a:bodyPr/>
          <a:lstStyle/>
          <a:p>
            <a:fld id="{1473E899-D460-4E82-905E-146A6047A1C6}" type="slidenum">
              <a:t>11</a:t>
            </a:fld>
            <a:endParaRPr lang="en-GB"/>
          </a:p>
        </p:txBody>
      </p:sp>
    </p:spTree>
    <p:extLst>
      <p:ext uri="{BB962C8B-B14F-4D97-AF65-F5344CB8AC3E}">
        <p14:creationId xmlns:p14="http://schemas.microsoft.com/office/powerpoint/2010/main" val="2454698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Differences in language use may also vary when dealing with our diverse communities (</a:t>
            </a:r>
            <a:r>
              <a:rPr lang="en-US" err="1"/>
              <a:t>eg</a:t>
            </a:r>
            <a:r>
              <a:rPr lang="en-US"/>
              <a:t> with non-English speaking people requiring an interpreter). There will also be differences in language and terminology when dealing with our partners, such as those in education, health, local authorities, who will also have their own occupation-specific terms and phrases; it is important that we do not assume that they understand our occupation-specific language, just as we will probably not understand theirs.</a:t>
            </a:r>
          </a:p>
        </p:txBody>
      </p:sp>
      <p:sp>
        <p:nvSpPr>
          <p:cNvPr id="4" name="Slide Number Placeholder 3"/>
          <p:cNvSpPr>
            <a:spLocks noGrp="1"/>
          </p:cNvSpPr>
          <p:nvPr>
            <p:ph type="sldNum" sz="quarter" idx="5"/>
          </p:nvPr>
        </p:nvSpPr>
        <p:spPr/>
        <p:txBody>
          <a:bodyPr/>
          <a:lstStyle/>
          <a:p>
            <a:fld id="{00C962AC-F833-421C-8D0C-95EE89680355}" type="slidenum">
              <a:t>18</a:t>
            </a:fld>
            <a:endParaRPr lang="en-US"/>
          </a:p>
        </p:txBody>
      </p:sp>
    </p:spTree>
    <p:extLst>
      <p:ext uri="{BB962C8B-B14F-4D97-AF65-F5344CB8AC3E}">
        <p14:creationId xmlns:p14="http://schemas.microsoft.com/office/powerpoint/2010/main" val="3457532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uk/search?sca_esv=d7f5b94d2e0e1e85&amp;sxsrf=ADLYWIJcm5aBXR_IPPdV0F6CIxsGmkSQyQ:1720446542652&amp;q=exchanging&amp;si=ACC90nyOnVY18Aw7zUtkWPYo5mTnIClzlyfF42ne7KD1jwu2GWbS0efrro8cSy_LD-A1VXAuZT_8yWt0jd8ewRKklHL1uDUOIUBeRHpm6SmUnFVflYDU6fA%3D&amp;expnd=1&amp;sa=X&amp;ved=2ahUKEwi_mJ7oypeHAxU1UkEAHV8bAbQQyecJegQIIhAO"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channel4.com/programmes/to-catch-a-copper/on-demand/70791-001" TargetMode="External"/><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s://www.youtube.com/watch?v=iWAK22L_pAU"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US" sz="4700"/>
              <a:t>Academic and Communication Skills </a:t>
            </a:r>
            <a:br>
              <a:rPr lang="en-US" sz="4700"/>
            </a:br>
            <a:r>
              <a:rPr lang="en-US" sz="4700"/>
              <a:t>for Policing Students</a:t>
            </a:r>
            <a:br>
              <a:rPr lang="en-US" sz="4700"/>
            </a:br>
            <a:r>
              <a:rPr lang="en-US" sz="4700"/>
              <a:t>(BMPL4014)</a:t>
            </a:r>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US"/>
              <a:t>Week 3</a:t>
            </a:r>
          </a:p>
          <a:p>
            <a:pPr algn="r"/>
            <a:r>
              <a:rPr lang="en-US"/>
              <a:t>Bluelightacademy@uwtsd.ac.uk</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C549B7E4-1C76-4653-8C83-F93878BD2650}"/>
              </a:ext>
            </a:extLst>
          </p:cNvPr>
          <p:cNvPicPr>
            <a:picLocks noChangeAspect="1"/>
          </p:cNvPicPr>
          <p:nvPr/>
        </p:nvPicPr>
        <p:blipFill rotWithShape="1">
          <a:blip r:embed="rId2">
            <a:duotone>
              <a:schemeClr val="bg2">
                <a:shade val="45000"/>
                <a:satMod val="135000"/>
              </a:schemeClr>
              <a:prstClr val="white"/>
            </a:duotone>
          </a:blip>
          <a:srcRect t="9090" r="11386" b="7"/>
          <a:stretch/>
        </p:blipFill>
        <p:spPr>
          <a:xfrm>
            <a:off x="20" y="10"/>
            <a:ext cx="12191980" cy="6857990"/>
          </a:xfrm>
          <a:prstGeom prst="rect">
            <a:avLst/>
          </a:prstGeom>
        </p:spPr>
      </p:pic>
      <p:sp>
        <p:nvSpPr>
          <p:cNvPr id="2" name="Title 1">
            <a:extLst>
              <a:ext uri="{FF2B5EF4-FFF2-40B4-BE49-F238E27FC236}">
                <a16:creationId xmlns:a16="http://schemas.microsoft.com/office/drawing/2014/main" id="{446539C3-4E7B-540F-34CB-41F514F5097A}"/>
              </a:ext>
            </a:extLst>
          </p:cNvPr>
          <p:cNvSpPr>
            <a:spLocks noGrp="1"/>
          </p:cNvSpPr>
          <p:nvPr>
            <p:ph type="title"/>
          </p:nvPr>
        </p:nvSpPr>
        <p:spPr>
          <a:xfrm>
            <a:off x="838200" y="365125"/>
            <a:ext cx="10515600" cy="1325563"/>
          </a:xfrm>
        </p:spPr>
        <p:txBody>
          <a:bodyPr>
            <a:normAutofit/>
          </a:bodyPr>
          <a:lstStyle/>
          <a:p>
            <a:r>
              <a:rPr lang="en-US"/>
              <a:t>Aims for today</a:t>
            </a:r>
          </a:p>
        </p:txBody>
      </p:sp>
      <p:graphicFrame>
        <p:nvGraphicFramePr>
          <p:cNvPr id="16" name="Content Placeholder 2">
            <a:extLst>
              <a:ext uri="{FF2B5EF4-FFF2-40B4-BE49-F238E27FC236}">
                <a16:creationId xmlns:a16="http://schemas.microsoft.com/office/drawing/2014/main" id="{D8AF6FFD-D3EE-E284-A646-8AB96AC8BAA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9774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Quiz Time :: Behance">
            <a:extLst>
              <a:ext uri="{FF2B5EF4-FFF2-40B4-BE49-F238E27FC236}">
                <a16:creationId xmlns:a16="http://schemas.microsoft.com/office/drawing/2014/main" id="{378215F6-EB83-02D6-1A4A-C842F9FA3979}"/>
              </a:ext>
            </a:extLst>
          </p:cNvPr>
          <p:cNvPicPr>
            <a:picLocks noChangeAspect="1"/>
          </p:cNvPicPr>
          <p:nvPr/>
        </p:nvPicPr>
        <p:blipFill rotWithShape="1">
          <a:blip r:embed="rId2"/>
          <a:srcRect l="22081" r="24044"/>
          <a:stretch/>
        </p:blipFill>
        <p:spPr>
          <a:xfrm>
            <a:off x="6677026" y="1041208"/>
            <a:ext cx="4571936" cy="4752267"/>
          </a:xfrm>
          <a:prstGeom prst="rect">
            <a:avLst/>
          </a:prstGeom>
        </p:spPr>
      </p:pic>
      <p:sp>
        <p:nvSpPr>
          <p:cNvPr id="2" name="Title 1">
            <a:extLst>
              <a:ext uri="{FF2B5EF4-FFF2-40B4-BE49-F238E27FC236}">
                <a16:creationId xmlns:a16="http://schemas.microsoft.com/office/drawing/2014/main" id="{C6D85BC2-9E1F-6702-F67A-108D57E43F16}"/>
              </a:ext>
            </a:extLst>
          </p:cNvPr>
          <p:cNvSpPr>
            <a:spLocks noGrp="1"/>
          </p:cNvSpPr>
          <p:nvPr>
            <p:ph type="title"/>
          </p:nvPr>
        </p:nvSpPr>
        <p:spPr>
          <a:xfrm>
            <a:off x="1014985" y="819015"/>
            <a:ext cx="5501548" cy="2353362"/>
          </a:xfrm>
        </p:spPr>
        <p:txBody>
          <a:bodyPr anchor="b">
            <a:normAutofit/>
          </a:bodyPr>
          <a:lstStyle/>
          <a:p>
            <a:r>
              <a:rPr lang="en-US" sz="4800"/>
              <a:t>Recap</a:t>
            </a:r>
          </a:p>
        </p:txBody>
      </p:sp>
      <p:sp>
        <p:nvSpPr>
          <p:cNvPr id="3" name="Content Placeholder 2">
            <a:extLst>
              <a:ext uri="{FF2B5EF4-FFF2-40B4-BE49-F238E27FC236}">
                <a16:creationId xmlns:a16="http://schemas.microsoft.com/office/drawing/2014/main" id="{D4CB2EAB-B8D9-FFC9-57A0-479864BFC207}"/>
              </a:ext>
            </a:extLst>
          </p:cNvPr>
          <p:cNvSpPr>
            <a:spLocks noGrp="1"/>
          </p:cNvSpPr>
          <p:nvPr>
            <p:ph idx="1"/>
          </p:nvPr>
        </p:nvSpPr>
        <p:spPr>
          <a:xfrm>
            <a:off x="1014985" y="3442089"/>
            <a:ext cx="5501548" cy="2573579"/>
          </a:xfrm>
        </p:spPr>
        <p:txBody>
          <a:bodyPr vert="horz" lIns="91440" tIns="45720" rIns="91440" bIns="45720" rtlCol="0" anchor="t">
            <a:normAutofit/>
          </a:bodyPr>
          <a:lstStyle/>
          <a:p>
            <a:r>
              <a:rPr lang="en-US" sz="1800"/>
              <a:t>Kahoot quiz on referencing </a:t>
            </a:r>
          </a:p>
          <a:p>
            <a:endParaRPr lang="en-US" sz="1800">
              <a:solidFill>
                <a:schemeClr val="bg1"/>
              </a:solidFill>
            </a:endParaRPr>
          </a:p>
        </p:txBody>
      </p:sp>
    </p:spTree>
    <p:extLst>
      <p:ext uri="{BB962C8B-B14F-4D97-AF65-F5344CB8AC3E}">
        <p14:creationId xmlns:p14="http://schemas.microsoft.com/office/powerpoint/2010/main" val="1211074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851012-FC46-4912-A0AA-3CFA2BA539B9}"/>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a:solidFill>
                  <a:schemeClr val="tx1"/>
                </a:solidFill>
                <a:latin typeface="+mj-lt"/>
                <a:ea typeface="+mj-ea"/>
                <a:cs typeface="+mj-cs"/>
              </a:rPr>
              <a:t>Essay structure</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08BA866-821F-4F1F-8146-EE701E174594}"/>
              </a:ext>
            </a:extLst>
          </p:cNvPr>
          <p:cNvSpPr txBox="1"/>
          <p:nvPr/>
        </p:nvSpPr>
        <p:spPr>
          <a:xfrm>
            <a:off x="793661" y="2599509"/>
            <a:ext cx="4530898" cy="363945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600"/>
              <a:t>Introduction</a:t>
            </a:r>
          </a:p>
          <a:p>
            <a:pPr marL="742950" lvl="1" indent="-228600">
              <a:lnSpc>
                <a:spcPct val="90000"/>
              </a:lnSpc>
              <a:spcAft>
                <a:spcPts val="600"/>
              </a:spcAft>
              <a:buFont typeface="Arial" panose="020B0604020202020204" pitchFamily="34" charset="0"/>
              <a:buChar char="•"/>
            </a:pPr>
            <a:r>
              <a:rPr lang="en-US" sz="1600"/>
              <a:t>Proposal statement and summary – what you’ll do and what the key points are</a:t>
            </a:r>
          </a:p>
          <a:p>
            <a:pPr marL="742950" lvl="1"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r>
              <a:rPr lang="en-US" sz="1600"/>
              <a:t>Main body</a:t>
            </a:r>
          </a:p>
          <a:p>
            <a:pPr marL="742950" lvl="1" indent="-228600">
              <a:lnSpc>
                <a:spcPct val="90000"/>
              </a:lnSpc>
              <a:spcAft>
                <a:spcPts val="600"/>
              </a:spcAft>
              <a:buFont typeface="Arial" panose="020B0604020202020204" pitchFamily="34" charset="0"/>
              <a:buChar char="•"/>
            </a:pPr>
            <a:r>
              <a:rPr lang="en-US" sz="1600"/>
              <a:t>Paragraphs</a:t>
            </a:r>
          </a:p>
          <a:p>
            <a:pPr marL="742950" lvl="1" indent="-228600">
              <a:lnSpc>
                <a:spcPct val="90000"/>
              </a:lnSpc>
              <a:spcAft>
                <a:spcPts val="600"/>
              </a:spcAft>
              <a:buFont typeface="Arial" panose="020B0604020202020204" pitchFamily="34" charset="0"/>
              <a:buChar char="•"/>
            </a:pPr>
            <a:r>
              <a:rPr lang="en-US" sz="1600"/>
              <a:t>Knowledge and understanding</a:t>
            </a:r>
          </a:p>
          <a:p>
            <a:pPr marL="742950" lvl="1" indent="-228600">
              <a:lnSpc>
                <a:spcPct val="90000"/>
              </a:lnSpc>
              <a:spcAft>
                <a:spcPts val="600"/>
              </a:spcAft>
              <a:buFont typeface="Arial" panose="020B0604020202020204" pitchFamily="34" charset="0"/>
              <a:buChar char="•"/>
            </a:pPr>
            <a:r>
              <a:rPr lang="en-US" sz="1600"/>
              <a:t>Examples</a:t>
            </a:r>
          </a:p>
          <a:p>
            <a:pPr marL="742950" lvl="1"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r>
              <a:rPr lang="en-US" sz="1600"/>
              <a:t>Conclusion</a:t>
            </a:r>
          </a:p>
          <a:p>
            <a:pPr marL="742950" lvl="1" indent="-228600">
              <a:lnSpc>
                <a:spcPct val="90000"/>
              </a:lnSpc>
              <a:spcAft>
                <a:spcPts val="600"/>
              </a:spcAft>
              <a:buFont typeface="Arial" panose="020B0604020202020204" pitchFamily="34" charset="0"/>
              <a:buChar char="•"/>
            </a:pPr>
            <a:r>
              <a:rPr lang="en-US" sz="1600"/>
              <a:t>Summarise key points and tie arguments together</a:t>
            </a:r>
          </a:p>
        </p:txBody>
      </p:sp>
      <p:pic>
        <p:nvPicPr>
          <p:cNvPr id="7" name="Graphic 6" descr="Quotes">
            <a:extLst>
              <a:ext uri="{FF2B5EF4-FFF2-40B4-BE49-F238E27FC236}">
                <a16:creationId xmlns:a16="http://schemas.microsoft.com/office/drawing/2014/main" id="{E12717F4-B49E-A3DC-991D-E060F4763A7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5142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3" name="Arrow: Right 2">
            <a:extLst>
              <a:ext uri="{FF2B5EF4-FFF2-40B4-BE49-F238E27FC236}">
                <a16:creationId xmlns:a16="http://schemas.microsoft.com/office/drawing/2014/main" id="{C699D8DA-A768-470A-B35A-309AF5ACBB04}"/>
              </a:ext>
            </a:extLst>
          </p:cNvPr>
          <p:cNvSpPr/>
          <p:nvPr/>
        </p:nvSpPr>
        <p:spPr>
          <a:xfrm rot="1272718">
            <a:off x="2716634" y="2363411"/>
            <a:ext cx="2628550" cy="748893"/>
          </a:xfrm>
          <a:prstGeom prst="right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rPr>
              <a:t>Point</a:t>
            </a:r>
            <a:endParaRPr lang="en-GB">
              <a:solidFill>
                <a:schemeClr val="tx1"/>
              </a:solidFill>
            </a:endParaRPr>
          </a:p>
        </p:txBody>
      </p:sp>
      <p:sp>
        <p:nvSpPr>
          <p:cNvPr id="7" name="Arrow: Right 6">
            <a:extLst>
              <a:ext uri="{FF2B5EF4-FFF2-40B4-BE49-F238E27FC236}">
                <a16:creationId xmlns:a16="http://schemas.microsoft.com/office/drawing/2014/main" id="{5B267485-F9BF-4C29-86BD-3BBC325A79D1}"/>
              </a:ext>
            </a:extLst>
          </p:cNvPr>
          <p:cNvSpPr/>
          <p:nvPr/>
        </p:nvSpPr>
        <p:spPr>
          <a:xfrm>
            <a:off x="2670197" y="4058075"/>
            <a:ext cx="2329643" cy="1184770"/>
          </a:xfrm>
          <a:prstGeom prst="rightArrow">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rPr>
              <a:t>Evidence</a:t>
            </a:r>
            <a:endParaRPr lang="en-GB">
              <a:solidFill>
                <a:schemeClr val="tx1"/>
              </a:solidFill>
            </a:endParaRPr>
          </a:p>
        </p:txBody>
      </p:sp>
      <p:sp>
        <p:nvSpPr>
          <p:cNvPr id="8" name="Arrow: Right 7">
            <a:extLst>
              <a:ext uri="{FF2B5EF4-FFF2-40B4-BE49-F238E27FC236}">
                <a16:creationId xmlns:a16="http://schemas.microsoft.com/office/drawing/2014/main" id="{DA9B6E0E-9D3D-4EFD-BC2F-49C1F299601A}"/>
              </a:ext>
            </a:extLst>
          </p:cNvPr>
          <p:cNvSpPr/>
          <p:nvPr/>
        </p:nvSpPr>
        <p:spPr>
          <a:xfrm rot="21218703">
            <a:off x="2554591" y="5695092"/>
            <a:ext cx="2700915" cy="817070"/>
          </a:xfrm>
          <a:prstGeom prs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rPr>
              <a:t>Explanation</a:t>
            </a:r>
            <a:endParaRPr lang="en-GB">
              <a:solidFill>
                <a:schemeClr val="tx1"/>
              </a:solidFill>
            </a:endParaRPr>
          </a:p>
        </p:txBody>
      </p:sp>
      <p:sp>
        <p:nvSpPr>
          <p:cNvPr id="6" name="Title 5">
            <a:extLst>
              <a:ext uri="{FF2B5EF4-FFF2-40B4-BE49-F238E27FC236}">
                <a16:creationId xmlns:a16="http://schemas.microsoft.com/office/drawing/2014/main" id="{2A1AC87F-B239-41C0-A595-888E9627E65D}"/>
              </a:ext>
            </a:extLst>
          </p:cNvPr>
          <p:cNvSpPr>
            <a:spLocks noGrp="1"/>
          </p:cNvSpPr>
          <p:nvPr>
            <p:ph type="title"/>
          </p:nvPr>
        </p:nvSpPr>
        <p:spPr/>
        <p:txBody>
          <a:bodyPr/>
          <a:lstStyle/>
          <a:p>
            <a:r>
              <a:rPr lang="en-GB"/>
              <a:t>Remember to P.E.E.!</a:t>
            </a:r>
          </a:p>
        </p:txBody>
      </p:sp>
    </p:spTree>
    <p:extLst>
      <p:ext uri="{BB962C8B-B14F-4D97-AF65-F5344CB8AC3E}">
        <p14:creationId xmlns:p14="http://schemas.microsoft.com/office/powerpoint/2010/main" val="1054530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74284C-0CF1-4CE4-A894-9C51E349ACEA}"/>
              </a:ext>
            </a:extLst>
          </p:cNvPr>
          <p:cNvSpPr txBox="1"/>
          <p:nvPr/>
        </p:nvSpPr>
        <p:spPr>
          <a:xfrm>
            <a:off x="2180617" y="1753206"/>
            <a:ext cx="7830766" cy="656590"/>
          </a:xfrm>
          <a:prstGeom prst="rect">
            <a:avLst/>
          </a:prstGeom>
          <a:noFill/>
        </p:spPr>
        <p:txBody>
          <a:bodyPr wrap="square">
            <a:spAutoFit/>
          </a:bodyPr>
          <a:lstStyle/>
          <a:p>
            <a:pPr>
              <a:lnSpc>
                <a:spcPts val="2160"/>
              </a:lnSpc>
              <a:spcAft>
                <a:spcPts val="1800"/>
              </a:spcAft>
            </a:pPr>
            <a:r>
              <a:rPr lang="en-GB" sz="2000" b="1">
                <a:solidFill>
                  <a:prstClr val="black"/>
                </a:solidFill>
                <a:latin typeface="Myriad Pro"/>
                <a:ea typeface="DengXian" panose="02010600030101010101" pitchFamily="2" charset="-122"/>
                <a:cs typeface="Arial" panose="020B0604020202020204" pitchFamily="34" charset="0"/>
              </a:rPr>
              <a:t>Point</a:t>
            </a:r>
            <a:r>
              <a:rPr lang="en-GB" sz="2000">
                <a:solidFill>
                  <a:prstClr val="black"/>
                </a:solidFill>
                <a:latin typeface="Myriad Pro"/>
                <a:ea typeface="DengXian" panose="02010600030101010101" pitchFamily="2" charset="-122"/>
                <a:cs typeface="Arial" panose="020B0604020202020204" pitchFamily="34" charset="0"/>
              </a:rPr>
              <a:t> – A wider variety of biscuits in the break room would improve police officers’ overall satisfaction levels while on shift.</a:t>
            </a:r>
            <a:endParaRPr lang="en-GB" b="1">
              <a:latin typeface="Calibri" panose="020F050202020403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62B257B7-92A1-4EAB-B098-1B577819F2D8}"/>
              </a:ext>
            </a:extLst>
          </p:cNvPr>
          <p:cNvSpPr txBox="1"/>
          <p:nvPr/>
        </p:nvSpPr>
        <p:spPr>
          <a:xfrm>
            <a:off x="2180617" y="2745365"/>
            <a:ext cx="7830766" cy="1785104"/>
          </a:xfrm>
          <a:prstGeom prst="rect">
            <a:avLst/>
          </a:prstGeom>
          <a:noFill/>
        </p:spPr>
        <p:txBody>
          <a:bodyPr wrap="square">
            <a:spAutoFit/>
          </a:bodyPr>
          <a:lstStyle/>
          <a:p>
            <a:pPr>
              <a:lnSpc>
                <a:spcPts val="2160"/>
              </a:lnSpc>
              <a:spcAft>
                <a:spcPts val="1800"/>
              </a:spcAft>
            </a:pPr>
            <a:r>
              <a:rPr lang="en-GB" sz="2000" b="1">
                <a:solidFill>
                  <a:prstClr val="black"/>
                </a:solidFill>
                <a:latin typeface="Myriad Pro"/>
                <a:ea typeface="DengXian" panose="02010600030101010101" pitchFamily="2" charset="-122"/>
                <a:cs typeface="Arial" panose="020B0604020202020204" pitchFamily="34" charset="0"/>
              </a:rPr>
              <a:t>Evidence</a:t>
            </a:r>
            <a:r>
              <a:rPr lang="en-GB" sz="2000">
                <a:solidFill>
                  <a:prstClr val="black"/>
                </a:solidFill>
                <a:latin typeface="Myriad Pro"/>
                <a:ea typeface="DengXian" panose="02010600030101010101" pitchFamily="2" charset="-122"/>
                <a:cs typeface="Arial" panose="020B0604020202020204" pitchFamily="34" charset="0"/>
              </a:rPr>
              <a:t> – Hastings et al. (2021) found that while 23% of police officers stated that chocolate biscuits were their favourite, a further 37% preferred custard creams. Nearly 20% of officers ranked fruity biscuits (e.g. garibaldis) most highly. This corroborates previous findings, that showed that biscuit preferences were “very variable” (Dixon, 2003).</a:t>
            </a:r>
            <a:endParaRPr lang="en-GB" b="1">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CD3B25E-A254-4016-A227-F3473279D2B0}"/>
              </a:ext>
            </a:extLst>
          </p:cNvPr>
          <p:cNvSpPr txBox="1"/>
          <p:nvPr/>
        </p:nvSpPr>
        <p:spPr>
          <a:xfrm>
            <a:off x="2180617" y="4866039"/>
            <a:ext cx="7830766" cy="1220847"/>
          </a:xfrm>
          <a:prstGeom prst="rect">
            <a:avLst/>
          </a:prstGeom>
          <a:noFill/>
        </p:spPr>
        <p:txBody>
          <a:bodyPr wrap="square">
            <a:spAutoFit/>
          </a:bodyPr>
          <a:lstStyle/>
          <a:p>
            <a:pPr>
              <a:lnSpc>
                <a:spcPts val="2160"/>
              </a:lnSpc>
              <a:spcAft>
                <a:spcPts val="1800"/>
              </a:spcAft>
            </a:pPr>
            <a:r>
              <a:rPr lang="en-GB" sz="2000" b="1">
                <a:solidFill>
                  <a:prstClr val="black"/>
                </a:solidFill>
                <a:latin typeface="Myriad Pro"/>
                <a:ea typeface="DengXian" panose="02010600030101010101" pitchFamily="2" charset="-122"/>
                <a:cs typeface="Arial" panose="020B0604020202020204" pitchFamily="34" charset="0"/>
              </a:rPr>
              <a:t>Explain</a:t>
            </a:r>
            <a:r>
              <a:rPr lang="en-GB" sz="2000">
                <a:solidFill>
                  <a:prstClr val="black"/>
                </a:solidFill>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a:t>
            </a:r>
            <a:endParaRPr lang="en-GB" b="1">
              <a:latin typeface="Calibri" panose="020F0502020204030204" pitchFamily="34" charset="0"/>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a:t>An example…</a:t>
            </a:r>
          </a:p>
        </p:txBody>
      </p:sp>
    </p:spTree>
    <p:extLst>
      <p:ext uri="{BB962C8B-B14F-4D97-AF65-F5344CB8AC3E}">
        <p14:creationId xmlns:p14="http://schemas.microsoft.com/office/powerpoint/2010/main" val="2443183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lum/>
          </a:blip>
          <a:srcRect/>
          <a:stretch>
            <a:fillRect/>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B257B7-92A1-4EAB-B098-1B577819F2D8}"/>
              </a:ext>
            </a:extLst>
          </p:cNvPr>
          <p:cNvSpPr txBox="1"/>
          <p:nvPr/>
        </p:nvSpPr>
        <p:spPr>
          <a:xfrm>
            <a:off x="2272896" y="2197571"/>
            <a:ext cx="7830766" cy="2067233"/>
          </a:xfrm>
          <a:prstGeom prst="rect">
            <a:avLst/>
          </a:prstGeom>
          <a:noFill/>
        </p:spPr>
        <p:txBody>
          <a:bodyPr wrap="square" lIns="91440" tIns="45720" rIns="91440" bIns="45720" anchor="t">
            <a:spAutoFit/>
          </a:bodyPr>
          <a:lstStyle/>
          <a:p>
            <a:pPr>
              <a:lnSpc>
                <a:spcPts val="2160"/>
              </a:lnSpc>
              <a:spcAft>
                <a:spcPts val="1800"/>
              </a:spcAft>
            </a:pPr>
            <a:r>
              <a:rPr lang="en-GB" sz="2000">
                <a:solidFill>
                  <a:prstClr val="black"/>
                </a:solidFill>
                <a:latin typeface="Myriad Pro"/>
                <a:ea typeface="DengXian"/>
                <a:cs typeface="Arial"/>
              </a:rPr>
              <a:t>Hastings et al. (2021) found that </a:t>
            </a:r>
            <a:r>
              <a:rPr lang="en-GB" sz="2000" i="1">
                <a:solidFill>
                  <a:prstClr val="black"/>
                </a:solidFill>
                <a:latin typeface="Myriad Pro"/>
                <a:ea typeface="DengXian"/>
                <a:cs typeface="Arial"/>
              </a:rPr>
              <a:t>“while 23% of police officers responded in favour of chocolate-covered biscuits, they were not as popular as expected”</a:t>
            </a:r>
            <a:r>
              <a:rPr lang="en-GB" sz="2000">
                <a:solidFill>
                  <a:prstClr val="black"/>
                </a:solidFill>
                <a:latin typeface="Myriad Pro"/>
                <a:ea typeface="DengXian"/>
                <a:cs typeface="Arial"/>
              </a:rPr>
              <a:t>. In fact, 37% of officers preferred custard creams, and </a:t>
            </a:r>
            <a:r>
              <a:rPr lang="en-GB" sz="2000" i="1">
                <a:solidFill>
                  <a:prstClr val="black"/>
                </a:solidFill>
                <a:latin typeface="Myriad Pro"/>
                <a:ea typeface="DengXian"/>
                <a:cs typeface="Arial"/>
              </a:rPr>
              <a:t>“just under 20% of responding officers ranked fruit biscuits as their preferred biscuit choice”.</a:t>
            </a:r>
            <a:r>
              <a:rPr lang="en-GB" sz="2000">
                <a:solidFill>
                  <a:prstClr val="black"/>
                </a:solidFill>
                <a:latin typeface="Myriad Pro"/>
                <a:ea typeface="DengXian"/>
                <a:cs typeface="Arial"/>
              </a:rPr>
              <a:t> This corroborates the findings of earlier studies: “officers’ biscuit preferences seem to be very variable and dependent on many factors” (Dixon, 2003).</a:t>
            </a: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a:t>Quotations</a:t>
            </a:r>
          </a:p>
        </p:txBody>
      </p:sp>
    </p:spTree>
    <p:extLst>
      <p:ext uri="{BB962C8B-B14F-4D97-AF65-F5344CB8AC3E}">
        <p14:creationId xmlns:p14="http://schemas.microsoft.com/office/powerpoint/2010/main" val="3755661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5000"/>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CD3B25E-A254-4016-A227-F3473279D2B0}"/>
              </a:ext>
            </a:extLst>
          </p:cNvPr>
          <p:cNvSpPr txBox="1"/>
          <p:nvPr/>
        </p:nvSpPr>
        <p:spPr>
          <a:xfrm>
            <a:off x="2180617" y="1717142"/>
            <a:ext cx="7830766" cy="1220847"/>
          </a:xfrm>
          <a:prstGeom prst="rect">
            <a:avLst/>
          </a:prstGeom>
          <a:noFill/>
        </p:spPr>
        <p:txBody>
          <a:bodyPr wrap="square">
            <a:spAutoFit/>
          </a:bodyPr>
          <a:lstStyle/>
          <a:p>
            <a:pPr>
              <a:lnSpc>
                <a:spcPts val="2160"/>
              </a:lnSpc>
              <a:spcAft>
                <a:spcPts val="1800"/>
              </a:spcAft>
            </a:pPr>
            <a:r>
              <a:rPr lang="en-GB" sz="2000" b="1">
                <a:solidFill>
                  <a:prstClr val="black"/>
                </a:solidFill>
                <a:latin typeface="Myriad Pro"/>
                <a:ea typeface="DengXian" panose="02010600030101010101" pitchFamily="2" charset="-122"/>
                <a:cs typeface="Arial" panose="020B0604020202020204" pitchFamily="34" charset="0"/>
              </a:rPr>
              <a:t>Explain</a:t>
            </a:r>
            <a:r>
              <a:rPr lang="en-GB" sz="2000">
                <a:solidFill>
                  <a:prstClr val="black"/>
                </a:solidFill>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a:t>
            </a:r>
            <a:endParaRPr lang="en-GB" b="1">
              <a:latin typeface="Calibri" panose="020F0502020204030204" pitchFamily="34" charset="0"/>
              <a:ea typeface="DengXian" panose="02010600030101010101" pitchFamily="2" charset="-122"/>
              <a:cs typeface="Arial" panose="020B0604020202020204" pitchFamily="34" charset="0"/>
            </a:endParaRPr>
          </a:p>
        </p:txBody>
      </p:sp>
      <p:sp>
        <p:nvSpPr>
          <p:cNvPr id="2" name="TextBox 1">
            <a:extLst>
              <a:ext uri="{FF2B5EF4-FFF2-40B4-BE49-F238E27FC236}">
                <a16:creationId xmlns:a16="http://schemas.microsoft.com/office/drawing/2014/main" id="{1A3CF518-5F6B-4752-9628-5F023450F4E6}"/>
              </a:ext>
            </a:extLst>
          </p:cNvPr>
          <p:cNvSpPr txBox="1"/>
          <p:nvPr/>
        </p:nvSpPr>
        <p:spPr>
          <a:xfrm>
            <a:off x="2180618" y="3212983"/>
            <a:ext cx="7891765" cy="1631216"/>
          </a:xfrm>
          <a:prstGeom prst="rect">
            <a:avLst/>
          </a:prstGeom>
          <a:noFill/>
        </p:spPr>
        <p:txBody>
          <a:bodyPr wrap="square" lIns="91440" tIns="45720" rIns="91440" bIns="45720" rtlCol="0" anchor="t">
            <a:spAutoFit/>
          </a:bodyPr>
          <a:lstStyle/>
          <a:p>
            <a:r>
              <a:rPr lang="en-GB" sz="2000" b="1"/>
              <a:t>Limitations</a:t>
            </a:r>
            <a:r>
              <a:rPr lang="en-GB" sz="2000"/>
              <a:t> – However, Hastings et al (2021) only asked officers for their biscuit preference. Their study did not consider the availability of savoury snacks, which some officers might prefer. Therefore this study is of limited use, and stations might need to survey officers and find out their individual preferences in order to best meet their needs.</a:t>
            </a:r>
            <a:endParaRPr lang="en-GB" sz="2000" b="1"/>
          </a:p>
        </p:txBody>
      </p:sp>
      <p:sp>
        <p:nvSpPr>
          <p:cNvPr id="4" name="Title 3">
            <a:extLst>
              <a:ext uri="{FF2B5EF4-FFF2-40B4-BE49-F238E27FC236}">
                <a16:creationId xmlns:a16="http://schemas.microsoft.com/office/drawing/2014/main" id="{5873270F-9655-44CB-8B1D-FF843DB6775C}"/>
              </a:ext>
            </a:extLst>
          </p:cNvPr>
          <p:cNvSpPr>
            <a:spLocks noGrp="1"/>
          </p:cNvSpPr>
          <p:nvPr>
            <p:ph type="title"/>
          </p:nvPr>
        </p:nvSpPr>
        <p:spPr/>
        <p:txBody>
          <a:bodyPr/>
          <a:lstStyle/>
          <a:p>
            <a:r>
              <a:rPr lang="en-GB"/>
              <a:t>Analysis is key</a:t>
            </a:r>
          </a:p>
        </p:txBody>
      </p:sp>
    </p:spTree>
    <p:extLst>
      <p:ext uri="{BB962C8B-B14F-4D97-AF65-F5344CB8AC3E}">
        <p14:creationId xmlns:p14="http://schemas.microsoft.com/office/powerpoint/2010/main" val="754522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A2427B-F413-82EC-EBAF-1F7359D52BDE}"/>
              </a:ext>
            </a:extLst>
          </p:cNvPr>
          <p:cNvSpPr>
            <a:spLocks noGrp="1"/>
          </p:cNvSpPr>
          <p:nvPr>
            <p:ph type="title"/>
          </p:nvPr>
        </p:nvSpPr>
        <p:spPr>
          <a:xfrm>
            <a:off x="838200" y="557189"/>
            <a:ext cx="3374136" cy="5567891"/>
          </a:xfrm>
        </p:spPr>
        <p:txBody>
          <a:bodyPr vert="horz" lIns="91440" tIns="45720" rIns="91440" bIns="45720" rtlCol="0" anchor="ctr">
            <a:normAutofit/>
          </a:bodyPr>
          <a:lstStyle/>
          <a:p>
            <a:r>
              <a:rPr lang="en-US" sz="3600" kern="1200">
                <a:solidFill>
                  <a:schemeClr val="tx1"/>
                </a:solidFill>
                <a:latin typeface="+mj-lt"/>
                <a:ea typeface="+mj-ea"/>
                <a:cs typeface="+mj-cs"/>
              </a:rPr>
              <a:t>Reading critically</a:t>
            </a:r>
          </a:p>
        </p:txBody>
      </p:sp>
      <p:graphicFrame>
        <p:nvGraphicFramePr>
          <p:cNvPr id="15" name="TextBox 12">
            <a:extLst>
              <a:ext uri="{FF2B5EF4-FFF2-40B4-BE49-F238E27FC236}">
                <a16:creationId xmlns:a16="http://schemas.microsoft.com/office/drawing/2014/main" id="{B2477CDE-805F-350B-A294-4FA8BEE127A7}"/>
              </a:ext>
            </a:extLst>
          </p:cNvPr>
          <p:cNvGraphicFramePr/>
          <p:nvPr>
            <p:extLst>
              <p:ext uri="{D42A27DB-BD31-4B8C-83A1-F6EECF244321}">
                <p14:modId xmlns:p14="http://schemas.microsoft.com/office/powerpoint/2010/main" val="124258783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4709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34778-25FD-EA31-B822-FD80DE05E37D}"/>
              </a:ext>
            </a:extLst>
          </p:cNvPr>
          <p:cNvSpPr>
            <a:spLocks noGrp="1"/>
          </p:cNvSpPr>
          <p:nvPr>
            <p:ph type="title"/>
          </p:nvPr>
        </p:nvSpPr>
        <p:spPr>
          <a:xfrm>
            <a:off x="838200" y="557189"/>
            <a:ext cx="3374136" cy="5567891"/>
          </a:xfrm>
        </p:spPr>
        <p:txBody>
          <a:bodyPr vert="horz" lIns="91440" tIns="45720" rIns="91440" bIns="45720" rtlCol="0" anchor="ctr">
            <a:normAutofit/>
          </a:bodyPr>
          <a:lstStyle/>
          <a:p>
            <a:r>
              <a:rPr lang="en-US" sz="5200" kern="1200">
                <a:solidFill>
                  <a:schemeClr val="tx1"/>
                </a:solidFill>
                <a:latin typeface="+mj-lt"/>
                <a:ea typeface="+mj-ea"/>
                <a:cs typeface="+mj-cs"/>
              </a:rPr>
              <a:t>Reading critically</a:t>
            </a:r>
          </a:p>
        </p:txBody>
      </p:sp>
      <p:graphicFrame>
        <p:nvGraphicFramePr>
          <p:cNvPr id="25" name="TextBox 2">
            <a:extLst>
              <a:ext uri="{FF2B5EF4-FFF2-40B4-BE49-F238E27FC236}">
                <a16:creationId xmlns:a16="http://schemas.microsoft.com/office/drawing/2014/main" id="{64DF86D6-448B-15D8-DD17-F3FE1FE772FF}"/>
              </a:ext>
            </a:extLst>
          </p:cNvPr>
          <p:cNvGraphicFramePr/>
          <p:nvPr>
            <p:extLst>
              <p:ext uri="{D42A27DB-BD31-4B8C-83A1-F6EECF244321}">
                <p14:modId xmlns:p14="http://schemas.microsoft.com/office/powerpoint/2010/main" val="89567686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5851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9D9D-B745-5ED5-5F69-0FCA5CC14F94}"/>
              </a:ext>
            </a:extLst>
          </p:cNvPr>
          <p:cNvSpPr>
            <a:spLocks noGrp="1"/>
          </p:cNvSpPr>
          <p:nvPr>
            <p:ph type="title"/>
          </p:nvPr>
        </p:nvSpPr>
        <p:spPr>
          <a:xfrm>
            <a:off x="640080" y="325369"/>
            <a:ext cx="4368602" cy="1956841"/>
          </a:xfrm>
        </p:spPr>
        <p:txBody>
          <a:bodyPr anchor="b">
            <a:normAutofit/>
          </a:bodyPr>
          <a:lstStyle/>
          <a:p>
            <a:r>
              <a:rPr lang="en-GB" sz="5400"/>
              <a:t>Writing critically....</a:t>
            </a:r>
          </a:p>
        </p:txBody>
      </p:sp>
      <p:sp>
        <p:nvSpPr>
          <p:cNvPr id="2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FD8638-B536-302D-346D-8DA9519B66CD}"/>
              </a:ext>
            </a:extLst>
          </p:cNvPr>
          <p:cNvSpPr>
            <a:spLocks noGrp="1"/>
          </p:cNvSpPr>
          <p:nvPr>
            <p:ph idx="1"/>
          </p:nvPr>
        </p:nvSpPr>
        <p:spPr>
          <a:xfrm>
            <a:off x="640080" y="2872899"/>
            <a:ext cx="4243589" cy="3320668"/>
          </a:xfrm>
        </p:spPr>
        <p:txBody>
          <a:bodyPr vert="horz" lIns="91440" tIns="45720" rIns="91440" bIns="45720" rtlCol="0">
            <a:normAutofit/>
          </a:bodyPr>
          <a:lstStyle/>
          <a:p>
            <a:pPr marL="285750" indent="-285750">
              <a:buChar char="•"/>
            </a:pPr>
            <a:r>
              <a:rPr lang="en-GB" sz="1500"/>
              <a:t>Presenting ideas and arguments in a clear and organised manner</a:t>
            </a:r>
            <a:endParaRPr lang="en-US" sz="1500"/>
          </a:p>
          <a:p>
            <a:pPr marL="285750" indent="-285750">
              <a:buChar char="•"/>
            </a:pPr>
            <a:r>
              <a:rPr lang="en-GB" sz="1500"/>
              <a:t>Incorporating a critical evaluation of existing literature</a:t>
            </a:r>
          </a:p>
          <a:p>
            <a:pPr marL="285750" indent="-285750">
              <a:buChar char="•"/>
            </a:pPr>
            <a:r>
              <a:rPr lang="en-GB" sz="1500"/>
              <a:t>Synthesizing information from various sources</a:t>
            </a:r>
          </a:p>
          <a:p>
            <a:pPr marL="285750" indent="-285750">
              <a:buChar char="•"/>
            </a:pPr>
            <a:r>
              <a:rPr lang="en-GB" sz="1500"/>
              <a:t>Analysing arguments</a:t>
            </a:r>
          </a:p>
          <a:p>
            <a:pPr marL="285750" indent="-285750">
              <a:buChar char="•"/>
            </a:pPr>
            <a:r>
              <a:rPr lang="en-GB" sz="1500"/>
              <a:t>Engaging and evaluating validity of arguments</a:t>
            </a:r>
          </a:p>
          <a:p>
            <a:pPr marL="285750" indent="-285750">
              <a:buChar char="•"/>
            </a:pPr>
            <a:r>
              <a:rPr lang="en-GB" sz="1500"/>
              <a:t>Constructing a cohesive argument that's informed by your critical assessment of the relevant literature</a:t>
            </a:r>
          </a:p>
        </p:txBody>
      </p:sp>
      <p:pic>
        <p:nvPicPr>
          <p:cNvPr id="16" name="Picture 4" descr="A person reaching for a paper on a table full of paper and sticky notes">
            <a:extLst>
              <a:ext uri="{FF2B5EF4-FFF2-40B4-BE49-F238E27FC236}">
                <a16:creationId xmlns:a16="http://schemas.microsoft.com/office/drawing/2014/main" id="{5FFB2A7C-3C54-7040-2D89-3F5DA7DEFA21}"/>
              </a:ext>
            </a:extLst>
          </p:cNvPr>
          <p:cNvPicPr>
            <a:picLocks noChangeAspect="1"/>
          </p:cNvPicPr>
          <p:nvPr/>
        </p:nvPicPr>
        <p:blipFill rotWithShape="1">
          <a:blip r:embed="rId3"/>
          <a:srcRect l="16623" r="1642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36686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D9537-88B2-41E0-8971-51CF33AD1040}"/>
              </a:ext>
            </a:extLst>
          </p:cNvPr>
          <p:cNvSpPr>
            <a:spLocks noGrp="1"/>
          </p:cNvSpPr>
          <p:nvPr>
            <p:ph type="title"/>
          </p:nvPr>
        </p:nvSpPr>
        <p:spPr>
          <a:xfrm>
            <a:off x="841248" y="548640"/>
            <a:ext cx="3600860" cy="5431536"/>
          </a:xfrm>
        </p:spPr>
        <p:txBody>
          <a:bodyPr>
            <a:normAutofit/>
          </a:bodyPr>
          <a:lstStyle/>
          <a:p>
            <a:r>
              <a:rPr lang="en-GB" sz="5400"/>
              <a:t>Example...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0825A1-3C50-1FFB-D83A-98285C72E97B}"/>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ea typeface="+mn-lt"/>
                <a:cs typeface="+mn-lt"/>
              </a:rPr>
              <a:t>Original Statement from the Article:-</a:t>
            </a:r>
            <a:endParaRPr lang="en-US" sz="2200">
              <a:ea typeface="+mn-lt"/>
              <a:cs typeface="+mn-lt"/>
            </a:endParaRPr>
          </a:p>
          <a:p>
            <a:r>
              <a:rPr lang="en-GB" sz="2200">
                <a:ea typeface="+mn-lt"/>
                <a:cs typeface="+mn-lt"/>
              </a:rPr>
              <a:t> "Social media has overwhelmingly positive effects on individuals' mental health, promoting self-esteem and connectedness" (Smith, 2023, p. 42).</a:t>
            </a:r>
            <a:endParaRPr lang="en-US" sz="2200"/>
          </a:p>
        </p:txBody>
      </p:sp>
    </p:spTree>
    <p:extLst>
      <p:ext uri="{BB962C8B-B14F-4D97-AF65-F5344CB8AC3E}">
        <p14:creationId xmlns:p14="http://schemas.microsoft.com/office/powerpoint/2010/main" val="8579890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DE300-E418-314C-E506-562499573B9F}"/>
              </a:ext>
            </a:extLst>
          </p:cNvPr>
          <p:cNvSpPr>
            <a:spLocks noGrp="1"/>
          </p:cNvSpPr>
          <p:nvPr>
            <p:ph type="title"/>
          </p:nvPr>
        </p:nvSpPr>
        <p:spPr>
          <a:xfrm>
            <a:off x="841248" y="548640"/>
            <a:ext cx="3600860" cy="5431536"/>
          </a:xfrm>
        </p:spPr>
        <p:txBody>
          <a:bodyPr>
            <a:normAutofit/>
          </a:bodyPr>
          <a:lstStyle/>
          <a:p>
            <a:r>
              <a:rPr lang="en-GB" sz="5400"/>
              <a:t>A critical approach...</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456092-1D46-CE6F-6B6B-64042A32062E}"/>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t>While Smith (2023) contends that social media has overwhelmingly positive effects on mental health, a closer examination reveals some potential limitations to this claim. According to Brown &amp; Miller (2022), there are numerous studies that have documented the adverse effects of excessive social media use, such as increased feelings of isolation, anxiety, and depression.</a:t>
            </a:r>
          </a:p>
          <a:p>
            <a:pPr marL="0" indent="0">
              <a:buNone/>
            </a:pPr>
            <a:endParaRPr lang="en-GB" sz="2200"/>
          </a:p>
        </p:txBody>
      </p:sp>
    </p:spTree>
    <p:extLst>
      <p:ext uri="{BB962C8B-B14F-4D97-AF65-F5344CB8AC3E}">
        <p14:creationId xmlns:p14="http://schemas.microsoft.com/office/powerpoint/2010/main" val="1373065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7D0B74-F5E7-D242-E7CD-41C6D86D559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latin typeface="+mj-lt"/>
                <a:ea typeface="+mj-ea"/>
                <a:cs typeface="+mj-cs"/>
              </a:rPr>
              <a:t>Communication skills </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Good Communication Skills">
            <a:extLst>
              <a:ext uri="{FF2B5EF4-FFF2-40B4-BE49-F238E27FC236}">
                <a16:creationId xmlns:a16="http://schemas.microsoft.com/office/drawing/2014/main" id="{D83644B2-7DD1-EEA1-4EDB-E0FA5D8EF4D1}"/>
              </a:ext>
            </a:extLst>
          </p:cNvPr>
          <p:cNvPicPr>
            <a:picLocks noGrp="1" noChangeAspect="1"/>
          </p:cNvPicPr>
          <p:nvPr>
            <p:ph idx="1"/>
          </p:nvPr>
        </p:nvPicPr>
        <p:blipFill>
          <a:blip r:embed="rId2"/>
          <a:stretch>
            <a:fillRect/>
          </a:stretch>
        </p:blipFill>
        <p:spPr>
          <a:xfrm>
            <a:off x="4654296" y="713285"/>
            <a:ext cx="7214616" cy="5403998"/>
          </a:xfrm>
          <a:prstGeom prst="rect">
            <a:avLst/>
          </a:prstGeom>
        </p:spPr>
      </p:pic>
    </p:spTree>
    <p:extLst>
      <p:ext uri="{BB962C8B-B14F-4D97-AF65-F5344CB8AC3E}">
        <p14:creationId xmlns:p14="http://schemas.microsoft.com/office/powerpoint/2010/main" val="187214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0FD5E-A849-98F5-A862-A6C2B0F93E10}"/>
              </a:ext>
            </a:extLst>
          </p:cNvPr>
          <p:cNvSpPr>
            <a:spLocks noGrp="1"/>
          </p:cNvSpPr>
          <p:nvPr>
            <p:ph type="title"/>
          </p:nvPr>
        </p:nvSpPr>
        <p:spPr>
          <a:xfrm>
            <a:off x="630936" y="639520"/>
            <a:ext cx="3429000" cy="1719072"/>
          </a:xfrm>
        </p:spPr>
        <p:txBody>
          <a:bodyPr anchor="b">
            <a:normAutofit/>
          </a:bodyPr>
          <a:lstStyle/>
          <a:p>
            <a:r>
              <a:rPr lang="en-US" sz="3400"/>
              <a:t>What is communication?</a:t>
            </a:r>
          </a:p>
        </p:txBody>
      </p:sp>
      <p:sp>
        <p:nvSpPr>
          <p:cNvPr id="2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5BC2B5-8EEC-9019-8A5E-E2A36C6193A8}"/>
              </a:ext>
            </a:extLst>
          </p:cNvPr>
          <p:cNvSpPr>
            <a:spLocks noGrp="1"/>
          </p:cNvSpPr>
          <p:nvPr>
            <p:ph idx="1"/>
          </p:nvPr>
        </p:nvSpPr>
        <p:spPr>
          <a:xfrm>
            <a:off x="630936" y="2807208"/>
            <a:ext cx="3429000" cy="3410712"/>
          </a:xfrm>
        </p:spPr>
        <p:txBody>
          <a:bodyPr vert="horz" lIns="91440" tIns="45720" rIns="91440" bIns="45720" rtlCol="0" anchor="t">
            <a:normAutofit fontScale="47500" lnSpcReduction="20000"/>
          </a:bodyPr>
          <a:lstStyle/>
          <a:p>
            <a:r>
              <a:rPr lang="en-US" sz="3600" i="1">
                <a:latin typeface="Arial"/>
                <a:cs typeface="Arial"/>
              </a:rPr>
              <a:t>"the imparting or </a:t>
            </a:r>
            <a:r>
              <a:rPr lang="en-US" sz="3600" i="1" u="sng">
                <a:latin typeface="Arial"/>
                <a:cs typeface="Arial"/>
                <a:hlinkClick r:id="rId2"/>
              </a:rPr>
              <a:t>exchanging</a:t>
            </a:r>
            <a:r>
              <a:rPr lang="en-US" sz="3600" i="1">
                <a:latin typeface="Arial"/>
                <a:cs typeface="Arial"/>
              </a:rPr>
              <a:t> of information by speaking, writing, or using some other medium"</a:t>
            </a:r>
            <a:endParaRPr lang="en-US" sz="3600" i="1">
              <a:latin typeface="Aptos" panose="020B0004020202020204"/>
              <a:cs typeface="Arial"/>
            </a:endParaRPr>
          </a:p>
          <a:p>
            <a:endParaRPr lang="en-US" sz="3600">
              <a:latin typeface="Arial"/>
              <a:cs typeface="Arial"/>
            </a:endParaRPr>
          </a:p>
          <a:p>
            <a:r>
              <a:rPr lang="en-US" sz="3600" i="1">
                <a:latin typeface="Arial"/>
                <a:cs typeface="Arial"/>
              </a:rPr>
              <a:t>"means of sending or receiving information, such as phone lines or computers."</a:t>
            </a: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r>
              <a:rPr lang="en-US" sz="1200">
                <a:latin typeface="Arial"/>
                <a:cs typeface="Arial"/>
              </a:rPr>
              <a:t>(Oxford Dictionary, 2023)</a:t>
            </a:r>
            <a:endParaRPr lang="en-US" sz="1200"/>
          </a:p>
          <a:p>
            <a:pPr marL="0" indent="0">
              <a:buNone/>
            </a:pPr>
            <a:endParaRPr lang="en-US" sz="1200">
              <a:latin typeface="Arial"/>
              <a:cs typeface="Arial"/>
            </a:endParaRPr>
          </a:p>
        </p:txBody>
      </p:sp>
      <p:pic>
        <p:nvPicPr>
          <p:cNvPr id="4" name="Picture 3" descr="Why You Need To Start Talking More">
            <a:extLst>
              <a:ext uri="{FF2B5EF4-FFF2-40B4-BE49-F238E27FC236}">
                <a16:creationId xmlns:a16="http://schemas.microsoft.com/office/drawing/2014/main" id="{88CD0D24-E4FC-2079-8564-E44E110D8CB5}"/>
              </a:ext>
            </a:extLst>
          </p:cNvPr>
          <p:cNvPicPr>
            <a:picLocks noChangeAspect="1"/>
          </p:cNvPicPr>
          <p:nvPr/>
        </p:nvPicPr>
        <p:blipFill>
          <a:blip r:embed="rId3"/>
          <a:stretch>
            <a:fillRect/>
          </a:stretch>
        </p:blipFill>
        <p:spPr>
          <a:xfrm>
            <a:off x="4654296" y="899393"/>
            <a:ext cx="6903720" cy="5059214"/>
          </a:xfrm>
          <a:prstGeom prst="rect">
            <a:avLst/>
          </a:prstGeom>
        </p:spPr>
      </p:pic>
    </p:spTree>
    <p:extLst>
      <p:ext uri="{BB962C8B-B14F-4D97-AF65-F5344CB8AC3E}">
        <p14:creationId xmlns:p14="http://schemas.microsoft.com/office/powerpoint/2010/main" val="3659876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CD089-6A65-3463-02EF-2BB22B923F84}"/>
              </a:ext>
            </a:extLst>
          </p:cNvPr>
          <p:cNvSpPr>
            <a:spLocks noGrp="1"/>
          </p:cNvSpPr>
          <p:nvPr>
            <p:ph type="title"/>
          </p:nvPr>
        </p:nvSpPr>
        <p:spPr>
          <a:xfrm>
            <a:off x="572493" y="238539"/>
            <a:ext cx="11018520" cy="1434415"/>
          </a:xfrm>
        </p:spPr>
        <p:txBody>
          <a:bodyPr anchor="b">
            <a:normAutofit/>
          </a:bodyPr>
          <a:lstStyle/>
          <a:p>
            <a:r>
              <a:rPr lang="en-US" sz="5400"/>
              <a:t>Types of communication</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F12E4C-75C4-E9DD-3A64-AF108F7B4EFB}"/>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b="1" u="sng"/>
              <a:t>4 main types:-</a:t>
            </a:r>
          </a:p>
          <a:p>
            <a:r>
              <a:rPr lang="en-US" sz="2200"/>
              <a:t>Verbal</a:t>
            </a:r>
          </a:p>
          <a:p>
            <a:r>
              <a:rPr lang="en-US" sz="2200"/>
              <a:t>Non- verbal</a:t>
            </a:r>
          </a:p>
          <a:p>
            <a:r>
              <a:rPr lang="en-US" sz="2200"/>
              <a:t>Written</a:t>
            </a:r>
          </a:p>
          <a:p>
            <a:r>
              <a:rPr lang="en-US" sz="2200"/>
              <a:t>Visual</a:t>
            </a:r>
          </a:p>
        </p:txBody>
      </p:sp>
      <p:pic>
        <p:nvPicPr>
          <p:cNvPr id="4" name="Picture 3" descr="Police training: Leicestershire police ...">
            <a:extLst>
              <a:ext uri="{FF2B5EF4-FFF2-40B4-BE49-F238E27FC236}">
                <a16:creationId xmlns:a16="http://schemas.microsoft.com/office/drawing/2014/main" id="{2419EB32-0CEE-622B-8CDF-7F9FAA0F8E57}"/>
              </a:ext>
            </a:extLst>
          </p:cNvPr>
          <p:cNvPicPr>
            <a:picLocks noChangeAspect="1"/>
          </p:cNvPicPr>
          <p:nvPr/>
        </p:nvPicPr>
        <p:blipFill rotWithShape="1">
          <a:blip r:embed="rId2"/>
          <a:srcRect l="29070" r="13931" b="-1"/>
          <a:stretch/>
        </p:blipFill>
        <p:spPr>
          <a:xfrm>
            <a:off x="7675658" y="2093976"/>
            <a:ext cx="3941064" cy="4096512"/>
          </a:xfrm>
          <a:prstGeom prst="rect">
            <a:avLst/>
          </a:prstGeom>
        </p:spPr>
      </p:pic>
    </p:spTree>
    <p:extLst>
      <p:ext uri="{BB962C8B-B14F-4D97-AF65-F5344CB8AC3E}">
        <p14:creationId xmlns:p14="http://schemas.microsoft.com/office/powerpoint/2010/main" val="698881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764859-5382-71E1-92D4-CF4D9D75A77E}"/>
              </a:ext>
            </a:extLst>
          </p:cNvPr>
          <p:cNvSpPr>
            <a:spLocks noGrp="1"/>
          </p:cNvSpPr>
          <p:nvPr>
            <p:ph type="title"/>
          </p:nvPr>
        </p:nvSpPr>
        <p:spPr>
          <a:xfrm>
            <a:off x="838200" y="365125"/>
            <a:ext cx="10515600" cy="1325563"/>
          </a:xfrm>
        </p:spPr>
        <p:txBody>
          <a:bodyPr>
            <a:normAutofit/>
          </a:bodyPr>
          <a:lstStyle/>
          <a:p>
            <a:r>
              <a:rPr lang="en-US" sz="5400"/>
              <a:t>Verbal communication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C30762-DBED-3FCD-454E-8D3862BEB954}"/>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buNone/>
            </a:pPr>
            <a:r>
              <a:rPr lang="en-US" sz="2200">
                <a:ea typeface="+mn-lt"/>
                <a:cs typeface="+mn-lt"/>
              </a:rPr>
              <a:t>‘Misper, appears to have gone AWOL, ASNT so far, is NPAS free? They’ve TWOC’ed neighbour’s car, index Yankee Delta 60 X-ray, Charlie Zulu, disappeared after a DA incident, likely DiC. …’.</a:t>
            </a:r>
            <a:endParaRPr lang="en-US" sz="2200"/>
          </a:p>
          <a:p>
            <a:endParaRPr lang="en-US" sz="2200">
              <a:ea typeface="+mn-lt"/>
              <a:cs typeface="+mn-lt"/>
            </a:endParaRPr>
          </a:p>
          <a:p>
            <a:r>
              <a:rPr lang="en-US" sz="2200">
                <a:ea typeface="+mn-lt"/>
                <a:cs typeface="+mn-lt"/>
              </a:rPr>
              <a:t>Can you make sense of this airwave communication?</a:t>
            </a:r>
          </a:p>
          <a:p>
            <a:r>
              <a:rPr lang="en-US" sz="2200">
                <a:ea typeface="+mn-lt"/>
                <a:cs typeface="+mn-lt"/>
              </a:rPr>
              <a:t>Would this language be appropriate for the victim?</a:t>
            </a:r>
          </a:p>
        </p:txBody>
      </p:sp>
    </p:spTree>
    <p:extLst>
      <p:ext uri="{BB962C8B-B14F-4D97-AF65-F5344CB8AC3E}">
        <p14:creationId xmlns:p14="http://schemas.microsoft.com/office/powerpoint/2010/main" val="2981983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0ED44-E2BE-4A6A-48F5-63C70B1D3E4F}"/>
              </a:ext>
            </a:extLst>
          </p:cNvPr>
          <p:cNvSpPr>
            <a:spLocks noGrp="1"/>
          </p:cNvSpPr>
          <p:nvPr>
            <p:ph type="title"/>
          </p:nvPr>
        </p:nvSpPr>
        <p:spPr>
          <a:xfrm>
            <a:off x="6096000" y="741391"/>
            <a:ext cx="5211301" cy="1616203"/>
          </a:xfrm>
        </p:spPr>
        <p:txBody>
          <a:bodyPr anchor="b">
            <a:normAutofit/>
          </a:bodyPr>
          <a:lstStyle/>
          <a:p>
            <a:r>
              <a:rPr lang="en-US" sz="3200"/>
              <a:t>Verbal communication</a:t>
            </a:r>
          </a:p>
        </p:txBody>
      </p:sp>
      <p:pic>
        <p:nvPicPr>
          <p:cNvPr id="4" name="Picture 3" descr="Victims of Sexual Abuse: Do They Ever ...">
            <a:extLst>
              <a:ext uri="{FF2B5EF4-FFF2-40B4-BE49-F238E27FC236}">
                <a16:creationId xmlns:a16="http://schemas.microsoft.com/office/drawing/2014/main" id="{4E13F001-89FC-841C-7942-20B5BF2DC0EE}"/>
              </a:ext>
            </a:extLst>
          </p:cNvPr>
          <p:cNvPicPr>
            <a:picLocks noChangeAspect="1"/>
          </p:cNvPicPr>
          <p:nvPr/>
        </p:nvPicPr>
        <p:blipFill rotWithShape="1">
          <a:blip r:embed="rId3"/>
          <a:srcRect r="11939" b="2"/>
          <a:stretch/>
        </p:blipFill>
        <p:spPr>
          <a:xfrm>
            <a:off x="20" y="-18829"/>
            <a:ext cx="5433960" cy="3455514"/>
          </a:xfrm>
          <a:prstGeom prst="rect">
            <a:avLst/>
          </a:prstGeom>
        </p:spPr>
      </p:pic>
      <p:pic>
        <p:nvPicPr>
          <p:cNvPr id="5" name="Picture 4" descr="Angry Man Shouting Stock Photo 90721639 ...">
            <a:extLst>
              <a:ext uri="{FF2B5EF4-FFF2-40B4-BE49-F238E27FC236}">
                <a16:creationId xmlns:a16="http://schemas.microsoft.com/office/drawing/2014/main" id="{093D0F75-6C48-99EC-BE05-C654FCBB831B}"/>
              </a:ext>
            </a:extLst>
          </p:cNvPr>
          <p:cNvPicPr>
            <a:picLocks noChangeAspect="1"/>
          </p:cNvPicPr>
          <p:nvPr/>
        </p:nvPicPr>
        <p:blipFill rotWithShape="1">
          <a:blip r:embed="rId4"/>
          <a:srcRect r="2" b="11506"/>
          <a:stretch/>
        </p:blipFill>
        <p:spPr>
          <a:xfrm>
            <a:off x="20" y="3421856"/>
            <a:ext cx="5433962" cy="3447832"/>
          </a:xfrm>
          <a:prstGeom prst="rect">
            <a:avLst/>
          </a:prstGeom>
        </p:spPr>
      </p:pic>
      <p:grpSp>
        <p:nvGrpSpPr>
          <p:cNvPr id="10" name="Group 9">
            <a:extLst>
              <a:ext uri="{FF2B5EF4-FFF2-40B4-BE49-F238E27FC236}">
                <a16:creationId xmlns:a16="http://schemas.microsoft.com/office/drawing/2014/main" id="{923615DC-F5A3-677C-DB79-DA387F11FC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1" name="Rectangle 10">
              <a:extLst>
                <a:ext uri="{FF2B5EF4-FFF2-40B4-BE49-F238E27FC236}">
                  <a16:creationId xmlns:a16="http://schemas.microsoft.com/office/drawing/2014/main" id="{BCB2E658-9767-8805-2BCB-63F4F3AEC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EA709A9-EE8C-7D2E-43D2-E8A342BA0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F2A78B44-ADC2-0FA7-431B-BC8C74A61DFB}"/>
              </a:ext>
            </a:extLst>
          </p:cNvPr>
          <p:cNvSpPr>
            <a:spLocks noGrp="1"/>
          </p:cNvSpPr>
          <p:nvPr>
            <p:ph idx="1"/>
          </p:nvPr>
        </p:nvSpPr>
        <p:spPr>
          <a:xfrm>
            <a:off x="6095999" y="2533476"/>
            <a:ext cx="5211301" cy="3447832"/>
          </a:xfrm>
        </p:spPr>
        <p:txBody>
          <a:bodyPr vert="horz" lIns="91440" tIns="45720" rIns="91440" bIns="45720" rtlCol="0" anchor="t">
            <a:normAutofit fontScale="92500" lnSpcReduction="20000"/>
          </a:bodyPr>
          <a:lstStyle/>
          <a:p>
            <a:r>
              <a:rPr lang="en-US" sz="2000">
                <a:ea typeface="+mn-lt"/>
                <a:cs typeface="+mn-lt"/>
              </a:rPr>
              <a:t>Language should be inclusive and appropriately tailored to the audience.</a:t>
            </a:r>
          </a:p>
          <a:p>
            <a:r>
              <a:rPr lang="en-US" sz="2000"/>
              <a:t>EG- would you speak differently to a young victim of crime compared to an aggressive prolific offender?</a:t>
            </a:r>
          </a:p>
          <a:p>
            <a:r>
              <a:rPr lang="en-US" sz="2000" b="1">
                <a:ea typeface="+mn-lt"/>
                <a:cs typeface="+mn-lt"/>
              </a:rPr>
              <a:t>Child victim- </a:t>
            </a:r>
            <a:r>
              <a:rPr lang="en-US" sz="2000">
                <a:ea typeface="+mn-lt"/>
                <a:cs typeface="+mn-lt"/>
              </a:rPr>
              <a:t>speak in softer tones and simpler terms </a:t>
            </a:r>
          </a:p>
          <a:p>
            <a:r>
              <a:rPr lang="en-US" sz="2000" b="1">
                <a:ea typeface="+mn-lt"/>
                <a:cs typeface="+mn-lt"/>
              </a:rPr>
              <a:t>Aggressive prolific offender- </a:t>
            </a:r>
            <a:r>
              <a:rPr lang="en-US" sz="2000">
                <a:ea typeface="+mn-lt"/>
                <a:cs typeface="+mn-lt"/>
              </a:rPr>
              <a:t>more procedurally as they are very familiar with detention and custody processes. </a:t>
            </a:r>
          </a:p>
          <a:p>
            <a:pPr marL="0" indent="0">
              <a:buNone/>
            </a:pPr>
            <a:r>
              <a:rPr lang="en-US" sz="2000" b="1">
                <a:ea typeface="+mn-lt"/>
                <a:cs typeface="+mn-lt"/>
              </a:rPr>
              <a:t>Adapting your verbal skills to the audience demonstrates professionalism and excellent communication abilities.</a:t>
            </a:r>
            <a:endParaRPr lang="en-US" b="1"/>
          </a:p>
          <a:p>
            <a:endParaRPr lang="en-US" sz="2000"/>
          </a:p>
        </p:txBody>
      </p:sp>
    </p:spTree>
    <p:extLst>
      <p:ext uri="{BB962C8B-B14F-4D97-AF65-F5344CB8AC3E}">
        <p14:creationId xmlns:p14="http://schemas.microsoft.com/office/powerpoint/2010/main" val="3076469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AC20FE-1793-1A44-153E-020ECEC3E9F7}"/>
              </a:ext>
            </a:extLst>
          </p:cNvPr>
          <p:cNvSpPr>
            <a:spLocks noGrp="1"/>
          </p:cNvSpPr>
          <p:nvPr>
            <p:ph type="title"/>
          </p:nvPr>
        </p:nvSpPr>
        <p:spPr>
          <a:xfrm>
            <a:off x="838200" y="365125"/>
            <a:ext cx="10515600" cy="1325563"/>
          </a:xfrm>
        </p:spPr>
        <p:txBody>
          <a:bodyPr>
            <a:normAutofit/>
          </a:bodyPr>
          <a:lstStyle/>
          <a:p>
            <a:r>
              <a:rPr lang="en-US" sz="5400"/>
              <a:t>Active listening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E91A3C-D4C1-1479-77C4-7280707359DA}"/>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US" sz="2200"/>
              <a:t>What does the term "active listening" mean to you?</a:t>
            </a:r>
          </a:p>
          <a:p>
            <a:pPr marL="0" indent="0">
              <a:buNone/>
            </a:pPr>
            <a:endParaRPr lang="en-US" sz="2200"/>
          </a:p>
          <a:p>
            <a:pPr marL="0" indent="0">
              <a:buNone/>
            </a:pPr>
            <a:r>
              <a:rPr lang="en-US" sz="2200"/>
              <a:t>Do you feel you possess good active listening skills at all times?</a:t>
            </a:r>
          </a:p>
          <a:p>
            <a:pPr marL="0" indent="0">
              <a:buNone/>
            </a:pPr>
            <a:r>
              <a:rPr lang="en-US" sz="2200">
                <a:ea typeface="+mn-lt"/>
                <a:cs typeface="+mn-lt"/>
              </a:rPr>
              <a:t>Is it always easy to practice good listening skills? How about in certain policing situations:-</a:t>
            </a:r>
          </a:p>
          <a:p>
            <a:pPr marL="457200" indent="-457200"/>
            <a:r>
              <a:rPr lang="en-US" sz="2200">
                <a:ea typeface="+mn-lt"/>
                <a:cs typeface="+mn-lt"/>
              </a:rPr>
              <a:t> A violent arrest?</a:t>
            </a:r>
          </a:p>
          <a:p>
            <a:pPr marL="457200" indent="-457200"/>
            <a:r>
              <a:rPr lang="en-US" sz="2200">
                <a:ea typeface="+mn-lt"/>
                <a:cs typeface="+mn-lt"/>
              </a:rPr>
              <a:t>A DV call where children are hysterical?</a:t>
            </a:r>
          </a:p>
          <a:p>
            <a:pPr marL="0" indent="0">
              <a:buNone/>
            </a:pPr>
            <a:endParaRPr lang="en-US" sz="2200">
              <a:ea typeface="+mn-lt"/>
              <a:cs typeface="+mn-lt"/>
            </a:endParaRPr>
          </a:p>
          <a:p>
            <a:pPr marL="0" indent="0">
              <a:buNone/>
            </a:pPr>
            <a:r>
              <a:rPr lang="en-US" sz="2200">
                <a:ea typeface="+mn-lt"/>
                <a:cs typeface="+mn-lt"/>
              </a:rPr>
              <a:t>Important to try to always engage these skills to understand what is being said.</a:t>
            </a:r>
          </a:p>
          <a:p>
            <a:pPr marL="0" indent="0" algn="ctr">
              <a:buNone/>
            </a:pPr>
            <a:r>
              <a:rPr lang="en-US" sz="2200" b="1" u="sng">
                <a:ea typeface="+mn-lt"/>
                <a:cs typeface="+mn-lt"/>
              </a:rPr>
              <a:t>Fundamental for policing students to develop.</a:t>
            </a:r>
            <a:endParaRPr lang="en-US" sz="2200" b="1" u="sng"/>
          </a:p>
        </p:txBody>
      </p:sp>
    </p:spTree>
    <p:extLst>
      <p:ext uri="{BB962C8B-B14F-4D97-AF65-F5344CB8AC3E}">
        <p14:creationId xmlns:p14="http://schemas.microsoft.com/office/powerpoint/2010/main" val="175577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2733E1-C1A0-90EE-3828-C876372CBEA5}"/>
              </a:ext>
            </a:extLst>
          </p:cNvPr>
          <p:cNvSpPr>
            <a:spLocks noGrp="1"/>
          </p:cNvSpPr>
          <p:nvPr>
            <p:ph type="title"/>
          </p:nvPr>
        </p:nvSpPr>
        <p:spPr>
          <a:xfrm>
            <a:off x="630936" y="640823"/>
            <a:ext cx="3419856" cy="5583148"/>
          </a:xfrm>
        </p:spPr>
        <p:txBody>
          <a:bodyPr anchor="ctr">
            <a:normAutofit/>
          </a:bodyPr>
          <a:lstStyle/>
          <a:p>
            <a:r>
              <a:rPr lang="en-US" sz="3800">
                <a:ea typeface="+mj-lt"/>
                <a:cs typeface="+mj-lt"/>
              </a:rPr>
              <a:t>6 stage cyclical process </a:t>
            </a:r>
            <a:r>
              <a:rPr lang="en-US" sz="1400">
                <a:ea typeface="+mj-lt"/>
                <a:cs typeface="+mj-lt"/>
              </a:rPr>
              <a:t>(Hope, 2014)</a:t>
            </a:r>
            <a:endParaRPr lang="en-US" sz="1400"/>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entoring Matters: Active Listening">
            <a:extLst>
              <a:ext uri="{FF2B5EF4-FFF2-40B4-BE49-F238E27FC236}">
                <a16:creationId xmlns:a16="http://schemas.microsoft.com/office/drawing/2014/main" id="{F6A32B27-F6E0-B5D7-6089-2BE721A9377E}"/>
              </a:ext>
            </a:extLst>
          </p:cNvPr>
          <p:cNvPicPr>
            <a:picLocks noChangeAspect="1"/>
          </p:cNvPicPr>
          <p:nvPr/>
        </p:nvPicPr>
        <p:blipFill>
          <a:blip r:embed="rId2"/>
          <a:stretch>
            <a:fillRect/>
          </a:stretch>
        </p:blipFill>
        <p:spPr>
          <a:xfrm>
            <a:off x="4654296" y="675137"/>
            <a:ext cx="6894576" cy="3825229"/>
          </a:xfrm>
          <a:prstGeom prst="rect">
            <a:avLst/>
          </a:prstGeom>
        </p:spPr>
      </p:pic>
      <p:sp>
        <p:nvSpPr>
          <p:cNvPr id="3" name="Content Placeholder 2">
            <a:extLst>
              <a:ext uri="{FF2B5EF4-FFF2-40B4-BE49-F238E27FC236}">
                <a16:creationId xmlns:a16="http://schemas.microsoft.com/office/drawing/2014/main" id="{56343AB9-808E-2FBF-D21C-F863FD7AB7A8}"/>
              </a:ext>
            </a:extLst>
          </p:cNvPr>
          <p:cNvSpPr>
            <a:spLocks noGrp="1"/>
          </p:cNvSpPr>
          <p:nvPr>
            <p:ph idx="1"/>
          </p:nvPr>
        </p:nvSpPr>
        <p:spPr>
          <a:xfrm>
            <a:off x="4654296" y="4798577"/>
            <a:ext cx="6894576" cy="1428487"/>
          </a:xfrm>
        </p:spPr>
        <p:txBody>
          <a:bodyPr vert="horz" lIns="91440" tIns="45720" rIns="91440" bIns="45720" rtlCol="0" anchor="t">
            <a:normAutofit/>
          </a:bodyPr>
          <a:lstStyle/>
          <a:p>
            <a:r>
              <a:rPr lang="en-US" sz="1200"/>
              <a:t>Listen carefully</a:t>
            </a:r>
          </a:p>
          <a:p>
            <a:r>
              <a:rPr lang="en-US" sz="1200"/>
              <a:t>Open mind</a:t>
            </a:r>
          </a:p>
          <a:p>
            <a:r>
              <a:rPr lang="en-US" sz="1200"/>
              <a:t>Respond</a:t>
            </a:r>
          </a:p>
          <a:p>
            <a:r>
              <a:rPr lang="en-US" sz="1200"/>
              <a:t>Clarify</a:t>
            </a:r>
          </a:p>
          <a:p>
            <a:r>
              <a:rPr lang="en-US" sz="1200"/>
              <a:t>Summarised and Shared</a:t>
            </a:r>
          </a:p>
          <a:p>
            <a:endParaRPr lang="en-US" sz="1200"/>
          </a:p>
        </p:txBody>
      </p:sp>
    </p:spTree>
    <p:extLst>
      <p:ext uri="{BB962C8B-B14F-4D97-AF65-F5344CB8AC3E}">
        <p14:creationId xmlns:p14="http://schemas.microsoft.com/office/powerpoint/2010/main" val="10328885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70675-3ADD-EC5A-1669-EA516C9B7E8C}"/>
              </a:ext>
            </a:extLst>
          </p:cNvPr>
          <p:cNvSpPr>
            <a:spLocks noGrp="1"/>
          </p:cNvSpPr>
          <p:nvPr>
            <p:ph type="title"/>
          </p:nvPr>
        </p:nvSpPr>
        <p:spPr>
          <a:xfrm>
            <a:off x="630936" y="639520"/>
            <a:ext cx="3429000" cy="1719072"/>
          </a:xfrm>
        </p:spPr>
        <p:txBody>
          <a:bodyPr anchor="b">
            <a:normAutofit/>
          </a:bodyPr>
          <a:lstStyle/>
          <a:p>
            <a:r>
              <a:rPr lang="en-US" sz="4200"/>
              <a:t>Stage 1- Listen carefully</a:t>
            </a:r>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FFBA6E-CFEB-3496-FB12-E15E6A590470}"/>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2000">
                <a:ea typeface="+mn-lt"/>
                <a:cs typeface="+mn-lt"/>
              </a:rPr>
              <a:t>Giving the person you are talking to your full attention;</a:t>
            </a:r>
          </a:p>
          <a:p>
            <a:r>
              <a:rPr lang="en-US" sz="2000">
                <a:ea typeface="+mn-lt"/>
                <a:cs typeface="+mn-lt"/>
              </a:rPr>
              <a:t> Put down any distractions such as your phone, radio, or paperwork </a:t>
            </a:r>
          </a:p>
          <a:p>
            <a:r>
              <a:rPr lang="en-US" sz="2000">
                <a:ea typeface="+mn-lt"/>
                <a:cs typeface="+mn-lt"/>
              </a:rPr>
              <a:t>Look them in the eye so it shows that you are ready to listen to what is being said </a:t>
            </a:r>
          </a:p>
          <a:p>
            <a:endParaRPr lang="en-US" sz="2000"/>
          </a:p>
        </p:txBody>
      </p:sp>
      <p:pic>
        <p:nvPicPr>
          <p:cNvPr id="4" name="Picture 3" descr="Employees Are Always on Their Cell Phones">
            <a:extLst>
              <a:ext uri="{FF2B5EF4-FFF2-40B4-BE49-F238E27FC236}">
                <a16:creationId xmlns:a16="http://schemas.microsoft.com/office/drawing/2014/main" id="{E52E97FB-6A5D-96C1-064D-F0ADC8AF2143}"/>
              </a:ext>
            </a:extLst>
          </p:cNvPr>
          <p:cNvPicPr>
            <a:picLocks noChangeAspect="1"/>
          </p:cNvPicPr>
          <p:nvPr/>
        </p:nvPicPr>
        <p:blipFill>
          <a:blip r:embed="rId2"/>
          <a:stretch>
            <a:fillRect/>
          </a:stretch>
        </p:blipFill>
        <p:spPr>
          <a:xfrm>
            <a:off x="4654296" y="1131944"/>
            <a:ext cx="6903720" cy="4594111"/>
          </a:xfrm>
          <a:prstGeom prst="rect">
            <a:avLst/>
          </a:prstGeom>
        </p:spPr>
      </p:pic>
      <p:pic>
        <p:nvPicPr>
          <p:cNvPr id="5" name="Picture 4" descr="Free clip art &quot;Cross Out&quot; by raemi">
            <a:extLst>
              <a:ext uri="{FF2B5EF4-FFF2-40B4-BE49-F238E27FC236}">
                <a16:creationId xmlns:a16="http://schemas.microsoft.com/office/drawing/2014/main" id="{9AD518E9-A321-A1BC-2B0C-CB6237DB27F3}"/>
              </a:ext>
            </a:extLst>
          </p:cNvPr>
          <p:cNvPicPr>
            <a:picLocks noChangeAspect="1"/>
          </p:cNvPicPr>
          <p:nvPr/>
        </p:nvPicPr>
        <p:blipFill>
          <a:blip r:embed="rId3"/>
          <a:stretch>
            <a:fillRect/>
          </a:stretch>
        </p:blipFill>
        <p:spPr>
          <a:xfrm>
            <a:off x="5761055" y="1134626"/>
            <a:ext cx="4689231" cy="4722726"/>
          </a:xfrm>
          <a:prstGeom prst="rect">
            <a:avLst/>
          </a:prstGeom>
        </p:spPr>
      </p:pic>
    </p:spTree>
    <p:extLst>
      <p:ext uri="{BB962C8B-B14F-4D97-AF65-F5344CB8AC3E}">
        <p14:creationId xmlns:p14="http://schemas.microsoft.com/office/powerpoint/2010/main" val="3230266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FB3489-DD66-0BBE-9878-F07F01A4F49C}"/>
              </a:ext>
            </a:extLst>
          </p:cNvPr>
          <p:cNvSpPr>
            <a:spLocks noGrp="1"/>
          </p:cNvSpPr>
          <p:nvPr>
            <p:ph type="title"/>
          </p:nvPr>
        </p:nvSpPr>
        <p:spPr>
          <a:xfrm>
            <a:off x="630936" y="639520"/>
            <a:ext cx="3429000" cy="1719072"/>
          </a:xfrm>
        </p:spPr>
        <p:txBody>
          <a:bodyPr anchor="b">
            <a:normAutofit/>
          </a:bodyPr>
          <a:lstStyle/>
          <a:p>
            <a:r>
              <a:rPr lang="en-US" sz="5400"/>
              <a:t>Stage 2- Open mind</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47DEF3-0432-631A-9B2B-F8063F4EFCAA}"/>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1900">
                <a:ea typeface="+mn-lt"/>
                <a:cs typeface="+mn-lt"/>
              </a:rPr>
              <a:t>Listen with an open mind, this means approaching a conversation without any preconceived biases, being receptive to new ideas, and suspending judgement</a:t>
            </a:r>
          </a:p>
          <a:p>
            <a:r>
              <a:rPr lang="en-US" sz="1900">
                <a:ea typeface="+mn-lt"/>
                <a:cs typeface="+mn-lt"/>
              </a:rPr>
              <a:t>EG- even if you think you are dealing with a burglary victim, listen with an open mind as they may go on to disclose more serious offences </a:t>
            </a:r>
            <a:endParaRPr lang="en-US" sz="1900"/>
          </a:p>
        </p:txBody>
      </p:sp>
      <p:pic>
        <p:nvPicPr>
          <p:cNvPr id="4" name="Picture 3" descr="Bringing home an open mind ‹ EF Academy ...">
            <a:extLst>
              <a:ext uri="{FF2B5EF4-FFF2-40B4-BE49-F238E27FC236}">
                <a16:creationId xmlns:a16="http://schemas.microsoft.com/office/drawing/2014/main" id="{772586AC-DB8C-74D8-36BC-5733EFEF1A48}"/>
              </a:ext>
            </a:extLst>
          </p:cNvPr>
          <p:cNvPicPr>
            <a:picLocks noChangeAspect="1"/>
          </p:cNvPicPr>
          <p:nvPr/>
        </p:nvPicPr>
        <p:blipFill>
          <a:blip r:embed="rId2"/>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347259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AC335-40F1-15A5-D004-C6F789E59AAC}"/>
              </a:ext>
            </a:extLst>
          </p:cNvPr>
          <p:cNvSpPr>
            <a:spLocks noGrp="1"/>
          </p:cNvSpPr>
          <p:nvPr>
            <p:ph type="title"/>
          </p:nvPr>
        </p:nvSpPr>
        <p:spPr>
          <a:xfrm>
            <a:off x="838200" y="365125"/>
            <a:ext cx="10515600" cy="1325563"/>
          </a:xfrm>
        </p:spPr>
        <p:txBody>
          <a:bodyPr>
            <a:normAutofit/>
          </a:bodyPr>
          <a:lstStyle/>
          <a:p>
            <a:r>
              <a:rPr lang="en-US" sz="5400"/>
              <a:t>Stage 3- Respond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B4E4C5-E693-DA6A-E2AC-3002E0AE62BC}"/>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Do not respond immediately-  allows you to process their message, and importantly it shows respect, meaning that you are taking what they have said seriously.</a:t>
            </a:r>
          </a:p>
          <a:p>
            <a:r>
              <a:rPr lang="en-US" sz="2200">
                <a:ea typeface="+mn-lt"/>
                <a:cs typeface="+mn-lt"/>
              </a:rPr>
              <a:t> Especially when dealing with vulnerable victims as, although you may have heard similar disclosures from others in the past, you are listening to their message sincerely and helping to build a relationship</a:t>
            </a:r>
          </a:p>
          <a:p>
            <a:r>
              <a:rPr lang="en-US" sz="2200">
                <a:ea typeface="+mn-lt"/>
                <a:cs typeface="+mn-lt"/>
              </a:rPr>
              <a:t>At this point in the conversation, you will undoubtedly have many questions that you would like them to </a:t>
            </a:r>
            <a:r>
              <a:rPr lang="en-US" sz="2200" b="1">
                <a:ea typeface="+mn-lt"/>
                <a:cs typeface="+mn-lt"/>
              </a:rPr>
              <a:t>clarify</a:t>
            </a:r>
            <a:endParaRPr lang="en-US" sz="2200" b="1"/>
          </a:p>
        </p:txBody>
      </p:sp>
    </p:spTree>
    <p:extLst>
      <p:ext uri="{BB962C8B-B14F-4D97-AF65-F5344CB8AC3E}">
        <p14:creationId xmlns:p14="http://schemas.microsoft.com/office/powerpoint/2010/main" val="3181055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05B760-66F1-EDED-29AA-1D00C6A6649F}"/>
              </a:ext>
            </a:extLst>
          </p:cNvPr>
          <p:cNvSpPr>
            <a:spLocks noGrp="1"/>
          </p:cNvSpPr>
          <p:nvPr>
            <p:ph type="title"/>
          </p:nvPr>
        </p:nvSpPr>
        <p:spPr>
          <a:xfrm>
            <a:off x="838200" y="365125"/>
            <a:ext cx="10515600" cy="1325563"/>
          </a:xfrm>
        </p:spPr>
        <p:txBody>
          <a:bodyPr>
            <a:normAutofit/>
          </a:bodyPr>
          <a:lstStyle/>
          <a:p>
            <a:r>
              <a:rPr lang="en-US" sz="5400"/>
              <a:t>Stage 4- Clarify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7DF0F8-A561-C6D3-9F10-DB18D46D84EA}"/>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Important that you have not interrupted before now as it can demonstrate disrespect and inadvertently distract the person, so that full disclosure is not achieved. </a:t>
            </a:r>
          </a:p>
          <a:p>
            <a:r>
              <a:rPr lang="en-US" sz="2200">
                <a:ea typeface="+mn-lt"/>
                <a:cs typeface="+mn-lt"/>
              </a:rPr>
              <a:t>It is appropriate to use encouragers when they are speaking such as nods, looking them in the eye and minimal encouragers such as ‘mmmh’ as these show that you remain engaged in the conversation.</a:t>
            </a:r>
            <a:endParaRPr lang="en-US" sz="2200"/>
          </a:p>
        </p:txBody>
      </p:sp>
    </p:spTree>
    <p:extLst>
      <p:ext uri="{BB962C8B-B14F-4D97-AF65-F5344CB8AC3E}">
        <p14:creationId xmlns:p14="http://schemas.microsoft.com/office/powerpoint/2010/main" val="399594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AD9BDA-70F0-4576-B90A-9E24A61133F2}"/>
              </a:ext>
            </a:extLst>
          </p:cNvPr>
          <p:cNvSpPr>
            <a:spLocks noGrp="1"/>
          </p:cNvSpPr>
          <p:nvPr>
            <p:ph type="title"/>
          </p:nvPr>
        </p:nvSpPr>
        <p:spPr>
          <a:xfrm>
            <a:off x="572493" y="238539"/>
            <a:ext cx="11018520" cy="1434415"/>
          </a:xfrm>
        </p:spPr>
        <p:txBody>
          <a:bodyPr anchor="b">
            <a:normAutofit/>
          </a:bodyPr>
          <a:lstStyle/>
          <a:p>
            <a:r>
              <a:rPr lang="en-US" sz="5400"/>
              <a:t>Stage 5 &amp; 6- </a:t>
            </a:r>
            <a:r>
              <a:rPr lang="en-US" sz="5400" err="1"/>
              <a:t>Summarise</a:t>
            </a:r>
            <a:r>
              <a:rPr lang="en-US" sz="5400"/>
              <a:t> and share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D35DF2-0700-A725-AFD0-66193B85D6B5}"/>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To check understanding- this is a process whereby you take the key themes or main points and condense them down into a shorter version, removing irrelevant information. </a:t>
            </a:r>
          </a:p>
          <a:p>
            <a:r>
              <a:rPr lang="en-US" sz="2200">
                <a:ea typeface="+mn-lt"/>
                <a:cs typeface="+mn-lt"/>
              </a:rPr>
              <a:t>EG- a witness describing events ‘so from what I saw, a man I know called Martin, ran into the middle of the road shouting “it bit me” he was being followed by a big black dog who was barking'. </a:t>
            </a:r>
          </a:p>
          <a:p>
            <a:r>
              <a:rPr lang="en-US" sz="2200">
                <a:ea typeface="+mn-lt"/>
                <a:cs typeface="+mn-lt"/>
              </a:rPr>
              <a:t>Sharing avoids misunderstandings and ensures that you have fully grasped the speaker’s message while allowing the other party to correct any errors in the summary.</a:t>
            </a:r>
            <a:endParaRPr lang="en-US" sz="2200"/>
          </a:p>
        </p:txBody>
      </p:sp>
      <p:pic>
        <p:nvPicPr>
          <p:cNvPr id="4" name="Picture 3" descr="Scary black dog Stock Photos, Royalty ...">
            <a:extLst>
              <a:ext uri="{FF2B5EF4-FFF2-40B4-BE49-F238E27FC236}">
                <a16:creationId xmlns:a16="http://schemas.microsoft.com/office/drawing/2014/main" id="{D7C490D5-06FF-B8E3-7875-ACCA6D36E235}"/>
              </a:ext>
            </a:extLst>
          </p:cNvPr>
          <p:cNvPicPr>
            <a:picLocks noChangeAspect="1"/>
          </p:cNvPicPr>
          <p:nvPr/>
        </p:nvPicPr>
        <p:blipFill rotWithShape="1">
          <a:blip r:embed="rId2"/>
          <a:srcRect l="20722" r="13844" b="-1"/>
          <a:stretch/>
        </p:blipFill>
        <p:spPr>
          <a:xfrm>
            <a:off x="7675658" y="2093976"/>
            <a:ext cx="3941064" cy="4096512"/>
          </a:xfrm>
          <a:prstGeom prst="rect">
            <a:avLst/>
          </a:prstGeom>
        </p:spPr>
      </p:pic>
    </p:spTree>
    <p:extLst>
      <p:ext uri="{BB962C8B-B14F-4D97-AF65-F5344CB8AC3E}">
        <p14:creationId xmlns:p14="http://schemas.microsoft.com/office/powerpoint/2010/main" val="10897402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81D0D-6F47-E319-93A3-0D972F638DBC}"/>
              </a:ext>
            </a:extLst>
          </p:cNvPr>
          <p:cNvSpPr>
            <a:spLocks noGrp="1"/>
          </p:cNvSpPr>
          <p:nvPr>
            <p:ph type="title"/>
          </p:nvPr>
        </p:nvSpPr>
        <p:spPr>
          <a:xfrm>
            <a:off x="572493" y="238539"/>
            <a:ext cx="11018520" cy="1434415"/>
          </a:xfrm>
        </p:spPr>
        <p:txBody>
          <a:bodyPr anchor="b">
            <a:normAutofit/>
          </a:bodyPr>
          <a:lstStyle/>
          <a:p>
            <a:r>
              <a:rPr lang="en-US" sz="5000"/>
              <a:t>Active listening-What is wrong with this?</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79466A-A865-0EDC-8549-81F392FFC69C}"/>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When dealing with a household that frequently reports domestic assaults, you can see that one party has a bloody nose and they state, ‘Adam did it’. You do not acknowledge what has been said and instead use your radio to arrange for the partner to be arrested.</a:t>
            </a:r>
          </a:p>
          <a:p>
            <a:pPr marL="0" indent="0">
              <a:buNone/>
            </a:pPr>
            <a:endParaRPr lang="en-US" sz="2200">
              <a:ea typeface="+mn-lt"/>
              <a:cs typeface="+mn-lt"/>
            </a:endParaRPr>
          </a:p>
          <a:p>
            <a:r>
              <a:rPr lang="en-US" sz="2200">
                <a:ea typeface="+mn-lt"/>
                <a:cs typeface="+mn-lt"/>
              </a:rPr>
              <a:t>Demonstrates poor listening skills</a:t>
            </a:r>
          </a:p>
          <a:p>
            <a:r>
              <a:rPr lang="en-US" sz="2200">
                <a:ea typeface="+mn-lt"/>
                <a:cs typeface="+mn-lt"/>
              </a:rPr>
              <a:t>Lack of empathy </a:t>
            </a:r>
          </a:p>
          <a:p>
            <a:r>
              <a:rPr lang="en-US" sz="2200">
                <a:ea typeface="+mn-lt"/>
                <a:cs typeface="+mn-lt"/>
              </a:rPr>
              <a:t>Lacking ability to gather information.</a:t>
            </a:r>
            <a:endParaRPr lang="en-US" sz="2200"/>
          </a:p>
          <a:p>
            <a:endParaRPr lang="en-US" sz="2200"/>
          </a:p>
          <a:p>
            <a:pPr marL="0" indent="0">
              <a:buNone/>
            </a:pPr>
            <a:endParaRPr lang="en-US" sz="2200"/>
          </a:p>
          <a:p>
            <a:endParaRPr lang="en-US" sz="2200"/>
          </a:p>
          <a:p>
            <a:endParaRPr lang="en-US" sz="2200"/>
          </a:p>
        </p:txBody>
      </p:sp>
      <p:pic>
        <p:nvPicPr>
          <p:cNvPr id="4" name="Picture 3" descr="Bloody Nose. Healthcare ...">
            <a:extLst>
              <a:ext uri="{FF2B5EF4-FFF2-40B4-BE49-F238E27FC236}">
                <a16:creationId xmlns:a16="http://schemas.microsoft.com/office/drawing/2014/main" id="{E96A8FCB-B3AE-C6A2-4508-AF26A59DBA43}"/>
              </a:ext>
            </a:extLst>
          </p:cNvPr>
          <p:cNvPicPr>
            <a:picLocks noChangeAspect="1"/>
          </p:cNvPicPr>
          <p:nvPr/>
        </p:nvPicPr>
        <p:blipFill rotWithShape="1">
          <a:blip r:embed="rId2"/>
          <a:srcRect l="16101" r="19878" b="-1"/>
          <a:stretch/>
        </p:blipFill>
        <p:spPr>
          <a:xfrm>
            <a:off x="7675658" y="2093976"/>
            <a:ext cx="3941064" cy="4096512"/>
          </a:xfrm>
          <a:prstGeom prst="rect">
            <a:avLst/>
          </a:prstGeom>
        </p:spPr>
      </p:pic>
    </p:spTree>
    <p:extLst>
      <p:ext uri="{BB962C8B-B14F-4D97-AF65-F5344CB8AC3E}">
        <p14:creationId xmlns:p14="http://schemas.microsoft.com/office/powerpoint/2010/main" val="194203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4891C2-DBAE-94E6-CAF8-52E7F31DAE1B}"/>
              </a:ext>
            </a:extLst>
          </p:cNvPr>
          <p:cNvSpPr>
            <a:spLocks noGrp="1"/>
          </p:cNvSpPr>
          <p:nvPr>
            <p:ph type="title"/>
          </p:nvPr>
        </p:nvSpPr>
        <p:spPr>
          <a:xfrm>
            <a:off x="572493" y="238539"/>
            <a:ext cx="11018520" cy="1434415"/>
          </a:xfrm>
        </p:spPr>
        <p:txBody>
          <a:bodyPr anchor="b">
            <a:normAutofit/>
          </a:bodyPr>
          <a:lstStyle/>
          <a:p>
            <a:r>
              <a:rPr lang="en-US" sz="5400"/>
              <a:t>What approach would be better?</a:t>
            </a:r>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DFA455-2F17-6E3E-8588-543FD737F68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000">
                <a:ea typeface="+mn-lt"/>
                <a:cs typeface="+mn-lt"/>
              </a:rPr>
              <a:t>Active listening could be demonstrated by making eye contact with the victim</a:t>
            </a:r>
          </a:p>
          <a:p>
            <a:r>
              <a:rPr lang="en-US" sz="2000">
                <a:ea typeface="+mn-lt"/>
                <a:cs typeface="+mn-lt"/>
              </a:rPr>
              <a:t>Devoting time to accurately hearing their account</a:t>
            </a:r>
          </a:p>
          <a:p>
            <a:r>
              <a:rPr lang="en-US" sz="2000">
                <a:ea typeface="+mn-lt"/>
                <a:cs typeface="+mn-lt"/>
              </a:rPr>
              <a:t>Asking clarification questions</a:t>
            </a:r>
          </a:p>
          <a:p>
            <a:r>
              <a:rPr lang="en-US" sz="2000">
                <a:ea typeface="+mn-lt"/>
                <a:cs typeface="+mn-lt"/>
              </a:rPr>
              <a:t>Not jumping to any conclusions before condensing the account down to key points. </a:t>
            </a:r>
            <a:endParaRPr lang="en-US" sz="2000"/>
          </a:p>
          <a:p>
            <a:endParaRPr lang="en-US" sz="2000"/>
          </a:p>
          <a:p>
            <a:pPr marL="0" indent="0">
              <a:buNone/>
            </a:pPr>
            <a:r>
              <a:rPr lang="en-US" sz="2000">
                <a:ea typeface="+mn-lt"/>
                <a:cs typeface="+mn-lt"/>
              </a:rPr>
              <a:t>You are able to establish a connection, gather information, question assumptions, and accurately recount events, and you discover that the bloody nose was caused by tripping over Adams shoes, not by being assaulted.</a:t>
            </a:r>
            <a:endParaRPr lang="en-US" sz="2000"/>
          </a:p>
        </p:txBody>
      </p:sp>
      <p:pic>
        <p:nvPicPr>
          <p:cNvPr id="4" name="Picture 3" descr="Power of Eye Contact in Your Business ...">
            <a:extLst>
              <a:ext uri="{FF2B5EF4-FFF2-40B4-BE49-F238E27FC236}">
                <a16:creationId xmlns:a16="http://schemas.microsoft.com/office/drawing/2014/main" id="{A1946D30-0C80-9291-047A-3F02928F40E4}"/>
              </a:ext>
            </a:extLst>
          </p:cNvPr>
          <p:cNvPicPr>
            <a:picLocks noChangeAspect="1"/>
          </p:cNvPicPr>
          <p:nvPr/>
        </p:nvPicPr>
        <p:blipFill rotWithShape="1">
          <a:blip r:embed="rId2"/>
          <a:srcRect r="3796" b="2"/>
          <a:stretch/>
        </p:blipFill>
        <p:spPr>
          <a:xfrm>
            <a:off x="7675658" y="2093976"/>
            <a:ext cx="3941064" cy="4096512"/>
          </a:xfrm>
          <a:prstGeom prst="rect">
            <a:avLst/>
          </a:prstGeom>
        </p:spPr>
      </p:pic>
    </p:spTree>
    <p:extLst>
      <p:ext uri="{BB962C8B-B14F-4D97-AF65-F5344CB8AC3E}">
        <p14:creationId xmlns:p14="http://schemas.microsoft.com/office/powerpoint/2010/main" val="3068277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46A2D8-8736-003D-8A31-EC255F8BBB52}"/>
              </a:ext>
            </a:extLst>
          </p:cNvPr>
          <p:cNvSpPr>
            <a:spLocks noGrp="1"/>
          </p:cNvSpPr>
          <p:nvPr>
            <p:ph type="title"/>
          </p:nvPr>
        </p:nvSpPr>
        <p:spPr>
          <a:xfrm>
            <a:off x="572493" y="238539"/>
            <a:ext cx="11018520" cy="1434415"/>
          </a:xfrm>
        </p:spPr>
        <p:txBody>
          <a:bodyPr anchor="b">
            <a:normAutofit/>
          </a:bodyPr>
          <a:lstStyle/>
          <a:p>
            <a:r>
              <a:rPr lang="en-US" sz="5400"/>
              <a:t>Non- verbal communication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C66289-521A-BF9C-BA3C-F6E2953B60A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Findings suggest that </a:t>
            </a:r>
            <a:r>
              <a:rPr lang="en-US" sz="2200" b="1">
                <a:ea typeface="+mn-lt"/>
                <a:cs typeface="+mn-lt"/>
              </a:rPr>
              <a:t>non-verbal cues represent two-thirds of communication</a:t>
            </a:r>
            <a:r>
              <a:rPr lang="en-US" sz="2200">
                <a:ea typeface="+mn-lt"/>
                <a:cs typeface="+mn-lt"/>
              </a:rPr>
              <a:t> (Brook and Servatka, 2016).</a:t>
            </a:r>
          </a:p>
          <a:p>
            <a:r>
              <a:rPr lang="en-US" sz="2200">
                <a:ea typeface="+mn-lt"/>
                <a:cs typeface="+mn-lt"/>
              </a:rPr>
              <a:t>Police officers often find themselves in situations where they need to quickly interpret and understand situations they are faced with. </a:t>
            </a:r>
          </a:p>
          <a:p>
            <a:r>
              <a:rPr lang="en-US" sz="2200">
                <a:ea typeface="+mn-lt"/>
                <a:cs typeface="+mn-lt"/>
              </a:rPr>
              <a:t>The way you present and display your own body language is as important as trying to interpret that of others.</a:t>
            </a:r>
          </a:p>
          <a:p>
            <a:r>
              <a:rPr lang="en-US" sz="2200">
                <a:ea typeface="+mn-lt"/>
                <a:cs typeface="+mn-lt"/>
              </a:rPr>
              <a:t> Body language is described as communication using gestures, posture, positions, and distance, either consciously or subconsciously </a:t>
            </a:r>
            <a:endParaRPr lang="en-US" sz="2200"/>
          </a:p>
        </p:txBody>
      </p:sp>
      <p:pic>
        <p:nvPicPr>
          <p:cNvPr id="4" name="Picture 3" descr="Nonverbal communication and the digital ...">
            <a:extLst>
              <a:ext uri="{FF2B5EF4-FFF2-40B4-BE49-F238E27FC236}">
                <a16:creationId xmlns:a16="http://schemas.microsoft.com/office/drawing/2014/main" id="{3F45DC1C-476D-E067-F4E7-FD1574D49F41}"/>
              </a:ext>
            </a:extLst>
          </p:cNvPr>
          <p:cNvPicPr>
            <a:picLocks noChangeAspect="1"/>
          </p:cNvPicPr>
          <p:nvPr/>
        </p:nvPicPr>
        <p:blipFill rotWithShape="1">
          <a:blip r:embed="rId2"/>
          <a:srcRect l="34495" r="18596" b="-2"/>
          <a:stretch/>
        </p:blipFill>
        <p:spPr>
          <a:xfrm>
            <a:off x="7675658" y="2093976"/>
            <a:ext cx="3941064" cy="4096512"/>
          </a:xfrm>
          <a:prstGeom prst="rect">
            <a:avLst/>
          </a:prstGeom>
        </p:spPr>
      </p:pic>
    </p:spTree>
    <p:extLst>
      <p:ext uri="{BB962C8B-B14F-4D97-AF65-F5344CB8AC3E}">
        <p14:creationId xmlns:p14="http://schemas.microsoft.com/office/powerpoint/2010/main" val="243989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FC065D-1C58-061C-88EA-3C409EB48349}"/>
              </a:ext>
            </a:extLst>
          </p:cNvPr>
          <p:cNvSpPr>
            <a:spLocks noGrp="1"/>
          </p:cNvSpPr>
          <p:nvPr>
            <p:ph type="title"/>
          </p:nvPr>
        </p:nvSpPr>
        <p:spPr>
          <a:xfrm>
            <a:off x="838200" y="365125"/>
            <a:ext cx="10515600" cy="1325563"/>
          </a:xfrm>
        </p:spPr>
        <p:txBody>
          <a:bodyPr>
            <a:normAutofit/>
          </a:bodyPr>
          <a:lstStyle/>
          <a:p>
            <a:r>
              <a:rPr lang="en-US" sz="5400"/>
              <a:t>Body language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D2E444-F95A-F77E-E912-A0D739F10E08}"/>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Communication through movements and gestures of our head, face, eyes, hands, legs, arms, etc. </a:t>
            </a:r>
            <a:endParaRPr lang="en-US" sz="2200"/>
          </a:p>
          <a:p>
            <a:r>
              <a:rPr lang="en-US" sz="2200">
                <a:ea typeface="+mn-lt"/>
                <a:cs typeface="+mn-lt"/>
              </a:rPr>
              <a:t>Most of us pick up on the body language of others, but we are less perceptive about how we display our own. </a:t>
            </a:r>
          </a:p>
          <a:p>
            <a:r>
              <a:rPr lang="en-US" sz="2200">
                <a:ea typeface="+mn-lt"/>
                <a:cs typeface="+mn-lt"/>
              </a:rPr>
              <a:t>EG- if an officer is speaking to a witness and they start to yawn and rub their eyes most officers would associate that with tiredness and may ask if they needed to take a break from giving their statement, </a:t>
            </a:r>
          </a:p>
          <a:p>
            <a:r>
              <a:rPr lang="en-US" sz="2200">
                <a:ea typeface="+mn-lt"/>
                <a:cs typeface="+mn-lt"/>
              </a:rPr>
              <a:t>Witness’s perception of you if you display similar expressions, these could be construed as you appearing disinterested and lacking empathy.</a:t>
            </a:r>
            <a:endParaRPr lang="en-US" sz="2200"/>
          </a:p>
        </p:txBody>
      </p:sp>
    </p:spTree>
    <p:extLst>
      <p:ext uri="{BB962C8B-B14F-4D97-AF65-F5344CB8AC3E}">
        <p14:creationId xmlns:p14="http://schemas.microsoft.com/office/powerpoint/2010/main" val="571201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497AE-3CE0-0D16-E909-9545098C7637}"/>
              </a:ext>
            </a:extLst>
          </p:cNvPr>
          <p:cNvSpPr>
            <a:spLocks noGrp="1"/>
          </p:cNvSpPr>
          <p:nvPr>
            <p:ph type="title"/>
          </p:nvPr>
        </p:nvSpPr>
        <p:spPr>
          <a:xfrm>
            <a:off x="838200" y="365125"/>
            <a:ext cx="10515600" cy="1325563"/>
          </a:xfrm>
        </p:spPr>
        <p:txBody>
          <a:bodyPr>
            <a:normAutofit/>
          </a:bodyPr>
          <a:lstStyle/>
          <a:p>
            <a:r>
              <a:rPr lang="en-US" sz="4200"/>
              <a:t>Non- verbal communication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B4BAFE-A4B5-E272-6B10-7F16A36C566A}"/>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The tone of voice, together with pitch and inflection are all extensions of body language.</a:t>
            </a:r>
          </a:p>
          <a:p>
            <a:r>
              <a:rPr lang="en-US" sz="2200">
                <a:ea typeface="+mn-lt"/>
                <a:cs typeface="+mn-lt"/>
              </a:rPr>
              <a:t>When joined with other physical movements of the body can create a strong message used to convey one’s innermost thoughts, feelings, and emotions.</a:t>
            </a:r>
          </a:p>
          <a:p>
            <a:r>
              <a:rPr lang="en-US" sz="2200">
                <a:ea typeface="+mn-lt"/>
                <a:cs typeface="+mn-lt"/>
              </a:rPr>
              <a:t>Body language can exhibit important warning signs of impending danger.</a:t>
            </a:r>
            <a:endParaRPr lang="en-US" sz="2200"/>
          </a:p>
        </p:txBody>
      </p:sp>
    </p:spTree>
    <p:extLst>
      <p:ext uri="{BB962C8B-B14F-4D97-AF65-F5344CB8AC3E}">
        <p14:creationId xmlns:p14="http://schemas.microsoft.com/office/powerpoint/2010/main" val="1373114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B7249-0D68-5052-F578-F8F60E9CD3DE}"/>
              </a:ext>
            </a:extLst>
          </p:cNvPr>
          <p:cNvSpPr>
            <a:spLocks noGrp="1"/>
          </p:cNvSpPr>
          <p:nvPr>
            <p:ph type="title"/>
          </p:nvPr>
        </p:nvSpPr>
        <p:spPr>
          <a:xfrm>
            <a:off x="630936" y="640080"/>
            <a:ext cx="4818888" cy="1481328"/>
          </a:xfrm>
        </p:spPr>
        <p:txBody>
          <a:bodyPr anchor="b">
            <a:normAutofit/>
          </a:bodyPr>
          <a:lstStyle/>
          <a:p>
            <a:endParaRPr lang="en-US" sz="540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95AEE3-EE53-5722-2351-B64D8C80773A}"/>
              </a:ext>
            </a:extLst>
          </p:cNvPr>
          <p:cNvSpPr>
            <a:spLocks noGrp="1"/>
          </p:cNvSpPr>
          <p:nvPr>
            <p:ph idx="1"/>
          </p:nvPr>
        </p:nvSpPr>
        <p:spPr>
          <a:xfrm>
            <a:off x="638957" y="2660904"/>
            <a:ext cx="6920403" cy="3547872"/>
          </a:xfrm>
        </p:spPr>
        <p:txBody>
          <a:bodyPr vert="horz" lIns="91440" tIns="45720" rIns="91440" bIns="45720" rtlCol="0" anchor="t">
            <a:normAutofit/>
          </a:bodyPr>
          <a:lstStyle/>
          <a:p>
            <a:r>
              <a:rPr lang="en-US" sz="2000" err="1">
                <a:ea typeface="+mn-lt"/>
                <a:cs typeface="+mn-lt"/>
              </a:rPr>
              <a:t>Fridin</a:t>
            </a:r>
            <a:r>
              <a:rPr lang="en-US" sz="2000">
                <a:ea typeface="+mn-lt"/>
                <a:cs typeface="+mn-lt"/>
              </a:rPr>
              <a:t> et al (2009) demonstrated that when perceiving angry and fearful body postures, participants mainly gazed at the hands and the arms, whereas with happy body postures, they focused on the head.</a:t>
            </a:r>
          </a:p>
          <a:p>
            <a:r>
              <a:rPr lang="en-US" sz="2000">
                <a:ea typeface="+mn-lt"/>
                <a:cs typeface="+mn-lt"/>
              </a:rPr>
              <a:t>Body language can also </a:t>
            </a:r>
            <a:r>
              <a:rPr lang="en-US" sz="2000" b="1">
                <a:ea typeface="+mn-lt"/>
                <a:cs typeface="+mn-lt"/>
              </a:rPr>
              <a:t>reflect a person’s vulnerability.</a:t>
            </a:r>
            <a:r>
              <a:rPr lang="en-US" sz="2000">
                <a:ea typeface="+mn-lt"/>
                <a:cs typeface="+mn-lt"/>
              </a:rPr>
              <a:t> </a:t>
            </a:r>
          </a:p>
          <a:p>
            <a:r>
              <a:rPr lang="en-US" sz="2000">
                <a:ea typeface="+mn-lt"/>
                <a:cs typeface="+mn-lt"/>
              </a:rPr>
              <a:t>E.G- imagine visiting an address where you see that a child is sitting quietly in a crouched position and notice how they flinch when the adult you are engaging with goes near them. </a:t>
            </a:r>
          </a:p>
          <a:p>
            <a:r>
              <a:rPr lang="en-US" sz="2000">
                <a:ea typeface="+mn-lt"/>
                <a:cs typeface="+mn-lt"/>
              </a:rPr>
              <a:t>This would be a significant warning sign that needs to be explored more fully as a safeguarding risk.</a:t>
            </a:r>
            <a:endParaRPr lang="en-US" sz="2000"/>
          </a:p>
        </p:txBody>
      </p:sp>
      <p:pic>
        <p:nvPicPr>
          <p:cNvPr id="4" name="Picture 3" descr="Boy crouching next to roll of tape ...">
            <a:extLst>
              <a:ext uri="{FF2B5EF4-FFF2-40B4-BE49-F238E27FC236}">
                <a16:creationId xmlns:a16="http://schemas.microsoft.com/office/drawing/2014/main" id="{A0A410BC-0661-A94F-082B-4049951DB80A}"/>
              </a:ext>
            </a:extLst>
          </p:cNvPr>
          <p:cNvPicPr>
            <a:picLocks noChangeAspect="1"/>
          </p:cNvPicPr>
          <p:nvPr/>
        </p:nvPicPr>
        <p:blipFill>
          <a:blip r:embed="rId2"/>
          <a:stretch>
            <a:fillRect/>
          </a:stretch>
        </p:blipFill>
        <p:spPr>
          <a:xfrm>
            <a:off x="7741781" y="2083869"/>
            <a:ext cx="3280407" cy="4126030"/>
          </a:xfrm>
          <a:prstGeom prst="rect">
            <a:avLst/>
          </a:prstGeom>
        </p:spPr>
      </p:pic>
    </p:spTree>
    <p:extLst>
      <p:ext uri="{BB962C8B-B14F-4D97-AF65-F5344CB8AC3E}">
        <p14:creationId xmlns:p14="http://schemas.microsoft.com/office/powerpoint/2010/main" val="261440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D23F51-703C-ADFE-DA5E-77F03BD7FCC3}"/>
              </a:ext>
            </a:extLst>
          </p:cNvPr>
          <p:cNvSpPr>
            <a:spLocks noGrp="1"/>
          </p:cNvSpPr>
          <p:nvPr>
            <p:ph type="title"/>
          </p:nvPr>
        </p:nvSpPr>
        <p:spPr>
          <a:xfrm>
            <a:off x="793662" y="386930"/>
            <a:ext cx="10066122" cy="1298448"/>
          </a:xfrm>
        </p:spPr>
        <p:txBody>
          <a:bodyPr anchor="b">
            <a:normAutofit/>
          </a:bodyPr>
          <a:lstStyle/>
          <a:p>
            <a:r>
              <a:rPr lang="en-US" sz="4800"/>
              <a:t>Mirroring</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29D12F-3460-83CB-7E7A-99101B67E4B7}"/>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900">
                <a:ea typeface="+mn-lt"/>
                <a:cs typeface="+mn-lt"/>
              </a:rPr>
              <a:t>Adopting similar body postures and mannerisms communicates a positive attitude.</a:t>
            </a:r>
          </a:p>
          <a:p>
            <a:r>
              <a:rPr lang="en-US" sz="1900">
                <a:ea typeface="+mn-lt"/>
                <a:cs typeface="+mn-lt"/>
              </a:rPr>
              <a:t>The listener physically and behaviourally mirrors the other’s body language, a technique seen as being able to build trust with other people.</a:t>
            </a:r>
          </a:p>
          <a:p>
            <a:r>
              <a:rPr lang="en-US" sz="1900">
                <a:ea typeface="+mn-lt"/>
                <a:cs typeface="+mn-lt"/>
              </a:rPr>
              <a:t>A student police officer could use such techniques (in a discreet manner) when communicating with witnesses, suspects, victims, or other members of the public.</a:t>
            </a:r>
            <a:endParaRPr lang="en-US" sz="1900"/>
          </a:p>
        </p:txBody>
      </p:sp>
      <p:pic>
        <p:nvPicPr>
          <p:cNvPr id="4" name="Picture 3" descr="Mirroring your customers on Facebook ...">
            <a:extLst>
              <a:ext uri="{FF2B5EF4-FFF2-40B4-BE49-F238E27FC236}">
                <a16:creationId xmlns:a16="http://schemas.microsoft.com/office/drawing/2014/main" id="{EE03C643-F2F5-F9BD-DC91-5600F5DC55A2}"/>
              </a:ext>
            </a:extLst>
          </p:cNvPr>
          <p:cNvPicPr>
            <a:picLocks noChangeAspect="1"/>
          </p:cNvPicPr>
          <p:nvPr/>
        </p:nvPicPr>
        <p:blipFill>
          <a:blip r:embed="rId2"/>
          <a:stretch>
            <a:fillRect/>
          </a:stretch>
        </p:blipFill>
        <p:spPr>
          <a:xfrm>
            <a:off x="5911532" y="2930575"/>
            <a:ext cx="5150277" cy="2821603"/>
          </a:xfrm>
          <a:prstGeom prst="rect">
            <a:avLst/>
          </a:prstGeom>
        </p:spPr>
      </p:pic>
      <p:sp>
        <p:nvSpPr>
          <p:cNvPr id="21" name="Rectangle 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261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52D3BF-1AF7-D0CF-AD63-9195D829424E}"/>
              </a:ext>
            </a:extLst>
          </p:cNvPr>
          <p:cNvSpPr>
            <a:spLocks noGrp="1"/>
          </p:cNvSpPr>
          <p:nvPr>
            <p:ph type="title"/>
          </p:nvPr>
        </p:nvSpPr>
        <p:spPr>
          <a:xfrm>
            <a:off x="572493" y="238539"/>
            <a:ext cx="11018520" cy="1434415"/>
          </a:xfrm>
        </p:spPr>
        <p:txBody>
          <a:bodyPr anchor="b">
            <a:normAutofit/>
          </a:bodyPr>
          <a:lstStyle/>
          <a:p>
            <a:r>
              <a:rPr lang="en-US" sz="5400"/>
              <a:t>For example....</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4989A4-A35A-77B4-7193-61FA32560BB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A resident is trying to explain that a group of youths are regularly causing antisocial problems, the witness is calm and has their arms down by their side occasionally pointing down the road to the local youth club.</a:t>
            </a:r>
            <a:endParaRPr lang="en-US" sz="2200"/>
          </a:p>
          <a:p>
            <a:r>
              <a:rPr lang="en-US" sz="2200">
                <a:ea typeface="+mn-lt"/>
                <a:cs typeface="+mn-lt"/>
              </a:rPr>
              <a:t> You may find yourself mirroring some aspect of this body language to show that you are listening—you might have your arms relaxed too and not folded in a defensive position—so remember to monitor your own body language, which needs to be appropriate in the circumstances.</a:t>
            </a:r>
            <a:endParaRPr lang="en-US" sz="2200"/>
          </a:p>
        </p:txBody>
      </p:sp>
      <p:pic>
        <p:nvPicPr>
          <p:cNvPr id="4" name="Picture 3" descr="Anti-Social Behaviour and COVID-19 ...">
            <a:extLst>
              <a:ext uri="{FF2B5EF4-FFF2-40B4-BE49-F238E27FC236}">
                <a16:creationId xmlns:a16="http://schemas.microsoft.com/office/drawing/2014/main" id="{46E6B239-88FF-35DB-B9A8-7AFA776C9541}"/>
              </a:ext>
            </a:extLst>
          </p:cNvPr>
          <p:cNvPicPr>
            <a:picLocks noChangeAspect="1"/>
          </p:cNvPicPr>
          <p:nvPr/>
        </p:nvPicPr>
        <p:blipFill rotWithShape="1">
          <a:blip r:embed="rId2"/>
          <a:srcRect l="7323" r="20893"/>
          <a:stretch/>
        </p:blipFill>
        <p:spPr>
          <a:xfrm>
            <a:off x="7675658" y="2093976"/>
            <a:ext cx="3941064" cy="4096512"/>
          </a:xfrm>
          <a:prstGeom prst="rect">
            <a:avLst/>
          </a:prstGeom>
        </p:spPr>
      </p:pic>
    </p:spTree>
    <p:extLst>
      <p:ext uri="{BB962C8B-B14F-4D97-AF65-F5344CB8AC3E}">
        <p14:creationId xmlns:p14="http://schemas.microsoft.com/office/powerpoint/2010/main" val="3431992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49375-574C-4203-FF75-5BBA9DB86C53}"/>
              </a:ext>
            </a:extLst>
          </p:cNvPr>
          <p:cNvSpPr>
            <a:spLocks noGrp="1"/>
          </p:cNvSpPr>
          <p:nvPr>
            <p:ph type="title"/>
          </p:nvPr>
        </p:nvSpPr>
        <p:spPr>
          <a:xfrm>
            <a:off x="838200" y="365125"/>
            <a:ext cx="10515600" cy="1325563"/>
          </a:xfrm>
        </p:spPr>
        <p:txBody>
          <a:bodyPr>
            <a:normAutofit/>
          </a:bodyPr>
          <a:lstStyle/>
          <a:p>
            <a:r>
              <a:rPr lang="en-US" sz="5400"/>
              <a:t>Empathy- what is it?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DB3639-AD52-51AB-B90E-44AE77C66CF7}"/>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Understanding another’s emotions through perspective taking’, distinguishing it from sympathy as ‘intentionally reacting emotionally’. </a:t>
            </a:r>
          </a:p>
          <a:p>
            <a:r>
              <a:rPr lang="en-US" sz="2200">
                <a:ea typeface="+mn-lt"/>
                <a:cs typeface="+mn-lt"/>
              </a:rPr>
              <a:t>The difference is that in certain situations a police officer should show empathy for those who are vulnerable or in crisis by trying to understand it from their perspective; the term ‘walking in their shoes’ aptly captures empathy. </a:t>
            </a:r>
          </a:p>
          <a:p>
            <a:r>
              <a:rPr lang="en-US" sz="2200">
                <a:ea typeface="+mn-lt"/>
                <a:cs typeface="+mn-lt"/>
              </a:rPr>
              <a:t>By contrast, sympathy is displaying feelings of pity for a victim who may be experiencing trauma by matching their emotion, such as crying, which would be inappropriate for a police officer.</a:t>
            </a:r>
            <a:endParaRPr lang="en-US" sz="2200"/>
          </a:p>
        </p:txBody>
      </p:sp>
    </p:spTree>
    <p:extLst>
      <p:ext uri="{BB962C8B-B14F-4D97-AF65-F5344CB8AC3E}">
        <p14:creationId xmlns:p14="http://schemas.microsoft.com/office/powerpoint/2010/main" val="1016639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A88871-3748-77C8-0B99-84F1849DCFC2}"/>
              </a:ext>
            </a:extLst>
          </p:cNvPr>
          <p:cNvSpPr>
            <a:spLocks noGrp="1"/>
          </p:cNvSpPr>
          <p:nvPr>
            <p:ph type="title"/>
          </p:nvPr>
        </p:nvSpPr>
        <p:spPr>
          <a:xfrm>
            <a:off x="1137034" y="609597"/>
            <a:ext cx="9392421" cy="1330841"/>
          </a:xfrm>
        </p:spPr>
        <p:txBody>
          <a:bodyPr>
            <a:normAutofit/>
          </a:bodyPr>
          <a:lstStyle/>
          <a:p>
            <a:r>
              <a:rPr lang="en-US"/>
              <a:t>Why is empathy important to the role of a police officer?</a:t>
            </a:r>
          </a:p>
        </p:txBody>
      </p:sp>
      <p:sp>
        <p:nvSpPr>
          <p:cNvPr id="3" name="Content Placeholder 2">
            <a:extLst>
              <a:ext uri="{FF2B5EF4-FFF2-40B4-BE49-F238E27FC236}">
                <a16:creationId xmlns:a16="http://schemas.microsoft.com/office/drawing/2014/main" id="{07522B30-D590-4E97-E1A8-1FD5316A9620}"/>
              </a:ext>
            </a:extLst>
          </p:cNvPr>
          <p:cNvSpPr>
            <a:spLocks noGrp="1"/>
          </p:cNvSpPr>
          <p:nvPr>
            <p:ph idx="1"/>
          </p:nvPr>
        </p:nvSpPr>
        <p:spPr>
          <a:xfrm>
            <a:off x="1137034" y="2198362"/>
            <a:ext cx="4958966" cy="3917773"/>
          </a:xfrm>
        </p:spPr>
        <p:txBody>
          <a:bodyPr vert="horz" lIns="91440" tIns="45720" rIns="91440" bIns="45720" rtlCol="0">
            <a:normAutofit/>
          </a:bodyPr>
          <a:lstStyle/>
          <a:p>
            <a:r>
              <a:rPr lang="en-US" sz="2000">
                <a:ea typeface="+mn-lt"/>
                <a:cs typeface="+mn-lt"/>
              </a:rPr>
              <a:t>Perceiving events from the point of view of another person  is vital for police officers as the incidents they deal with can impact significantly on witnesses and victims and can lead to lasting trauma; lack of police empathy can compound this trauma.</a:t>
            </a:r>
          </a:p>
          <a:p>
            <a:pPr marL="0" indent="0">
              <a:buNone/>
            </a:pPr>
            <a:endParaRPr lang="en-US" sz="2000"/>
          </a:p>
          <a:p>
            <a:r>
              <a:rPr lang="en-US" sz="2000"/>
              <a:t>By demonstrating empathy, it opens up a communication channel.</a:t>
            </a:r>
          </a:p>
          <a:p>
            <a:endParaRPr lang="en-US" sz="2000"/>
          </a:p>
        </p:txBody>
      </p:sp>
      <p:pic>
        <p:nvPicPr>
          <p:cNvPr id="4" name="Picture 3" descr="How understanding between police and ...">
            <a:extLst>
              <a:ext uri="{FF2B5EF4-FFF2-40B4-BE49-F238E27FC236}">
                <a16:creationId xmlns:a16="http://schemas.microsoft.com/office/drawing/2014/main" id="{2579418D-9B1B-CA50-8099-2539B35CE40E}"/>
              </a:ext>
            </a:extLst>
          </p:cNvPr>
          <p:cNvPicPr>
            <a:picLocks noChangeAspect="1"/>
          </p:cNvPicPr>
          <p:nvPr/>
        </p:nvPicPr>
        <p:blipFill>
          <a:blip r:embed="rId2"/>
          <a:stretch>
            <a:fillRect/>
          </a:stretch>
        </p:blipFill>
        <p:spPr>
          <a:xfrm>
            <a:off x="6719367" y="2888191"/>
            <a:ext cx="4788505" cy="2349360"/>
          </a:xfrm>
          <a:prstGeom prst="rect">
            <a:avLst/>
          </a:prstGeom>
        </p:spPr>
      </p:pic>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4749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EBB5A-AD8F-245E-5362-501A3F78F00E}"/>
              </a:ext>
            </a:extLst>
          </p:cNvPr>
          <p:cNvSpPr>
            <a:spLocks noGrp="1"/>
          </p:cNvSpPr>
          <p:nvPr>
            <p:ph type="title"/>
          </p:nvPr>
        </p:nvSpPr>
        <p:spPr>
          <a:xfrm>
            <a:off x="572493" y="238539"/>
            <a:ext cx="11018520" cy="1434415"/>
          </a:xfrm>
        </p:spPr>
        <p:txBody>
          <a:bodyPr anchor="b">
            <a:normAutofit/>
          </a:bodyPr>
          <a:lstStyle/>
          <a:p>
            <a:r>
              <a:rPr lang="en-US" sz="4600"/>
              <a:t>Competency and Values Framework (CVF)</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BD7DE1-DA85-5465-B829-993AE80F0813}"/>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Sets out nationally recognised behaviours for police officers describing empathy as a vital skill, particularly when dealing with those who are vulnerable.</a:t>
            </a:r>
          </a:p>
          <a:p>
            <a:r>
              <a:rPr lang="en-US" sz="2200">
                <a:ea typeface="+mn-lt"/>
                <a:cs typeface="+mn-lt"/>
              </a:rPr>
              <a:t>Empathy is a key skill for promoting and fostering relationships with victims, witnesses, suspects, communities, partners, and other agencies </a:t>
            </a:r>
          </a:p>
          <a:p>
            <a:r>
              <a:rPr lang="en-US" sz="2200">
                <a:ea typeface="+mn-lt"/>
                <a:cs typeface="+mn-lt"/>
              </a:rPr>
              <a:t>Critical across policing for core responsibilities such as gathering information and intelligence, securing evidence, and suspect cooperation. </a:t>
            </a:r>
            <a:endParaRPr lang="en-US" sz="2200"/>
          </a:p>
        </p:txBody>
      </p:sp>
      <p:pic>
        <p:nvPicPr>
          <p:cNvPr id="4" name="Picture 3" descr="Competency and values framework (CVF ...">
            <a:extLst>
              <a:ext uri="{FF2B5EF4-FFF2-40B4-BE49-F238E27FC236}">
                <a16:creationId xmlns:a16="http://schemas.microsoft.com/office/drawing/2014/main" id="{D984140A-2259-E9A4-EA95-837699C8AA59}"/>
              </a:ext>
            </a:extLst>
          </p:cNvPr>
          <p:cNvPicPr>
            <a:picLocks noChangeAspect="1"/>
          </p:cNvPicPr>
          <p:nvPr/>
        </p:nvPicPr>
        <p:blipFill rotWithShape="1">
          <a:blip r:embed="rId2"/>
          <a:srcRect l="2336" r="1460" b="2"/>
          <a:stretch/>
        </p:blipFill>
        <p:spPr>
          <a:xfrm>
            <a:off x="7675658" y="2093976"/>
            <a:ext cx="3941064" cy="4096512"/>
          </a:xfrm>
          <a:prstGeom prst="rect">
            <a:avLst/>
          </a:prstGeom>
        </p:spPr>
      </p:pic>
    </p:spTree>
    <p:extLst>
      <p:ext uri="{BB962C8B-B14F-4D97-AF65-F5344CB8AC3E}">
        <p14:creationId xmlns:p14="http://schemas.microsoft.com/office/powerpoint/2010/main" val="89399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CC29F562-619E-205B-2B6B-F62AEC57FCE5}"/>
              </a:ext>
            </a:extLst>
          </p:cNvPr>
          <p:cNvPicPr>
            <a:picLocks noChangeAspect="1"/>
          </p:cNvPicPr>
          <p:nvPr/>
        </p:nvPicPr>
        <p:blipFill rotWithShape="1">
          <a:blip r:embed="rId2"/>
          <a:srcRect l="26952" r="13884"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11BFF8-4073-0628-0A1D-665F2D251066}"/>
              </a:ext>
            </a:extLst>
          </p:cNvPr>
          <p:cNvSpPr>
            <a:spLocks noGrp="1"/>
          </p:cNvSpPr>
          <p:nvPr>
            <p:ph type="title"/>
          </p:nvPr>
        </p:nvSpPr>
        <p:spPr>
          <a:xfrm>
            <a:off x="6115317" y="405685"/>
            <a:ext cx="5464968" cy="1559301"/>
          </a:xfrm>
        </p:spPr>
        <p:txBody>
          <a:bodyPr>
            <a:normAutofit/>
          </a:bodyPr>
          <a:lstStyle/>
          <a:p>
            <a:r>
              <a:rPr lang="en-US" sz="4000"/>
              <a:t>WARNING- GRAPHIC CONTENT!</a:t>
            </a:r>
          </a:p>
        </p:txBody>
      </p:sp>
      <p:sp>
        <p:nvSpPr>
          <p:cNvPr id="3" name="Content Placeholder 2">
            <a:extLst>
              <a:ext uri="{FF2B5EF4-FFF2-40B4-BE49-F238E27FC236}">
                <a16:creationId xmlns:a16="http://schemas.microsoft.com/office/drawing/2014/main" id="{44C34305-3664-4998-51AC-45D88A24F3AA}"/>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ea typeface="+mn-lt"/>
                <a:cs typeface="+mn-lt"/>
                <a:hlinkClick r:id="rId3"/>
              </a:rPr>
              <a:t>To Catch a Copper - Series 1: Episode 1 | Channel 4</a:t>
            </a:r>
            <a:endParaRPr lang="en-US" sz="2000">
              <a:ea typeface="+mn-lt"/>
              <a:cs typeface="+mn-lt"/>
            </a:endParaRPr>
          </a:p>
          <a:p>
            <a:r>
              <a:rPr lang="en-US" sz="2000">
                <a:ea typeface="+mn-lt"/>
                <a:cs typeface="+mn-lt"/>
              </a:rPr>
              <a:t>Was empathy shown?</a:t>
            </a:r>
          </a:p>
          <a:p>
            <a:r>
              <a:rPr lang="en-US" sz="2000">
                <a:ea typeface="+mn-lt"/>
                <a:cs typeface="+mn-lt"/>
              </a:rPr>
              <a:t>What effective communication skills were used?</a:t>
            </a:r>
          </a:p>
          <a:p>
            <a:r>
              <a:rPr lang="en-US" sz="2000">
                <a:ea typeface="+mn-lt"/>
                <a:cs typeface="+mn-lt"/>
              </a:rPr>
              <a:t>What could have been done differently?</a:t>
            </a:r>
          </a:p>
        </p:txBody>
      </p:sp>
    </p:spTree>
    <p:extLst>
      <p:ext uri="{BB962C8B-B14F-4D97-AF65-F5344CB8AC3E}">
        <p14:creationId xmlns:p14="http://schemas.microsoft.com/office/powerpoint/2010/main" val="40938296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32EF8-16A0-78E0-3B3B-8E21B698061E}"/>
              </a:ext>
            </a:extLst>
          </p:cNvPr>
          <p:cNvSpPr>
            <a:spLocks noGrp="1"/>
          </p:cNvSpPr>
          <p:nvPr>
            <p:ph type="title"/>
          </p:nvPr>
        </p:nvSpPr>
        <p:spPr>
          <a:xfrm>
            <a:off x="838200" y="365125"/>
            <a:ext cx="10515600" cy="1325563"/>
          </a:xfrm>
        </p:spPr>
        <p:txBody>
          <a:bodyPr>
            <a:normAutofit/>
          </a:bodyPr>
          <a:lstStyle/>
          <a:p>
            <a:r>
              <a:rPr lang="en-US" sz="5400"/>
              <a:t>Building Rapport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C40025-A382-481D-3934-CF91934C27C5}"/>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Useful in developing and fostering communication with victims, witnesses, partners, and team members. </a:t>
            </a:r>
          </a:p>
          <a:p>
            <a:r>
              <a:rPr lang="en-US" sz="2200">
                <a:ea typeface="+mn-lt"/>
                <a:cs typeface="+mn-lt"/>
              </a:rPr>
              <a:t>Defining rapport Vallano and Schreiber-Compo (2015) suggest that it involves positive engagement that results in mutual respect and a productive relationship. </a:t>
            </a:r>
          </a:p>
          <a:p>
            <a:r>
              <a:rPr lang="en-US" sz="2200">
                <a:ea typeface="+mn-lt"/>
                <a:cs typeface="+mn-lt"/>
              </a:rPr>
              <a:t>Alison and Alison (2020) argue that a solid and adaptable set of interpersonal skills, as well as the capacity to empathise and change, are necessary for rapport, with the most difficult of all being that it requires you to focus on </a:t>
            </a:r>
            <a:r>
              <a:rPr lang="en-US" sz="2200" b="1">
                <a:ea typeface="+mn-lt"/>
                <a:cs typeface="+mn-lt"/>
              </a:rPr>
              <a:t>listening to and understanding other people rather than your own agenda.</a:t>
            </a:r>
            <a:endParaRPr lang="en-US" sz="2200" b="1"/>
          </a:p>
        </p:txBody>
      </p:sp>
    </p:spTree>
    <p:extLst>
      <p:ext uri="{BB962C8B-B14F-4D97-AF65-F5344CB8AC3E}">
        <p14:creationId xmlns:p14="http://schemas.microsoft.com/office/powerpoint/2010/main" val="2500604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E4C59C60-796B-5B5B-1346-B2A58672F686}"/>
              </a:ext>
            </a:extLst>
          </p:cNvPr>
          <p:cNvPicPr>
            <a:picLocks noChangeAspect="1"/>
          </p:cNvPicPr>
          <p:nvPr/>
        </p:nvPicPr>
        <p:blipFill>
          <a:blip r:embed="rId2"/>
          <a:srcRect r="-2" b="6263"/>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332D0-6E4D-BCC4-2C9B-0BC1E2D25E48}"/>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Questions?</a:t>
            </a:r>
          </a:p>
        </p:txBody>
      </p:sp>
    </p:spTree>
    <p:extLst>
      <p:ext uri="{BB962C8B-B14F-4D97-AF65-F5344CB8AC3E}">
        <p14:creationId xmlns:p14="http://schemas.microsoft.com/office/powerpoint/2010/main" val="17327546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391A70-7DAB-C34E-5F13-98C43910A772}"/>
              </a:ext>
            </a:extLst>
          </p:cNvPr>
          <p:cNvSpPr>
            <a:spLocks noGrp="1"/>
          </p:cNvSpPr>
          <p:nvPr>
            <p:ph type="title"/>
          </p:nvPr>
        </p:nvSpPr>
        <p:spPr>
          <a:xfrm>
            <a:off x="630936" y="639520"/>
            <a:ext cx="3429000" cy="1719072"/>
          </a:xfrm>
        </p:spPr>
        <p:txBody>
          <a:bodyPr anchor="b">
            <a:normAutofit/>
          </a:bodyPr>
          <a:lstStyle/>
          <a:p>
            <a:r>
              <a:rPr lang="en-US" sz="5400"/>
              <a:t>Session 2</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AF7CF6EF-E32A-4D09-013A-89F72B48DF82}"/>
              </a:ext>
            </a:extLst>
          </p:cNvPr>
          <p:cNvSpPr>
            <a:spLocks noGrp="1"/>
          </p:cNvSpPr>
          <p:nvPr>
            <p:ph idx="1"/>
          </p:nvPr>
        </p:nvSpPr>
        <p:spPr>
          <a:xfrm>
            <a:off x="630936" y="2807208"/>
            <a:ext cx="3429000" cy="3410712"/>
          </a:xfrm>
        </p:spPr>
        <p:txBody>
          <a:bodyPr anchor="t">
            <a:normAutofit/>
          </a:bodyPr>
          <a:lstStyle/>
          <a:p>
            <a:endParaRPr lang="en-US" sz="2200"/>
          </a:p>
        </p:txBody>
      </p:sp>
      <p:pic>
        <p:nvPicPr>
          <p:cNvPr id="4" name="Content Placeholder 3" descr="effective communication ...">
            <a:extLst>
              <a:ext uri="{FF2B5EF4-FFF2-40B4-BE49-F238E27FC236}">
                <a16:creationId xmlns:a16="http://schemas.microsoft.com/office/drawing/2014/main" id="{073B5B03-162E-947E-B992-C2A9E56BF2F9}"/>
              </a:ext>
            </a:extLst>
          </p:cNvPr>
          <p:cNvPicPr>
            <a:picLocks noChangeAspect="1"/>
          </p:cNvPicPr>
          <p:nvPr/>
        </p:nvPicPr>
        <p:blipFill>
          <a:blip r:embed="rId2"/>
          <a:stretch>
            <a:fillRect/>
          </a:stretch>
        </p:blipFill>
        <p:spPr>
          <a:xfrm>
            <a:off x="4654296" y="1131944"/>
            <a:ext cx="6903720" cy="4594111"/>
          </a:xfrm>
          <a:prstGeom prst="rect">
            <a:avLst/>
          </a:prstGeom>
        </p:spPr>
      </p:pic>
    </p:spTree>
    <p:extLst>
      <p:ext uri="{BB962C8B-B14F-4D97-AF65-F5344CB8AC3E}">
        <p14:creationId xmlns:p14="http://schemas.microsoft.com/office/powerpoint/2010/main" val="42257679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CC29F562-619E-205B-2B6B-F62AEC57FCE5}"/>
              </a:ext>
            </a:extLst>
          </p:cNvPr>
          <p:cNvPicPr>
            <a:picLocks noChangeAspect="1"/>
          </p:cNvPicPr>
          <p:nvPr/>
        </p:nvPicPr>
        <p:blipFill rotWithShape="1">
          <a:blip r:embed="rId2"/>
          <a:srcRect l="26952" r="13884"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11BFF8-4073-0628-0A1D-665F2D251066}"/>
              </a:ext>
            </a:extLst>
          </p:cNvPr>
          <p:cNvSpPr>
            <a:spLocks noGrp="1"/>
          </p:cNvSpPr>
          <p:nvPr>
            <p:ph type="title"/>
          </p:nvPr>
        </p:nvSpPr>
        <p:spPr>
          <a:xfrm>
            <a:off x="6115317" y="405685"/>
            <a:ext cx="5464968" cy="1559301"/>
          </a:xfrm>
        </p:spPr>
        <p:txBody>
          <a:bodyPr>
            <a:normAutofit/>
          </a:bodyPr>
          <a:lstStyle/>
          <a:p>
            <a:r>
              <a:rPr lang="en-US" sz="4000"/>
              <a:t>WARNING- GRAPHIC CONTENT!</a:t>
            </a:r>
          </a:p>
        </p:txBody>
      </p:sp>
      <p:sp>
        <p:nvSpPr>
          <p:cNvPr id="3" name="Content Placeholder 2">
            <a:extLst>
              <a:ext uri="{FF2B5EF4-FFF2-40B4-BE49-F238E27FC236}">
                <a16:creationId xmlns:a16="http://schemas.microsoft.com/office/drawing/2014/main" id="{44C34305-3664-4998-51AC-45D88A24F3AA}"/>
              </a:ext>
            </a:extLst>
          </p:cNvPr>
          <p:cNvSpPr>
            <a:spLocks noGrp="1"/>
          </p:cNvSpPr>
          <p:nvPr>
            <p:ph idx="1"/>
          </p:nvPr>
        </p:nvSpPr>
        <p:spPr>
          <a:xfrm>
            <a:off x="6115317" y="2743200"/>
            <a:ext cx="5247340" cy="3496878"/>
          </a:xfrm>
        </p:spPr>
        <p:txBody>
          <a:bodyPr vert="horz" lIns="91440" tIns="45720" rIns="91440" bIns="45720" rtlCol="0" anchor="ctr">
            <a:normAutofit/>
          </a:bodyPr>
          <a:lstStyle/>
          <a:p>
            <a:endParaRPr lang="en-US" sz="2000">
              <a:ea typeface="+mn-lt"/>
              <a:cs typeface="+mn-lt"/>
            </a:endParaRPr>
          </a:p>
        </p:txBody>
      </p:sp>
    </p:spTree>
    <p:extLst>
      <p:ext uri="{BB962C8B-B14F-4D97-AF65-F5344CB8AC3E}">
        <p14:creationId xmlns:p14="http://schemas.microsoft.com/office/powerpoint/2010/main" val="27426964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E896C7-49EB-7D1E-D8B8-AFD1F081CD2B}"/>
              </a:ext>
            </a:extLst>
          </p:cNvPr>
          <p:cNvSpPr>
            <a:spLocks noGrp="1"/>
          </p:cNvSpPr>
          <p:nvPr>
            <p:ph type="title"/>
          </p:nvPr>
        </p:nvSpPr>
        <p:spPr>
          <a:xfrm>
            <a:off x="640080" y="325369"/>
            <a:ext cx="4368602" cy="1956841"/>
          </a:xfrm>
        </p:spPr>
        <p:txBody>
          <a:bodyPr anchor="b">
            <a:normAutofit/>
          </a:bodyPr>
          <a:lstStyle/>
          <a:p>
            <a:r>
              <a:rPr lang="en-US" sz="5400"/>
              <a:t>Aims for today</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83EDBC-AD6A-D85F-862E-2EE9005FBC5D}"/>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US" sz="2200"/>
          </a:p>
          <a:p>
            <a:r>
              <a:rPr lang="en-US" sz="2200"/>
              <a:t>Getting it wrong</a:t>
            </a:r>
          </a:p>
          <a:p>
            <a:r>
              <a:rPr lang="en-US" sz="2200"/>
              <a:t>Barriers to communication </a:t>
            </a:r>
            <a:r>
              <a:rPr lang="en-US" sz="2200">
                <a:ea typeface="+mn-lt"/>
                <a:cs typeface="+mn-lt"/>
              </a:rPr>
              <a:t>and the impact of effective and ineffective communication</a:t>
            </a:r>
          </a:p>
        </p:txBody>
      </p:sp>
      <p:pic>
        <p:nvPicPr>
          <p:cNvPr id="12" name="Picture 11" descr="Large skydiving group mid-air">
            <a:extLst>
              <a:ext uri="{FF2B5EF4-FFF2-40B4-BE49-F238E27FC236}">
                <a16:creationId xmlns:a16="http://schemas.microsoft.com/office/drawing/2014/main" id="{8C2EB0D6-24F7-5961-CEFB-C9F94A4D97E6}"/>
              </a:ext>
            </a:extLst>
          </p:cNvPr>
          <p:cNvPicPr>
            <a:picLocks noChangeAspect="1"/>
          </p:cNvPicPr>
          <p:nvPr/>
        </p:nvPicPr>
        <p:blipFill rotWithShape="1">
          <a:blip r:embed="rId2"/>
          <a:srcRect l="17438" r="15760"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995154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Rectangle 14">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4E679A-D949-64D6-E73F-B25EC9377924}"/>
              </a:ext>
            </a:extLst>
          </p:cNvPr>
          <p:cNvSpPr>
            <a:spLocks noGrp="1"/>
          </p:cNvSpPr>
          <p:nvPr>
            <p:ph type="title"/>
          </p:nvPr>
        </p:nvSpPr>
        <p:spPr>
          <a:xfrm>
            <a:off x="1115568" y="548640"/>
            <a:ext cx="10168128" cy="1179576"/>
          </a:xfrm>
        </p:spPr>
        <p:txBody>
          <a:bodyPr>
            <a:normAutofit/>
          </a:bodyPr>
          <a:lstStyle/>
          <a:p>
            <a:r>
              <a:rPr lang="en-US" sz="4000"/>
              <a:t>Getting it wrong</a:t>
            </a:r>
          </a:p>
        </p:txBody>
      </p:sp>
      <p:sp>
        <p:nvSpPr>
          <p:cNvPr id="17" name="Rectangle 1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Wrong Images – Browse 215,699 Stock ...">
            <a:extLst>
              <a:ext uri="{FF2B5EF4-FFF2-40B4-BE49-F238E27FC236}">
                <a16:creationId xmlns:a16="http://schemas.microsoft.com/office/drawing/2014/main" id="{ADB9D7CE-9297-E070-440F-4A428AF5AEE6}"/>
              </a:ext>
            </a:extLst>
          </p:cNvPr>
          <p:cNvPicPr>
            <a:picLocks noChangeAspect="1"/>
          </p:cNvPicPr>
          <p:nvPr/>
        </p:nvPicPr>
        <p:blipFill rotWithShape="1">
          <a:blip r:embed="rId2"/>
          <a:srcRect l="3513" r="3915"/>
          <a:stretch/>
        </p:blipFill>
        <p:spPr>
          <a:xfrm>
            <a:off x="908304" y="2478024"/>
            <a:ext cx="6009855" cy="3694176"/>
          </a:xfrm>
          <a:prstGeom prst="rect">
            <a:avLst/>
          </a:prstGeom>
        </p:spPr>
      </p:pic>
      <p:sp>
        <p:nvSpPr>
          <p:cNvPr id="8" name="Content Placeholder 7">
            <a:extLst>
              <a:ext uri="{FF2B5EF4-FFF2-40B4-BE49-F238E27FC236}">
                <a16:creationId xmlns:a16="http://schemas.microsoft.com/office/drawing/2014/main" id="{58288401-0D8A-0E19-932F-91E00251C9F1}"/>
              </a:ext>
            </a:extLst>
          </p:cNvPr>
          <p:cNvSpPr>
            <a:spLocks noGrp="1"/>
          </p:cNvSpPr>
          <p:nvPr>
            <p:ph idx="1"/>
          </p:nvPr>
        </p:nvSpPr>
        <p:spPr>
          <a:xfrm>
            <a:off x="7411453" y="2478024"/>
            <a:ext cx="3872243" cy="3694176"/>
          </a:xfrm>
        </p:spPr>
        <p:txBody>
          <a:bodyPr anchor="ctr">
            <a:normAutofit/>
          </a:bodyPr>
          <a:lstStyle/>
          <a:p>
            <a:endParaRPr lang="en-US" sz="1800"/>
          </a:p>
        </p:txBody>
      </p:sp>
    </p:spTree>
    <p:extLst>
      <p:ext uri="{BB962C8B-B14F-4D97-AF65-F5344CB8AC3E}">
        <p14:creationId xmlns:p14="http://schemas.microsoft.com/office/powerpoint/2010/main" val="27895275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F5482F-B110-0203-9D1A-63113813958B}"/>
              </a:ext>
            </a:extLst>
          </p:cNvPr>
          <p:cNvSpPr>
            <a:spLocks noGrp="1"/>
          </p:cNvSpPr>
          <p:nvPr>
            <p:ph type="title"/>
          </p:nvPr>
        </p:nvSpPr>
        <p:spPr>
          <a:xfrm>
            <a:off x="838200" y="365125"/>
            <a:ext cx="10515600" cy="1325563"/>
          </a:xfrm>
        </p:spPr>
        <p:txBody>
          <a:bodyPr>
            <a:normAutofit/>
          </a:bodyPr>
          <a:lstStyle/>
          <a:p>
            <a:r>
              <a:rPr lang="en-US" sz="5400"/>
              <a:t>Misunderstandings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A061DB-7B38-798D-D7B2-850608A6F785}"/>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Could stem from a lack of communication and could lead to some serious issues further down the line. </a:t>
            </a:r>
            <a:endParaRPr lang="en-US" sz="2200"/>
          </a:p>
          <a:p>
            <a:r>
              <a:rPr lang="en-US" sz="2200">
                <a:ea typeface="+mn-lt"/>
                <a:cs typeface="+mn-lt"/>
              </a:rPr>
              <a:t>EG-in one case a member of the public reported someone walking along a dual carriageway at night, the dispatcher </a:t>
            </a:r>
            <a:r>
              <a:rPr lang="en-US" sz="2200" b="1">
                <a:ea typeface="+mn-lt"/>
                <a:cs typeface="+mn-lt"/>
              </a:rPr>
              <a:t>incorrectly recorded the location</a:t>
            </a:r>
            <a:r>
              <a:rPr lang="en-US" sz="2200">
                <a:ea typeface="+mn-lt"/>
                <a:cs typeface="+mn-lt"/>
              </a:rPr>
              <a:t> on the dual carriageway and attending officers were unable to find the individual. </a:t>
            </a:r>
          </a:p>
          <a:p>
            <a:r>
              <a:rPr lang="en-US" sz="2200">
                <a:ea typeface="+mn-lt"/>
                <a:cs typeface="+mn-lt"/>
              </a:rPr>
              <a:t>Subsequently, another member of the public reported a second sighting of them on the dual carriageway, however, incorrect information was again passed to officers who ended their search before the correct junction and the male was subsequently killed by a passing vehicle. </a:t>
            </a:r>
            <a:endParaRPr lang="en-US" sz="2200"/>
          </a:p>
          <a:p>
            <a:r>
              <a:rPr lang="en-US" sz="2200">
                <a:ea typeface="+mn-lt"/>
                <a:cs typeface="+mn-lt"/>
              </a:rPr>
              <a:t>The Independent Office for Police Conduct (IOPC, 2023a) investigated the police response to the incident and determined that mistakes had been made due to misunderstandings and incorrect recording.</a:t>
            </a:r>
            <a:endParaRPr lang="en-US" sz="2200"/>
          </a:p>
        </p:txBody>
      </p:sp>
    </p:spTree>
    <p:extLst>
      <p:ext uri="{BB962C8B-B14F-4D97-AF65-F5344CB8AC3E}">
        <p14:creationId xmlns:p14="http://schemas.microsoft.com/office/powerpoint/2010/main" val="29595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A82B2-86BF-F94B-C83A-EB58AF106E71}"/>
              </a:ext>
            </a:extLst>
          </p:cNvPr>
          <p:cNvSpPr>
            <a:spLocks noGrp="1"/>
          </p:cNvSpPr>
          <p:nvPr>
            <p:ph type="title"/>
          </p:nvPr>
        </p:nvSpPr>
        <p:spPr>
          <a:xfrm>
            <a:off x="640080" y="325369"/>
            <a:ext cx="4368602" cy="1956841"/>
          </a:xfrm>
        </p:spPr>
        <p:txBody>
          <a:bodyPr anchor="b">
            <a:normAutofit/>
          </a:bodyPr>
          <a:lstStyle/>
          <a:p>
            <a:r>
              <a:rPr lang="en-US" sz="5400"/>
              <a:t>Task</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8B1652-9907-5980-684D-39CD03D100B1}"/>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t>Research into the case of Daniel Pelka and report back the findings.</a:t>
            </a:r>
          </a:p>
          <a:p>
            <a:endParaRPr lang="en-US" sz="2200"/>
          </a:p>
        </p:txBody>
      </p:sp>
      <p:pic>
        <p:nvPicPr>
          <p:cNvPr id="4" name="Picture 3" descr="Daniel Pelka: Professionals failed 'invisible' murdered boy ...">
            <a:extLst>
              <a:ext uri="{FF2B5EF4-FFF2-40B4-BE49-F238E27FC236}">
                <a16:creationId xmlns:a16="http://schemas.microsoft.com/office/drawing/2014/main" id="{26524D69-534D-708B-6085-E9BF6C986BB8}"/>
              </a:ext>
            </a:extLst>
          </p:cNvPr>
          <p:cNvPicPr>
            <a:picLocks noChangeAspect="1"/>
          </p:cNvPicPr>
          <p:nvPr/>
        </p:nvPicPr>
        <p:blipFill rotWithShape="1">
          <a:blip r:embed="rId2"/>
          <a:srcRect l="17159" r="22659"/>
          <a:stretch/>
        </p:blipFill>
        <p:spPr>
          <a:xfrm>
            <a:off x="5014468" y="324265"/>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109459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EFFFA-55B8-2C21-9D46-9841A6FED6A0}"/>
              </a:ext>
            </a:extLst>
          </p:cNvPr>
          <p:cNvSpPr>
            <a:spLocks noGrp="1"/>
          </p:cNvSpPr>
          <p:nvPr>
            <p:ph type="title"/>
          </p:nvPr>
        </p:nvSpPr>
        <p:spPr>
          <a:xfrm>
            <a:off x="572493" y="238539"/>
            <a:ext cx="11018520" cy="1434415"/>
          </a:xfrm>
        </p:spPr>
        <p:txBody>
          <a:bodyPr anchor="b">
            <a:normAutofit/>
          </a:bodyPr>
          <a:lstStyle/>
          <a:p>
            <a:r>
              <a:rPr lang="en-US" sz="5400"/>
              <a:t>Missed opportunities</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82611F-F66B-AC05-866B-F6AC9D776B97}"/>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Victims or witnesses may not provide certain details due to either misunderstandings or lack of trust, and police may miss opportunities to engage with vulnerable people.  </a:t>
            </a:r>
          </a:p>
          <a:p>
            <a:r>
              <a:rPr lang="en-US" sz="2200">
                <a:ea typeface="+mn-lt"/>
                <a:cs typeface="+mn-lt"/>
              </a:rPr>
              <a:t>EG- in the case of Daniel Pelka who was subsequently murdered by his mother and her partner. The review identified significant occasions when police, social workers, and teachers failed to act on the recognisable abuse and neglect Daniel suffered before his death.</a:t>
            </a:r>
            <a:endParaRPr lang="en-US" sz="2200"/>
          </a:p>
        </p:txBody>
      </p:sp>
      <p:pic>
        <p:nvPicPr>
          <p:cNvPr id="4" name="Picture 3" descr="Daniel Pelka's mother and stepfather ...">
            <a:extLst>
              <a:ext uri="{FF2B5EF4-FFF2-40B4-BE49-F238E27FC236}">
                <a16:creationId xmlns:a16="http://schemas.microsoft.com/office/drawing/2014/main" id="{CEF5011F-E085-1EB0-C218-E9C93FFA063A}"/>
              </a:ext>
            </a:extLst>
          </p:cNvPr>
          <p:cNvPicPr>
            <a:picLocks noChangeAspect="1"/>
          </p:cNvPicPr>
          <p:nvPr/>
        </p:nvPicPr>
        <p:blipFill rotWithShape="1">
          <a:blip r:embed="rId2"/>
          <a:srcRect l="17425" r="7579" b="-2"/>
          <a:stretch/>
        </p:blipFill>
        <p:spPr>
          <a:xfrm>
            <a:off x="7675658" y="2093976"/>
            <a:ext cx="3941064" cy="4096512"/>
          </a:xfrm>
          <a:prstGeom prst="rect">
            <a:avLst/>
          </a:prstGeom>
        </p:spPr>
      </p:pic>
    </p:spTree>
    <p:extLst>
      <p:ext uri="{BB962C8B-B14F-4D97-AF65-F5344CB8AC3E}">
        <p14:creationId xmlns:p14="http://schemas.microsoft.com/office/powerpoint/2010/main" val="1457423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54DD8-7B30-A847-FB5E-B18A2A870981}"/>
              </a:ext>
            </a:extLst>
          </p:cNvPr>
          <p:cNvSpPr>
            <a:spLocks noGrp="1"/>
          </p:cNvSpPr>
          <p:nvPr>
            <p:ph type="title"/>
          </p:nvPr>
        </p:nvSpPr>
        <p:spPr>
          <a:xfrm>
            <a:off x="841248" y="548640"/>
            <a:ext cx="3600860" cy="5431536"/>
          </a:xfrm>
        </p:spPr>
        <p:txBody>
          <a:bodyPr>
            <a:normAutofit/>
          </a:bodyPr>
          <a:lstStyle/>
          <a:p>
            <a:r>
              <a:rPr lang="en-US" sz="5400"/>
              <a:t>Mistrust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8CE774-A2AA-D6D5-0BE5-3EA4CB4E1285}"/>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a:ea typeface="+mn-lt"/>
                <a:cs typeface="+mn-lt"/>
              </a:rPr>
              <a:t>Withholding important information or communicating inaccurate information, or over-aggressive </a:t>
            </a:r>
            <a:r>
              <a:rPr lang="en-US" sz="2200" err="1">
                <a:ea typeface="+mn-lt"/>
                <a:cs typeface="+mn-lt"/>
              </a:rPr>
              <a:t>behaviour</a:t>
            </a:r>
            <a:r>
              <a:rPr lang="en-US" sz="2200">
                <a:ea typeface="+mn-lt"/>
                <a:cs typeface="+mn-lt"/>
              </a:rPr>
              <a:t> or body language inappropriate to the situation would give rise to mistrust. </a:t>
            </a:r>
            <a:endParaRPr lang="en-US" sz="2200"/>
          </a:p>
          <a:p>
            <a:pPr marL="0" indent="0">
              <a:buNone/>
            </a:pPr>
            <a:endParaRPr lang="en-US" sz="2200">
              <a:ea typeface="+mn-lt"/>
              <a:cs typeface="+mn-lt"/>
            </a:endParaRPr>
          </a:p>
          <a:p>
            <a:r>
              <a:rPr lang="en-US" sz="2200">
                <a:ea typeface="+mn-lt"/>
                <a:cs typeface="+mn-lt"/>
              </a:rPr>
              <a:t>EG- in one case a suspect had their clothing removed for a search in custody, during which time they alleged they were sexually assaulted. The IOPC investigation noted that the case papers failed to record who conducted the search which increased mistrust in policing with a sense that there was something to hide.</a:t>
            </a:r>
            <a:endParaRPr lang="en-US" sz="2200"/>
          </a:p>
        </p:txBody>
      </p:sp>
    </p:spTree>
    <p:extLst>
      <p:ext uri="{BB962C8B-B14F-4D97-AF65-F5344CB8AC3E}">
        <p14:creationId xmlns:p14="http://schemas.microsoft.com/office/powerpoint/2010/main" val="2041000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24F9F-47B5-F672-5207-F584C6AF5519}"/>
              </a:ext>
            </a:extLst>
          </p:cNvPr>
          <p:cNvSpPr>
            <a:spLocks noGrp="1"/>
          </p:cNvSpPr>
          <p:nvPr>
            <p:ph type="title"/>
          </p:nvPr>
        </p:nvSpPr>
        <p:spPr>
          <a:xfrm>
            <a:off x="841248" y="548640"/>
            <a:ext cx="3600860" cy="5431536"/>
          </a:xfrm>
        </p:spPr>
        <p:txBody>
          <a:bodyPr>
            <a:normAutofit/>
          </a:bodyPr>
          <a:lstStyle/>
          <a:p>
            <a:r>
              <a:rPr lang="en-US" sz="5000"/>
              <a:t>Unnecessary conflict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F12040-F730-B7CE-51DA-37BE5AE4988A}"/>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a:ea typeface="+mn-lt"/>
                <a:cs typeface="+mn-lt"/>
              </a:rPr>
              <a:t>A lack of understanding of what is happening or what is expected of somebody due to poor communication is likely to cause unnecessary conflict. </a:t>
            </a:r>
          </a:p>
          <a:p>
            <a:r>
              <a:rPr lang="en-US" sz="2200">
                <a:ea typeface="+mn-lt"/>
                <a:cs typeface="+mn-lt"/>
              </a:rPr>
              <a:t>Within policing this could also result in people being harmed if things were to escalate unnecessarily</a:t>
            </a:r>
          </a:p>
          <a:p>
            <a:r>
              <a:rPr lang="en-US" sz="2200">
                <a:ea typeface="+mn-lt"/>
                <a:cs typeface="+mn-lt"/>
              </a:rPr>
              <a:t>EG- the arrest of a suspect where the arresting officer needs to clearly explain instructions the suspect should follow so that the handcuffs can be applied. If the officer fails to give clear instruction this could quickly escalate if the suspect were confused and scared by what was taking place and ultimately resisted arrest.</a:t>
            </a:r>
            <a:endParaRPr lang="en-US" sz="2200"/>
          </a:p>
        </p:txBody>
      </p:sp>
    </p:spTree>
    <p:extLst>
      <p:ext uri="{BB962C8B-B14F-4D97-AF65-F5344CB8AC3E}">
        <p14:creationId xmlns:p14="http://schemas.microsoft.com/office/powerpoint/2010/main" val="6606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95770-1AC4-7F1C-E54B-35B237FAA417}"/>
              </a:ext>
            </a:extLst>
          </p:cNvPr>
          <p:cNvSpPr>
            <a:spLocks noGrp="1"/>
          </p:cNvSpPr>
          <p:nvPr>
            <p:ph type="title"/>
          </p:nvPr>
        </p:nvSpPr>
        <p:spPr>
          <a:xfrm>
            <a:off x="841248" y="548640"/>
            <a:ext cx="3600860" cy="5431536"/>
          </a:xfrm>
        </p:spPr>
        <p:txBody>
          <a:bodyPr>
            <a:normAutofit/>
          </a:bodyPr>
          <a:lstStyle/>
          <a:p>
            <a:r>
              <a:rPr lang="en-US" sz="5400"/>
              <a:t>Mitigate the risk of things going wrong</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F5B8C4-4B0E-736C-CD1A-8D4662BCD20F}"/>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a:ea typeface="+mn-lt"/>
                <a:cs typeface="+mn-lt"/>
              </a:rPr>
              <a:t>To help mitigate some of these risks you need to remain aware of your communication style and be ready to adapt it where necessary. </a:t>
            </a:r>
          </a:p>
          <a:p>
            <a:r>
              <a:rPr lang="en-US" sz="2200">
                <a:ea typeface="+mn-lt"/>
                <a:cs typeface="+mn-lt"/>
              </a:rPr>
              <a:t>If a style you have adopted is not working, then try something else.</a:t>
            </a:r>
          </a:p>
          <a:p>
            <a:r>
              <a:rPr lang="en-US" sz="2200">
                <a:ea typeface="+mn-lt"/>
                <a:cs typeface="+mn-lt"/>
              </a:rPr>
              <a:t>A style that may have been effective with one person, or group of people, may not be as effective with others.</a:t>
            </a:r>
            <a:endParaRPr lang="en-US" sz="2200"/>
          </a:p>
        </p:txBody>
      </p:sp>
    </p:spTree>
    <p:extLst>
      <p:ext uri="{BB962C8B-B14F-4D97-AF65-F5344CB8AC3E}">
        <p14:creationId xmlns:p14="http://schemas.microsoft.com/office/powerpoint/2010/main" val="99563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C4DDED-C6B9-EED5-A546-47059F6549A0}"/>
              </a:ext>
            </a:extLst>
          </p:cNvPr>
          <p:cNvSpPr>
            <a:spLocks noGrp="1"/>
          </p:cNvSpPr>
          <p:nvPr>
            <p:ph type="title"/>
          </p:nvPr>
        </p:nvSpPr>
        <p:spPr>
          <a:xfrm>
            <a:off x="1137034" y="609597"/>
            <a:ext cx="9392421" cy="1330841"/>
          </a:xfrm>
        </p:spPr>
        <p:txBody>
          <a:bodyPr>
            <a:normAutofit/>
          </a:bodyPr>
          <a:lstStyle/>
          <a:p>
            <a:r>
              <a:rPr lang="en-US" err="1"/>
              <a:t>Betari's</a:t>
            </a:r>
            <a:r>
              <a:rPr lang="en-US"/>
              <a:t> box</a:t>
            </a:r>
          </a:p>
        </p:txBody>
      </p:sp>
      <p:sp>
        <p:nvSpPr>
          <p:cNvPr id="18" name="Content Placeholder 7">
            <a:extLst>
              <a:ext uri="{FF2B5EF4-FFF2-40B4-BE49-F238E27FC236}">
                <a16:creationId xmlns:a16="http://schemas.microsoft.com/office/drawing/2014/main" id="{D1F0F6C2-A106-C445-5756-FC01291443F8}"/>
              </a:ext>
            </a:extLst>
          </p:cNvPr>
          <p:cNvSpPr>
            <a:spLocks noGrp="1"/>
          </p:cNvSpPr>
          <p:nvPr>
            <p:ph idx="1"/>
          </p:nvPr>
        </p:nvSpPr>
        <p:spPr>
          <a:xfrm>
            <a:off x="1137034" y="2198362"/>
            <a:ext cx="4958966" cy="3917773"/>
          </a:xfrm>
        </p:spPr>
        <p:txBody>
          <a:bodyPr vert="horz" lIns="91440" tIns="45720" rIns="91440" bIns="45720" rtlCol="0" anchor="t">
            <a:normAutofit fontScale="92500"/>
          </a:bodyPr>
          <a:lstStyle/>
          <a:p>
            <a:r>
              <a:rPr lang="en-US">
                <a:ea typeface="+mn-lt"/>
                <a:cs typeface="+mn-lt"/>
              </a:rPr>
              <a:t>A circular pattern can occur between the attitude and </a:t>
            </a:r>
            <a:r>
              <a:rPr lang="en-US" err="1">
                <a:ea typeface="+mn-lt"/>
                <a:cs typeface="+mn-lt"/>
              </a:rPr>
              <a:t>behaviour</a:t>
            </a:r>
            <a:r>
              <a:rPr lang="en-US">
                <a:ea typeface="+mn-lt"/>
                <a:cs typeface="+mn-lt"/>
              </a:rPr>
              <a:t> of two individuals that may influence either positive or negative outcomes.</a:t>
            </a:r>
          </a:p>
          <a:p>
            <a:r>
              <a:rPr lang="en-US">
                <a:ea typeface="+mn-lt"/>
                <a:cs typeface="+mn-lt"/>
              </a:rPr>
              <a:t>This may be evidenced by the signals individuals send, such as emotional expression, voice tone, use of particular words, and actions towards others.</a:t>
            </a:r>
            <a:endParaRPr lang="en-US"/>
          </a:p>
        </p:txBody>
      </p:sp>
      <p:pic>
        <p:nvPicPr>
          <p:cNvPr id="4" name="Content Placeholder 3" descr="Betaris Box - Help Children Live Better">
            <a:extLst>
              <a:ext uri="{FF2B5EF4-FFF2-40B4-BE49-F238E27FC236}">
                <a16:creationId xmlns:a16="http://schemas.microsoft.com/office/drawing/2014/main" id="{BC93FDE0-0D5E-A05B-2B8C-010414ED4A1A}"/>
              </a:ext>
            </a:extLst>
          </p:cNvPr>
          <p:cNvPicPr>
            <a:picLocks noChangeAspect="1"/>
          </p:cNvPicPr>
          <p:nvPr/>
        </p:nvPicPr>
        <p:blipFill>
          <a:blip r:embed="rId2"/>
          <a:stretch>
            <a:fillRect/>
          </a:stretch>
        </p:blipFill>
        <p:spPr>
          <a:xfrm>
            <a:off x="6583009" y="2060188"/>
            <a:ext cx="4788505" cy="3411809"/>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93635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59FDA-2430-4EDD-FF29-425D35DC46AE}"/>
              </a:ext>
            </a:extLst>
          </p:cNvPr>
          <p:cNvSpPr>
            <a:spLocks noGrp="1"/>
          </p:cNvSpPr>
          <p:nvPr>
            <p:ph type="title"/>
          </p:nvPr>
        </p:nvSpPr>
        <p:spPr>
          <a:xfrm>
            <a:off x="572493" y="238539"/>
            <a:ext cx="11018520" cy="1434415"/>
          </a:xfrm>
        </p:spPr>
        <p:txBody>
          <a:bodyPr anchor="b">
            <a:normAutofit/>
          </a:bodyPr>
          <a:lstStyle/>
          <a:p>
            <a:endParaRPr lang="en-US" sz="54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889848-6FC4-7B08-05F7-7C8152FBAD10}"/>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000" err="1">
                <a:ea typeface="+mn-lt"/>
                <a:cs typeface="+mn-lt"/>
              </a:rPr>
              <a:t>Betari’s</a:t>
            </a:r>
            <a:r>
              <a:rPr lang="en-US" sz="2000">
                <a:ea typeface="+mn-lt"/>
                <a:cs typeface="+mn-lt"/>
              </a:rPr>
              <a:t> Box demonstrates how your attitude will influence and inform your </a:t>
            </a:r>
            <a:r>
              <a:rPr lang="en-US" sz="2000" err="1">
                <a:ea typeface="+mn-lt"/>
                <a:cs typeface="+mn-lt"/>
              </a:rPr>
              <a:t>behaviours</a:t>
            </a:r>
            <a:r>
              <a:rPr lang="en-US" sz="2000">
                <a:ea typeface="+mn-lt"/>
                <a:cs typeface="+mn-lt"/>
              </a:rPr>
              <a:t> when communicating with another person. </a:t>
            </a:r>
          </a:p>
          <a:p>
            <a:r>
              <a:rPr lang="en-US" sz="2000">
                <a:ea typeface="+mn-lt"/>
                <a:cs typeface="+mn-lt"/>
              </a:rPr>
              <a:t>These circular </a:t>
            </a:r>
            <a:r>
              <a:rPr lang="en-US" sz="2000" err="1">
                <a:ea typeface="+mn-lt"/>
                <a:cs typeface="+mn-lt"/>
              </a:rPr>
              <a:t>behavioural</a:t>
            </a:r>
            <a:r>
              <a:rPr lang="en-US" sz="2000">
                <a:ea typeface="+mn-lt"/>
                <a:cs typeface="+mn-lt"/>
              </a:rPr>
              <a:t> patterns can cause people to get stuck in subconscious loops. </a:t>
            </a:r>
            <a:r>
              <a:rPr lang="en-US" sz="2000" err="1">
                <a:ea typeface="+mn-lt"/>
                <a:cs typeface="+mn-lt"/>
              </a:rPr>
              <a:t>Recognising</a:t>
            </a:r>
            <a:r>
              <a:rPr lang="en-US" sz="2000">
                <a:ea typeface="+mn-lt"/>
                <a:cs typeface="+mn-lt"/>
              </a:rPr>
              <a:t> it is the first step to addressing it. </a:t>
            </a:r>
          </a:p>
          <a:p>
            <a:r>
              <a:rPr lang="en-US" sz="2000">
                <a:ea typeface="+mn-lt"/>
                <a:cs typeface="+mn-lt"/>
              </a:rPr>
              <a:t>To change the </a:t>
            </a:r>
            <a:r>
              <a:rPr lang="en-US" sz="2000" err="1">
                <a:ea typeface="+mn-lt"/>
                <a:cs typeface="+mn-lt"/>
              </a:rPr>
              <a:t>behaviour</a:t>
            </a:r>
            <a:r>
              <a:rPr lang="en-US" sz="2000">
                <a:ea typeface="+mn-lt"/>
                <a:cs typeface="+mn-lt"/>
              </a:rPr>
              <a:t> of others, first, be aware of your own attitude and how it affects your </a:t>
            </a:r>
            <a:r>
              <a:rPr lang="en-US" sz="2000" err="1">
                <a:ea typeface="+mn-lt"/>
                <a:cs typeface="+mn-lt"/>
              </a:rPr>
              <a:t>behaviour</a:t>
            </a:r>
            <a:r>
              <a:rPr lang="en-US" sz="2000">
                <a:ea typeface="+mn-lt"/>
                <a:cs typeface="+mn-lt"/>
              </a:rPr>
              <a:t>. Then notice how your </a:t>
            </a:r>
            <a:r>
              <a:rPr lang="en-US" sz="2000" err="1">
                <a:ea typeface="+mn-lt"/>
                <a:cs typeface="+mn-lt"/>
              </a:rPr>
              <a:t>behaviour</a:t>
            </a:r>
            <a:r>
              <a:rPr lang="en-US" sz="2000">
                <a:ea typeface="+mn-lt"/>
                <a:cs typeface="+mn-lt"/>
              </a:rPr>
              <a:t> affects other people. </a:t>
            </a:r>
          </a:p>
          <a:p>
            <a:r>
              <a:rPr lang="en-US" sz="2000">
                <a:ea typeface="+mn-lt"/>
                <a:cs typeface="+mn-lt"/>
              </a:rPr>
              <a:t>You can break the unconscious loop by spotting how the </a:t>
            </a:r>
            <a:r>
              <a:rPr lang="en-US" sz="2000" err="1">
                <a:ea typeface="+mn-lt"/>
                <a:cs typeface="+mn-lt"/>
              </a:rPr>
              <a:t>behaviour</a:t>
            </a:r>
            <a:r>
              <a:rPr lang="en-US" sz="2000">
                <a:ea typeface="+mn-lt"/>
                <a:cs typeface="+mn-lt"/>
              </a:rPr>
              <a:t> of others makes you feel and refusing to let it affect your attitude without first censoring this process.</a:t>
            </a:r>
            <a:endParaRPr lang="en-US" sz="2000"/>
          </a:p>
        </p:txBody>
      </p:sp>
      <p:pic>
        <p:nvPicPr>
          <p:cNvPr id="5" name="Content Placeholder 3" descr="Betaris Box - Help Children Live Better">
            <a:extLst>
              <a:ext uri="{FF2B5EF4-FFF2-40B4-BE49-F238E27FC236}">
                <a16:creationId xmlns:a16="http://schemas.microsoft.com/office/drawing/2014/main" id="{BAF5C0A1-11E8-B963-D184-B697FF146BB0}"/>
              </a:ext>
            </a:extLst>
          </p:cNvPr>
          <p:cNvPicPr>
            <a:picLocks noChangeAspect="1"/>
          </p:cNvPicPr>
          <p:nvPr/>
        </p:nvPicPr>
        <p:blipFill rotWithShape="1">
          <a:blip r:embed="rId2"/>
          <a:srcRect l="14412" r="17043" b="2"/>
          <a:stretch/>
        </p:blipFill>
        <p:spPr>
          <a:xfrm>
            <a:off x="7675658" y="2093976"/>
            <a:ext cx="3941064" cy="4096512"/>
          </a:xfrm>
          <a:prstGeom prst="rect">
            <a:avLst/>
          </a:prstGeom>
        </p:spPr>
      </p:pic>
    </p:spTree>
    <p:extLst>
      <p:ext uri="{BB962C8B-B14F-4D97-AF65-F5344CB8AC3E}">
        <p14:creationId xmlns:p14="http://schemas.microsoft.com/office/powerpoint/2010/main" val="251562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DE1509-9551-4DFE-2A47-0B26BC07E09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latin typeface="+mj-lt"/>
                <a:ea typeface="+mj-ea"/>
                <a:cs typeface="+mj-cs"/>
              </a:rPr>
              <a:t>Other area's that block communication</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he Balance Between Communicating Too ...">
            <a:extLst>
              <a:ext uri="{FF2B5EF4-FFF2-40B4-BE49-F238E27FC236}">
                <a16:creationId xmlns:a16="http://schemas.microsoft.com/office/drawing/2014/main" id="{1609ED2A-F053-6250-F6C3-CC2D886D930B}"/>
              </a:ext>
            </a:extLst>
          </p:cNvPr>
          <p:cNvPicPr>
            <a:picLocks noGrp="1" noChangeAspect="1"/>
          </p:cNvPicPr>
          <p:nvPr>
            <p:ph idx="1"/>
          </p:nvPr>
        </p:nvPicPr>
        <p:blipFill>
          <a:blip r:embed="rId2"/>
          <a:stretch>
            <a:fillRect/>
          </a:stretch>
        </p:blipFill>
        <p:spPr>
          <a:xfrm>
            <a:off x="5048210" y="640080"/>
            <a:ext cx="6426788" cy="5550408"/>
          </a:xfrm>
          <a:prstGeom prst="rect">
            <a:avLst/>
          </a:prstGeom>
        </p:spPr>
      </p:pic>
    </p:spTree>
    <p:extLst>
      <p:ext uri="{BB962C8B-B14F-4D97-AF65-F5344CB8AC3E}">
        <p14:creationId xmlns:p14="http://schemas.microsoft.com/office/powerpoint/2010/main" val="10668948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45425-0804-712C-0049-6BAB29B47ECA}"/>
              </a:ext>
            </a:extLst>
          </p:cNvPr>
          <p:cNvSpPr>
            <a:spLocks noGrp="1"/>
          </p:cNvSpPr>
          <p:nvPr>
            <p:ph type="title"/>
          </p:nvPr>
        </p:nvSpPr>
        <p:spPr>
          <a:xfrm>
            <a:off x="1171074" y="1396686"/>
            <a:ext cx="3240506" cy="4064628"/>
          </a:xfrm>
        </p:spPr>
        <p:txBody>
          <a:bodyPr>
            <a:normAutofit/>
          </a:bodyPr>
          <a:lstStyle/>
          <a:p>
            <a:r>
              <a:rPr lang="en-US" sz="3400">
                <a:solidFill>
                  <a:srgbClr val="FFFFFF"/>
                </a:solidFill>
              </a:rPr>
              <a:t>Neurodivergence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490DAA5-E381-DC08-BD2C-B4D616B1D829}"/>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US" sz="2200">
                <a:ea typeface="+mn-lt"/>
                <a:cs typeface="+mn-lt"/>
              </a:rPr>
              <a:t>While neurodivergent individuals often bring unique strengths to interactions, they may face barriers in communication due to differences in how they process and express information.</a:t>
            </a:r>
          </a:p>
          <a:p>
            <a:pPr marL="0" indent="0">
              <a:buNone/>
            </a:pPr>
            <a:r>
              <a:rPr lang="en-US" sz="2200"/>
              <a:t>For example:-</a:t>
            </a:r>
          </a:p>
          <a:p>
            <a:r>
              <a:rPr lang="en-US" sz="2200"/>
              <a:t>ASD- may find it challenging to commit to eye contact, be alarmed by the police, be unable to read non- verbal cues. </a:t>
            </a:r>
          </a:p>
          <a:p>
            <a:r>
              <a:rPr lang="en-US" sz="2200"/>
              <a:t>May find it hard to follow instruction, could be misconstrued as non- compliance.</a:t>
            </a:r>
            <a:endParaRPr lang="en-US"/>
          </a:p>
        </p:txBody>
      </p:sp>
    </p:spTree>
    <p:extLst>
      <p:ext uri="{BB962C8B-B14F-4D97-AF65-F5344CB8AC3E}">
        <p14:creationId xmlns:p14="http://schemas.microsoft.com/office/powerpoint/2010/main" val="1434304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EDD3AC7C-C715-CF10-C9D9-1A1D6250AA53}"/>
              </a:ext>
            </a:extLst>
          </p:cNvPr>
          <p:cNvSpPr>
            <a:spLocks noGrp="1"/>
          </p:cNvSpPr>
          <p:nvPr>
            <p:ph type="title"/>
          </p:nvPr>
        </p:nvSpPr>
        <p:spPr>
          <a:xfrm>
            <a:off x="6597016" y="905011"/>
            <a:ext cx="4589328" cy="1889135"/>
          </a:xfrm>
        </p:spPr>
        <p:txBody>
          <a:bodyPr anchor="b">
            <a:normAutofit/>
          </a:bodyPr>
          <a:lstStyle/>
          <a:p>
            <a:endParaRPr lang="en-US" sz="4800"/>
          </a:p>
        </p:txBody>
      </p:sp>
      <p:pic>
        <p:nvPicPr>
          <p:cNvPr id="4" name="Content Placeholder 3" descr="A person in a military uniform&#10;&#10;Description automatically generated">
            <a:extLst>
              <a:ext uri="{FF2B5EF4-FFF2-40B4-BE49-F238E27FC236}">
                <a16:creationId xmlns:a16="http://schemas.microsoft.com/office/drawing/2014/main" id="{030F8A50-F6C8-A37A-3FF9-099284C32665}"/>
              </a:ext>
            </a:extLst>
          </p:cNvPr>
          <p:cNvPicPr>
            <a:picLocks noChangeAspect="1"/>
          </p:cNvPicPr>
          <p:nvPr/>
        </p:nvPicPr>
        <p:blipFill>
          <a:blip r:embed="rId3"/>
          <a:stretch>
            <a:fillRect/>
          </a:stretch>
        </p:blipFill>
        <p:spPr>
          <a:xfrm>
            <a:off x="720807" y="957028"/>
            <a:ext cx="5468347" cy="4935183"/>
          </a:xfrm>
          <a:prstGeom prst="rect">
            <a:avLst/>
          </a:prstGeom>
        </p:spPr>
      </p:pic>
      <p:sp>
        <p:nvSpPr>
          <p:cNvPr id="20" name="Content Placeholder 7">
            <a:extLst>
              <a:ext uri="{FF2B5EF4-FFF2-40B4-BE49-F238E27FC236}">
                <a16:creationId xmlns:a16="http://schemas.microsoft.com/office/drawing/2014/main" id="{35DBF57A-CD83-7FFB-28A2-8973A68692F8}"/>
              </a:ext>
            </a:extLst>
          </p:cNvPr>
          <p:cNvSpPr>
            <a:spLocks noGrp="1"/>
          </p:cNvSpPr>
          <p:nvPr>
            <p:ph idx="1"/>
          </p:nvPr>
        </p:nvSpPr>
        <p:spPr>
          <a:xfrm>
            <a:off x="6597016" y="2965592"/>
            <a:ext cx="4589328" cy="2987397"/>
          </a:xfrm>
        </p:spPr>
        <p:txBody>
          <a:bodyPr>
            <a:normAutofit/>
          </a:bodyPr>
          <a:lstStyle/>
          <a:p>
            <a:endParaRPr lang="en-US" sz="1800"/>
          </a:p>
        </p:txBody>
      </p:sp>
    </p:spTree>
    <p:extLst>
      <p:ext uri="{BB962C8B-B14F-4D97-AF65-F5344CB8AC3E}">
        <p14:creationId xmlns:p14="http://schemas.microsoft.com/office/powerpoint/2010/main" val="17435679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EEA26DE-EFB2-FB30-49BD-5CE09E2890E2}"/>
              </a:ext>
            </a:extLst>
          </p:cNvPr>
          <p:cNvSpPr>
            <a:spLocks noGrp="1"/>
          </p:cNvSpPr>
          <p:nvPr>
            <p:ph type="title"/>
          </p:nvPr>
        </p:nvSpPr>
        <p:spPr>
          <a:xfrm>
            <a:off x="2558716" y="955309"/>
            <a:ext cx="7074568" cy="2898975"/>
          </a:xfrm>
        </p:spPr>
        <p:txBody>
          <a:bodyPr vert="horz" lIns="91440" tIns="45720" rIns="91440" bIns="45720" rtlCol="0" anchor="b">
            <a:normAutofit/>
          </a:bodyPr>
          <a:lstStyle/>
          <a:p>
            <a:pPr algn="ctr"/>
            <a:r>
              <a:rPr lang="en-US" sz="6600" kern="1200">
                <a:solidFill>
                  <a:srgbClr val="FFFFFF"/>
                </a:solidFill>
                <a:latin typeface="+mj-lt"/>
                <a:ea typeface="+mj-ea"/>
                <a:cs typeface="+mj-cs"/>
              </a:rPr>
              <a:t>Absence of face to face interaction</a:t>
            </a:r>
          </a:p>
        </p:txBody>
      </p:sp>
      <p:sp>
        <p:nvSpPr>
          <p:cNvPr id="3" name="Content Placeholder 2">
            <a:extLst>
              <a:ext uri="{FF2B5EF4-FFF2-40B4-BE49-F238E27FC236}">
                <a16:creationId xmlns:a16="http://schemas.microsoft.com/office/drawing/2014/main" id="{6E4C59D1-B8D5-2553-E2C4-4F6EA6358968}"/>
              </a:ext>
            </a:extLst>
          </p:cNvPr>
          <p:cNvSpPr>
            <a:spLocks noGrp="1"/>
          </p:cNvSpPr>
          <p:nvPr>
            <p:ph idx="1"/>
          </p:nvPr>
        </p:nvSpPr>
        <p:spPr>
          <a:xfrm>
            <a:off x="2634916" y="4533813"/>
            <a:ext cx="6930189" cy="938463"/>
          </a:xfrm>
        </p:spPr>
        <p:txBody>
          <a:bodyPr vert="horz" lIns="91440" tIns="45720" rIns="91440" bIns="45720" rtlCol="0">
            <a:normAutofit/>
          </a:bodyPr>
          <a:lstStyle/>
          <a:p>
            <a:pPr marL="0" indent="0" algn="ctr">
              <a:buNone/>
            </a:pPr>
            <a:r>
              <a:rPr lang="en-US" sz="2400" kern="1200">
                <a:solidFill>
                  <a:srgbClr val="FFFFFF"/>
                </a:solidFill>
                <a:latin typeface="+mn-lt"/>
                <a:ea typeface="+mn-ea"/>
                <a:cs typeface="+mn-cs"/>
                <a:hlinkClick r:id="rId2"/>
              </a:rPr>
              <a:t>Become a Communications Operator (youtube.com)</a:t>
            </a:r>
            <a:endParaRPr lang="en-US" sz="2400" kern="1200">
              <a:solidFill>
                <a:srgbClr val="FFFFFF"/>
              </a:solidFill>
              <a:latin typeface="+mn-lt"/>
              <a:ea typeface="+mn-ea"/>
              <a:cs typeface="+mn-cs"/>
            </a:endParaRPr>
          </a:p>
        </p:txBody>
      </p:sp>
      <p:sp>
        <p:nvSpPr>
          <p:cNvPr id="12"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04308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D7D8F-85C3-CFF9-5225-29809D5CA0E3}"/>
              </a:ext>
            </a:extLst>
          </p:cNvPr>
          <p:cNvSpPr>
            <a:spLocks noGrp="1"/>
          </p:cNvSpPr>
          <p:nvPr>
            <p:ph type="title"/>
          </p:nvPr>
        </p:nvSpPr>
        <p:spPr>
          <a:xfrm>
            <a:off x="838200" y="365125"/>
            <a:ext cx="10515600" cy="1325563"/>
          </a:xfrm>
        </p:spPr>
        <p:txBody>
          <a:bodyPr>
            <a:normAutofit/>
          </a:bodyPr>
          <a:lstStyle/>
          <a:p>
            <a:r>
              <a:rPr lang="en-US" sz="5400">
                <a:ea typeface="+mj-lt"/>
                <a:cs typeface="+mj-lt"/>
              </a:rPr>
              <a:t>Unconscious bias</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6701C3-6A30-2FA3-E6B1-BDCB19BACD47}"/>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Refers to the attitudes, stereotypes, or prejudices that people hold at a subconscious level, which can affect their behaviour and decisions without their awareness.</a:t>
            </a:r>
          </a:p>
          <a:p>
            <a:r>
              <a:rPr lang="en-US" sz="2200">
                <a:ea typeface="+mn-lt"/>
                <a:cs typeface="+mn-lt"/>
              </a:rPr>
              <a:t>In policing this could include associating certain neighbourhoods or communities with crime and disorder. This can lead to over-policing of these areas and a focus on punitive measures rather than community-oriented policing strategies. </a:t>
            </a:r>
          </a:p>
          <a:p>
            <a:r>
              <a:rPr lang="en-US" sz="2200">
                <a:ea typeface="+mn-lt"/>
                <a:cs typeface="+mn-lt"/>
              </a:rPr>
              <a:t>Alternatively, it can lead to under-policing or avoiding an area because ‘they never tell us anything so why should we bother!’</a:t>
            </a:r>
            <a:endParaRPr lang="en-US" sz="2200"/>
          </a:p>
        </p:txBody>
      </p:sp>
    </p:spTree>
    <p:extLst>
      <p:ext uri="{BB962C8B-B14F-4D97-AF65-F5344CB8AC3E}">
        <p14:creationId xmlns:p14="http://schemas.microsoft.com/office/powerpoint/2010/main" val="2573539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58AFBB-0B1A-BF5F-A601-D58FA260CE19}"/>
              </a:ext>
            </a:extLst>
          </p:cNvPr>
          <p:cNvSpPr>
            <a:spLocks noGrp="1"/>
          </p:cNvSpPr>
          <p:nvPr>
            <p:ph type="title"/>
          </p:nvPr>
        </p:nvSpPr>
        <p:spPr>
          <a:xfrm>
            <a:off x="838200" y="365125"/>
            <a:ext cx="10515600" cy="1325563"/>
          </a:xfrm>
        </p:spPr>
        <p:txBody>
          <a:bodyPr>
            <a:normAutofit/>
          </a:bodyPr>
          <a:lstStyle/>
          <a:p>
            <a:r>
              <a:rPr lang="en-US" sz="5400">
                <a:ea typeface="+mj-lt"/>
                <a:cs typeface="+mj-lt"/>
              </a:rPr>
              <a:t>Prejudice</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3E3410-AF13-376E-F477-6F082B91EC0A}"/>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A feeling of resentment without substance or experience (Brown, 2010)</a:t>
            </a:r>
          </a:p>
          <a:p>
            <a:r>
              <a:rPr lang="en-US" sz="2200">
                <a:ea typeface="+mn-lt"/>
                <a:cs typeface="+mn-lt"/>
              </a:rPr>
              <a:t>EG- if an officer believes that all individuals who wear hoodies are potential criminals, they may stop and search individuals who are wearing hoodies, even if there is no evidence of criminal activity. But what does it mean to be racist or sexist, for example, or to be prejudiced against a particular demographic group? </a:t>
            </a:r>
          </a:p>
          <a:p>
            <a:r>
              <a:rPr lang="en-US" sz="2200">
                <a:ea typeface="+mn-lt"/>
                <a:cs typeface="+mn-lt"/>
              </a:rPr>
              <a:t>Munton (2021) suggests it necessitates three aspects, firstly, a particular cognitive attitude that the group in question is in some way inferior, secondly, a negative feeling of hostility or disgust toward the group, and finally, negative conduct towards that group (the three components are often used interchangeably).</a:t>
            </a:r>
            <a:endParaRPr lang="en-US" sz="2200"/>
          </a:p>
        </p:txBody>
      </p:sp>
    </p:spTree>
    <p:extLst>
      <p:ext uri="{BB962C8B-B14F-4D97-AF65-F5344CB8AC3E}">
        <p14:creationId xmlns:p14="http://schemas.microsoft.com/office/powerpoint/2010/main" val="2630036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299B3-399C-E912-EF36-FD5CFF84AE67}"/>
              </a:ext>
            </a:extLst>
          </p:cNvPr>
          <p:cNvSpPr>
            <a:spLocks noGrp="1"/>
          </p:cNvSpPr>
          <p:nvPr>
            <p:ph type="title"/>
          </p:nvPr>
        </p:nvSpPr>
        <p:spPr>
          <a:xfrm>
            <a:off x="686834" y="1153572"/>
            <a:ext cx="3200400" cy="4461163"/>
          </a:xfrm>
        </p:spPr>
        <p:txBody>
          <a:bodyPr>
            <a:normAutofit/>
          </a:bodyPr>
          <a:lstStyle/>
          <a:p>
            <a:r>
              <a:rPr lang="en-US" sz="4100">
                <a:solidFill>
                  <a:srgbClr val="FFFFFF"/>
                </a:solidFill>
                <a:ea typeface="+mj-lt"/>
                <a:cs typeface="+mj-lt"/>
              </a:rPr>
              <a:t>Direct discrimination</a:t>
            </a:r>
            <a:endParaRPr lang="en-US"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1D7DCF-EFE2-4C4A-7A06-C4DCAF30AC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ea typeface="+mn-lt"/>
                <a:cs typeface="+mn-lt"/>
              </a:rPr>
              <a:t>Where someone is treated less </a:t>
            </a:r>
            <a:r>
              <a:rPr lang="en-US" sz="2400" err="1">
                <a:ea typeface="+mn-lt"/>
                <a:cs typeface="+mn-lt"/>
              </a:rPr>
              <a:t>favourably</a:t>
            </a:r>
            <a:r>
              <a:rPr lang="en-US" sz="2400">
                <a:ea typeface="+mn-lt"/>
                <a:cs typeface="+mn-lt"/>
              </a:rPr>
              <a:t> than others because of a protected characteristic such as age, disability, race, marriage/civil partnership, and sex (Equality Act, 2010). </a:t>
            </a:r>
          </a:p>
          <a:p>
            <a:r>
              <a:rPr lang="en-US" sz="2400"/>
              <a:t>EG, an attending officer may be called to an incident where it has been reported that a man is wielding a knife. Upon arrival, there are two males, one is white and one is black. The officer immediately arrests the black male with no intelligence to suggest he was the male holding the knife.</a:t>
            </a:r>
          </a:p>
          <a:p>
            <a:r>
              <a:rPr lang="en-US" sz="2400"/>
              <a:t>This would be discriminating against the male on the basis of his race and the impact of such happenings on BAME communities is huge.</a:t>
            </a:r>
          </a:p>
        </p:txBody>
      </p:sp>
    </p:spTree>
    <p:extLst>
      <p:ext uri="{BB962C8B-B14F-4D97-AF65-F5344CB8AC3E}">
        <p14:creationId xmlns:p14="http://schemas.microsoft.com/office/powerpoint/2010/main" val="98979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51CDC8-D98B-5EDF-5270-03CB42CD4033}"/>
              </a:ext>
            </a:extLst>
          </p:cNvPr>
          <p:cNvSpPr>
            <a:spLocks noGrp="1"/>
          </p:cNvSpPr>
          <p:nvPr>
            <p:ph type="title"/>
          </p:nvPr>
        </p:nvSpPr>
        <p:spPr>
          <a:xfrm>
            <a:off x="686834" y="1153572"/>
            <a:ext cx="3200400" cy="4461163"/>
          </a:xfrm>
        </p:spPr>
        <p:txBody>
          <a:bodyPr>
            <a:normAutofit/>
          </a:bodyPr>
          <a:lstStyle/>
          <a:p>
            <a:r>
              <a:rPr lang="en-US" sz="4100">
                <a:solidFill>
                  <a:srgbClr val="FFFFFF"/>
                </a:solidFill>
                <a:ea typeface="+mj-lt"/>
                <a:cs typeface="+mj-lt"/>
              </a:rPr>
              <a:t>Indirect discrimination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FAD452-3187-C67E-F652-A9F3F4B1623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A situation where a policy, practice, or rule that appears neutral or fair on the surface has a disproportionate and negative impact on a particular group of people. </a:t>
            </a:r>
          </a:p>
          <a:p>
            <a:r>
              <a:rPr lang="en-US">
                <a:ea typeface="+mn-lt"/>
                <a:cs typeface="+mn-lt"/>
              </a:rPr>
              <a:t>This can occur when a policy or practice is applied uniformly to everyone but unintentionally puts certain individuals or groups at a disadvantage (Equality Act, 2010). </a:t>
            </a:r>
          </a:p>
          <a:p>
            <a:pPr marL="0" indent="0">
              <a:buNone/>
            </a:pPr>
            <a:endParaRPr lang="en-US"/>
          </a:p>
        </p:txBody>
      </p:sp>
    </p:spTree>
    <p:extLst>
      <p:ext uri="{BB962C8B-B14F-4D97-AF65-F5344CB8AC3E}">
        <p14:creationId xmlns:p14="http://schemas.microsoft.com/office/powerpoint/2010/main" val="2708103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85521-4698-B14D-3BF7-C17EB6A76E20}"/>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mj-lt"/>
                <a:cs typeface="+mj-lt"/>
              </a:rPr>
              <a:t>Stereotyping</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F1A3DE-CBEC-985F-F1A7-38B19EC97AF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The process of making assumptions or </a:t>
            </a:r>
            <a:r>
              <a:rPr lang="en-US" err="1">
                <a:ea typeface="+mn-lt"/>
                <a:cs typeface="+mn-lt"/>
              </a:rPr>
              <a:t>generalisations</a:t>
            </a:r>
            <a:r>
              <a:rPr lang="en-US">
                <a:ea typeface="+mn-lt"/>
                <a:cs typeface="+mn-lt"/>
              </a:rPr>
              <a:t> about a person or group based on limited or incomplete information, such as their appearance, gender, race, ethnicity, religion, or other characteristics.</a:t>
            </a:r>
          </a:p>
          <a:p>
            <a:r>
              <a:rPr lang="en-US">
                <a:ea typeface="+mn-lt"/>
                <a:cs typeface="+mn-lt"/>
              </a:rPr>
              <a:t>Stereotypes are often reinforced as a result of </a:t>
            </a:r>
            <a:r>
              <a:rPr lang="en-US" err="1">
                <a:ea typeface="+mn-lt"/>
                <a:cs typeface="+mn-lt"/>
              </a:rPr>
              <a:t>socialisation</a:t>
            </a:r>
            <a:r>
              <a:rPr lang="en-US">
                <a:ea typeface="+mn-lt"/>
                <a:cs typeface="+mn-lt"/>
              </a:rPr>
              <a:t> between like-minded groups, through the media and social media, and language.</a:t>
            </a:r>
          </a:p>
          <a:p>
            <a:r>
              <a:rPr lang="en-US"/>
              <a:t>EG- "all Welsh people are farmers"- is this the fact or is it a stereotype?</a:t>
            </a:r>
          </a:p>
        </p:txBody>
      </p:sp>
    </p:spTree>
    <p:extLst>
      <p:ext uri="{BB962C8B-B14F-4D97-AF65-F5344CB8AC3E}">
        <p14:creationId xmlns:p14="http://schemas.microsoft.com/office/powerpoint/2010/main" val="2240659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21FFCE-2041-6FC0-DFEC-DADD65370D9E}"/>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Challenging times of communication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EB1D57-469E-F804-7D7C-F4245C8442B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As a police officer you will be expected to lead and control many different situations, some you may feel comfortable dealing with and others that may be new to you. </a:t>
            </a:r>
          </a:p>
          <a:p>
            <a:r>
              <a:rPr lang="en-US">
                <a:ea typeface="+mn-lt"/>
                <a:cs typeface="+mn-lt"/>
              </a:rPr>
              <a:t>These situations will often involve you taking assertively control to bring order or engaging in a difficult conversation.</a:t>
            </a:r>
          </a:p>
          <a:p>
            <a:endParaRPr lang="en-US"/>
          </a:p>
          <a:p>
            <a:r>
              <a:rPr lang="en-US"/>
              <a:t>Can you think of any examples?</a:t>
            </a:r>
          </a:p>
        </p:txBody>
      </p:sp>
    </p:spTree>
    <p:extLst>
      <p:ext uri="{BB962C8B-B14F-4D97-AF65-F5344CB8AC3E}">
        <p14:creationId xmlns:p14="http://schemas.microsoft.com/office/powerpoint/2010/main" val="361486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9B88D-D9B9-D5BC-3CB8-FA27D65DE7FC}"/>
              </a:ext>
            </a:extLst>
          </p:cNvPr>
          <p:cNvSpPr>
            <a:spLocks noGrp="1"/>
          </p:cNvSpPr>
          <p:nvPr>
            <p:ph type="title"/>
          </p:nvPr>
        </p:nvSpPr>
        <p:spPr>
          <a:xfrm>
            <a:off x="686834" y="1153572"/>
            <a:ext cx="3200400" cy="4461163"/>
          </a:xfrm>
        </p:spPr>
        <p:txBody>
          <a:bodyPr>
            <a:normAutofit/>
          </a:bodyPr>
          <a:lstStyle/>
          <a:p>
            <a:r>
              <a:rPr lang="en-US">
                <a:solidFill>
                  <a:srgbClr val="FFFFFF"/>
                </a:solidFill>
              </a:rPr>
              <a:t>For example....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2612DF-9B8B-BD91-5542-90DF32E9CD6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600">
                <a:ea typeface="+mn-lt"/>
                <a:cs typeface="+mn-lt"/>
              </a:rPr>
              <a:t>A typical example of combining all three skills is dealing with a suspected drink/drug driver. Suspecting the driver is impaired you will need to stop the vehicle, prevent the driver from escaping, and complete the drink/drug process; taking control. If the test is positive you will need to arrest the driver, this often prompts emotive outpourings about losing livelihoods, family, and friends; difficult conversations. </a:t>
            </a:r>
          </a:p>
          <a:p>
            <a:r>
              <a:rPr lang="en-US" sz="2600">
                <a:ea typeface="+mn-lt"/>
                <a:cs typeface="+mn-lt"/>
              </a:rPr>
              <a:t>Suppose the driver refuses to cooperate with your requests to leave their vehicle, this will require you to be assertive, if this does not work you will move to the physical control stage; assertive and taking control.</a:t>
            </a:r>
            <a:endParaRPr lang="en-US" sz="2600"/>
          </a:p>
        </p:txBody>
      </p:sp>
    </p:spTree>
    <p:extLst>
      <p:ext uri="{BB962C8B-B14F-4D97-AF65-F5344CB8AC3E}">
        <p14:creationId xmlns:p14="http://schemas.microsoft.com/office/powerpoint/2010/main" val="273113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CE3CBB-1F63-1B32-71F4-EB71709DA356}"/>
              </a:ext>
            </a:extLst>
          </p:cNvPr>
          <p:cNvSpPr>
            <a:spLocks noGrp="1"/>
          </p:cNvSpPr>
          <p:nvPr>
            <p:ph type="title"/>
          </p:nvPr>
        </p:nvSpPr>
        <p:spPr>
          <a:xfrm>
            <a:off x="838200" y="365125"/>
            <a:ext cx="10515600" cy="1325563"/>
          </a:xfrm>
        </p:spPr>
        <p:txBody>
          <a:bodyPr>
            <a:normAutofit/>
          </a:bodyPr>
          <a:lstStyle/>
          <a:p>
            <a:r>
              <a:rPr lang="en-US" sz="5400"/>
              <a:t>Taking control of a situation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974856-6E03-B7C4-2A62-0E04002B6CCF}"/>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Police officers have many skills which combined to good effect will allow them to take control of most situations; however, often the key skill behind the implementation is communication.</a:t>
            </a:r>
          </a:p>
          <a:p>
            <a:r>
              <a:rPr lang="en-US" sz="2200">
                <a:ea typeface="+mn-lt"/>
                <a:cs typeface="+mn-lt"/>
              </a:rPr>
              <a:t> Police services need to be able to control chaotic situations like public order incidents where order needs to be restored to allow the public to return to a state of normality. </a:t>
            </a:r>
          </a:p>
          <a:p>
            <a:r>
              <a:rPr lang="en-US" sz="2200">
                <a:ea typeface="+mn-lt"/>
                <a:cs typeface="+mn-lt"/>
              </a:rPr>
              <a:t>Cases where control is less clear can include domestic abuse incidents; often officers are faced with a couple screaming at each other. The police cannot simply walk away but need to take positive action to control the situation and bring the incident to a close.</a:t>
            </a:r>
            <a:endParaRPr lang="en-US" sz="2200"/>
          </a:p>
        </p:txBody>
      </p:sp>
    </p:spTree>
    <p:extLst>
      <p:ext uri="{BB962C8B-B14F-4D97-AF65-F5344CB8AC3E}">
        <p14:creationId xmlns:p14="http://schemas.microsoft.com/office/powerpoint/2010/main" val="2340352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2FD2-F17A-8811-CA75-54A38C25EA2D}"/>
              </a:ext>
            </a:extLst>
          </p:cNvPr>
          <p:cNvSpPr>
            <a:spLocks noGrp="1"/>
          </p:cNvSpPr>
          <p:nvPr>
            <p:ph type="title"/>
          </p:nvPr>
        </p:nvSpPr>
        <p:spPr>
          <a:xfrm>
            <a:off x="838200" y="365125"/>
            <a:ext cx="10515600" cy="1325563"/>
          </a:xfrm>
        </p:spPr>
        <p:txBody>
          <a:bodyPr>
            <a:normAutofit/>
          </a:bodyPr>
          <a:lstStyle/>
          <a:p>
            <a:r>
              <a:rPr lang="en-US" sz="5400"/>
              <a:t>Difficult conversations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C77421-C4D1-5564-2377-08351701A2D8}"/>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ea typeface="+mn-lt"/>
                <a:cs typeface="+mn-lt"/>
              </a:rPr>
              <a:t>What is a difficult conversation with the public?</a:t>
            </a:r>
          </a:p>
          <a:p>
            <a:r>
              <a:rPr lang="en-US" sz="2200">
                <a:ea typeface="+mn-lt"/>
                <a:cs typeface="+mn-lt"/>
              </a:rPr>
              <a:t>Eg- you inform a parent that their child has been arrested for a sexual offence, </a:t>
            </a:r>
          </a:p>
          <a:p>
            <a:r>
              <a:rPr lang="en-US" sz="2200">
                <a:ea typeface="+mn-lt"/>
                <a:cs typeface="+mn-lt"/>
              </a:rPr>
              <a:t>Will potentially elicit many different types of responses, which may include anger aimed at you—‘how dare you arrest them, they cannot possibly have done anything wrong!’, to feelings of despair, embarrassment, and thoughts of recrimination toward the family and its standing, to the feeling of public humiliation and ruined future career prospects for their child. </a:t>
            </a:r>
          </a:p>
          <a:p>
            <a:r>
              <a:rPr lang="en-US" sz="2200">
                <a:ea typeface="+mn-lt"/>
                <a:cs typeface="+mn-lt"/>
              </a:rPr>
              <a:t>Think about how you would go about delivering this message- effective communication is key!</a:t>
            </a:r>
            <a:endParaRPr lang="en-US" sz="2200"/>
          </a:p>
        </p:txBody>
      </p:sp>
    </p:spTree>
    <p:extLst>
      <p:ext uri="{BB962C8B-B14F-4D97-AF65-F5344CB8AC3E}">
        <p14:creationId xmlns:p14="http://schemas.microsoft.com/office/powerpoint/2010/main" val="230068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930568-D64F-A618-87B0-2D8A6D35008D}"/>
              </a:ext>
            </a:extLst>
          </p:cNvPr>
          <p:cNvSpPr>
            <a:spLocks noGrp="1"/>
          </p:cNvSpPr>
          <p:nvPr>
            <p:ph type="title"/>
          </p:nvPr>
        </p:nvSpPr>
        <p:spPr>
          <a:xfrm>
            <a:off x="572493" y="238539"/>
            <a:ext cx="11018520" cy="1434415"/>
          </a:xfrm>
        </p:spPr>
        <p:txBody>
          <a:bodyPr anchor="b">
            <a:normAutofit/>
          </a:bodyPr>
          <a:lstStyle/>
          <a:p>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0ADBB8-E1E5-10EF-09CB-B47E9EEC6A5F}"/>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You attend the scene of a road traffic collision and see the body of a teenager with fatal injuries. </a:t>
            </a:r>
            <a:endParaRPr lang="en-US"/>
          </a:p>
          <a:p>
            <a:pPr marL="0" indent="0">
              <a:buNone/>
            </a:pPr>
            <a:endParaRPr lang="en-US" sz="2200">
              <a:ea typeface="+mn-lt"/>
              <a:cs typeface="+mn-lt"/>
            </a:endParaRPr>
          </a:p>
          <a:p>
            <a:r>
              <a:rPr lang="en-US" sz="2200">
                <a:ea typeface="+mn-lt"/>
                <a:cs typeface="+mn-lt"/>
              </a:rPr>
              <a:t>With the arrival of other services, you are dispatched to deliver the message of death to the parents. </a:t>
            </a:r>
          </a:p>
          <a:p>
            <a:pPr marL="0" indent="0">
              <a:buNone/>
            </a:pPr>
            <a:endParaRPr lang="en-US" sz="2200">
              <a:ea typeface="+mn-lt"/>
              <a:cs typeface="+mn-lt"/>
            </a:endParaRPr>
          </a:p>
          <a:p>
            <a:r>
              <a:rPr lang="en-US" sz="2200">
                <a:ea typeface="+mn-lt"/>
                <a:cs typeface="+mn-lt"/>
              </a:rPr>
              <a:t>You </a:t>
            </a:r>
            <a:r>
              <a:rPr lang="en-US" sz="2200" err="1">
                <a:ea typeface="+mn-lt"/>
                <a:cs typeface="+mn-lt"/>
              </a:rPr>
              <a:t>recognise</a:t>
            </a:r>
            <a:r>
              <a:rPr lang="en-US" sz="2200">
                <a:ea typeface="+mn-lt"/>
                <a:cs typeface="+mn-lt"/>
              </a:rPr>
              <a:t> that you have just experienced a traumatic incident but you need to deliver a professional message. </a:t>
            </a:r>
          </a:p>
          <a:p>
            <a:endParaRPr lang="en-US" sz="2200"/>
          </a:p>
        </p:txBody>
      </p:sp>
      <p:pic>
        <p:nvPicPr>
          <p:cNvPr id="4" name="Picture 3" descr="Driver hurt after car hits road sign on A40 near Carmarthen - BBC News">
            <a:extLst>
              <a:ext uri="{FF2B5EF4-FFF2-40B4-BE49-F238E27FC236}">
                <a16:creationId xmlns:a16="http://schemas.microsoft.com/office/drawing/2014/main" id="{6622ACE9-CB93-788A-A672-F6A3AAB789B9}"/>
              </a:ext>
            </a:extLst>
          </p:cNvPr>
          <p:cNvPicPr>
            <a:picLocks noChangeAspect="1"/>
          </p:cNvPicPr>
          <p:nvPr/>
        </p:nvPicPr>
        <p:blipFill rotWithShape="1">
          <a:blip r:embed="rId2"/>
          <a:srcRect l="13238" r="32647" b="2"/>
          <a:stretch/>
        </p:blipFill>
        <p:spPr>
          <a:xfrm>
            <a:off x="7675658" y="2093976"/>
            <a:ext cx="3941064" cy="4096512"/>
          </a:xfrm>
          <a:prstGeom prst="rect">
            <a:avLst/>
          </a:prstGeom>
        </p:spPr>
      </p:pic>
    </p:spTree>
    <p:extLst>
      <p:ext uri="{BB962C8B-B14F-4D97-AF65-F5344CB8AC3E}">
        <p14:creationId xmlns:p14="http://schemas.microsoft.com/office/powerpoint/2010/main" val="94953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CF35B-0A1D-C8C0-391C-BE01F81AAD23}"/>
              </a:ext>
            </a:extLst>
          </p:cNvPr>
          <p:cNvSpPr>
            <a:spLocks noGrp="1"/>
          </p:cNvSpPr>
          <p:nvPr>
            <p:ph type="title"/>
          </p:nvPr>
        </p:nvSpPr>
        <p:spPr>
          <a:xfrm>
            <a:off x="841248" y="256032"/>
            <a:ext cx="10506456" cy="1014984"/>
          </a:xfrm>
        </p:spPr>
        <p:txBody>
          <a:bodyPr anchor="b">
            <a:normAutofit/>
          </a:bodyPr>
          <a:lstStyle/>
          <a:p>
            <a:r>
              <a:rPr lang="en-US"/>
              <a:t>Difficult conversations: internally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5112576-B458-8B36-D449-84004356BD0D}"/>
              </a:ext>
            </a:extLst>
          </p:cNvPr>
          <p:cNvGraphicFramePr>
            <a:graphicFrameLocks noGrp="1"/>
          </p:cNvGraphicFramePr>
          <p:nvPr>
            <p:ph idx="1"/>
            <p:extLst>
              <p:ext uri="{D42A27DB-BD31-4B8C-83A1-F6EECF244321}">
                <p14:modId xmlns:p14="http://schemas.microsoft.com/office/powerpoint/2010/main" val="361431314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7689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49423-0BC4-3D0D-19D6-B51ADD058250}"/>
              </a:ext>
            </a:extLst>
          </p:cNvPr>
          <p:cNvSpPr>
            <a:spLocks noGrp="1"/>
          </p:cNvSpPr>
          <p:nvPr>
            <p:ph type="title"/>
          </p:nvPr>
        </p:nvSpPr>
        <p:spPr>
          <a:xfrm>
            <a:off x="630936" y="639520"/>
            <a:ext cx="3429000" cy="1719072"/>
          </a:xfrm>
        </p:spPr>
        <p:txBody>
          <a:bodyPr anchor="b">
            <a:normAutofit/>
          </a:bodyPr>
          <a:lstStyle/>
          <a:p>
            <a:r>
              <a:rPr lang="en-US" sz="3800"/>
              <a:t>College of Policing- Hints and tips</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664C0D2D-273F-F239-B204-8096C7A3B6BB}"/>
              </a:ext>
            </a:extLst>
          </p:cNvPr>
          <p:cNvSpPr>
            <a:spLocks noGrp="1"/>
          </p:cNvSpPr>
          <p:nvPr>
            <p:ph idx="1"/>
          </p:nvPr>
        </p:nvSpPr>
        <p:spPr>
          <a:xfrm>
            <a:off x="630936" y="2807208"/>
            <a:ext cx="3429000" cy="3410712"/>
          </a:xfrm>
        </p:spPr>
        <p:txBody>
          <a:bodyPr anchor="t">
            <a:normAutofit/>
          </a:bodyPr>
          <a:lstStyle/>
          <a:p>
            <a:endParaRPr lang="en-US" sz="2200"/>
          </a:p>
        </p:txBody>
      </p:sp>
      <p:pic>
        <p:nvPicPr>
          <p:cNvPr id="4" name="Content Placeholder 3" descr="A blue background with white text&#10;&#10;Description automatically generated">
            <a:extLst>
              <a:ext uri="{FF2B5EF4-FFF2-40B4-BE49-F238E27FC236}">
                <a16:creationId xmlns:a16="http://schemas.microsoft.com/office/drawing/2014/main" id="{6B5D680F-3E6A-E73A-9936-EA4B3914C760}"/>
              </a:ext>
            </a:extLst>
          </p:cNvPr>
          <p:cNvPicPr>
            <a:picLocks noChangeAspect="1"/>
          </p:cNvPicPr>
          <p:nvPr/>
        </p:nvPicPr>
        <p:blipFill>
          <a:blip r:embed="rId2"/>
          <a:stretch>
            <a:fillRect/>
          </a:stretch>
        </p:blipFill>
        <p:spPr>
          <a:xfrm>
            <a:off x="-687724" y="-33128"/>
            <a:ext cx="12879403" cy="6619456"/>
          </a:xfrm>
          <a:prstGeom prst="rect">
            <a:avLst/>
          </a:prstGeom>
        </p:spPr>
      </p:pic>
    </p:spTree>
    <p:extLst>
      <p:ext uri="{BB962C8B-B14F-4D97-AF65-F5344CB8AC3E}">
        <p14:creationId xmlns:p14="http://schemas.microsoft.com/office/powerpoint/2010/main" val="349963216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F138222-D274-4866-96E7-C3B1D6DA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Arc 11">
            <a:extLst>
              <a:ext uri="{FF2B5EF4-FFF2-40B4-BE49-F238E27FC236}">
                <a16:creationId xmlns:a16="http://schemas.microsoft.com/office/drawing/2014/main" id="{5888E255-D20B-4F26-B9DA-3DF036797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4C0DA0-C503-7310-4A69-1CA5A4F027C0}"/>
              </a:ext>
            </a:extLst>
          </p:cNvPr>
          <p:cNvSpPr>
            <a:spLocks noGrp="1"/>
          </p:cNvSpPr>
          <p:nvPr>
            <p:ph type="title"/>
          </p:nvPr>
        </p:nvSpPr>
        <p:spPr>
          <a:xfrm>
            <a:off x="841512" y="1122363"/>
            <a:ext cx="5087631" cy="2387600"/>
          </a:xfrm>
        </p:spPr>
        <p:txBody>
          <a:bodyPr vert="horz" lIns="91440" tIns="45720" rIns="91440" bIns="45720" rtlCol="0" anchor="b">
            <a:normAutofit/>
          </a:bodyPr>
          <a:lstStyle/>
          <a:p>
            <a:pPr algn="ctr"/>
            <a:r>
              <a:rPr lang="en-US" sz="6000" kern="1200">
                <a:solidFill>
                  <a:srgbClr val="FFFFFF"/>
                </a:solidFill>
                <a:latin typeface="+mj-lt"/>
                <a:ea typeface="+mj-ea"/>
                <a:cs typeface="+mj-cs"/>
              </a:rPr>
              <a:t>Questions....</a:t>
            </a:r>
          </a:p>
        </p:txBody>
      </p:sp>
      <p:sp>
        <p:nvSpPr>
          <p:cNvPr id="14" name="Oval 13">
            <a:extLst>
              <a:ext uri="{FF2B5EF4-FFF2-40B4-BE49-F238E27FC236}">
                <a16:creationId xmlns:a16="http://schemas.microsoft.com/office/drawing/2014/main" id="{02AD46D6-02D6-45B3-921C-F4033826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2790" y="5367348"/>
            <a:ext cx="616353" cy="59963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Help">
            <a:extLst>
              <a:ext uri="{FF2B5EF4-FFF2-40B4-BE49-F238E27FC236}">
                <a16:creationId xmlns:a16="http://schemas.microsoft.com/office/drawing/2014/main" id="{C73FF997-602E-06FB-B91A-2C9F4833B00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92678" y="895604"/>
            <a:ext cx="5051479" cy="5051479"/>
          </a:xfrm>
          <a:custGeom>
            <a:avLst/>
            <a:gdLst/>
            <a:ahLst/>
            <a:cxnLst/>
            <a:rect l="l" t="t" r="r" b="b"/>
            <a:pathLst>
              <a:path w="5051479" h="5503900">
                <a:moveTo>
                  <a:pt x="151948" y="0"/>
                </a:moveTo>
                <a:lnTo>
                  <a:pt x="4899531" y="0"/>
                </a:lnTo>
                <a:cubicBezTo>
                  <a:pt x="4983450" y="0"/>
                  <a:pt x="5051479" y="68029"/>
                  <a:pt x="5051479" y="151948"/>
                </a:cubicBezTo>
                <a:lnTo>
                  <a:pt x="5051479" y="5351952"/>
                </a:lnTo>
                <a:cubicBezTo>
                  <a:pt x="5051479" y="5435871"/>
                  <a:pt x="4983450" y="5503900"/>
                  <a:pt x="4899531" y="5503900"/>
                </a:cubicBezTo>
                <a:lnTo>
                  <a:pt x="151948" y="5503900"/>
                </a:lnTo>
                <a:cubicBezTo>
                  <a:pt x="68029" y="5503900"/>
                  <a:pt x="0" y="5435871"/>
                  <a:pt x="0" y="5351952"/>
                </a:cubicBezTo>
                <a:lnTo>
                  <a:pt x="0" y="151948"/>
                </a:lnTo>
                <a:cubicBezTo>
                  <a:pt x="0" y="68029"/>
                  <a:pt x="68029" y="0"/>
                  <a:pt x="151948" y="0"/>
                </a:cubicBezTo>
                <a:close/>
              </a:path>
            </a:pathLst>
          </a:custGeom>
        </p:spPr>
      </p:pic>
    </p:spTree>
    <p:extLst>
      <p:ext uri="{BB962C8B-B14F-4D97-AF65-F5344CB8AC3E}">
        <p14:creationId xmlns:p14="http://schemas.microsoft.com/office/powerpoint/2010/main" val="291679899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19FA9B-B0AE-B8D6-FC96-F1DDFA893929}"/>
              </a:ext>
            </a:extLst>
          </p:cNvPr>
          <p:cNvSpPr>
            <a:spLocks noGrp="1"/>
          </p:cNvSpPr>
          <p:nvPr>
            <p:ph type="title"/>
          </p:nvPr>
        </p:nvSpPr>
        <p:spPr>
          <a:xfrm>
            <a:off x="1171074" y="1396686"/>
            <a:ext cx="3240506" cy="4064628"/>
          </a:xfrm>
        </p:spPr>
        <p:txBody>
          <a:bodyPr>
            <a:normAutofit/>
          </a:bodyPr>
          <a:lstStyle/>
          <a:p>
            <a:r>
              <a:rPr lang="en-US">
                <a:solidFill>
                  <a:srgbClr val="FFFFFF"/>
                </a:solidFill>
              </a:rPr>
              <a:t>NEXT WEEK</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Content Placeholder 2">
            <a:extLst>
              <a:ext uri="{FF2B5EF4-FFF2-40B4-BE49-F238E27FC236}">
                <a16:creationId xmlns:a16="http://schemas.microsoft.com/office/drawing/2014/main" id="{B5D4A860-5F2C-00FE-6CDD-F1970E794514}"/>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US"/>
              <a:t>PLEASE BRING LAPTOP TO NEXT CLASS</a:t>
            </a:r>
          </a:p>
          <a:p>
            <a:r>
              <a:rPr lang="en-US"/>
              <a:t>Reading and writing critically </a:t>
            </a:r>
          </a:p>
          <a:p>
            <a:r>
              <a:rPr lang="en-US"/>
              <a:t>Paraphrasing</a:t>
            </a:r>
          </a:p>
          <a:p>
            <a:r>
              <a:rPr lang="en-US"/>
              <a:t>Writing in the 3rd person</a:t>
            </a:r>
          </a:p>
          <a:p>
            <a:r>
              <a:rPr lang="en-US"/>
              <a:t>Tasks</a:t>
            </a:r>
          </a:p>
          <a:p>
            <a:r>
              <a:rPr lang="en-US"/>
              <a:t>Book in draft sessions</a:t>
            </a:r>
          </a:p>
        </p:txBody>
      </p:sp>
    </p:spTree>
    <p:extLst>
      <p:ext uri="{BB962C8B-B14F-4D97-AF65-F5344CB8AC3E}">
        <p14:creationId xmlns:p14="http://schemas.microsoft.com/office/powerpoint/2010/main" val="9894895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69</Slides>
  <Notes>7</Notes>
  <HiddenSlides>0</HiddenSlides>
  <ScaleCrop>false</ScaleCrop>
  <HeadingPairs>
    <vt:vector size="4" baseType="variant">
      <vt:variant>
        <vt:lpstr>Theme</vt:lpstr>
      </vt:variant>
      <vt:variant>
        <vt:i4>1</vt:i4>
      </vt:variant>
      <vt:variant>
        <vt:lpstr>Slide Titles</vt:lpstr>
      </vt:variant>
      <vt:variant>
        <vt:i4>69</vt:i4>
      </vt:variant>
    </vt:vector>
  </HeadingPairs>
  <TitlesOfParts>
    <vt:vector size="70" baseType="lpstr">
      <vt:lpstr>office theme</vt:lpstr>
      <vt:lpstr>Academic and Communication Skills  for Policing Students (BMPL4014)</vt:lpstr>
      <vt:lpstr>Aims for today</vt:lpstr>
      <vt:lpstr>Recap</vt:lpstr>
      <vt:lpstr>Essay structure</vt:lpstr>
      <vt:lpstr>Remember to P.E.E.!</vt:lpstr>
      <vt:lpstr>An example…</vt:lpstr>
      <vt:lpstr>Quotations</vt:lpstr>
      <vt:lpstr>Analysis is key</vt:lpstr>
      <vt:lpstr>Reading critically</vt:lpstr>
      <vt:lpstr>Reading critically</vt:lpstr>
      <vt:lpstr>Writing critically....</vt:lpstr>
      <vt:lpstr>Example...</vt:lpstr>
      <vt:lpstr>A critical approach...</vt:lpstr>
      <vt:lpstr>Communication skills </vt:lpstr>
      <vt:lpstr>What is communication?</vt:lpstr>
      <vt:lpstr>Types of communication</vt:lpstr>
      <vt:lpstr>Verbal communication</vt:lpstr>
      <vt:lpstr>Verbal communication</vt:lpstr>
      <vt:lpstr>Active listening</vt:lpstr>
      <vt:lpstr>6 stage cyclical process (Hope, 2014)</vt:lpstr>
      <vt:lpstr>Stage 1- Listen carefully</vt:lpstr>
      <vt:lpstr>Stage 2- Open mind</vt:lpstr>
      <vt:lpstr>Stage 3- Respond</vt:lpstr>
      <vt:lpstr>Stage 4- Clarify</vt:lpstr>
      <vt:lpstr>Stage 5 &amp; 6- Summarise and share</vt:lpstr>
      <vt:lpstr>Active listening-What is wrong with this?</vt:lpstr>
      <vt:lpstr>What approach would be better?</vt:lpstr>
      <vt:lpstr>Non- verbal communication</vt:lpstr>
      <vt:lpstr>Body language</vt:lpstr>
      <vt:lpstr>Non- verbal communication </vt:lpstr>
      <vt:lpstr>PowerPoint Presentation</vt:lpstr>
      <vt:lpstr>Mirroring</vt:lpstr>
      <vt:lpstr>For example....</vt:lpstr>
      <vt:lpstr>Empathy- what is it?</vt:lpstr>
      <vt:lpstr>Why is empathy important to the role of a police officer?</vt:lpstr>
      <vt:lpstr>Competency and Values Framework (CVF)</vt:lpstr>
      <vt:lpstr>WARNING- GRAPHIC CONTENT!</vt:lpstr>
      <vt:lpstr>Building Rapport</vt:lpstr>
      <vt:lpstr>Questions?</vt:lpstr>
      <vt:lpstr>Session 2</vt:lpstr>
      <vt:lpstr>WARNING- GRAPHIC CONTENT!</vt:lpstr>
      <vt:lpstr>Aims for today</vt:lpstr>
      <vt:lpstr>Getting it wrong</vt:lpstr>
      <vt:lpstr>Misunderstandings</vt:lpstr>
      <vt:lpstr>Task</vt:lpstr>
      <vt:lpstr>Missed opportunities</vt:lpstr>
      <vt:lpstr>Mistrust</vt:lpstr>
      <vt:lpstr>Unnecessary conflict</vt:lpstr>
      <vt:lpstr>Mitigate the risk of things going wrong</vt:lpstr>
      <vt:lpstr>Betari's box</vt:lpstr>
      <vt:lpstr>PowerPoint Presentation</vt:lpstr>
      <vt:lpstr>Other area's that block communication</vt:lpstr>
      <vt:lpstr>Neurodivergence </vt:lpstr>
      <vt:lpstr>PowerPoint Presentation</vt:lpstr>
      <vt:lpstr>Absence of face to face interaction</vt:lpstr>
      <vt:lpstr>Unconscious bias</vt:lpstr>
      <vt:lpstr>Prejudice</vt:lpstr>
      <vt:lpstr>Direct discrimination</vt:lpstr>
      <vt:lpstr>Indirect discrimination</vt:lpstr>
      <vt:lpstr>Stereotyping</vt:lpstr>
      <vt:lpstr>Challenging times of communication</vt:lpstr>
      <vt:lpstr>For example....</vt:lpstr>
      <vt:lpstr>Taking control of a situation</vt:lpstr>
      <vt:lpstr>Difficult conversations</vt:lpstr>
      <vt:lpstr>PowerPoint Presentation</vt:lpstr>
      <vt:lpstr>Difficult conversations: internally</vt:lpstr>
      <vt:lpstr>College of Policing- Hints and tips</vt:lpstr>
      <vt:lpstr>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2024-07-08T13:39:39Z</dcterms:created>
  <dcterms:modified xsi:type="dcterms:W3CDTF">2024-10-15T08:55:39Z</dcterms:modified>
</cp:coreProperties>
</file>