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97"/>
    <p:restoredTop sz="94206"/>
  </p:normalViewPr>
  <p:slideViewPr>
    <p:cSldViewPr snapToGrid="0" snapToObjects="1">
      <p:cViewPr varScale="1">
        <p:scale>
          <a:sx n="73" d="100"/>
          <a:sy n="73" d="100"/>
        </p:scale>
        <p:origin x="2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presProps" Target="presProps.xml"/><Relationship Id="rId9" Type="http://schemas.openxmlformats.org/officeDocument/2006/relationships/viewProps" Target="viewProps.xml"/><Relationship Id="rId10" Type="http://schemas.openxmlformats.org/officeDocument/2006/relationships/theme" Target="theme/theme1.xml"/><Relationship Id="rId11"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 Id="rId3"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2/27/19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2/27/19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2/27/19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2/27/19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2/27/19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2/27/19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smtClean="0"/>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2/27/19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2/27/19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2/27/19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2/27/19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2/27/19</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2/27/19</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4" Type="http://schemas.openxmlformats.org/officeDocument/2006/relationships/image" Target="../media/image6.jpg"/><Relationship Id="rId1" Type="http://schemas.openxmlformats.org/officeDocument/2006/relationships/slideLayout" Target="../slideLayouts/slideLayout2.xml"/><Relationship Id="rId2"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Problem Solving Operational Issues</a:t>
            </a:r>
            <a:endParaRPr lang="en-US" dirty="0"/>
          </a:p>
        </p:txBody>
      </p:sp>
      <p:sp>
        <p:nvSpPr>
          <p:cNvPr id="3" name="Subtitle 2"/>
          <p:cNvSpPr>
            <a:spLocks noGrp="1"/>
          </p:cNvSpPr>
          <p:nvPr>
            <p:ph type="subTitle" idx="1"/>
          </p:nvPr>
        </p:nvSpPr>
        <p:spPr/>
        <p:txBody>
          <a:bodyPr/>
          <a:lstStyle/>
          <a:p>
            <a:r>
              <a:rPr lang="en-US" dirty="0" smtClean="0"/>
              <a:t>Consultancy Project </a:t>
            </a:r>
            <a:r>
              <a:rPr lang="mr-IN" dirty="0" smtClean="0"/>
              <a:t>–</a:t>
            </a:r>
            <a:r>
              <a:rPr lang="en-US" dirty="0" smtClean="0"/>
              <a:t> Bid Pitch</a:t>
            </a:r>
            <a:endParaRPr lang="en-US" dirty="0"/>
          </a:p>
        </p:txBody>
      </p:sp>
    </p:spTree>
    <p:extLst>
      <p:ext uri="{BB962C8B-B14F-4D97-AF65-F5344CB8AC3E}">
        <p14:creationId xmlns:p14="http://schemas.microsoft.com/office/powerpoint/2010/main" val="14745988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a:xfrm>
            <a:off x="680321" y="2336873"/>
            <a:ext cx="10551971" cy="4051570"/>
          </a:xfrm>
        </p:spPr>
        <p:txBody>
          <a:bodyPr>
            <a:normAutofit fontScale="92500" lnSpcReduction="20000"/>
          </a:bodyPr>
          <a:lstStyle/>
          <a:p>
            <a:r>
              <a:rPr lang="en-US" dirty="0" smtClean="0"/>
              <a:t>Whitez is a 3 venue bar and events space located in the Uplands area of Swansea. </a:t>
            </a:r>
          </a:p>
          <a:p>
            <a:r>
              <a:rPr lang="en-US" dirty="0" smtClean="0"/>
              <a:t>Main Floor </a:t>
            </a:r>
            <a:r>
              <a:rPr lang="mr-IN" dirty="0" smtClean="0"/>
              <a:t>–</a:t>
            </a:r>
            <a:r>
              <a:rPr lang="en-US" dirty="0" smtClean="0"/>
              <a:t> Sports Bar and Pool Hall</a:t>
            </a:r>
          </a:p>
          <a:p>
            <a:r>
              <a:rPr lang="en-US" dirty="0" smtClean="0"/>
              <a:t>Downstairs </a:t>
            </a:r>
            <a:r>
              <a:rPr lang="mr-IN" dirty="0" smtClean="0"/>
              <a:t>–</a:t>
            </a:r>
            <a:r>
              <a:rPr lang="en-US" dirty="0" smtClean="0"/>
              <a:t> ‘The Garage’ events space</a:t>
            </a:r>
          </a:p>
          <a:p>
            <a:r>
              <a:rPr lang="en-US" dirty="0" smtClean="0"/>
              <a:t>Upstairs </a:t>
            </a:r>
            <a:r>
              <a:rPr lang="mr-IN" dirty="0" smtClean="0"/>
              <a:t>–</a:t>
            </a:r>
            <a:r>
              <a:rPr lang="en-US" dirty="0" smtClean="0"/>
              <a:t> ‘The Terrace’ cocktail bar and lounge</a:t>
            </a:r>
          </a:p>
          <a:p>
            <a:r>
              <a:rPr lang="en-US" dirty="0" smtClean="0"/>
              <a:t>I'm a Bartender and Mixologist and have worked in bars since I was 17. I specialize in bar and menu re-development, flair bartending and staff training and development.</a:t>
            </a:r>
          </a:p>
          <a:p>
            <a:r>
              <a:rPr lang="en-US" dirty="0" smtClean="0"/>
              <a:t>I have previously worked in a number of highly rated cocktail bars.</a:t>
            </a:r>
          </a:p>
          <a:p>
            <a:r>
              <a:rPr lang="en-US" dirty="0" smtClean="0"/>
              <a:t>And plenty other other roles that have all assisted me to this point.</a:t>
            </a:r>
          </a:p>
          <a:p>
            <a:r>
              <a:rPr lang="en-US" dirty="0" smtClean="0"/>
              <a:t>I am currently the Assistant Manager at Whitez and was hired to over-haul the entire bar.</a:t>
            </a:r>
            <a:endParaRPr lang="en-US"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707" t="25056" r="1596" b="23834"/>
          <a:stretch/>
        </p:blipFill>
        <p:spPr>
          <a:xfrm>
            <a:off x="7656491" y="577774"/>
            <a:ext cx="2776534" cy="1431845"/>
          </a:xfrm>
          <a:prstGeom prst="rect">
            <a:avLst/>
          </a:prstGeom>
        </p:spPr>
      </p:pic>
    </p:spTree>
    <p:extLst>
      <p:ext uri="{BB962C8B-B14F-4D97-AF65-F5344CB8AC3E}">
        <p14:creationId xmlns:p14="http://schemas.microsoft.com/office/powerpoint/2010/main" val="12406555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Rationale</a:t>
            </a:r>
            <a:endParaRPr lang="en-US" dirty="0"/>
          </a:p>
        </p:txBody>
      </p:sp>
      <p:sp>
        <p:nvSpPr>
          <p:cNvPr id="3" name="Content Placeholder 2"/>
          <p:cNvSpPr>
            <a:spLocks noGrp="1"/>
          </p:cNvSpPr>
          <p:nvPr>
            <p:ph idx="1"/>
          </p:nvPr>
        </p:nvSpPr>
        <p:spPr/>
        <p:txBody>
          <a:bodyPr/>
          <a:lstStyle/>
          <a:p>
            <a:r>
              <a:rPr lang="en-US" dirty="0" smtClean="0"/>
              <a:t>The main problem I shall be consulting on is the lack of structure and organization.</a:t>
            </a:r>
          </a:p>
          <a:p>
            <a:r>
              <a:rPr lang="en-US" dirty="0" smtClean="0"/>
              <a:t>In the last year, without a designated manager on the bar standards have slipped. From organization to hygiene to customer service to staff training and development. This has led to paper work being filled in wrong, bad reviews and a drop in staff morale.</a:t>
            </a:r>
          </a:p>
          <a:p>
            <a:r>
              <a:rPr lang="en-US" dirty="0" smtClean="0"/>
              <a:t>The organization has already provided a list of problem areas they believe need the most attention. These are the first things that will be researched and developed.</a:t>
            </a:r>
            <a:endParaRPr lang="en-US"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707" t="25056" r="1596" b="23834"/>
          <a:stretch/>
        </p:blipFill>
        <p:spPr>
          <a:xfrm>
            <a:off x="7656491" y="577774"/>
            <a:ext cx="2776534" cy="1431845"/>
          </a:xfrm>
          <a:prstGeom prst="rect">
            <a:avLst/>
          </a:prstGeom>
        </p:spPr>
      </p:pic>
    </p:spTree>
    <p:extLst>
      <p:ext uri="{BB962C8B-B14F-4D97-AF65-F5344CB8AC3E}">
        <p14:creationId xmlns:p14="http://schemas.microsoft.com/office/powerpoint/2010/main" val="1779906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Aims and Objectives</a:t>
            </a:r>
            <a:endParaRPr lang="en-US" dirty="0"/>
          </a:p>
        </p:txBody>
      </p:sp>
      <p:sp>
        <p:nvSpPr>
          <p:cNvPr id="3" name="Content Placeholder 2"/>
          <p:cNvSpPr>
            <a:spLocks noGrp="1"/>
          </p:cNvSpPr>
          <p:nvPr>
            <p:ph idx="1"/>
          </p:nvPr>
        </p:nvSpPr>
        <p:spPr/>
        <p:txBody>
          <a:bodyPr>
            <a:normAutofit fontScale="85000" lnSpcReduction="10000"/>
          </a:bodyPr>
          <a:lstStyle/>
          <a:p>
            <a:r>
              <a:rPr lang="en-US" dirty="0" smtClean="0"/>
              <a:t>The aim of this project is to firstly highlight the problems and mistakes currently being made aswell as areas for development and improvement.</a:t>
            </a:r>
          </a:p>
          <a:p>
            <a:r>
              <a:rPr lang="en-US" dirty="0" smtClean="0"/>
              <a:t>This will allow me to draft a list of problem areas to discuss with the business and decide how best to tackle each problem so as to best benefit the business. </a:t>
            </a:r>
          </a:p>
          <a:p>
            <a:r>
              <a:rPr lang="en-US" dirty="0" smtClean="0"/>
              <a:t>I aim to pay particular attention to the problem areas pointed out by the organization and to complete these tasks as efficiently as possible. </a:t>
            </a:r>
          </a:p>
          <a:p>
            <a:r>
              <a:rPr lang="en-US" dirty="0" smtClean="0"/>
              <a:t>From my research I aim to formulate an efficient action plan, starting with both the easiest and most important problem areas and working down to the more non vital changes and developments.</a:t>
            </a:r>
          </a:p>
          <a:p>
            <a:r>
              <a:rPr lang="en-US" dirty="0" smtClean="0"/>
              <a:t>To solve the operational issues being had by the organization I will draw on my personal experience and knowledge aswell as that of my connections in the industry</a:t>
            </a:r>
          </a:p>
          <a:p>
            <a:endParaRPr lang="en-US"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707" t="25056" r="1596" b="23834"/>
          <a:stretch/>
        </p:blipFill>
        <p:spPr>
          <a:xfrm>
            <a:off x="7656491" y="577774"/>
            <a:ext cx="2776534" cy="1431845"/>
          </a:xfrm>
          <a:prstGeom prst="rect">
            <a:avLst/>
          </a:prstGeom>
        </p:spPr>
      </p:pic>
    </p:spTree>
    <p:extLst>
      <p:ext uri="{BB962C8B-B14F-4D97-AF65-F5344CB8AC3E}">
        <p14:creationId xmlns:p14="http://schemas.microsoft.com/office/powerpoint/2010/main" val="4474437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Methods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My main research method will be primary with most of my recordings coming from first hand experiences. </a:t>
            </a:r>
          </a:p>
          <a:p>
            <a:r>
              <a:rPr lang="en-US" dirty="0" smtClean="0"/>
              <a:t>I will also be conducting 1-1 staff meetings before all management meetings so as to both get a better insight into how the staff are reacting to changes as they happen and to pass this onto the managers and owners aswell as to hear their opinions also.</a:t>
            </a:r>
          </a:p>
          <a:p>
            <a:r>
              <a:rPr lang="en-US" dirty="0" smtClean="0"/>
              <a:t>Further primary research throughout the re-development process from staff and industry connections for advice and knowledge.</a:t>
            </a:r>
          </a:p>
          <a:p>
            <a:r>
              <a:rPr lang="en-US" dirty="0" smtClean="0"/>
              <a:t>I will, where applicable, use social media for secondary research.</a:t>
            </a:r>
          </a:p>
          <a:p>
            <a:r>
              <a:rPr lang="en-US" dirty="0" smtClean="0"/>
              <a:t>Finally, I will research all off the current paper work, training manuals, check sheets and menus, to gain a basis of where standards currently are.</a:t>
            </a:r>
            <a:endParaRPr lang="en-US"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707" t="25056" r="1596" b="23834"/>
          <a:stretch/>
        </p:blipFill>
        <p:spPr>
          <a:xfrm>
            <a:off x="7656491" y="577774"/>
            <a:ext cx="2776534" cy="1431845"/>
          </a:xfrm>
          <a:prstGeom prst="rect">
            <a:avLst/>
          </a:prstGeom>
        </p:spPr>
      </p:pic>
    </p:spTree>
    <p:extLst>
      <p:ext uri="{BB962C8B-B14F-4D97-AF65-F5344CB8AC3E}">
        <p14:creationId xmlns:p14="http://schemas.microsoft.com/office/powerpoint/2010/main" val="1846538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Thank You For Your Time!</a:t>
            </a:r>
            <a:endParaRPr lang="en-US" dirty="0"/>
          </a:p>
        </p:txBody>
      </p:sp>
      <p:sp>
        <p:nvSpPr>
          <p:cNvPr id="3" name="Content Placeholder 2"/>
          <p:cNvSpPr>
            <a:spLocks noGrp="1"/>
          </p:cNvSpPr>
          <p:nvPr>
            <p:ph idx="1"/>
          </p:nvPr>
        </p:nvSpPr>
        <p:spPr/>
        <p:txBody>
          <a:bodyPr>
            <a:normAutofit/>
          </a:bodyPr>
          <a:lstStyle/>
          <a:p>
            <a:r>
              <a:rPr lang="en-US" sz="3200" dirty="0" smtClean="0"/>
              <a:t>Please feel free to ask questions.</a:t>
            </a:r>
            <a:endParaRPr lang="en-US" sz="3200" dirty="0"/>
          </a:p>
        </p:txBody>
      </p:sp>
      <p:pic>
        <p:nvPicPr>
          <p:cNvPr id="4" name="Picture 3"/>
          <p:cNvPicPr>
            <a:picLocks noChangeAspect="1"/>
          </p:cNvPicPr>
          <p:nvPr/>
        </p:nvPicPr>
        <p:blipFill rotWithShape="1">
          <a:blip r:embed="rId2">
            <a:extLst>
              <a:ext uri="{28A0092B-C50C-407E-A947-70E740481C1C}">
                <a14:useLocalDpi xmlns:a14="http://schemas.microsoft.com/office/drawing/2010/main" val="0"/>
              </a:ext>
            </a:extLst>
          </a:blip>
          <a:srcRect l="-707" t="25056" r="1596" b="23834"/>
          <a:stretch/>
        </p:blipFill>
        <p:spPr>
          <a:xfrm>
            <a:off x="7656491" y="577774"/>
            <a:ext cx="2776534" cy="1431845"/>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0215" y="3080234"/>
            <a:ext cx="4478215" cy="3358662"/>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56491" y="2009619"/>
            <a:ext cx="3345477" cy="4732141"/>
          </a:xfrm>
          <a:prstGeom prst="rect">
            <a:avLst/>
          </a:prstGeom>
        </p:spPr>
      </p:pic>
    </p:spTree>
    <p:extLst>
      <p:ext uri="{BB962C8B-B14F-4D97-AF65-F5344CB8AC3E}">
        <p14:creationId xmlns:p14="http://schemas.microsoft.com/office/powerpoint/2010/main" val="373695356"/>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docProps/app.xml><?xml version="1.0" encoding="utf-8"?>
<Properties xmlns="http://schemas.openxmlformats.org/officeDocument/2006/extended-properties" xmlns:vt="http://schemas.openxmlformats.org/officeDocument/2006/docPropsVTypes">
  <Template>Berlin</Template>
  <TotalTime>44</TotalTime>
  <Words>510</Words>
  <Application>Microsoft Macintosh PowerPoint</Application>
  <PresentationFormat>Widescreen</PresentationFormat>
  <Paragraphs>29</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Mangal</vt:lpstr>
      <vt:lpstr>Trebuchet MS</vt:lpstr>
      <vt:lpstr>Arial</vt:lpstr>
      <vt:lpstr>Berlin</vt:lpstr>
      <vt:lpstr>Problem Solving Operational Issues</vt:lpstr>
      <vt:lpstr>Introduction</vt:lpstr>
      <vt:lpstr>Rationale</vt:lpstr>
      <vt:lpstr>Aims and Objectives</vt:lpstr>
      <vt:lpstr>Research Methods</vt:lpstr>
      <vt:lpstr>Thank You For Your Time!</vt:lpstr>
    </vt:vector>
  </TitlesOfParts>
  <Company/>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Operational Issues</dc:title>
  <dc:creator>Leila Roworth</dc:creator>
  <cp:lastModifiedBy>Leila Roworth</cp:lastModifiedBy>
  <cp:revision>5</cp:revision>
  <dcterms:created xsi:type="dcterms:W3CDTF">2019-02-27T04:45:17Z</dcterms:created>
  <dcterms:modified xsi:type="dcterms:W3CDTF">2019-02-27T05:29:51Z</dcterms:modified>
</cp:coreProperties>
</file>