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7" r:id="rId4"/>
  </p:sldMasterIdLst>
  <p:notesMasterIdLst>
    <p:notesMasterId r:id="rId14"/>
  </p:notesMasterIdLst>
  <p:sldIdLst>
    <p:sldId id="1864" r:id="rId5"/>
    <p:sldId id="1846" r:id="rId6"/>
    <p:sldId id="1865" r:id="rId7"/>
    <p:sldId id="1866" r:id="rId8"/>
    <p:sldId id="1867" r:id="rId9"/>
    <p:sldId id="1869" r:id="rId10"/>
    <p:sldId id="1870" r:id="rId11"/>
    <p:sldId id="1872" r:id="rId12"/>
    <p:sldId id="1871" r:id="rId13"/>
  </p:sldIdLst>
  <p:sldSz cx="12192000" cy="6858000"/>
  <p:notesSz cx="6858000" cy="9144000"/>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480" userDrawn="1">
          <p15:clr>
            <a:srgbClr val="A4A3A4"/>
          </p15:clr>
        </p15:guide>
        <p15:guide id="3" pos="7200" userDrawn="1">
          <p15:clr>
            <a:srgbClr val="A4A3A4"/>
          </p15:clr>
        </p15:guide>
        <p15:guide id="4" pos="4368"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aba Banna" initials="BB" lastIdx="1" clrIdx="0">
    <p:extLst>
      <p:ext uri="{19B8F6BF-5375-455C-9EA6-DF929625EA0E}">
        <p15:presenceInfo xmlns:p15="http://schemas.microsoft.com/office/powerpoint/2012/main" userId="e15bcf6ec3c8026c"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2625"/>
    <a:srgbClr val="007788"/>
    <a:srgbClr val="297C2A"/>
    <a:srgbClr val="FE4387"/>
    <a:srgbClr val="F69000"/>
    <a:srgbClr val="01C2D1"/>
    <a:srgbClr val="D6D734"/>
    <a:srgbClr val="005C68"/>
    <a:srgbClr val="3B2E58"/>
    <a:srgbClr val="6B292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4300" autoAdjust="0"/>
  </p:normalViewPr>
  <p:slideViewPr>
    <p:cSldViewPr snapToGrid="0">
      <p:cViewPr varScale="1">
        <p:scale>
          <a:sx n="64" d="100"/>
          <a:sy n="64" d="100"/>
        </p:scale>
        <p:origin x="1426" y="62"/>
      </p:cViewPr>
      <p:guideLst>
        <p:guide orient="horz" pos="2160"/>
        <p:guide pos="480"/>
        <p:guide pos="7200"/>
        <p:guide pos="4368"/>
      </p:guideLst>
    </p:cSldViewPr>
  </p:slideViewPr>
  <p:notesTextViewPr>
    <p:cViewPr>
      <p:scale>
        <a:sx n="1" d="1"/>
        <a:sy n="1" d="1"/>
      </p:scale>
      <p:origin x="0" y="0"/>
    </p:cViewPr>
  </p:notesTextViewPr>
  <p:sorterViewPr>
    <p:cViewPr>
      <p:scale>
        <a:sx n="140" d="100"/>
        <a:sy n="140" d="100"/>
      </p:scale>
      <p:origin x="0" y="-175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theme" Target="theme/theme1.xml" /><Relationship Id="rId3" Type="http://schemas.openxmlformats.org/officeDocument/2006/relationships/customXml" Target="../customXml/item3.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viewProps" Target="viewProps.xml" /><Relationship Id="rId2" Type="http://schemas.openxmlformats.org/officeDocument/2006/relationships/customXml" Target="../customXml/item2.xml" /><Relationship Id="rId16" Type="http://schemas.openxmlformats.org/officeDocument/2006/relationships/presProps" Target="presProps.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commentAuthors" Target="commentAuthors.xml" /><Relationship Id="rId10" Type="http://schemas.openxmlformats.org/officeDocument/2006/relationships/slide" Target="slides/slide6.xml" /><Relationship Id="rId19" Type="http://schemas.openxmlformats.org/officeDocument/2006/relationships/tableStyles" Target="tableStyles.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notesMaster" Target="notesMasters/notesMaster1.xml" /></Relationships>
</file>

<file path=ppt/diagrams/_rels/data1.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image" Target="../media/image10.svg" /><Relationship Id="rId1" Type="http://schemas.openxmlformats.org/officeDocument/2006/relationships/image" Target="../media/image9.png" /><Relationship Id="rId6" Type="http://schemas.openxmlformats.org/officeDocument/2006/relationships/image" Target="../media/image14.svg" /><Relationship Id="rId5" Type="http://schemas.openxmlformats.org/officeDocument/2006/relationships/image" Target="../media/image13.png" /><Relationship Id="rId4" Type="http://schemas.openxmlformats.org/officeDocument/2006/relationships/image" Target="../media/image12.svg" /></Relationships>
</file>

<file path=ppt/diagrams/_rels/drawing1.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image" Target="../media/image10.svg" /><Relationship Id="rId1" Type="http://schemas.openxmlformats.org/officeDocument/2006/relationships/image" Target="../media/image9.png" /><Relationship Id="rId6" Type="http://schemas.openxmlformats.org/officeDocument/2006/relationships/image" Target="../media/image14.svg" /><Relationship Id="rId5" Type="http://schemas.openxmlformats.org/officeDocument/2006/relationships/image" Target="../media/image13.png" /><Relationship Id="rId4" Type="http://schemas.openxmlformats.org/officeDocument/2006/relationships/image" Target="../media/image12.svg"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50CF3A-C899-436A-BF14-B30D140094CB}" type="doc">
      <dgm:prSet loTypeId="urn:microsoft.com/office/officeart/2005/8/layout/hList7" loCatId="picture" qsTypeId="urn:microsoft.com/office/officeart/2005/8/quickstyle/3d5" qsCatId="3D" csTypeId="urn:microsoft.com/office/officeart/2005/8/colors/accent1_2" csCatId="accent1" phldr="1"/>
      <dgm:spPr/>
      <dgm:t>
        <a:bodyPr/>
        <a:lstStyle/>
        <a:p>
          <a:endParaRPr lang="en-GB"/>
        </a:p>
      </dgm:t>
    </dgm:pt>
    <dgm:pt modelId="{D151DD82-E8D2-4006-A09A-E90AF1EA10F9}">
      <dgm:prSet/>
      <dgm:spPr/>
      <dgm:t>
        <a:bodyPr/>
        <a:lstStyle/>
        <a:p>
          <a:r>
            <a:rPr lang="en-US" b="1"/>
            <a:t>Skill Development</a:t>
          </a:r>
          <a:endParaRPr lang="en-GB"/>
        </a:p>
      </dgm:t>
    </dgm:pt>
    <dgm:pt modelId="{263DADB9-475C-4E1C-BF45-047597BD2ABC}" type="parTrans" cxnId="{F99BE765-9F00-4A54-AFFB-158FEEFA1A65}">
      <dgm:prSet/>
      <dgm:spPr/>
      <dgm:t>
        <a:bodyPr/>
        <a:lstStyle/>
        <a:p>
          <a:endParaRPr lang="en-GB"/>
        </a:p>
      </dgm:t>
    </dgm:pt>
    <dgm:pt modelId="{38D6ADB1-7A3E-456F-A25A-920F857991F4}" type="sibTrans" cxnId="{F99BE765-9F00-4A54-AFFB-158FEEFA1A65}">
      <dgm:prSet/>
      <dgm:spPr/>
      <dgm:t>
        <a:bodyPr/>
        <a:lstStyle/>
        <a:p>
          <a:endParaRPr lang="en-GB"/>
        </a:p>
      </dgm:t>
    </dgm:pt>
    <dgm:pt modelId="{7B70BF24-EAE5-4B7F-B181-E4E73167E70F}">
      <dgm:prSet/>
      <dgm:spPr/>
      <dgm:t>
        <a:bodyPr/>
        <a:lstStyle/>
        <a:p>
          <a:r>
            <a:rPr lang="en-US" b="1"/>
            <a:t>Efficiency Enhancement</a:t>
          </a:r>
          <a:endParaRPr lang="en-GB"/>
        </a:p>
      </dgm:t>
    </dgm:pt>
    <dgm:pt modelId="{27C261A7-FEDD-41F6-B900-071123CBDC0C}" type="parTrans" cxnId="{5C132069-6B64-493A-A286-FCC4718F5E28}">
      <dgm:prSet/>
      <dgm:spPr/>
      <dgm:t>
        <a:bodyPr/>
        <a:lstStyle/>
        <a:p>
          <a:endParaRPr lang="en-GB"/>
        </a:p>
      </dgm:t>
    </dgm:pt>
    <dgm:pt modelId="{38C0BE3A-CEB8-4D69-984F-1D082A979284}" type="sibTrans" cxnId="{5C132069-6B64-493A-A286-FCC4718F5E28}">
      <dgm:prSet/>
      <dgm:spPr/>
      <dgm:t>
        <a:bodyPr/>
        <a:lstStyle/>
        <a:p>
          <a:endParaRPr lang="en-GB"/>
        </a:p>
      </dgm:t>
    </dgm:pt>
    <dgm:pt modelId="{2F977978-CED1-4B06-9510-4C4D42C6D30F}">
      <dgm:prSet/>
      <dgm:spPr/>
      <dgm:t>
        <a:bodyPr/>
        <a:lstStyle/>
        <a:p>
          <a:r>
            <a:rPr lang="en-US" b="1"/>
            <a:t>Sharing Of knowledge</a:t>
          </a:r>
          <a:endParaRPr lang="en-GB"/>
        </a:p>
      </dgm:t>
    </dgm:pt>
    <dgm:pt modelId="{32D2914F-EFA5-4EDC-9407-D388FD9D5A92}" type="parTrans" cxnId="{88717655-CA6F-4EF5-B8D1-F03FC5C4C7F3}">
      <dgm:prSet/>
      <dgm:spPr/>
      <dgm:t>
        <a:bodyPr/>
        <a:lstStyle/>
        <a:p>
          <a:endParaRPr lang="en-GB"/>
        </a:p>
      </dgm:t>
    </dgm:pt>
    <dgm:pt modelId="{5AB021A2-6130-431A-AECD-00702E4EDFC7}" type="sibTrans" cxnId="{88717655-CA6F-4EF5-B8D1-F03FC5C4C7F3}">
      <dgm:prSet/>
      <dgm:spPr/>
      <dgm:t>
        <a:bodyPr/>
        <a:lstStyle/>
        <a:p>
          <a:endParaRPr lang="en-GB"/>
        </a:p>
      </dgm:t>
    </dgm:pt>
    <dgm:pt modelId="{173CEBA0-B3C8-4010-8373-D1989D8CDD28}" type="pres">
      <dgm:prSet presAssocID="{4550CF3A-C899-436A-BF14-B30D140094CB}" presName="Name0" presStyleCnt="0">
        <dgm:presLayoutVars>
          <dgm:dir/>
          <dgm:resizeHandles val="exact"/>
        </dgm:presLayoutVars>
      </dgm:prSet>
      <dgm:spPr/>
    </dgm:pt>
    <dgm:pt modelId="{EB4A71F4-9809-45B6-8B24-CDDD2938C7E6}" type="pres">
      <dgm:prSet presAssocID="{4550CF3A-C899-436A-BF14-B30D140094CB}" presName="fgShape" presStyleLbl="fgShp" presStyleIdx="0" presStyleCnt="1"/>
      <dgm:spPr/>
    </dgm:pt>
    <dgm:pt modelId="{4C758725-686F-42D9-87F9-BB582DFF93F3}" type="pres">
      <dgm:prSet presAssocID="{4550CF3A-C899-436A-BF14-B30D140094CB}" presName="linComp" presStyleCnt="0"/>
      <dgm:spPr/>
    </dgm:pt>
    <dgm:pt modelId="{AF9727AA-F82F-4AB9-9FCC-5B61E4AF61AA}" type="pres">
      <dgm:prSet presAssocID="{D151DD82-E8D2-4006-A09A-E90AF1EA10F9}" presName="compNode" presStyleCnt="0"/>
      <dgm:spPr/>
    </dgm:pt>
    <dgm:pt modelId="{0A09C0FB-E6EC-4BAA-BCDD-6DE1C5009CC2}" type="pres">
      <dgm:prSet presAssocID="{D151DD82-E8D2-4006-A09A-E90AF1EA10F9}" presName="bkgdShape" presStyleLbl="node1" presStyleIdx="0" presStyleCnt="3"/>
      <dgm:spPr/>
    </dgm:pt>
    <dgm:pt modelId="{83BA1159-65D8-4D9C-AD65-53C1C517024E}" type="pres">
      <dgm:prSet presAssocID="{D151DD82-E8D2-4006-A09A-E90AF1EA10F9}" presName="nodeTx" presStyleLbl="node1" presStyleIdx="0" presStyleCnt="3">
        <dgm:presLayoutVars>
          <dgm:bulletEnabled val="1"/>
        </dgm:presLayoutVars>
      </dgm:prSet>
      <dgm:spPr/>
    </dgm:pt>
    <dgm:pt modelId="{B23E0216-665E-4329-808E-7A7434021F07}" type="pres">
      <dgm:prSet presAssocID="{D151DD82-E8D2-4006-A09A-E90AF1EA10F9}" presName="invisiNode" presStyleLbl="node1" presStyleIdx="0" presStyleCnt="3"/>
      <dgm:spPr/>
    </dgm:pt>
    <dgm:pt modelId="{E979D67B-6F9F-43A5-AA86-08A2EB90FAC1}" type="pres">
      <dgm:prSet presAssocID="{D151DD82-E8D2-4006-A09A-E90AF1EA10F9}" presName="imagNode"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rain in head with solid fill"/>
        </a:ext>
      </dgm:extLst>
    </dgm:pt>
    <dgm:pt modelId="{80650FAB-4301-4E8F-B012-48FDD5892FE8}" type="pres">
      <dgm:prSet presAssocID="{38D6ADB1-7A3E-456F-A25A-920F857991F4}" presName="sibTrans" presStyleLbl="sibTrans2D1" presStyleIdx="0" presStyleCnt="0"/>
      <dgm:spPr/>
    </dgm:pt>
    <dgm:pt modelId="{19C96D90-F5BF-49C0-903E-BB40ECE2D6B2}" type="pres">
      <dgm:prSet presAssocID="{7B70BF24-EAE5-4B7F-B181-E4E73167E70F}" presName="compNode" presStyleCnt="0"/>
      <dgm:spPr/>
    </dgm:pt>
    <dgm:pt modelId="{94391623-C60A-49D9-A24E-42F8502E13A7}" type="pres">
      <dgm:prSet presAssocID="{7B70BF24-EAE5-4B7F-B181-E4E73167E70F}" presName="bkgdShape" presStyleLbl="node1" presStyleIdx="1" presStyleCnt="3"/>
      <dgm:spPr/>
    </dgm:pt>
    <dgm:pt modelId="{54EC9279-42DD-4712-9B20-1901D0820DF0}" type="pres">
      <dgm:prSet presAssocID="{7B70BF24-EAE5-4B7F-B181-E4E73167E70F}" presName="nodeTx" presStyleLbl="node1" presStyleIdx="1" presStyleCnt="3">
        <dgm:presLayoutVars>
          <dgm:bulletEnabled val="1"/>
        </dgm:presLayoutVars>
      </dgm:prSet>
      <dgm:spPr/>
    </dgm:pt>
    <dgm:pt modelId="{88B1D870-CDD4-4B18-B771-185CAE9BAA6E}" type="pres">
      <dgm:prSet presAssocID="{7B70BF24-EAE5-4B7F-B181-E4E73167E70F}" presName="invisiNode" presStyleLbl="node1" presStyleIdx="1" presStyleCnt="3"/>
      <dgm:spPr/>
    </dgm:pt>
    <dgm:pt modelId="{196FC2F7-E788-4740-929B-49EB2CCE69CB}" type="pres">
      <dgm:prSet presAssocID="{7B70BF24-EAE5-4B7F-B181-E4E73167E70F}" presName="imagNode" presStyleLbl="fgImgPlac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ar graph with upward trend with solid fill"/>
        </a:ext>
      </dgm:extLst>
    </dgm:pt>
    <dgm:pt modelId="{47F5E2BA-8310-48AA-BB2E-52307142FD0E}" type="pres">
      <dgm:prSet presAssocID="{38C0BE3A-CEB8-4D69-984F-1D082A979284}" presName="sibTrans" presStyleLbl="sibTrans2D1" presStyleIdx="0" presStyleCnt="0"/>
      <dgm:spPr/>
    </dgm:pt>
    <dgm:pt modelId="{A507C063-62CE-4842-AAEF-D59D15B20480}" type="pres">
      <dgm:prSet presAssocID="{2F977978-CED1-4B06-9510-4C4D42C6D30F}" presName="compNode" presStyleCnt="0"/>
      <dgm:spPr/>
    </dgm:pt>
    <dgm:pt modelId="{4F0A1D84-304E-465C-8C8F-6D593BFC3B85}" type="pres">
      <dgm:prSet presAssocID="{2F977978-CED1-4B06-9510-4C4D42C6D30F}" presName="bkgdShape" presStyleLbl="node1" presStyleIdx="2" presStyleCnt="3" custLinFactNeighborX="33014" custLinFactNeighborY="-596"/>
      <dgm:spPr/>
    </dgm:pt>
    <dgm:pt modelId="{6B87FD45-4151-4165-BB54-DEC003DDD956}" type="pres">
      <dgm:prSet presAssocID="{2F977978-CED1-4B06-9510-4C4D42C6D30F}" presName="nodeTx" presStyleLbl="node1" presStyleIdx="2" presStyleCnt="3">
        <dgm:presLayoutVars>
          <dgm:bulletEnabled val="1"/>
        </dgm:presLayoutVars>
      </dgm:prSet>
      <dgm:spPr/>
    </dgm:pt>
    <dgm:pt modelId="{C46B3045-E669-4B82-9F1A-0776850359EA}" type="pres">
      <dgm:prSet presAssocID="{2F977978-CED1-4B06-9510-4C4D42C6D30F}" presName="invisiNode" presStyleLbl="node1" presStyleIdx="2" presStyleCnt="3"/>
      <dgm:spPr/>
    </dgm:pt>
    <dgm:pt modelId="{811CA38D-356C-45DB-8F02-A15E117F09F5}" type="pres">
      <dgm:prSet presAssocID="{2F977978-CED1-4B06-9510-4C4D42C6D30F}" presName="imagNode" presStyleLbl="fgImgPlac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Lightbulb and gear with solid fill"/>
        </a:ext>
      </dgm:extLst>
    </dgm:pt>
  </dgm:ptLst>
  <dgm:cxnLst>
    <dgm:cxn modelId="{13A17314-D88A-4646-8E1B-A4A2C9F686F7}" type="presOf" srcId="{7B70BF24-EAE5-4B7F-B181-E4E73167E70F}" destId="{94391623-C60A-49D9-A24E-42F8502E13A7}" srcOrd="0" destOrd="0" presId="urn:microsoft.com/office/officeart/2005/8/layout/hList7"/>
    <dgm:cxn modelId="{A56DFE14-DEC8-42AA-A16E-0B3DCF36F540}" type="presOf" srcId="{D151DD82-E8D2-4006-A09A-E90AF1EA10F9}" destId="{83BA1159-65D8-4D9C-AD65-53C1C517024E}" srcOrd="1" destOrd="0" presId="urn:microsoft.com/office/officeart/2005/8/layout/hList7"/>
    <dgm:cxn modelId="{3FDB2D18-041D-43DE-BE44-E268E724EB7F}" type="presOf" srcId="{D151DD82-E8D2-4006-A09A-E90AF1EA10F9}" destId="{0A09C0FB-E6EC-4BAA-BCDD-6DE1C5009CC2}" srcOrd="0" destOrd="0" presId="urn:microsoft.com/office/officeart/2005/8/layout/hList7"/>
    <dgm:cxn modelId="{5F615727-6AD2-432A-8C2B-A67A3DDC3461}" type="presOf" srcId="{7B70BF24-EAE5-4B7F-B181-E4E73167E70F}" destId="{54EC9279-42DD-4712-9B20-1901D0820DF0}" srcOrd="1" destOrd="0" presId="urn:microsoft.com/office/officeart/2005/8/layout/hList7"/>
    <dgm:cxn modelId="{F99BE765-9F00-4A54-AFFB-158FEEFA1A65}" srcId="{4550CF3A-C899-436A-BF14-B30D140094CB}" destId="{D151DD82-E8D2-4006-A09A-E90AF1EA10F9}" srcOrd="0" destOrd="0" parTransId="{263DADB9-475C-4E1C-BF45-047597BD2ABC}" sibTransId="{38D6ADB1-7A3E-456F-A25A-920F857991F4}"/>
    <dgm:cxn modelId="{5C132069-6B64-493A-A286-FCC4718F5E28}" srcId="{4550CF3A-C899-436A-BF14-B30D140094CB}" destId="{7B70BF24-EAE5-4B7F-B181-E4E73167E70F}" srcOrd="1" destOrd="0" parTransId="{27C261A7-FEDD-41F6-B900-071123CBDC0C}" sibTransId="{38C0BE3A-CEB8-4D69-984F-1D082A979284}"/>
    <dgm:cxn modelId="{88717655-CA6F-4EF5-B8D1-F03FC5C4C7F3}" srcId="{4550CF3A-C899-436A-BF14-B30D140094CB}" destId="{2F977978-CED1-4B06-9510-4C4D42C6D30F}" srcOrd="2" destOrd="0" parTransId="{32D2914F-EFA5-4EDC-9407-D388FD9D5A92}" sibTransId="{5AB021A2-6130-431A-AECD-00702E4EDFC7}"/>
    <dgm:cxn modelId="{B4730B96-88CF-4217-AC04-97390CCC185D}" type="presOf" srcId="{2F977978-CED1-4B06-9510-4C4D42C6D30F}" destId="{6B87FD45-4151-4165-BB54-DEC003DDD956}" srcOrd="1" destOrd="0" presId="urn:microsoft.com/office/officeart/2005/8/layout/hList7"/>
    <dgm:cxn modelId="{049FA0A1-2F1A-4611-B024-78E03ADB77A1}" type="presOf" srcId="{38C0BE3A-CEB8-4D69-984F-1D082A979284}" destId="{47F5E2BA-8310-48AA-BB2E-52307142FD0E}" srcOrd="0" destOrd="0" presId="urn:microsoft.com/office/officeart/2005/8/layout/hList7"/>
    <dgm:cxn modelId="{81EC38A4-C357-43B1-BD23-4B2EB4E77BC1}" type="presOf" srcId="{2F977978-CED1-4B06-9510-4C4D42C6D30F}" destId="{4F0A1D84-304E-465C-8C8F-6D593BFC3B85}" srcOrd="0" destOrd="0" presId="urn:microsoft.com/office/officeart/2005/8/layout/hList7"/>
    <dgm:cxn modelId="{A44081D0-FD0A-48FA-8D59-508A5107294A}" type="presOf" srcId="{38D6ADB1-7A3E-456F-A25A-920F857991F4}" destId="{80650FAB-4301-4E8F-B012-48FDD5892FE8}" srcOrd="0" destOrd="0" presId="urn:microsoft.com/office/officeart/2005/8/layout/hList7"/>
    <dgm:cxn modelId="{A8E576E6-B27C-402A-8F9A-0D633DAD3DF3}" type="presOf" srcId="{4550CF3A-C899-436A-BF14-B30D140094CB}" destId="{173CEBA0-B3C8-4010-8373-D1989D8CDD28}" srcOrd="0" destOrd="0" presId="urn:microsoft.com/office/officeart/2005/8/layout/hList7"/>
    <dgm:cxn modelId="{9A6E0B9C-733F-4BBA-8786-E2B1A5955839}" type="presParOf" srcId="{173CEBA0-B3C8-4010-8373-D1989D8CDD28}" destId="{EB4A71F4-9809-45B6-8B24-CDDD2938C7E6}" srcOrd="0" destOrd="0" presId="urn:microsoft.com/office/officeart/2005/8/layout/hList7"/>
    <dgm:cxn modelId="{AE5A4340-1623-49D6-9662-CB99E7B6C04A}" type="presParOf" srcId="{173CEBA0-B3C8-4010-8373-D1989D8CDD28}" destId="{4C758725-686F-42D9-87F9-BB582DFF93F3}" srcOrd="1" destOrd="0" presId="urn:microsoft.com/office/officeart/2005/8/layout/hList7"/>
    <dgm:cxn modelId="{FA948A2C-5E4C-4964-A5F8-8DAB91D12F87}" type="presParOf" srcId="{4C758725-686F-42D9-87F9-BB582DFF93F3}" destId="{AF9727AA-F82F-4AB9-9FCC-5B61E4AF61AA}" srcOrd="0" destOrd="0" presId="urn:microsoft.com/office/officeart/2005/8/layout/hList7"/>
    <dgm:cxn modelId="{FFD20A5C-25C4-4662-9B96-DFA071CE4FC4}" type="presParOf" srcId="{AF9727AA-F82F-4AB9-9FCC-5B61E4AF61AA}" destId="{0A09C0FB-E6EC-4BAA-BCDD-6DE1C5009CC2}" srcOrd="0" destOrd="0" presId="urn:microsoft.com/office/officeart/2005/8/layout/hList7"/>
    <dgm:cxn modelId="{9F3AC503-419C-4908-BBE2-3198DE781605}" type="presParOf" srcId="{AF9727AA-F82F-4AB9-9FCC-5B61E4AF61AA}" destId="{83BA1159-65D8-4D9C-AD65-53C1C517024E}" srcOrd="1" destOrd="0" presId="urn:microsoft.com/office/officeart/2005/8/layout/hList7"/>
    <dgm:cxn modelId="{F441C487-FBA1-4DD4-B0B3-37F749F8E235}" type="presParOf" srcId="{AF9727AA-F82F-4AB9-9FCC-5B61E4AF61AA}" destId="{B23E0216-665E-4329-808E-7A7434021F07}" srcOrd="2" destOrd="0" presId="urn:microsoft.com/office/officeart/2005/8/layout/hList7"/>
    <dgm:cxn modelId="{2AB85107-67AF-4AD1-9965-CB87CAAC0A04}" type="presParOf" srcId="{AF9727AA-F82F-4AB9-9FCC-5B61E4AF61AA}" destId="{E979D67B-6F9F-43A5-AA86-08A2EB90FAC1}" srcOrd="3" destOrd="0" presId="urn:microsoft.com/office/officeart/2005/8/layout/hList7"/>
    <dgm:cxn modelId="{7F724F84-06B9-466C-97A2-7EB020A3755F}" type="presParOf" srcId="{4C758725-686F-42D9-87F9-BB582DFF93F3}" destId="{80650FAB-4301-4E8F-B012-48FDD5892FE8}" srcOrd="1" destOrd="0" presId="urn:microsoft.com/office/officeart/2005/8/layout/hList7"/>
    <dgm:cxn modelId="{8BBFEBE5-9A4E-4609-8D50-8DAE089C2A5E}" type="presParOf" srcId="{4C758725-686F-42D9-87F9-BB582DFF93F3}" destId="{19C96D90-F5BF-49C0-903E-BB40ECE2D6B2}" srcOrd="2" destOrd="0" presId="urn:microsoft.com/office/officeart/2005/8/layout/hList7"/>
    <dgm:cxn modelId="{9DB67CBD-AA69-4F83-9EA9-F128911A40D6}" type="presParOf" srcId="{19C96D90-F5BF-49C0-903E-BB40ECE2D6B2}" destId="{94391623-C60A-49D9-A24E-42F8502E13A7}" srcOrd="0" destOrd="0" presId="urn:microsoft.com/office/officeart/2005/8/layout/hList7"/>
    <dgm:cxn modelId="{3C0339CE-D3D4-4D3E-9F46-2B53E887BE3B}" type="presParOf" srcId="{19C96D90-F5BF-49C0-903E-BB40ECE2D6B2}" destId="{54EC9279-42DD-4712-9B20-1901D0820DF0}" srcOrd="1" destOrd="0" presId="urn:microsoft.com/office/officeart/2005/8/layout/hList7"/>
    <dgm:cxn modelId="{32DA4733-722B-4457-97CD-788B3B63C255}" type="presParOf" srcId="{19C96D90-F5BF-49C0-903E-BB40ECE2D6B2}" destId="{88B1D870-CDD4-4B18-B771-185CAE9BAA6E}" srcOrd="2" destOrd="0" presId="urn:microsoft.com/office/officeart/2005/8/layout/hList7"/>
    <dgm:cxn modelId="{87785757-F221-478A-863E-3E4DEC505D5A}" type="presParOf" srcId="{19C96D90-F5BF-49C0-903E-BB40ECE2D6B2}" destId="{196FC2F7-E788-4740-929B-49EB2CCE69CB}" srcOrd="3" destOrd="0" presId="urn:microsoft.com/office/officeart/2005/8/layout/hList7"/>
    <dgm:cxn modelId="{28E90BF4-4B96-45BA-A46E-3640899304F9}" type="presParOf" srcId="{4C758725-686F-42D9-87F9-BB582DFF93F3}" destId="{47F5E2BA-8310-48AA-BB2E-52307142FD0E}" srcOrd="3" destOrd="0" presId="urn:microsoft.com/office/officeart/2005/8/layout/hList7"/>
    <dgm:cxn modelId="{BC6CDE29-ED21-4B36-90D7-E802C178FB0C}" type="presParOf" srcId="{4C758725-686F-42D9-87F9-BB582DFF93F3}" destId="{A507C063-62CE-4842-AAEF-D59D15B20480}" srcOrd="4" destOrd="0" presId="urn:microsoft.com/office/officeart/2005/8/layout/hList7"/>
    <dgm:cxn modelId="{5F4688BD-E246-4450-A2E8-FB96BB4F1384}" type="presParOf" srcId="{A507C063-62CE-4842-AAEF-D59D15B20480}" destId="{4F0A1D84-304E-465C-8C8F-6D593BFC3B85}" srcOrd="0" destOrd="0" presId="urn:microsoft.com/office/officeart/2005/8/layout/hList7"/>
    <dgm:cxn modelId="{58204AF0-942E-494A-9A27-784CAAD99EAE}" type="presParOf" srcId="{A507C063-62CE-4842-AAEF-D59D15B20480}" destId="{6B87FD45-4151-4165-BB54-DEC003DDD956}" srcOrd="1" destOrd="0" presId="urn:microsoft.com/office/officeart/2005/8/layout/hList7"/>
    <dgm:cxn modelId="{65B2BEA4-932A-4CAF-A5EC-985EE4940BE6}" type="presParOf" srcId="{A507C063-62CE-4842-AAEF-D59D15B20480}" destId="{C46B3045-E669-4B82-9F1A-0776850359EA}" srcOrd="2" destOrd="0" presId="urn:microsoft.com/office/officeart/2005/8/layout/hList7"/>
    <dgm:cxn modelId="{73458D63-F903-4DAF-A4D4-0C74CB21A781}" type="presParOf" srcId="{A507C063-62CE-4842-AAEF-D59D15B20480}" destId="{811CA38D-356C-45DB-8F02-A15E117F09F5}"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B9997C4-A7D4-406C-B3AA-6B8A51DD4A87}" type="doc">
      <dgm:prSet loTypeId="urn:microsoft.com/office/officeart/2009/3/layout/IncreasingArrowsProcess" loCatId="process" qsTypeId="urn:microsoft.com/office/officeart/2005/8/quickstyle/simple1" qsCatId="simple" csTypeId="urn:microsoft.com/office/officeart/2005/8/colors/colorful5" csCatId="colorful"/>
      <dgm:spPr/>
      <dgm:t>
        <a:bodyPr/>
        <a:lstStyle/>
        <a:p>
          <a:endParaRPr lang="en-GB"/>
        </a:p>
      </dgm:t>
    </dgm:pt>
    <dgm:pt modelId="{5181FC36-779E-412D-90EC-38600F21024C}">
      <dgm:prSet/>
      <dgm:spPr/>
      <dgm:t>
        <a:bodyPr/>
        <a:lstStyle/>
        <a:p>
          <a:r>
            <a:rPr lang="en-US" b="1"/>
            <a:t>Improved Job Satisfaction</a:t>
          </a:r>
          <a:endParaRPr lang="en-GB"/>
        </a:p>
      </dgm:t>
    </dgm:pt>
    <dgm:pt modelId="{B1029B86-D59D-4EF0-B898-378722A2B1A2}" type="parTrans" cxnId="{F5D36033-C578-471B-97F0-32F7D72B165E}">
      <dgm:prSet/>
      <dgm:spPr/>
      <dgm:t>
        <a:bodyPr/>
        <a:lstStyle/>
        <a:p>
          <a:endParaRPr lang="en-GB"/>
        </a:p>
      </dgm:t>
    </dgm:pt>
    <dgm:pt modelId="{5B75C954-4239-4664-B726-DEB18A907EE6}" type="sibTrans" cxnId="{F5D36033-C578-471B-97F0-32F7D72B165E}">
      <dgm:prSet/>
      <dgm:spPr/>
      <dgm:t>
        <a:bodyPr/>
        <a:lstStyle/>
        <a:p>
          <a:endParaRPr lang="en-GB"/>
        </a:p>
      </dgm:t>
    </dgm:pt>
    <dgm:pt modelId="{35021324-61E5-4CCE-9FC4-99C84083E262}">
      <dgm:prSet/>
      <dgm:spPr/>
      <dgm:t>
        <a:bodyPr/>
        <a:lstStyle/>
        <a:p>
          <a:r>
            <a:rPr lang="en-US" b="1"/>
            <a:t>Better Patient Outcomes</a:t>
          </a:r>
          <a:endParaRPr lang="en-GB"/>
        </a:p>
      </dgm:t>
    </dgm:pt>
    <dgm:pt modelId="{F59DA8F4-264D-436C-B8A6-D25BDB7A0742}" type="parTrans" cxnId="{847B6DBC-65F9-4408-80D0-7D5F05133577}">
      <dgm:prSet/>
      <dgm:spPr/>
      <dgm:t>
        <a:bodyPr/>
        <a:lstStyle/>
        <a:p>
          <a:endParaRPr lang="en-GB"/>
        </a:p>
      </dgm:t>
    </dgm:pt>
    <dgm:pt modelId="{E354A159-9EE7-4D35-BAF6-DC6B9D8A70D3}" type="sibTrans" cxnId="{847B6DBC-65F9-4408-80D0-7D5F05133577}">
      <dgm:prSet/>
      <dgm:spPr/>
      <dgm:t>
        <a:bodyPr/>
        <a:lstStyle/>
        <a:p>
          <a:endParaRPr lang="en-GB"/>
        </a:p>
      </dgm:t>
    </dgm:pt>
    <dgm:pt modelId="{6521EBC4-B300-454E-A2D1-3A10485E1397}">
      <dgm:prSet/>
      <dgm:spPr/>
      <dgm:t>
        <a:bodyPr/>
        <a:lstStyle/>
        <a:p>
          <a:r>
            <a:rPr lang="en-US" b="1"/>
            <a:t>Cost-Effective</a:t>
          </a:r>
          <a:endParaRPr lang="en-GB"/>
        </a:p>
      </dgm:t>
    </dgm:pt>
    <dgm:pt modelId="{0B671AF8-B56F-42F3-AC62-D48891528F1C}" type="parTrans" cxnId="{A76B6153-0F48-494F-B3CE-707457E68C5D}">
      <dgm:prSet/>
      <dgm:spPr/>
      <dgm:t>
        <a:bodyPr/>
        <a:lstStyle/>
        <a:p>
          <a:endParaRPr lang="en-GB"/>
        </a:p>
      </dgm:t>
    </dgm:pt>
    <dgm:pt modelId="{512A83B0-26C9-4A21-871E-60BE15DBF170}" type="sibTrans" cxnId="{A76B6153-0F48-494F-B3CE-707457E68C5D}">
      <dgm:prSet/>
      <dgm:spPr/>
      <dgm:t>
        <a:bodyPr/>
        <a:lstStyle/>
        <a:p>
          <a:endParaRPr lang="en-GB"/>
        </a:p>
      </dgm:t>
    </dgm:pt>
    <dgm:pt modelId="{30E255AE-09FC-4FE2-8F62-E542CF090696}">
      <dgm:prSet/>
      <dgm:spPr/>
      <dgm:t>
        <a:bodyPr/>
        <a:lstStyle/>
        <a:p>
          <a:r>
            <a:rPr lang="en-US" b="1"/>
            <a:t>Talent Retention</a:t>
          </a:r>
          <a:endParaRPr lang="en-GB"/>
        </a:p>
      </dgm:t>
    </dgm:pt>
    <dgm:pt modelId="{C858CEFE-8E5C-4023-81D0-213D46F898DD}" type="parTrans" cxnId="{8FB85B60-0EA7-40C8-A310-A015C5FE9A0C}">
      <dgm:prSet/>
      <dgm:spPr/>
      <dgm:t>
        <a:bodyPr/>
        <a:lstStyle/>
        <a:p>
          <a:endParaRPr lang="en-GB"/>
        </a:p>
      </dgm:t>
    </dgm:pt>
    <dgm:pt modelId="{731B1B3C-B3A7-4083-A359-13B71FB246FB}" type="sibTrans" cxnId="{8FB85B60-0EA7-40C8-A310-A015C5FE9A0C}">
      <dgm:prSet/>
      <dgm:spPr/>
      <dgm:t>
        <a:bodyPr/>
        <a:lstStyle/>
        <a:p>
          <a:endParaRPr lang="en-GB"/>
        </a:p>
      </dgm:t>
    </dgm:pt>
    <dgm:pt modelId="{E5943881-8F73-4750-9822-2D2E0FB21BD4}" type="pres">
      <dgm:prSet presAssocID="{2B9997C4-A7D4-406C-B3AA-6B8A51DD4A87}" presName="Name0" presStyleCnt="0">
        <dgm:presLayoutVars>
          <dgm:chMax val="5"/>
          <dgm:chPref val="5"/>
          <dgm:dir/>
          <dgm:animLvl val="lvl"/>
        </dgm:presLayoutVars>
      </dgm:prSet>
      <dgm:spPr/>
    </dgm:pt>
    <dgm:pt modelId="{5D0C17C9-9ED9-4A4A-8025-54A3253CE791}" type="pres">
      <dgm:prSet presAssocID="{5181FC36-779E-412D-90EC-38600F21024C}" presName="parentText1" presStyleLbl="node1" presStyleIdx="0" presStyleCnt="4">
        <dgm:presLayoutVars>
          <dgm:chMax/>
          <dgm:chPref val="3"/>
          <dgm:bulletEnabled val="1"/>
        </dgm:presLayoutVars>
      </dgm:prSet>
      <dgm:spPr/>
    </dgm:pt>
    <dgm:pt modelId="{250E585F-E146-4EB8-9B4F-A4CEA7B0E48C}" type="pres">
      <dgm:prSet presAssocID="{35021324-61E5-4CCE-9FC4-99C84083E262}" presName="parentText2" presStyleLbl="node1" presStyleIdx="1" presStyleCnt="4">
        <dgm:presLayoutVars>
          <dgm:chMax/>
          <dgm:chPref val="3"/>
          <dgm:bulletEnabled val="1"/>
        </dgm:presLayoutVars>
      </dgm:prSet>
      <dgm:spPr/>
    </dgm:pt>
    <dgm:pt modelId="{FE12E49A-23B3-4ACE-8C03-C3231B808DF1}" type="pres">
      <dgm:prSet presAssocID="{6521EBC4-B300-454E-A2D1-3A10485E1397}" presName="parentText3" presStyleLbl="node1" presStyleIdx="2" presStyleCnt="4">
        <dgm:presLayoutVars>
          <dgm:chMax/>
          <dgm:chPref val="3"/>
          <dgm:bulletEnabled val="1"/>
        </dgm:presLayoutVars>
      </dgm:prSet>
      <dgm:spPr/>
    </dgm:pt>
    <dgm:pt modelId="{F84C936F-9BF2-4F9A-9CE3-30EFC04C7AA0}" type="pres">
      <dgm:prSet presAssocID="{30E255AE-09FC-4FE2-8F62-E542CF090696}" presName="parentText4" presStyleLbl="node1" presStyleIdx="3" presStyleCnt="4">
        <dgm:presLayoutVars>
          <dgm:chMax/>
          <dgm:chPref val="3"/>
          <dgm:bulletEnabled val="1"/>
        </dgm:presLayoutVars>
      </dgm:prSet>
      <dgm:spPr/>
    </dgm:pt>
  </dgm:ptLst>
  <dgm:cxnLst>
    <dgm:cxn modelId="{F5D36033-C578-471B-97F0-32F7D72B165E}" srcId="{2B9997C4-A7D4-406C-B3AA-6B8A51DD4A87}" destId="{5181FC36-779E-412D-90EC-38600F21024C}" srcOrd="0" destOrd="0" parTransId="{B1029B86-D59D-4EF0-B898-378722A2B1A2}" sibTransId="{5B75C954-4239-4664-B726-DEB18A907EE6}"/>
    <dgm:cxn modelId="{8FB85B60-0EA7-40C8-A310-A015C5FE9A0C}" srcId="{2B9997C4-A7D4-406C-B3AA-6B8A51DD4A87}" destId="{30E255AE-09FC-4FE2-8F62-E542CF090696}" srcOrd="3" destOrd="0" parTransId="{C858CEFE-8E5C-4023-81D0-213D46F898DD}" sibTransId="{731B1B3C-B3A7-4083-A359-13B71FB246FB}"/>
    <dgm:cxn modelId="{7B5D5F46-EE28-43A5-999F-ACDE5A9226FA}" type="presOf" srcId="{30E255AE-09FC-4FE2-8F62-E542CF090696}" destId="{F84C936F-9BF2-4F9A-9CE3-30EFC04C7AA0}" srcOrd="0" destOrd="0" presId="urn:microsoft.com/office/officeart/2009/3/layout/IncreasingArrowsProcess"/>
    <dgm:cxn modelId="{E71FEB67-4507-4C52-8C0E-F1FC0FC76013}" type="presOf" srcId="{35021324-61E5-4CCE-9FC4-99C84083E262}" destId="{250E585F-E146-4EB8-9B4F-A4CEA7B0E48C}" srcOrd="0" destOrd="0" presId="urn:microsoft.com/office/officeart/2009/3/layout/IncreasingArrowsProcess"/>
    <dgm:cxn modelId="{A76B6153-0F48-494F-B3CE-707457E68C5D}" srcId="{2B9997C4-A7D4-406C-B3AA-6B8A51DD4A87}" destId="{6521EBC4-B300-454E-A2D1-3A10485E1397}" srcOrd="2" destOrd="0" parTransId="{0B671AF8-B56F-42F3-AC62-D48891528F1C}" sibTransId="{512A83B0-26C9-4A21-871E-60BE15DBF170}"/>
    <dgm:cxn modelId="{8D005C8E-3FCF-4FFB-B7A1-B5BA86DF9A96}" type="presOf" srcId="{5181FC36-779E-412D-90EC-38600F21024C}" destId="{5D0C17C9-9ED9-4A4A-8025-54A3253CE791}" srcOrd="0" destOrd="0" presId="urn:microsoft.com/office/officeart/2009/3/layout/IncreasingArrowsProcess"/>
    <dgm:cxn modelId="{07AA1EAF-D05B-4BEF-9391-DA69DBD850EC}" type="presOf" srcId="{6521EBC4-B300-454E-A2D1-3A10485E1397}" destId="{FE12E49A-23B3-4ACE-8C03-C3231B808DF1}" srcOrd="0" destOrd="0" presId="urn:microsoft.com/office/officeart/2009/3/layout/IncreasingArrowsProcess"/>
    <dgm:cxn modelId="{847B6DBC-65F9-4408-80D0-7D5F05133577}" srcId="{2B9997C4-A7D4-406C-B3AA-6B8A51DD4A87}" destId="{35021324-61E5-4CCE-9FC4-99C84083E262}" srcOrd="1" destOrd="0" parTransId="{F59DA8F4-264D-436C-B8A6-D25BDB7A0742}" sibTransId="{E354A159-9EE7-4D35-BAF6-DC6B9D8A70D3}"/>
    <dgm:cxn modelId="{F0B8A6F0-7FC3-4CB5-A464-B4B6A4881876}" type="presOf" srcId="{2B9997C4-A7D4-406C-B3AA-6B8A51DD4A87}" destId="{E5943881-8F73-4750-9822-2D2E0FB21BD4}" srcOrd="0" destOrd="0" presId="urn:microsoft.com/office/officeart/2009/3/layout/IncreasingArrowsProcess"/>
    <dgm:cxn modelId="{53DF6AB9-632B-4D1B-AE0C-280172608871}" type="presParOf" srcId="{E5943881-8F73-4750-9822-2D2E0FB21BD4}" destId="{5D0C17C9-9ED9-4A4A-8025-54A3253CE791}" srcOrd="0" destOrd="0" presId="urn:microsoft.com/office/officeart/2009/3/layout/IncreasingArrowsProcess"/>
    <dgm:cxn modelId="{CFDAC7A5-D5BC-4E83-BD7D-3B43B94B3834}" type="presParOf" srcId="{E5943881-8F73-4750-9822-2D2E0FB21BD4}" destId="{250E585F-E146-4EB8-9B4F-A4CEA7B0E48C}" srcOrd="1" destOrd="0" presId="urn:microsoft.com/office/officeart/2009/3/layout/IncreasingArrowsProcess"/>
    <dgm:cxn modelId="{CE2AE4B4-CE56-437D-BEF6-3EE528B4C65B}" type="presParOf" srcId="{E5943881-8F73-4750-9822-2D2E0FB21BD4}" destId="{FE12E49A-23B3-4ACE-8C03-C3231B808DF1}" srcOrd="2" destOrd="0" presId="urn:microsoft.com/office/officeart/2009/3/layout/IncreasingArrowsProcess"/>
    <dgm:cxn modelId="{4F219335-9B23-400F-A97A-2DDF12B5795D}" type="presParOf" srcId="{E5943881-8F73-4750-9822-2D2E0FB21BD4}" destId="{F84C936F-9BF2-4F9A-9CE3-30EFC04C7AA0}" srcOrd="3"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A5077D2-70D3-4ACF-906A-4FDDCBB6BAD6}" type="doc">
      <dgm:prSet loTypeId="urn:microsoft.com/office/officeart/2005/8/layout/cycle7" loCatId="cycle" qsTypeId="urn:microsoft.com/office/officeart/2005/8/quickstyle/3d5" qsCatId="3D" csTypeId="urn:microsoft.com/office/officeart/2005/8/colors/colorful5" csCatId="colorful"/>
      <dgm:spPr/>
      <dgm:t>
        <a:bodyPr/>
        <a:lstStyle/>
        <a:p>
          <a:endParaRPr lang="en-GB"/>
        </a:p>
      </dgm:t>
    </dgm:pt>
    <dgm:pt modelId="{0AF37977-06C7-4C6C-A884-05F54A9743E0}">
      <dgm:prSet/>
      <dgm:spPr/>
      <dgm:t>
        <a:bodyPr/>
        <a:lstStyle/>
        <a:p>
          <a:r>
            <a:rPr lang="en-US" b="1"/>
            <a:t>Time Constraints</a:t>
          </a:r>
          <a:endParaRPr lang="en-GB"/>
        </a:p>
      </dgm:t>
    </dgm:pt>
    <dgm:pt modelId="{E2E78E37-04DC-45D5-A8D0-744F44FC1E9E}" type="parTrans" cxnId="{99C37365-2741-4499-962C-9CBD7EADF973}">
      <dgm:prSet/>
      <dgm:spPr/>
      <dgm:t>
        <a:bodyPr/>
        <a:lstStyle/>
        <a:p>
          <a:endParaRPr lang="en-GB"/>
        </a:p>
      </dgm:t>
    </dgm:pt>
    <dgm:pt modelId="{E672DFDF-6A6D-4C7E-952D-2DD53EE7EF9B}" type="sibTrans" cxnId="{99C37365-2741-4499-962C-9CBD7EADF973}">
      <dgm:prSet/>
      <dgm:spPr/>
      <dgm:t>
        <a:bodyPr/>
        <a:lstStyle/>
        <a:p>
          <a:endParaRPr lang="en-GB"/>
        </a:p>
      </dgm:t>
    </dgm:pt>
    <dgm:pt modelId="{3D776AD7-5D02-4FA7-AA5F-B206BAFF19B5}">
      <dgm:prSet/>
      <dgm:spPr/>
      <dgm:t>
        <a:bodyPr/>
        <a:lstStyle/>
        <a:p>
          <a:r>
            <a:rPr lang="en-US" b="1"/>
            <a:t>Resistance to Change</a:t>
          </a:r>
          <a:endParaRPr lang="en-GB"/>
        </a:p>
      </dgm:t>
    </dgm:pt>
    <dgm:pt modelId="{6AA7BABF-2EA9-4ABB-BBDD-B6A8FF9200C5}" type="parTrans" cxnId="{94B086F3-B426-4693-87C5-37D807545F8D}">
      <dgm:prSet/>
      <dgm:spPr/>
      <dgm:t>
        <a:bodyPr/>
        <a:lstStyle/>
        <a:p>
          <a:endParaRPr lang="en-GB"/>
        </a:p>
      </dgm:t>
    </dgm:pt>
    <dgm:pt modelId="{488B8E59-6733-41EF-853E-F57881F20AFB}" type="sibTrans" cxnId="{94B086F3-B426-4693-87C5-37D807545F8D}">
      <dgm:prSet/>
      <dgm:spPr/>
      <dgm:t>
        <a:bodyPr/>
        <a:lstStyle/>
        <a:p>
          <a:endParaRPr lang="en-GB"/>
        </a:p>
      </dgm:t>
    </dgm:pt>
    <dgm:pt modelId="{B5203050-EFC6-4368-A016-2370E9E72D37}">
      <dgm:prSet/>
      <dgm:spPr/>
      <dgm:t>
        <a:bodyPr/>
        <a:lstStyle/>
        <a:p>
          <a:r>
            <a:rPr lang="en-US" b="1"/>
            <a:t>Limited Resources</a:t>
          </a:r>
          <a:endParaRPr lang="en-GB"/>
        </a:p>
      </dgm:t>
    </dgm:pt>
    <dgm:pt modelId="{4D53E6AC-37A9-48F7-81C3-39D86C8F3209}" type="parTrans" cxnId="{AC2EF1B1-89E4-47AB-8559-21A9AE2F7939}">
      <dgm:prSet/>
      <dgm:spPr/>
      <dgm:t>
        <a:bodyPr/>
        <a:lstStyle/>
        <a:p>
          <a:endParaRPr lang="en-GB"/>
        </a:p>
      </dgm:t>
    </dgm:pt>
    <dgm:pt modelId="{DC1DBFDF-5DB9-428A-9C6D-74F5DD2F6281}" type="sibTrans" cxnId="{AC2EF1B1-89E4-47AB-8559-21A9AE2F7939}">
      <dgm:prSet/>
      <dgm:spPr/>
      <dgm:t>
        <a:bodyPr/>
        <a:lstStyle/>
        <a:p>
          <a:endParaRPr lang="en-GB"/>
        </a:p>
      </dgm:t>
    </dgm:pt>
    <dgm:pt modelId="{9F4CABD5-E19E-4EC9-B065-82C6EBF3E3CF}" type="pres">
      <dgm:prSet presAssocID="{BA5077D2-70D3-4ACF-906A-4FDDCBB6BAD6}" presName="Name0" presStyleCnt="0">
        <dgm:presLayoutVars>
          <dgm:dir/>
          <dgm:resizeHandles val="exact"/>
        </dgm:presLayoutVars>
      </dgm:prSet>
      <dgm:spPr/>
    </dgm:pt>
    <dgm:pt modelId="{EBCE2084-2024-4309-A524-347BF0C8ED68}" type="pres">
      <dgm:prSet presAssocID="{0AF37977-06C7-4C6C-A884-05F54A9743E0}" presName="node" presStyleLbl="node1" presStyleIdx="0" presStyleCnt="3">
        <dgm:presLayoutVars>
          <dgm:bulletEnabled val="1"/>
        </dgm:presLayoutVars>
      </dgm:prSet>
      <dgm:spPr/>
    </dgm:pt>
    <dgm:pt modelId="{3B724930-D1AF-4EC1-9041-2D57EDAE1DA7}" type="pres">
      <dgm:prSet presAssocID="{E672DFDF-6A6D-4C7E-952D-2DD53EE7EF9B}" presName="sibTrans" presStyleLbl="sibTrans2D1" presStyleIdx="0" presStyleCnt="3"/>
      <dgm:spPr/>
    </dgm:pt>
    <dgm:pt modelId="{19D784D5-5CAB-4593-8053-0FAE701C3D8A}" type="pres">
      <dgm:prSet presAssocID="{E672DFDF-6A6D-4C7E-952D-2DD53EE7EF9B}" presName="connectorText" presStyleLbl="sibTrans2D1" presStyleIdx="0" presStyleCnt="3"/>
      <dgm:spPr/>
    </dgm:pt>
    <dgm:pt modelId="{E9124753-98E6-4CE6-A6BB-4FF3FD057540}" type="pres">
      <dgm:prSet presAssocID="{3D776AD7-5D02-4FA7-AA5F-B206BAFF19B5}" presName="node" presStyleLbl="node1" presStyleIdx="1" presStyleCnt="3">
        <dgm:presLayoutVars>
          <dgm:bulletEnabled val="1"/>
        </dgm:presLayoutVars>
      </dgm:prSet>
      <dgm:spPr/>
    </dgm:pt>
    <dgm:pt modelId="{749131B3-5DD7-4C61-8BA6-B57B81CB2087}" type="pres">
      <dgm:prSet presAssocID="{488B8E59-6733-41EF-853E-F57881F20AFB}" presName="sibTrans" presStyleLbl="sibTrans2D1" presStyleIdx="1" presStyleCnt="3"/>
      <dgm:spPr/>
    </dgm:pt>
    <dgm:pt modelId="{E7A16A7D-51D1-4427-B902-28267B11E172}" type="pres">
      <dgm:prSet presAssocID="{488B8E59-6733-41EF-853E-F57881F20AFB}" presName="connectorText" presStyleLbl="sibTrans2D1" presStyleIdx="1" presStyleCnt="3"/>
      <dgm:spPr/>
    </dgm:pt>
    <dgm:pt modelId="{EC4415FE-699E-4C60-81BD-3EEA504E3B9B}" type="pres">
      <dgm:prSet presAssocID="{B5203050-EFC6-4368-A016-2370E9E72D37}" presName="node" presStyleLbl="node1" presStyleIdx="2" presStyleCnt="3">
        <dgm:presLayoutVars>
          <dgm:bulletEnabled val="1"/>
        </dgm:presLayoutVars>
      </dgm:prSet>
      <dgm:spPr/>
    </dgm:pt>
    <dgm:pt modelId="{DCFEBA6A-4735-442E-9163-A674561B26E5}" type="pres">
      <dgm:prSet presAssocID="{DC1DBFDF-5DB9-428A-9C6D-74F5DD2F6281}" presName="sibTrans" presStyleLbl="sibTrans2D1" presStyleIdx="2" presStyleCnt="3"/>
      <dgm:spPr/>
    </dgm:pt>
    <dgm:pt modelId="{9ABAC904-86DC-4A67-BA21-428D6EF93850}" type="pres">
      <dgm:prSet presAssocID="{DC1DBFDF-5DB9-428A-9C6D-74F5DD2F6281}" presName="connectorText" presStyleLbl="sibTrans2D1" presStyleIdx="2" presStyleCnt="3"/>
      <dgm:spPr/>
    </dgm:pt>
  </dgm:ptLst>
  <dgm:cxnLst>
    <dgm:cxn modelId="{4B5F282C-3710-4C4A-899A-A2F29CAC9B97}" type="presOf" srcId="{3D776AD7-5D02-4FA7-AA5F-B206BAFF19B5}" destId="{E9124753-98E6-4CE6-A6BB-4FF3FD057540}" srcOrd="0" destOrd="0" presId="urn:microsoft.com/office/officeart/2005/8/layout/cycle7"/>
    <dgm:cxn modelId="{12FCBB2D-9ED0-44BE-88DF-F6A276E9B234}" type="presOf" srcId="{E672DFDF-6A6D-4C7E-952D-2DD53EE7EF9B}" destId="{3B724930-D1AF-4EC1-9041-2D57EDAE1DA7}" srcOrd="0" destOrd="0" presId="urn:microsoft.com/office/officeart/2005/8/layout/cycle7"/>
    <dgm:cxn modelId="{99C37365-2741-4499-962C-9CBD7EADF973}" srcId="{BA5077D2-70D3-4ACF-906A-4FDDCBB6BAD6}" destId="{0AF37977-06C7-4C6C-A884-05F54A9743E0}" srcOrd="0" destOrd="0" parTransId="{E2E78E37-04DC-45D5-A8D0-744F44FC1E9E}" sibTransId="{E672DFDF-6A6D-4C7E-952D-2DD53EE7EF9B}"/>
    <dgm:cxn modelId="{7A220C71-EA73-45C5-B6DF-ED4A87D65DB9}" type="presOf" srcId="{E672DFDF-6A6D-4C7E-952D-2DD53EE7EF9B}" destId="{19D784D5-5CAB-4593-8053-0FAE701C3D8A}" srcOrd="1" destOrd="0" presId="urn:microsoft.com/office/officeart/2005/8/layout/cycle7"/>
    <dgm:cxn modelId="{58A3DA51-6C85-4B5E-9D24-94E7905E9B19}" type="presOf" srcId="{BA5077D2-70D3-4ACF-906A-4FDDCBB6BAD6}" destId="{9F4CABD5-E19E-4EC9-B065-82C6EBF3E3CF}" srcOrd="0" destOrd="0" presId="urn:microsoft.com/office/officeart/2005/8/layout/cycle7"/>
    <dgm:cxn modelId="{384EBA81-7AB4-4CCC-AA62-6C41774A5553}" type="presOf" srcId="{488B8E59-6733-41EF-853E-F57881F20AFB}" destId="{749131B3-5DD7-4C61-8BA6-B57B81CB2087}" srcOrd="0" destOrd="0" presId="urn:microsoft.com/office/officeart/2005/8/layout/cycle7"/>
    <dgm:cxn modelId="{E1D11686-1C30-44B6-A777-157F44295C43}" type="presOf" srcId="{B5203050-EFC6-4368-A016-2370E9E72D37}" destId="{EC4415FE-699E-4C60-81BD-3EEA504E3B9B}" srcOrd="0" destOrd="0" presId="urn:microsoft.com/office/officeart/2005/8/layout/cycle7"/>
    <dgm:cxn modelId="{CD99549F-ABC4-4C32-811A-3DBD3CF0DFA6}" type="presOf" srcId="{0AF37977-06C7-4C6C-A884-05F54A9743E0}" destId="{EBCE2084-2024-4309-A524-347BF0C8ED68}" srcOrd="0" destOrd="0" presId="urn:microsoft.com/office/officeart/2005/8/layout/cycle7"/>
    <dgm:cxn modelId="{AC2EF1B1-89E4-47AB-8559-21A9AE2F7939}" srcId="{BA5077D2-70D3-4ACF-906A-4FDDCBB6BAD6}" destId="{B5203050-EFC6-4368-A016-2370E9E72D37}" srcOrd="2" destOrd="0" parTransId="{4D53E6AC-37A9-48F7-81C3-39D86C8F3209}" sibTransId="{DC1DBFDF-5DB9-428A-9C6D-74F5DD2F6281}"/>
    <dgm:cxn modelId="{544973C3-B00A-488A-B381-880B7D42F970}" type="presOf" srcId="{DC1DBFDF-5DB9-428A-9C6D-74F5DD2F6281}" destId="{9ABAC904-86DC-4A67-BA21-428D6EF93850}" srcOrd="1" destOrd="0" presId="urn:microsoft.com/office/officeart/2005/8/layout/cycle7"/>
    <dgm:cxn modelId="{0EC1ACD8-25A4-49E2-B6E5-42C5020F958E}" type="presOf" srcId="{488B8E59-6733-41EF-853E-F57881F20AFB}" destId="{E7A16A7D-51D1-4427-B902-28267B11E172}" srcOrd="1" destOrd="0" presId="urn:microsoft.com/office/officeart/2005/8/layout/cycle7"/>
    <dgm:cxn modelId="{94B086F3-B426-4693-87C5-37D807545F8D}" srcId="{BA5077D2-70D3-4ACF-906A-4FDDCBB6BAD6}" destId="{3D776AD7-5D02-4FA7-AA5F-B206BAFF19B5}" srcOrd="1" destOrd="0" parTransId="{6AA7BABF-2EA9-4ABB-BBDD-B6A8FF9200C5}" sibTransId="{488B8E59-6733-41EF-853E-F57881F20AFB}"/>
    <dgm:cxn modelId="{35E23CF8-3DAB-4E11-8786-1AE1BA1588C5}" type="presOf" srcId="{DC1DBFDF-5DB9-428A-9C6D-74F5DD2F6281}" destId="{DCFEBA6A-4735-442E-9163-A674561B26E5}" srcOrd="0" destOrd="0" presId="urn:microsoft.com/office/officeart/2005/8/layout/cycle7"/>
    <dgm:cxn modelId="{2CA8707A-C3E9-4B7A-AC5C-A25209CB8F13}" type="presParOf" srcId="{9F4CABD5-E19E-4EC9-B065-82C6EBF3E3CF}" destId="{EBCE2084-2024-4309-A524-347BF0C8ED68}" srcOrd="0" destOrd="0" presId="urn:microsoft.com/office/officeart/2005/8/layout/cycle7"/>
    <dgm:cxn modelId="{26D1F3B4-6345-47DB-9843-EEF753FDB060}" type="presParOf" srcId="{9F4CABD5-E19E-4EC9-B065-82C6EBF3E3CF}" destId="{3B724930-D1AF-4EC1-9041-2D57EDAE1DA7}" srcOrd="1" destOrd="0" presId="urn:microsoft.com/office/officeart/2005/8/layout/cycle7"/>
    <dgm:cxn modelId="{C170E079-5761-4EBA-BEE7-9D1E970C7149}" type="presParOf" srcId="{3B724930-D1AF-4EC1-9041-2D57EDAE1DA7}" destId="{19D784D5-5CAB-4593-8053-0FAE701C3D8A}" srcOrd="0" destOrd="0" presId="urn:microsoft.com/office/officeart/2005/8/layout/cycle7"/>
    <dgm:cxn modelId="{9F0434F2-B90B-453D-83CC-8F1D513AF2EB}" type="presParOf" srcId="{9F4CABD5-E19E-4EC9-B065-82C6EBF3E3CF}" destId="{E9124753-98E6-4CE6-A6BB-4FF3FD057540}" srcOrd="2" destOrd="0" presId="urn:microsoft.com/office/officeart/2005/8/layout/cycle7"/>
    <dgm:cxn modelId="{EBAE60F2-F5EE-4584-8693-B84CA92988EE}" type="presParOf" srcId="{9F4CABD5-E19E-4EC9-B065-82C6EBF3E3CF}" destId="{749131B3-5DD7-4C61-8BA6-B57B81CB2087}" srcOrd="3" destOrd="0" presId="urn:microsoft.com/office/officeart/2005/8/layout/cycle7"/>
    <dgm:cxn modelId="{6AAEC42D-4DB6-41C9-9544-4E2BB7E68813}" type="presParOf" srcId="{749131B3-5DD7-4C61-8BA6-B57B81CB2087}" destId="{E7A16A7D-51D1-4427-B902-28267B11E172}" srcOrd="0" destOrd="0" presId="urn:microsoft.com/office/officeart/2005/8/layout/cycle7"/>
    <dgm:cxn modelId="{F8F63FF6-DAC8-4D03-A914-C33B64A48ADB}" type="presParOf" srcId="{9F4CABD5-E19E-4EC9-B065-82C6EBF3E3CF}" destId="{EC4415FE-699E-4C60-81BD-3EEA504E3B9B}" srcOrd="4" destOrd="0" presId="urn:microsoft.com/office/officeart/2005/8/layout/cycle7"/>
    <dgm:cxn modelId="{651D5ECB-972D-4BC3-90FB-8237D0B92DF2}" type="presParOf" srcId="{9F4CABD5-E19E-4EC9-B065-82C6EBF3E3CF}" destId="{DCFEBA6A-4735-442E-9163-A674561B26E5}" srcOrd="5" destOrd="0" presId="urn:microsoft.com/office/officeart/2005/8/layout/cycle7"/>
    <dgm:cxn modelId="{40CA5439-ED07-47F6-B74E-2184CC3E8298}" type="presParOf" srcId="{DCFEBA6A-4735-442E-9163-A674561B26E5}" destId="{9ABAC904-86DC-4A67-BA21-428D6EF93850}"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09C0FB-E6EC-4BAA-BCDD-6DE1C5009CC2}">
      <dsp:nvSpPr>
        <dsp:cNvPr id="0" name=""/>
        <dsp:cNvSpPr/>
      </dsp:nvSpPr>
      <dsp:spPr>
        <a:xfrm>
          <a:off x="1100" y="0"/>
          <a:ext cx="1712849" cy="2350086"/>
        </a:xfrm>
        <a:prstGeom prst="roundRect">
          <a:avLst>
            <a:gd name="adj" fmla="val 10000"/>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b="1" kern="1200"/>
            <a:t>Skill Development</a:t>
          </a:r>
          <a:endParaRPr lang="en-GB" sz="1800" kern="1200"/>
        </a:p>
      </dsp:txBody>
      <dsp:txXfrm>
        <a:off x="1100" y="940034"/>
        <a:ext cx="1712849" cy="940034"/>
      </dsp:txXfrm>
    </dsp:sp>
    <dsp:sp modelId="{E979D67B-6F9F-43A5-AA86-08A2EB90FAC1}">
      <dsp:nvSpPr>
        <dsp:cNvPr id="0" name=""/>
        <dsp:cNvSpPr/>
      </dsp:nvSpPr>
      <dsp:spPr>
        <a:xfrm>
          <a:off x="466236" y="141005"/>
          <a:ext cx="782578" cy="782578"/>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p3d z="57150" extrusionH="63500" contourW="12700" prstMaterial="matte">
          <a:contourClr>
            <a:schemeClr val="lt1"/>
          </a:contourClr>
        </a:sp3d>
      </dsp:spPr>
      <dsp:style>
        <a:lnRef idx="0">
          <a:scrgbClr r="0" g="0" b="0"/>
        </a:lnRef>
        <a:fillRef idx="1">
          <a:scrgbClr r="0" g="0" b="0"/>
        </a:fillRef>
        <a:effectRef idx="0">
          <a:scrgbClr r="0" g="0" b="0"/>
        </a:effectRef>
        <a:fontRef idx="minor"/>
      </dsp:style>
    </dsp:sp>
    <dsp:sp modelId="{94391623-C60A-49D9-A24E-42F8502E13A7}">
      <dsp:nvSpPr>
        <dsp:cNvPr id="0" name=""/>
        <dsp:cNvSpPr/>
      </dsp:nvSpPr>
      <dsp:spPr>
        <a:xfrm>
          <a:off x="1765336" y="0"/>
          <a:ext cx="1712849" cy="2350086"/>
        </a:xfrm>
        <a:prstGeom prst="roundRect">
          <a:avLst>
            <a:gd name="adj" fmla="val 10000"/>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b="1" kern="1200"/>
            <a:t>Efficiency Enhancement</a:t>
          </a:r>
          <a:endParaRPr lang="en-GB" sz="1800" kern="1200"/>
        </a:p>
      </dsp:txBody>
      <dsp:txXfrm>
        <a:off x="1765336" y="940034"/>
        <a:ext cx="1712849" cy="940034"/>
      </dsp:txXfrm>
    </dsp:sp>
    <dsp:sp modelId="{196FC2F7-E788-4740-929B-49EB2CCE69CB}">
      <dsp:nvSpPr>
        <dsp:cNvPr id="0" name=""/>
        <dsp:cNvSpPr/>
      </dsp:nvSpPr>
      <dsp:spPr>
        <a:xfrm>
          <a:off x="2230471" y="141005"/>
          <a:ext cx="782578" cy="782578"/>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p3d z="57150" extrusionH="63500" contourW="12700" prstMaterial="matte">
          <a:contourClr>
            <a:schemeClr val="lt1"/>
          </a:contourClr>
        </a:sp3d>
      </dsp:spPr>
      <dsp:style>
        <a:lnRef idx="0">
          <a:scrgbClr r="0" g="0" b="0"/>
        </a:lnRef>
        <a:fillRef idx="1">
          <a:scrgbClr r="0" g="0" b="0"/>
        </a:fillRef>
        <a:effectRef idx="0">
          <a:scrgbClr r="0" g="0" b="0"/>
        </a:effectRef>
        <a:fontRef idx="minor"/>
      </dsp:style>
    </dsp:sp>
    <dsp:sp modelId="{4F0A1D84-304E-465C-8C8F-6D593BFC3B85}">
      <dsp:nvSpPr>
        <dsp:cNvPr id="0" name=""/>
        <dsp:cNvSpPr/>
      </dsp:nvSpPr>
      <dsp:spPr>
        <a:xfrm>
          <a:off x="3530672" y="0"/>
          <a:ext cx="1712849" cy="2350086"/>
        </a:xfrm>
        <a:prstGeom prst="roundRect">
          <a:avLst>
            <a:gd name="adj" fmla="val 10000"/>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b="1" kern="1200"/>
            <a:t>Sharing Of knowledge</a:t>
          </a:r>
          <a:endParaRPr lang="en-GB" sz="1800" kern="1200"/>
        </a:p>
      </dsp:txBody>
      <dsp:txXfrm>
        <a:off x="3530672" y="940034"/>
        <a:ext cx="1712849" cy="940034"/>
      </dsp:txXfrm>
    </dsp:sp>
    <dsp:sp modelId="{811CA38D-356C-45DB-8F02-A15E117F09F5}">
      <dsp:nvSpPr>
        <dsp:cNvPr id="0" name=""/>
        <dsp:cNvSpPr/>
      </dsp:nvSpPr>
      <dsp:spPr>
        <a:xfrm>
          <a:off x="3994706" y="141005"/>
          <a:ext cx="782578" cy="782578"/>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a:effectLst/>
        <a:sp3d z="57150" extrusionH="63500" contourW="12700" prstMaterial="matte">
          <a:contourClr>
            <a:schemeClr val="lt1"/>
          </a:contourClr>
        </a:sp3d>
      </dsp:spPr>
      <dsp:style>
        <a:lnRef idx="0">
          <a:scrgbClr r="0" g="0" b="0"/>
        </a:lnRef>
        <a:fillRef idx="1">
          <a:scrgbClr r="0" g="0" b="0"/>
        </a:fillRef>
        <a:effectRef idx="0">
          <a:scrgbClr r="0" g="0" b="0"/>
        </a:effectRef>
        <a:fontRef idx="minor"/>
      </dsp:style>
    </dsp:sp>
    <dsp:sp modelId="{EB4A71F4-9809-45B6-8B24-CDDD2938C7E6}">
      <dsp:nvSpPr>
        <dsp:cNvPr id="0" name=""/>
        <dsp:cNvSpPr/>
      </dsp:nvSpPr>
      <dsp:spPr>
        <a:xfrm>
          <a:off x="209740" y="1880068"/>
          <a:ext cx="4824040" cy="352512"/>
        </a:xfrm>
        <a:prstGeom prst="leftRightArrow">
          <a:avLst/>
        </a:prstGeom>
        <a:solidFill>
          <a:schemeClr val="accent1">
            <a:tint val="60000"/>
            <a:hueOff val="0"/>
            <a:satOff val="0"/>
            <a:lumOff val="0"/>
            <a:alphaOff val="0"/>
          </a:schemeClr>
        </a:solidFill>
        <a:ln>
          <a:noFill/>
        </a:ln>
        <a:effectLst/>
        <a:sp3d z="57150" extrusionH="63500" contourW="12700" prstMaterial="matte">
          <a:contourClr>
            <a:schemeClr val="lt1">
              <a:tint val="50000"/>
            </a:schemeClr>
          </a:contourClr>
        </a:sp3d>
      </dsp:spPr>
      <dsp:style>
        <a:lnRef idx="0">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0C17C9-9ED9-4A4A-8025-54A3253CE791}">
      <dsp:nvSpPr>
        <dsp:cNvPr id="0" name=""/>
        <dsp:cNvSpPr/>
      </dsp:nvSpPr>
      <dsp:spPr>
        <a:xfrm>
          <a:off x="0" y="518948"/>
          <a:ext cx="4773809" cy="695016"/>
        </a:xfrm>
        <a:prstGeom prst="rightArrow">
          <a:avLst>
            <a:gd name="adj1" fmla="val 50000"/>
            <a:gd name="adj2" fmla="val 5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254000" bIns="110334" numCol="1" spcCol="1270" anchor="ctr" anchorCtr="0">
          <a:noAutofit/>
        </a:bodyPr>
        <a:lstStyle/>
        <a:p>
          <a:pPr marL="0" lvl="0" indent="0" algn="l" defTabSz="444500">
            <a:lnSpc>
              <a:spcPct val="90000"/>
            </a:lnSpc>
            <a:spcBef>
              <a:spcPct val="0"/>
            </a:spcBef>
            <a:spcAft>
              <a:spcPct val="35000"/>
            </a:spcAft>
            <a:buNone/>
          </a:pPr>
          <a:r>
            <a:rPr lang="en-US" sz="1000" b="1" kern="1200"/>
            <a:t>Improved Job Satisfaction</a:t>
          </a:r>
          <a:endParaRPr lang="en-GB" sz="1000" kern="1200"/>
        </a:p>
      </dsp:txBody>
      <dsp:txXfrm>
        <a:off x="0" y="692702"/>
        <a:ext cx="4600055" cy="347508"/>
      </dsp:txXfrm>
    </dsp:sp>
    <dsp:sp modelId="{250E585F-E146-4EB8-9B4F-A4CEA7B0E48C}">
      <dsp:nvSpPr>
        <dsp:cNvPr id="0" name=""/>
        <dsp:cNvSpPr/>
      </dsp:nvSpPr>
      <dsp:spPr>
        <a:xfrm>
          <a:off x="1100363" y="750482"/>
          <a:ext cx="3673446" cy="695016"/>
        </a:xfrm>
        <a:prstGeom prst="rightArrow">
          <a:avLst>
            <a:gd name="adj1" fmla="val 50000"/>
            <a:gd name="adj2" fmla="val 50000"/>
          </a:avLst>
        </a:prstGeom>
        <a:solidFill>
          <a:schemeClr val="accent5">
            <a:hueOff val="-6763641"/>
            <a:satOff val="-32981"/>
            <a:lumOff val="71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254000" bIns="110334" numCol="1" spcCol="1270" anchor="ctr" anchorCtr="0">
          <a:noAutofit/>
        </a:bodyPr>
        <a:lstStyle/>
        <a:p>
          <a:pPr marL="0" lvl="0" indent="0" algn="l" defTabSz="444500">
            <a:lnSpc>
              <a:spcPct val="90000"/>
            </a:lnSpc>
            <a:spcBef>
              <a:spcPct val="0"/>
            </a:spcBef>
            <a:spcAft>
              <a:spcPct val="35000"/>
            </a:spcAft>
            <a:buNone/>
          </a:pPr>
          <a:r>
            <a:rPr lang="en-US" sz="1000" b="1" kern="1200"/>
            <a:t>Better Patient Outcomes</a:t>
          </a:r>
          <a:endParaRPr lang="en-GB" sz="1000" kern="1200"/>
        </a:p>
      </dsp:txBody>
      <dsp:txXfrm>
        <a:off x="1100363" y="924236"/>
        <a:ext cx="3499692" cy="347508"/>
      </dsp:txXfrm>
    </dsp:sp>
    <dsp:sp modelId="{FE12E49A-23B3-4ACE-8C03-C3231B808DF1}">
      <dsp:nvSpPr>
        <dsp:cNvPr id="0" name=""/>
        <dsp:cNvSpPr/>
      </dsp:nvSpPr>
      <dsp:spPr>
        <a:xfrm>
          <a:off x="2200726" y="982154"/>
          <a:ext cx="2573083" cy="695016"/>
        </a:xfrm>
        <a:prstGeom prst="rightArrow">
          <a:avLst>
            <a:gd name="adj1" fmla="val 50000"/>
            <a:gd name="adj2" fmla="val 50000"/>
          </a:avLst>
        </a:prstGeom>
        <a:solidFill>
          <a:schemeClr val="accent5">
            <a:hueOff val="-13527283"/>
            <a:satOff val="-65961"/>
            <a:lumOff val="142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254000" bIns="110334" numCol="1" spcCol="1270" anchor="ctr" anchorCtr="0">
          <a:noAutofit/>
        </a:bodyPr>
        <a:lstStyle/>
        <a:p>
          <a:pPr marL="0" lvl="0" indent="0" algn="l" defTabSz="444500">
            <a:lnSpc>
              <a:spcPct val="90000"/>
            </a:lnSpc>
            <a:spcBef>
              <a:spcPct val="0"/>
            </a:spcBef>
            <a:spcAft>
              <a:spcPct val="35000"/>
            </a:spcAft>
            <a:buNone/>
          </a:pPr>
          <a:r>
            <a:rPr lang="en-US" sz="1000" b="1" kern="1200"/>
            <a:t>Cost-Effective</a:t>
          </a:r>
          <a:endParaRPr lang="en-GB" sz="1000" kern="1200"/>
        </a:p>
      </dsp:txBody>
      <dsp:txXfrm>
        <a:off x="2200726" y="1155908"/>
        <a:ext cx="2399329" cy="347508"/>
      </dsp:txXfrm>
    </dsp:sp>
    <dsp:sp modelId="{F84C936F-9BF2-4F9A-9CE3-30EFC04C7AA0}">
      <dsp:nvSpPr>
        <dsp:cNvPr id="0" name=""/>
        <dsp:cNvSpPr/>
      </dsp:nvSpPr>
      <dsp:spPr>
        <a:xfrm>
          <a:off x="3301089" y="1213687"/>
          <a:ext cx="1472720" cy="695016"/>
        </a:xfrm>
        <a:prstGeom prst="rightArrow">
          <a:avLst>
            <a:gd name="adj1" fmla="val 50000"/>
            <a:gd name="adj2" fmla="val 50000"/>
          </a:avLst>
        </a:prstGeom>
        <a:solidFill>
          <a:schemeClr val="accent5">
            <a:hueOff val="-20290924"/>
            <a:satOff val="-98942"/>
            <a:lumOff val="213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254000" bIns="110334" numCol="1" spcCol="1270" anchor="ctr" anchorCtr="0">
          <a:noAutofit/>
        </a:bodyPr>
        <a:lstStyle/>
        <a:p>
          <a:pPr marL="0" lvl="0" indent="0" algn="l" defTabSz="444500">
            <a:lnSpc>
              <a:spcPct val="90000"/>
            </a:lnSpc>
            <a:spcBef>
              <a:spcPct val="0"/>
            </a:spcBef>
            <a:spcAft>
              <a:spcPct val="35000"/>
            </a:spcAft>
            <a:buNone/>
          </a:pPr>
          <a:r>
            <a:rPr lang="en-US" sz="1000" b="1" kern="1200"/>
            <a:t>Talent Retention</a:t>
          </a:r>
          <a:endParaRPr lang="en-GB" sz="1000" kern="1200"/>
        </a:p>
      </dsp:txBody>
      <dsp:txXfrm>
        <a:off x="3301089" y="1387441"/>
        <a:ext cx="1298966" cy="3475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CE2084-2024-4309-A524-347BF0C8ED68}">
      <dsp:nvSpPr>
        <dsp:cNvPr id="0" name=""/>
        <dsp:cNvSpPr/>
      </dsp:nvSpPr>
      <dsp:spPr>
        <a:xfrm>
          <a:off x="1767354" y="1220"/>
          <a:ext cx="1953602" cy="976801"/>
        </a:xfrm>
        <a:prstGeom prst="roundRect">
          <a:avLst>
            <a:gd name="adj" fmla="val 10000"/>
          </a:avLst>
        </a:prstGeom>
        <a:solidFill>
          <a:schemeClr val="accent5">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a:t>Time Constraints</a:t>
          </a:r>
          <a:endParaRPr lang="en-GB" sz="2400" kern="1200"/>
        </a:p>
      </dsp:txBody>
      <dsp:txXfrm>
        <a:off x="1795964" y="29830"/>
        <a:ext cx="1896382" cy="919581"/>
      </dsp:txXfrm>
    </dsp:sp>
    <dsp:sp modelId="{3B724930-D1AF-4EC1-9041-2D57EDAE1DA7}">
      <dsp:nvSpPr>
        <dsp:cNvPr id="0" name=""/>
        <dsp:cNvSpPr/>
      </dsp:nvSpPr>
      <dsp:spPr>
        <a:xfrm rot="3600000">
          <a:off x="3041546" y="1716012"/>
          <a:ext cx="1018717" cy="341880"/>
        </a:xfrm>
        <a:prstGeom prst="leftRightArrow">
          <a:avLst>
            <a:gd name="adj1" fmla="val 60000"/>
            <a:gd name="adj2" fmla="val 50000"/>
          </a:avLst>
        </a:prstGeom>
        <a:solidFill>
          <a:schemeClr val="accent5">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3144110" y="1784388"/>
        <a:ext cx="813589" cy="205128"/>
      </dsp:txXfrm>
    </dsp:sp>
    <dsp:sp modelId="{E9124753-98E6-4CE6-A6BB-4FF3FD057540}">
      <dsp:nvSpPr>
        <dsp:cNvPr id="0" name=""/>
        <dsp:cNvSpPr/>
      </dsp:nvSpPr>
      <dsp:spPr>
        <a:xfrm>
          <a:off x="3380853" y="2795883"/>
          <a:ext cx="1953602" cy="976801"/>
        </a:xfrm>
        <a:prstGeom prst="roundRect">
          <a:avLst>
            <a:gd name="adj" fmla="val 10000"/>
          </a:avLst>
        </a:prstGeom>
        <a:solidFill>
          <a:schemeClr val="accent5">
            <a:hueOff val="-10145462"/>
            <a:satOff val="-49471"/>
            <a:lumOff val="10686"/>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a:t>Resistance to Change</a:t>
          </a:r>
          <a:endParaRPr lang="en-GB" sz="2400" kern="1200"/>
        </a:p>
      </dsp:txBody>
      <dsp:txXfrm>
        <a:off x="3409463" y="2824493"/>
        <a:ext cx="1896382" cy="919581"/>
      </dsp:txXfrm>
    </dsp:sp>
    <dsp:sp modelId="{749131B3-5DD7-4C61-8BA6-B57B81CB2087}">
      <dsp:nvSpPr>
        <dsp:cNvPr id="0" name=""/>
        <dsp:cNvSpPr/>
      </dsp:nvSpPr>
      <dsp:spPr>
        <a:xfrm rot="10800000">
          <a:off x="2234796" y="3113344"/>
          <a:ext cx="1018717" cy="341880"/>
        </a:xfrm>
        <a:prstGeom prst="leftRightArrow">
          <a:avLst>
            <a:gd name="adj1" fmla="val 60000"/>
            <a:gd name="adj2" fmla="val 50000"/>
          </a:avLst>
        </a:prstGeom>
        <a:solidFill>
          <a:schemeClr val="accent5">
            <a:hueOff val="-10145462"/>
            <a:satOff val="-49471"/>
            <a:lumOff val="10686"/>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2337360" y="3181720"/>
        <a:ext cx="813589" cy="205128"/>
      </dsp:txXfrm>
    </dsp:sp>
    <dsp:sp modelId="{EC4415FE-699E-4C60-81BD-3EEA504E3B9B}">
      <dsp:nvSpPr>
        <dsp:cNvPr id="0" name=""/>
        <dsp:cNvSpPr/>
      </dsp:nvSpPr>
      <dsp:spPr>
        <a:xfrm>
          <a:off x="153854" y="2795883"/>
          <a:ext cx="1953602" cy="976801"/>
        </a:xfrm>
        <a:prstGeom prst="roundRect">
          <a:avLst>
            <a:gd name="adj" fmla="val 10000"/>
          </a:avLst>
        </a:prstGeom>
        <a:solidFill>
          <a:schemeClr val="accent5">
            <a:hueOff val="-20290924"/>
            <a:satOff val="-98942"/>
            <a:lumOff val="21373"/>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a:t>Limited Resources</a:t>
          </a:r>
          <a:endParaRPr lang="en-GB" sz="2400" kern="1200"/>
        </a:p>
      </dsp:txBody>
      <dsp:txXfrm>
        <a:off x="182464" y="2824493"/>
        <a:ext cx="1896382" cy="919581"/>
      </dsp:txXfrm>
    </dsp:sp>
    <dsp:sp modelId="{DCFEBA6A-4735-442E-9163-A674561B26E5}">
      <dsp:nvSpPr>
        <dsp:cNvPr id="0" name=""/>
        <dsp:cNvSpPr/>
      </dsp:nvSpPr>
      <dsp:spPr>
        <a:xfrm rot="18000000">
          <a:off x="1428047" y="1716012"/>
          <a:ext cx="1018717" cy="341880"/>
        </a:xfrm>
        <a:prstGeom prst="leftRightArrow">
          <a:avLst>
            <a:gd name="adj1" fmla="val 60000"/>
            <a:gd name="adj2" fmla="val 50000"/>
          </a:avLst>
        </a:prstGeom>
        <a:solidFill>
          <a:schemeClr val="accent5">
            <a:hueOff val="-20290924"/>
            <a:satOff val="-98942"/>
            <a:lumOff val="21373"/>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1530611" y="1784388"/>
        <a:ext cx="813589" cy="205128"/>
      </dsp:txXfrm>
    </dsp:sp>
  </dsp:spTree>
</dsp:drawing>
</file>

<file path=ppt/diagrams/layout1.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D9F622F8-1824-4338-8C3C-5529D3BDEF4A}"/>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atin typeface="Arial" charset="0"/>
              </a:defRPr>
            </a:lvl1pPr>
          </a:lstStyle>
          <a:p>
            <a:pPr>
              <a:defRPr/>
            </a:pPr>
            <a:endParaRPr lang="en-US" dirty="0"/>
          </a:p>
        </p:txBody>
      </p:sp>
      <p:sp>
        <p:nvSpPr>
          <p:cNvPr id="30723" name="Rectangle 3">
            <a:extLst>
              <a:ext uri="{FF2B5EF4-FFF2-40B4-BE49-F238E27FC236}">
                <a16:creationId xmlns:a16="http://schemas.microsoft.com/office/drawing/2014/main" id="{618DDD53-BB38-4118-BC75-9CE27D49C550}"/>
              </a:ext>
            </a:extLst>
          </p:cNvPr>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atin typeface="Arial" charset="0"/>
              </a:defRPr>
            </a:lvl1pPr>
          </a:lstStyle>
          <a:p>
            <a:pPr>
              <a:defRPr/>
            </a:pPr>
            <a:endParaRPr lang="en-US" dirty="0"/>
          </a:p>
        </p:txBody>
      </p:sp>
      <p:sp>
        <p:nvSpPr>
          <p:cNvPr id="14340" name="Rectangle 4">
            <a:extLst>
              <a:ext uri="{FF2B5EF4-FFF2-40B4-BE49-F238E27FC236}">
                <a16:creationId xmlns:a16="http://schemas.microsoft.com/office/drawing/2014/main" id="{6C03B6F7-B1AE-4118-ABA2-FFEC9B8F0E9C}"/>
              </a:ext>
            </a:extLst>
          </p:cNvPr>
          <p:cNvSpPr>
            <a:spLocks noGrp="1" noRot="1" noChangeAspect="1" noChangeArrowheads="1" noTextEdit="1"/>
          </p:cNvSpPr>
          <p:nvPr>
            <p:ph type="sldImg" idx="2"/>
          </p:nvPr>
        </p:nvSpPr>
        <p:spPr bwMode="auto">
          <a:xfrm>
            <a:off x="381000" y="685800"/>
            <a:ext cx="6096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5" name="Rectangle 5">
            <a:extLst>
              <a:ext uri="{FF2B5EF4-FFF2-40B4-BE49-F238E27FC236}">
                <a16:creationId xmlns:a16="http://schemas.microsoft.com/office/drawing/2014/main" id="{646F5356-BDE8-43C1-9587-85323D02B191}"/>
              </a:ext>
            </a:extLst>
          </p:cNvPr>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0726" name="Rectangle 6">
            <a:extLst>
              <a:ext uri="{FF2B5EF4-FFF2-40B4-BE49-F238E27FC236}">
                <a16:creationId xmlns:a16="http://schemas.microsoft.com/office/drawing/2014/main" id="{89912C35-11A9-4DA7-8476-F1823F658CAA}"/>
              </a:ext>
            </a:extLst>
          </p:cNvPr>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endParaRPr lang="en-US" dirty="0"/>
          </a:p>
        </p:txBody>
      </p:sp>
      <p:sp>
        <p:nvSpPr>
          <p:cNvPr id="30727" name="Rectangle 7">
            <a:extLst>
              <a:ext uri="{FF2B5EF4-FFF2-40B4-BE49-F238E27FC236}">
                <a16:creationId xmlns:a16="http://schemas.microsoft.com/office/drawing/2014/main" id="{7180ED79-CEC3-4FB9-B511-8597B20A0C10}"/>
              </a:ext>
            </a:extLst>
          </p:cNvPr>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6DEB7EE2-04A2-4FB2-9625-C9C73AC4D32F}" type="slidenum">
              <a:rPr lang="en-US" altLang="en-US"/>
              <a:pPr/>
              <a:t>‹#›</a:t>
            </a:fld>
            <a:endParaRPr lang="en-US"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FA4671F7-4D2C-4B1E-AED7-24676BE8B49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47842D7-C728-4EBD-982B-B8BE79E4DBBE}" type="slidenum">
              <a:rPr lang="en-US" altLang="en-US"/>
              <a:pPr eaLnBrk="1" hangingPunct="1"/>
              <a:t>1</a:t>
            </a:fld>
            <a:endParaRPr lang="en-US" altLang="en-US" dirty="0"/>
          </a:p>
        </p:txBody>
      </p:sp>
      <p:sp>
        <p:nvSpPr>
          <p:cNvPr id="15363" name="Rectangle 2">
            <a:extLst>
              <a:ext uri="{FF2B5EF4-FFF2-40B4-BE49-F238E27FC236}">
                <a16:creationId xmlns:a16="http://schemas.microsoft.com/office/drawing/2014/main" id="{D8E83BD0-7AE4-4323-9047-FC368929C520}"/>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FDECF5EC-C5EC-4723-8F4F-A75A20018F6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Tree>
    <p:extLst>
      <p:ext uri="{BB962C8B-B14F-4D97-AF65-F5344CB8AC3E}">
        <p14:creationId xmlns:p14="http://schemas.microsoft.com/office/powerpoint/2010/main" val="19508148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development and improvement of an employee's professional and personal abilities via coaching and mentoring may increase their value to the business (Bagheri et al., 2020). Employers may build employee loyalty by taking an active interest in their staff's development (Foster-Turner, 2006). This dedication to employee development may also result in enhanced work performance and greater job satisfaction, which can ultimately benefit the firm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Wiskin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2014). Employers may assist their workers in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realising</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their full potential and contributing more effectively to the organization's success by offering direction, feedback, and support. In the health and social care profession, coaching and mentoring are crucial abilities. They are essential for fostering the growth of people, assisting them in achieving their objectives, and delivering superior care. This presentation examines the importance of coaching and mentoring in health and social care, as well as its merits and practical applications.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2</a:t>
            </a:fld>
            <a:endParaRPr lang="en-US" altLang="en-US" dirty="0"/>
          </a:p>
        </p:txBody>
      </p:sp>
    </p:spTree>
    <p:extLst>
      <p:ext uri="{BB962C8B-B14F-4D97-AF65-F5344CB8AC3E}">
        <p14:creationId xmlns:p14="http://schemas.microsoft.com/office/powerpoint/2010/main" val="33475572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Coaching and mentoring are crucial skills in health and social care for the reasons listed below:</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200"/>
              </a:spcBef>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Skill Development</a:t>
            </a:r>
            <a:endPar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Coaching and mentoring assist in bridging skill gaps and addressing healthcare staffing shortages (Spector and Patel, 2019). By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recognising</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 enhancing the abilities of existing employees, healthcare providers may decrease recruiting expenses and assure consistent patient care.</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200"/>
              </a:spcBef>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Efficiency Enhancement</a:t>
            </a:r>
            <a:endPar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Coaching and mentoring may enhance performance by offering feedback, direction, and support to people (Foster-Turner, 2006). This may lead to enhanced work satisfaction, motivation, and less burnout, resulting in improved patient outcomes.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200"/>
              </a:spcBef>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Sharing Of knowledge</a:t>
            </a:r>
            <a:endPar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Coaching and mentoring may facilitate the dissemination of information, the exchange of best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practises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 the enhancement of cooperation amongst various healthcare professionals and disciplines (Bagheri et al., 2020).</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3</a:t>
            </a:fld>
            <a:endParaRPr lang="en-US" altLang="en-US" dirty="0"/>
          </a:p>
        </p:txBody>
      </p:sp>
    </p:spTree>
    <p:extLst>
      <p:ext uri="{BB962C8B-B14F-4D97-AF65-F5344CB8AC3E}">
        <p14:creationId xmlns:p14="http://schemas.microsoft.com/office/powerpoint/2010/main" val="8204314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DA1977F3-44DE-4AF6-BC0D-F54F2324F2F3}"/>
              </a:ext>
            </a:extLst>
          </p:cNvPr>
          <p:cNvSpPr>
            <a:spLocks noGrp="1"/>
          </p:cNvSpPr>
          <p:nvPr>
            <p:ph type="body" idx="1"/>
          </p:nvPr>
        </p:nvSpPr>
        <p:spPr/>
        <p:txBody>
          <a:bodyPr/>
          <a:lstStyle/>
          <a:p>
            <a:pPr algn="just">
              <a:lnSpc>
                <a:spcPct val="150000"/>
              </a:lnSpc>
              <a:spcBef>
                <a:spcPts val="200"/>
              </a:spcBef>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Leadership Development</a:t>
            </a:r>
            <a:endPar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Coaching and mentoring can develop leadership skills in healthcare professionals (Spector and Patel, 2019). This can be achieved by pairing an experienced leader with an individual who is new to a leadership role. The experienced leader can provide feedback, guidance, and support to help the individual develop their leadership skills and confidence (Lancer et al., 2016). This can result in more effective leadership, better team collaboration, and improved patient outcomes.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200"/>
              </a:spcBef>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Newly Qualified Nurses</a:t>
            </a:r>
            <a:endPar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Newly qualified nurses can be paired with a more experienced nurse who acts as a mentor. The mentor can provide guidance and support to help the newly qualified nurse develop their clinical skills and confidence. This can lead to improved patient outcomes, reduced stress, and burnout for the newly qualified nurse.</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4452198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AB593FE9-03AA-426A-9EBF-75F9A064BDC9}"/>
              </a:ext>
            </a:extLst>
          </p:cNvPr>
          <p:cNvSpPr>
            <a:spLocks noGrp="1"/>
          </p:cNvSpPr>
          <p:nvPr>
            <p:ph type="body" idx="1"/>
          </p:nvPr>
        </p:nvSpPr>
        <p:spPr/>
        <p:txBody>
          <a:bodyPr/>
          <a:lstStyle/>
          <a:p>
            <a:pPr algn="just">
              <a:lnSpc>
                <a:spcPct val="150000"/>
              </a:lnSpc>
              <a:spcBef>
                <a:spcPts val="200"/>
              </a:spcBef>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Improved Job Satisfaction</a:t>
            </a:r>
            <a:endPar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Coaching and mentoring can lead to improved job satisfaction for healthcare professionals (Foster-Turner, 2006). It can provide individuals with the necessary support and guidance to improve their performance and career development.</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200"/>
              </a:spcBef>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Better Patient Outcomes</a:t>
            </a:r>
            <a:endPar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Coaching and mentoring can result in better patient outcomes due to improved staff performance, increased motivation, and better collaboration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Wiskin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2014).</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200"/>
              </a:spcBef>
            </a:pPr>
            <a:r>
              <a:rPr lang="en-US" sz="1800" b="0" dirty="0">
                <a:effectLst/>
                <a:latin typeface="Times New Roman" panose="02020603050405020304" pitchFamily="18" charset="0"/>
                <a:ea typeface="Times New Roman" panose="02020603050405020304" pitchFamily="18" charset="0"/>
                <a:cs typeface="Times New Roman" panose="02020603050405020304" pitchFamily="18" charset="0"/>
              </a:rPr>
              <a:t>Cost-Effective</a:t>
            </a:r>
            <a:endPar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Coaching and mentoring can be a cost-effective way to develop staff skills, bridge skill gaps, and address staff shortages (Lancer et al., 2016).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200"/>
              </a:spcBef>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Talent Retention</a:t>
            </a:r>
            <a:endPar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US" sz="1800" dirty="0">
                <a:effectLst/>
                <a:latin typeface="Times New Roman" panose="02020603050405020304" pitchFamily="18" charset="0"/>
                <a:ea typeface="Calibri" panose="020F0502020204030204" pitchFamily="34" charset="0"/>
              </a:rPr>
              <a:t>Coaching and mentoring can help retain talent within healthcare organizations</a:t>
            </a:r>
            <a:endParaRPr lang="en-GB" dirty="0"/>
          </a:p>
        </p:txBody>
      </p:sp>
    </p:spTree>
    <p:extLst>
      <p:ext uri="{BB962C8B-B14F-4D97-AF65-F5344CB8AC3E}">
        <p14:creationId xmlns:p14="http://schemas.microsoft.com/office/powerpoint/2010/main" val="9487509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Time Constraints</a:t>
            </a:r>
          </a:p>
          <a:p>
            <a:r>
              <a:rPr lang="en-US" dirty="0"/>
              <a:t>Healthcare professionals are often overburdened with their workloads, leaving them with little time for coaching and mentoring (</a:t>
            </a:r>
            <a:r>
              <a:rPr lang="en-US" dirty="0" err="1"/>
              <a:t>Wiskin</a:t>
            </a:r>
            <a:r>
              <a:rPr lang="en-US" dirty="0"/>
              <a:t> et al., 2014).</a:t>
            </a:r>
          </a:p>
          <a:p>
            <a:r>
              <a:rPr lang="en-US" b="1" dirty="0"/>
              <a:t>Resistance to Change</a:t>
            </a:r>
          </a:p>
          <a:p>
            <a:r>
              <a:rPr lang="en-US" dirty="0"/>
              <a:t>Resistance to change can hinder the adoption of coaching and mentoring programs within healthcare organizations (Lancer et al., 2016).</a:t>
            </a:r>
          </a:p>
          <a:p>
            <a:r>
              <a:rPr lang="en-US" b="1" dirty="0"/>
              <a:t>Limited Resources</a:t>
            </a:r>
          </a:p>
          <a:p>
            <a:r>
              <a:rPr lang="en-US" dirty="0"/>
              <a:t>Limited resources, including funding and personnel, can hinder the implementation of coaching and mentoring programs (Spector and Patel, 2019).</a:t>
            </a:r>
            <a:endParaRPr lang="en-GB" dirty="0"/>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6</a:t>
            </a:fld>
            <a:endParaRPr lang="en-US" altLang="en-US" dirty="0"/>
          </a:p>
        </p:txBody>
      </p:sp>
    </p:spTree>
    <p:extLst>
      <p:ext uri="{BB962C8B-B14F-4D97-AF65-F5344CB8AC3E}">
        <p14:creationId xmlns:p14="http://schemas.microsoft.com/office/powerpoint/2010/main" val="38267204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Coaching and mentoring are essential skills in health and social care. They can bridge skill gaps, improve staff performance, and lead to better patient outcomes. By incorporating coaching and mentoring into the professional development of healthcare professionals, we can enhance patient outcomes and provide better care.</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7</a:t>
            </a:fld>
            <a:endParaRPr lang="en-US" altLang="en-US" dirty="0"/>
          </a:p>
        </p:txBody>
      </p:sp>
    </p:spTree>
    <p:extLst>
      <p:ext uri="{BB962C8B-B14F-4D97-AF65-F5344CB8AC3E}">
        <p14:creationId xmlns:p14="http://schemas.microsoft.com/office/powerpoint/2010/main" val="10728317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Bagheri, A.,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Raisi</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M., &amp; Abedi, A. (2020). The impact of coaching on nursing students’ self-efficacy in clinical education. Journal of education and health promotion, 9.</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Foster-Turner, J., 2006. Coaching and mentoring in health and social care: The essentials of practice for professionals and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organisations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Radcliffe Publishing.</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Lancer, N., Clutterbuck, D. and Megginson, D., 2016. Techniques for coaching and mentoring. Routledge.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Spector, N., &amp; Patel, N. (2019). Coaching in healthcare: A review of the literature and implications for practice. Journal of healthcare leadership, 11, 59.</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Wiskin</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C. M., Allan, T. F., &amp; Skelton, J. R. (2014).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Ment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8</a:t>
            </a:fld>
            <a:endParaRPr lang="en-US" altLang="en-US" dirty="0"/>
          </a:p>
        </p:txBody>
      </p:sp>
    </p:spTree>
    <p:extLst>
      <p:ext uri="{BB962C8B-B14F-4D97-AF65-F5344CB8AC3E}">
        <p14:creationId xmlns:p14="http://schemas.microsoft.com/office/powerpoint/2010/main" val="41359216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9</a:t>
            </a:fld>
            <a:endParaRPr lang="en-US" altLang="en-US" dirty="0"/>
          </a:p>
        </p:txBody>
      </p:sp>
    </p:spTree>
    <p:extLst>
      <p:ext uri="{BB962C8B-B14F-4D97-AF65-F5344CB8AC3E}">
        <p14:creationId xmlns:p14="http://schemas.microsoft.com/office/powerpoint/2010/main" val="10902650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image" Target="../media/image4.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
    <p:spTree>
      <p:nvGrpSpPr>
        <p:cNvPr id="1" name=""/>
        <p:cNvGrpSpPr/>
        <p:nvPr/>
      </p:nvGrpSpPr>
      <p:grpSpPr>
        <a:xfrm>
          <a:off x="0" y="0"/>
          <a:ext cx="0" cy="0"/>
          <a:chOff x="0" y="0"/>
          <a:chExt cx="0" cy="0"/>
        </a:xfrm>
      </p:grpSpPr>
      <p:sp>
        <p:nvSpPr>
          <p:cNvPr id="19" name="Text Placeholder 18">
            <a:extLst>
              <a:ext uri="{FF2B5EF4-FFF2-40B4-BE49-F238E27FC236}">
                <a16:creationId xmlns:a16="http://schemas.microsoft.com/office/drawing/2014/main" id="{69BE3FD0-1382-4F0E-A01F-F6C205E7DCDC}"/>
              </a:ext>
            </a:extLst>
          </p:cNvPr>
          <p:cNvSpPr>
            <a:spLocks noGrp="1"/>
          </p:cNvSpPr>
          <p:nvPr>
            <p:ph type="body" sz="quarter" idx="10"/>
          </p:nvPr>
        </p:nvSpPr>
        <p:spPr>
          <a:xfrm>
            <a:off x="4612641" y="3554917"/>
            <a:ext cx="6438912" cy="763083"/>
          </a:xfrm>
        </p:spPr>
        <p:txBody>
          <a:bodyPr>
            <a:noAutofit/>
          </a:bodyPr>
          <a:lstStyle>
            <a:lvl1pPr marL="0" indent="0">
              <a:buNone/>
              <a:defRPr sz="4000">
                <a:latin typeface="+mj-lt"/>
              </a:defRPr>
            </a:lvl1pPr>
            <a:lvl2pPr>
              <a:buNone/>
              <a:defRPr/>
            </a:lvl2pPr>
            <a:lvl3pPr>
              <a:buNone/>
              <a:defRPr/>
            </a:lvl3pPr>
            <a:lvl4pPr>
              <a:buNone/>
              <a:defRPr/>
            </a:lvl4pPr>
            <a:lvl5pPr>
              <a:buNone/>
              <a:defRPr/>
            </a:lvl5pPr>
          </a:lstStyle>
          <a:p>
            <a:pPr lvl="0"/>
            <a:r>
              <a:rPr lang="en-US"/>
              <a:t>Click to edit Master text styles</a:t>
            </a:r>
          </a:p>
        </p:txBody>
      </p:sp>
      <p:sp>
        <p:nvSpPr>
          <p:cNvPr id="7" name="Rectangle 2">
            <a:extLst>
              <a:ext uri="{FF2B5EF4-FFF2-40B4-BE49-F238E27FC236}">
                <a16:creationId xmlns:a16="http://schemas.microsoft.com/office/drawing/2014/main" id="{2E0BC0C9-E1C8-43B4-B02D-558783360CD4}"/>
              </a:ext>
            </a:extLst>
          </p:cNvPr>
          <p:cNvSpPr>
            <a:spLocks noGrp="1" noChangeArrowheads="1"/>
          </p:cNvSpPr>
          <p:nvPr>
            <p:ph type="ctrTitle" idx="4294967295"/>
          </p:nvPr>
        </p:nvSpPr>
        <p:spPr>
          <a:xfrm>
            <a:off x="4612640" y="2311400"/>
            <a:ext cx="5156200" cy="1117600"/>
          </a:xfrm>
        </p:spPr>
        <p:txBody>
          <a:bodyPr anchor="ctr">
            <a:normAutofit fontScale="90000"/>
          </a:bodyPr>
          <a:lstStyle>
            <a:lvl1pPr>
              <a:defRPr>
                <a:latin typeface="+mj-lt"/>
              </a:defRPr>
            </a:lvl1pPr>
          </a:lstStyle>
          <a:p>
            <a:pPr algn="l" eaLnBrk="1" hangingPunct="1"/>
            <a:r>
              <a:rPr lang="en-US" altLang="en-US" sz="6600" b="1">
                <a:latin typeface="+mn-lt"/>
              </a:rPr>
              <a:t>Click to edit Master title style</a:t>
            </a:r>
            <a:endParaRPr lang="en-US" altLang="en-US" sz="6600" b="1" dirty="0">
              <a:latin typeface="+mn-lt"/>
            </a:endParaRPr>
          </a:p>
        </p:txBody>
      </p:sp>
      <p:pic>
        <p:nvPicPr>
          <p:cNvPr id="3" name="Picture 2">
            <a:extLst>
              <a:ext uri="{FF2B5EF4-FFF2-40B4-BE49-F238E27FC236}">
                <a16:creationId xmlns:a16="http://schemas.microsoft.com/office/drawing/2014/main" id="{D685578F-CE23-4B1E-8B29-2B29EC47FA22}"/>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p:blipFill>
        <p:spPr>
          <a:xfrm>
            <a:off x="0" y="0"/>
            <a:ext cx="3527592" cy="6858000"/>
          </a:xfrm>
          <a:prstGeom prst="rect">
            <a:avLst/>
          </a:prstGeom>
        </p:spPr>
      </p:pic>
    </p:spTree>
    <p:extLst>
      <p:ext uri="{BB962C8B-B14F-4D97-AF65-F5344CB8AC3E}">
        <p14:creationId xmlns:p14="http://schemas.microsoft.com/office/powerpoint/2010/main" val="1440679267"/>
      </p:ext>
    </p:extLst>
  </p:cSld>
  <p:clrMapOvr>
    <a:masterClrMapping/>
  </p:clrMapOvr>
  <p:extLst>
    <p:ext uri="{DCECCB84-F9BA-43D5-87BE-67443E8EF086}">
      <p15:sldGuideLst xmlns:p15="http://schemas.microsoft.com/office/powerpoint/2012/main">
        <p15:guide id="1" pos="2808"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One Photo Content">
    <p:bg>
      <p:bgPr>
        <a:solidFill>
          <a:schemeClr val="accent2"/>
        </a:solidFill>
        <a:effectLst/>
      </p:bgPr>
    </p:bg>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498B63D-F60C-4A9D-8D3E-0C7CD748FEDE}"/>
              </a:ext>
            </a:extLst>
          </p:cNvPr>
          <p:cNvSpPr>
            <a:spLocks noGrp="1"/>
          </p:cNvSpPr>
          <p:nvPr>
            <p:ph type="body" sz="quarter" idx="11"/>
          </p:nvPr>
        </p:nvSpPr>
        <p:spPr>
          <a:xfrm>
            <a:off x="762000" y="1905000"/>
            <a:ext cx="5334000" cy="3276600"/>
          </a:xfrm>
        </p:spPr>
        <p:txBody>
          <a:bodyPr/>
          <a:lstStyle>
            <a:lvl1pPr marL="0" indent="0">
              <a:buNone/>
              <a:defRPr sz="2000" b="1"/>
            </a:lvl1pPr>
            <a:lvl2pPr marL="228600" indent="-228600">
              <a:spcBef>
                <a:spcPts val="1000"/>
              </a:spcBef>
              <a:tabLst/>
              <a:defRPr sz="1800"/>
            </a:lvl2pPr>
          </a:lstStyle>
          <a:p>
            <a:pPr lvl="0"/>
            <a:r>
              <a:rPr lang="en-US"/>
              <a:t>Click to edit Master text styles</a:t>
            </a:r>
          </a:p>
          <a:p>
            <a:pPr lvl="1"/>
            <a:r>
              <a:rPr lang="en-US"/>
              <a:t>Second level</a:t>
            </a:r>
          </a:p>
        </p:txBody>
      </p:sp>
      <p:sp>
        <p:nvSpPr>
          <p:cNvPr id="14" name="Picture Placeholder 13">
            <a:extLst>
              <a:ext uri="{FF2B5EF4-FFF2-40B4-BE49-F238E27FC236}">
                <a16:creationId xmlns:a16="http://schemas.microsoft.com/office/drawing/2014/main" id="{9B1932CF-F265-4AEE-8704-F42C01AFB479}"/>
              </a:ext>
            </a:extLst>
          </p:cNvPr>
          <p:cNvSpPr>
            <a:spLocks noGrp="1"/>
          </p:cNvSpPr>
          <p:nvPr>
            <p:ph type="pic" sz="quarter" idx="10"/>
          </p:nvPr>
        </p:nvSpPr>
        <p:spPr>
          <a:xfrm>
            <a:off x="6858000" y="715963"/>
            <a:ext cx="4572000" cy="5113336"/>
          </a:xfrm>
        </p:spPr>
        <p:txBody>
          <a:bodyPr/>
          <a:lstStyle>
            <a:lvl1pPr>
              <a:buNone/>
              <a:defRPr/>
            </a:lvl1pPr>
          </a:lstStyle>
          <a:p>
            <a:r>
              <a:rPr lang="en-US"/>
              <a:t>Click icon to add picture</a:t>
            </a:r>
            <a:endParaRPr lang="en-US" dirty="0"/>
          </a:p>
        </p:txBody>
      </p:sp>
      <p:pic>
        <p:nvPicPr>
          <p:cNvPr id="2" name="Picture 1">
            <a:extLst>
              <a:ext uri="{FF2B5EF4-FFF2-40B4-BE49-F238E27FC236}">
                <a16:creationId xmlns:a16="http://schemas.microsoft.com/office/drawing/2014/main" id="{1C19AE8D-05DC-434E-8BAB-DB7EE7462382}"/>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p:blipFill>
        <p:spPr>
          <a:xfrm rot="5400000">
            <a:off x="5753100" y="419100"/>
            <a:ext cx="685800" cy="12192000"/>
          </a:xfrm>
          <a:prstGeom prst="rect">
            <a:avLst/>
          </a:prstGeom>
        </p:spPr>
      </p:pic>
      <p:sp>
        <p:nvSpPr>
          <p:cNvPr id="3" name="Title 2">
            <a:extLst>
              <a:ext uri="{FF2B5EF4-FFF2-40B4-BE49-F238E27FC236}">
                <a16:creationId xmlns:a16="http://schemas.microsoft.com/office/drawing/2014/main" id="{33CCC0B9-F174-4BEA-B4A2-17F39F974373}"/>
              </a:ext>
            </a:extLst>
          </p:cNvPr>
          <p:cNvSpPr>
            <a:spLocks noGrp="1"/>
          </p:cNvSpPr>
          <p:nvPr>
            <p:ph type="title"/>
          </p:nvPr>
        </p:nvSpPr>
        <p:spPr>
          <a:xfrm>
            <a:off x="762000" y="715962"/>
            <a:ext cx="5334000" cy="1189038"/>
          </a:xfrm>
        </p:spPr>
        <p:txBody>
          <a:bodyPr anchor="t">
            <a:noAutofit/>
          </a:bodyPr>
          <a:lstStyle>
            <a:lvl1pPr>
              <a:spcBef>
                <a:spcPts val="1000"/>
              </a:spcBef>
              <a:defRPr sz="4000" b="1"/>
            </a:lvl1pPr>
          </a:lstStyle>
          <a:p>
            <a:r>
              <a:rPr lang="en-US"/>
              <a:t>Click to edit Master title style</a:t>
            </a:r>
            <a:endParaRPr lang="en-US" dirty="0"/>
          </a:p>
        </p:txBody>
      </p:sp>
    </p:spTree>
    <p:extLst>
      <p:ext uri="{BB962C8B-B14F-4D97-AF65-F5344CB8AC3E}">
        <p14:creationId xmlns:p14="http://schemas.microsoft.com/office/powerpoint/2010/main" val="31049468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wo Photo Content">
    <p:bg>
      <p:bgPr>
        <a:solidFill>
          <a:schemeClr val="accent2"/>
        </a:solidFill>
        <a:effectLst/>
      </p:bgPr>
    </p:bg>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498B63D-F60C-4A9D-8D3E-0C7CD748FEDE}"/>
              </a:ext>
            </a:extLst>
          </p:cNvPr>
          <p:cNvSpPr>
            <a:spLocks noGrp="1"/>
          </p:cNvSpPr>
          <p:nvPr>
            <p:ph type="body" sz="quarter" idx="11"/>
          </p:nvPr>
        </p:nvSpPr>
        <p:spPr>
          <a:xfrm>
            <a:off x="762000" y="1905000"/>
            <a:ext cx="5334000" cy="3276600"/>
          </a:xfrm>
        </p:spPr>
        <p:txBody>
          <a:bodyPr/>
          <a:lstStyle>
            <a:lvl1pPr marL="0" indent="0">
              <a:buNone/>
              <a:defRPr sz="2000" b="1"/>
            </a:lvl1pPr>
            <a:lvl2pPr marL="228600">
              <a:spcBef>
                <a:spcPts val="1000"/>
              </a:spcBef>
              <a:defRPr sz="1800"/>
            </a:lvl2pPr>
          </a:lstStyle>
          <a:p>
            <a:pPr lvl="0"/>
            <a:r>
              <a:rPr lang="en-US"/>
              <a:t>Click to edit Master text styles</a:t>
            </a:r>
          </a:p>
          <a:p>
            <a:pPr lvl="1"/>
            <a:r>
              <a:rPr lang="en-US"/>
              <a:t>Second level</a:t>
            </a:r>
          </a:p>
        </p:txBody>
      </p:sp>
      <p:sp>
        <p:nvSpPr>
          <p:cNvPr id="8" name="Picture Placeholder 13">
            <a:extLst>
              <a:ext uri="{FF2B5EF4-FFF2-40B4-BE49-F238E27FC236}">
                <a16:creationId xmlns:a16="http://schemas.microsoft.com/office/drawing/2014/main" id="{89E410BA-B0FE-4F0E-8BE5-D33CC016635B}"/>
              </a:ext>
            </a:extLst>
          </p:cNvPr>
          <p:cNvSpPr>
            <a:spLocks noGrp="1"/>
          </p:cNvSpPr>
          <p:nvPr>
            <p:ph type="pic" sz="quarter" idx="13"/>
          </p:nvPr>
        </p:nvSpPr>
        <p:spPr>
          <a:xfrm>
            <a:off x="6858000" y="3444081"/>
            <a:ext cx="4572000" cy="2362200"/>
          </a:xfrm>
        </p:spPr>
        <p:txBody>
          <a:bodyPr/>
          <a:lstStyle>
            <a:lvl1pPr>
              <a:buNone/>
              <a:defRPr/>
            </a:lvl1pPr>
          </a:lstStyle>
          <a:p>
            <a:r>
              <a:rPr lang="en-US"/>
              <a:t>Click icon to add picture</a:t>
            </a:r>
            <a:endParaRPr lang="en-US" dirty="0"/>
          </a:p>
        </p:txBody>
      </p:sp>
      <p:sp>
        <p:nvSpPr>
          <p:cNvPr id="9" name="Picture Placeholder 13">
            <a:extLst>
              <a:ext uri="{FF2B5EF4-FFF2-40B4-BE49-F238E27FC236}">
                <a16:creationId xmlns:a16="http://schemas.microsoft.com/office/drawing/2014/main" id="{827A95C0-AE8D-46E1-9EF9-64504CBEF99E}"/>
              </a:ext>
            </a:extLst>
          </p:cNvPr>
          <p:cNvSpPr>
            <a:spLocks noGrp="1"/>
          </p:cNvSpPr>
          <p:nvPr>
            <p:ph type="pic" sz="quarter" idx="14"/>
          </p:nvPr>
        </p:nvSpPr>
        <p:spPr>
          <a:xfrm>
            <a:off x="6858000" y="715963"/>
            <a:ext cx="4572000" cy="2362200"/>
          </a:xfrm>
        </p:spPr>
        <p:txBody>
          <a:bodyPr/>
          <a:lstStyle>
            <a:lvl1pPr>
              <a:buNone/>
              <a:defRPr/>
            </a:lvl1pPr>
          </a:lstStyle>
          <a:p>
            <a:r>
              <a:rPr lang="en-US"/>
              <a:t>Click icon to add picture</a:t>
            </a:r>
            <a:endParaRPr lang="en-US" dirty="0"/>
          </a:p>
        </p:txBody>
      </p:sp>
      <p:pic>
        <p:nvPicPr>
          <p:cNvPr id="2" name="Picture 1">
            <a:extLst>
              <a:ext uri="{FF2B5EF4-FFF2-40B4-BE49-F238E27FC236}">
                <a16:creationId xmlns:a16="http://schemas.microsoft.com/office/drawing/2014/main" id="{15BEAC93-2E5F-4D18-864F-810515C3602A}"/>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p:blipFill>
        <p:spPr>
          <a:xfrm rot="5400000">
            <a:off x="5753100" y="419100"/>
            <a:ext cx="685800" cy="12192000"/>
          </a:xfrm>
          <a:prstGeom prst="rect">
            <a:avLst/>
          </a:prstGeom>
        </p:spPr>
      </p:pic>
      <p:sp>
        <p:nvSpPr>
          <p:cNvPr id="10" name="Title 2">
            <a:extLst>
              <a:ext uri="{FF2B5EF4-FFF2-40B4-BE49-F238E27FC236}">
                <a16:creationId xmlns:a16="http://schemas.microsoft.com/office/drawing/2014/main" id="{3F45076F-4240-4B40-8CE4-637DD751A68B}"/>
              </a:ext>
            </a:extLst>
          </p:cNvPr>
          <p:cNvSpPr>
            <a:spLocks noGrp="1"/>
          </p:cNvSpPr>
          <p:nvPr>
            <p:ph type="title"/>
          </p:nvPr>
        </p:nvSpPr>
        <p:spPr>
          <a:xfrm>
            <a:off x="762000" y="715963"/>
            <a:ext cx="5334000" cy="1189038"/>
          </a:xfrm>
        </p:spPr>
        <p:txBody>
          <a:bodyPr anchor="t">
            <a:normAutofit/>
          </a:bodyPr>
          <a:lstStyle>
            <a:lvl1pPr>
              <a:spcBef>
                <a:spcPts val="1000"/>
              </a:spcBef>
              <a:defRPr sz="4000" b="1"/>
            </a:lvl1pPr>
          </a:lstStyle>
          <a:p>
            <a:r>
              <a:rPr lang="en-US"/>
              <a:t>Click to edit Master title style</a:t>
            </a:r>
            <a:endParaRPr lang="en-US" dirty="0"/>
          </a:p>
        </p:txBody>
      </p:sp>
    </p:spTree>
    <p:extLst>
      <p:ext uri="{BB962C8B-B14F-4D97-AF65-F5344CB8AC3E}">
        <p14:creationId xmlns:p14="http://schemas.microsoft.com/office/powerpoint/2010/main" val="1586680172"/>
      </p:ext>
    </p:extLst>
  </p:cSld>
  <p:clrMapOvr>
    <a:masterClrMapping/>
  </p:clrMapOvr>
  <p:extLst>
    <p:ext uri="{DCECCB84-F9BA-43D5-87BE-67443E8EF086}">
      <p15:sldGuideLst xmlns:p15="http://schemas.microsoft.com/office/powerpoint/2012/main">
        <p15:guide id="1" orient="horz" pos="3672"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Right Pattern Content">
    <p:bg>
      <p:bgPr>
        <a:solidFill>
          <a:schemeClr val="tx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0490D68-B82F-49A4-A08B-9A8AF3A6F17D}"/>
              </a:ext>
              <a:ext uri="{C183D7F6-B498-43B3-948B-1728B52AA6E4}">
                <adec:decorative xmlns:adec="http://schemas.microsoft.com/office/drawing/2017/decorative" val="1"/>
              </a:ext>
            </a:extLst>
          </p:cNvPr>
          <p:cNvPicPr>
            <a:picLocks noChangeAspect="1"/>
          </p:cNvPicPr>
          <p:nvPr userDrawn="1"/>
        </p:nvPicPr>
        <p:blipFill>
          <a:blip r:embed="rId2"/>
          <a:srcRect/>
          <a:stretch/>
        </p:blipFill>
        <p:spPr>
          <a:xfrm>
            <a:off x="7721600" y="0"/>
            <a:ext cx="4470400" cy="6858000"/>
          </a:xfrm>
          <a:prstGeom prst="rect">
            <a:avLst/>
          </a:prstGeom>
        </p:spPr>
      </p:pic>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p:nvPr>
        </p:nvSpPr>
        <p:spPr>
          <a:xfrm>
            <a:off x="762000" y="1905000"/>
            <a:ext cx="6477000" cy="3276600"/>
          </a:xfrm>
        </p:spPr>
        <p:txBody>
          <a:bodyPr/>
          <a:lstStyle>
            <a:lvl1pPr marL="0" indent="0">
              <a:buNone/>
              <a:defRPr sz="2000" b="1">
                <a:solidFill>
                  <a:schemeClr val="bg2"/>
                </a:solidFill>
              </a:defRPr>
            </a:lvl1pPr>
            <a:lvl2pPr marL="228600">
              <a:spcBef>
                <a:spcPts val="1000"/>
              </a:spcBef>
              <a:defRPr sz="1800">
                <a:solidFill>
                  <a:schemeClr val="bg2"/>
                </a:solidFill>
              </a:defRPr>
            </a:lvl2pPr>
          </a:lstStyle>
          <a:p>
            <a:pPr lvl="0"/>
            <a:r>
              <a:rPr lang="en-US"/>
              <a:t>Click to edit Master text styles</a:t>
            </a:r>
          </a:p>
          <a:p>
            <a:pPr lvl="1"/>
            <a:r>
              <a:rPr lang="en-US"/>
              <a:t>Second level</a:t>
            </a:r>
          </a:p>
        </p:txBody>
      </p:sp>
      <p:pic>
        <p:nvPicPr>
          <p:cNvPr id="3" name="Picture 2">
            <a:extLst>
              <a:ext uri="{FF2B5EF4-FFF2-40B4-BE49-F238E27FC236}">
                <a16:creationId xmlns:a16="http://schemas.microsoft.com/office/drawing/2014/main" id="{C807187F-739A-422C-9E4F-F94E6DE092E8}"/>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a:stretch/>
        </p:blipFill>
        <p:spPr>
          <a:xfrm>
            <a:off x="7721600" y="0"/>
            <a:ext cx="4470400" cy="6858000"/>
          </a:xfrm>
          <a:prstGeom prst="rect">
            <a:avLst/>
          </a:prstGeom>
        </p:spPr>
      </p:pic>
      <p:sp>
        <p:nvSpPr>
          <p:cNvPr id="2" name="Title 1">
            <a:extLst>
              <a:ext uri="{FF2B5EF4-FFF2-40B4-BE49-F238E27FC236}">
                <a16:creationId xmlns:a16="http://schemas.microsoft.com/office/drawing/2014/main" id="{6EF87E8F-5716-4A71-B64F-EC5A742B45D2}"/>
              </a:ext>
            </a:extLst>
          </p:cNvPr>
          <p:cNvSpPr>
            <a:spLocks noGrp="1"/>
          </p:cNvSpPr>
          <p:nvPr>
            <p:ph type="title"/>
          </p:nvPr>
        </p:nvSpPr>
        <p:spPr>
          <a:xfrm>
            <a:off x="762000" y="715961"/>
            <a:ext cx="6477000" cy="1189038"/>
          </a:xfrm>
        </p:spPr>
        <p:txBody>
          <a:bodyPr anchor="t">
            <a:noAutofit/>
          </a:bodyPr>
          <a:lstStyle>
            <a:lvl1pPr>
              <a:spcBef>
                <a:spcPts val="1000"/>
              </a:spcBef>
              <a:defRPr sz="4000" b="1">
                <a:solidFill>
                  <a:schemeClr val="accent2"/>
                </a:solidFill>
              </a:defRPr>
            </a:lvl1pPr>
          </a:lstStyle>
          <a:p>
            <a:r>
              <a:rPr lang="en-US"/>
              <a:t>Click to edit Master title style</a:t>
            </a:r>
            <a:endParaRPr lang="en-US" dirty="0"/>
          </a:p>
        </p:txBody>
      </p:sp>
    </p:spTree>
    <p:extLst>
      <p:ext uri="{BB962C8B-B14F-4D97-AF65-F5344CB8AC3E}">
        <p14:creationId xmlns:p14="http://schemas.microsoft.com/office/powerpoint/2010/main" val="1720726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0" userDrawn="1">
          <p15:clr>
            <a:srgbClr val="5ACBF0"/>
          </p15:clr>
        </p15:guide>
        <p15:guide id="4" orient="horz" pos="2487" userDrawn="1">
          <p15:clr>
            <a:srgbClr val="5ACBF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eft Pattern Content">
    <p:bg>
      <p:bgPr>
        <a:solidFill>
          <a:schemeClr val="tx1"/>
        </a:solidFill>
        <a:effectLst/>
      </p:bgPr>
    </p:bg>
    <p:spTree>
      <p:nvGrpSpPr>
        <p:cNvPr id="1" name=""/>
        <p:cNvGrpSpPr/>
        <p:nvPr/>
      </p:nvGrpSpPr>
      <p:grpSpPr>
        <a:xfrm>
          <a:off x="0" y="0"/>
          <a:ext cx="0" cy="0"/>
          <a:chOff x="0" y="0"/>
          <a:chExt cx="0" cy="0"/>
        </a:xfrm>
      </p:grpSpPr>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p:nvPr>
        </p:nvSpPr>
        <p:spPr>
          <a:xfrm>
            <a:off x="5199743" y="1905000"/>
            <a:ext cx="6477000" cy="3276600"/>
          </a:xfrm>
        </p:spPr>
        <p:txBody>
          <a:bodyPr/>
          <a:lstStyle>
            <a:lvl1pPr marL="0" indent="0">
              <a:buNone/>
              <a:defRPr sz="2000" b="1">
                <a:solidFill>
                  <a:schemeClr val="bg2"/>
                </a:solidFill>
              </a:defRPr>
            </a:lvl1pPr>
            <a:lvl2pPr marL="228600" indent="-228600">
              <a:spcBef>
                <a:spcPts val="1000"/>
              </a:spcBef>
              <a:defRPr sz="1800">
                <a:solidFill>
                  <a:schemeClr val="bg2"/>
                </a:solidFill>
              </a:defRPr>
            </a:lvl2pPr>
          </a:lstStyle>
          <a:p>
            <a:pPr lvl="0"/>
            <a:r>
              <a:rPr lang="en-US"/>
              <a:t>Click to edit Master text styles</a:t>
            </a:r>
          </a:p>
          <a:p>
            <a:pPr lvl="1"/>
            <a:r>
              <a:rPr lang="en-US"/>
              <a:t>Second level</a:t>
            </a:r>
          </a:p>
        </p:txBody>
      </p:sp>
      <p:pic>
        <p:nvPicPr>
          <p:cNvPr id="2" name="Picture 1">
            <a:extLst>
              <a:ext uri="{FF2B5EF4-FFF2-40B4-BE49-F238E27FC236}">
                <a16:creationId xmlns:a16="http://schemas.microsoft.com/office/drawing/2014/main" id="{F683DB48-CF57-4729-916D-E4E70143AC61}"/>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p:blipFill>
        <p:spPr>
          <a:xfrm rot="16200000">
            <a:off x="-1200150" y="1200150"/>
            <a:ext cx="6858000" cy="4457700"/>
          </a:xfrm>
          <a:prstGeom prst="rect">
            <a:avLst/>
          </a:prstGeom>
        </p:spPr>
      </p:pic>
      <p:sp>
        <p:nvSpPr>
          <p:cNvPr id="3" name="Title 2">
            <a:extLst>
              <a:ext uri="{FF2B5EF4-FFF2-40B4-BE49-F238E27FC236}">
                <a16:creationId xmlns:a16="http://schemas.microsoft.com/office/drawing/2014/main" id="{C7668F4E-0433-49FD-9D92-3B60E9B0AEE6}"/>
              </a:ext>
            </a:extLst>
          </p:cNvPr>
          <p:cNvSpPr>
            <a:spLocks noGrp="1"/>
          </p:cNvSpPr>
          <p:nvPr>
            <p:ph type="title"/>
          </p:nvPr>
        </p:nvSpPr>
        <p:spPr>
          <a:xfrm>
            <a:off x="5199742" y="715961"/>
            <a:ext cx="6477000" cy="1189037"/>
          </a:xfrm>
        </p:spPr>
        <p:txBody>
          <a:bodyPr anchor="t">
            <a:normAutofit/>
          </a:bodyPr>
          <a:lstStyle>
            <a:lvl1pPr>
              <a:spcBef>
                <a:spcPts val="1000"/>
              </a:spcBef>
              <a:defRPr sz="4000" b="1" spc="-50" baseline="0">
                <a:solidFill>
                  <a:schemeClr val="accent4"/>
                </a:solidFill>
              </a:defRPr>
            </a:lvl1pPr>
          </a:lstStyle>
          <a:p>
            <a:r>
              <a:rPr lang="en-US"/>
              <a:t>Click to edit Master title style</a:t>
            </a:r>
            <a:endParaRPr lang="en-US" dirty="0"/>
          </a:p>
        </p:txBody>
      </p:sp>
    </p:spTree>
    <p:extLst>
      <p:ext uri="{BB962C8B-B14F-4D97-AF65-F5344CB8AC3E}">
        <p14:creationId xmlns:p14="http://schemas.microsoft.com/office/powerpoint/2010/main" val="21898761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2808" userDrawn="1">
          <p15:clr>
            <a:srgbClr val="5ACBF0"/>
          </p15:clr>
        </p15:guide>
        <p15:guide id="3" orient="horz" pos="2240" userDrawn="1">
          <p15:clr>
            <a:srgbClr val="5ACBF0"/>
          </p15:clr>
        </p15:guide>
        <p15:guide id="4" orient="horz" pos="2487" userDrawn="1">
          <p15:clr>
            <a:srgbClr val="5ACBF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fetti Content Purple">
    <p:bg>
      <p:bgPr>
        <a:solidFill>
          <a:schemeClr val="accent3"/>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D9303A2-B30A-054C-B809-053B909E125F}"/>
              </a:ext>
            </a:extLst>
          </p:cNvPr>
          <p:cNvSpPr>
            <a:spLocks noGrp="1"/>
          </p:cNvSpPr>
          <p:nvPr>
            <p:ph type="title" hasCustomPrompt="1"/>
          </p:nvPr>
        </p:nvSpPr>
        <p:spPr>
          <a:xfrm>
            <a:off x="1525301" y="1995467"/>
            <a:ext cx="9141397" cy="615553"/>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tx1"/>
                </a:solidFill>
                <a:effectLst/>
                <a:latin typeface="+mj-lt"/>
                <a:ea typeface="+mn-ea"/>
                <a:cs typeface="Segoe UI" pitchFamily="34" charset="0"/>
              </a:defRPr>
            </a:lvl1pPr>
          </a:lstStyle>
          <a:p>
            <a:r>
              <a:rPr lang="en-US" dirty="0"/>
              <a:t>Section title with border</a:t>
            </a:r>
          </a:p>
        </p:txBody>
      </p:sp>
      <p:sp>
        <p:nvSpPr>
          <p:cNvPr id="6" name="Text Placeholder 4">
            <a:extLst>
              <a:ext uri="{FF2B5EF4-FFF2-40B4-BE49-F238E27FC236}">
                <a16:creationId xmlns:a16="http://schemas.microsoft.com/office/drawing/2014/main" id="{10F58DD1-3970-D84D-8040-EF33B0971D59}"/>
              </a:ext>
            </a:extLst>
          </p:cNvPr>
          <p:cNvSpPr>
            <a:spLocks noGrp="1"/>
          </p:cNvSpPr>
          <p:nvPr>
            <p:ph type="body" sz="quarter" idx="12" hasCustomPrompt="1"/>
          </p:nvPr>
        </p:nvSpPr>
        <p:spPr>
          <a:xfrm>
            <a:off x="2196307" y="3260705"/>
            <a:ext cx="7799387"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a:t>Insert content here</a:t>
            </a:r>
          </a:p>
        </p:txBody>
      </p:sp>
      <p:sp>
        <p:nvSpPr>
          <p:cNvPr id="119" name="Freeform 5">
            <a:extLst>
              <a:ext uri="{FF2B5EF4-FFF2-40B4-BE49-F238E27FC236}">
                <a16:creationId xmlns:a16="http://schemas.microsoft.com/office/drawing/2014/main" id="{83D44B3A-DC81-4CDB-80B8-F943DED435E9}"/>
              </a:ext>
            </a:extLst>
          </p:cNvPr>
          <p:cNvSpPr>
            <a:spLocks/>
          </p:cNvSpPr>
          <p:nvPr userDrawn="1"/>
        </p:nvSpPr>
        <p:spPr bwMode="auto">
          <a:xfrm>
            <a:off x="0"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21" name="Freeform 5">
            <a:extLst>
              <a:ext uri="{FF2B5EF4-FFF2-40B4-BE49-F238E27FC236}">
                <a16:creationId xmlns:a16="http://schemas.microsoft.com/office/drawing/2014/main" id="{151569B0-9C86-438F-A1AE-05ED60D0F265}"/>
              </a:ext>
            </a:extLst>
          </p:cNvPr>
          <p:cNvSpPr>
            <a:spLocks/>
          </p:cNvSpPr>
          <p:nvPr userDrawn="1"/>
        </p:nvSpPr>
        <p:spPr bwMode="auto">
          <a:xfrm>
            <a:off x="403225"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23" name="Freeform 5">
            <a:extLst>
              <a:ext uri="{FF2B5EF4-FFF2-40B4-BE49-F238E27FC236}">
                <a16:creationId xmlns:a16="http://schemas.microsoft.com/office/drawing/2014/main" id="{CCD311FE-1421-46A5-92B9-3C8A6A7F5E8C}"/>
              </a:ext>
            </a:extLst>
          </p:cNvPr>
          <p:cNvSpPr>
            <a:spLocks/>
          </p:cNvSpPr>
          <p:nvPr userDrawn="1"/>
        </p:nvSpPr>
        <p:spPr bwMode="auto">
          <a:xfrm>
            <a:off x="806450"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25" name="Freeform 5">
            <a:extLst>
              <a:ext uri="{FF2B5EF4-FFF2-40B4-BE49-F238E27FC236}">
                <a16:creationId xmlns:a16="http://schemas.microsoft.com/office/drawing/2014/main" id="{2B789E47-10B7-479F-B3E4-97A211C54085}"/>
              </a:ext>
            </a:extLst>
          </p:cNvPr>
          <p:cNvSpPr>
            <a:spLocks/>
          </p:cNvSpPr>
          <p:nvPr userDrawn="1"/>
        </p:nvSpPr>
        <p:spPr bwMode="auto">
          <a:xfrm>
            <a:off x="1209675"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27" name="Freeform 5">
            <a:extLst>
              <a:ext uri="{FF2B5EF4-FFF2-40B4-BE49-F238E27FC236}">
                <a16:creationId xmlns:a16="http://schemas.microsoft.com/office/drawing/2014/main" id="{E771A75F-B91F-4601-B829-BEEA9E2B5912}"/>
              </a:ext>
            </a:extLst>
          </p:cNvPr>
          <p:cNvSpPr>
            <a:spLocks/>
          </p:cNvSpPr>
          <p:nvPr userDrawn="1"/>
        </p:nvSpPr>
        <p:spPr bwMode="auto">
          <a:xfrm>
            <a:off x="1612900"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29" name="Freeform 5">
            <a:extLst>
              <a:ext uri="{FF2B5EF4-FFF2-40B4-BE49-F238E27FC236}">
                <a16:creationId xmlns:a16="http://schemas.microsoft.com/office/drawing/2014/main" id="{12BE88AE-786D-4978-8E31-4015DBC2A4C3}"/>
              </a:ext>
            </a:extLst>
          </p:cNvPr>
          <p:cNvSpPr>
            <a:spLocks/>
          </p:cNvSpPr>
          <p:nvPr userDrawn="1"/>
        </p:nvSpPr>
        <p:spPr bwMode="auto">
          <a:xfrm>
            <a:off x="2016125"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31" name="Freeform 5">
            <a:extLst>
              <a:ext uri="{FF2B5EF4-FFF2-40B4-BE49-F238E27FC236}">
                <a16:creationId xmlns:a16="http://schemas.microsoft.com/office/drawing/2014/main" id="{315D8FE8-C69A-44FB-BD09-7F0E768518E0}"/>
              </a:ext>
            </a:extLst>
          </p:cNvPr>
          <p:cNvSpPr>
            <a:spLocks/>
          </p:cNvSpPr>
          <p:nvPr userDrawn="1"/>
        </p:nvSpPr>
        <p:spPr bwMode="auto">
          <a:xfrm>
            <a:off x="2419350"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33" name="Freeform 5">
            <a:extLst>
              <a:ext uri="{FF2B5EF4-FFF2-40B4-BE49-F238E27FC236}">
                <a16:creationId xmlns:a16="http://schemas.microsoft.com/office/drawing/2014/main" id="{50F99163-4524-4752-96D9-AA617FC04D65}"/>
              </a:ext>
            </a:extLst>
          </p:cNvPr>
          <p:cNvSpPr>
            <a:spLocks/>
          </p:cNvSpPr>
          <p:nvPr userDrawn="1"/>
        </p:nvSpPr>
        <p:spPr bwMode="auto">
          <a:xfrm>
            <a:off x="2822575"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35" name="Freeform 5">
            <a:extLst>
              <a:ext uri="{FF2B5EF4-FFF2-40B4-BE49-F238E27FC236}">
                <a16:creationId xmlns:a16="http://schemas.microsoft.com/office/drawing/2014/main" id="{C777E46D-D756-4BDA-A3B4-2DB1DE6E61D7}"/>
              </a:ext>
            </a:extLst>
          </p:cNvPr>
          <p:cNvSpPr>
            <a:spLocks/>
          </p:cNvSpPr>
          <p:nvPr userDrawn="1"/>
        </p:nvSpPr>
        <p:spPr bwMode="auto">
          <a:xfrm>
            <a:off x="3225800"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37" name="Freeform 5">
            <a:extLst>
              <a:ext uri="{FF2B5EF4-FFF2-40B4-BE49-F238E27FC236}">
                <a16:creationId xmlns:a16="http://schemas.microsoft.com/office/drawing/2014/main" id="{25B709C5-D087-49F1-A8A6-2D75DE33C76B}"/>
              </a:ext>
            </a:extLst>
          </p:cNvPr>
          <p:cNvSpPr>
            <a:spLocks/>
          </p:cNvSpPr>
          <p:nvPr userDrawn="1"/>
        </p:nvSpPr>
        <p:spPr bwMode="auto">
          <a:xfrm>
            <a:off x="3629025"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39" name="Freeform 5">
            <a:extLst>
              <a:ext uri="{FF2B5EF4-FFF2-40B4-BE49-F238E27FC236}">
                <a16:creationId xmlns:a16="http://schemas.microsoft.com/office/drawing/2014/main" id="{519D68D8-74F8-44F1-B73F-42156F9FDC23}"/>
              </a:ext>
            </a:extLst>
          </p:cNvPr>
          <p:cNvSpPr>
            <a:spLocks/>
          </p:cNvSpPr>
          <p:nvPr userDrawn="1"/>
        </p:nvSpPr>
        <p:spPr bwMode="auto">
          <a:xfrm>
            <a:off x="4032250"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41" name="Freeform 5">
            <a:extLst>
              <a:ext uri="{FF2B5EF4-FFF2-40B4-BE49-F238E27FC236}">
                <a16:creationId xmlns:a16="http://schemas.microsoft.com/office/drawing/2014/main" id="{543E355E-5790-4E21-8382-3C55A04CB9DC}"/>
              </a:ext>
            </a:extLst>
          </p:cNvPr>
          <p:cNvSpPr>
            <a:spLocks/>
          </p:cNvSpPr>
          <p:nvPr userDrawn="1"/>
        </p:nvSpPr>
        <p:spPr bwMode="auto">
          <a:xfrm>
            <a:off x="4435475"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43" name="Freeform 5">
            <a:extLst>
              <a:ext uri="{FF2B5EF4-FFF2-40B4-BE49-F238E27FC236}">
                <a16:creationId xmlns:a16="http://schemas.microsoft.com/office/drawing/2014/main" id="{C6494B8B-41CF-4993-B667-E00F064C385F}"/>
              </a:ext>
            </a:extLst>
          </p:cNvPr>
          <p:cNvSpPr>
            <a:spLocks/>
          </p:cNvSpPr>
          <p:nvPr userDrawn="1"/>
        </p:nvSpPr>
        <p:spPr bwMode="auto">
          <a:xfrm>
            <a:off x="4838700"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45" name="Freeform 5">
            <a:extLst>
              <a:ext uri="{FF2B5EF4-FFF2-40B4-BE49-F238E27FC236}">
                <a16:creationId xmlns:a16="http://schemas.microsoft.com/office/drawing/2014/main" id="{C4265E16-2BDF-4C97-8374-E88DBA6F3A72}"/>
              </a:ext>
            </a:extLst>
          </p:cNvPr>
          <p:cNvSpPr>
            <a:spLocks/>
          </p:cNvSpPr>
          <p:nvPr userDrawn="1"/>
        </p:nvSpPr>
        <p:spPr bwMode="auto">
          <a:xfrm>
            <a:off x="5241925"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47" name="Freeform 5">
            <a:extLst>
              <a:ext uri="{FF2B5EF4-FFF2-40B4-BE49-F238E27FC236}">
                <a16:creationId xmlns:a16="http://schemas.microsoft.com/office/drawing/2014/main" id="{066F27C5-C1F6-4034-8DFE-3FD5C1AC0452}"/>
              </a:ext>
            </a:extLst>
          </p:cNvPr>
          <p:cNvSpPr>
            <a:spLocks/>
          </p:cNvSpPr>
          <p:nvPr userDrawn="1"/>
        </p:nvSpPr>
        <p:spPr bwMode="auto">
          <a:xfrm>
            <a:off x="5645150"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49" name="Freeform 5">
            <a:extLst>
              <a:ext uri="{FF2B5EF4-FFF2-40B4-BE49-F238E27FC236}">
                <a16:creationId xmlns:a16="http://schemas.microsoft.com/office/drawing/2014/main" id="{2831DC9A-E543-4101-A138-7EFCEC705713}"/>
              </a:ext>
            </a:extLst>
          </p:cNvPr>
          <p:cNvSpPr>
            <a:spLocks/>
          </p:cNvSpPr>
          <p:nvPr userDrawn="1"/>
        </p:nvSpPr>
        <p:spPr bwMode="auto">
          <a:xfrm>
            <a:off x="6048375"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51" name="Freeform 5">
            <a:extLst>
              <a:ext uri="{FF2B5EF4-FFF2-40B4-BE49-F238E27FC236}">
                <a16:creationId xmlns:a16="http://schemas.microsoft.com/office/drawing/2014/main" id="{48394A84-CE37-4002-93F8-44426484CDA8}"/>
              </a:ext>
            </a:extLst>
          </p:cNvPr>
          <p:cNvSpPr>
            <a:spLocks/>
          </p:cNvSpPr>
          <p:nvPr userDrawn="1"/>
        </p:nvSpPr>
        <p:spPr bwMode="auto">
          <a:xfrm>
            <a:off x="6451600"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53" name="Freeform 5">
            <a:extLst>
              <a:ext uri="{FF2B5EF4-FFF2-40B4-BE49-F238E27FC236}">
                <a16:creationId xmlns:a16="http://schemas.microsoft.com/office/drawing/2014/main" id="{B961E482-D999-4A66-AD86-3542D3D18CF4}"/>
              </a:ext>
            </a:extLst>
          </p:cNvPr>
          <p:cNvSpPr>
            <a:spLocks/>
          </p:cNvSpPr>
          <p:nvPr userDrawn="1"/>
        </p:nvSpPr>
        <p:spPr bwMode="auto">
          <a:xfrm>
            <a:off x="6854825"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55" name="Freeform 5">
            <a:extLst>
              <a:ext uri="{FF2B5EF4-FFF2-40B4-BE49-F238E27FC236}">
                <a16:creationId xmlns:a16="http://schemas.microsoft.com/office/drawing/2014/main" id="{B3AB249E-9AC7-4283-9819-84552EE8DA60}"/>
              </a:ext>
            </a:extLst>
          </p:cNvPr>
          <p:cNvSpPr>
            <a:spLocks/>
          </p:cNvSpPr>
          <p:nvPr userDrawn="1"/>
        </p:nvSpPr>
        <p:spPr bwMode="auto">
          <a:xfrm>
            <a:off x="7258050"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57" name="Freeform 5">
            <a:extLst>
              <a:ext uri="{FF2B5EF4-FFF2-40B4-BE49-F238E27FC236}">
                <a16:creationId xmlns:a16="http://schemas.microsoft.com/office/drawing/2014/main" id="{143194C4-B8D5-40E8-AA29-09CCFCCB1AAD}"/>
              </a:ext>
            </a:extLst>
          </p:cNvPr>
          <p:cNvSpPr>
            <a:spLocks/>
          </p:cNvSpPr>
          <p:nvPr userDrawn="1"/>
        </p:nvSpPr>
        <p:spPr bwMode="auto">
          <a:xfrm>
            <a:off x="7661275"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59" name="Freeform 5">
            <a:extLst>
              <a:ext uri="{FF2B5EF4-FFF2-40B4-BE49-F238E27FC236}">
                <a16:creationId xmlns:a16="http://schemas.microsoft.com/office/drawing/2014/main" id="{7D46313C-EB02-4047-89F6-D334E1D6555E}"/>
              </a:ext>
            </a:extLst>
          </p:cNvPr>
          <p:cNvSpPr>
            <a:spLocks/>
          </p:cNvSpPr>
          <p:nvPr userDrawn="1"/>
        </p:nvSpPr>
        <p:spPr bwMode="auto">
          <a:xfrm>
            <a:off x="8064500"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61" name="Freeform 5">
            <a:extLst>
              <a:ext uri="{FF2B5EF4-FFF2-40B4-BE49-F238E27FC236}">
                <a16:creationId xmlns:a16="http://schemas.microsoft.com/office/drawing/2014/main" id="{9D574720-4432-414F-A755-2165DB6A12B1}"/>
              </a:ext>
            </a:extLst>
          </p:cNvPr>
          <p:cNvSpPr>
            <a:spLocks/>
          </p:cNvSpPr>
          <p:nvPr userDrawn="1"/>
        </p:nvSpPr>
        <p:spPr bwMode="auto">
          <a:xfrm>
            <a:off x="8467725"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63" name="Freeform 5">
            <a:extLst>
              <a:ext uri="{FF2B5EF4-FFF2-40B4-BE49-F238E27FC236}">
                <a16:creationId xmlns:a16="http://schemas.microsoft.com/office/drawing/2014/main" id="{60DBF99C-FDEF-4EB8-BEB3-6016CF556C4E}"/>
              </a:ext>
            </a:extLst>
          </p:cNvPr>
          <p:cNvSpPr>
            <a:spLocks/>
          </p:cNvSpPr>
          <p:nvPr userDrawn="1"/>
        </p:nvSpPr>
        <p:spPr bwMode="auto">
          <a:xfrm>
            <a:off x="8870950"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65" name="Freeform 5">
            <a:extLst>
              <a:ext uri="{FF2B5EF4-FFF2-40B4-BE49-F238E27FC236}">
                <a16:creationId xmlns:a16="http://schemas.microsoft.com/office/drawing/2014/main" id="{F9BECBFC-E4BA-40A6-9C5C-2A5A5DF6702C}"/>
              </a:ext>
            </a:extLst>
          </p:cNvPr>
          <p:cNvSpPr>
            <a:spLocks/>
          </p:cNvSpPr>
          <p:nvPr userDrawn="1"/>
        </p:nvSpPr>
        <p:spPr bwMode="auto">
          <a:xfrm>
            <a:off x="9274175"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67" name="Freeform 5">
            <a:extLst>
              <a:ext uri="{FF2B5EF4-FFF2-40B4-BE49-F238E27FC236}">
                <a16:creationId xmlns:a16="http://schemas.microsoft.com/office/drawing/2014/main" id="{083D96D8-F927-4368-82B6-DF0B012BEAB0}"/>
              </a:ext>
            </a:extLst>
          </p:cNvPr>
          <p:cNvSpPr>
            <a:spLocks/>
          </p:cNvSpPr>
          <p:nvPr userDrawn="1"/>
        </p:nvSpPr>
        <p:spPr bwMode="auto">
          <a:xfrm>
            <a:off x="10483850"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69" name="Freeform 5">
            <a:extLst>
              <a:ext uri="{FF2B5EF4-FFF2-40B4-BE49-F238E27FC236}">
                <a16:creationId xmlns:a16="http://schemas.microsoft.com/office/drawing/2014/main" id="{C2459E27-74A6-4C11-B416-60F8ACAF5632}"/>
              </a:ext>
            </a:extLst>
          </p:cNvPr>
          <p:cNvSpPr>
            <a:spLocks/>
          </p:cNvSpPr>
          <p:nvPr userDrawn="1"/>
        </p:nvSpPr>
        <p:spPr bwMode="auto">
          <a:xfrm>
            <a:off x="9677400"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71" name="Freeform 5">
            <a:extLst>
              <a:ext uri="{FF2B5EF4-FFF2-40B4-BE49-F238E27FC236}">
                <a16:creationId xmlns:a16="http://schemas.microsoft.com/office/drawing/2014/main" id="{EE8740CA-03F5-4DE6-A689-9CF8CD6403FD}"/>
              </a:ext>
            </a:extLst>
          </p:cNvPr>
          <p:cNvSpPr>
            <a:spLocks/>
          </p:cNvSpPr>
          <p:nvPr userDrawn="1"/>
        </p:nvSpPr>
        <p:spPr bwMode="auto">
          <a:xfrm>
            <a:off x="10080625"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73" name="Freeform 5">
            <a:extLst>
              <a:ext uri="{FF2B5EF4-FFF2-40B4-BE49-F238E27FC236}">
                <a16:creationId xmlns:a16="http://schemas.microsoft.com/office/drawing/2014/main" id="{5EB10864-3F2A-490B-9AD9-34D31A126051}"/>
              </a:ext>
            </a:extLst>
          </p:cNvPr>
          <p:cNvSpPr>
            <a:spLocks/>
          </p:cNvSpPr>
          <p:nvPr userDrawn="1"/>
        </p:nvSpPr>
        <p:spPr bwMode="auto">
          <a:xfrm>
            <a:off x="10887075"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75" name="Freeform 5">
            <a:extLst>
              <a:ext uri="{FF2B5EF4-FFF2-40B4-BE49-F238E27FC236}">
                <a16:creationId xmlns:a16="http://schemas.microsoft.com/office/drawing/2014/main" id="{CA75FFEE-499C-4285-A7E5-05E7568C3C07}"/>
              </a:ext>
            </a:extLst>
          </p:cNvPr>
          <p:cNvSpPr>
            <a:spLocks/>
          </p:cNvSpPr>
          <p:nvPr userDrawn="1"/>
        </p:nvSpPr>
        <p:spPr bwMode="auto">
          <a:xfrm>
            <a:off x="11290300"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77" name="Freeform 5">
            <a:extLst>
              <a:ext uri="{FF2B5EF4-FFF2-40B4-BE49-F238E27FC236}">
                <a16:creationId xmlns:a16="http://schemas.microsoft.com/office/drawing/2014/main" id="{8932D4FB-D460-4F89-84DC-C0E9B85A0925}"/>
              </a:ext>
            </a:extLst>
          </p:cNvPr>
          <p:cNvSpPr>
            <a:spLocks/>
          </p:cNvSpPr>
          <p:nvPr userDrawn="1"/>
        </p:nvSpPr>
        <p:spPr bwMode="auto">
          <a:xfrm>
            <a:off x="11693525"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79" name="Freeform 5">
            <a:extLst>
              <a:ext uri="{FF2B5EF4-FFF2-40B4-BE49-F238E27FC236}">
                <a16:creationId xmlns:a16="http://schemas.microsoft.com/office/drawing/2014/main" id="{D74F4718-2831-43DD-B0C3-FFFAF19748B8}"/>
              </a:ext>
            </a:extLst>
          </p:cNvPr>
          <p:cNvSpPr>
            <a:spLocks/>
          </p:cNvSpPr>
          <p:nvPr userDrawn="1"/>
        </p:nvSpPr>
        <p:spPr bwMode="auto">
          <a:xfrm>
            <a:off x="12096738"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81" name="Freeform 5">
            <a:extLst>
              <a:ext uri="{FF2B5EF4-FFF2-40B4-BE49-F238E27FC236}">
                <a16:creationId xmlns:a16="http://schemas.microsoft.com/office/drawing/2014/main" id="{520F6E80-8A84-4DB2-A47F-74399197A10E}"/>
              </a:ext>
            </a:extLst>
          </p:cNvPr>
          <p:cNvSpPr>
            <a:spLocks/>
          </p:cNvSpPr>
          <p:nvPr userDrawn="1"/>
        </p:nvSpPr>
        <p:spPr bwMode="auto">
          <a:xfrm>
            <a:off x="0"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83" name="Freeform 5">
            <a:extLst>
              <a:ext uri="{FF2B5EF4-FFF2-40B4-BE49-F238E27FC236}">
                <a16:creationId xmlns:a16="http://schemas.microsoft.com/office/drawing/2014/main" id="{6741FEE2-217E-4F02-A93D-3EC0B83DDFDF}"/>
              </a:ext>
            </a:extLst>
          </p:cNvPr>
          <p:cNvSpPr>
            <a:spLocks/>
          </p:cNvSpPr>
          <p:nvPr userDrawn="1"/>
        </p:nvSpPr>
        <p:spPr bwMode="auto">
          <a:xfrm>
            <a:off x="403225"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85" name="Freeform 5">
            <a:extLst>
              <a:ext uri="{FF2B5EF4-FFF2-40B4-BE49-F238E27FC236}">
                <a16:creationId xmlns:a16="http://schemas.microsoft.com/office/drawing/2014/main" id="{5AAF5A42-C6C0-4FAC-BE66-8AEB7C834AA4}"/>
              </a:ext>
            </a:extLst>
          </p:cNvPr>
          <p:cNvSpPr>
            <a:spLocks/>
          </p:cNvSpPr>
          <p:nvPr userDrawn="1"/>
        </p:nvSpPr>
        <p:spPr bwMode="auto">
          <a:xfrm>
            <a:off x="806450"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87" name="Freeform 5">
            <a:extLst>
              <a:ext uri="{FF2B5EF4-FFF2-40B4-BE49-F238E27FC236}">
                <a16:creationId xmlns:a16="http://schemas.microsoft.com/office/drawing/2014/main" id="{4A6B066C-DCAA-422A-9702-95152A0B04CB}"/>
              </a:ext>
            </a:extLst>
          </p:cNvPr>
          <p:cNvSpPr>
            <a:spLocks/>
          </p:cNvSpPr>
          <p:nvPr userDrawn="1"/>
        </p:nvSpPr>
        <p:spPr bwMode="auto">
          <a:xfrm>
            <a:off x="1209675"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89" name="Freeform 5">
            <a:extLst>
              <a:ext uri="{FF2B5EF4-FFF2-40B4-BE49-F238E27FC236}">
                <a16:creationId xmlns:a16="http://schemas.microsoft.com/office/drawing/2014/main" id="{C1DD997A-6B6A-49DA-83B4-A6974F09A420}"/>
              </a:ext>
            </a:extLst>
          </p:cNvPr>
          <p:cNvSpPr>
            <a:spLocks/>
          </p:cNvSpPr>
          <p:nvPr userDrawn="1"/>
        </p:nvSpPr>
        <p:spPr bwMode="auto">
          <a:xfrm>
            <a:off x="1612900"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91" name="Freeform 5">
            <a:extLst>
              <a:ext uri="{FF2B5EF4-FFF2-40B4-BE49-F238E27FC236}">
                <a16:creationId xmlns:a16="http://schemas.microsoft.com/office/drawing/2014/main" id="{17A31390-9BB8-4FE9-8FAB-88549A24175C}"/>
              </a:ext>
            </a:extLst>
          </p:cNvPr>
          <p:cNvSpPr>
            <a:spLocks/>
          </p:cNvSpPr>
          <p:nvPr userDrawn="1"/>
        </p:nvSpPr>
        <p:spPr bwMode="auto">
          <a:xfrm>
            <a:off x="2016125"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93" name="Freeform 5">
            <a:extLst>
              <a:ext uri="{FF2B5EF4-FFF2-40B4-BE49-F238E27FC236}">
                <a16:creationId xmlns:a16="http://schemas.microsoft.com/office/drawing/2014/main" id="{20FAE2A1-8F27-49B8-8541-3C13B47AD6AC}"/>
              </a:ext>
            </a:extLst>
          </p:cNvPr>
          <p:cNvSpPr>
            <a:spLocks/>
          </p:cNvSpPr>
          <p:nvPr userDrawn="1"/>
        </p:nvSpPr>
        <p:spPr bwMode="auto">
          <a:xfrm>
            <a:off x="2419350"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95" name="Freeform 5">
            <a:extLst>
              <a:ext uri="{FF2B5EF4-FFF2-40B4-BE49-F238E27FC236}">
                <a16:creationId xmlns:a16="http://schemas.microsoft.com/office/drawing/2014/main" id="{2F19ADC6-9832-4580-9A14-D1B481D11E29}"/>
              </a:ext>
            </a:extLst>
          </p:cNvPr>
          <p:cNvSpPr>
            <a:spLocks/>
          </p:cNvSpPr>
          <p:nvPr userDrawn="1"/>
        </p:nvSpPr>
        <p:spPr bwMode="auto">
          <a:xfrm>
            <a:off x="2822575"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97" name="Freeform 5">
            <a:extLst>
              <a:ext uri="{FF2B5EF4-FFF2-40B4-BE49-F238E27FC236}">
                <a16:creationId xmlns:a16="http://schemas.microsoft.com/office/drawing/2014/main" id="{C1561070-E604-473F-8E55-B4502DA7BD6D}"/>
              </a:ext>
            </a:extLst>
          </p:cNvPr>
          <p:cNvSpPr>
            <a:spLocks/>
          </p:cNvSpPr>
          <p:nvPr userDrawn="1"/>
        </p:nvSpPr>
        <p:spPr bwMode="auto">
          <a:xfrm>
            <a:off x="3225800"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99" name="Freeform 5">
            <a:extLst>
              <a:ext uri="{FF2B5EF4-FFF2-40B4-BE49-F238E27FC236}">
                <a16:creationId xmlns:a16="http://schemas.microsoft.com/office/drawing/2014/main" id="{4669F3F3-7F13-41B1-98EA-A04A88CE469C}"/>
              </a:ext>
            </a:extLst>
          </p:cNvPr>
          <p:cNvSpPr>
            <a:spLocks/>
          </p:cNvSpPr>
          <p:nvPr userDrawn="1"/>
        </p:nvSpPr>
        <p:spPr bwMode="auto">
          <a:xfrm>
            <a:off x="3629025"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01" name="Freeform 5">
            <a:extLst>
              <a:ext uri="{FF2B5EF4-FFF2-40B4-BE49-F238E27FC236}">
                <a16:creationId xmlns:a16="http://schemas.microsoft.com/office/drawing/2014/main" id="{42BD7F25-AB3C-4D00-977B-E773BA10807B}"/>
              </a:ext>
            </a:extLst>
          </p:cNvPr>
          <p:cNvSpPr>
            <a:spLocks/>
          </p:cNvSpPr>
          <p:nvPr userDrawn="1"/>
        </p:nvSpPr>
        <p:spPr bwMode="auto">
          <a:xfrm>
            <a:off x="4032250"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03" name="Freeform 5">
            <a:extLst>
              <a:ext uri="{FF2B5EF4-FFF2-40B4-BE49-F238E27FC236}">
                <a16:creationId xmlns:a16="http://schemas.microsoft.com/office/drawing/2014/main" id="{7B466185-3DA7-4D33-85BF-EAAB41254563}"/>
              </a:ext>
            </a:extLst>
          </p:cNvPr>
          <p:cNvSpPr>
            <a:spLocks/>
          </p:cNvSpPr>
          <p:nvPr userDrawn="1"/>
        </p:nvSpPr>
        <p:spPr bwMode="auto">
          <a:xfrm>
            <a:off x="4435475"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05" name="Freeform 5">
            <a:extLst>
              <a:ext uri="{FF2B5EF4-FFF2-40B4-BE49-F238E27FC236}">
                <a16:creationId xmlns:a16="http://schemas.microsoft.com/office/drawing/2014/main" id="{067FBB6E-9FD4-4A30-8C7C-B36C4AA32A09}"/>
              </a:ext>
            </a:extLst>
          </p:cNvPr>
          <p:cNvSpPr>
            <a:spLocks/>
          </p:cNvSpPr>
          <p:nvPr userDrawn="1"/>
        </p:nvSpPr>
        <p:spPr bwMode="auto">
          <a:xfrm>
            <a:off x="4838700"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07" name="Freeform 5">
            <a:extLst>
              <a:ext uri="{FF2B5EF4-FFF2-40B4-BE49-F238E27FC236}">
                <a16:creationId xmlns:a16="http://schemas.microsoft.com/office/drawing/2014/main" id="{0D0C4E3C-A37B-4027-B20D-46357FB3665E}"/>
              </a:ext>
            </a:extLst>
          </p:cNvPr>
          <p:cNvSpPr>
            <a:spLocks/>
          </p:cNvSpPr>
          <p:nvPr userDrawn="1"/>
        </p:nvSpPr>
        <p:spPr bwMode="auto">
          <a:xfrm>
            <a:off x="5241925"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09" name="Freeform 5">
            <a:extLst>
              <a:ext uri="{FF2B5EF4-FFF2-40B4-BE49-F238E27FC236}">
                <a16:creationId xmlns:a16="http://schemas.microsoft.com/office/drawing/2014/main" id="{0FD2391E-D304-4294-8A05-6EC9E58FC417}"/>
              </a:ext>
            </a:extLst>
          </p:cNvPr>
          <p:cNvSpPr>
            <a:spLocks/>
          </p:cNvSpPr>
          <p:nvPr userDrawn="1"/>
        </p:nvSpPr>
        <p:spPr bwMode="auto">
          <a:xfrm>
            <a:off x="5645150"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11" name="Freeform 5">
            <a:extLst>
              <a:ext uri="{FF2B5EF4-FFF2-40B4-BE49-F238E27FC236}">
                <a16:creationId xmlns:a16="http://schemas.microsoft.com/office/drawing/2014/main" id="{079D2452-BC77-4742-AB7B-30508A68E3CA}"/>
              </a:ext>
            </a:extLst>
          </p:cNvPr>
          <p:cNvSpPr>
            <a:spLocks/>
          </p:cNvSpPr>
          <p:nvPr userDrawn="1"/>
        </p:nvSpPr>
        <p:spPr bwMode="auto">
          <a:xfrm>
            <a:off x="6048375"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13" name="Freeform 5">
            <a:extLst>
              <a:ext uri="{FF2B5EF4-FFF2-40B4-BE49-F238E27FC236}">
                <a16:creationId xmlns:a16="http://schemas.microsoft.com/office/drawing/2014/main" id="{7BCEC5E2-D648-46C8-8C64-94FDDCE7685B}"/>
              </a:ext>
            </a:extLst>
          </p:cNvPr>
          <p:cNvSpPr>
            <a:spLocks/>
          </p:cNvSpPr>
          <p:nvPr userDrawn="1"/>
        </p:nvSpPr>
        <p:spPr bwMode="auto">
          <a:xfrm>
            <a:off x="6451600"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15" name="Freeform 5">
            <a:extLst>
              <a:ext uri="{FF2B5EF4-FFF2-40B4-BE49-F238E27FC236}">
                <a16:creationId xmlns:a16="http://schemas.microsoft.com/office/drawing/2014/main" id="{6E6770F7-8B3D-46A2-BB80-73A1D63F34D1}"/>
              </a:ext>
            </a:extLst>
          </p:cNvPr>
          <p:cNvSpPr>
            <a:spLocks/>
          </p:cNvSpPr>
          <p:nvPr userDrawn="1"/>
        </p:nvSpPr>
        <p:spPr bwMode="auto">
          <a:xfrm>
            <a:off x="6854825"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17" name="Freeform 5">
            <a:extLst>
              <a:ext uri="{FF2B5EF4-FFF2-40B4-BE49-F238E27FC236}">
                <a16:creationId xmlns:a16="http://schemas.microsoft.com/office/drawing/2014/main" id="{DA305386-2CA9-4CB1-B6C1-3B6D7F722A4A}"/>
              </a:ext>
            </a:extLst>
          </p:cNvPr>
          <p:cNvSpPr>
            <a:spLocks/>
          </p:cNvSpPr>
          <p:nvPr userDrawn="1"/>
        </p:nvSpPr>
        <p:spPr bwMode="auto">
          <a:xfrm>
            <a:off x="7258050"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19" name="Freeform 5">
            <a:extLst>
              <a:ext uri="{FF2B5EF4-FFF2-40B4-BE49-F238E27FC236}">
                <a16:creationId xmlns:a16="http://schemas.microsoft.com/office/drawing/2014/main" id="{7F1BBA34-10D4-44F3-AE4C-203CE5E635E3}"/>
              </a:ext>
            </a:extLst>
          </p:cNvPr>
          <p:cNvSpPr>
            <a:spLocks/>
          </p:cNvSpPr>
          <p:nvPr userDrawn="1"/>
        </p:nvSpPr>
        <p:spPr bwMode="auto">
          <a:xfrm>
            <a:off x="7661275"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21" name="Freeform 5">
            <a:extLst>
              <a:ext uri="{FF2B5EF4-FFF2-40B4-BE49-F238E27FC236}">
                <a16:creationId xmlns:a16="http://schemas.microsoft.com/office/drawing/2014/main" id="{3E3BBB0A-F44B-4418-9AB5-90C76F47B65C}"/>
              </a:ext>
            </a:extLst>
          </p:cNvPr>
          <p:cNvSpPr>
            <a:spLocks/>
          </p:cNvSpPr>
          <p:nvPr userDrawn="1"/>
        </p:nvSpPr>
        <p:spPr bwMode="auto">
          <a:xfrm>
            <a:off x="8064500"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23" name="Freeform 5">
            <a:extLst>
              <a:ext uri="{FF2B5EF4-FFF2-40B4-BE49-F238E27FC236}">
                <a16:creationId xmlns:a16="http://schemas.microsoft.com/office/drawing/2014/main" id="{786EAD10-8FDE-4463-AB44-FA22D4E08EB6}"/>
              </a:ext>
            </a:extLst>
          </p:cNvPr>
          <p:cNvSpPr>
            <a:spLocks/>
          </p:cNvSpPr>
          <p:nvPr userDrawn="1"/>
        </p:nvSpPr>
        <p:spPr bwMode="auto">
          <a:xfrm>
            <a:off x="8467725"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25" name="Freeform 5">
            <a:extLst>
              <a:ext uri="{FF2B5EF4-FFF2-40B4-BE49-F238E27FC236}">
                <a16:creationId xmlns:a16="http://schemas.microsoft.com/office/drawing/2014/main" id="{F7762CAA-ACEF-45F9-9F8B-D4F10B020BC3}"/>
              </a:ext>
            </a:extLst>
          </p:cNvPr>
          <p:cNvSpPr>
            <a:spLocks/>
          </p:cNvSpPr>
          <p:nvPr userDrawn="1"/>
        </p:nvSpPr>
        <p:spPr bwMode="auto">
          <a:xfrm>
            <a:off x="8870950"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27" name="Freeform 5">
            <a:extLst>
              <a:ext uri="{FF2B5EF4-FFF2-40B4-BE49-F238E27FC236}">
                <a16:creationId xmlns:a16="http://schemas.microsoft.com/office/drawing/2014/main" id="{386FE2DA-52B1-4946-89A1-7E807D6B8820}"/>
              </a:ext>
            </a:extLst>
          </p:cNvPr>
          <p:cNvSpPr>
            <a:spLocks/>
          </p:cNvSpPr>
          <p:nvPr userDrawn="1"/>
        </p:nvSpPr>
        <p:spPr bwMode="auto">
          <a:xfrm>
            <a:off x="9274175"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29" name="Freeform 5">
            <a:extLst>
              <a:ext uri="{FF2B5EF4-FFF2-40B4-BE49-F238E27FC236}">
                <a16:creationId xmlns:a16="http://schemas.microsoft.com/office/drawing/2014/main" id="{630CDC40-690A-4572-8E6C-F852F589C734}"/>
              </a:ext>
            </a:extLst>
          </p:cNvPr>
          <p:cNvSpPr>
            <a:spLocks/>
          </p:cNvSpPr>
          <p:nvPr userDrawn="1"/>
        </p:nvSpPr>
        <p:spPr bwMode="auto">
          <a:xfrm>
            <a:off x="10483850"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31" name="Freeform 5">
            <a:extLst>
              <a:ext uri="{FF2B5EF4-FFF2-40B4-BE49-F238E27FC236}">
                <a16:creationId xmlns:a16="http://schemas.microsoft.com/office/drawing/2014/main" id="{0CBE04A5-557D-4ED8-9367-4965DF872CB7}"/>
              </a:ext>
            </a:extLst>
          </p:cNvPr>
          <p:cNvSpPr>
            <a:spLocks/>
          </p:cNvSpPr>
          <p:nvPr userDrawn="1"/>
        </p:nvSpPr>
        <p:spPr bwMode="auto">
          <a:xfrm>
            <a:off x="9677400"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33" name="Freeform 5">
            <a:extLst>
              <a:ext uri="{FF2B5EF4-FFF2-40B4-BE49-F238E27FC236}">
                <a16:creationId xmlns:a16="http://schemas.microsoft.com/office/drawing/2014/main" id="{18C1D1A8-8F8A-49D6-AD02-B410DE26F0BE}"/>
              </a:ext>
            </a:extLst>
          </p:cNvPr>
          <p:cNvSpPr>
            <a:spLocks/>
          </p:cNvSpPr>
          <p:nvPr userDrawn="1"/>
        </p:nvSpPr>
        <p:spPr bwMode="auto">
          <a:xfrm>
            <a:off x="10080625"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35" name="Freeform 5">
            <a:extLst>
              <a:ext uri="{FF2B5EF4-FFF2-40B4-BE49-F238E27FC236}">
                <a16:creationId xmlns:a16="http://schemas.microsoft.com/office/drawing/2014/main" id="{0919F9FD-AAF0-47C3-BF09-F46DC2147B65}"/>
              </a:ext>
            </a:extLst>
          </p:cNvPr>
          <p:cNvSpPr>
            <a:spLocks/>
          </p:cNvSpPr>
          <p:nvPr userDrawn="1"/>
        </p:nvSpPr>
        <p:spPr bwMode="auto">
          <a:xfrm>
            <a:off x="10887075"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37" name="Freeform 5">
            <a:extLst>
              <a:ext uri="{FF2B5EF4-FFF2-40B4-BE49-F238E27FC236}">
                <a16:creationId xmlns:a16="http://schemas.microsoft.com/office/drawing/2014/main" id="{37375F0B-BC73-4249-8F6A-670E30ED9D64}"/>
              </a:ext>
            </a:extLst>
          </p:cNvPr>
          <p:cNvSpPr>
            <a:spLocks/>
          </p:cNvSpPr>
          <p:nvPr userDrawn="1"/>
        </p:nvSpPr>
        <p:spPr bwMode="auto">
          <a:xfrm>
            <a:off x="11290300"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39" name="Freeform 5">
            <a:extLst>
              <a:ext uri="{FF2B5EF4-FFF2-40B4-BE49-F238E27FC236}">
                <a16:creationId xmlns:a16="http://schemas.microsoft.com/office/drawing/2014/main" id="{21E5C0A4-FAA3-4924-9412-BBA867E80D39}"/>
              </a:ext>
            </a:extLst>
          </p:cNvPr>
          <p:cNvSpPr>
            <a:spLocks/>
          </p:cNvSpPr>
          <p:nvPr userDrawn="1"/>
        </p:nvSpPr>
        <p:spPr bwMode="auto">
          <a:xfrm>
            <a:off x="11693525"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41" name="Freeform 5">
            <a:extLst>
              <a:ext uri="{FF2B5EF4-FFF2-40B4-BE49-F238E27FC236}">
                <a16:creationId xmlns:a16="http://schemas.microsoft.com/office/drawing/2014/main" id="{DA9355A1-AFF3-49B5-8161-79FD9B4B2D14}"/>
              </a:ext>
            </a:extLst>
          </p:cNvPr>
          <p:cNvSpPr>
            <a:spLocks/>
          </p:cNvSpPr>
          <p:nvPr userDrawn="1"/>
        </p:nvSpPr>
        <p:spPr bwMode="auto">
          <a:xfrm>
            <a:off x="12096738"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Tree>
    <p:extLst>
      <p:ext uri="{BB962C8B-B14F-4D97-AF65-F5344CB8AC3E}">
        <p14:creationId xmlns:p14="http://schemas.microsoft.com/office/powerpoint/2010/main" val="32408829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3" userDrawn="1">
          <p15:clr>
            <a:srgbClr val="5ACBF0"/>
          </p15:clr>
        </p15:guide>
        <p15:guide id="4" orient="horz" pos="2488" userDrawn="1">
          <p15:clr>
            <a:srgbClr val="5ACBF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nfetti Content Blue">
    <p:bg>
      <p:bgPr>
        <a:solidFill>
          <a:schemeClr val="accent2"/>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D9303A2-B30A-054C-B809-053B909E125F}"/>
              </a:ext>
            </a:extLst>
          </p:cNvPr>
          <p:cNvSpPr>
            <a:spLocks noGrp="1"/>
          </p:cNvSpPr>
          <p:nvPr>
            <p:ph type="title" hasCustomPrompt="1"/>
          </p:nvPr>
        </p:nvSpPr>
        <p:spPr>
          <a:xfrm>
            <a:off x="1525301" y="1995467"/>
            <a:ext cx="9141397" cy="615553"/>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tx1"/>
                </a:solidFill>
                <a:effectLst/>
                <a:latin typeface="+mj-lt"/>
                <a:ea typeface="+mn-ea"/>
                <a:cs typeface="Segoe UI" pitchFamily="34" charset="0"/>
              </a:defRPr>
            </a:lvl1pPr>
          </a:lstStyle>
          <a:p>
            <a:r>
              <a:rPr lang="en-US" dirty="0"/>
              <a:t>Section title with border</a:t>
            </a:r>
          </a:p>
        </p:txBody>
      </p:sp>
      <p:sp>
        <p:nvSpPr>
          <p:cNvPr id="6" name="Text Placeholder 4">
            <a:extLst>
              <a:ext uri="{FF2B5EF4-FFF2-40B4-BE49-F238E27FC236}">
                <a16:creationId xmlns:a16="http://schemas.microsoft.com/office/drawing/2014/main" id="{10F58DD1-3970-D84D-8040-EF33B0971D59}"/>
              </a:ext>
            </a:extLst>
          </p:cNvPr>
          <p:cNvSpPr>
            <a:spLocks noGrp="1"/>
          </p:cNvSpPr>
          <p:nvPr>
            <p:ph type="body" sz="quarter" idx="12" hasCustomPrompt="1"/>
          </p:nvPr>
        </p:nvSpPr>
        <p:spPr>
          <a:xfrm>
            <a:off x="2196307" y="3260705"/>
            <a:ext cx="7799387"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a:t>Insert content here</a:t>
            </a:r>
          </a:p>
        </p:txBody>
      </p:sp>
      <p:sp>
        <p:nvSpPr>
          <p:cNvPr id="2" name="Freeform 5">
            <a:extLst>
              <a:ext uri="{FF2B5EF4-FFF2-40B4-BE49-F238E27FC236}">
                <a16:creationId xmlns:a16="http://schemas.microsoft.com/office/drawing/2014/main" id="{2DC4114B-0609-4C4D-B543-47A78CCD924E}"/>
              </a:ext>
            </a:extLst>
          </p:cNvPr>
          <p:cNvSpPr>
            <a:spLocks/>
          </p:cNvSpPr>
          <p:nvPr userDrawn="1"/>
        </p:nvSpPr>
        <p:spPr bwMode="auto">
          <a:xfrm>
            <a:off x="0"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3" name="Freeform 5">
            <a:extLst>
              <a:ext uri="{FF2B5EF4-FFF2-40B4-BE49-F238E27FC236}">
                <a16:creationId xmlns:a16="http://schemas.microsoft.com/office/drawing/2014/main" id="{F4991A45-6BE7-41F5-A26B-FEDE1476FA01}"/>
              </a:ext>
            </a:extLst>
          </p:cNvPr>
          <p:cNvSpPr>
            <a:spLocks/>
          </p:cNvSpPr>
          <p:nvPr userDrawn="1"/>
        </p:nvSpPr>
        <p:spPr bwMode="auto">
          <a:xfrm>
            <a:off x="403225"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4" name="Freeform 5">
            <a:extLst>
              <a:ext uri="{FF2B5EF4-FFF2-40B4-BE49-F238E27FC236}">
                <a16:creationId xmlns:a16="http://schemas.microsoft.com/office/drawing/2014/main" id="{1E524AC6-1148-4420-9876-811DD3A6CFA3}"/>
              </a:ext>
            </a:extLst>
          </p:cNvPr>
          <p:cNvSpPr>
            <a:spLocks/>
          </p:cNvSpPr>
          <p:nvPr userDrawn="1"/>
        </p:nvSpPr>
        <p:spPr bwMode="auto">
          <a:xfrm>
            <a:off x="806450"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1" name="Freeform 5">
            <a:extLst>
              <a:ext uri="{FF2B5EF4-FFF2-40B4-BE49-F238E27FC236}">
                <a16:creationId xmlns:a16="http://schemas.microsoft.com/office/drawing/2014/main" id="{3FB0D408-43F7-461D-BFDF-08A3F869B01B}"/>
              </a:ext>
            </a:extLst>
          </p:cNvPr>
          <p:cNvSpPr>
            <a:spLocks/>
          </p:cNvSpPr>
          <p:nvPr userDrawn="1"/>
        </p:nvSpPr>
        <p:spPr bwMode="auto">
          <a:xfrm>
            <a:off x="1209675"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1" name="Freeform 5">
            <a:extLst>
              <a:ext uri="{FF2B5EF4-FFF2-40B4-BE49-F238E27FC236}">
                <a16:creationId xmlns:a16="http://schemas.microsoft.com/office/drawing/2014/main" id="{3BFEC4BA-AD08-41E5-B485-5D76779BD22C}"/>
              </a:ext>
            </a:extLst>
          </p:cNvPr>
          <p:cNvSpPr>
            <a:spLocks/>
          </p:cNvSpPr>
          <p:nvPr userDrawn="1"/>
        </p:nvSpPr>
        <p:spPr bwMode="auto">
          <a:xfrm>
            <a:off x="1612900"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3" name="Freeform 5">
            <a:extLst>
              <a:ext uri="{FF2B5EF4-FFF2-40B4-BE49-F238E27FC236}">
                <a16:creationId xmlns:a16="http://schemas.microsoft.com/office/drawing/2014/main" id="{DCADCEEA-F24D-44AB-922F-8772E0343F65}"/>
              </a:ext>
            </a:extLst>
          </p:cNvPr>
          <p:cNvSpPr>
            <a:spLocks/>
          </p:cNvSpPr>
          <p:nvPr userDrawn="1"/>
        </p:nvSpPr>
        <p:spPr bwMode="auto">
          <a:xfrm>
            <a:off x="2016125"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5" name="Freeform 5">
            <a:extLst>
              <a:ext uri="{FF2B5EF4-FFF2-40B4-BE49-F238E27FC236}">
                <a16:creationId xmlns:a16="http://schemas.microsoft.com/office/drawing/2014/main" id="{A787DE99-F548-4F27-BD73-008223ADC626}"/>
              </a:ext>
            </a:extLst>
          </p:cNvPr>
          <p:cNvSpPr>
            <a:spLocks/>
          </p:cNvSpPr>
          <p:nvPr userDrawn="1"/>
        </p:nvSpPr>
        <p:spPr bwMode="auto">
          <a:xfrm>
            <a:off x="2419350"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7" name="Freeform 5">
            <a:extLst>
              <a:ext uri="{FF2B5EF4-FFF2-40B4-BE49-F238E27FC236}">
                <a16:creationId xmlns:a16="http://schemas.microsoft.com/office/drawing/2014/main" id="{7684DD24-7DDA-4D86-9D3A-4AF92794D2AB}"/>
              </a:ext>
            </a:extLst>
          </p:cNvPr>
          <p:cNvSpPr>
            <a:spLocks/>
          </p:cNvSpPr>
          <p:nvPr userDrawn="1"/>
        </p:nvSpPr>
        <p:spPr bwMode="auto">
          <a:xfrm>
            <a:off x="2822575"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9" name="Freeform 5">
            <a:extLst>
              <a:ext uri="{FF2B5EF4-FFF2-40B4-BE49-F238E27FC236}">
                <a16:creationId xmlns:a16="http://schemas.microsoft.com/office/drawing/2014/main" id="{1B9B85DC-2B9F-4D61-8259-DFBAE7153C86}"/>
              </a:ext>
            </a:extLst>
          </p:cNvPr>
          <p:cNvSpPr>
            <a:spLocks/>
          </p:cNvSpPr>
          <p:nvPr userDrawn="1"/>
        </p:nvSpPr>
        <p:spPr bwMode="auto">
          <a:xfrm>
            <a:off x="3225800"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31" name="Freeform 5">
            <a:extLst>
              <a:ext uri="{FF2B5EF4-FFF2-40B4-BE49-F238E27FC236}">
                <a16:creationId xmlns:a16="http://schemas.microsoft.com/office/drawing/2014/main" id="{A3C2DDF8-77DE-44E7-82EB-BD2B109B8FDF}"/>
              </a:ext>
            </a:extLst>
          </p:cNvPr>
          <p:cNvSpPr>
            <a:spLocks/>
          </p:cNvSpPr>
          <p:nvPr userDrawn="1"/>
        </p:nvSpPr>
        <p:spPr bwMode="auto">
          <a:xfrm>
            <a:off x="3629025"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33" name="Freeform 5">
            <a:extLst>
              <a:ext uri="{FF2B5EF4-FFF2-40B4-BE49-F238E27FC236}">
                <a16:creationId xmlns:a16="http://schemas.microsoft.com/office/drawing/2014/main" id="{FA74D4D0-7595-4C86-991E-ACC5FA41CC6C}"/>
              </a:ext>
            </a:extLst>
          </p:cNvPr>
          <p:cNvSpPr>
            <a:spLocks/>
          </p:cNvSpPr>
          <p:nvPr userDrawn="1"/>
        </p:nvSpPr>
        <p:spPr bwMode="auto">
          <a:xfrm>
            <a:off x="4032250"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35" name="Freeform 5">
            <a:extLst>
              <a:ext uri="{FF2B5EF4-FFF2-40B4-BE49-F238E27FC236}">
                <a16:creationId xmlns:a16="http://schemas.microsoft.com/office/drawing/2014/main" id="{23157884-97DA-4B49-BAA8-4F244EF86883}"/>
              </a:ext>
            </a:extLst>
          </p:cNvPr>
          <p:cNvSpPr>
            <a:spLocks/>
          </p:cNvSpPr>
          <p:nvPr userDrawn="1"/>
        </p:nvSpPr>
        <p:spPr bwMode="auto">
          <a:xfrm>
            <a:off x="4435475"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37" name="Freeform 5">
            <a:extLst>
              <a:ext uri="{FF2B5EF4-FFF2-40B4-BE49-F238E27FC236}">
                <a16:creationId xmlns:a16="http://schemas.microsoft.com/office/drawing/2014/main" id="{07CDB3B0-5CB6-43DA-A0C1-5990C23AB10D}"/>
              </a:ext>
            </a:extLst>
          </p:cNvPr>
          <p:cNvSpPr>
            <a:spLocks/>
          </p:cNvSpPr>
          <p:nvPr userDrawn="1"/>
        </p:nvSpPr>
        <p:spPr bwMode="auto">
          <a:xfrm>
            <a:off x="4838700"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39" name="Freeform 5">
            <a:extLst>
              <a:ext uri="{FF2B5EF4-FFF2-40B4-BE49-F238E27FC236}">
                <a16:creationId xmlns:a16="http://schemas.microsoft.com/office/drawing/2014/main" id="{A932886D-EB20-4026-9D6E-687F61B1AA23}"/>
              </a:ext>
            </a:extLst>
          </p:cNvPr>
          <p:cNvSpPr>
            <a:spLocks/>
          </p:cNvSpPr>
          <p:nvPr userDrawn="1"/>
        </p:nvSpPr>
        <p:spPr bwMode="auto">
          <a:xfrm>
            <a:off x="5241925"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41" name="Freeform 5">
            <a:extLst>
              <a:ext uri="{FF2B5EF4-FFF2-40B4-BE49-F238E27FC236}">
                <a16:creationId xmlns:a16="http://schemas.microsoft.com/office/drawing/2014/main" id="{3E812D95-DE21-4AE5-8F40-2DB182F3DEB9}"/>
              </a:ext>
            </a:extLst>
          </p:cNvPr>
          <p:cNvSpPr>
            <a:spLocks/>
          </p:cNvSpPr>
          <p:nvPr userDrawn="1"/>
        </p:nvSpPr>
        <p:spPr bwMode="auto">
          <a:xfrm>
            <a:off x="5645150"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43" name="Freeform 5">
            <a:extLst>
              <a:ext uri="{FF2B5EF4-FFF2-40B4-BE49-F238E27FC236}">
                <a16:creationId xmlns:a16="http://schemas.microsoft.com/office/drawing/2014/main" id="{210B2D4F-6E86-4287-8EA1-EA3A728A112A}"/>
              </a:ext>
            </a:extLst>
          </p:cNvPr>
          <p:cNvSpPr>
            <a:spLocks/>
          </p:cNvSpPr>
          <p:nvPr userDrawn="1"/>
        </p:nvSpPr>
        <p:spPr bwMode="auto">
          <a:xfrm>
            <a:off x="6048375"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45" name="Freeform 5">
            <a:extLst>
              <a:ext uri="{FF2B5EF4-FFF2-40B4-BE49-F238E27FC236}">
                <a16:creationId xmlns:a16="http://schemas.microsoft.com/office/drawing/2014/main" id="{1E976474-73A7-4C5B-9BBB-2F877FE899E6}"/>
              </a:ext>
            </a:extLst>
          </p:cNvPr>
          <p:cNvSpPr>
            <a:spLocks/>
          </p:cNvSpPr>
          <p:nvPr userDrawn="1"/>
        </p:nvSpPr>
        <p:spPr bwMode="auto">
          <a:xfrm>
            <a:off x="6451600"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47" name="Freeform 5">
            <a:extLst>
              <a:ext uri="{FF2B5EF4-FFF2-40B4-BE49-F238E27FC236}">
                <a16:creationId xmlns:a16="http://schemas.microsoft.com/office/drawing/2014/main" id="{465A6564-AC40-4493-A583-1FFB6C3E9DD9}"/>
              </a:ext>
            </a:extLst>
          </p:cNvPr>
          <p:cNvSpPr>
            <a:spLocks/>
          </p:cNvSpPr>
          <p:nvPr userDrawn="1"/>
        </p:nvSpPr>
        <p:spPr bwMode="auto">
          <a:xfrm>
            <a:off x="6854825"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49" name="Freeform 5">
            <a:extLst>
              <a:ext uri="{FF2B5EF4-FFF2-40B4-BE49-F238E27FC236}">
                <a16:creationId xmlns:a16="http://schemas.microsoft.com/office/drawing/2014/main" id="{6954C064-7CB0-4288-BE96-E91AC7F876F2}"/>
              </a:ext>
            </a:extLst>
          </p:cNvPr>
          <p:cNvSpPr>
            <a:spLocks/>
          </p:cNvSpPr>
          <p:nvPr userDrawn="1"/>
        </p:nvSpPr>
        <p:spPr bwMode="auto">
          <a:xfrm>
            <a:off x="7258050"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51" name="Freeform 5">
            <a:extLst>
              <a:ext uri="{FF2B5EF4-FFF2-40B4-BE49-F238E27FC236}">
                <a16:creationId xmlns:a16="http://schemas.microsoft.com/office/drawing/2014/main" id="{90BB86D8-7370-4CF9-8DCC-597757CFC2FB}"/>
              </a:ext>
            </a:extLst>
          </p:cNvPr>
          <p:cNvSpPr>
            <a:spLocks/>
          </p:cNvSpPr>
          <p:nvPr userDrawn="1"/>
        </p:nvSpPr>
        <p:spPr bwMode="auto">
          <a:xfrm>
            <a:off x="7661275"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53" name="Freeform 5">
            <a:extLst>
              <a:ext uri="{FF2B5EF4-FFF2-40B4-BE49-F238E27FC236}">
                <a16:creationId xmlns:a16="http://schemas.microsoft.com/office/drawing/2014/main" id="{D8B61089-5F8D-4533-AFA2-5E4CFABC7955}"/>
              </a:ext>
            </a:extLst>
          </p:cNvPr>
          <p:cNvSpPr>
            <a:spLocks/>
          </p:cNvSpPr>
          <p:nvPr userDrawn="1"/>
        </p:nvSpPr>
        <p:spPr bwMode="auto">
          <a:xfrm>
            <a:off x="8064500"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55" name="Freeform 5">
            <a:extLst>
              <a:ext uri="{FF2B5EF4-FFF2-40B4-BE49-F238E27FC236}">
                <a16:creationId xmlns:a16="http://schemas.microsoft.com/office/drawing/2014/main" id="{C3DAA582-A4E2-4D0D-9142-F0A4E91DF0FF}"/>
              </a:ext>
            </a:extLst>
          </p:cNvPr>
          <p:cNvSpPr>
            <a:spLocks/>
          </p:cNvSpPr>
          <p:nvPr userDrawn="1"/>
        </p:nvSpPr>
        <p:spPr bwMode="auto">
          <a:xfrm>
            <a:off x="8467725"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57" name="Freeform 5">
            <a:extLst>
              <a:ext uri="{FF2B5EF4-FFF2-40B4-BE49-F238E27FC236}">
                <a16:creationId xmlns:a16="http://schemas.microsoft.com/office/drawing/2014/main" id="{0330153D-7AC7-4FEE-B014-E16DDA9F990D}"/>
              </a:ext>
            </a:extLst>
          </p:cNvPr>
          <p:cNvSpPr>
            <a:spLocks/>
          </p:cNvSpPr>
          <p:nvPr userDrawn="1"/>
        </p:nvSpPr>
        <p:spPr bwMode="auto">
          <a:xfrm>
            <a:off x="8870950"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59" name="Freeform 5">
            <a:extLst>
              <a:ext uri="{FF2B5EF4-FFF2-40B4-BE49-F238E27FC236}">
                <a16:creationId xmlns:a16="http://schemas.microsoft.com/office/drawing/2014/main" id="{9FE05360-0BAD-4CD0-912B-2EFB0A93B25F}"/>
              </a:ext>
            </a:extLst>
          </p:cNvPr>
          <p:cNvSpPr>
            <a:spLocks/>
          </p:cNvSpPr>
          <p:nvPr userDrawn="1"/>
        </p:nvSpPr>
        <p:spPr bwMode="auto">
          <a:xfrm>
            <a:off x="9274175"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61" name="Freeform 5">
            <a:extLst>
              <a:ext uri="{FF2B5EF4-FFF2-40B4-BE49-F238E27FC236}">
                <a16:creationId xmlns:a16="http://schemas.microsoft.com/office/drawing/2014/main" id="{2BB69768-4BF4-4369-941D-7F83EA731EC1}"/>
              </a:ext>
            </a:extLst>
          </p:cNvPr>
          <p:cNvSpPr>
            <a:spLocks/>
          </p:cNvSpPr>
          <p:nvPr userDrawn="1"/>
        </p:nvSpPr>
        <p:spPr bwMode="auto">
          <a:xfrm>
            <a:off x="10483850"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63" name="Freeform 5">
            <a:extLst>
              <a:ext uri="{FF2B5EF4-FFF2-40B4-BE49-F238E27FC236}">
                <a16:creationId xmlns:a16="http://schemas.microsoft.com/office/drawing/2014/main" id="{51F585F2-FB0F-4846-9CD2-11F7FF96FD97}"/>
              </a:ext>
            </a:extLst>
          </p:cNvPr>
          <p:cNvSpPr>
            <a:spLocks/>
          </p:cNvSpPr>
          <p:nvPr userDrawn="1"/>
        </p:nvSpPr>
        <p:spPr bwMode="auto">
          <a:xfrm>
            <a:off x="9677400"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17" name="Freeform 5">
            <a:extLst>
              <a:ext uri="{FF2B5EF4-FFF2-40B4-BE49-F238E27FC236}">
                <a16:creationId xmlns:a16="http://schemas.microsoft.com/office/drawing/2014/main" id="{CBE3430D-F606-4308-B49E-D9AAD7125090}"/>
              </a:ext>
            </a:extLst>
          </p:cNvPr>
          <p:cNvSpPr>
            <a:spLocks/>
          </p:cNvSpPr>
          <p:nvPr userDrawn="1"/>
        </p:nvSpPr>
        <p:spPr bwMode="auto">
          <a:xfrm>
            <a:off x="10080625"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19" name="Freeform 5">
            <a:extLst>
              <a:ext uri="{FF2B5EF4-FFF2-40B4-BE49-F238E27FC236}">
                <a16:creationId xmlns:a16="http://schemas.microsoft.com/office/drawing/2014/main" id="{DBCBDCF3-6847-4191-A872-E8389FEBE08D}"/>
              </a:ext>
            </a:extLst>
          </p:cNvPr>
          <p:cNvSpPr>
            <a:spLocks/>
          </p:cNvSpPr>
          <p:nvPr userDrawn="1"/>
        </p:nvSpPr>
        <p:spPr bwMode="auto">
          <a:xfrm>
            <a:off x="10887075"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21" name="Freeform 5">
            <a:extLst>
              <a:ext uri="{FF2B5EF4-FFF2-40B4-BE49-F238E27FC236}">
                <a16:creationId xmlns:a16="http://schemas.microsoft.com/office/drawing/2014/main" id="{1F7B483D-EB1A-45B5-B1AD-0EAE7F64763C}"/>
              </a:ext>
            </a:extLst>
          </p:cNvPr>
          <p:cNvSpPr>
            <a:spLocks/>
          </p:cNvSpPr>
          <p:nvPr userDrawn="1"/>
        </p:nvSpPr>
        <p:spPr bwMode="auto">
          <a:xfrm>
            <a:off x="11290300"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23" name="Freeform 5">
            <a:extLst>
              <a:ext uri="{FF2B5EF4-FFF2-40B4-BE49-F238E27FC236}">
                <a16:creationId xmlns:a16="http://schemas.microsoft.com/office/drawing/2014/main" id="{B3466B6D-9C19-4F9A-8173-BC98E52B1023}"/>
              </a:ext>
            </a:extLst>
          </p:cNvPr>
          <p:cNvSpPr>
            <a:spLocks/>
          </p:cNvSpPr>
          <p:nvPr userDrawn="1"/>
        </p:nvSpPr>
        <p:spPr bwMode="auto">
          <a:xfrm>
            <a:off x="11693525"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25" name="Freeform 5">
            <a:extLst>
              <a:ext uri="{FF2B5EF4-FFF2-40B4-BE49-F238E27FC236}">
                <a16:creationId xmlns:a16="http://schemas.microsoft.com/office/drawing/2014/main" id="{9C4E25A9-A7F7-4238-B98D-A72344849620}"/>
              </a:ext>
            </a:extLst>
          </p:cNvPr>
          <p:cNvSpPr>
            <a:spLocks/>
          </p:cNvSpPr>
          <p:nvPr userDrawn="1"/>
        </p:nvSpPr>
        <p:spPr bwMode="auto">
          <a:xfrm>
            <a:off x="12096738" y="328748"/>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27" name="Freeform 5">
            <a:extLst>
              <a:ext uri="{FF2B5EF4-FFF2-40B4-BE49-F238E27FC236}">
                <a16:creationId xmlns:a16="http://schemas.microsoft.com/office/drawing/2014/main" id="{582162BB-6F36-41B5-B5AD-B7FD4177E530}"/>
              </a:ext>
            </a:extLst>
          </p:cNvPr>
          <p:cNvSpPr>
            <a:spLocks/>
          </p:cNvSpPr>
          <p:nvPr userDrawn="1"/>
        </p:nvSpPr>
        <p:spPr bwMode="auto">
          <a:xfrm>
            <a:off x="0"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29" name="Freeform 5">
            <a:extLst>
              <a:ext uri="{FF2B5EF4-FFF2-40B4-BE49-F238E27FC236}">
                <a16:creationId xmlns:a16="http://schemas.microsoft.com/office/drawing/2014/main" id="{652516D9-F1FA-4063-ADA2-9B081A2D5A2E}"/>
              </a:ext>
            </a:extLst>
          </p:cNvPr>
          <p:cNvSpPr>
            <a:spLocks/>
          </p:cNvSpPr>
          <p:nvPr userDrawn="1"/>
        </p:nvSpPr>
        <p:spPr bwMode="auto">
          <a:xfrm>
            <a:off x="403225"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31" name="Freeform 5">
            <a:extLst>
              <a:ext uri="{FF2B5EF4-FFF2-40B4-BE49-F238E27FC236}">
                <a16:creationId xmlns:a16="http://schemas.microsoft.com/office/drawing/2014/main" id="{1C6A6B49-4641-48E9-8819-769AAE00B198}"/>
              </a:ext>
            </a:extLst>
          </p:cNvPr>
          <p:cNvSpPr>
            <a:spLocks/>
          </p:cNvSpPr>
          <p:nvPr userDrawn="1"/>
        </p:nvSpPr>
        <p:spPr bwMode="auto">
          <a:xfrm>
            <a:off x="806450"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33" name="Freeform 5">
            <a:extLst>
              <a:ext uri="{FF2B5EF4-FFF2-40B4-BE49-F238E27FC236}">
                <a16:creationId xmlns:a16="http://schemas.microsoft.com/office/drawing/2014/main" id="{B1530B27-CB32-4FD6-ADCD-696B9A77D606}"/>
              </a:ext>
            </a:extLst>
          </p:cNvPr>
          <p:cNvSpPr>
            <a:spLocks/>
          </p:cNvSpPr>
          <p:nvPr userDrawn="1"/>
        </p:nvSpPr>
        <p:spPr bwMode="auto">
          <a:xfrm>
            <a:off x="1209675"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35" name="Freeform 5">
            <a:extLst>
              <a:ext uri="{FF2B5EF4-FFF2-40B4-BE49-F238E27FC236}">
                <a16:creationId xmlns:a16="http://schemas.microsoft.com/office/drawing/2014/main" id="{BAFEEEB6-FF84-414F-A371-D3F809A1C86D}"/>
              </a:ext>
            </a:extLst>
          </p:cNvPr>
          <p:cNvSpPr>
            <a:spLocks/>
          </p:cNvSpPr>
          <p:nvPr userDrawn="1"/>
        </p:nvSpPr>
        <p:spPr bwMode="auto">
          <a:xfrm>
            <a:off x="1612900"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37" name="Freeform 5">
            <a:extLst>
              <a:ext uri="{FF2B5EF4-FFF2-40B4-BE49-F238E27FC236}">
                <a16:creationId xmlns:a16="http://schemas.microsoft.com/office/drawing/2014/main" id="{0F8F801F-06E9-4E1C-A137-226729983354}"/>
              </a:ext>
            </a:extLst>
          </p:cNvPr>
          <p:cNvSpPr>
            <a:spLocks/>
          </p:cNvSpPr>
          <p:nvPr userDrawn="1"/>
        </p:nvSpPr>
        <p:spPr bwMode="auto">
          <a:xfrm>
            <a:off x="2016125"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39" name="Freeform 5">
            <a:extLst>
              <a:ext uri="{FF2B5EF4-FFF2-40B4-BE49-F238E27FC236}">
                <a16:creationId xmlns:a16="http://schemas.microsoft.com/office/drawing/2014/main" id="{3062C679-537B-4565-B111-60C31A15ACF4}"/>
              </a:ext>
            </a:extLst>
          </p:cNvPr>
          <p:cNvSpPr>
            <a:spLocks/>
          </p:cNvSpPr>
          <p:nvPr userDrawn="1"/>
        </p:nvSpPr>
        <p:spPr bwMode="auto">
          <a:xfrm>
            <a:off x="2419350"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41" name="Freeform 5">
            <a:extLst>
              <a:ext uri="{FF2B5EF4-FFF2-40B4-BE49-F238E27FC236}">
                <a16:creationId xmlns:a16="http://schemas.microsoft.com/office/drawing/2014/main" id="{887EEB3A-4213-464A-87A3-D2DAF47421F5}"/>
              </a:ext>
            </a:extLst>
          </p:cNvPr>
          <p:cNvSpPr>
            <a:spLocks/>
          </p:cNvSpPr>
          <p:nvPr userDrawn="1"/>
        </p:nvSpPr>
        <p:spPr bwMode="auto">
          <a:xfrm>
            <a:off x="2822575"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43" name="Freeform 5">
            <a:extLst>
              <a:ext uri="{FF2B5EF4-FFF2-40B4-BE49-F238E27FC236}">
                <a16:creationId xmlns:a16="http://schemas.microsoft.com/office/drawing/2014/main" id="{ADC86261-F90C-45E0-A168-7581A8C02C38}"/>
              </a:ext>
            </a:extLst>
          </p:cNvPr>
          <p:cNvSpPr>
            <a:spLocks/>
          </p:cNvSpPr>
          <p:nvPr userDrawn="1"/>
        </p:nvSpPr>
        <p:spPr bwMode="auto">
          <a:xfrm>
            <a:off x="3225800"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45" name="Freeform 5">
            <a:extLst>
              <a:ext uri="{FF2B5EF4-FFF2-40B4-BE49-F238E27FC236}">
                <a16:creationId xmlns:a16="http://schemas.microsoft.com/office/drawing/2014/main" id="{504DD272-AA18-4EE6-AA29-9F6F74F23909}"/>
              </a:ext>
            </a:extLst>
          </p:cNvPr>
          <p:cNvSpPr>
            <a:spLocks/>
          </p:cNvSpPr>
          <p:nvPr userDrawn="1"/>
        </p:nvSpPr>
        <p:spPr bwMode="auto">
          <a:xfrm>
            <a:off x="3629025"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47" name="Freeform 5">
            <a:extLst>
              <a:ext uri="{FF2B5EF4-FFF2-40B4-BE49-F238E27FC236}">
                <a16:creationId xmlns:a16="http://schemas.microsoft.com/office/drawing/2014/main" id="{8BCD198C-85D1-4065-9D67-82D3B38E1C37}"/>
              </a:ext>
            </a:extLst>
          </p:cNvPr>
          <p:cNvSpPr>
            <a:spLocks/>
          </p:cNvSpPr>
          <p:nvPr userDrawn="1"/>
        </p:nvSpPr>
        <p:spPr bwMode="auto">
          <a:xfrm>
            <a:off x="4032250"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49" name="Freeform 5">
            <a:extLst>
              <a:ext uri="{FF2B5EF4-FFF2-40B4-BE49-F238E27FC236}">
                <a16:creationId xmlns:a16="http://schemas.microsoft.com/office/drawing/2014/main" id="{2900C489-4586-4F04-BD13-FF483556032E}"/>
              </a:ext>
            </a:extLst>
          </p:cNvPr>
          <p:cNvSpPr>
            <a:spLocks/>
          </p:cNvSpPr>
          <p:nvPr userDrawn="1"/>
        </p:nvSpPr>
        <p:spPr bwMode="auto">
          <a:xfrm>
            <a:off x="4435475"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51" name="Freeform 5">
            <a:extLst>
              <a:ext uri="{FF2B5EF4-FFF2-40B4-BE49-F238E27FC236}">
                <a16:creationId xmlns:a16="http://schemas.microsoft.com/office/drawing/2014/main" id="{FFF75EF5-F4A4-47DF-B2E8-27AF735DAE67}"/>
              </a:ext>
            </a:extLst>
          </p:cNvPr>
          <p:cNvSpPr>
            <a:spLocks/>
          </p:cNvSpPr>
          <p:nvPr userDrawn="1"/>
        </p:nvSpPr>
        <p:spPr bwMode="auto">
          <a:xfrm>
            <a:off x="4838700"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53" name="Freeform 5">
            <a:extLst>
              <a:ext uri="{FF2B5EF4-FFF2-40B4-BE49-F238E27FC236}">
                <a16:creationId xmlns:a16="http://schemas.microsoft.com/office/drawing/2014/main" id="{0C8AD0A5-DBDC-4519-871E-FE913951AE59}"/>
              </a:ext>
            </a:extLst>
          </p:cNvPr>
          <p:cNvSpPr>
            <a:spLocks/>
          </p:cNvSpPr>
          <p:nvPr userDrawn="1"/>
        </p:nvSpPr>
        <p:spPr bwMode="auto">
          <a:xfrm>
            <a:off x="5241925"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55" name="Freeform 5">
            <a:extLst>
              <a:ext uri="{FF2B5EF4-FFF2-40B4-BE49-F238E27FC236}">
                <a16:creationId xmlns:a16="http://schemas.microsoft.com/office/drawing/2014/main" id="{5417658F-66B2-4FE7-A854-CC3AE0F7EB74}"/>
              </a:ext>
            </a:extLst>
          </p:cNvPr>
          <p:cNvSpPr>
            <a:spLocks/>
          </p:cNvSpPr>
          <p:nvPr userDrawn="1"/>
        </p:nvSpPr>
        <p:spPr bwMode="auto">
          <a:xfrm>
            <a:off x="5645150"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57" name="Freeform 5">
            <a:extLst>
              <a:ext uri="{FF2B5EF4-FFF2-40B4-BE49-F238E27FC236}">
                <a16:creationId xmlns:a16="http://schemas.microsoft.com/office/drawing/2014/main" id="{A81C42B8-9501-457C-9DBC-BA397001DE6B}"/>
              </a:ext>
            </a:extLst>
          </p:cNvPr>
          <p:cNvSpPr>
            <a:spLocks/>
          </p:cNvSpPr>
          <p:nvPr userDrawn="1"/>
        </p:nvSpPr>
        <p:spPr bwMode="auto">
          <a:xfrm>
            <a:off x="6048375"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59" name="Freeform 5">
            <a:extLst>
              <a:ext uri="{FF2B5EF4-FFF2-40B4-BE49-F238E27FC236}">
                <a16:creationId xmlns:a16="http://schemas.microsoft.com/office/drawing/2014/main" id="{1E20BB75-9E81-42DF-B4BF-5B6987919CEC}"/>
              </a:ext>
            </a:extLst>
          </p:cNvPr>
          <p:cNvSpPr>
            <a:spLocks/>
          </p:cNvSpPr>
          <p:nvPr userDrawn="1"/>
        </p:nvSpPr>
        <p:spPr bwMode="auto">
          <a:xfrm>
            <a:off x="6451600"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61" name="Freeform 5">
            <a:extLst>
              <a:ext uri="{FF2B5EF4-FFF2-40B4-BE49-F238E27FC236}">
                <a16:creationId xmlns:a16="http://schemas.microsoft.com/office/drawing/2014/main" id="{D01EE500-D7A1-4352-BAD2-B850ACC4BC6A}"/>
              </a:ext>
            </a:extLst>
          </p:cNvPr>
          <p:cNvSpPr>
            <a:spLocks/>
          </p:cNvSpPr>
          <p:nvPr userDrawn="1"/>
        </p:nvSpPr>
        <p:spPr bwMode="auto">
          <a:xfrm>
            <a:off x="6854825"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63" name="Freeform 5">
            <a:extLst>
              <a:ext uri="{FF2B5EF4-FFF2-40B4-BE49-F238E27FC236}">
                <a16:creationId xmlns:a16="http://schemas.microsoft.com/office/drawing/2014/main" id="{1587723F-EB9C-433F-ACA5-343CDE53B4CA}"/>
              </a:ext>
            </a:extLst>
          </p:cNvPr>
          <p:cNvSpPr>
            <a:spLocks/>
          </p:cNvSpPr>
          <p:nvPr userDrawn="1"/>
        </p:nvSpPr>
        <p:spPr bwMode="auto">
          <a:xfrm>
            <a:off x="7258050"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65" name="Freeform 5">
            <a:extLst>
              <a:ext uri="{FF2B5EF4-FFF2-40B4-BE49-F238E27FC236}">
                <a16:creationId xmlns:a16="http://schemas.microsoft.com/office/drawing/2014/main" id="{3B89FD7D-E9C3-4C00-9808-59AAFB03163F}"/>
              </a:ext>
            </a:extLst>
          </p:cNvPr>
          <p:cNvSpPr>
            <a:spLocks/>
          </p:cNvSpPr>
          <p:nvPr userDrawn="1"/>
        </p:nvSpPr>
        <p:spPr bwMode="auto">
          <a:xfrm>
            <a:off x="7661275"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67" name="Freeform 5">
            <a:extLst>
              <a:ext uri="{FF2B5EF4-FFF2-40B4-BE49-F238E27FC236}">
                <a16:creationId xmlns:a16="http://schemas.microsoft.com/office/drawing/2014/main" id="{6E04DD36-8E16-472A-941F-022D2E9A88A8}"/>
              </a:ext>
            </a:extLst>
          </p:cNvPr>
          <p:cNvSpPr>
            <a:spLocks/>
          </p:cNvSpPr>
          <p:nvPr userDrawn="1"/>
        </p:nvSpPr>
        <p:spPr bwMode="auto">
          <a:xfrm>
            <a:off x="8064500"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69" name="Freeform 5">
            <a:extLst>
              <a:ext uri="{FF2B5EF4-FFF2-40B4-BE49-F238E27FC236}">
                <a16:creationId xmlns:a16="http://schemas.microsoft.com/office/drawing/2014/main" id="{12E1B3B0-875B-4233-B21E-CFCC3D054FB2}"/>
              </a:ext>
            </a:extLst>
          </p:cNvPr>
          <p:cNvSpPr>
            <a:spLocks/>
          </p:cNvSpPr>
          <p:nvPr userDrawn="1"/>
        </p:nvSpPr>
        <p:spPr bwMode="auto">
          <a:xfrm>
            <a:off x="8467725"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71" name="Freeform 5">
            <a:extLst>
              <a:ext uri="{FF2B5EF4-FFF2-40B4-BE49-F238E27FC236}">
                <a16:creationId xmlns:a16="http://schemas.microsoft.com/office/drawing/2014/main" id="{EEFA6ADA-AE04-43D9-AEBA-6D4B6101D19D}"/>
              </a:ext>
            </a:extLst>
          </p:cNvPr>
          <p:cNvSpPr>
            <a:spLocks/>
          </p:cNvSpPr>
          <p:nvPr userDrawn="1"/>
        </p:nvSpPr>
        <p:spPr bwMode="auto">
          <a:xfrm>
            <a:off x="8870950"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73" name="Freeform 5">
            <a:extLst>
              <a:ext uri="{FF2B5EF4-FFF2-40B4-BE49-F238E27FC236}">
                <a16:creationId xmlns:a16="http://schemas.microsoft.com/office/drawing/2014/main" id="{EF5B0E26-2791-4B14-B592-172C2FAC6FE5}"/>
              </a:ext>
            </a:extLst>
          </p:cNvPr>
          <p:cNvSpPr>
            <a:spLocks/>
          </p:cNvSpPr>
          <p:nvPr userDrawn="1"/>
        </p:nvSpPr>
        <p:spPr bwMode="auto">
          <a:xfrm>
            <a:off x="9274175"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75" name="Freeform 5">
            <a:extLst>
              <a:ext uri="{FF2B5EF4-FFF2-40B4-BE49-F238E27FC236}">
                <a16:creationId xmlns:a16="http://schemas.microsoft.com/office/drawing/2014/main" id="{7CDA8C23-F3D0-475C-8B0B-D2483AECFAB8}"/>
              </a:ext>
            </a:extLst>
          </p:cNvPr>
          <p:cNvSpPr>
            <a:spLocks/>
          </p:cNvSpPr>
          <p:nvPr userDrawn="1"/>
        </p:nvSpPr>
        <p:spPr bwMode="auto">
          <a:xfrm>
            <a:off x="10483850"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77" name="Freeform 5">
            <a:extLst>
              <a:ext uri="{FF2B5EF4-FFF2-40B4-BE49-F238E27FC236}">
                <a16:creationId xmlns:a16="http://schemas.microsoft.com/office/drawing/2014/main" id="{A6895141-163A-4201-B333-6467D533F440}"/>
              </a:ext>
            </a:extLst>
          </p:cNvPr>
          <p:cNvSpPr>
            <a:spLocks/>
          </p:cNvSpPr>
          <p:nvPr userDrawn="1"/>
        </p:nvSpPr>
        <p:spPr bwMode="auto">
          <a:xfrm>
            <a:off x="9677400"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79" name="Freeform 5">
            <a:extLst>
              <a:ext uri="{FF2B5EF4-FFF2-40B4-BE49-F238E27FC236}">
                <a16:creationId xmlns:a16="http://schemas.microsoft.com/office/drawing/2014/main" id="{96857859-9A05-4D31-8334-CDC677051A05}"/>
              </a:ext>
            </a:extLst>
          </p:cNvPr>
          <p:cNvSpPr>
            <a:spLocks/>
          </p:cNvSpPr>
          <p:nvPr userDrawn="1"/>
        </p:nvSpPr>
        <p:spPr bwMode="auto">
          <a:xfrm>
            <a:off x="10080625"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81" name="Freeform 5">
            <a:extLst>
              <a:ext uri="{FF2B5EF4-FFF2-40B4-BE49-F238E27FC236}">
                <a16:creationId xmlns:a16="http://schemas.microsoft.com/office/drawing/2014/main" id="{EBBC59FD-BB44-465C-9882-47450B890D91}"/>
              </a:ext>
            </a:extLst>
          </p:cNvPr>
          <p:cNvSpPr>
            <a:spLocks/>
          </p:cNvSpPr>
          <p:nvPr userDrawn="1"/>
        </p:nvSpPr>
        <p:spPr bwMode="auto">
          <a:xfrm>
            <a:off x="10887075"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83" name="Freeform 5">
            <a:extLst>
              <a:ext uri="{FF2B5EF4-FFF2-40B4-BE49-F238E27FC236}">
                <a16:creationId xmlns:a16="http://schemas.microsoft.com/office/drawing/2014/main" id="{B55E93B0-6435-4CBB-9B59-5C2C61984C86}"/>
              </a:ext>
            </a:extLst>
          </p:cNvPr>
          <p:cNvSpPr>
            <a:spLocks/>
          </p:cNvSpPr>
          <p:nvPr userDrawn="1"/>
        </p:nvSpPr>
        <p:spPr bwMode="auto">
          <a:xfrm>
            <a:off x="11290300"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85" name="Freeform 5">
            <a:extLst>
              <a:ext uri="{FF2B5EF4-FFF2-40B4-BE49-F238E27FC236}">
                <a16:creationId xmlns:a16="http://schemas.microsoft.com/office/drawing/2014/main" id="{CB08B145-8F37-4A8A-A4CE-4438007E168A}"/>
              </a:ext>
            </a:extLst>
          </p:cNvPr>
          <p:cNvSpPr>
            <a:spLocks/>
          </p:cNvSpPr>
          <p:nvPr userDrawn="1"/>
        </p:nvSpPr>
        <p:spPr bwMode="auto">
          <a:xfrm>
            <a:off x="11693525"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87" name="Freeform 5">
            <a:extLst>
              <a:ext uri="{FF2B5EF4-FFF2-40B4-BE49-F238E27FC236}">
                <a16:creationId xmlns:a16="http://schemas.microsoft.com/office/drawing/2014/main" id="{3B0D020A-90FC-400F-B7B5-63FC994068E4}"/>
              </a:ext>
            </a:extLst>
          </p:cNvPr>
          <p:cNvSpPr>
            <a:spLocks/>
          </p:cNvSpPr>
          <p:nvPr userDrawn="1"/>
        </p:nvSpPr>
        <p:spPr bwMode="auto">
          <a:xfrm>
            <a:off x="12096738" y="6263821"/>
            <a:ext cx="101092" cy="265431"/>
          </a:xfrm>
          <a:custGeom>
            <a:avLst/>
            <a:gdLst>
              <a:gd name="T0" fmla="*/ 0 w 314"/>
              <a:gd name="T1" fmla="*/ 1332 h 1332"/>
              <a:gd name="T2" fmla="*/ 0 w 314"/>
              <a:gd name="T3" fmla="*/ 1332 h 1332"/>
              <a:gd name="T4" fmla="*/ 314 w 314"/>
              <a:gd name="T5" fmla="*/ 1332 h 1332"/>
              <a:gd name="T6" fmla="*/ 314 w 314"/>
              <a:gd name="T7" fmla="*/ 0 h 1332"/>
              <a:gd name="T8" fmla="*/ 0 w 314"/>
              <a:gd name="T9" fmla="*/ 0 h 1332"/>
              <a:gd name="T10" fmla="*/ 0 w 314"/>
              <a:gd name="T11" fmla="*/ 1332 h 1332"/>
            </a:gdLst>
            <a:ahLst/>
            <a:cxnLst>
              <a:cxn ang="0">
                <a:pos x="T0" y="T1"/>
              </a:cxn>
              <a:cxn ang="0">
                <a:pos x="T2" y="T3"/>
              </a:cxn>
              <a:cxn ang="0">
                <a:pos x="T4" y="T5"/>
              </a:cxn>
              <a:cxn ang="0">
                <a:pos x="T6" y="T7"/>
              </a:cxn>
              <a:cxn ang="0">
                <a:pos x="T8" y="T9"/>
              </a:cxn>
              <a:cxn ang="0">
                <a:pos x="T10" y="T11"/>
              </a:cxn>
            </a:cxnLst>
            <a:rect l="0" t="0" r="r" b="b"/>
            <a:pathLst>
              <a:path w="314" h="1332">
                <a:moveTo>
                  <a:pt x="0" y="1332"/>
                </a:moveTo>
                <a:lnTo>
                  <a:pt x="0" y="1332"/>
                </a:lnTo>
                <a:lnTo>
                  <a:pt x="314" y="1332"/>
                </a:lnTo>
                <a:lnTo>
                  <a:pt x="314" y="0"/>
                </a:lnTo>
                <a:lnTo>
                  <a:pt x="0" y="0"/>
                </a:lnTo>
                <a:lnTo>
                  <a:pt x="0" y="1332"/>
                </a:lnTo>
                <a:close/>
              </a:path>
            </a:pathLst>
          </a:custGeom>
          <a:solidFill>
            <a:srgbClr val="D6D734"/>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Tree>
    <p:extLst>
      <p:ext uri="{BB962C8B-B14F-4D97-AF65-F5344CB8AC3E}">
        <p14:creationId xmlns:p14="http://schemas.microsoft.com/office/powerpoint/2010/main" val="41007116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3" userDrawn="1">
          <p15:clr>
            <a:srgbClr val="5ACBF0"/>
          </p15:clr>
        </p15:guide>
        <p15:guide id="4" orient="horz" pos="2488" userDrawn="1">
          <p15:clr>
            <a:srgbClr val="5ACBF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ottom Pattern Black">
    <p:spTree>
      <p:nvGrpSpPr>
        <p:cNvPr id="1" name=""/>
        <p:cNvGrpSpPr/>
        <p:nvPr/>
      </p:nvGrpSpPr>
      <p:grpSpPr>
        <a:xfrm>
          <a:off x="0" y="0"/>
          <a:ext cx="0" cy="0"/>
          <a:chOff x="0" y="0"/>
          <a:chExt cx="0" cy="0"/>
        </a:xfrm>
      </p:grpSpPr>
      <p:sp>
        <p:nvSpPr>
          <p:cNvPr id="14" name="Text Placeholder 4">
            <a:extLst>
              <a:ext uri="{FF2B5EF4-FFF2-40B4-BE49-F238E27FC236}">
                <a16:creationId xmlns:a16="http://schemas.microsoft.com/office/drawing/2014/main" id="{1EEF53A4-35A6-4E43-B220-67DA381C5910}"/>
              </a:ext>
            </a:extLst>
          </p:cNvPr>
          <p:cNvSpPr>
            <a:spLocks noGrp="1"/>
          </p:cNvSpPr>
          <p:nvPr>
            <p:ph type="body" sz="quarter" idx="12" hasCustomPrompt="1"/>
          </p:nvPr>
        </p:nvSpPr>
        <p:spPr>
          <a:xfrm>
            <a:off x="2196307" y="3260705"/>
            <a:ext cx="7799387"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a:t>Insert content here</a:t>
            </a:r>
          </a:p>
        </p:txBody>
      </p:sp>
      <p:sp>
        <p:nvSpPr>
          <p:cNvPr id="5" name="Title 1">
            <a:extLst>
              <a:ext uri="{FF2B5EF4-FFF2-40B4-BE49-F238E27FC236}">
                <a16:creationId xmlns:a16="http://schemas.microsoft.com/office/drawing/2014/main" id="{07724906-4405-47F4-B533-7291B003B0A2}"/>
              </a:ext>
            </a:extLst>
          </p:cNvPr>
          <p:cNvSpPr>
            <a:spLocks noGrp="1"/>
          </p:cNvSpPr>
          <p:nvPr>
            <p:ph type="title" hasCustomPrompt="1"/>
          </p:nvPr>
        </p:nvSpPr>
        <p:spPr>
          <a:xfrm>
            <a:off x="1525301" y="1995467"/>
            <a:ext cx="9141397" cy="615553"/>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tx1"/>
                </a:solidFill>
                <a:effectLst/>
                <a:latin typeface="+mj-lt"/>
                <a:ea typeface="+mn-ea"/>
                <a:cs typeface="Segoe UI" pitchFamily="34" charset="0"/>
              </a:defRPr>
            </a:lvl1pPr>
          </a:lstStyle>
          <a:p>
            <a:r>
              <a:rPr lang="en-US"/>
              <a:t>Insert Text Here</a:t>
            </a:r>
          </a:p>
        </p:txBody>
      </p:sp>
      <p:pic>
        <p:nvPicPr>
          <p:cNvPr id="3" name="Picture 2">
            <a:extLst>
              <a:ext uri="{FF2B5EF4-FFF2-40B4-BE49-F238E27FC236}">
                <a16:creationId xmlns:a16="http://schemas.microsoft.com/office/drawing/2014/main" id="{9C8B4846-4E60-4E5B-9695-28F923D1D765}"/>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rot="5400000">
            <a:off x="5753100" y="419100"/>
            <a:ext cx="685800" cy="12192000"/>
          </a:xfrm>
          <a:prstGeom prst="rect">
            <a:avLst/>
          </a:prstGeom>
        </p:spPr>
      </p:pic>
    </p:spTree>
    <p:extLst>
      <p:ext uri="{BB962C8B-B14F-4D97-AF65-F5344CB8AC3E}">
        <p14:creationId xmlns:p14="http://schemas.microsoft.com/office/powerpoint/2010/main" val="495523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Bottom Pattern White">
    <p:bg>
      <p:bgPr>
        <a:solidFill>
          <a:schemeClr val="tx1"/>
        </a:solidFill>
        <a:effectLst/>
      </p:bgPr>
    </p:bg>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BC00585D-E155-409A-899A-29BDF4E57FD3}"/>
              </a:ext>
            </a:extLst>
          </p:cNvPr>
          <p:cNvSpPr>
            <a:spLocks noGrp="1"/>
          </p:cNvSpPr>
          <p:nvPr>
            <p:ph type="title" hasCustomPrompt="1"/>
          </p:nvPr>
        </p:nvSpPr>
        <p:spPr>
          <a:xfrm>
            <a:off x="762000" y="716577"/>
            <a:ext cx="10668000" cy="615553"/>
          </a:xfrm>
          <a:noFill/>
        </p:spPr>
        <p:txBody>
          <a:bodyPr wrap="square" lIns="91440" tIns="0" rIns="91440" bIns="0" anchor="b" anchorCtr="0">
            <a:spAutoFit/>
          </a:bodyPr>
          <a:lstStyle>
            <a:lvl1pPr algn="l" defTabSz="932742" rtl="0" eaLnBrk="1" latinLnBrk="0" hangingPunct="1">
              <a:lnSpc>
                <a:spcPct val="100000"/>
              </a:lnSpc>
              <a:spcBef>
                <a:spcPct val="0"/>
              </a:spcBef>
              <a:buNone/>
              <a:defRPr lang="en-US" sz="4000" b="1" i="0" kern="1200" cap="none" spc="-50" baseline="0" dirty="0">
                <a:ln w="3175">
                  <a:noFill/>
                </a:ln>
                <a:solidFill>
                  <a:schemeClr val="accent1"/>
                </a:solidFill>
                <a:effectLst/>
                <a:latin typeface="+mj-lt"/>
                <a:ea typeface="+mn-ea"/>
                <a:cs typeface="Segoe UI" pitchFamily="34" charset="0"/>
              </a:defRPr>
            </a:lvl1pPr>
          </a:lstStyle>
          <a:p>
            <a:r>
              <a:rPr lang="en-US"/>
              <a:t>Insert text here</a:t>
            </a:r>
          </a:p>
        </p:txBody>
      </p:sp>
      <p:sp>
        <p:nvSpPr>
          <p:cNvPr id="5" name="Text Placeholder 4">
            <a:extLst>
              <a:ext uri="{FF2B5EF4-FFF2-40B4-BE49-F238E27FC236}">
                <a16:creationId xmlns:a16="http://schemas.microsoft.com/office/drawing/2014/main" id="{2D944D9B-AA15-4DB5-AE58-0FA514F6FE87}"/>
              </a:ext>
            </a:extLst>
          </p:cNvPr>
          <p:cNvSpPr>
            <a:spLocks noGrp="1"/>
          </p:cNvSpPr>
          <p:nvPr>
            <p:ph type="body" sz="quarter" idx="13" hasCustomPrompt="1"/>
          </p:nvPr>
        </p:nvSpPr>
        <p:spPr>
          <a:xfrm>
            <a:off x="762000" y="1790699"/>
            <a:ext cx="10668000" cy="685800"/>
          </a:xfrm>
          <a:prstGeom prst="rect">
            <a:avLst/>
          </a:prstGeom>
          <a:noFill/>
        </p:spPr>
        <p:txBody>
          <a:bodyPr wrap="square" lIns="91440" tIns="0" rIns="91440" bIns="0">
            <a:noAutofit/>
          </a:bodyPr>
          <a:lstStyle>
            <a:lvl1pPr marL="0" indent="0" algn="l">
              <a:spcBef>
                <a:spcPts val="0"/>
              </a:spcBef>
              <a:spcAft>
                <a:spcPts val="0"/>
              </a:spcAft>
              <a:buFont typeface="Arial" panose="020B0604020202020204" pitchFamily="34" charset="0"/>
              <a:buNone/>
              <a:defRPr lang="en-US" sz="1800" kern="1200" dirty="0">
                <a:solidFill>
                  <a:schemeClr val="bg2"/>
                </a:solidFill>
                <a:latin typeface="+mn-lt"/>
                <a:ea typeface="+mn-ea"/>
                <a:cs typeface="+mn-cs"/>
              </a:defRPr>
            </a:lvl1pPr>
          </a:lstStyle>
          <a:p>
            <a:pPr lvl="0"/>
            <a:r>
              <a:rPr lang="en-US"/>
              <a:t>Insert content here</a:t>
            </a:r>
          </a:p>
        </p:txBody>
      </p:sp>
      <p:pic>
        <p:nvPicPr>
          <p:cNvPr id="3" name="Picture 2">
            <a:extLst>
              <a:ext uri="{FF2B5EF4-FFF2-40B4-BE49-F238E27FC236}">
                <a16:creationId xmlns:a16="http://schemas.microsoft.com/office/drawing/2014/main" id="{8D8AAE41-A985-425A-934D-615BBE36028B}"/>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p:blipFill>
        <p:spPr>
          <a:xfrm rot="5400000">
            <a:off x="5753100" y="419100"/>
            <a:ext cx="685800" cy="12192000"/>
          </a:xfrm>
          <a:prstGeom prst="rect">
            <a:avLst/>
          </a:prstGeom>
        </p:spPr>
      </p:pic>
    </p:spTree>
    <p:extLst>
      <p:ext uri="{BB962C8B-B14F-4D97-AF65-F5344CB8AC3E}">
        <p14:creationId xmlns:p14="http://schemas.microsoft.com/office/powerpoint/2010/main" val="24990096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mart Art">
    <p:bg>
      <p:bgPr>
        <a:solidFill>
          <a:schemeClr val="accent3"/>
        </a:solidFill>
        <a:effectLst/>
      </p:bgPr>
    </p:bg>
    <p:spTree>
      <p:nvGrpSpPr>
        <p:cNvPr id="1" name=""/>
        <p:cNvGrpSpPr/>
        <p:nvPr/>
      </p:nvGrpSpPr>
      <p:grpSpPr>
        <a:xfrm>
          <a:off x="0" y="0"/>
          <a:ext cx="0" cy="0"/>
          <a:chOff x="0" y="0"/>
          <a:chExt cx="0" cy="0"/>
        </a:xfrm>
      </p:grpSpPr>
      <p:sp>
        <p:nvSpPr>
          <p:cNvPr id="19" name="Text Placeholder 4">
            <a:extLst>
              <a:ext uri="{FF2B5EF4-FFF2-40B4-BE49-F238E27FC236}">
                <a16:creationId xmlns:a16="http://schemas.microsoft.com/office/drawing/2014/main" id="{3E65ED86-A26C-479A-8393-0BFDCBCD43F2}"/>
              </a:ext>
            </a:extLst>
          </p:cNvPr>
          <p:cNvSpPr>
            <a:spLocks noGrp="1"/>
          </p:cNvSpPr>
          <p:nvPr>
            <p:ph type="body" sz="quarter" idx="13" hasCustomPrompt="1"/>
          </p:nvPr>
        </p:nvSpPr>
        <p:spPr>
          <a:xfrm>
            <a:off x="762000" y="1783952"/>
            <a:ext cx="10668000" cy="1111648"/>
          </a:xfrm>
          <a:prstGeom prst="rect">
            <a:avLst/>
          </a:prstGeom>
          <a:noFill/>
        </p:spPr>
        <p:txBody>
          <a:bodyPr wrap="square" lIns="91440" tIns="0" rIns="91440" bIns="0">
            <a:noAutofit/>
          </a:bodyPr>
          <a:lstStyle>
            <a:lvl1pPr marL="0" indent="0" algn="l">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dirty="0"/>
              <a:t>Insert content here</a:t>
            </a:r>
          </a:p>
        </p:txBody>
      </p:sp>
      <p:sp>
        <p:nvSpPr>
          <p:cNvPr id="2" name="Title 1">
            <a:extLst>
              <a:ext uri="{FF2B5EF4-FFF2-40B4-BE49-F238E27FC236}">
                <a16:creationId xmlns:a16="http://schemas.microsoft.com/office/drawing/2014/main" id="{AF513624-9AD4-4B61-B3D1-7B21213507C0}"/>
              </a:ext>
            </a:extLst>
          </p:cNvPr>
          <p:cNvSpPr>
            <a:spLocks noGrp="1"/>
          </p:cNvSpPr>
          <p:nvPr>
            <p:ph type="title"/>
          </p:nvPr>
        </p:nvSpPr>
        <p:spPr>
          <a:xfrm>
            <a:off x="762000" y="715964"/>
            <a:ext cx="10591800" cy="646332"/>
          </a:xfrm>
        </p:spPr>
        <p:txBody>
          <a:bodyPr>
            <a:noAutofit/>
          </a:bodyPr>
          <a:lstStyle>
            <a:lvl1pPr>
              <a:spcBef>
                <a:spcPts val="1000"/>
              </a:spcBef>
              <a:defRPr sz="4000" b="1"/>
            </a:lvl1pPr>
          </a:lstStyle>
          <a:p>
            <a:r>
              <a:rPr lang="en-US"/>
              <a:t>Click to edit Master title style</a:t>
            </a:r>
            <a:endParaRPr lang="en-US" dirty="0"/>
          </a:p>
        </p:txBody>
      </p:sp>
    </p:spTree>
    <p:extLst>
      <p:ext uri="{BB962C8B-B14F-4D97-AF65-F5344CB8AC3E}">
        <p14:creationId xmlns:p14="http://schemas.microsoft.com/office/powerpoint/2010/main" val="14229174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A1B9BC-7BE7-4893-90FD-CC95830FD8F2}" type="datetimeFigureOut">
              <a:rPr lang="en-US" smtClean="0"/>
              <a:t>3/12/2023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2715270E-046A-4C23-BC98-E307A7DD6BE8}" type="slidenum">
              <a:rPr lang="en-US" smtClean="0"/>
              <a:t>‹#›</a:t>
            </a:fld>
            <a:endParaRPr lang="en-US" dirty="0"/>
          </a:p>
        </p:txBody>
      </p:sp>
    </p:spTree>
    <p:extLst>
      <p:ext uri="{BB962C8B-B14F-4D97-AF65-F5344CB8AC3E}">
        <p14:creationId xmlns:p14="http://schemas.microsoft.com/office/powerpoint/2010/main" val="41378416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364696-E1F3-49EF-AEC8-730A16D9A23F}" type="datetimeFigureOut">
              <a:rPr lang="en-US" altLang="en-US" smtClean="0"/>
              <a:pPr/>
              <a:t>3/12/2023</a:t>
            </a:fld>
            <a:endParaRPr lang="en-US" alt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lt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02A1B0-4691-41D9-84E0-69D594EAA3FE}" type="slidenum">
              <a:rPr lang="en-US" altLang="en-US" smtClean="0"/>
              <a:pPr/>
              <a:t>‹#›</a:t>
            </a:fld>
            <a:endParaRPr lang="en-US" altLang="en-US" dirty="0"/>
          </a:p>
        </p:txBody>
      </p:sp>
    </p:spTree>
    <p:extLst>
      <p:ext uri="{BB962C8B-B14F-4D97-AF65-F5344CB8AC3E}">
        <p14:creationId xmlns:p14="http://schemas.microsoft.com/office/powerpoint/2010/main" val="3429690444"/>
      </p:ext>
    </p:extLst>
  </p:cSld>
  <p:clrMap bg1="dk1" tx1="lt1" bg2="dk2" tx2="lt2" accent1="accent1" accent2="accent2" accent3="accent3" accent4="accent4" accent5="accent5" accent6="accent6" hlink="hlink" folHlink="folHlink"/>
  <p:sldLayoutIdLst>
    <p:sldLayoutId id="2147483689" r:id="rId1"/>
    <p:sldLayoutId id="2147483688" r:id="rId2"/>
    <p:sldLayoutId id="2147483702" r:id="rId3"/>
    <p:sldLayoutId id="2147483699" r:id="rId4"/>
    <p:sldLayoutId id="2147483701" r:id="rId5"/>
    <p:sldLayoutId id="2147483700" r:id="rId6"/>
    <p:sldLayoutId id="2147483703" r:id="rId7"/>
    <p:sldLayoutId id="2147483690" r:id="rId8"/>
    <p:sldLayoutId id="2147483704" r:id="rId9"/>
    <p:sldLayoutId id="2147483691" r:id="rId10"/>
    <p:sldLayoutId id="214748369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4.xml" /></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4.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notesSlide" Target="../notesSlides/notesSlide4.xml" /><Relationship Id="rId1" Type="http://schemas.openxmlformats.org/officeDocument/2006/relationships/slideLayout" Target="../slideLayouts/slideLayout10.xml" /><Relationship Id="rId4" Type="http://schemas.openxmlformats.org/officeDocument/2006/relationships/image" Target="../media/image16.png" /></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5.xml" /><Relationship Id="rId1" Type="http://schemas.openxmlformats.org/officeDocument/2006/relationships/slideLayout" Target="../slideLayouts/slideLayout3.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6.xml" /><Relationship Id="rId1" Type="http://schemas.openxmlformats.org/officeDocument/2006/relationships/slideLayout" Target="../slideLayouts/slideLayout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5.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8.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ED2DB031-9003-4F74-A88F-FE2A2ABABC72}"/>
              </a:ext>
            </a:extLst>
          </p:cNvPr>
          <p:cNvSpPr>
            <a:spLocks noGrp="1" noChangeArrowheads="1"/>
          </p:cNvSpPr>
          <p:nvPr>
            <p:ph type="ctrTitle" idx="4294967295"/>
          </p:nvPr>
        </p:nvSpPr>
        <p:spPr>
          <a:xfrm>
            <a:off x="3657600" y="2164644"/>
            <a:ext cx="7996485" cy="2852524"/>
          </a:xfrm>
        </p:spPr>
        <p:txBody>
          <a:bodyPr anchor="ctr">
            <a:noAutofit/>
          </a:bodyPr>
          <a:lstStyle/>
          <a:p>
            <a:pPr marL="0" marR="0" algn="ctr">
              <a:lnSpc>
                <a:spcPct val="150000"/>
              </a:lnSpc>
              <a:spcBef>
                <a:spcPts val="0"/>
              </a:spcBef>
              <a:spcAft>
                <a:spcPts val="0"/>
              </a:spcAft>
            </a:pPr>
            <a:r>
              <a:rPr lang="en-GB" sz="2000" dirty="0">
                <a:latin typeface="+mn-lt"/>
                <a:ea typeface="Calibri" panose="020F0502020204030204" pitchFamily="34" charset="0"/>
                <a:cs typeface="Times New Roman" panose="02020603050405020304" pitchFamily="18" charset="0"/>
              </a:rPr>
              <a:t>LCHS4005 Professional </a:t>
            </a:r>
            <a:r>
              <a:rPr lang="en-GB" sz="2000" dirty="0">
                <a:effectLst/>
                <a:latin typeface="+mn-lt"/>
                <a:ea typeface="Calibri" panose="020F0502020204030204" pitchFamily="34" charset="0"/>
                <a:cs typeface="Times New Roman" panose="02020603050405020304" pitchFamily="18" charset="0"/>
              </a:rPr>
              <a:t>Development within Health and Social </a:t>
            </a:r>
            <a:r>
              <a:rPr lang="en-GB" sz="2000" dirty="0">
                <a:latin typeface="+mn-lt"/>
                <a:ea typeface="Calibri" panose="020F0502020204030204" pitchFamily="34" charset="0"/>
                <a:cs typeface="Times New Roman" panose="02020603050405020304" pitchFamily="18" charset="0"/>
              </a:rPr>
              <a:t>Care</a:t>
            </a:r>
            <a:br>
              <a:rPr lang="en-GB" sz="2000" dirty="0">
                <a:latin typeface="+mn-lt"/>
                <a:ea typeface="Calibri" panose="020F0502020204030204" pitchFamily="34" charset="0"/>
                <a:cs typeface="Times New Roman" panose="02020603050405020304" pitchFamily="18" charset="0"/>
              </a:rPr>
            </a:br>
            <a:r>
              <a:rPr lang="en-GB" sz="2000" dirty="0">
                <a:latin typeface="+mn-lt"/>
                <a:ea typeface="Calibri" panose="020F0502020204030204" pitchFamily="34" charset="0"/>
                <a:cs typeface="Times New Roman" panose="02020603050405020304" pitchFamily="18" charset="0"/>
              </a:rPr>
              <a:t>Key Skills Presentation</a:t>
            </a:r>
            <a:br>
              <a:rPr lang="en-US" sz="2000" dirty="0">
                <a:effectLst/>
                <a:latin typeface="+mn-lt"/>
                <a:ea typeface="Calibri" panose="020F0502020204030204" pitchFamily="34" charset="0"/>
                <a:cs typeface="Times New Roman" panose="02020603050405020304" pitchFamily="18" charset="0"/>
              </a:rPr>
            </a:br>
            <a:r>
              <a:rPr lang="en-US" sz="2000" dirty="0">
                <a:effectLst/>
                <a:latin typeface="+mn-lt"/>
                <a:ea typeface="Calibri" panose="020F0502020204030204" pitchFamily="34" charset="0"/>
                <a:cs typeface="Times New Roman" panose="02020603050405020304" pitchFamily="18" charset="0"/>
              </a:rPr>
              <a:t> Topic: Coaching and mentoring</a:t>
            </a:r>
            <a:br>
              <a:rPr lang="en-US" sz="2000" dirty="0">
                <a:effectLst/>
                <a:latin typeface="+mn-lt"/>
                <a:ea typeface="Calibri" panose="020F0502020204030204" pitchFamily="34" charset="0"/>
                <a:cs typeface="Times New Roman" panose="02020603050405020304" pitchFamily="18" charset="0"/>
              </a:rPr>
            </a:br>
            <a:r>
              <a:rPr lang="en-US" sz="2000" dirty="0">
                <a:latin typeface="+mn-lt"/>
              </a:rPr>
              <a:t>Student Name: </a:t>
            </a:r>
            <a:r>
              <a:rPr lang="en-GB" sz="2000" dirty="0" err="1">
                <a:latin typeface="+mn-lt"/>
              </a:rPr>
              <a:t>Alaur</a:t>
            </a:r>
            <a:r>
              <a:rPr lang="en-GB" sz="2000" dirty="0">
                <a:latin typeface="+mn-lt"/>
              </a:rPr>
              <a:t> Rahman</a:t>
            </a:r>
            <a:br>
              <a:rPr lang="en-US" sz="2000" dirty="0">
                <a:latin typeface="+mn-lt"/>
              </a:rPr>
            </a:br>
            <a:r>
              <a:rPr lang="en-US" sz="2000" dirty="0">
                <a:latin typeface="+mn-lt"/>
              </a:rPr>
              <a:t>Student ID: </a:t>
            </a:r>
            <a:r>
              <a:rPr lang="en-GB" sz="2000" dirty="0">
                <a:latin typeface="+mn-lt"/>
              </a:rPr>
              <a:t>212348</a:t>
            </a:r>
            <a:endParaRPr lang="en-US" altLang="en-US" sz="2000" dirty="0">
              <a:latin typeface="+mn-lt"/>
              <a:cs typeface="Times New Roman" panose="02020603050405020304" pitchFamily="18" charset="0"/>
            </a:endParaRPr>
          </a:p>
        </p:txBody>
      </p:sp>
    </p:spTree>
    <p:extLst>
      <p:ext uri="{BB962C8B-B14F-4D97-AF65-F5344CB8AC3E}">
        <p14:creationId xmlns:p14="http://schemas.microsoft.com/office/powerpoint/2010/main" val="15432652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7BA0B6F-5258-479C-87B7-C806E6757035}"/>
              </a:ext>
            </a:extLst>
          </p:cNvPr>
          <p:cNvSpPr>
            <a:spLocks noGrp="1"/>
          </p:cNvSpPr>
          <p:nvPr>
            <p:ph type="title"/>
          </p:nvPr>
        </p:nvSpPr>
        <p:spPr/>
        <p:txBody>
          <a:bodyPr/>
          <a:lstStyle/>
          <a:p>
            <a:r>
              <a:rPr lang="en-US" sz="3200" dirty="0">
                <a:solidFill>
                  <a:schemeClr val="accent2"/>
                </a:solidFill>
              </a:rPr>
              <a:t>Introduction</a:t>
            </a:r>
            <a:endParaRPr lang="en-US" sz="3200" dirty="0"/>
          </a:p>
        </p:txBody>
      </p:sp>
      <p:sp>
        <p:nvSpPr>
          <p:cNvPr id="2" name="Text Placeholder 1">
            <a:extLst>
              <a:ext uri="{FF2B5EF4-FFF2-40B4-BE49-F238E27FC236}">
                <a16:creationId xmlns:a16="http://schemas.microsoft.com/office/drawing/2014/main" id="{3F36812B-2065-4A2B-B59B-8957022687BC}"/>
              </a:ext>
            </a:extLst>
          </p:cNvPr>
          <p:cNvSpPr>
            <a:spLocks noGrp="1"/>
          </p:cNvSpPr>
          <p:nvPr>
            <p:ph type="body" sz="quarter" idx="11"/>
          </p:nvPr>
        </p:nvSpPr>
        <p:spPr/>
        <p:txBody>
          <a:bodyPr>
            <a:normAutofit/>
          </a:bodyPr>
          <a:lstStyle/>
          <a:p>
            <a:pPr marL="457200" indent="-457200" algn="just">
              <a:buFont typeface="Wingdings" panose="05000000000000000000" pitchFamily="2" charset="2"/>
              <a:buChar char="q"/>
            </a:pPr>
            <a:r>
              <a:rPr lang="en-US" altLang="en-US" sz="2400" b="0" dirty="0"/>
              <a:t>The development and improvement of an employee's professional and personal abilities via coaching and mentoring may increase their value to the business (Bagheri et al., 2020). </a:t>
            </a:r>
          </a:p>
          <a:p>
            <a:pPr marL="457200" indent="-457200" algn="just">
              <a:buFont typeface="Wingdings" panose="05000000000000000000" pitchFamily="2" charset="2"/>
              <a:buChar char="q"/>
            </a:pPr>
            <a:r>
              <a:rPr lang="en-US" altLang="en-US" sz="2400" b="0" dirty="0"/>
              <a:t>Employers may build employee loyalty by taking an active interest in their staff's development (Foster-Turner, 2006). </a:t>
            </a:r>
          </a:p>
        </p:txBody>
      </p:sp>
    </p:spTree>
    <p:extLst>
      <p:ext uri="{BB962C8B-B14F-4D97-AF65-F5344CB8AC3E}">
        <p14:creationId xmlns:p14="http://schemas.microsoft.com/office/powerpoint/2010/main" val="461669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7EBA7307-A155-4FA9-B4AE-13C838A12B5A}"/>
              </a:ext>
            </a:extLst>
          </p:cNvPr>
          <p:cNvGraphicFramePr/>
          <p:nvPr>
            <p:extLst>
              <p:ext uri="{D42A27DB-BD31-4B8C-83A1-F6EECF244321}">
                <p14:modId xmlns:p14="http://schemas.microsoft.com/office/powerpoint/2010/main" val="2778574596"/>
              </p:ext>
            </p:extLst>
          </p:nvPr>
        </p:nvGraphicFramePr>
        <p:xfrm>
          <a:off x="0" y="2490579"/>
          <a:ext cx="5243522" cy="23500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CD275C75-552C-4F61-9456-C9C1A3EF27F3}"/>
              </a:ext>
            </a:extLst>
          </p:cNvPr>
          <p:cNvSpPr txBox="1"/>
          <p:nvPr/>
        </p:nvSpPr>
        <p:spPr>
          <a:xfrm>
            <a:off x="6096000" y="336884"/>
            <a:ext cx="5851358" cy="5301259"/>
          </a:xfrm>
          <a:prstGeom prst="rect">
            <a:avLst/>
          </a:prstGeom>
          <a:noFill/>
        </p:spPr>
        <p:txBody>
          <a:bodyPr wrap="square" rtlCol="0">
            <a:spAutoFit/>
          </a:bodyPr>
          <a:lstStyle/>
          <a:p>
            <a:pPr algn="just">
              <a:lnSpc>
                <a:spcPct val="150000"/>
              </a:lnSpc>
            </a:pPr>
            <a:r>
              <a:rPr lang="en-US" sz="1400" dirty="0">
                <a:latin typeface="Times New Roman" panose="02020603050405020304" pitchFamily="18" charset="0"/>
                <a:ea typeface="Calibri" panose="020F0502020204030204" pitchFamily="34" charset="0"/>
                <a:cs typeface="Times New Roman" panose="02020603050405020304" pitchFamily="18" charset="0"/>
              </a:rPr>
              <a:t>Coaching and mentoring are crucial skills in health and social care for the reasons listed below:</a:t>
            </a:r>
            <a:endParaRPr lang="en-GB" sz="14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200"/>
              </a:spcBef>
            </a:pPr>
            <a:r>
              <a:rPr lang="en-US" sz="1400" b="1" dirty="0">
                <a:latin typeface="Times New Roman" panose="02020603050405020304" pitchFamily="18" charset="0"/>
                <a:ea typeface="Times New Roman" panose="02020603050405020304" pitchFamily="18" charset="0"/>
                <a:cs typeface="Times New Roman" panose="02020603050405020304" pitchFamily="18" charset="0"/>
              </a:rPr>
              <a:t>Skill Development</a:t>
            </a:r>
            <a:endParaRPr lang="en-GB" sz="1400" b="1" dirty="0">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US" sz="1400" dirty="0">
                <a:latin typeface="Times New Roman" panose="02020603050405020304" pitchFamily="18" charset="0"/>
                <a:ea typeface="Calibri" panose="020F0502020204030204" pitchFamily="34" charset="0"/>
                <a:cs typeface="Times New Roman" panose="02020603050405020304" pitchFamily="18" charset="0"/>
              </a:rPr>
              <a:t>Coaching and mentoring assist in bridging skill gaps and addressing healthcare staffing shortages (Spector and Patel, 2019). By </a:t>
            </a:r>
            <a:r>
              <a:rPr lang="en-US" sz="1400" dirty="0" err="1">
                <a:latin typeface="Times New Roman" panose="02020603050405020304" pitchFamily="18" charset="0"/>
                <a:ea typeface="Calibri" panose="020F0502020204030204" pitchFamily="34" charset="0"/>
                <a:cs typeface="Times New Roman" panose="02020603050405020304" pitchFamily="18" charset="0"/>
              </a:rPr>
              <a:t>recognising</a:t>
            </a:r>
            <a:r>
              <a:rPr lang="en-US" sz="1400" dirty="0">
                <a:latin typeface="Times New Roman" panose="02020603050405020304" pitchFamily="18" charset="0"/>
                <a:ea typeface="Calibri" panose="020F0502020204030204" pitchFamily="34" charset="0"/>
                <a:cs typeface="Times New Roman" panose="02020603050405020304" pitchFamily="18" charset="0"/>
              </a:rPr>
              <a:t> and enhancing the abilities of existing employees, healthcare providers may decrease recruiting expenses and assure consistent patient care.</a:t>
            </a:r>
            <a:endParaRPr lang="en-GB" sz="14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200"/>
              </a:spcBef>
            </a:pPr>
            <a:r>
              <a:rPr lang="en-US" sz="1400" b="1" dirty="0">
                <a:latin typeface="Times New Roman" panose="02020603050405020304" pitchFamily="18" charset="0"/>
                <a:ea typeface="Times New Roman" panose="02020603050405020304" pitchFamily="18" charset="0"/>
                <a:cs typeface="Times New Roman" panose="02020603050405020304" pitchFamily="18" charset="0"/>
              </a:rPr>
              <a:t>Efficiency Enhancement</a:t>
            </a:r>
            <a:endParaRPr lang="en-GB" sz="1400" b="1" dirty="0">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US" sz="1400" dirty="0">
                <a:latin typeface="Times New Roman" panose="02020603050405020304" pitchFamily="18" charset="0"/>
                <a:ea typeface="Calibri" panose="020F0502020204030204" pitchFamily="34" charset="0"/>
                <a:cs typeface="Times New Roman" panose="02020603050405020304" pitchFamily="18" charset="0"/>
              </a:rPr>
              <a:t>Coaching and mentoring may enhance performance by offering feedback, direction, and support to people (Foster-Turner, 2006). This may lead to enhanced work satisfaction, motivation, and less burnout, resulting in improved patient outcomes.</a:t>
            </a:r>
            <a:endParaRPr lang="en-GB" sz="14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200"/>
              </a:spcBef>
            </a:pPr>
            <a:r>
              <a:rPr lang="en-US" sz="1400" b="1" dirty="0">
                <a:latin typeface="Times New Roman" panose="02020603050405020304" pitchFamily="18" charset="0"/>
                <a:ea typeface="Times New Roman" panose="02020603050405020304" pitchFamily="18" charset="0"/>
                <a:cs typeface="Times New Roman" panose="02020603050405020304" pitchFamily="18" charset="0"/>
              </a:rPr>
              <a:t>Sharing Of knowledge</a:t>
            </a:r>
            <a:endParaRPr lang="en-GB" sz="1400" b="1" dirty="0">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US" sz="1400" dirty="0">
                <a:latin typeface="Times New Roman" panose="02020603050405020304" pitchFamily="18" charset="0"/>
                <a:ea typeface="Calibri" panose="020F0502020204030204" pitchFamily="34" charset="0"/>
                <a:cs typeface="Times New Roman" panose="02020603050405020304" pitchFamily="18" charset="0"/>
              </a:rPr>
              <a:t>Coaching and mentoring may facilitate the dissemination of information, the exchange of best </a:t>
            </a:r>
            <a:r>
              <a:rPr lang="en-US" sz="1400" dirty="0" err="1">
                <a:latin typeface="Times New Roman" panose="02020603050405020304" pitchFamily="18" charset="0"/>
                <a:ea typeface="Calibri" panose="020F0502020204030204" pitchFamily="34" charset="0"/>
                <a:cs typeface="Times New Roman" panose="02020603050405020304" pitchFamily="18" charset="0"/>
              </a:rPr>
              <a:t>practises</a:t>
            </a:r>
            <a:r>
              <a:rPr lang="en-US" sz="1400" dirty="0">
                <a:latin typeface="Times New Roman" panose="02020603050405020304" pitchFamily="18" charset="0"/>
                <a:ea typeface="Calibri" panose="020F0502020204030204" pitchFamily="34" charset="0"/>
                <a:cs typeface="Times New Roman" panose="02020603050405020304" pitchFamily="18" charset="0"/>
              </a:rPr>
              <a:t>, and the enhancement of cooperation amongst various healthcare professionals and disciplines (Bagheri et al., 2020).</a:t>
            </a:r>
            <a:endParaRPr lang="en-GB" sz="14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10" name="Title 9">
            <a:extLst>
              <a:ext uri="{FF2B5EF4-FFF2-40B4-BE49-F238E27FC236}">
                <a16:creationId xmlns:a16="http://schemas.microsoft.com/office/drawing/2014/main" id="{08DB2FBE-ECBE-4540-A0C7-DCB4BE6C8DDA}"/>
              </a:ext>
            </a:extLst>
          </p:cNvPr>
          <p:cNvSpPr>
            <a:spLocks noGrp="1"/>
          </p:cNvSpPr>
          <p:nvPr>
            <p:ph type="title"/>
          </p:nvPr>
        </p:nvSpPr>
        <p:spPr>
          <a:xfrm>
            <a:off x="244642" y="393072"/>
            <a:ext cx="5334000" cy="1189038"/>
          </a:xfrm>
        </p:spPr>
        <p:txBody>
          <a:bodyPr/>
          <a:lstStyle/>
          <a:p>
            <a:r>
              <a:rPr lang="en-US" dirty="0"/>
              <a:t>Relevancy in Health and Social Care</a:t>
            </a:r>
          </a:p>
        </p:txBody>
      </p:sp>
    </p:spTree>
    <p:extLst>
      <p:ext uri="{BB962C8B-B14F-4D97-AF65-F5344CB8AC3E}">
        <p14:creationId xmlns:p14="http://schemas.microsoft.com/office/powerpoint/2010/main" val="11953549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20D1DFC-5D54-4DF6-99FA-917E49EA6C06}"/>
              </a:ext>
            </a:extLst>
          </p:cNvPr>
          <p:cNvSpPr>
            <a:spLocks noGrp="1"/>
          </p:cNvSpPr>
          <p:nvPr>
            <p:ph type="title"/>
          </p:nvPr>
        </p:nvSpPr>
        <p:spPr/>
        <p:txBody>
          <a:bodyPr/>
          <a:lstStyle/>
          <a:p>
            <a:pPr algn="ctr"/>
            <a:r>
              <a:rPr lang="en-US" dirty="0"/>
              <a:t>Practical Examples</a:t>
            </a:r>
          </a:p>
        </p:txBody>
      </p:sp>
      <p:grpSp>
        <p:nvGrpSpPr>
          <p:cNvPr id="7" name="Group 6">
            <a:extLst>
              <a:ext uri="{FF2B5EF4-FFF2-40B4-BE49-F238E27FC236}">
                <a16:creationId xmlns:a16="http://schemas.microsoft.com/office/drawing/2014/main" id="{26BC0274-F3E3-48DF-A9F5-E4226BB747D4}"/>
              </a:ext>
            </a:extLst>
          </p:cNvPr>
          <p:cNvGrpSpPr/>
          <p:nvPr/>
        </p:nvGrpSpPr>
        <p:grpSpPr>
          <a:xfrm>
            <a:off x="264695" y="1743120"/>
            <a:ext cx="5831305" cy="4145877"/>
            <a:chOff x="0" y="0"/>
            <a:chExt cx="9372290" cy="7276509"/>
          </a:xfrm>
        </p:grpSpPr>
        <p:sp>
          <p:nvSpPr>
            <p:cNvPr id="8" name="Rectangle 7">
              <a:extLst>
                <a:ext uri="{FF2B5EF4-FFF2-40B4-BE49-F238E27FC236}">
                  <a16:creationId xmlns:a16="http://schemas.microsoft.com/office/drawing/2014/main" id="{7B208096-B2A7-447A-8FAC-BE1826D2FCD7}"/>
                </a:ext>
              </a:extLst>
            </p:cNvPr>
            <p:cNvSpPr/>
            <p:nvPr/>
          </p:nvSpPr>
          <p:spPr>
            <a:xfrm>
              <a:off x="0" y="0"/>
              <a:ext cx="4320000" cy="72000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9" name="TextBox 8">
              <a:extLst>
                <a:ext uri="{FF2B5EF4-FFF2-40B4-BE49-F238E27FC236}">
                  <a16:creationId xmlns:a16="http://schemas.microsoft.com/office/drawing/2014/main" id="{42E5C041-F531-4899-A162-D2A743A81B3E}"/>
                </a:ext>
              </a:extLst>
            </p:cNvPr>
            <p:cNvSpPr txBox="1"/>
            <p:nvPr/>
          </p:nvSpPr>
          <p:spPr>
            <a:xfrm>
              <a:off x="0" y="3703702"/>
              <a:ext cx="9372290" cy="357280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1289050">
                <a:lnSpc>
                  <a:spcPct val="100000"/>
                </a:lnSpc>
                <a:spcBef>
                  <a:spcPct val="0"/>
                </a:spcBef>
                <a:spcAft>
                  <a:spcPct val="35000"/>
                </a:spcAft>
                <a:buNone/>
              </a:pPr>
              <a:r>
                <a:rPr lang="en-GB" altLang="en-US" sz="2900" b="1" kern="1200" dirty="0"/>
                <a:t>Leadership Development</a:t>
              </a:r>
            </a:p>
            <a:p>
              <a:pPr algn="just" defTabSz="1289050">
                <a:spcAft>
                  <a:spcPct val="35000"/>
                </a:spcAft>
              </a:pPr>
              <a:r>
                <a:rPr lang="en-US" sz="1600" dirty="0">
                  <a:latin typeface="Times New Roman" panose="02020603050405020304" pitchFamily="18" charset="0"/>
                  <a:ea typeface="Calibri" panose="020F0502020204030204" pitchFamily="34" charset="0"/>
                  <a:cs typeface="Times New Roman" panose="02020603050405020304" pitchFamily="18" charset="0"/>
                </a:rPr>
                <a:t>Coaching and mentoring can develop leadership skills in healthcare professionals (Spector and Patel, 2019). This can be achieved by pairing an experienced leader with an individual who is new to a leadership role. The experienced leader can provide feedback, guidance, and support to help the individual develop their leadership skills and confidence (Lancer et al., 2016). This can result in more effective leadership, better team collaboration, and improved patient outcomes.</a:t>
              </a:r>
              <a:endParaRPr lang="en-GB" sz="1600" dirty="0">
                <a:latin typeface="Times New Roman" panose="02020603050405020304" pitchFamily="18" charset="0"/>
                <a:ea typeface="Calibri" panose="020F0502020204030204" pitchFamily="34" charset="0"/>
                <a:cs typeface="Times New Roman" panose="02020603050405020304" pitchFamily="18" charset="0"/>
              </a:endParaRPr>
            </a:p>
            <a:p>
              <a:pPr marL="0" lvl="0" indent="0" algn="ctr" defTabSz="1289050">
                <a:lnSpc>
                  <a:spcPct val="100000"/>
                </a:lnSpc>
                <a:spcBef>
                  <a:spcPct val="0"/>
                </a:spcBef>
                <a:spcAft>
                  <a:spcPct val="35000"/>
                </a:spcAft>
                <a:buNone/>
              </a:pPr>
              <a:endParaRPr lang="en-US" sz="2900" kern="1200" dirty="0"/>
            </a:p>
          </p:txBody>
        </p:sp>
      </p:grpSp>
      <p:grpSp>
        <p:nvGrpSpPr>
          <p:cNvPr id="10" name="Group 9">
            <a:extLst>
              <a:ext uri="{FF2B5EF4-FFF2-40B4-BE49-F238E27FC236}">
                <a16:creationId xmlns:a16="http://schemas.microsoft.com/office/drawing/2014/main" id="{65B3A234-16D9-40C0-9DF1-0DA17E3FDA96}"/>
              </a:ext>
            </a:extLst>
          </p:cNvPr>
          <p:cNvGrpSpPr/>
          <p:nvPr/>
        </p:nvGrpSpPr>
        <p:grpSpPr>
          <a:xfrm>
            <a:off x="6292517" y="1934895"/>
            <a:ext cx="5634788" cy="4622316"/>
            <a:chOff x="3318018" y="2866574"/>
            <a:chExt cx="4320000" cy="720000"/>
          </a:xfrm>
        </p:grpSpPr>
        <p:sp>
          <p:nvSpPr>
            <p:cNvPr id="11" name="Rectangle 10">
              <a:extLst>
                <a:ext uri="{FF2B5EF4-FFF2-40B4-BE49-F238E27FC236}">
                  <a16:creationId xmlns:a16="http://schemas.microsoft.com/office/drawing/2014/main" id="{6D89E3DB-493A-45F5-A457-DB2719497A6F}"/>
                </a:ext>
              </a:extLst>
            </p:cNvPr>
            <p:cNvSpPr/>
            <p:nvPr/>
          </p:nvSpPr>
          <p:spPr>
            <a:xfrm>
              <a:off x="3318018" y="2866574"/>
              <a:ext cx="4320000" cy="72000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2" name="TextBox 11">
              <a:extLst>
                <a:ext uri="{FF2B5EF4-FFF2-40B4-BE49-F238E27FC236}">
                  <a16:creationId xmlns:a16="http://schemas.microsoft.com/office/drawing/2014/main" id="{CF9BA3AC-8E4A-4151-9DD9-AD3580189FC5}"/>
                </a:ext>
              </a:extLst>
            </p:cNvPr>
            <p:cNvSpPr txBox="1"/>
            <p:nvPr/>
          </p:nvSpPr>
          <p:spPr>
            <a:xfrm>
              <a:off x="3318018" y="2866574"/>
              <a:ext cx="4320000" cy="72000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1333500">
                <a:lnSpc>
                  <a:spcPct val="100000"/>
                </a:lnSpc>
                <a:spcBef>
                  <a:spcPct val="0"/>
                </a:spcBef>
                <a:spcAft>
                  <a:spcPct val="35000"/>
                </a:spcAft>
                <a:buNone/>
              </a:pPr>
              <a:endParaRPr lang="en-GB" altLang="en-US" sz="3000" b="1" kern="1200" dirty="0"/>
            </a:p>
            <a:p>
              <a:pPr marL="0" lvl="0" indent="0" algn="ctr" defTabSz="1333500">
                <a:lnSpc>
                  <a:spcPct val="100000"/>
                </a:lnSpc>
                <a:spcBef>
                  <a:spcPct val="0"/>
                </a:spcBef>
                <a:spcAft>
                  <a:spcPct val="35000"/>
                </a:spcAft>
                <a:buNone/>
              </a:pPr>
              <a:endParaRPr lang="en-GB" altLang="en-US" sz="3000" b="1" dirty="0"/>
            </a:p>
            <a:p>
              <a:pPr marL="0" lvl="0" indent="0" algn="ctr" defTabSz="1333500">
                <a:lnSpc>
                  <a:spcPct val="100000"/>
                </a:lnSpc>
                <a:spcBef>
                  <a:spcPct val="0"/>
                </a:spcBef>
                <a:spcAft>
                  <a:spcPct val="35000"/>
                </a:spcAft>
                <a:buNone/>
              </a:pPr>
              <a:endParaRPr lang="en-GB" altLang="en-US" sz="3000" b="1" kern="1200" dirty="0"/>
            </a:p>
            <a:p>
              <a:pPr marL="0" lvl="0" indent="0" algn="ctr" defTabSz="1333500">
                <a:lnSpc>
                  <a:spcPct val="100000"/>
                </a:lnSpc>
                <a:spcBef>
                  <a:spcPct val="0"/>
                </a:spcBef>
                <a:spcAft>
                  <a:spcPct val="35000"/>
                </a:spcAft>
                <a:buNone/>
              </a:pPr>
              <a:r>
                <a:rPr lang="en-GB" altLang="en-US" sz="3000" b="1" kern="1200" dirty="0"/>
                <a:t>Newly Qualified Nurses</a:t>
              </a:r>
            </a:p>
            <a:p>
              <a:pPr algn="just" defTabSz="1333500">
                <a:spcAft>
                  <a:spcPct val="35000"/>
                </a:spcAft>
              </a:pPr>
              <a:r>
                <a:rPr lang="en-US" sz="1600" dirty="0">
                  <a:latin typeface="Times New Roman" panose="02020603050405020304" pitchFamily="18" charset="0"/>
                  <a:ea typeface="Calibri" panose="020F0502020204030204" pitchFamily="34" charset="0"/>
                  <a:cs typeface="Times New Roman" panose="02020603050405020304" pitchFamily="18" charset="0"/>
                </a:rPr>
                <a:t>Newly qualified nurses can be paired with a more experienced nurse who acts as a mentor. The mentor can provide guidance and support to help the newly qualified nurse develop their clinical skills and confidence. This can lead to improved patient outcomes, reduced stress, and burnout for the newly qualified nurse.</a:t>
              </a:r>
              <a:endParaRPr lang="en-GB" sz="1600" dirty="0">
                <a:latin typeface="Times New Roman" panose="02020603050405020304" pitchFamily="18" charset="0"/>
                <a:ea typeface="Calibri" panose="020F0502020204030204" pitchFamily="34" charset="0"/>
                <a:cs typeface="Times New Roman" panose="02020603050405020304" pitchFamily="18" charset="0"/>
              </a:endParaRPr>
            </a:p>
            <a:p>
              <a:pPr marL="0" lvl="0" indent="0" algn="ctr" defTabSz="1333500">
                <a:lnSpc>
                  <a:spcPct val="100000"/>
                </a:lnSpc>
                <a:spcBef>
                  <a:spcPct val="0"/>
                </a:spcBef>
                <a:spcAft>
                  <a:spcPct val="35000"/>
                </a:spcAft>
                <a:buNone/>
              </a:pPr>
              <a:endParaRPr lang="en-US" sz="3000" kern="1200" dirty="0"/>
            </a:p>
          </p:txBody>
        </p:sp>
      </p:grpSp>
      <p:pic>
        <p:nvPicPr>
          <p:cNvPr id="13" name="Picture 12">
            <a:extLst>
              <a:ext uri="{FF2B5EF4-FFF2-40B4-BE49-F238E27FC236}">
                <a16:creationId xmlns:a16="http://schemas.microsoft.com/office/drawing/2014/main" id="{2EC86856-BE2C-4D7C-871A-E46AEEFC7555}"/>
              </a:ext>
            </a:extLst>
          </p:cNvPr>
          <p:cNvPicPr>
            <a:picLocks noChangeAspect="1"/>
          </p:cNvPicPr>
          <p:nvPr/>
        </p:nvPicPr>
        <p:blipFill rotWithShape="1">
          <a:blip r:embed="rId3"/>
          <a:srcRect l="24600" r="25700"/>
          <a:stretch/>
        </p:blipFill>
        <p:spPr>
          <a:xfrm>
            <a:off x="2075313" y="1934895"/>
            <a:ext cx="1726666" cy="1737088"/>
          </a:xfrm>
          <a:prstGeom prst="rect">
            <a:avLst/>
          </a:prstGeom>
        </p:spPr>
      </p:pic>
      <p:pic>
        <p:nvPicPr>
          <p:cNvPr id="15" name="Picture 14">
            <a:extLst>
              <a:ext uri="{FF2B5EF4-FFF2-40B4-BE49-F238E27FC236}">
                <a16:creationId xmlns:a16="http://schemas.microsoft.com/office/drawing/2014/main" id="{E5F02305-8868-413C-AE4F-ABE0F0104CC6}"/>
              </a:ext>
            </a:extLst>
          </p:cNvPr>
          <p:cNvPicPr>
            <a:picLocks noChangeAspect="1"/>
          </p:cNvPicPr>
          <p:nvPr/>
        </p:nvPicPr>
        <p:blipFill>
          <a:blip r:embed="rId4"/>
          <a:stretch>
            <a:fillRect/>
          </a:stretch>
        </p:blipFill>
        <p:spPr>
          <a:xfrm>
            <a:off x="8117144" y="1948234"/>
            <a:ext cx="1726667" cy="1726667"/>
          </a:xfrm>
          <a:prstGeom prst="rect">
            <a:avLst/>
          </a:prstGeom>
        </p:spPr>
      </p:pic>
    </p:spTree>
    <p:extLst>
      <p:ext uri="{BB962C8B-B14F-4D97-AF65-F5344CB8AC3E}">
        <p14:creationId xmlns:p14="http://schemas.microsoft.com/office/powerpoint/2010/main" val="3462793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58B51BF-780C-45D4-A1D0-32D55EA0F2B4}"/>
              </a:ext>
            </a:extLst>
          </p:cNvPr>
          <p:cNvSpPr>
            <a:spLocks noGrp="1"/>
          </p:cNvSpPr>
          <p:nvPr>
            <p:ph type="title"/>
          </p:nvPr>
        </p:nvSpPr>
        <p:spPr>
          <a:xfrm>
            <a:off x="207264" y="487362"/>
            <a:ext cx="4942252" cy="727827"/>
          </a:xfrm>
        </p:spPr>
        <p:txBody>
          <a:bodyPr>
            <a:normAutofit fontScale="90000"/>
          </a:bodyPr>
          <a:lstStyle/>
          <a:p>
            <a:pPr algn="ctr"/>
            <a:r>
              <a:rPr lang="en-US" sz="3200" dirty="0"/>
              <a:t>Benefits of Coaching and Mentoring</a:t>
            </a:r>
          </a:p>
        </p:txBody>
      </p:sp>
      <p:graphicFrame>
        <p:nvGraphicFramePr>
          <p:cNvPr id="6" name="Diagram 5">
            <a:extLst>
              <a:ext uri="{FF2B5EF4-FFF2-40B4-BE49-F238E27FC236}">
                <a16:creationId xmlns:a16="http://schemas.microsoft.com/office/drawing/2014/main" id="{6F8FF43A-6415-4D24-9BF4-4848FCC7307C}"/>
              </a:ext>
            </a:extLst>
          </p:cNvPr>
          <p:cNvGraphicFramePr/>
          <p:nvPr>
            <p:extLst>
              <p:ext uri="{D42A27DB-BD31-4B8C-83A1-F6EECF244321}">
                <p14:modId xmlns:p14="http://schemas.microsoft.com/office/powerpoint/2010/main" val="1110840378"/>
              </p:ext>
            </p:extLst>
          </p:nvPr>
        </p:nvGraphicFramePr>
        <p:xfrm>
          <a:off x="207265" y="2433105"/>
          <a:ext cx="4773810" cy="24276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03F37AFB-F22D-48C3-B0B9-44AE4FF74827}"/>
              </a:ext>
            </a:extLst>
          </p:cNvPr>
          <p:cNvSpPr txBox="1"/>
          <p:nvPr/>
        </p:nvSpPr>
        <p:spPr>
          <a:xfrm>
            <a:off x="5666874" y="487363"/>
            <a:ext cx="6317861" cy="5709255"/>
          </a:xfrm>
          <a:prstGeom prst="rect">
            <a:avLst/>
          </a:prstGeom>
          <a:noFill/>
        </p:spPr>
        <p:txBody>
          <a:bodyPr wrap="square" rtlCol="0">
            <a:spAutoFit/>
          </a:bodyPr>
          <a:lstStyle/>
          <a:p>
            <a:pPr algn="just">
              <a:lnSpc>
                <a:spcPct val="150000"/>
              </a:lnSpc>
              <a:spcBef>
                <a:spcPts val="200"/>
              </a:spcBef>
            </a:pPr>
            <a:r>
              <a:rPr lang="en-US" sz="1600" b="1" dirty="0">
                <a:latin typeface="Times New Roman" panose="02020603050405020304" pitchFamily="18" charset="0"/>
                <a:ea typeface="Times New Roman" panose="02020603050405020304" pitchFamily="18" charset="0"/>
                <a:cs typeface="Times New Roman" panose="02020603050405020304" pitchFamily="18" charset="0"/>
              </a:rPr>
              <a:t>Improved Job Satisfaction</a:t>
            </a:r>
            <a:endParaRPr lang="en-GB" sz="1600" b="1" dirty="0">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US" sz="1600" dirty="0">
                <a:latin typeface="Times New Roman" panose="02020603050405020304" pitchFamily="18" charset="0"/>
                <a:ea typeface="Calibri" panose="020F0502020204030204" pitchFamily="34" charset="0"/>
                <a:cs typeface="Times New Roman" panose="02020603050405020304" pitchFamily="18" charset="0"/>
              </a:rPr>
              <a:t>Coaching and mentoring can lead to improved job satisfaction for healthcare professionals (Foster-Turner, 2006). It can provide individuals with the necessary support and guidance to improve their performance and career development.</a:t>
            </a:r>
            <a:endParaRPr lang="en-GB" sz="16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200"/>
              </a:spcBef>
            </a:pPr>
            <a:r>
              <a:rPr lang="en-US" sz="1600" b="1" dirty="0">
                <a:latin typeface="Times New Roman" panose="02020603050405020304" pitchFamily="18" charset="0"/>
                <a:ea typeface="Times New Roman" panose="02020603050405020304" pitchFamily="18" charset="0"/>
                <a:cs typeface="Times New Roman" panose="02020603050405020304" pitchFamily="18" charset="0"/>
              </a:rPr>
              <a:t>Better Patient Outcomes</a:t>
            </a:r>
            <a:endParaRPr lang="en-GB" sz="1600" b="1" dirty="0">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US" sz="1600" dirty="0">
                <a:latin typeface="Times New Roman" panose="02020603050405020304" pitchFamily="18" charset="0"/>
                <a:ea typeface="Calibri" panose="020F0502020204030204" pitchFamily="34" charset="0"/>
                <a:cs typeface="Times New Roman" panose="02020603050405020304" pitchFamily="18" charset="0"/>
              </a:rPr>
              <a:t>Coaching and mentoring can result in better patient outcomes due to improved staff performance, increased motivation, and better collaboration (</a:t>
            </a:r>
            <a:r>
              <a:rPr lang="en-US" sz="1600" dirty="0" err="1">
                <a:latin typeface="Times New Roman" panose="02020603050405020304" pitchFamily="18" charset="0"/>
                <a:ea typeface="Calibri" panose="020F0502020204030204" pitchFamily="34" charset="0"/>
                <a:cs typeface="Times New Roman" panose="02020603050405020304" pitchFamily="18" charset="0"/>
              </a:rPr>
              <a:t>Wiskin</a:t>
            </a:r>
            <a:r>
              <a:rPr lang="en-US" sz="1600" dirty="0">
                <a:latin typeface="Times New Roman" panose="02020603050405020304" pitchFamily="18" charset="0"/>
                <a:ea typeface="Calibri" panose="020F0502020204030204" pitchFamily="34" charset="0"/>
                <a:cs typeface="Times New Roman" panose="02020603050405020304" pitchFamily="18" charset="0"/>
              </a:rPr>
              <a:t> et al., 2014).</a:t>
            </a:r>
            <a:endParaRPr lang="en-GB" sz="16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200"/>
              </a:spcBef>
            </a:pPr>
            <a:r>
              <a:rPr lang="en-US" sz="1600" b="1" dirty="0">
                <a:latin typeface="Times New Roman" panose="02020603050405020304" pitchFamily="18" charset="0"/>
                <a:ea typeface="Times New Roman" panose="02020603050405020304" pitchFamily="18" charset="0"/>
                <a:cs typeface="Times New Roman" panose="02020603050405020304" pitchFamily="18" charset="0"/>
              </a:rPr>
              <a:t>Cost-Effective</a:t>
            </a:r>
            <a:endParaRPr lang="en-GB" sz="1600" b="1" dirty="0">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US" sz="1600" dirty="0">
                <a:latin typeface="Times New Roman" panose="02020603050405020304" pitchFamily="18" charset="0"/>
                <a:ea typeface="Calibri" panose="020F0502020204030204" pitchFamily="34" charset="0"/>
                <a:cs typeface="Times New Roman" panose="02020603050405020304" pitchFamily="18" charset="0"/>
              </a:rPr>
              <a:t>Coaching and mentoring can be a cost-effective way to develop staff skills, bridge skill gaps, and address staff shortages (Lancer et al., 2016).   </a:t>
            </a:r>
            <a:endParaRPr lang="en-GB" sz="16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200"/>
              </a:spcBef>
            </a:pPr>
            <a:r>
              <a:rPr lang="en-US" sz="1600" b="1" dirty="0">
                <a:latin typeface="Times New Roman" panose="02020603050405020304" pitchFamily="18" charset="0"/>
                <a:ea typeface="Times New Roman" panose="02020603050405020304" pitchFamily="18" charset="0"/>
                <a:cs typeface="Times New Roman" panose="02020603050405020304" pitchFamily="18" charset="0"/>
              </a:rPr>
              <a:t>Talent Retention</a:t>
            </a:r>
            <a:endParaRPr lang="en-GB" sz="1600" b="1" dirty="0">
              <a:latin typeface="Times New Roman" panose="02020603050405020304" pitchFamily="18" charset="0"/>
              <a:ea typeface="Times New Roman" panose="02020603050405020304" pitchFamily="18" charset="0"/>
              <a:cs typeface="Times New Roman" panose="02020603050405020304" pitchFamily="18" charset="0"/>
            </a:endParaRPr>
          </a:p>
          <a:p>
            <a:r>
              <a:rPr lang="en-US" sz="1600" dirty="0">
                <a:latin typeface="Times New Roman" panose="02020603050405020304" pitchFamily="18" charset="0"/>
                <a:ea typeface="Calibri" panose="020F0502020204030204" pitchFamily="34" charset="0"/>
              </a:rPr>
              <a:t>Coaching and mentoring can help retain talent within healthcare organizations</a:t>
            </a:r>
            <a:endParaRPr lang="en-GB" sz="1600" dirty="0"/>
          </a:p>
          <a:p>
            <a:endParaRPr lang="en-US" sz="1600" dirty="0"/>
          </a:p>
        </p:txBody>
      </p:sp>
    </p:spTree>
    <p:extLst>
      <p:ext uri="{BB962C8B-B14F-4D97-AF65-F5344CB8AC3E}">
        <p14:creationId xmlns:p14="http://schemas.microsoft.com/office/powerpoint/2010/main" val="4207570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91E7600D-9B77-4693-A085-DCB551917348}"/>
              </a:ext>
            </a:extLst>
          </p:cNvPr>
          <p:cNvSpPr>
            <a:spLocks noGrp="1"/>
          </p:cNvSpPr>
          <p:nvPr>
            <p:ph type="body" sz="quarter" idx="11"/>
          </p:nvPr>
        </p:nvSpPr>
        <p:spPr>
          <a:xfrm>
            <a:off x="6488072" y="1455738"/>
            <a:ext cx="5334000" cy="3276600"/>
          </a:xfrm>
        </p:spPr>
        <p:txBody>
          <a:bodyPr>
            <a:normAutofit fontScale="85000" lnSpcReduction="10000"/>
          </a:bodyPr>
          <a:lstStyle/>
          <a:p>
            <a:r>
              <a:rPr lang="en-US" dirty="0"/>
              <a:t>Time Constraints</a:t>
            </a:r>
          </a:p>
          <a:p>
            <a:r>
              <a:rPr lang="en-US" b="0" dirty="0"/>
              <a:t>Healthcare professionals are often overburdened with their workloads, leaving them with little time for coaching and mentoring (</a:t>
            </a:r>
            <a:r>
              <a:rPr lang="en-US" b="0" dirty="0" err="1"/>
              <a:t>Wiskin</a:t>
            </a:r>
            <a:r>
              <a:rPr lang="en-US" b="0" dirty="0"/>
              <a:t> et al., 2014).</a:t>
            </a:r>
          </a:p>
          <a:p>
            <a:r>
              <a:rPr lang="en-US" dirty="0"/>
              <a:t>Resistance to Change</a:t>
            </a:r>
          </a:p>
          <a:p>
            <a:r>
              <a:rPr lang="en-US" b="0" dirty="0"/>
              <a:t>Resistance to change can hinder the adoption of coaching and mentoring programs within healthcare organizations (Lancer et al., 2016).</a:t>
            </a:r>
          </a:p>
          <a:p>
            <a:r>
              <a:rPr lang="en-US" dirty="0"/>
              <a:t>Limited Resources</a:t>
            </a:r>
          </a:p>
          <a:p>
            <a:r>
              <a:rPr lang="en-US" b="0" dirty="0"/>
              <a:t>Limited resources, including funding and personnel, can hinder the implementation of coaching and mentoring programs (Spector and Patel, 2019).</a:t>
            </a:r>
            <a:endParaRPr lang="en-GB" b="0" dirty="0"/>
          </a:p>
          <a:p>
            <a:endParaRPr lang="en-US" dirty="0"/>
          </a:p>
        </p:txBody>
      </p:sp>
      <p:sp>
        <p:nvSpPr>
          <p:cNvPr id="5" name="Title 4">
            <a:extLst>
              <a:ext uri="{FF2B5EF4-FFF2-40B4-BE49-F238E27FC236}">
                <a16:creationId xmlns:a16="http://schemas.microsoft.com/office/drawing/2014/main" id="{D1262CD5-AD01-42E3-9173-97C12BB0D9B8}"/>
              </a:ext>
            </a:extLst>
          </p:cNvPr>
          <p:cNvSpPr>
            <a:spLocks noGrp="1"/>
          </p:cNvSpPr>
          <p:nvPr>
            <p:ph type="title"/>
          </p:nvPr>
        </p:nvSpPr>
        <p:spPr/>
        <p:txBody>
          <a:bodyPr>
            <a:normAutofit/>
          </a:bodyPr>
          <a:lstStyle/>
          <a:p>
            <a:pPr algn="just"/>
            <a:r>
              <a:rPr lang="en-US" sz="3200" dirty="0"/>
              <a:t>Challenges</a:t>
            </a:r>
          </a:p>
        </p:txBody>
      </p:sp>
      <p:graphicFrame>
        <p:nvGraphicFramePr>
          <p:cNvPr id="2" name="Diagram 1">
            <a:extLst>
              <a:ext uri="{FF2B5EF4-FFF2-40B4-BE49-F238E27FC236}">
                <a16:creationId xmlns:a16="http://schemas.microsoft.com/office/drawing/2014/main" id="{E286ECE5-6910-43E7-97D1-8E03A903280D}"/>
              </a:ext>
            </a:extLst>
          </p:cNvPr>
          <p:cNvGraphicFramePr/>
          <p:nvPr>
            <p:extLst>
              <p:ext uri="{D42A27DB-BD31-4B8C-83A1-F6EECF244321}">
                <p14:modId xmlns:p14="http://schemas.microsoft.com/office/powerpoint/2010/main" val="904164275"/>
              </p:ext>
            </p:extLst>
          </p:nvPr>
        </p:nvGraphicFramePr>
        <p:xfrm>
          <a:off x="34184" y="1748590"/>
          <a:ext cx="5488311" cy="37739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617677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D9E38B3-4686-8247-9625-49018D29F408}"/>
              </a:ext>
            </a:extLst>
          </p:cNvPr>
          <p:cNvSpPr>
            <a:spLocks noGrp="1"/>
          </p:cNvSpPr>
          <p:nvPr>
            <p:ph type="title"/>
          </p:nvPr>
        </p:nvSpPr>
        <p:spPr/>
        <p:txBody>
          <a:bodyPr/>
          <a:lstStyle/>
          <a:p>
            <a:pPr algn="ctr"/>
            <a:r>
              <a:rPr lang="en-US" sz="4000" b="1" dirty="0">
                <a:solidFill>
                  <a:schemeClr val="tx1"/>
                </a:solidFill>
              </a:rPr>
              <a:t>Conclusion</a:t>
            </a:r>
            <a:endParaRPr lang="en-US" b="1" dirty="0">
              <a:solidFill>
                <a:schemeClr val="tx1"/>
              </a:solidFill>
            </a:endParaRPr>
          </a:p>
        </p:txBody>
      </p:sp>
      <p:sp>
        <p:nvSpPr>
          <p:cNvPr id="3" name="Text Placeholder 2">
            <a:extLst>
              <a:ext uri="{FF2B5EF4-FFF2-40B4-BE49-F238E27FC236}">
                <a16:creationId xmlns:a16="http://schemas.microsoft.com/office/drawing/2014/main" id="{17155E1D-F4AD-41A7-B948-E2D246CCFE8A}"/>
              </a:ext>
            </a:extLst>
          </p:cNvPr>
          <p:cNvSpPr>
            <a:spLocks noGrp="1"/>
          </p:cNvSpPr>
          <p:nvPr>
            <p:ph type="body" sz="quarter" idx="12"/>
          </p:nvPr>
        </p:nvSpPr>
        <p:spPr/>
        <p:txBody>
          <a:bodyPr/>
          <a:lstStyle/>
          <a:p>
            <a:pPr marL="0" indent="0" algn="just" fontAlgn="auto">
              <a:spcAft>
                <a:spcPts val="0"/>
              </a:spcAft>
              <a:buNone/>
            </a:pPr>
            <a:r>
              <a:rPr lang="en-US" altLang="en-US" sz="2800" dirty="0">
                <a:latin typeface="+mj-lt"/>
              </a:rPr>
              <a:t>Coaching and mentoring are essential skills in health and social care. </a:t>
            </a:r>
            <a:r>
              <a:rPr lang="en-US" sz="2800" dirty="0">
                <a:effectLst/>
                <a:latin typeface="+mj-lt"/>
                <a:ea typeface="Calibri" panose="020F0502020204030204" pitchFamily="34" charset="0"/>
                <a:cs typeface="Times New Roman" panose="02020603050405020304" pitchFamily="18" charset="0"/>
              </a:rPr>
              <a:t>They can bridge skill gaps, improve staff performance, and lead to better patient outcomes. </a:t>
            </a:r>
            <a:endParaRPr lang="en-US" sz="2800" dirty="0">
              <a:latin typeface="+mj-lt"/>
            </a:endParaRPr>
          </a:p>
        </p:txBody>
      </p:sp>
    </p:spTree>
    <p:extLst>
      <p:ext uri="{BB962C8B-B14F-4D97-AF65-F5344CB8AC3E}">
        <p14:creationId xmlns:p14="http://schemas.microsoft.com/office/powerpoint/2010/main" val="40582478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3EA6602-30A1-4051-A288-1510D0F072DB}"/>
              </a:ext>
            </a:extLst>
          </p:cNvPr>
          <p:cNvSpPr>
            <a:spLocks noGrp="1"/>
          </p:cNvSpPr>
          <p:nvPr>
            <p:ph type="title"/>
          </p:nvPr>
        </p:nvSpPr>
        <p:spPr/>
        <p:txBody>
          <a:bodyPr/>
          <a:lstStyle/>
          <a:p>
            <a:r>
              <a:rPr lang="en-US" dirty="0">
                <a:solidFill>
                  <a:srgbClr val="FF2625"/>
                </a:solidFill>
              </a:rPr>
              <a:t>References</a:t>
            </a:r>
            <a:endParaRPr lang="en-US" dirty="0"/>
          </a:p>
        </p:txBody>
      </p:sp>
      <p:sp>
        <p:nvSpPr>
          <p:cNvPr id="3" name="Text Placeholder 2">
            <a:extLst>
              <a:ext uri="{FF2B5EF4-FFF2-40B4-BE49-F238E27FC236}">
                <a16:creationId xmlns:a16="http://schemas.microsoft.com/office/drawing/2014/main" id="{D3316BC9-7937-4417-B232-1B37F4796011}"/>
              </a:ext>
            </a:extLst>
          </p:cNvPr>
          <p:cNvSpPr>
            <a:spLocks noGrp="1"/>
          </p:cNvSpPr>
          <p:nvPr>
            <p:ph type="body" sz="quarter" idx="11"/>
          </p:nvPr>
        </p:nvSpPr>
        <p:spPr/>
        <p:txBody>
          <a:bodyPr>
            <a:normAutofit fontScale="92500" lnSpcReduction="20000"/>
          </a:bodyPr>
          <a:lstStyle/>
          <a:p>
            <a:pPr algn="just"/>
            <a:r>
              <a:rPr lang="en-US" altLang="en-US" b="0" dirty="0"/>
              <a:t>Bagheri, A., </a:t>
            </a:r>
            <a:r>
              <a:rPr lang="en-US" altLang="en-US" b="0" dirty="0" err="1"/>
              <a:t>Raisi</a:t>
            </a:r>
            <a:r>
              <a:rPr lang="en-US" altLang="en-US" b="0" dirty="0"/>
              <a:t>, M., &amp; Abedi, A. (2020). The impact of coaching on nursing students’ self-efficacy in clinical education. Journal of education and health promotion, 9.</a:t>
            </a:r>
          </a:p>
          <a:p>
            <a:pPr algn="just"/>
            <a:r>
              <a:rPr lang="en-US" altLang="en-US" b="0" dirty="0"/>
              <a:t>Foster-Turner, J., 2006. Coaching and mentoring in health and social care: The essentials of practice for professionals and </a:t>
            </a:r>
            <a:r>
              <a:rPr lang="en-US" altLang="en-US" b="0" dirty="0" err="1"/>
              <a:t>organisations</a:t>
            </a:r>
            <a:r>
              <a:rPr lang="en-US" altLang="en-US" b="0" dirty="0"/>
              <a:t>. Radcliffe Publishing.</a:t>
            </a:r>
          </a:p>
          <a:p>
            <a:pPr algn="just"/>
            <a:r>
              <a:rPr lang="en-US" altLang="en-US" b="0" dirty="0"/>
              <a:t>Lancer, N., Clutterbuck, D. and Megginson, D., 2016. Techniques for coaching and mentoring. Routledge.</a:t>
            </a:r>
          </a:p>
          <a:p>
            <a:pPr algn="just"/>
            <a:r>
              <a:rPr lang="en-US" altLang="en-US" b="0" dirty="0"/>
              <a:t>Spector, N., &amp; Patel, N. (2019). Coaching in healthcare: A review of the literature and implications for practice. Journal of healthcare leadership, 11, 59.</a:t>
            </a:r>
          </a:p>
          <a:p>
            <a:pPr algn="just"/>
            <a:r>
              <a:rPr lang="en-US" altLang="en-US" b="0" dirty="0" err="1"/>
              <a:t>Wiskin</a:t>
            </a:r>
            <a:r>
              <a:rPr lang="en-US" altLang="en-US" b="0" dirty="0"/>
              <a:t>, C. M., Allan, T. F., &amp; Skelton, J. R. (2014). </a:t>
            </a:r>
            <a:r>
              <a:rPr lang="en-US" altLang="en-US" b="0" dirty="0" err="1"/>
              <a:t>Ment</a:t>
            </a:r>
            <a:endParaRPr lang="en-US" altLang="en-US" b="0" dirty="0"/>
          </a:p>
        </p:txBody>
      </p:sp>
    </p:spTree>
    <p:extLst>
      <p:ext uri="{BB962C8B-B14F-4D97-AF65-F5344CB8AC3E}">
        <p14:creationId xmlns:p14="http://schemas.microsoft.com/office/powerpoint/2010/main" val="3293234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68DF32A-D165-40DA-AAE8-A6E9579E2F79}"/>
              </a:ext>
            </a:extLst>
          </p:cNvPr>
          <p:cNvSpPr>
            <a:spLocks noGrp="1"/>
          </p:cNvSpPr>
          <p:nvPr>
            <p:ph type="title"/>
          </p:nvPr>
        </p:nvSpPr>
        <p:spPr>
          <a:xfrm>
            <a:off x="1781333" y="3180037"/>
            <a:ext cx="9337771" cy="2536087"/>
          </a:xfrm>
        </p:spPr>
        <p:txBody>
          <a:bodyPr/>
          <a:lstStyle/>
          <a:p>
            <a:r>
              <a:rPr lang="en-US" sz="6000" dirty="0"/>
              <a:t>Questions </a:t>
            </a:r>
            <a:r>
              <a:rPr lang="en-US" sz="19900" dirty="0">
                <a:solidFill>
                  <a:schemeClr val="accent5"/>
                </a:solidFill>
              </a:rPr>
              <a:t>?</a:t>
            </a:r>
            <a:endParaRPr lang="en-US" sz="6000" dirty="0"/>
          </a:p>
        </p:txBody>
      </p:sp>
      <p:sp>
        <p:nvSpPr>
          <p:cNvPr id="7" name="Text Placeholder 6">
            <a:extLst>
              <a:ext uri="{FF2B5EF4-FFF2-40B4-BE49-F238E27FC236}">
                <a16:creationId xmlns:a16="http://schemas.microsoft.com/office/drawing/2014/main" id="{C3BC92DE-1779-4A44-AED9-0261C2497DD9}"/>
              </a:ext>
            </a:extLst>
          </p:cNvPr>
          <p:cNvSpPr>
            <a:spLocks noGrp="1"/>
          </p:cNvSpPr>
          <p:nvPr>
            <p:ph type="body" sz="quarter" idx="12"/>
          </p:nvPr>
        </p:nvSpPr>
        <p:spPr>
          <a:xfrm>
            <a:off x="2354801" y="1645280"/>
            <a:ext cx="7799387" cy="1534757"/>
          </a:xfrm>
        </p:spPr>
        <p:txBody>
          <a:bodyPr/>
          <a:lstStyle/>
          <a:p>
            <a:r>
              <a:rPr lang="en-US" sz="11500" dirty="0">
                <a:solidFill>
                  <a:schemeClr val="accent3">
                    <a:lumMod val="60000"/>
                    <a:lumOff val="40000"/>
                  </a:schemeClr>
                </a:solidFill>
              </a:rPr>
              <a:t>T</a:t>
            </a:r>
            <a:r>
              <a:rPr lang="en-US" sz="11500" dirty="0"/>
              <a:t>hank </a:t>
            </a:r>
            <a:r>
              <a:rPr lang="en-US" sz="11500" dirty="0">
                <a:solidFill>
                  <a:schemeClr val="accent1">
                    <a:lumMod val="60000"/>
                    <a:lumOff val="40000"/>
                  </a:schemeClr>
                </a:solidFill>
              </a:rPr>
              <a:t>Y</a:t>
            </a:r>
            <a:r>
              <a:rPr lang="en-US" sz="11500" dirty="0"/>
              <a:t>ou</a:t>
            </a:r>
          </a:p>
        </p:txBody>
      </p:sp>
    </p:spTree>
    <p:extLst>
      <p:ext uri="{BB962C8B-B14F-4D97-AF65-F5344CB8AC3E}">
        <p14:creationId xmlns:p14="http://schemas.microsoft.com/office/powerpoint/2010/main" val="15129734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Custom 14">
      <a:dk1>
        <a:srgbClr val="000000"/>
      </a:dk1>
      <a:lt1>
        <a:srgbClr val="FFFFFF"/>
      </a:lt1>
      <a:dk2>
        <a:srgbClr val="000000"/>
      </a:dk2>
      <a:lt2>
        <a:srgbClr val="E6E6E6"/>
      </a:lt2>
      <a:accent1>
        <a:srgbClr val="0078D4"/>
      </a:accent1>
      <a:accent2>
        <a:srgbClr val="007788"/>
      </a:accent2>
      <a:accent3>
        <a:srgbClr val="297C2A"/>
      </a:accent3>
      <a:accent4>
        <a:srgbClr val="FF2625"/>
      </a:accent4>
      <a:accent5>
        <a:srgbClr val="FE4387"/>
      </a:accent5>
      <a:accent6>
        <a:srgbClr val="D7D7D7"/>
      </a:accent6>
      <a:hlink>
        <a:srgbClr val="51E5FF"/>
      </a:hlink>
      <a:folHlink>
        <a:srgbClr val="0078D4"/>
      </a:folHlink>
    </a:clrScheme>
    <a:fontScheme name="Custom 4">
      <a:majorFont>
        <a:latin typeface="Segoe UI"/>
        <a:ea typeface=""/>
        <a:cs typeface=""/>
      </a:majorFont>
      <a:minorFont>
        <a:latin typeface="Segoe UI"/>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ispanic Heritage Template_LW_v2" id="{305F3CB5-DAFC-47B1-A1A2-5F7FD2458A84}" vid="{65144770-9016-4FAC-934C-5E9A9429981F}"/>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D318041-50D7-4E47-9BD9-FE885E42AC67}">
  <ds:schemaRefs>
    <ds:schemaRef ds:uri="http://schemas.microsoft.com/sharepoint/v3/contenttype/forms"/>
  </ds:schemaRefs>
</ds:datastoreItem>
</file>

<file path=customXml/itemProps2.xml><?xml version="1.0" encoding="utf-8"?>
<ds:datastoreItem xmlns:ds="http://schemas.openxmlformats.org/officeDocument/2006/customXml" ds:itemID="{BD4119F0-3CE7-4464-96A2-DC738A807A4F}">
  <ds:schemaRefs>
    <ds:schemaRef ds:uri="http://schemas.microsoft.com/office/2006/metadata/properties"/>
    <ds:schemaRef ds:uri="http://www.w3.org/2000/xmlns/"/>
    <ds:schemaRef ds:uri="71af3243-3dd4-4a8d-8c0d-dd76da1f02a5"/>
    <ds:schemaRef ds:uri="http://www.w3.org/2001/XMLSchema-instance"/>
  </ds:schemaRefs>
</ds:datastoreItem>
</file>

<file path=customXml/itemProps3.xml><?xml version="1.0" encoding="utf-8"?>
<ds:datastoreItem xmlns:ds="http://schemas.openxmlformats.org/officeDocument/2006/customXml" ds:itemID="{97DE35A0-28ED-4D42-9357-DCB6A1C5151F}">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docProps/app.xml><?xml version="1.0" encoding="utf-8"?>
<Properties xmlns="http://schemas.openxmlformats.org/officeDocument/2006/extended-properties" xmlns:vt="http://schemas.openxmlformats.org/officeDocument/2006/docPropsVTypes">
  <Template>Hispanic Heritage Month presentation</Template>
  <TotalTime>90</TotalTime>
  <Words>1449</Words>
  <Application>Microsoft Office PowerPoint</Application>
  <PresentationFormat>Widescreen</PresentationFormat>
  <Paragraphs>96</Paragraphs>
  <Slides>9</Slides>
  <Notes>9</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LCHS4005 Professional Development within Health and Social Care Key Skills Presentation  Topic: Coaching and mentoring Student Name: Alaur Rahman Student ID: 212348</vt:lpstr>
      <vt:lpstr>Introduction</vt:lpstr>
      <vt:lpstr>Relevancy in Health and Social Care</vt:lpstr>
      <vt:lpstr>Practical Examples</vt:lpstr>
      <vt:lpstr>Benefits of Coaching and Mentoring</vt:lpstr>
      <vt:lpstr>Challenges</vt:lpstr>
      <vt:lpstr>Conclusion</vt:lpstr>
      <vt:lpstr>References</vt:lpstr>
      <vt:lpstr>Questions ?</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Coaching &amp; Mentoring</dc:title>
  <dc:subject/>
  <cp:keywords/>
  <dc:description/>
  <cp:lastModifiedBy>Alaur Rahman</cp:lastModifiedBy>
  <cp:revision>13</cp:revision>
  <dcterms:created xsi:type="dcterms:W3CDTF">2023-02-17T19:44:07Z</dcterms:created>
  <dcterms:modified xsi:type="dcterms:W3CDTF">2023-03-12T12:55:57Z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