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F5AD5-EE7B-3234-E121-C46B61E8E567}" v="358" dt="2024-10-01T09:50:34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y Peacey (2404220)" userId="S::2404220@student.uwtsd.ac.uk::c61715be-090d-41a2-8824-9a6b14011cee" providerId="AD" clId="Web-{371F5AD5-EE7B-3234-E121-C46B61E8E567}"/>
    <pc:docChg chg="addSld modSld addMainMaster delMainMaster">
      <pc:chgData name="Cody Peacey (2404220)" userId="S::2404220@student.uwtsd.ac.uk::c61715be-090d-41a2-8824-9a6b14011cee" providerId="AD" clId="Web-{371F5AD5-EE7B-3234-E121-C46B61E8E567}" dt="2024-10-01T09:50:29.356" v="355" actId="20577"/>
      <pc:docMkLst>
        <pc:docMk/>
      </pc:docMkLst>
      <pc:sldChg chg="addSp delSp modSp mod setBg modClrScheme chgLayout">
        <pc:chgData name="Cody Peacey (2404220)" userId="S::2404220@student.uwtsd.ac.uk::c61715be-090d-41a2-8824-9a6b14011cee" providerId="AD" clId="Web-{371F5AD5-EE7B-3234-E121-C46B61E8E567}" dt="2024-10-01T09:50:29.356" v="355" actId="20577"/>
        <pc:sldMkLst>
          <pc:docMk/>
          <pc:sldMk cId="109857222" sldId="256"/>
        </pc:sldMkLst>
        <pc:spChg chg="mod">
          <ac:chgData name="Cody Peacey (2404220)" userId="S::2404220@student.uwtsd.ac.uk::c61715be-090d-41a2-8824-9a6b14011cee" providerId="AD" clId="Web-{371F5AD5-EE7B-3234-E121-C46B61E8E567}" dt="2024-10-01T09:50:22.590" v="34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dy Peacey (2404220)" userId="S::2404220@student.uwtsd.ac.uk::c61715be-090d-41a2-8824-9a6b14011cee" providerId="AD" clId="Web-{371F5AD5-EE7B-3234-E121-C46B61E8E567}" dt="2024-10-01T09:50:29.356" v="35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dy Peacey (2404220)" userId="S::2404220@student.uwtsd.ac.uk::c61715be-090d-41a2-8824-9a6b14011cee" providerId="AD" clId="Web-{371F5AD5-EE7B-3234-E121-C46B61E8E567}" dt="2024-10-01T09:27:23.214" v="1"/>
          <ac:spMkLst>
            <pc:docMk/>
            <pc:sldMk cId="109857222" sldId="256"/>
            <ac:spMk id="8" creationId="{4FEFA976-0132-4AF3-B3A3-B2D1C89C6E30}"/>
          </ac:spMkLst>
        </pc:spChg>
        <pc:spChg chg="add del">
          <ac:chgData name="Cody Peacey (2404220)" userId="S::2404220@student.uwtsd.ac.uk::c61715be-090d-41a2-8824-9a6b14011cee" providerId="AD" clId="Web-{371F5AD5-EE7B-3234-E121-C46B61E8E567}" dt="2024-10-01T09:27:29.308" v="3"/>
          <ac:spMkLst>
            <pc:docMk/>
            <pc:sldMk cId="109857222" sldId="256"/>
            <ac:spMk id="9" creationId="{8F187B58-3857-4454-9C70-EFB475976F73}"/>
          </ac:spMkLst>
        </pc:spChg>
        <pc:spChg chg="add del">
          <ac:chgData name="Cody Peacey (2404220)" userId="S::2404220@student.uwtsd.ac.uk::c61715be-090d-41a2-8824-9a6b14011cee" providerId="AD" clId="Web-{371F5AD5-EE7B-3234-E121-C46B61E8E567}" dt="2024-10-01T09:27:23.214" v="1"/>
          <ac:spMkLst>
            <pc:docMk/>
            <pc:sldMk cId="109857222" sldId="256"/>
            <ac:spMk id="10" creationId="{65BA7CAF-5EE9-4EEE-9E12-B2CECCB94D62}"/>
          </ac:spMkLst>
        </pc:spChg>
        <pc:spChg chg="add del">
          <ac:chgData name="Cody Peacey (2404220)" userId="S::2404220@student.uwtsd.ac.uk::c61715be-090d-41a2-8824-9a6b14011cee" providerId="AD" clId="Web-{371F5AD5-EE7B-3234-E121-C46B61E8E567}" dt="2024-10-01T09:27:29.308" v="3"/>
          <ac:spMkLst>
            <pc:docMk/>
            <pc:sldMk cId="109857222" sldId="256"/>
            <ac:spMk id="11" creationId="{4C5418A4-3935-49EA-B51C-5DDCBFAA3952}"/>
          </ac:spMkLst>
        </pc:spChg>
        <pc:spChg chg="add del">
          <ac:chgData name="Cody Peacey (2404220)" userId="S::2404220@student.uwtsd.ac.uk::c61715be-090d-41a2-8824-9a6b14011cee" providerId="AD" clId="Web-{371F5AD5-EE7B-3234-E121-C46B61E8E567}" dt="2024-10-01T09:27:23.214" v="1"/>
          <ac:spMkLst>
            <pc:docMk/>
            <pc:sldMk cId="109857222" sldId="256"/>
            <ac:spMk id="12" creationId="{EC199F73-795E-469A-AF4B-13FA2C7AB76F}"/>
          </ac:spMkLst>
        </pc:spChg>
        <pc:spChg chg="add">
          <ac:chgData name="Cody Peacey (2404220)" userId="S::2404220@student.uwtsd.ac.uk::c61715be-090d-41a2-8824-9a6b14011cee" providerId="AD" clId="Web-{371F5AD5-EE7B-3234-E121-C46B61E8E567}" dt="2024-10-01T09:27:29.355" v="4"/>
          <ac:spMkLst>
            <pc:docMk/>
            <pc:sldMk cId="109857222" sldId="256"/>
            <ac:spMk id="13" creationId="{4FEFA976-0132-4AF3-B3A3-B2D1C89C6E30}"/>
          </ac:spMkLst>
        </pc:spChg>
        <pc:spChg chg="add">
          <ac:chgData name="Cody Peacey (2404220)" userId="S::2404220@student.uwtsd.ac.uk::c61715be-090d-41a2-8824-9a6b14011cee" providerId="AD" clId="Web-{371F5AD5-EE7B-3234-E121-C46B61E8E567}" dt="2024-10-01T09:27:29.355" v="4"/>
          <ac:spMkLst>
            <pc:docMk/>
            <pc:sldMk cId="109857222" sldId="256"/>
            <ac:spMk id="14" creationId="{65BA7CAF-5EE9-4EEE-9E12-B2CECCB94D62}"/>
          </ac:spMkLst>
        </pc:spChg>
        <pc:spChg chg="add">
          <ac:chgData name="Cody Peacey (2404220)" userId="S::2404220@student.uwtsd.ac.uk::c61715be-090d-41a2-8824-9a6b14011cee" providerId="AD" clId="Web-{371F5AD5-EE7B-3234-E121-C46B61E8E567}" dt="2024-10-01T09:27:29.355" v="4"/>
          <ac:spMkLst>
            <pc:docMk/>
            <pc:sldMk cId="109857222" sldId="256"/>
            <ac:spMk id="15" creationId="{EC199F73-795E-469A-AF4B-13FA2C7AB76F}"/>
          </ac:spMkLst>
        </pc:spChg>
        <pc:picChg chg="add del">
          <ac:chgData name="Cody Peacey (2404220)" userId="S::2404220@student.uwtsd.ac.uk::c61715be-090d-41a2-8824-9a6b14011cee" providerId="AD" clId="Web-{371F5AD5-EE7B-3234-E121-C46B61E8E567}" dt="2024-10-01T09:27:29.308" v="3"/>
          <ac:picMkLst>
            <pc:docMk/>
            <pc:sldMk cId="109857222" sldId="256"/>
            <ac:picMk id="4" creationId="{1F8B8BC0-7018-0666-C935-9E5C27FA72BF}"/>
          </ac:picMkLst>
        </pc:picChg>
      </pc:sldChg>
      <pc:sldChg chg="modSp new">
        <pc:chgData name="Cody Peacey (2404220)" userId="S::2404220@student.uwtsd.ac.uk::c61715be-090d-41a2-8824-9a6b14011cee" providerId="AD" clId="Web-{371F5AD5-EE7B-3234-E121-C46B61E8E567}" dt="2024-10-01T09:41:42.308" v="285" actId="20577"/>
        <pc:sldMkLst>
          <pc:docMk/>
          <pc:sldMk cId="3182315356" sldId="257"/>
        </pc:sldMkLst>
        <pc:spChg chg="mod">
          <ac:chgData name="Cody Peacey (2404220)" userId="S::2404220@student.uwtsd.ac.uk::c61715be-090d-41a2-8824-9a6b14011cee" providerId="AD" clId="Web-{371F5AD5-EE7B-3234-E121-C46B61E8E567}" dt="2024-10-01T09:39:28.772" v="217" actId="20577"/>
          <ac:spMkLst>
            <pc:docMk/>
            <pc:sldMk cId="3182315356" sldId="257"/>
            <ac:spMk id="2" creationId="{2057A995-3ECA-1B6A-49C1-95AA2EE50BE1}"/>
          </ac:spMkLst>
        </pc:spChg>
        <pc:spChg chg="mod">
          <ac:chgData name="Cody Peacey (2404220)" userId="S::2404220@student.uwtsd.ac.uk::c61715be-090d-41a2-8824-9a6b14011cee" providerId="AD" clId="Web-{371F5AD5-EE7B-3234-E121-C46B61E8E567}" dt="2024-10-01T09:41:42.308" v="285" actId="20577"/>
          <ac:spMkLst>
            <pc:docMk/>
            <pc:sldMk cId="3182315356" sldId="257"/>
            <ac:spMk id="3" creationId="{51A0949E-BE24-91F1-84D1-C1797CEC93EA}"/>
          </ac:spMkLst>
        </pc:spChg>
      </pc:sldChg>
      <pc:sldChg chg="modSp new">
        <pc:chgData name="Cody Peacey (2404220)" userId="S::2404220@student.uwtsd.ac.uk::c61715be-090d-41a2-8824-9a6b14011cee" providerId="AD" clId="Web-{371F5AD5-EE7B-3234-E121-C46B61E8E567}" dt="2024-10-01T09:45:11.032" v="338" actId="20577"/>
        <pc:sldMkLst>
          <pc:docMk/>
          <pc:sldMk cId="2812688239" sldId="258"/>
        </pc:sldMkLst>
        <pc:spChg chg="mod">
          <ac:chgData name="Cody Peacey (2404220)" userId="S::2404220@student.uwtsd.ac.uk::c61715be-090d-41a2-8824-9a6b14011cee" providerId="AD" clId="Web-{371F5AD5-EE7B-3234-E121-C46B61E8E567}" dt="2024-10-01T09:42:16.213" v="299" actId="20577"/>
          <ac:spMkLst>
            <pc:docMk/>
            <pc:sldMk cId="2812688239" sldId="258"/>
            <ac:spMk id="2" creationId="{ADD4D2DB-2001-3CE2-69F1-4210C19B54B7}"/>
          </ac:spMkLst>
        </pc:spChg>
        <pc:spChg chg="mod">
          <ac:chgData name="Cody Peacey (2404220)" userId="S::2404220@student.uwtsd.ac.uk::c61715be-090d-41a2-8824-9a6b14011cee" providerId="AD" clId="Web-{371F5AD5-EE7B-3234-E121-C46B61E8E567}" dt="2024-10-01T09:45:11.032" v="338" actId="20577"/>
          <ac:spMkLst>
            <pc:docMk/>
            <pc:sldMk cId="2812688239" sldId="258"/>
            <ac:spMk id="3" creationId="{C1B11A34-4A44-10BC-00FB-E8EB4A77CEFC}"/>
          </ac:spMkLst>
        </pc:spChg>
      </pc:sldChg>
      <pc:sldChg chg="modSp new">
        <pc:chgData name="Cody Peacey (2404220)" userId="S::2404220@student.uwtsd.ac.uk::c61715be-090d-41a2-8824-9a6b14011cee" providerId="AD" clId="Web-{371F5AD5-EE7B-3234-E121-C46B61E8E567}" dt="2024-10-01T09:39:34.351" v="218" actId="20577"/>
        <pc:sldMkLst>
          <pc:docMk/>
          <pc:sldMk cId="1911735245" sldId="259"/>
        </pc:sldMkLst>
        <pc:spChg chg="mod">
          <ac:chgData name="Cody Peacey (2404220)" userId="S::2404220@student.uwtsd.ac.uk::c61715be-090d-41a2-8824-9a6b14011cee" providerId="AD" clId="Web-{371F5AD5-EE7B-3234-E121-C46B61E8E567}" dt="2024-10-01T09:39:34.351" v="218" actId="20577"/>
          <ac:spMkLst>
            <pc:docMk/>
            <pc:sldMk cId="1911735245" sldId="259"/>
            <ac:spMk id="2" creationId="{D755F1E9-9EC2-08E5-F81E-9A3C917A5A0F}"/>
          </ac:spMkLst>
        </pc:spChg>
        <pc:spChg chg="mod">
          <ac:chgData name="Cody Peacey (2404220)" userId="S::2404220@student.uwtsd.ac.uk::c61715be-090d-41a2-8824-9a6b14011cee" providerId="AD" clId="Web-{371F5AD5-EE7B-3234-E121-C46B61E8E567}" dt="2024-10-01T09:39:16.366" v="215" actId="20577"/>
          <ac:spMkLst>
            <pc:docMk/>
            <pc:sldMk cId="1911735245" sldId="259"/>
            <ac:spMk id="3" creationId="{AEE0DEFB-5DE8-D154-8FEA-41B51771993C}"/>
          </ac:spMkLst>
        </pc:spChg>
      </pc:sldChg>
      <pc:sldMasterChg chg="add del addSldLayout delSldLayout">
        <pc:chgData name="Cody Peacey (2404220)" userId="S::2404220@student.uwtsd.ac.uk::c61715be-090d-41a2-8824-9a6b14011cee" providerId="AD" clId="Web-{371F5AD5-EE7B-3234-E121-C46B61E8E567}" dt="2024-10-01T09:27:29.355" v="4"/>
        <pc:sldMasterMkLst>
          <pc:docMk/>
          <pc:sldMasterMk cId="2460954070" sldId="2147483660"/>
        </pc:sldMasterMkLst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dy Peacey (2404220)" userId="S::2404220@student.uwtsd.ac.uk::c61715be-090d-41a2-8824-9a6b14011cee" providerId="AD" clId="Web-{371F5AD5-EE7B-3234-E121-C46B61E8E567}" dt="2024-10-01T09:27:29.355" v="4"/>
        <pc:sldMasterMkLst>
          <pc:docMk/>
          <pc:sldMasterMk cId="1332033866" sldId="2147483685"/>
        </pc:sldMasterMkLst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161782425" sldId="2147483674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1163999249" sldId="2147483675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227709254" sldId="2147483676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2996022491" sldId="2147483677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491195007" sldId="2147483678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1362277488" sldId="2147483679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1733356684" sldId="2147483680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1059334678" sldId="2147483681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3309313447" sldId="2147483682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901009806" sldId="2147483683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55" v="4"/>
          <pc:sldLayoutMkLst>
            <pc:docMk/>
            <pc:sldMasterMk cId="1332033866" sldId="2147483685"/>
            <pc:sldLayoutMk cId="3432615477" sldId="2147483684"/>
          </pc:sldLayoutMkLst>
        </pc:sldLayoutChg>
      </pc:sldMasterChg>
      <pc:sldMasterChg chg="add del addSldLayout delSldLayout">
        <pc:chgData name="Cody Peacey (2404220)" userId="S::2404220@student.uwtsd.ac.uk::c61715be-090d-41a2-8824-9a6b14011cee" providerId="AD" clId="Web-{371F5AD5-EE7B-3234-E121-C46B61E8E567}" dt="2024-10-01T09:27:29.308" v="3"/>
        <pc:sldMasterMkLst>
          <pc:docMk/>
          <pc:sldMasterMk cId="2595166440" sldId="2147483764"/>
        </pc:sldMasterMkLst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2237446170" sldId="2147483752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1946464213" sldId="2147483753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1566130377" sldId="2147483754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882278055" sldId="2147483755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1397850713" sldId="2147483756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2859354181" sldId="2147483757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3201068971" sldId="2147483758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2087926666" sldId="2147483759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2935137327" sldId="2147483760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275960193" sldId="2147483761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1255816478" sldId="2147483762"/>
          </pc:sldLayoutMkLst>
        </pc:sldLayoutChg>
        <pc:sldLayoutChg chg="add del">
          <pc:chgData name="Cody Peacey (2404220)" userId="S::2404220@student.uwtsd.ac.uk::c61715be-090d-41a2-8824-9a6b14011cee" providerId="AD" clId="Web-{371F5AD5-EE7B-3234-E121-C46B61E8E567}" dt="2024-10-01T09:27:29.308" v="3"/>
          <pc:sldLayoutMkLst>
            <pc:docMk/>
            <pc:sldMasterMk cId="2595166440" sldId="2147483764"/>
            <pc:sldLayoutMk cId="1844388011" sldId="214748376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356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334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313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00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615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195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82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999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09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022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277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03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EFA976-0132-4AF3-B3A3-B2D1C89C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0"/>
            <a:ext cx="9486900" cy="411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7400" y="1924493"/>
            <a:ext cx="8115300" cy="1774204"/>
          </a:xfrm>
        </p:spPr>
        <p:txBody>
          <a:bodyPr anchor="b">
            <a:normAutofit/>
          </a:bodyPr>
          <a:lstStyle/>
          <a:p>
            <a:r>
              <a:rPr lang="en-US" dirty="0"/>
              <a:t>Professional Policing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3893906"/>
            <a:ext cx="8115300" cy="1028967"/>
          </a:xfrm>
        </p:spPr>
        <p:txBody>
          <a:bodyPr anchor="t">
            <a:normAutofit/>
          </a:bodyPr>
          <a:lstStyle/>
          <a:p>
            <a:r>
              <a:rPr lang="en-US" dirty="0"/>
              <a:t>Cody Peacey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7A995-3ECA-1B6A-49C1-95AA2EE50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 The Benefits of obtaining a professional policing degree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0949E-BE24-91F1-84D1-C1797CEC9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-Knowledge of whether a career in the police is for you or not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-Getting a student experience as well as learning from experienced professional tutors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-Other routes may require you to work 40 hours a week, whereas with this degree you have the time to yourself for opportunities like volunteering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315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4D2DB-2001-3CE2-69F1-4210C19B5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Police officer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11A34-4A44-10BC-00FB-E8EB4A77C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According to the Institute of Government (2024) the number of police in the UK has fallen by 15% since 2010.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688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5F1E9-9EC2-08E5-F81E-9A3C917A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0DEFB-5DE8-D154-8FEA-41B517719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The University of Law (2024) </a:t>
            </a:r>
            <a:r>
              <a:rPr lang="en-US" i="1" dirty="0">
                <a:latin typeface="Arial"/>
                <a:cs typeface="Arial"/>
              </a:rPr>
              <a:t>Why study a professional policing degree? </a:t>
            </a:r>
            <a:r>
              <a:rPr lang="en-US" dirty="0">
                <a:latin typeface="Arial"/>
                <a:cs typeface="Arial"/>
              </a:rPr>
              <a:t>Available at:</a:t>
            </a:r>
            <a:r>
              <a:rPr lang="en-US" dirty="0">
                <a:latin typeface="Arial"/>
                <a:ea typeface="+mj-lt"/>
                <a:cs typeface="+mj-lt"/>
              </a:rPr>
              <a:t> https://www.prospects.ac.uk/case-studies/why-study-a-professional-policing-degree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1735245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ClassicFrameVTI</vt:lpstr>
      <vt:lpstr>Professional Policing</vt:lpstr>
      <vt:lpstr> The Benefits of obtaining a professional policing degree</vt:lpstr>
      <vt:lpstr>Police officer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83</cp:revision>
  <dcterms:created xsi:type="dcterms:W3CDTF">2024-10-01T09:26:02Z</dcterms:created>
  <dcterms:modified xsi:type="dcterms:W3CDTF">2024-10-01T09:50:36Z</dcterms:modified>
</cp:coreProperties>
</file>