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  <a:srgbClr val="FFDDFF"/>
    <a:srgbClr val="FF66FF"/>
    <a:srgbClr val="FF99FF"/>
    <a:srgbClr val="FFEBFF"/>
    <a:srgbClr val="FFCCFF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0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32" y="-62"/>
      </p:cViewPr>
      <p:guideLst>
        <p:guide orient="horz" pos="216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4B5A34-22B1-4E81-9738-A2E1062D60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93F07-4D33-46E2-89ED-06EB4A6C22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4BFB06-7AB9-4A86-BBF0-E1F5D1AB67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61B39-3173-456E-B9FD-0AAB7A2570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CCCC9-6C37-48B0-99CD-B9D423FCBC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51656F-51C7-41A1-A91F-EB91FD2437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731B31-E9CA-4073-A11B-AEDBC158A7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9150E2-217D-4CA4-A3D7-163D5B8975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494A3-E489-4F76-ADEA-9FCB46F756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9B853-17CB-474C-9466-D55CB1D5B6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5D187-4E31-4197-9CB2-8D057E028A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5800A8D-F906-40EF-ACBA-BA7DEB8557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CDFC72F-B011-44C2-9A4F-6A15234D6E8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Amser - cloc 24 awr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46450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yr 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amser sydd ar y cloc ar ffurf cloc 24 awr</a:t>
            </a:r>
          </a:p>
          <a:p>
            <a:pPr algn="ctr">
              <a:defRPr b="0" i="0"/>
            </a:pPr>
            <a:endParaRPr lang="x-none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nimBg="1"/>
      <p:bldP spid="89091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76" name="AutoShape 44"/>
          <p:cNvSpPr>
            <a:spLocks noChangeArrowheads="1"/>
          </p:cNvSpPr>
          <p:nvPr/>
        </p:nvSpPr>
        <p:spPr>
          <a:xfrm>
            <a:off x="136525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4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69636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9637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69638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9639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40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9641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42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43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9644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9645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46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9647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9648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49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9650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51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52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9653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9654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9655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69656" name="Line 24"/>
          <p:cNvSpPr>
            <a:spLocks noChangeShapeType="1"/>
          </p:cNvSpPr>
          <p:nvPr/>
        </p:nvSpPr>
        <p:spPr>
          <a:xfrm flipH="1">
            <a:off x="2246313" y="2962275"/>
            <a:ext cx="1004887" cy="6286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9659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9660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9661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69662" name="Line 30"/>
          <p:cNvSpPr>
            <a:spLocks noChangeShapeType="1"/>
          </p:cNvSpPr>
          <p:nvPr/>
        </p:nvSpPr>
        <p:spPr>
          <a:xfrm flipH="1" flipV="1">
            <a:off x="3240088" y="1300163"/>
            <a:ext cx="11112" cy="16700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9663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69664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9665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69666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9667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9668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9669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69670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69671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72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73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69674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75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08:00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4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51204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1205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51206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1207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08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51209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0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11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51212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1213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14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51215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1216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17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51218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9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20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51221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22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51223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51224" name="Line 24"/>
          <p:cNvSpPr>
            <a:spLocks noChangeShapeType="1"/>
          </p:cNvSpPr>
          <p:nvPr/>
        </p:nvSpPr>
        <p:spPr>
          <a:xfrm flipV="1">
            <a:off x="3251200" y="2590800"/>
            <a:ext cx="1109663" cy="3714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1227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51228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51229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51230" name="Line 30"/>
          <p:cNvSpPr>
            <a:spLocks noChangeShapeType="1"/>
          </p:cNvSpPr>
          <p:nvPr/>
        </p:nvSpPr>
        <p:spPr>
          <a:xfrm flipH="1">
            <a:off x="3249613" y="2970213"/>
            <a:ext cx="1587" cy="16589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1231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51232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51233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51234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51235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51236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51237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51238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51239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40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41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51242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43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14:30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52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0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68612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8613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68614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8615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16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8617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18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19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8620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8621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22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8623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8624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25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8626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27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28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68629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8630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68631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68632" name="Line 24"/>
          <p:cNvSpPr>
            <a:spLocks noChangeShapeType="1"/>
          </p:cNvSpPr>
          <p:nvPr/>
        </p:nvSpPr>
        <p:spPr>
          <a:xfrm>
            <a:off x="3251200" y="2962275"/>
            <a:ext cx="1131888" cy="40481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8635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8636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8637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68638" name="Line 30"/>
          <p:cNvSpPr>
            <a:spLocks noChangeShapeType="1"/>
          </p:cNvSpPr>
          <p:nvPr/>
        </p:nvSpPr>
        <p:spPr>
          <a:xfrm flipH="1" flipV="1">
            <a:off x="158115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8639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68640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8641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68642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8643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8644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8645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68646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68647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48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49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68650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51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15:45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0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58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0660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0661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0662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0663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64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0665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66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67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0668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0669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70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0671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0672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73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0674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75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76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0677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0678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0679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0680" name="Line 24"/>
          <p:cNvSpPr>
            <a:spLocks noChangeShapeType="1"/>
          </p:cNvSpPr>
          <p:nvPr/>
        </p:nvSpPr>
        <p:spPr>
          <a:xfrm>
            <a:off x="3251200" y="2962275"/>
            <a:ext cx="163513" cy="11906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0683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0684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0685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0686" name="Line 30"/>
          <p:cNvSpPr>
            <a:spLocks noChangeShapeType="1"/>
          </p:cNvSpPr>
          <p:nvPr/>
        </p:nvSpPr>
        <p:spPr>
          <a:xfrm flipH="1" flipV="1">
            <a:off x="1762125" y="2151063"/>
            <a:ext cx="1489075" cy="8191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0687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0688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0689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0690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0691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0692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0693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0694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0695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96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97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70698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99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05:50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9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4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2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1684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1685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1686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1687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688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1689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690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691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1692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1693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694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1695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1696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697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1698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699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700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1701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1702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1703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1704" name="Line 24"/>
          <p:cNvSpPr>
            <a:spLocks noChangeShapeType="1"/>
          </p:cNvSpPr>
          <p:nvPr/>
        </p:nvSpPr>
        <p:spPr>
          <a:xfrm flipH="1">
            <a:off x="2478088" y="2962275"/>
            <a:ext cx="773112" cy="9032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1707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1708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1709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1710" name="Line 30"/>
          <p:cNvSpPr>
            <a:spLocks noChangeShapeType="1"/>
          </p:cNvSpPr>
          <p:nvPr/>
        </p:nvSpPr>
        <p:spPr>
          <a:xfrm flipV="1">
            <a:off x="3251200" y="2162175"/>
            <a:ext cx="1465263" cy="80803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1711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1712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1713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1714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1715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1716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1717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1718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1719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720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721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71722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1723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19:10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48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06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2708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2709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2710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2711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12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2713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14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15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2716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2717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18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2719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2720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21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2722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23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24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2725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2726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2727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2728" name="Line 24"/>
          <p:cNvSpPr>
            <a:spLocks noChangeShapeType="1"/>
          </p:cNvSpPr>
          <p:nvPr/>
        </p:nvSpPr>
        <p:spPr>
          <a:xfrm>
            <a:off x="3251200" y="2962275"/>
            <a:ext cx="1109663" cy="3079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2731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2732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2733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2734" name="Line 30"/>
          <p:cNvSpPr>
            <a:spLocks noChangeShapeType="1"/>
          </p:cNvSpPr>
          <p:nvPr/>
        </p:nvSpPr>
        <p:spPr>
          <a:xfrm flipH="1">
            <a:off x="2400300" y="2970213"/>
            <a:ext cx="850900" cy="14557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2735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2736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2737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2738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2739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2740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2741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2742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2743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44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45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72746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2747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03:35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72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0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3732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3733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3734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3735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36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3737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38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39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3740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3741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42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3743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3744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45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3746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47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48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3749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3750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3751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3752" name="Line 24"/>
          <p:cNvSpPr>
            <a:spLocks noChangeShapeType="1"/>
          </p:cNvSpPr>
          <p:nvPr/>
        </p:nvSpPr>
        <p:spPr>
          <a:xfrm flipH="1" flipV="1">
            <a:off x="2436813" y="2112963"/>
            <a:ext cx="814387" cy="8493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3755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3756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3757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3758" name="Line 30"/>
          <p:cNvSpPr>
            <a:spLocks noChangeShapeType="1"/>
          </p:cNvSpPr>
          <p:nvPr/>
        </p:nvSpPr>
        <p:spPr>
          <a:xfrm flipH="1">
            <a:off x="2409825" y="2970213"/>
            <a:ext cx="841375" cy="14462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3759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3760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3761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3762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3763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3764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3765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3766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3767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68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69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73770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3771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22:35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7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96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54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4756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4757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4758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4759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60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4761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62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63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4764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4765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66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4767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4768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69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4770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71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72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4773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4774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4775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4776" name="Line 24"/>
          <p:cNvSpPr>
            <a:spLocks noChangeShapeType="1"/>
          </p:cNvSpPr>
          <p:nvPr/>
        </p:nvSpPr>
        <p:spPr>
          <a:xfrm flipH="1" flipV="1">
            <a:off x="2894013" y="1878013"/>
            <a:ext cx="357187" cy="10842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4781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4782" name="Line 30"/>
          <p:cNvSpPr>
            <a:spLocks noChangeShapeType="1"/>
          </p:cNvSpPr>
          <p:nvPr/>
        </p:nvSpPr>
        <p:spPr>
          <a:xfrm>
            <a:off x="3251200" y="2970213"/>
            <a:ext cx="1455738" cy="7985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4783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4784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4785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4786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4787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4788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4789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4790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4791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92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93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74794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4795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11:20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9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2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78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5780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5781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5782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5783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84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5785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86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87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5788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5789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90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5791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5792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93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5794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95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96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5797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5798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5799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5800" name="Line 24"/>
          <p:cNvSpPr>
            <a:spLocks noChangeShapeType="1"/>
          </p:cNvSpPr>
          <p:nvPr/>
        </p:nvSpPr>
        <p:spPr>
          <a:xfrm flipH="1" flipV="1">
            <a:off x="2149475" y="2538413"/>
            <a:ext cx="1101725" cy="4238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5803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5804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5805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5806" name="Line 30"/>
          <p:cNvSpPr>
            <a:spLocks noChangeShapeType="1"/>
          </p:cNvSpPr>
          <p:nvPr/>
        </p:nvSpPr>
        <p:spPr>
          <a:xfrm flipH="1">
            <a:off x="1804988" y="2970213"/>
            <a:ext cx="1446212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5807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5808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5809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5810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5811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5812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5813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5814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5815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816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817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75818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5819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21:40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8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44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2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6804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6805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6806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6807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08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6809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10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11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6812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6813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14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6815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6816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17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6818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19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20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6821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6822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6823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6824" name="Line 24"/>
          <p:cNvSpPr>
            <a:spLocks noChangeShapeType="1"/>
          </p:cNvSpPr>
          <p:nvPr/>
        </p:nvSpPr>
        <p:spPr>
          <a:xfrm>
            <a:off x="3251200" y="2962275"/>
            <a:ext cx="120650" cy="11699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6827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6828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6829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6830" name="Line 30"/>
          <p:cNvSpPr>
            <a:spLocks noChangeShapeType="1"/>
          </p:cNvSpPr>
          <p:nvPr/>
        </p:nvSpPr>
        <p:spPr>
          <a:xfrm flipH="1" flipV="1">
            <a:off x="2420938" y="1512888"/>
            <a:ext cx="830262" cy="14573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6831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6832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6833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6834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6835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6836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6837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6838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6839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40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41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76842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6843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05:55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68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26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7828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7829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7830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7831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32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7833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34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35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7836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7837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38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7839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7840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41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7842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43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44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7845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7846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7847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7848" name="Line 24"/>
          <p:cNvSpPr>
            <a:spLocks noChangeShapeType="1"/>
          </p:cNvSpPr>
          <p:nvPr/>
        </p:nvSpPr>
        <p:spPr>
          <a:xfrm flipV="1">
            <a:off x="3251200" y="1803400"/>
            <a:ext cx="195263" cy="11588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7851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7852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7853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7854" name="Line 30"/>
          <p:cNvSpPr>
            <a:spLocks noChangeShapeType="1"/>
          </p:cNvSpPr>
          <p:nvPr/>
        </p:nvSpPr>
        <p:spPr>
          <a:xfrm flipV="1">
            <a:off x="3251200" y="2130425"/>
            <a:ext cx="1477963" cy="8397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7855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7856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7857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7858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7859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7860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7861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7862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7863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64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65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77866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7867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00:10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6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92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0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8852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8853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8854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8855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56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8857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58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59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8860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8861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62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8863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8864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65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8866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67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68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8869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8870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8871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8872" name="Line 24"/>
          <p:cNvSpPr>
            <a:spLocks noChangeShapeType="1"/>
          </p:cNvSpPr>
          <p:nvPr/>
        </p:nvSpPr>
        <p:spPr>
          <a:xfrm flipV="1">
            <a:off x="3251200" y="1876425"/>
            <a:ext cx="450850" cy="10858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8875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8876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8877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8878" name="Line 30"/>
          <p:cNvSpPr>
            <a:spLocks noChangeShapeType="1"/>
          </p:cNvSpPr>
          <p:nvPr/>
        </p:nvSpPr>
        <p:spPr>
          <a:xfrm flipH="1" flipV="1">
            <a:off x="1773238" y="2119313"/>
            <a:ext cx="1477962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8879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8880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8881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8882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8883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8884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8885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8886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8887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88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89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78890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8891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12:50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9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16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74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79876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79877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79878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79879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80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9881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82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83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9884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79885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86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9887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79888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89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9890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91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92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79893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79894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79895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79896" name="Line 24"/>
          <p:cNvSpPr>
            <a:spLocks noChangeShapeType="1"/>
          </p:cNvSpPr>
          <p:nvPr/>
        </p:nvSpPr>
        <p:spPr>
          <a:xfrm>
            <a:off x="3251200" y="2962275"/>
            <a:ext cx="366713" cy="10969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9899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9900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79901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9902" name="Line 30"/>
          <p:cNvSpPr>
            <a:spLocks noChangeShapeType="1"/>
          </p:cNvSpPr>
          <p:nvPr/>
        </p:nvSpPr>
        <p:spPr>
          <a:xfrm>
            <a:off x="3251200" y="2970213"/>
            <a:ext cx="1465263" cy="8302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79903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79904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9905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9906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9907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9908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9909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9910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9911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912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913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79914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9915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17:20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9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4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898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0900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0901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0902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0903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04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0905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06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07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0908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0909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10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0911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0912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13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0914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15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16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0917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0918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0919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0920" name="Line 24"/>
          <p:cNvSpPr>
            <a:spLocks noChangeShapeType="1"/>
          </p:cNvSpPr>
          <p:nvPr/>
        </p:nvSpPr>
        <p:spPr>
          <a:xfrm flipH="1" flipV="1">
            <a:off x="2287588" y="2270125"/>
            <a:ext cx="963612" cy="6921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0923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0924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0925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0926" name="Line 30"/>
          <p:cNvSpPr>
            <a:spLocks noChangeShapeType="1"/>
          </p:cNvSpPr>
          <p:nvPr/>
        </p:nvSpPr>
        <p:spPr>
          <a:xfrm flipV="1">
            <a:off x="3251200" y="1535113"/>
            <a:ext cx="828675" cy="14351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0927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0928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0929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0930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0931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0932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0933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0934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0935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36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37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80938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0939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10:05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4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2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1924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1925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1926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1927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28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1929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30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31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1932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1933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34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1935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1936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37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1938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39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40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1941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1942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1943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1944" name="Line 24"/>
          <p:cNvSpPr>
            <a:spLocks noChangeShapeType="1"/>
          </p:cNvSpPr>
          <p:nvPr/>
        </p:nvSpPr>
        <p:spPr>
          <a:xfrm flipH="1">
            <a:off x="2851150" y="2962275"/>
            <a:ext cx="400050" cy="10953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1947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1948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1949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1950" name="Line 30"/>
          <p:cNvSpPr>
            <a:spLocks noChangeShapeType="1"/>
          </p:cNvSpPr>
          <p:nvPr/>
        </p:nvSpPr>
        <p:spPr>
          <a:xfrm flipH="1">
            <a:off x="1804988" y="2970213"/>
            <a:ext cx="1446212" cy="83978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1951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1952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1953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1954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1955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1956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1957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1958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1959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60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61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81962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63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18:40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88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46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2948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2949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2950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2951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52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2953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54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55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2956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2957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58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2959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2960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61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2962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63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64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2965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2966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2967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2968" name="Line 24"/>
          <p:cNvSpPr>
            <a:spLocks noChangeShapeType="1"/>
          </p:cNvSpPr>
          <p:nvPr/>
        </p:nvSpPr>
        <p:spPr>
          <a:xfrm>
            <a:off x="3251200" y="2962275"/>
            <a:ext cx="1068388" cy="3825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2971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2972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2973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2974" name="Line 30"/>
          <p:cNvSpPr>
            <a:spLocks noChangeShapeType="1"/>
          </p:cNvSpPr>
          <p:nvPr/>
        </p:nvSpPr>
        <p:spPr>
          <a:xfrm flipH="1" flipV="1">
            <a:off x="2409825" y="1512888"/>
            <a:ext cx="841375" cy="14573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2975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2976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2977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2978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2979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2980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2981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2982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2983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84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85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82986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87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03:55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8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2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0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3972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3973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3974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3975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76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3977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78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79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3980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3981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82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3983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3984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85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3986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87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88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3989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3990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3991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3992" name="Line 24"/>
          <p:cNvSpPr>
            <a:spLocks noChangeShapeType="1"/>
          </p:cNvSpPr>
          <p:nvPr/>
        </p:nvSpPr>
        <p:spPr>
          <a:xfrm flipV="1">
            <a:off x="3251200" y="1890713"/>
            <a:ext cx="482600" cy="10715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3995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3998" name="Line 30"/>
          <p:cNvSpPr>
            <a:spLocks noChangeShapeType="1"/>
          </p:cNvSpPr>
          <p:nvPr/>
        </p:nvSpPr>
        <p:spPr>
          <a:xfrm flipH="1" flipV="1">
            <a:off x="158115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4007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008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84010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011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00:45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0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6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994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4996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4997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4998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4999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00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5001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02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03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5004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5005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06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5007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5008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09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5010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11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12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5013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5014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5015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5016" name="Line 24"/>
          <p:cNvSpPr>
            <a:spLocks noChangeShapeType="1"/>
          </p:cNvSpPr>
          <p:nvPr/>
        </p:nvSpPr>
        <p:spPr>
          <a:xfrm flipH="1" flipV="1">
            <a:off x="2319338" y="2271713"/>
            <a:ext cx="931862" cy="6905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5022" name="Line 30"/>
          <p:cNvSpPr>
            <a:spLocks noChangeShapeType="1"/>
          </p:cNvSpPr>
          <p:nvPr/>
        </p:nvSpPr>
        <p:spPr>
          <a:xfrm flipV="1">
            <a:off x="3251200" y="2130425"/>
            <a:ext cx="1458913" cy="8397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5031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5032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5033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85034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22:10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18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6020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6021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6022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6023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24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6025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26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27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6028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6029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30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6031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6032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33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6034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35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36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6037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6038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6039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6040" name="Line 24"/>
          <p:cNvSpPr>
            <a:spLocks noChangeShapeType="1"/>
          </p:cNvSpPr>
          <p:nvPr/>
        </p:nvSpPr>
        <p:spPr>
          <a:xfrm flipH="1" flipV="1">
            <a:off x="2894013" y="1846263"/>
            <a:ext cx="357187" cy="11160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6046" name="Line 30"/>
          <p:cNvSpPr>
            <a:spLocks noChangeShapeType="1"/>
          </p:cNvSpPr>
          <p:nvPr/>
        </p:nvSpPr>
        <p:spPr>
          <a:xfrm>
            <a:off x="3251200" y="2970213"/>
            <a:ext cx="819150" cy="14255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6055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56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57" name="Text Box 41"/>
          <p:cNvSpPr txBox="1">
            <a:spLocks noChangeArrowheads="1"/>
          </p:cNvSpPr>
          <p:nvPr/>
        </p:nvSpPr>
        <p:spPr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bore</a:t>
            </a:r>
          </a:p>
        </p:txBody>
      </p:sp>
      <p:sp>
        <p:nvSpPr>
          <p:cNvPr id="86058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11:25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5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4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/>
              </a:gs>
              <a:gs pos="100000">
                <a:srgbClr val="FF00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66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2" name="AutoShape 2"/>
          <p:cNvSpPr>
            <a:spLocks noChangeArrowheads="1"/>
          </p:cNvSpPr>
          <p:nvPr/>
        </p:nvSpPr>
        <p:spPr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CCFF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grpSp>
        <p:nvGrpSpPr>
          <p:cNvPr id="87044" name="Group 4"/>
          <p:cNvGrpSpPr/>
          <p:nvPr/>
        </p:nvGrpSpPr>
        <p:grpSpPr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87045" name="Oval 5"/>
            <p:cNvSpPr>
              <a:spLocks noChangeArrowheads="1"/>
            </p:cNvSpPr>
            <p:nvPr/>
          </p:nvSpPr>
          <p:spPr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</a:ln>
          </p:spPr>
          <p:txBody>
            <a:bodyPr wrap="none" anchor="ctr"/>
            <a:lstStyle/>
            <a:p>
              <a:pPr>
                <a:defRPr b="0" i="0"/>
              </a:pPr>
              <a:endParaRPr lang="en-GB"/>
            </a:p>
          </p:txBody>
        </p:sp>
        <p:grpSp>
          <p:nvGrpSpPr>
            <p:cNvPr id="87046" name="Group 6"/>
            <p:cNvGrpSpPr/>
            <p:nvPr/>
          </p:nvGrpSpPr>
          <p:grpSpPr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87047" name="Line 7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48" name="Line 8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7049" name="Group 9"/>
            <p:cNvGrpSpPr/>
            <p:nvPr/>
          </p:nvGrpSpPr>
          <p:grpSpPr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50" name="Line 10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51" name="Line 11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7052" name="Group 12"/>
            <p:cNvGrpSpPr/>
            <p:nvPr/>
          </p:nvGrpSpPr>
          <p:grpSpPr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87053" name="Line 13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54" name="Line 14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7055" name="Group 15"/>
            <p:cNvGrpSpPr/>
            <p:nvPr/>
          </p:nvGrpSpPr>
          <p:grpSpPr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87056" name="Line 16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57" name="Line 17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7058" name="Group 18"/>
            <p:cNvGrpSpPr/>
            <p:nvPr/>
          </p:nvGrpSpPr>
          <p:grpSpPr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59" name="Line 19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60" name="Line 20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  <p:grpSp>
          <p:nvGrpSpPr>
            <p:cNvPr id="87061" name="Group 21"/>
            <p:cNvGrpSpPr/>
            <p:nvPr/>
          </p:nvGrpSpPr>
          <p:grpSpPr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87062" name="Line 22"/>
              <p:cNvSpPr>
                <a:spLocks noChangeShapeType="1"/>
              </p:cNvSpPr>
              <p:nvPr/>
            </p:nvSpPr>
            <p:spPr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  <p:sp>
            <p:nvSpPr>
              <p:cNvPr id="87063" name="Line 23"/>
              <p:cNvSpPr>
                <a:spLocks noChangeShapeType="1"/>
              </p:cNvSpPr>
              <p:nvPr/>
            </p:nvSpPr>
            <p:spPr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  <p:txBody>
              <a:bodyPr/>
              <a:lstStyle/>
              <a:p>
                <a:pPr>
                  <a:defRPr b="0" i="0"/>
                </a:pPr>
                <a:endParaRPr lang="en-GB"/>
              </a:p>
            </p:txBody>
          </p:sp>
        </p:grpSp>
      </p:grpSp>
      <p:sp>
        <p:nvSpPr>
          <p:cNvPr id="87064" name="Line 24"/>
          <p:cNvSpPr>
            <a:spLocks noChangeShapeType="1"/>
          </p:cNvSpPr>
          <p:nvPr/>
        </p:nvSpPr>
        <p:spPr>
          <a:xfrm flipV="1">
            <a:off x="3251200" y="2174875"/>
            <a:ext cx="844550" cy="7874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7070" name="Line 30"/>
          <p:cNvSpPr>
            <a:spLocks noChangeShapeType="1"/>
          </p:cNvSpPr>
          <p:nvPr/>
        </p:nvSpPr>
        <p:spPr>
          <a:xfrm flipH="1">
            <a:off x="2411413" y="2970213"/>
            <a:ext cx="839787" cy="14557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7079" name="Oval 39"/>
          <p:cNvSpPr>
            <a:spLocks noChangeArrowheads="1"/>
          </p:cNvSpPr>
          <p:nvPr/>
        </p:nvSpPr>
        <p:spPr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80" name="Rectangle 40"/>
          <p:cNvSpPr>
            <a:spLocks noChangeArrowheads="1"/>
          </p:cNvSpPr>
          <p:nvPr/>
        </p:nvSpPr>
        <p:spPr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81" name="Text Box 41"/>
          <p:cNvSpPr txBox="1">
            <a:spLocks noChangeArrowheads="1"/>
          </p:cNvSpPr>
          <p:nvPr/>
        </p:nvSpPr>
        <p:spPr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rgbClr val="0000FF"/>
                </a:solidFill>
                <a:latin typeface="Comic Sans MS" pitchFamily="66" charset="0"/>
              </a:rPr>
              <a:t>prynhawn</a:t>
            </a:r>
          </a:p>
        </p:txBody>
      </p:sp>
      <p:sp>
        <p:nvSpPr>
          <p:cNvPr id="87082" name="AutoShape 42"/>
          <p:cNvSpPr>
            <a:spLocks noChangeArrowheads="1"/>
          </p:cNvSpPr>
          <p:nvPr/>
        </p:nvSpPr>
        <p:spPr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66FF"/>
              </a:gs>
              <a:gs pos="50000">
                <a:srgbClr val="FFDDFF"/>
              </a:gs>
              <a:gs pos="100000">
                <a:srgbClr val="FF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>
          <a:xfrm>
            <a:off x="6478588" y="4906963"/>
            <a:ext cx="2379662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b="1">
                <a:solidFill>
                  <a:srgbClr val="FF0000"/>
                </a:solidFill>
                <a:latin typeface="Comic Sans MS" pitchFamily="66" charset="0"/>
              </a:rPr>
              <a:t>13:35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8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304</Words>
  <Application>Microsoft Office PowerPoint</Application>
  <PresentationFormat>On-screen Show (4:3)</PresentationFormat>
  <Paragraphs>285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31</cp:revision>
  <dcterms:created xsi:type="dcterms:W3CDTF">2006-03-03T16:34:11Z</dcterms:created>
  <dcterms:modified xsi:type="dcterms:W3CDTF">2014-09-26T08:26:31Z</dcterms:modified>
</cp:coreProperties>
</file>