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52"/>
  </p:notesMasterIdLst>
  <p:sldIdLst>
    <p:sldId id="719" r:id="rId7"/>
    <p:sldId id="301" r:id="rId8"/>
    <p:sldId id="302" r:id="rId9"/>
    <p:sldId id="458" r:id="rId10"/>
    <p:sldId id="786" r:id="rId11"/>
    <p:sldId id="788" r:id="rId12"/>
    <p:sldId id="760" r:id="rId13"/>
    <p:sldId id="761" r:id="rId14"/>
    <p:sldId id="762" r:id="rId15"/>
    <p:sldId id="764" r:id="rId16"/>
    <p:sldId id="765" r:id="rId17"/>
    <p:sldId id="787" r:id="rId18"/>
    <p:sldId id="774" r:id="rId19"/>
    <p:sldId id="766" r:id="rId20"/>
    <p:sldId id="783" r:id="rId21"/>
    <p:sldId id="767" r:id="rId22"/>
    <p:sldId id="775" r:id="rId23"/>
    <p:sldId id="768" r:id="rId24"/>
    <p:sldId id="770" r:id="rId25"/>
    <p:sldId id="769" r:id="rId26"/>
    <p:sldId id="771" r:id="rId27"/>
    <p:sldId id="791" r:id="rId28"/>
    <p:sldId id="776" r:id="rId29"/>
    <p:sldId id="777" r:id="rId30"/>
    <p:sldId id="773" r:id="rId31"/>
    <p:sldId id="785" r:id="rId32"/>
    <p:sldId id="778" r:id="rId33"/>
    <p:sldId id="779" r:id="rId34"/>
    <p:sldId id="780" r:id="rId35"/>
    <p:sldId id="798" r:id="rId36"/>
    <p:sldId id="464" r:id="rId37"/>
    <p:sldId id="465" r:id="rId38"/>
    <p:sldId id="797" r:id="rId39"/>
    <p:sldId id="477" r:id="rId40"/>
    <p:sldId id="792" r:id="rId41"/>
    <p:sldId id="782" r:id="rId42"/>
    <p:sldId id="478" r:id="rId43"/>
    <p:sldId id="485" r:id="rId44"/>
    <p:sldId id="487" r:id="rId45"/>
    <p:sldId id="793" r:id="rId46"/>
    <p:sldId id="794" r:id="rId47"/>
    <p:sldId id="795" r:id="rId48"/>
    <p:sldId id="796" r:id="rId49"/>
    <p:sldId id="724" r:id="rId50"/>
    <p:sldId id="721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3B5891-C427-4427-8D5B-E33FCE55B11C}" v="1" dt="2025-12-09T10:49:20.465"/>
    <p1510:client id="{4E48997B-2A0E-4360-83FA-D1B0B91C454D}" v="141" dt="2025-12-09T10:39:06.7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3295" autoAdjust="0"/>
  </p:normalViewPr>
  <p:slideViewPr>
    <p:cSldViewPr snapToGrid="0">
      <p:cViewPr varScale="1">
        <p:scale>
          <a:sx n="62" d="100"/>
          <a:sy n="62" d="100"/>
        </p:scale>
        <p:origin x="1152" y="4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presProps" Target="presProps.xml"/><Relationship Id="rId58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tableStyles" Target="tableStyle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microsoft.com/office/2016/11/relationships/changesInfo" Target="changesInfos/changesInfo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A2CF8C54-F9B8-4F10-B76B-28E3D2F14B98}"/>
    <pc:docChg chg="undo custSel addSld delSld modSld sldOrd">
      <pc:chgData name="Stalin Jacob Wilson Packia Dhas" userId="050d7d71-3621-4503-95e8-1c9a9d962492" providerId="ADAL" clId="{A2CF8C54-F9B8-4F10-B76B-28E3D2F14B98}" dt="2024-12-10T11:23:41.366" v="1178" actId="1076"/>
      <pc:docMkLst>
        <pc:docMk/>
      </pc:docMkLst>
      <pc:sldChg chg="modSp mod">
        <pc:chgData name="Stalin Jacob Wilson Packia Dhas" userId="050d7d71-3621-4503-95e8-1c9a9d962492" providerId="ADAL" clId="{A2CF8C54-F9B8-4F10-B76B-28E3D2F14B98}" dt="2024-12-03T14:57:42.422" v="82" actId="6549"/>
        <pc:sldMkLst>
          <pc:docMk/>
          <pc:sldMk cId="1687854761" sldId="458"/>
        </pc:sldMkLst>
      </pc:sldChg>
      <pc:sldChg chg="modSp mod">
        <pc:chgData name="Stalin Jacob Wilson Packia Dhas" userId="050d7d71-3621-4503-95e8-1c9a9d962492" providerId="ADAL" clId="{A2CF8C54-F9B8-4F10-B76B-28E3D2F14B98}" dt="2024-12-10T09:19:54.732" v="857" actId="20577"/>
        <pc:sldMkLst>
          <pc:docMk/>
          <pc:sldMk cId="3380877915" sldId="464"/>
        </pc:sldMkLst>
      </pc:sldChg>
      <pc:sldChg chg="modSp mod">
        <pc:chgData name="Stalin Jacob Wilson Packia Dhas" userId="050d7d71-3621-4503-95e8-1c9a9d962492" providerId="ADAL" clId="{A2CF8C54-F9B8-4F10-B76B-28E3D2F14B98}" dt="2024-12-10T09:34:00.782" v="863" actId="20577"/>
        <pc:sldMkLst>
          <pc:docMk/>
          <pc:sldMk cId="1193962095" sldId="477"/>
        </pc:sldMkLst>
      </pc:sldChg>
      <pc:sldChg chg="del">
        <pc:chgData name="Stalin Jacob Wilson Packia Dhas" userId="050d7d71-3621-4503-95e8-1c9a9d962492" providerId="ADAL" clId="{A2CF8C54-F9B8-4F10-B76B-28E3D2F14B98}" dt="2024-12-10T09:36:11.573" v="869" actId="47"/>
        <pc:sldMkLst>
          <pc:docMk/>
          <pc:sldMk cId="373617061" sldId="482"/>
        </pc:sldMkLst>
      </pc:sldChg>
      <pc:sldChg chg="modSp mod">
        <pc:chgData name="Stalin Jacob Wilson Packia Dhas" userId="050d7d71-3621-4503-95e8-1c9a9d962492" providerId="ADAL" clId="{A2CF8C54-F9B8-4F10-B76B-28E3D2F14B98}" dt="2024-12-10T09:35:19.026" v="867" actId="113"/>
        <pc:sldMkLst>
          <pc:docMk/>
          <pc:sldMk cId="1106494893" sldId="485"/>
        </pc:sldMkLst>
      </pc:sldChg>
      <pc:sldChg chg="modSp mod">
        <pc:chgData name="Stalin Jacob Wilson Packia Dhas" userId="050d7d71-3621-4503-95e8-1c9a9d962492" providerId="ADAL" clId="{A2CF8C54-F9B8-4F10-B76B-28E3D2F14B98}" dt="2024-12-03T08:56:25.634" v="3" actId="20577"/>
        <pc:sldMkLst>
          <pc:docMk/>
          <pc:sldMk cId="3119007398" sldId="719"/>
        </pc:sldMkLst>
      </pc:sldChg>
      <pc:sldChg chg="modNotesTx">
        <pc:chgData name="Stalin Jacob Wilson Packia Dhas" userId="050d7d71-3621-4503-95e8-1c9a9d962492" providerId="ADAL" clId="{A2CF8C54-F9B8-4F10-B76B-28E3D2F14B98}" dt="2024-12-03T15:45:49.699" v="218" actId="20577"/>
        <pc:sldMkLst>
          <pc:docMk/>
          <pc:sldMk cId="1608782815" sldId="721"/>
        </pc:sldMkLst>
      </pc:sldChg>
      <pc:sldChg chg="addSp delSp modSp del mod">
        <pc:chgData name="Stalin Jacob Wilson Packia Dhas" userId="050d7d71-3621-4503-95e8-1c9a9d962492" providerId="ADAL" clId="{A2CF8C54-F9B8-4F10-B76B-28E3D2F14B98}" dt="2024-12-03T14:56:52.015" v="81" actId="47"/>
        <pc:sldMkLst>
          <pc:docMk/>
          <pc:sldMk cId="1929162685" sldId="759"/>
        </pc:sldMkLst>
      </pc:sldChg>
      <pc:sldChg chg="modSp mod ord">
        <pc:chgData name="Stalin Jacob Wilson Packia Dhas" userId="050d7d71-3621-4503-95e8-1c9a9d962492" providerId="ADAL" clId="{A2CF8C54-F9B8-4F10-B76B-28E3D2F14B98}" dt="2024-12-09T23:31:14.963" v="225" actId="403"/>
        <pc:sldMkLst>
          <pc:docMk/>
          <pc:sldMk cId="3721679469" sldId="760"/>
        </pc:sldMkLst>
      </pc:sldChg>
      <pc:sldChg chg="addSp modSp mod">
        <pc:chgData name="Stalin Jacob Wilson Packia Dhas" userId="050d7d71-3621-4503-95e8-1c9a9d962492" providerId="ADAL" clId="{A2CF8C54-F9B8-4F10-B76B-28E3D2F14B98}" dt="2024-12-09T23:55:14.021" v="340" actId="1076"/>
        <pc:sldMkLst>
          <pc:docMk/>
          <pc:sldMk cId="2784729144" sldId="761"/>
        </pc:sldMkLst>
      </pc:sldChg>
      <pc:sldChg chg="addSp delSp modSp mod">
        <pc:chgData name="Stalin Jacob Wilson Packia Dhas" userId="050d7d71-3621-4503-95e8-1c9a9d962492" providerId="ADAL" clId="{A2CF8C54-F9B8-4F10-B76B-28E3D2F14B98}" dt="2024-12-09T23:55:29.262" v="344" actId="1076"/>
        <pc:sldMkLst>
          <pc:docMk/>
          <pc:sldMk cId="3541929204" sldId="762"/>
        </pc:sldMkLst>
      </pc:sldChg>
      <pc:sldChg chg="modSp mod">
        <pc:chgData name="Stalin Jacob Wilson Packia Dhas" userId="050d7d71-3621-4503-95e8-1c9a9d962492" providerId="ADAL" clId="{A2CF8C54-F9B8-4F10-B76B-28E3D2F14B98}" dt="2024-12-09T23:58:29.395" v="347" actId="6549"/>
        <pc:sldMkLst>
          <pc:docMk/>
          <pc:sldMk cId="732130276" sldId="764"/>
        </pc:sldMkLst>
      </pc:sldChg>
      <pc:sldChg chg="modSp mod">
        <pc:chgData name="Stalin Jacob Wilson Packia Dhas" userId="050d7d71-3621-4503-95e8-1c9a9d962492" providerId="ADAL" clId="{A2CF8C54-F9B8-4F10-B76B-28E3D2F14B98}" dt="2024-12-09T23:58:46.976" v="357" actId="20577"/>
        <pc:sldMkLst>
          <pc:docMk/>
          <pc:sldMk cId="4014300247" sldId="765"/>
        </pc:sldMkLst>
      </pc:sldChg>
      <pc:sldChg chg="addSp modSp mod">
        <pc:chgData name="Stalin Jacob Wilson Packia Dhas" userId="050d7d71-3621-4503-95e8-1c9a9d962492" providerId="ADAL" clId="{A2CF8C54-F9B8-4F10-B76B-28E3D2F14B98}" dt="2024-12-10T00:09:59.977" v="415" actId="1076"/>
        <pc:sldMkLst>
          <pc:docMk/>
          <pc:sldMk cId="1298807544" sldId="766"/>
        </pc:sldMkLst>
      </pc:sldChg>
      <pc:sldChg chg="modSp mod">
        <pc:chgData name="Stalin Jacob Wilson Packia Dhas" userId="050d7d71-3621-4503-95e8-1c9a9d962492" providerId="ADAL" clId="{A2CF8C54-F9B8-4F10-B76B-28E3D2F14B98}" dt="2024-12-10T00:10:12.135" v="418" actId="6549"/>
        <pc:sldMkLst>
          <pc:docMk/>
          <pc:sldMk cId="2982027220" sldId="767"/>
        </pc:sldMkLst>
      </pc:sldChg>
      <pc:sldChg chg="addSp delSp modSp mod">
        <pc:chgData name="Stalin Jacob Wilson Packia Dhas" userId="050d7d71-3621-4503-95e8-1c9a9d962492" providerId="ADAL" clId="{A2CF8C54-F9B8-4F10-B76B-28E3D2F14B98}" dt="2024-12-10T00:37:49.073" v="547" actId="1076"/>
        <pc:sldMkLst>
          <pc:docMk/>
          <pc:sldMk cId="851424580" sldId="768"/>
        </pc:sldMkLst>
      </pc:sldChg>
      <pc:sldChg chg="addSp modSp mod">
        <pc:chgData name="Stalin Jacob Wilson Packia Dhas" userId="050d7d71-3621-4503-95e8-1c9a9d962492" providerId="ADAL" clId="{A2CF8C54-F9B8-4F10-B76B-28E3D2F14B98}" dt="2024-12-10T00:58:02.229" v="576" actId="1076"/>
        <pc:sldMkLst>
          <pc:docMk/>
          <pc:sldMk cId="3933849754" sldId="769"/>
        </pc:sldMkLst>
      </pc:sldChg>
      <pc:sldChg chg="modSp mod modNotesTx">
        <pc:chgData name="Stalin Jacob Wilson Packia Dhas" userId="050d7d71-3621-4503-95e8-1c9a9d962492" providerId="ADAL" clId="{A2CF8C54-F9B8-4F10-B76B-28E3D2F14B98}" dt="2024-12-10T00:52:05.877" v="565"/>
        <pc:sldMkLst>
          <pc:docMk/>
          <pc:sldMk cId="4039957372" sldId="770"/>
        </pc:sldMkLst>
      </pc:sldChg>
      <pc:sldChg chg="modSp mod">
        <pc:chgData name="Stalin Jacob Wilson Packia Dhas" userId="050d7d71-3621-4503-95e8-1c9a9d962492" providerId="ADAL" clId="{A2CF8C54-F9B8-4F10-B76B-28E3D2F14B98}" dt="2024-12-10T01:16:09.903" v="631" actId="113"/>
        <pc:sldMkLst>
          <pc:docMk/>
          <pc:sldMk cId="3105364026" sldId="771"/>
        </pc:sldMkLst>
      </pc:sldChg>
      <pc:sldChg chg="addSp delSp modSp mod">
        <pc:chgData name="Stalin Jacob Wilson Packia Dhas" userId="050d7d71-3621-4503-95e8-1c9a9d962492" providerId="ADAL" clId="{A2CF8C54-F9B8-4F10-B76B-28E3D2F14B98}" dt="2024-12-10T01:36:09.532" v="720" actId="1076"/>
        <pc:sldMkLst>
          <pc:docMk/>
          <pc:sldMk cId="3191730816" sldId="773"/>
        </pc:sldMkLst>
      </pc:sldChg>
      <pc:sldChg chg="modSp mod">
        <pc:chgData name="Stalin Jacob Wilson Packia Dhas" userId="050d7d71-3621-4503-95e8-1c9a9d962492" providerId="ADAL" clId="{A2CF8C54-F9B8-4F10-B76B-28E3D2F14B98}" dt="2024-12-10T00:07:41.262" v="409" actId="20577"/>
        <pc:sldMkLst>
          <pc:docMk/>
          <pc:sldMk cId="1879881571" sldId="774"/>
        </pc:sldMkLst>
      </pc:sldChg>
      <pc:sldChg chg="modSp mod modNotesTx">
        <pc:chgData name="Stalin Jacob Wilson Packia Dhas" userId="050d7d71-3621-4503-95e8-1c9a9d962492" providerId="ADAL" clId="{A2CF8C54-F9B8-4F10-B76B-28E3D2F14B98}" dt="2024-12-10T00:33:48.626" v="537" actId="20577"/>
        <pc:sldMkLst>
          <pc:docMk/>
          <pc:sldMk cId="4251280986" sldId="775"/>
        </pc:sldMkLst>
      </pc:sldChg>
      <pc:sldChg chg="modSp mod">
        <pc:chgData name="Stalin Jacob Wilson Packia Dhas" userId="050d7d71-3621-4503-95e8-1c9a9d962492" providerId="ADAL" clId="{A2CF8C54-F9B8-4F10-B76B-28E3D2F14B98}" dt="2024-12-10T01:26:59.314" v="714" actId="113"/>
        <pc:sldMkLst>
          <pc:docMk/>
          <pc:sldMk cId="2648218825" sldId="776"/>
        </pc:sldMkLst>
      </pc:sldChg>
      <pc:sldChg chg="modNotesTx">
        <pc:chgData name="Stalin Jacob Wilson Packia Dhas" userId="050d7d71-3621-4503-95e8-1c9a9d962492" providerId="ADAL" clId="{A2CF8C54-F9B8-4F10-B76B-28E3D2F14B98}" dt="2024-12-10T01:30:10.512" v="716" actId="20577"/>
        <pc:sldMkLst>
          <pc:docMk/>
          <pc:sldMk cId="1358377532" sldId="777"/>
        </pc:sldMkLst>
      </pc:sldChg>
      <pc:sldChg chg="modSp mod">
        <pc:chgData name="Stalin Jacob Wilson Packia Dhas" userId="050d7d71-3621-4503-95e8-1c9a9d962492" providerId="ADAL" clId="{A2CF8C54-F9B8-4F10-B76B-28E3D2F14B98}" dt="2024-12-10T01:37:14.461" v="743" actId="2711"/>
        <pc:sldMkLst>
          <pc:docMk/>
          <pc:sldMk cId="3583437122" sldId="779"/>
        </pc:sldMkLst>
      </pc:sldChg>
      <pc:sldChg chg="modSp">
        <pc:chgData name="Stalin Jacob Wilson Packia Dhas" userId="050d7d71-3621-4503-95e8-1c9a9d962492" providerId="ADAL" clId="{A2CF8C54-F9B8-4F10-B76B-28E3D2F14B98}" dt="2024-12-10T09:06:04.047" v="744"/>
        <pc:sldMkLst>
          <pc:docMk/>
          <pc:sldMk cId="473067432" sldId="780"/>
        </pc:sldMkLst>
      </pc:sldChg>
      <pc:sldChg chg="modSp add mod">
        <pc:chgData name="Stalin Jacob Wilson Packia Dhas" userId="050d7d71-3621-4503-95e8-1c9a9d962492" providerId="ADAL" clId="{A2CF8C54-F9B8-4F10-B76B-28E3D2F14B98}" dt="2024-12-10T09:50:14.394" v="879" actId="113"/>
        <pc:sldMkLst>
          <pc:docMk/>
          <pc:sldMk cId="3171113715" sldId="783"/>
        </pc:sldMkLst>
      </pc:sldChg>
      <pc:sldChg chg="modSp del mod">
        <pc:chgData name="Stalin Jacob Wilson Packia Dhas" userId="050d7d71-3621-4503-95e8-1c9a9d962492" providerId="ADAL" clId="{A2CF8C54-F9B8-4F10-B76B-28E3D2F14B98}" dt="2024-12-10T09:39:44.507" v="872" actId="2696"/>
        <pc:sldMkLst>
          <pc:docMk/>
          <pc:sldMk cId="4154123629" sldId="783"/>
        </pc:sldMkLst>
      </pc:sldChg>
      <pc:sldChg chg="add">
        <pc:chgData name="Stalin Jacob Wilson Packia Dhas" userId="050d7d71-3621-4503-95e8-1c9a9d962492" providerId="ADAL" clId="{A2CF8C54-F9B8-4F10-B76B-28E3D2F14B98}" dt="2024-12-10T09:40:27.760" v="873"/>
        <pc:sldMkLst>
          <pc:docMk/>
          <pc:sldMk cId="2412886991" sldId="784"/>
        </pc:sldMkLst>
      </pc:sldChg>
      <pc:sldChg chg="modSp del mod">
        <pc:chgData name="Stalin Jacob Wilson Packia Dhas" userId="050d7d71-3621-4503-95e8-1c9a9d962492" providerId="ADAL" clId="{A2CF8C54-F9B8-4F10-B76B-28E3D2F14B98}" dt="2024-12-10T09:39:44.507" v="872" actId="2696"/>
        <pc:sldMkLst>
          <pc:docMk/>
          <pc:sldMk cId="3691225522" sldId="784"/>
        </pc:sldMkLst>
      </pc:sldChg>
      <pc:sldChg chg="addSp delSp modSp add mod ord">
        <pc:chgData name="Stalin Jacob Wilson Packia Dhas" userId="050d7d71-3621-4503-95e8-1c9a9d962492" providerId="ADAL" clId="{A2CF8C54-F9B8-4F10-B76B-28E3D2F14B98}" dt="2024-12-03T14:56:45.213" v="80" actId="1076"/>
        <pc:sldMkLst>
          <pc:docMk/>
          <pc:sldMk cId="3665176040" sldId="786"/>
        </pc:sldMkLst>
      </pc:sldChg>
      <pc:sldChg chg="addSp modSp add mod">
        <pc:chgData name="Stalin Jacob Wilson Packia Dhas" userId="050d7d71-3621-4503-95e8-1c9a9d962492" providerId="ADAL" clId="{A2CF8C54-F9B8-4F10-B76B-28E3D2F14B98}" dt="2024-12-10T00:01:08.781" v="359" actId="113"/>
        <pc:sldMkLst>
          <pc:docMk/>
          <pc:sldMk cId="580396746" sldId="787"/>
        </pc:sldMkLst>
      </pc:sldChg>
      <pc:sldChg chg="delSp add del mod">
        <pc:chgData name="Stalin Jacob Wilson Packia Dhas" userId="050d7d71-3621-4503-95e8-1c9a9d962492" providerId="ADAL" clId="{A2CF8C54-F9B8-4F10-B76B-28E3D2F14B98}" dt="2024-12-03T15:16:07.739" v="164" actId="47"/>
        <pc:sldMkLst>
          <pc:docMk/>
          <pc:sldMk cId="2417351170" sldId="787"/>
        </pc:sldMkLst>
      </pc:sldChg>
      <pc:sldChg chg="modSp add mod">
        <pc:chgData name="Stalin Jacob Wilson Packia Dhas" userId="050d7d71-3621-4503-95e8-1c9a9d962492" providerId="ADAL" clId="{A2CF8C54-F9B8-4F10-B76B-28E3D2F14B98}" dt="2024-12-09T23:30:55.675" v="224" actId="403"/>
        <pc:sldMkLst>
          <pc:docMk/>
          <pc:sldMk cId="1410834655" sldId="788"/>
        </pc:sldMkLst>
      </pc:sldChg>
      <pc:sldChg chg="addSp delSp modSp add del mod">
        <pc:chgData name="Stalin Jacob Wilson Packia Dhas" userId="050d7d71-3621-4503-95e8-1c9a9d962492" providerId="ADAL" clId="{A2CF8C54-F9B8-4F10-B76B-28E3D2F14B98}" dt="2024-12-09T23:55:39.053" v="345" actId="47"/>
        <pc:sldMkLst>
          <pc:docMk/>
          <pc:sldMk cId="1315890043" sldId="789"/>
        </pc:sldMkLst>
      </pc:sldChg>
      <pc:sldChg chg="modSp add mod">
        <pc:chgData name="Stalin Jacob Wilson Packia Dhas" userId="050d7d71-3621-4503-95e8-1c9a9d962492" providerId="ADAL" clId="{A2CF8C54-F9B8-4F10-B76B-28E3D2F14B98}" dt="2024-12-09T23:54:44.026" v="334" actId="20577"/>
        <pc:sldMkLst>
          <pc:docMk/>
          <pc:sldMk cId="1999966933" sldId="790"/>
        </pc:sldMkLst>
      </pc:sldChg>
      <pc:sldChg chg="delSp modSp add del mod">
        <pc:chgData name="Stalin Jacob Wilson Packia Dhas" userId="050d7d71-3621-4503-95e8-1c9a9d962492" providerId="ADAL" clId="{A2CF8C54-F9B8-4F10-B76B-28E3D2F14B98}" dt="2024-12-10T00:59:09.463" v="589" actId="47"/>
        <pc:sldMkLst>
          <pc:docMk/>
          <pc:sldMk cId="2503061205" sldId="791"/>
        </pc:sldMkLst>
      </pc:sldChg>
      <pc:sldChg chg="modSp add mod">
        <pc:chgData name="Stalin Jacob Wilson Packia Dhas" userId="050d7d71-3621-4503-95e8-1c9a9d962492" providerId="ADAL" clId="{A2CF8C54-F9B8-4F10-B76B-28E3D2F14B98}" dt="2024-12-10T01:25:18.888" v="701" actId="21"/>
        <pc:sldMkLst>
          <pc:docMk/>
          <pc:sldMk cId="3154267239" sldId="791"/>
        </pc:sldMkLst>
      </pc:sldChg>
      <pc:sldChg chg="modSp add mod">
        <pc:chgData name="Stalin Jacob Wilson Packia Dhas" userId="050d7d71-3621-4503-95e8-1c9a9d962492" providerId="ADAL" clId="{A2CF8C54-F9B8-4F10-B76B-28E3D2F14B98}" dt="2024-12-10T09:35:39.551" v="868" actId="6549"/>
        <pc:sldMkLst>
          <pc:docMk/>
          <pc:sldMk cId="340538927" sldId="792"/>
        </pc:sldMkLst>
      </pc:sldChg>
      <pc:sldChg chg="delSp modSp add mod">
        <pc:chgData name="Stalin Jacob Wilson Packia Dhas" userId="050d7d71-3621-4503-95e8-1c9a9d962492" providerId="ADAL" clId="{A2CF8C54-F9B8-4F10-B76B-28E3D2F14B98}" dt="2024-12-10T10:00:50.291" v="1072" actId="20577"/>
        <pc:sldMkLst>
          <pc:docMk/>
          <pc:sldMk cId="1346237078" sldId="793"/>
        </pc:sldMkLst>
      </pc:sldChg>
      <pc:sldChg chg="modSp add mod">
        <pc:chgData name="Stalin Jacob Wilson Packia Dhas" userId="050d7d71-3621-4503-95e8-1c9a9d962492" providerId="ADAL" clId="{A2CF8C54-F9B8-4F10-B76B-28E3D2F14B98}" dt="2024-12-10T09:59:00.731" v="1030" actId="27636"/>
        <pc:sldMkLst>
          <pc:docMk/>
          <pc:sldMk cId="2665712675" sldId="794"/>
        </pc:sldMkLst>
      </pc:sldChg>
      <pc:sldChg chg="modSp add mod">
        <pc:chgData name="Stalin Jacob Wilson Packia Dhas" userId="050d7d71-3621-4503-95e8-1c9a9d962492" providerId="ADAL" clId="{A2CF8C54-F9B8-4F10-B76B-28E3D2F14B98}" dt="2024-12-10T09:59:18.904" v="1036" actId="12"/>
        <pc:sldMkLst>
          <pc:docMk/>
          <pc:sldMk cId="1202937884" sldId="795"/>
        </pc:sldMkLst>
      </pc:sldChg>
      <pc:sldChg chg="modSp add mod">
        <pc:chgData name="Stalin Jacob Wilson Packia Dhas" userId="050d7d71-3621-4503-95e8-1c9a9d962492" providerId="ADAL" clId="{A2CF8C54-F9B8-4F10-B76B-28E3D2F14B98}" dt="2024-12-10T10:03:19.027" v="1169" actId="403"/>
        <pc:sldMkLst>
          <pc:docMk/>
          <pc:sldMk cId="132953622" sldId="796"/>
        </pc:sldMkLst>
      </pc:sldChg>
      <pc:sldChg chg="addSp delSp modSp add mod">
        <pc:chgData name="Stalin Jacob Wilson Packia Dhas" userId="050d7d71-3621-4503-95e8-1c9a9d962492" providerId="ADAL" clId="{A2CF8C54-F9B8-4F10-B76B-28E3D2F14B98}" dt="2024-12-10T11:23:41.366" v="1178" actId="1076"/>
        <pc:sldMkLst>
          <pc:docMk/>
          <pc:sldMk cId="1265128260" sldId="797"/>
        </pc:sldMkLst>
      </pc:sldChg>
    </pc:docChg>
  </pc:docChgLst>
  <pc:docChgLst>
    <pc:chgData name="Stalin Jacob Wilson Packia Dhas" userId="050d7d71-3621-4503-95e8-1c9a9d962492" providerId="ADAL" clId="{00722E61-A757-4134-8CBB-8B7208677708}"/>
    <pc:docChg chg="undo custSel addSld delSld modSld">
      <pc:chgData name="Stalin Jacob Wilson Packia Dhas" userId="050d7d71-3621-4503-95e8-1c9a9d962492" providerId="ADAL" clId="{00722E61-A757-4134-8CBB-8B7208677708}" dt="2025-12-09T10:49:20.465" v="290"/>
      <pc:docMkLst>
        <pc:docMk/>
      </pc:docMkLst>
      <pc:sldChg chg="modSp mod">
        <pc:chgData name="Stalin Jacob Wilson Packia Dhas" userId="050d7d71-3621-4503-95e8-1c9a9d962492" providerId="ADAL" clId="{00722E61-A757-4134-8CBB-8B7208677708}" dt="2025-12-09T10:39:55.942" v="281" actId="404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00722E61-A757-4134-8CBB-8B7208677708}" dt="2025-12-09T10:39:55.942" v="281" actId="404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5-12-09T10:40:01.777" v="283" actId="404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00722E61-A757-4134-8CBB-8B7208677708}" dt="2025-12-09T10:40:01.777" v="283" actId="404"/>
          <ac:spMkLst>
            <pc:docMk/>
            <pc:sldMk cId="3192266062" sldId="302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5-12-08T23:02:47.341" v="2" actId="20577"/>
        <pc:sldMkLst>
          <pc:docMk/>
          <pc:sldMk cId="1687854761" sldId="458"/>
        </pc:sldMkLst>
        <pc:spChg chg="mod">
          <ac:chgData name="Stalin Jacob Wilson Packia Dhas" userId="050d7d71-3621-4503-95e8-1c9a9d962492" providerId="ADAL" clId="{00722E61-A757-4134-8CBB-8B7208677708}" dt="2025-12-08T23:02:47.341" v="2" actId="20577"/>
          <ac:spMkLst>
            <pc:docMk/>
            <pc:sldMk cId="1687854761" sldId="458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5-12-09T10:27:07.587" v="258" actId="113"/>
        <pc:sldMkLst>
          <pc:docMk/>
          <pc:sldMk cId="3380877915" sldId="464"/>
        </pc:sldMkLst>
        <pc:spChg chg="mod">
          <ac:chgData name="Stalin Jacob Wilson Packia Dhas" userId="050d7d71-3621-4503-95e8-1c9a9d962492" providerId="ADAL" clId="{00722E61-A757-4134-8CBB-8B7208677708}" dt="2025-12-09T10:27:07.587" v="258" actId="113"/>
          <ac:spMkLst>
            <pc:docMk/>
            <pc:sldMk cId="3380877915" sldId="464"/>
            <ac:spMk id="10" creationId="{00000000-0000-0000-0000-000000000000}"/>
          </ac:spMkLst>
        </pc:spChg>
      </pc:sldChg>
      <pc:sldChg chg="addSp delSp modSp mod">
        <pc:chgData name="Stalin Jacob Wilson Packia Dhas" userId="050d7d71-3621-4503-95e8-1c9a9d962492" providerId="ADAL" clId="{00722E61-A757-4134-8CBB-8B7208677708}" dt="2025-12-09T10:34:41.071" v="267" actId="1076"/>
        <pc:sldMkLst>
          <pc:docMk/>
          <pc:sldMk cId="1768770404" sldId="465"/>
        </pc:sldMkLst>
        <pc:spChg chg="add mod">
          <ac:chgData name="Stalin Jacob Wilson Packia Dhas" userId="050d7d71-3621-4503-95e8-1c9a9d962492" providerId="ADAL" clId="{00722E61-A757-4134-8CBB-8B7208677708}" dt="2025-12-09T10:34:35.813" v="264" actId="478"/>
          <ac:spMkLst>
            <pc:docMk/>
            <pc:sldMk cId="1768770404" sldId="465"/>
            <ac:spMk id="8" creationId="{C12575B1-590E-90FB-CC2D-99542B739BC0}"/>
          </ac:spMkLst>
        </pc:spChg>
        <pc:picChg chg="add del mod">
          <ac:chgData name="Stalin Jacob Wilson Packia Dhas" userId="050d7d71-3621-4503-95e8-1c9a9d962492" providerId="ADAL" clId="{00722E61-A757-4134-8CBB-8B7208677708}" dt="2025-12-09T10:32:53.944" v="263" actId="478"/>
          <ac:picMkLst>
            <pc:docMk/>
            <pc:sldMk cId="1768770404" sldId="465"/>
            <ac:picMk id="3" creationId="{92CB0803-D116-5BD9-5DC2-35EFF4ABBFB3}"/>
          </ac:picMkLst>
        </pc:picChg>
        <pc:picChg chg="del">
          <ac:chgData name="Stalin Jacob Wilson Packia Dhas" userId="050d7d71-3621-4503-95e8-1c9a9d962492" providerId="ADAL" clId="{00722E61-A757-4134-8CBB-8B7208677708}" dt="2025-12-09T10:34:35.813" v="264" actId="478"/>
          <ac:picMkLst>
            <pc:docMk/>
            <pc:sldMk cId="1768770404" sldId="465"/>
            <ac:picMk id="7" creationId="{00000000-0000-0000-0000-000000000000}"/>
          </ac:picMkLst>
        </pc:picChg>
        <pc:picChg chg="add mod">
          <ac:chgData name="Stalin Jacob Wilson Packia Dhas" userId="050d7d71-3621-4503-95e8-1c9a9d962492" providerId="ADAL" clId="{00722E61-A757-4134-8CBB-8B7208677708}" dt="2025-12-09T10:34:41.071" v="267" actId="1076"/>
          <ac:picMkLst>
            <pc:docMk/>
            <pc:sldMk cId="1768770404" sldId="465"/>
            <ac:picMk id="10" creationId="{578D32E0-49F7-51A6-AB91-2BD2BB1C5D71}"/>
          </ac:picMkLst>
        </pc:picChg>
        <pc:picChg chg="del">
          <ac:chgData name="Stalin Jacob Wilson Packia Dhas" userId="050d7d71-3621-4503-95e8-1c9a9d962492" providerId="ADAL" clId="{00722E61-A757-4134-8CBB-8B7208677708}" dt="2025-12-09T10:32:39.175" v="259" actId="478"/>
          <ac:picMkLst>
            <pc:docMk/>
            <pc:sldMk cId="1768770404" sldId="465"/>
            <ac:picMk id="1026" creationId="{00000000-0000-0000-0000-000000000000}"/>
          </ac:picMkLst>
        </pc:picChg>
      </pc:sldChg>
      <pc:sldChg chg="modSp mod">
        <pc:chgData name="Stalin Jacob Wilson Packia Dhas" userId="050d7d71-3621-4503-95e8-1c9a9d962492" providerId="ADAL" clId="{00722E61-A757-4134-8CBB-8B7208677708}" dt="2025-12-09T10:35:42.098" v="273" actId="113"/>
        <pc:sldMkLst>
          <pc:docMk/>
          <pc:sldMk cId="1193962095" sldId="477"/>
        </pc:sldMkLst>
        <pc:spChg chg="mod">
          <ac:chgData name="Stalin Jacob Wilson Packia Dhas" userId="050d7d71-3621-4503-95e8-1c9a9d962492" providerId="ADAL" clId="{00722E61-A757-4134-8CBB-8B7208677708}" dt="2025-12-09T10:35:42.098" v="273" actId="113"/>
          <ac:spMkLst>
            <pc:docMk/>
            <pc:sldMk cId="1193962095" sldId="477"/>
            <ac:spMk id="10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5-12-08T23:35:36.585" v="37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00722E61-A757-4134-8CBB-8B7208677708}" dt="2025-12-08T23:35:36.585" v="37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add mod">
        <pc:chgData name="Stalin Jacob Wilson Packia Dhas" userId="050d7d71-3621-4503-95e8-1c9a9d962492" providerId="ADAL" clId="{00722E61-A757-4134-8CBB-8B7208677708}" dt="2025-12-09T10:39:09.119" v="277" actId="20577"/>
        <pc:sldMkLst>
          <pc:docMk/>
          <pc:sldMk cId="4282769191" sldId="724"/>
        </pc:sldMkLst>
        <pc:spChg chg="mod">
          <ac:chgData name="Stalin Jacob Wilson Packia Dhas" userId="050d7d71-3621-4503-95e8-1c9a9d962492" providerId="ADAL" clId="{00722E61-A757-4134-8CBB-8B7208677708}" dt="2025-12-09T10:39:09.119" v="277" actId="20577"/>
          <ac:spMkLst>
            <pc:docMk/>
            <pc:sldMk cId="4282769191" sldId="724"/>
            <ac:spMk id="4" creationId="{E6CD9E1A-9F11-733F-03D1-AFAA853677E0}"/>
          </ac:spMkLst>
        </pc:spChg>
      </pc:sldChg>
      <pc:sldChg chg="modSp mod">
        <pc:chgData name="Stalin Jacob Wilson Packia Dhas" userId="050d7d71-3621-4503-95e8-1c9a9d962492" providerId="ADAL" clId="{00722E61-A757-4134-8CBB-8B7208677708}" dt="2025-12-08T23:38:25.809" v="73" actId="20577"/>
        <pc:sldMkLst>
          <pc:docMk/>
          <pc:sldMk cId="3721679469" sldId="760"/>
        </pc:sldMkLst>
        <pc:spChg chg="mod">
          <ac:chgData name="Stalin Jacob Wilson Packia Dhas" userId="050d7d71-3621-4503-95e8-1c9a9d962492" providerId="ADAL" clId="{00722E61-A757-4134-8CBB-8B7208677708}" dt="2025-12-08T23:38:25.809" v="73" actId="20577"/>
          <ac:spMkLst>
            <pc:docMk/>
            <pc:sldMk cId="3721679469" sldId="760"/>
            <ac:spMk id="3" creationId="{00000000-0000-0000-0000-000000000000}"/>
          </ac:spMkLst>
        </pc:spChg>
      </pc:sldChg>
      <pc:sldChg chg="addSp delSp modSp mod">
        <pc:chgData name="Stalin Jacob Wilson Packia Dhas" userId="050d7d71-3621-4503-95e8-1c9a9d962492" providerId="ADAL" clId="{00722E61-A757-4134-8CBB-8B7208677708}" dt="2025-12-09T00:26:19.369" v="80" actId="1076"/>
        <pc:sldMkLst>
          <pc:docMk/>
          <pc:sldMk cId="3541929204" sldId="762"/>
        </pc:sldMkLst>
        <pc:picChg chg="add mod">
          <ac:chgData name="Stalin Jacob Wilson Packia Dhas" userId="050d7d71-3621-4503-95e8-1c9a9d962492" providerId="ADAL" clId="{00722E61-A757-4134-8CBB-8B7208677708}" dt="2025-12-09T00:26:19.369" v="80" actId="1076"/>
          <ac:picMkLst>
            <pc:docMk/>
            <pc:sldMk cId="3541929204" sldId="762"/>
            <ac:picMk id="7" creationId="{454AFB43-85B4-ECD7-8962-AE5F7B6A0FD4}"/>
          </ac:picMkLst>
        </pc:picChg>
        <pc:picChg chg="add del">
          <ac:chgData name="Stalin Jacob Wilson Packia Dhas" userId="050d7d71-3621-4503-95e8-1c9a9d962492" providerId="ADAL" clId="{00722E61-A757-4134-8CBB-8B7208677708}" dt="2025-12-09T00:26:13.054" v="77" actId="478"/>
          <ac:picMkLst>
            <pc:docMk/>
            <pc:sldMk cId="3541929204" sldId="762"/>
            <ac:picMk id="9" creationId="{A175AB9B-D517-B869-DD6E-836D66D50F5A}"/>
          </ac:picMkLst>
        </pc:picChg>
      </pc:sldChg>
      <pc:sldChg chg="modSp mod">
        <pc:chgData name="Stalin Jacob Wilson Packia Dhas" userId="050d7d71-3621-4503-95e8-1c9a9d962492" providerId="ADAL" clId="{00722E61-A757-4134-8CBB-8B7208677708}" dt="2025-12-09T09:43:02.536" v="113" actId="1076"/>
        <pc:sldMkLst>
          <pc:docMk/>
          <pc:sldMk cId="2982027220" sldId="767"/>
        </pc:sldMkLst>
        <pc:spChg chg="mod">
          <ac:chgData name="Stalin Jacob Wilson Packia Dhas" userId="050d7d71-3621-4503-95e8-1c9a9d962492" providerId="ADAL" clId="{00722E61-A757-4134-8CBB-8B7208677708}" dt="2025-12-09T09:43:02.536" v="113" actId="1076"/>
          <ac:spMkLst>
            <pc:docMk/>
            <pc:sldMk cId="2982027220" sldId="767"/>
            <ac:spMk id="6" creationId="{82A829B1-5DE2-D678-CFD9-B28F1DC94514}"/>
          </ac:spMkLst>
        </pc:spChg>
      </pc:sldChg>
      <pc:sldChg chg="modSp mod modNotesTx">
        <pc:chgData name="Stalin Jacob Wilson Packia Dhas" userId="050d7d71-3621-4503-95e8-1c9a9d962492" providerId="ADAL" clId="{00722E61-A757-4134-8CBB-8B7208677708}" dt="2025-12-09T10:40:48.855" v="287" actId="6549"/>
        <pc:sldMkLst>
          <pc:docMk/>
          <pc:sldMk cId="851424580" sldId="768"/>
        </pc:sldMkLst>
        <pc:picChg chg="mod">
          <ac:chgData name="Stalin Jacob Wilson Packia Dhas" userId="050d7d71-3621-4503-95e8-1c9a9d962492" providerId="ADAL" clId="{00722E61-A757-4134-8CBB-8B7208677708}" dt="2025-12-09T10:01:21.127" v="162" actId="1076"/>
          <ac:picMkLst>
            <pc:docMk/>
            <pc:sldMk cId="851424580" sldId="768"/>
            <ac:picMk id="6" creationId="{48DBBB8D-7641-AED8-0483-DFE9239DDE01}"/>
          </ac:picMkLst>
        </pc:picChg>
      </pc:sldChg>
      <pc:sldChg chg="delSp modSp">
        <pc:chgData name="Stalin Jacob Wilson Packia Dhas" userId="050d7d71-3621-4503-95e8-1c9a9d962492" providerId="ADAL" clId="{00722E61-A757-4134-8CBB-8B7208677708}" dt="2025-12-09T10:14:00.407" v="166" actId="1076"/>
        <pc:sldMkLst>
          <pc:docMk/>
          <pc:sldMk cId="3933849754" sldId="769"/>
        </pc:sldMkLst>
        <pc:picChg chg="mod">
          <ac:chgData name="Stalin Jacob Wilson Packia Dhas" userId="050d7d71-3621-4503-95e8-1c9a9d962492" providerId="ADAL" clId="{00722E61-A757-4134-8CBB-8B7208677708}" dt="2025-12-09T10:14:00.407" v="166" actId="1076"/>
          <ac:picMkLst>
            <pc:docMk/>
            <pc:sldMk cId="3933849754" sldId="769"/>
            <ac:picMk id="5122" creationId="{47867525-71A4-B562-1782-B95D7551AB1F}"/>
          </ac:picMkLst>
        </pc:picChg>
        <pc:picChg chg="del">
          <ac:chgData name="Stalin Jacob Wilson Packia Dhas" userId="050d7d71-3621-4503-95e8-1c9a9d962492" providerId="ADAL" clId="{00722E61-A757-4134-8CBB-8B7208677708}" dt="2025-12-09T10:13:57.316" v="165" actId="478"/>
          <ac:picMkLst>
            <pc:docMk/>
            <pc:sldMk cId="3933849754" sldId="769"/>
            <ac:picMk id="5124" creationId="{9157370B-EC7F-0E85-962D-662389198D76}"/>
          </ac:picMkLst>
        </pc:picChg>
      </pc:sldChg>
      <pc:sldChg chg="modNotesTx">
        <pc:chgData name="Stalin Jacob Wilson Packia Dhas" userId="050d7d71-3621-4503-95e8-1c9a9d962492" providerId="ADAL" clId="{00722E61-A757-4134-8CBB-8B7208677708}" dt="2025-12-09T10:40:53.053" v="288" actId="6549"/>
        <pc:sldMkLst>
          <pc:docMk/>
          <pc:sldMk cId="4039957372" sldId="770"/>
        </pc:sldMkLst>
      </pc:sldChg>
      <pc:sldChg chg="modSp mod modNotesTx">
        <pc:chgData name="Stalin Jacob Wilson Packia Dhas" userId="050d7d71-3621-4503-95e8-1c9a9d962492" providerId="ADAL" clId="{00722E61-A757-4134-8CBB-8B7208677708}" dt="2025-12-09T10:40:44.106" v="286" actId="6549"/>
        <pc:sldMkLst>
          <pc:docMk/>
          <pc:sldMk cId="4251280986" sldId="775"/>
        </pc:sldMkLst>
        <pc:spChg chg="mod">
          <ac:chgData name="Stalin Jacob Wilson Packia Dhas" userId="050d7d71-3621-4503-95e8-1c9a9d962492" providerId="ADAL" clId="{00722E61-A757-4134-8CBB-8B7208677708}" dt="2025-12-09T09:53:28.508" v="161" actId="27636"/>
          <ac:spMkLst>
            <pc:docMk/>
            <pc:sldMk cId="4251280986" sldId="775"/>
            <ac:spMk id="6" creationId="{82A829B1-5DE2-D678-CFD9-B28F1DC94514}"/>
          </ac:spMkLst>
        </pc:spChg>
      </pc:sldChg>
      <pc:sldChg chg="modNotesTx">
        <pc:chgData name="Stalin Jacob Wilson Packia Dhas" userId="050d7d71-3621-4503-95e8-1c9a9d962492" providerId="ADAL" clId="{00722E61-A757-4134-8CBB-8B7208677708}" dt="2025-12-09T10:41:01.970" v="289" actId="6549"/>
        <pc:sldMkLst>
          <pc:docMk/>
          <pc:sldMk cId="1358377532" sldId="777"/>
        </pc:sldMkLst>
      </pc:sldChg>
      <pc:sldChg chg="modSp">
        <pc:chgData name="Stalin Jacob Wilson Packia Dhas" userId="050d7d71-3621-4503-95e8-1c9a9d962492" providerId="ADAL" clId="{00722E61-A757-4134-8CBB-8B7208677708}" dt="2025-12-09T10:24:08.977" v="206" actId="20577"/>
        <pc:sldMkLst>
          <pc:docMk/>
          <pc:sldMk cId="3627303131" sldId="778"/>
        </pc:sldMkLst>
        <pc:spChg chg="mod">
          <ac:chgData name="Stalin Jacob Wilson Packia Dhas" userId="050d7d71-3621-4503-95e8-1c9a9d962492" providerId="ADAL" clId="{00722E61-A757-4134-8CBB-8B7208677708}" dt="2025-12-09T10:24:08.977" v="206" actId="20577"/>
          <ac:spMkLst>
            <pc:docMk/>
            <pc:sldMk cId="3627303131" sldId="778"/>
            <ac:spMk id="6" creationId="{31C2CC01-2F1C-289F-E613-C7B3BEE231E5}"/>
          </ac:spMkLst>
        </pc:spChg>
      </pc:sldChg>
      <pc:sldChg chg="modSp">
        <pc:chgData name="Stalin Jacob Wilson Packia Dhas" userId="050d7d71-3621-4503-95e8-1c9a9d962492" providerId="ADAL" clId="{00722E61-A757-4134-8CBB-8B7208677708}" dt="2025-12-09T10:25:08.253" v="231" actId="20577"/>
        <pc:sldMkLst>
          <pc:docMk/>
          <pc:sldMk cId="3583437122" sldId="779"/>
        </pc:sldMkLst>
        <pc:spChg chg="mod">
          <ac:chgData name="Stalin Jacob Wilson Packia Dhas" userId="050d7d71-3621-4503-95e8-1c9a9d962492" providerId="ADAL" clId="{00722E61-A757-4134-8CBB-8B7208677708}" dt="2025-12-09T10:25:08.253" v="231" actId="20577"/>
          <ac:spMkLst>
            <pc:docMk/>
            <pc:sldMk cId="3583437122" sldId="779"/>
            <ac:spMk id="6" creationId="{31C2CC01-2F1C-289F-E613-C7B3BEE231E5}"/>
          </ac:spMkLst>
        </pc:spChg>
      </pc:sldChg>
      <pc:sldChg chg="modSp mod">
        <pc:chgData name="Stalin Jacob Wilson Packia Dhas" userId="050d7d71-3621-4503-95e8-1c9a9d962492" providerId="ADAL" clId="{00722E61-A757-4134-8CBB-8B7208677708}" dt="2025-12-09T10:26:16.244" v="254" actId="20577"/>
        <pc:sldMkLst>
          <pc:docMk/>
          <pc:sldMk cId="473067432" sldId="780"/>
        </pc:sldMkLst>
        <pc:spChg chg="mod">
          <ac:chgData name="Stalin Jacob Wilson Packia Dhas" userId="050d7d71-3621-4503-95e8-1c9a9d962492" providerId="ADAL" clId="{00722E61-A757-4134-8CBB-8B7208677708}" dt="2025-12-09T10:26:16.244" v="254" actId="20577"/>
          <ac:spMkLst>
            <pc:docMk/>
            <pc:sldMk cId="473067432" sldId="780"/>
            <ac:spMk id="6" creationId="{31C2CC01-2F1C-289F-E613-C7B3BEE231E5}"/>
          </ac:spMkLst>
        </pc:spChg>
      </pc:sldChg>
      <pc:sldChg chg="addSp delSp modSp mod">
        <pc:chgData name="Stalin Jacob Wilson Packia Dhas" userId="050d7d71-3621-4503-95e8-1c9a9d962492" providerId="ADAL" clId="{00722E61-A757-4134-8CBB-8B7208677708}" dt="2025-12-09T09:42:10.137" v="112" actId="1076"/>
        <pc:sldMkLst>
          <pc:docMk/>
          <pc:sldMk cId="3171113715" sldId="783"/>
        </pc:sldMkLst>
        <pc:spChg chg="mod">
          <ac:chgData name="Stalin Jacob Wilson Packia Dhas" userId="050d7d71-3621-4503-95e8-1c9a9d962492" providerId="ADAL" clId="{00722E61-A757-4134-8CBB-8B7208677708}" dt="2025-12-09T09:40:29.301" v="106" actId="113"/>
          <ac:spMkLst>
            <pc:docMk/>
            <pc:sldMk cId="3171113715" sldId="783"/>
            <ac:spMk id="6" creationId="{00000000-0000-0000-0000-000000000000}"/>
          </ac:spMkLst>
        </pc:spChg>
        <pc:picChg chg="add mod">
          <ac:chgData name="Stalin Jacob Wilson Packia Dhas" userId="050d7d71-3621-4503-95e8-1c9a9d962492" providerId="ADAL" clId="{00722E61-A757-4134-8CBB-8B7208677708}" dt="2025-12-09T09:39:06.815" v="96"/>
          <ac:picMkLst>
            <pc:docMk/>
            <pc:sldMk cId="3171113715" sldId="783"/>
            <ac:picMk id="7" creationId="{5CBEA045-7B81-3162-457D-6FBF68785707}"/>
          </ac:picMkLst>
        </pc:picChg>
        <pc:picChg chg="add del mod">
          <ac:chgData name="Stalin Jacob Wilson Packia Dhas" userId="050d7d71-3621-4503-95e8-1c9a9d962492" providerId="ADAL" clId="{00722E61-A757-4134-8CBB-8B7208677708}" dt="2025-12-09T09:41:57.207" v="107" actId="478"/>
          <ac:picMkLst>
            <pc:docMk/>
            <pc:sldMk cId="3171113715" sldId="783"/>
            <ac:picMk id="8" creationId="{55BC9E5F-9712-7F2D-D706-CCA2B835627F}"/>
          </ac:picMkLst>
        </pc:picChg>
        <pc:picChg chg="add mod">
          <ac:chgData name="Stalin Jacob Wilson Packia Dhas" userId="050d7d71-3621-4503-95e8-1c9a9d962492" providerId="ADAL" clId="{00722E61-A757-4134-8CBB-8B7208677708}" dt="2025-12-09T09:42:10.137" v="112" actId="1076"/>
          <ac:picMkLst>
            <pc:docMk/>
            <pc:sldMk cId="3171113715" sldId="783"/>
            <ac:picMk id="10" creationId="{3544FE7C-6EA6-C9EA-6417-28BEB8024BDE}"/>
          </ac:picMkLst>
        </pc:picChg>
      </pc:sldChg>
      <pc:sldChg chg="addSp delSp modSp del mod">
        <pc:chgData name="Stalin Jacob Wilson Packia Dhas" userId="050d7d71-3621-4503-95e8-1c9a9d962492" providerId="ADAL" clId="{00722E61-A757-4134-8CBB-8B7208677708}" dt="2025-12-09T09:40:14.395" v="104" actId="47"/>
        <pc:sldMkLst>
          <pc:docMk/>
          <pc:sldMk cId="2412886991" sldId="784"/>
        </pc:sldMkLst>
        <pc:spChg chg="add del mod">
          <ac:chgData name="Stalin Jacob Wilson Packia Dhas" userId="050d7d71-3621-4503-95e8-1c9a9d962492" providerId="ADAL" clId="{00722E61-A757-4134-8CBB-8B7208677708}" dt="2025-12-09T09:39:07.999" v="97" actId="21"/>
          <ac:spMkLst>
            <pc:docMk/>
            <pc:sldMk cId="2412886991" sldId="784"/>
            <ac:spMk id="6" creationId="{C39444D6-190C-AD4E-26FF-AB0E5C4ADD9C}"/>
          </ac:spMkLst>
        </pc:spChg>
        <pc:spChg chg="add mod">
          <ac:chgData name="Stalin Jacob Wilson Packia Dhas" userId="050d7d71-3621-4503-95e8-1c9a9d962492" providerId="ADAL" clId="{00722E61-A757-4134-8CBB-8B7208677708}" dt="2025-12-09T09:39:53.551" v="98" actId="478"/>
          <ac:spMkLst>
            <pc:docMk/>
            <pc:sldMk cId="2412886991" sldId="784"/>
            <ac:spMk id="9" creationId="{5C143020-48C0-D87E-3590-57FFB193CBC8}"/>
          </ac:spMkLst>
        </pc:spChg>
        <pc:picChg chg="add del">
          <ac:chgData name="Stalin Jacob Wilson Packia Dhas" userId="050d7d71-3621-4503-95e8-1c9a9d962492" providerId="ADAL" clId="{00722E61-A757-4134-8CBB-8B7208677708}" dt="2025-12-09T09:39:53.551" v="98" actId="478"/>
          <ac:picMkLst>
            <pc:docMk/>
            <pc:sldMk cId="2412886991" sldId="784"/>
            <ac:picMk id="7" creationId="{5CBEA045-7B81-3162-457D-6FBF68785707}"/>
          </ac:picMkLst>
        </pc:picChg>
      </pc:sldChg>
      <pc:sldChg chg="modSp mod modNotesTx">
        <pc:chgData name="Stalin Jacob Wilson Packia Dhas" userId="050d7d71-3621-4503-95e8-1c9a9d962492" providerId="ADAL" clId="{00722E61-A757-4134-8CBB-8B7208677708}" dt="2025-12-09T10:40:09.208" v="284" actId="6549"/>
        <pc:sldMkLst>
          <pc:docMk/>
          <pc:sldMk cId="3665176040" sldId="786"/>
        </pc:sldMkLst>
        <pc:spChg chg="mod">
          <ac:chgData name="Stalin Jacob Wilson Packia Dhas" userId="050d7d71-3621-4503-95e8-1c9a9d962492" providerId="ADAL" clId="{00722E61-A757-4134-8CBB-8B7208677708}" dt="2025-12-08T23:03:09.912" v="4" actId="20577"/>
          <ac:spMkLst>
            <pc:docMk/>
            <pc:sldMk cId="3665176040" sldId="786"/>
            <ac:spMk id="4" creationId="{626C4D70-7B08-A955-1D00-E7D711CAD5B2}"/>
          </ac:spMkLst>
        </pc:spChg>
      </pc:sldChg>
      <pc:sldChg chg="modSp mod modNotesTx">
        <pc:chgData name="Stalin Jacob Wilson Packia Dhas" userId="050d7d71-3621-4503-95e8-1c9a9d962492" providerId="ADAL" clId="{00722E61-A757-4134-8CBB-8B7208677708}" dt="2025-12-09T10:40:19.742" v="285" actId="6549"/>
        <pc:sldMkLst>
          <pc:docMk/>
          <pc:sldMk cId="1410834655" sldId="788"/>
        </pc:sldMkLst>
        <pc:spChg chg="mod">
          <ac:chgData name="Stalin Jacob Wilson Packia Dhas" userId="050d7d71-3621-4503-95e8-1c9a9d962492" providerId="ADAL" clId="{00722E61-A757-4134-8CBB-8B7208677708}" dt="2025-12-08T23:35:32.751" v="35" actId="1076"/>
          <ac:spMkLst>
            <pc:docMk/>
            <pc:sldMk cId="1410834655" sldId="788"/>
            <ac:spMk id="2" creationId="{674A9857-A15A-3FFA-336A-B96B2A5AB754}"/>
          </ac:spMkLst>
        </pc:spChg>
        <pc:spChg chg="mod">
          <ac:chgData name="Stalin Jacob Wilson Packia Dhas" userId="050d7d71-3621-4503-95e8-1c9a9d962492" providerId="ADAL" clId="{00722E61-A757-4134-8CBB-8B7208677708}" dt="2025-12-08T23:34:53.742" v="34" actId="20577"/>
          <ac:spMkLst>
            <pc:docMk/>
            <pc:sldMk cId="1410834655" sldId="788"/>
            <ac:spMk id="3" creationId="{FBA50ECD-58B2-EC8C-AAA8-110D70AD21A3}"/>
          </ac:spMkLst>
        </pc:spChg>
      </pc:sldChg>
      <pc:sldChg chg="del">
        <pc:chgData name="Stalin Jacob Wilson Packia Dhas" userId="050d7d71-3621-4503-95e8-1c9a9d962492" providerId="ADAL" clId="{00722E61-A757-4134-8CBB-8B7208677708}" dt="2025-12-08T23:45:49.323" v="74" actId="47"/>
        <pc:sldMkLst>
          <pc:docMk/>
          <pc:sldMk cId="1999966933" sldId="790"/>
        </pc:sldMkLst>
      </pc:sldChg>
      <pc:sldChg chg="addSp delSp modSp">
        <pc:chgData name="Stalin Jacob Wilson Packia Dhas" userId="050d7d71-3621-4503-95e8-1c9a9d962492" providerId="ADAL" clId="{00722E61-A757-4134-8CBB-8B7208677708}" dt="2025-12-09T10:35:01.635" v="268" actId="478"/>
        <pc:sldMkLst>
          <pc:docMk/>
          <pc:sldMk cId="1265128260" sldId="797"/>
        </pc:sldMkLst>
        <pc:spChg chg="add mod">
          <ac:chgData name="Stalin Jacob Wilson Packia Dhas" userId="050d7d71-3621-4503-95e8-1c9a9d962492" providerId="ADAL" clId="{00722E61-A757-4134-8CBB-8B7208677708}" dt="2025-12-09T10:35:01.635" v="268" actId="478"/>
          <ac:spMkLst>
            <pc:docMk/>
            <pc:sldMk cId="1265128260" sldId="797"/>
            <ac:spMk id="3" creationId="{869482C9-C035-52F6-2A9C-5386F298F14B}"/>
          </ac:spMkLst>
        </pc:spChg>
        <pc:picChg chg="del">
          <ac:chgData name="Stalin Jacob Wilson Packia Dhas" userId="050d7d71-3621-4503-95e8-1c9a9d962492" providerId="ADAL" clId="{00722E61-A757-4134-8CBB-8B7208677708}" dt="2025-12-09T10:35:01.635" v="268" actId="478"/>
          <ac:picMkLst>
            <pc:docMk/>
            <pc:sldMk cId="1265128260" sldId="797"/>
            <ac:picMk id="1028" creationId="{5720121C-4DD5-95D8-89F3-FD2B08485664}"/>
          </ac:picMkLst>
        </pc:picChg>
      </pc:sldChg>
      <pc:sldChg chg="add">
        <pc:chgData name="Stalin Jacob Wilson Packia Dhas" userId="050d7d71-3621-4503-95e8-1c9a9d962492" providerId="ADAL" clId="{00722E61-A757-4134-8CBB-8B7208677708}" dt="2025-12-09T10:49:20.465" v="290"/>
        <pc:sldMkLst>
          <pc:docMk/>
          <pc:sldMk cId="1159566565" sldId="79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49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3C67F1-F545-9426-218B-7AAAEADBE2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F5AB10-EF25-DE91-B373-90CC122EE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CAE65D26-10D7-BEEC-5EC3-97CFB1A3C06C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CAE65D26-10D7-BEEC-5EC3-97CFB1A3C06C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A power station needs to transmit </a:t>
                </a:r>
                <a:r>
                  <a:rPr lang="en-GB" b="1" dirty="0"/>
                  <a:t>10,000 W</a:t>
                </a:r>
                <a:r>
                  <a:rPr lang="en-GB" dirty="0"/>
                  <a:t> of power.</a:t>
                </a:r>
              </a:p>
              <a:p>
                <a:r>
                  <a:rPr lang="en-GB" b="1" dirty="0"/>
                  <a:t>Case 1 — Low voltage (100 V):</a:t>
                </a:r>
              </a:p>
              <a:p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𝐼=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𝑃/𝑉=10,000/100=100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A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</a:t>
                </a:r>
                <a:endParaRPr lang="en-GB" b="0" dirty="0"/>
              </a:p>
              <a:p>
                <a:r>
                  <a:rPr lang="en-GB" b="1" dirty="0"/>
                  <a:t>Case 2 — High voltage (10,000 V):</a:t>
                </a:r>
              </a:p>
              <a:p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𝐼=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𝑃/𝑉=10,000/10,000=1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A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</a:t>
                </a:r>
                <a:endParaRPr lang="en-GB" b="0" dirty="0"/>
              </a:p>
              <a:p>
                <a:r>
                  <a:rPr lang="en-US" b="1" dirty="0"/>
                  <a:t>Why does current drop when voltage increases?</a:t>
                </a:r>
              </a:p>
              <a:p>
                <a:r>
                  <a:rPr lang="en-US" dirty="0"/>
                  <a:t>Because transformers </a:t>
                </a:r>
                <a:r>
                  <a:rPr lang="en-US" b="1" dirty="0"/>
                  <a:t>conserve power</a:t>
                </a:r>
                <a:r>
                  <a:rPr lang="en-US" dirty="0"/>
                  <a:t> (ignoring small losses).</a:t>
                </a:r>
                <a:br>
                  <a:rPr lang="en-US" dirty="0"/>
                </a:br>
                <a:r>
                  <a:rPr lang="en-US" dirty="0"/>
                  <a:t>So if voltage goes up, current must go down to keep power constant.</a:t>
                </a:r>
              </a:p>
              <a:p>
                <a:r>
                  <a:rPr lang="en-US" dirty="0"/>
                  <a:t>Now the secondary coil </a:t>
                </a:r>
                <a:r>
                  <a:rPr lang="en-US" b="1" dirty="0"/>
                  <a:t>delivers power</a:t>
                </a:r>
                <a:r>
                  <a:rPr lang="en-US" dirty="0"/>
                  <a:t> to the load, so:</a:t>
                </a:r>
              </a:p>
              <a:p>
                <a:r>
                  <a:rPr lang="en-US" dirty="0"/>
                  <a:t>Current flows in the secondary coil.</a:t>
                </a:r>
              </a:p>
              <a:p>
                <a:r>
                  <a:rPr lang="en-US" dirty="0"/>
                  <a:t>This secondary current creates </a:t>
                </a:r>
                <a:r>
                  <a:rPr lang="en-US" b="1" dirty="0"/>
                  <a:t>its own magnetic field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And here is the key:</a:t>
                </a:r>
              </a:p>
              <a:p>
                <a:r>
                  <a:rPr lang="en-US" b="1" dirty="0"/>
                  <a:t>👉 The secondary magnetic field opposes the primary magnetic field</a:t>
                </a:r>
              </a:p>
              <a:p>
                <a:r>
                  <a:rPr lang="en-US" dirty="0"/>
                  <a:t>This is </a:t>
                </a:r>
                <a:r>
                  <a:rPr lang="en-US" b="1" dirty="0"/>
                  <a:t>Lenz’s Law</a:t>
                </a:r>
                <a:r>
                  <a:rPr lang="en-US" dirty="0"/>
                  <a:t>.</a:t>
                </a:r>
              </a:p>
              <a:p>
                <a:endParaRPr lang="en-US" dirty="0"/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BD19BD7-6EBC-3CE0-478F-544978856A1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9B0416-31DB-9E89-CA8A-435A44448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AE5487-4816-A842-47DD-F9FC8B6B56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2845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4286A3-ACE0-E6C6-D4BA-A437646F0E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B57C9B-3E51-D438-04EB-AA37C98E95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4AF6441-BE57-2F60-CD46-A7DFDEBC51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639E5CE2-0128-A0F6-6E3E-732BF89A0F0D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A8AD3D-757F-450D-35CB-3E7A9AD14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6DBB3A-4DD9-8359-ED7D-BC287DCB3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06957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32811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4807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36390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29637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34904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35E923-0ECE-3A65-52A7-2EEFF09859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6D0072-42DF-B888-26A6-6540052C60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430D3E-33F0-D140-C5BE-9936D0BFFF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EDEF53D-F7DE-D7A0-FE2D-A7655C47EB48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9B8305-D709-F447-DE8A-08EA7DC1A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185805-A5BA-BA00-2F99-FE62534CAE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22899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7041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18177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9212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5582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7365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0527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62247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24913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407372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3733D0-564B-4D99-8ACB-D92636CDE3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A71A3E-6944-D130-3251-0FA32F1FC2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24D852-604D-064A-40BF-6683D00831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56E76DE-FC82-9E1D-638F-24E4A40E765E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9484F-667A-C385-6527-903E2269E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DA1AAB-E001-3EB8-AD94-83EE4CC51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01200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525718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774747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80006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75448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125096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586716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08878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D9C819-6F6A-CAED-733C-3265866FEF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4B6756-5460-B1A2-72DF-8196517FF7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37E5EB-D951-33BF-42E8-E63947424D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C58A0F2B-18A6-5BEF-CAF8-CBB9883E942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9364E6-19CB-5725-8CD9-75AEB8128C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26B87C-A1A1-34B6-E296-0DF092BEB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29772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36F9FD-228B-6EB0-94E9-5115BD9FB0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FCC407-17CD-B491-5A7C-7341E403BF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7D44231-CB0A-D5AC-9E1E-70BB498D8F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4B317BD-3CE6-A4A0-8728-5A459E71833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C03D93-AD2C-7E8E-8E8F-47597BCE0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ED2E7-9E73-3D8D-23B6-A1A5B760B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68022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41C7E2-2B9D-732A-1533-2B148E5F28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53C0B9-4F5F-8FB3-E724-B58CFD8A394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A3B623-64A6-B95D-EDFD-F1024BE13E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72E22D4C-0850-0C43-9CD1-A0BE82FFDE4B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874CF1-B5DC-49DF-36EE-5D6C7D95D5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6CDC44-E46F-744E-A05B-67C5499A7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681347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DD0E3D-B007-0528-31D2-D878FE56CA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915797-83CA-8923-0CBC-1B045EB19D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DFE716-4BC1-ACF5-3C47-CF456E5C6E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E873D18-E3B5-EBB2-3E3D-E1246B6D524E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31E1B5-4A2D-EC07-B325-B5731A7AE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AD4227-406E-D7EF-556C-8491D3CCB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68775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958AB0-2936-1A6A-7031-21624FA744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DF9DE8-223A-CD77-7D60-29E38CA303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0007D7-9852-C9F5-1CED-EC437002D0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4C1258DA-9317-1199-C024-8CA3645AAEF4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A6963-E2A1-2B8A-786A-CA606169F7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74E15F-2B8B-FFB2-A5C0-89B415B05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559534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125D4C-41B5-47E0-CD78-4AA3DEF336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129BB8-71CB-62F5-C5C2-BA9F111E0A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50397C-CB96-34E6-B864-1C435422E3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BE52938-46DA-AC6C-D694-B669D88385FB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9112E8-DE06-BBCF-C354-6505AF81CA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5DAE99-6150-901B-ED6B-393CA754C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858727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AFDA29-CF2E-8C9B-A37A-71DC319754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A74D14-E8D9-74FC-AF64-7472B78A68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370DA8-5B6C-D14C-E10B-324724BBCE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CF53A3E-8B46-6D18-CA69-D2B039B1F139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EC4A53-8FA7-7E51-3438-C4457FC09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B3E76-8C09-89C1-1CC1-8C98ADDD1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01580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22E45-4054-4FAF-9D1B-98BDB7B53DBE}" type="datetime1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9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10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200" b="1" dirty="0"/>
              <a:t>Introduction</a:t>
            </a:r>
          </a:p>
          <a:p>
            <a:pPr marL="536575" indent="-536575" algn="just"/>
            <a:r>
              <a:rPr lang="en-IN" sz="3200" b="1" dirty="0"/>
              <a:t>Transformers</a:t>
            </a:r>
          </a:p>
          <a:p>
            <a:pPr marL="536575" indent="-536575" algn="just"/>
            <a:r>
              <a:rPr lang="en-IN" sz="3200" b="1" dirty="0"/>
              <a:t>Single Phase Transformers</a:t>
            </a:r>
          </a:p>
          <a:p>
            <a:pPr marL="536575" indent="-536575" algn="just"/>
            <a:r>
              <a:rPr lang="en-IN" sz="3200" b="1" dirty="0"/>
              <a:t>Three Phase Transformers</a:t>
            </a:r>
          </a:p>
          <a:p>
            <a:pPr marL="536575" indent="-536575" algn="just"/>
            <a:r>
              <a:rPr lang="en-IN" sz="3200" b="1" dirty="0"/>
              <a:t>Types </a:t>
            </a:r>
          </a:p>
          <a:p>
            <a:pPr marL="536575" indent="-536575" algn="just"/>
            <a:r>
              <a:rPr lang="en-IN" sz="3200" b="1" dirty="0"/>
              <a:t>Construction</a:t>
            </a:r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00" b="1" dirty="0"/>
              <a:t>The student upon completion of the lecture will be able to:</a:t>
            </a:r>
          </a:p>
          <a:p>
            <a:pPr marL="719138" indent="-630238"/>
            <a:r>
              <a:rPr lang="en-IN" sz="3200" dirty="0"/>
              <a:t>Define a  Transformer</a:t>
            </a:r>
          </a:p>
          <a:p>
            <a:pPr marL="719138" indent="-630238"/>
            <a:r>
              <a:rPr lang="en-IN" sz="3200" dirty="0"/>
              <a:t>Describe the types of transformer.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10 / Electrical Engineering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258" y="1600201"/>
            <a:ext cx="10745775" cy="4757490"/>
          </a:xfrm>
        </p:spPr>
        <p:txBody>
          <a:bodyPr>
            <a:normAutofit/>
          </a:bodyPr>
          <a:lstStyle/>
          <a:p>
            <a:r>
              <a:rPr lang="en-IN" b="1" dirty="0"/>
              <a:t>Alternating current can be easily transformed from low voltage to high or vice versa.</a:t>
            </a:r>
          </a:p>
          <a:p>
            <a:r>
              <a:rPr lang="en-IN" b="1" dirty="0"/>
              <a:t>Alternating voltage can be raised or lowered </a:t>
            </a:r>
            <a:r>
              <a:rPr lang="en-IN" dirty="0"/>
              <a:t>as per the requirements in the different stages of </a:t>
            </a:r>
            <a:r>
              <a:rPr lang="en-IN" b="1" dirty="0"/>
              <a:t>electrical network as generation, transmission, distribution and utilisation. </a:t>
            </a:r>
          </a:p>
          <a:p>
            <a:r>
              <a:rPr lang="en-IN" dirty="0"/>
              <a:t>This is possible with the </a:t>
            </a:r>
            <a:r>
              <a:rPr lang="en-IN" b="1" dirty="0"/>
              <a:t>static device called Transformer.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854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A0E839-62BF-F00B-A7D7-3F79690381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A4C1C-CFED-4D6C-5D14-368C0460F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79305-575A-D71C-73A4-8D5BAC7CE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360" y="1600201"/>
            <a:ext cx="11064240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The Use of transformers in the transmission system is shown below.</a:t>
            </a:r>
          </a:p>
          <a:p>
            <a:pPr marL="0" indent="0">
              <a:buNone/>
            </a:pPr>
            <a:endParaRPr lang="en-IN" b="1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6C4D70-7B08-A955-1D00-E7D711CAD5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A157F7-3D31-BD84-AB77-0F1103457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BF5B30D-675B-0D66-2ABC-7E73C087FE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3756" y="2148243"/>
            <a:ext cx="8324488" cy="4266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176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687B62-3183-C55F-23E5-EE619EBE18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A9857-A15A-3FFA-336A-B96B2A5AB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4751" y="0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50ECD-58B2-EC8C-AAA8-110D70AD21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360" y="1423765"/>
            <a:ext cx="11064240" cy="463097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3200" b="1" dirty="0"/>
              <a:t>A transformer operates according to:</a:t>
            </a:r>
            <a:endParaRPr lang="en-US" sz="3200" dirty="0"/>
          </a:p>
          <a:p>
            <a:pPr marL="0" indent="0">
              <a:buNone/>
            </a:pPr>
            <a:r>
              <a:rPr lang="en-US" sz="3200" b="1" dirty="0"/>
              <a:t>Faraday’s Law:</a:t>
            </a:r>
          </a:p>
          <a:p>
            <a:pPr marL="0" indent="0">
              <a:buNone/>
            </a:pPr>
            <a:r>
              <a:rPr lang="en-US" sz="3200" dirty="0"/>
              <a:t>A changing magnetic field produced by AC in the primary coil induces emf in the secondary coil.</a:t>
            </a:r>
          </a:p>
          <a:p>
            <a:pPr marL="0" indent="0">
              <a:buNone/>
            </a:pPr>
            <a:r>
              <a:rPr lang="en-US" sz="3200" b="1" dirty="0"/>
              <a:t>Lenz’s Law:</a:t>
            </a:r>
          </a:p>
          <a:p>
            <a:pPr marL="0" indent="0">
              <a:buNone/>
            </a:pPr>
            <a:r>
              <a:rPr lang="en-US" sz="3200" dirty="0"/>
              <a:t>The induced emf in the secondary coil opposes the change in flux that produced it.</a:t>
            </a:r>
          </a:p>
          <a:p>
            <a:pPr marL="0" indent="0">
              <a:buNone/>
            </a:pPr>
            <a:r>
              <a:rPr lang="en-US" sz="3200" b="1" dirty="0"/>
              <a:t>Mutual Induction:</a:t>
            </a:r>
          </a:p>
          <a:p>
            <a:pPr marL="0" indent="0">
              <a:buNone/>
            </a:pPr>
            <a:r>
              <a:rPr lang="en-US" sz="3200" dirty="0"/>
              <a:t>The primary and secondary coils share magnetic flux through the core, allowing the changing flux in one coil to induce voltage in the other.</a:t>
            </a:r>
          </a:p>
          <a:p>
            <a:endParaRPr lang="en-GB" sz="32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57CDBF-D6B4-2645-68EC-A4AB848C5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7C1EB3-BE54-D891-56FE-FF58D129B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0834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Working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4360" y="1423765"/>
                <a:ext cx="11064240" cy="4630970"/>
              </a:xfrm>
            </p:spPr>
            <p:txBody>
              <a:bodyPr>
                <a:normAutofit/>
              </a:bodyPr>
              <a:lstStyle/>
              <a:p>
                <a:r>
                  <a:rPr lang="en-GB" sz="3200" b="1" dirty="0"/>
                  <a:t>The transformer consists of two inductive coils. </a:t>
                </a:r>
              </a:p>
              <a:p>
                <a:pPr lvl="1"/>
                <a:r>
                  <a:rPr lang="en-GB" sz="2800" b="1" dirty="0"/>
                  <a:t>The coil connected to an alternating voltage source, </a:t>
                </a:r>
                <a:r>
                  <a:rPr lang="en-GB" sz="2800" dirty="0"/>
                  <a:t>where electrical energy is supplied, is called the </a:t>
                </a:r>
                <a:r>
                  <a:rPr lang="en-GB" sz="2800" b="1" dirty="0"/>
                  <a:t>primary winding (P).</a:t>
                </a:r>
              </a:p>
              <a:p>
                <a:pPr lvl="1"/>
                <a:r>
                  <a:rPr lang="en-GB" sz="2800" dirty="0"/>
                  <a:t>The other coil, which is </a:t>
                </a:r>
                <a:r>
                  <a:rPr lang="en-GB" sz="2800" b="1" dirty="0"/>
                  <a:t>connected to the load, </a:t>
                </a:r>
                <a:r>
                  <a:rPr lang="en-GB" sz="2800" dirty="0"/>
                  <a:t>is called the </a:t>
                </a:r>
                <a:r>
                  <a:rPr lang="en-GB" sz="2800" b="1" dirty="0"/>
                  <a:t>secondary winding (S).</a:t>
                </a:r>
              </a:p>
              <a:p>
                <a:r>
                  <a:rPr lang="en-GB" sz="3200" b="1" dirty="0"/>
                  <a:t>The primary winding </a:t>
                </a:r>
                <a:r>
                  <a:rPr lang="en-GB" sz="3200" dirty="0"/>
                  <a:t>has</a:t>
                </a:r>
                <a:r>
                  <a:rPr lang="en-GB" sz="3200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𝑵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sub>
                    </m:sSub>
                  </m:oMath>
                </a14:m>
                <a:r>
                  <a:rPr lang="en-GB" sz="3200" b="1" dirty="0"/>
                  <a:t> turns, </a:t>
                </a:r>
                <a:r>
                  <a:rPr lang="en-GB" sz="3200" dirty="0"/>
                  <a:t>and the </a:t>
                </a:r>
                <a:r>
                  <a:rPr lang="en-GB" sz="3200" b="1" dirty="0"/>
                  <a:t>secondary winding </a:t>
                </a:r>
                <a:r>
                  <a:rPr lang="en-GB" sz="3200" dirty="0"/>
                  <a:t>has</a:t>
                </a:r>
                <a:r>
                  <a:rPr lang="en-GB" sz="3200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𝑵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𝑺</m:t>
                        </m:r>
                      </m:sub>
                    </m:sSub>
                  </m:oMath>
                </a14:m>
                <a:r>
                  <a:rPr lang="en-GB" sz="3200" b="1" dirty="0"/>
                  <a:t> turns.</a:t>
                </a:r>
                <a:endParaRPr lang="en-IN" sz="3200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4360" y="1423765"/>
                <a:ext cx="11064240" cy="4630970"/>
              </a:xfrm>
              <a:blipFill>
                <a:blip r:embed="rId3"/>
                <a:stretch>
                  <a:fillRect l="-1267" t="-2767" r="-10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16794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Working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1600201"/>
            <a:ext cx="11236084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When the primary winding is energised by an alternating voltage, </a:t>
            </a:r>
            <a:r>
              <a:rPr lang="en-GB" b="1" dirty="0"/>
              <a:t>it causes an alternating current to flow through the winding</a:t>
            </a:r>
            <a:r>
              <a:rPr lang="en-GB" dirty="0"/>
              <a:t>. This current generates an </a:t>
            </a:r>
            <a:r>
              <a:rPr lang="en-GB" b="1" dirty="0"/>
              <a:t>alternating magnetic flux (𝝓), </a:t>
            </a:r>
            <a:r>
              <a:rPr lang="en-GB" dirty="0"/>
              <a:t>which completes its path through a </a:t>
            </a:r>
            <a:r>
              <a:rPr lang="en-GB" b="1" dirty="0"/>
              <a:t>common magnetic core</a:t>
            </a:r>
            <a:r>
              <a:rPr lang="en-GB" dirty="0"/>
              <a:t>. As a result, the </a:t>
            </a:r>
            <a:r>
              <a:rPr lang="en-GB" b="1" dirty="0"/>
              <a:t>alternating flux links with the secondary winding.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3074" name="Picture 2" descr="The secret of remanence">
            <a:extLst>
              <a:ext uri="{FF2B5EF4-FFF2-40B4-BE49-F238E27FC236}">
                <a16:creationId xmlns:a16="http://schemas.microsoft.com/office/drawing/2014/main" id="{2F5741D7-628F-4BE4-C3B9-17CE95F35B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0626" y="3523593"/>
            <a:ext cx="5786727" cy="3257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47291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Working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17C403-70C8-14C2-9704-21363799F2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949" y="1411374"/>
            <a:ext cx="11084210" cy="391703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28" name="Picture 4" descr="Iron Core Transformer, Standard at Rs 420 in Gurgaon | ID: 2690404191">
            <a:extLst>
              <a:ext uri="{FF2B5EF4-FFF2-40B4-BE49-F238E27FC236}">
                <a16:creationId xmlns:a16="http://schemas.microsoft.com/office/drawing/2014/main" id="{60D35A53-7890-F898-41A7-1356B1FBB3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0831" y="1977292"/>
            <a:ext cx="4762500" cy="357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54AFB43-85B4-ECD7-8962-AE5F7B6A0F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1559" y="2326529"/>
            <a:ext cx="5805670" cy="4064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9292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829B1-5DE2-D678-CFD9-B28F1DC9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437816"/>
            <a:ext cx="10972800" cy="47724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Can DC Supply be used for Transformers?</a:t>
            </a:r>
          </a:p>
          <a:p>
            <a:r>
              <a:rPr lang="en-GB" dirty="0"/>
              <a:t>With a DC supply, the </a:t>
            </a:r>
            <a:r>
              <a:rPr lang="en-GB" b="1" dirty="0"/>
              <a:t>current remains constant and does not change, so the transformer will not function.</a:t>
            </a:r>
          </a:p>
          <a:p>
            <a:r>
              <a:rPr lang="en-GB" dirty="0"/>
              <a:t>If a DC supply is applied to a transformer, </a:t>
            </a:r>
            <a:r>
              <a:rPr lang="en-GB" b="1" dirty="0"/>
              <a:t>the winding will draw an excessively high current</a:t>
            </a:r>
            <a:r>
              <a:rPr lang="en-GB" dirty="0"/>
              <a:t>. This excessive current can cause the </a:t>
            </a:r>
            <a:r>
              <a:rPr lang="en-GB" b="1" dirty="0"/>
              <a:t>windings to overheat, potentially leading to permanent damage </a:t>
            </a:r>
            <a:r>
              <a:rPr lang="en-GB" dirty="0"/>
              <a:t>to the transformer.</a:t>
            </a:r>
          </a:p>
        </p:txBody>
      </p:sp>
    </p:spTree>
    <p:extLst>
      <p:ext uri="{BB962C8B-B14F-4D97-AF65-F5344CB8AC3E}">
        <p14:creationId xmlns:p14="http://schemas.microsoft.com/office/powerpoint/2010/main" val="7321302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-Construction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829B1-5DE2-D678-CFD9-B28F1DC9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39240"/>
            <a:ext cx="10972800" cy="4818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There are two basic parts of a Transformer</a:t>
            </a:r>
          </a:p>
          <a:p>
            <a:r>
              <a:rPr lang="en-GB" b="1" dirty="0"/>
              <a:t>Magnetic Core</a:t>
            </a:r>
          </a:p>
          <a:p>
            <a:r>
              <a:rPr lang="en-GB" b="1" dirty="0"/>
              <a:t>Winding or Coil</a:t>
            </a:r>
          </a:p>
          <a:p>
            <a:pPr marL="0" indent="0">
              <a:buNone/>
            </a:pPr>
            <a:r>
              <a:rPr lang="en-GB" dirty="0"/>
              <a:t>The magnetic </a:t>
            </a:r>
            <a:r>
              <a:rPr lang="en-GB" b="1" dirty="0"/>
              <a:t>core of a transformer </a:t>
            </a:r>
            <a:r>
              <a:rPr lang="en-GB" dirty="0"/>
              <a:t>is </a:t>
            </a:r>
            <a:r>
              <a:rPr lang="en-GB" b="1" dirty="0"/>
              <a:t>square or rectangular </a:t>
            </a:r>
            <a:r>
              <a:rPr lang="en-GB" dirty="0"/>
              <a:t>in shape and serves as the path for magnetic flux. </a:t>
            </a:r>
          </a:p>
        </p:txBody>
      </p:sp>
    </p:spTree>
    <p:extLst>
      <p:ext uri="{BB962C8B-B14F-4D97-AF65-F5344CB8AC3E}">
        <p14:creationId xmlns:p14="http://schemas.microsoft.com/office/powerpoint/2010/main" val="40143002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04FC31-3173-7654-7E9E-DEB1AC5893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93B87-C364-DB70-1BA3-4E0276C3B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-Construction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94EAC0-0867-4703-82B9-9815428C7F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05C048-2394-3B64-296D-07E46D2CC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361E0D-EE4B-AC08-DB2F-F034EDC835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39240"/>
            <a:ext cx="8706507" cy="4818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The core is further divided into two main sections:</a:t>
            </a:r>
          </a:p>
          <a:p>
            <a:r>
              <a:rPr lang="en-GB" sz="3200" b="1" dirty="0"/>
              <a:t>Limb: </a:t>
            </a:r>
            <a:r>
              <a:rPr lang="en-GB" sz="3200" dirty="0"/>
              <a:t>The vertical sections of the core, where the </a:t>
            </a:r>
            <a:r>
              <a:rPr lang="en-GB" sz="3200" b="1" dirty="0"/>
              <a:t>coils (windings) are wound</a:t>
            </a:r>
            <a:r>
              <a:rPr lang="en-GB" sz="3200" dirty="0"/>
              <a:t>.</a:t>
            </a:r>
          </a:p>
          <a:p>
            <a:r>
              <a:rPr lang="en-GB" sz="3200" b="1" dirty="0"/>
              <a:t>Yoke: </a:t>
            </a:r>
            <a:r>
              <a:rPr lang="en-GB" sz="3200" dirty="0"/>
              <a:t>The horizontal sections of the core, located at the </a:t>
            </a:r>
            <a:r>
              <a:rPr lang="en-GB" sz="3200" b="1" dirty="0"/>
              <a:t>top and bottom</a:t>
            </a:r>
            <a:r>
              <a:rPr lang="en-GB" sz="3200" dirty="0"/>
              <a:t>, which connect the limbs and provide mechanical support while completing the magnetic circuit.</a:t>
            </a:r>
          </a:p>
        </p:txBody>
      </p:sp>
      <p:pic>
        <p:nvPicPr>
          <p:cNvPr id="4098" name="Picture 2" descr="Difference between Core Type and Shell ...">
            <a:extLst>
              <a:ext uri="{FF2B5EF4-FFF2-40B4-BE49-F238E27FC236}">
                <a16:creationId xmlns:a16="http://schemas.microsoft.com/office/drawing/2014/main" id="{8915430A-7D0C-73EE-8B3B-FCDEA7D578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9408" y="2176278"/>
            <a:ext cx="3040742" cy="260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03967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-Construction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829B1-5DE2-D678-CFD9-B28F1DC9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39240"/>
            <a:ext cx="10972800" cy="4563109"/>
          </a:xfrm>
        </p:spPr>
        <p:txBody>
          <a:bodyPr>
            <a:normAutofit/>
          </a:bodyPr>
          <a:lstStyle/>
          <a:p>
            <a:r>
              <a:rPr lang="en-GB" dirty="0"/>
              <a:t>The core is made up of </a:t>
            </a:r>
            <a:r>
              <a:rPr lang="en-GB" b="1" dirty="0"/>
              <a:t>laminated sheets </a:t>
            </a:r>
            <a:r>
              <a:rPr lang="en-GB" dirty="0"/>
              <a:t>to </a:t>
            </a:r>
            <a:r>
              <a:rPr lang="en-GB" b="1" dirty="0"/>
              <a:t>minimise eddy current losses.</a:t>
            </a:r>
          </a:p>
          <a:p>
            <a:r>
              <a:rPr lang="en-GB" dirty="0"/>
              <a:t>Laminations are </a:t>
            </a:r>
            <a:r>
              <a:rPr lang="en-GB" b="1" dirty="0"/>
              <a:t>overlapped to avoid air gaps at the joints</a:t>
            </a:r>
            <a:r>
              <a:rPr lang="en-GB" dirty="0"/>
              <a:t>, </a:t>
            </a:r>
          </a:p>
          <a:p>
            <a:r>
              <a:rPr lang="en-GB" b="1" dirty="0"/>
              <a:t>Typically, L, I, U, C, E, O - shaped laminations </a:t>
            </a:r>
            <a:r>
              <a:rPr lang="en-GB" dirty="0"/>
              <a:t>are used.</a:t>
            </a:r>
          </a:p>
          <a:p>
            <a:r>
              <a:rPr lang="en-GB" dirty="0"/>
              <a:t>The transformer coils are made from </a:t>
            </a:r>
            <a:r>
              <a:rPr lang="en-GB" b="1" dirty="0"/>
              <a:t>highly conductive materials, typically copper, to reduce electrical losses.</a:t>
            </a:r>
          </a:p>
          <a:p>
            <a:r>
              <a:rPr lang="en-GB" dirty="0"/>
              <a:t>These </a:t>
            </a:r>
            <a:r>
              <a:rPr lang="en-GB" b="1" dirty="0"/>
              <a:t>coils carry the current </a:t>
            </a:r>
            <a:r>
              <a:rPr lang="en-GB" dirty="0"/>
              <a:t>required for the </a:t>
            </a:r>
            <a:r>
              <a:rPr lang="en-GB" b="1" dirty="0"/>
              <a:t>transformer's operation</a:t>
            </a:r>
            <a:r>
              <a:rPr lang="en-GB" dirty="0"/>
              <a:t>, enabling </a:t>
            </a:r>
            <a:r>
              <a:rPr lang="en-GB" b="1" dirty="0"/>
              <a:t>energy transfer between the primary and secondary </a:t>
            </a:r>
            <a:r>
              <a:rPr lang="en-GB" dirty="0"/>
              <a:t>windings.</a:t>
            </a:r>
          </a:p>
        </p:txBody>
      </p:sp>
    </p:spTree>
    <p:extLst>
      <p:ext uri="{BB962C8B-B14F-4D97-AF65-F5344CB8AC3E}">
        <p14:creationId xmlns:p14="http://schemas.microsoft.com/office/powerpoint/2010/main" val="18798815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-Construction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829B1-5DE2-D678-CFD9-B28F1DC9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39241"/>
            <a:ext cx="109728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DB26001-AD17-3A87-1AD0-322EC1B69D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660" y="2202022"/>
            <a:ext cx="6553200" cy="2828925"/>
          </a:xfrm>
          <a:prstGeom prst="rect">
            <a:avLst/>
          </a:prstGeom>
        </p:spPr>
      </p:pic>
      <p:pic>
        <p:nvPicPr>
          <p:cNvPr id="2050" name="Picture 2" descr="UI lamination - Centersky">
            <a:extLst>
              <a:ext uri="{FF2B5EF4-FFF2-40B4-BE49-F238E27FC236}">
                <a16:creationId xmlns:a16="http://schemas.microsoft.com/office/drawing/2014/main" id="{225FB8BE-9130-0E0F-6D29-3DCED71FA3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5900" y="4040681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ingle Phase Cast Iron TLS 01 ...">
            <a:extLst>
              <a:ext uri="{FF2B5EF4-FFF2-40B4-BE49-F238E27FC236}">
                <a16:creationId xmlns:a16="http://schemas.microsoft.com/office/drawing/2014/main" id="{59E23336-B803-74FD-09D1-160567979A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4499" y="1598648"/>
            <a:ext cx="2162175" cy="211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88075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767" y="294200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600" b="1" dirty="0">
                <a:solidFill>
                  <a:schemeClr val="bg1"/>
                </a:solidFill>
              </a:rPr>
              <a:t>Eddy Current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70138" y="1527920"/>
            <a:ext cx="8372268" cy="4933861"/>
          </a:xfrm>
        </p:spPr>
        <p:txBody>
          <a:bodyPr>
            <a:normAutofit/>
          </a:bodyPr>
          <a:lstStyle/>
          <a:p>
            <a:r>
              <a:rPr lang="en-US" dirty="0"/>
              <a:t>Eddy currents are </a:t>
            </a:r>
            <a:r>
              <a:rPr lang="en-US" b="1" dirty="0"/>
              <a:t>loops of electrical current induced within conductors </a:t>
            </a:r>
            <a:r>
              <a:rPr lang="en-US" dirty="0"/>
              <a:t>when they experience a </a:t>
            </a:r>
            <a:r>
              <a:rPr lang="en-US" b="1" dirty="0"/>
              <a:t>changing magnetic field</a:t>
            </a:r>
            <a:r>
              <a:rPr lang="en-US" dirty="0"/>
              <a:t>, as described by Faraday’s law of electromagnetic induction.</a:t>
            </a:r>
          </a:p>
          <a:p>
            <a:r>
              <a:rPr lang="en-US" dirty="0"/>
              <a:t>These currents flow in </a:t>
            </a:r>
            <a:r>
              <a:rPr lang="en-US" b="1" dirty="0"/>
              <a:t>closed circular paths</a:t>
            </a:r>
            <a:r>
              <a:rPr lang="en-US" dirty="0"/>
              <a:t> within the conductor, in planes </a:t>
            </a:r>
            <a:r>
              <a:rPr lang="en-US" b="1" dirty="0"/>
              <a:t>perpendicular</a:t>
            </a:r>
            <a:r>
              <a:rPr lang="en-US" dirty="0"/>
              <a:t> to the direction of the magnetic field.</a:t>
            </a:r>
          </a:p>
          <a:p>
            <a:r>
              <a:rPr lang="en-US" dirty="0"/>
              <a:t>Eddy currents can be produced in two situations:</a:t>
            </a:r>
          </a:p>
          <a:p>
            <a:pPr lvl="1"/>
            <a:r>
              <a:rPr lang="en-US" dirty="0"/>
              <a:t>When a </a:t>
            </a:r>
            <a:r>
              <a:rPr lang="en-US" b="1" dirty="0"/>
              <a:t>conductor moves through a magnetic field</a:t>
            </a:r>
            <a:r>
              <a:rPr lang="en-US" dirty="0"/>
              <a:t>.</a:t>
            </a:r>
          </a:p>
          <a:p>
            <a:pPr lvl="1"/>
            <a:r>
              <a:rPr lang="en-US" dirty="0"/>
              <a:t>When a </a:t>
            </a:r>
            <a:r>
              <a:rPr lang="en-US" b="1" dirty="0"/>
              <a:t>varying magnetic field surrounds a stationary conductor</a:t>
            </a:r>
            <a:r>
              <a:rPr lang="en-US" dirty="0"/>
              <a:t>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544FE7C-6EA6-C9EA-6417-28BEB8024B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4908" y="2162431"/>
            <a:ext cx="3427644" cy="3307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1137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-Types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829B1-5DE2-D678-CFD9-B28F1DC9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781" y="1366246"/>
            <a:ext cx="10972800" cy="4818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Types of Single-phase transformer</a:t>
            </a:r>
          </a:p>
          <a:p>
            <a:r>
              <a:rPr lang="en-GB" sz="3600" dirty="0"/>
              <a:t>Core type</a:t>
            </a:r>
          </a:p>
          <a:p>
            <a:r>
              <a:rPr lang="en-GB" sz="3600" dirty="0"/>
              <a:t>Shell type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20272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Single Phase Transformer -Types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829B1-5DE2-D678-CFD9-B28F1DC9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39240"/>
            <a:ext cx="10972800" cy="4818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Core Type:</a:t>
            </a:r>
          </a:p>
          <a:p>
            <a:r>
              <a:rPr lang="en-GB" dirty="0"/>
              <a:t>It has a </a:t>
            </a:r>
            <a:r>
              <a:rPr lang="en-GB" b="1" dirty="0"/>
              <a:t>single magnetic circuits with a rectangular core consisting of two limbs and two yokes.</a:t>
            </a:r>
          </a:p>
          <a:p>
            <a:r>
              <a:rPr lang="en-US" dirty="0"/>
              <a:t>The windings are </a:t>
            </a:r>
            <a:r>
              <a:rPr lang="en-US" b="1" dirty="0"/>
              <a:t>cylindrical</a:t>
            </a:r>
            <a:r>
              <a:rPr lang="en-US" dirty="0"/>
              <a:t> and usually wound in </a:t>
            </a:r>
            <a:r>
              <a:rPr lang="en-US" b="1" dirty="0"/>
              <a:t>helical layers</a:t>
            </a:r>
            <a:r>
              <a:rPr lang="en-US" dirty="0"/>
              <a:t>, with insulation (paper or mica) between layers.</a:t>
            </a:r>
          </a:p>
          <a:p>
            <a:r>
              <a:rPr lang="en-GB" dirty="0"/>
              <a:t>The </a:t>
            </a:r>
            <a:r>
              <a:rPr lang="en-GB" b="1" dirty="0"/>
              <a:t>low-voltage coil is placed near the core </a:t>
            </a:r>
            <a:r>
              <a:rPr lang="en-GB" dirty="0"/>
              <a:t>while </a:t>
            </a:r>
            <a:r>
              <a:rPr lang="en-GB" b="1" dirty="0"/>
              <a:t>high voltage coil surrounds the low voltage coil.</a:t>
            </a:r>
          </a:p>
          <a:p>
            <a:r>
              <a:rPr lang="en-GB" dirty="0"/>
              <a:t>Both the </a:t>
            </a:r>
            <a:r>
              <a:rPr lang="en-GB" b="1" dirty="0"/>
              <a:t>coils are placed on both the limbs</a:t>
            </a:r>
            <a:r>
              <a:rPr lang="en-GB" dirty="0"/>
              <a:t>. </a:t>
            </a:r>
          </a:p>
          <a:p>
            <a:r>
              <a:rPr lang="en-GB" dirty="0"/>
              <a:t>The </a:t>
            </a:r>
            <a:r>
              <a:rPr lang="en-GB" b="1" dirty="0"/>
              <a:t>coils can be easily removed by removing the laminations of the top yoke </a:t>
            </a:r>
            <a:r>
              <a:rPr lang="en-GB" dirty="0"/>
              <a:t>for maintenance</a:t>
            </a:r>
            <a:r>
              <a:rPr lang="en-GB" b="1" dirty="0"/>
              <a:t>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12809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Single Phase Transformer - Types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8DBBB8D-7641-AED8-0483-DFE9239DDE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2006803"/>
            <a:ext cx="10706100" cy="3448050"/>
          </a:xfrm>
          <a:prstGeom prst="rect">
            <a:avLst/>
          </a:prstGeom>
        </p:spPr>
      </p:pic>
      <p:pic>
        <p:nvPicPr>
          <p:cNvPr id="4098" name="Picture 2" descr="Single-Phase Transformers How They Work | Tameson.co.uk">
            <a:extLst>
              <a:ext uri="{FF2B5EF4-FFF2-40B4-BE49-F238E27FC236}">
                <a16:creationId xmlns:a16="http://schemas.microsoft.com/office/drawing/2014/main" id="{998559C5-4FA0-8CC0-4AC9-603709B9B1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3648" y="0"/>
            <a:ext cx="2718352" cy="1359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AD45D62-8C05-06C6-1F54-12394E5382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14245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Single Phase Transformer - Types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A9F03C-A92E-3F42-8105-6A2FDFA53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00604"/>
            <a:ext cx="10972800" cy="461644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Shell type: </a:t>
            </a:r>
          </a:p>
          <a:p>
            <a:r>
              <a:rPr lang="en-GB" dirty="0"/>
              <a:t>It has </a:t>
            </a:r>
            <a:r>
              <a:rPr lang="en-GB" b="1" dirty="0"/>
              <a:t>double magnetic circuit, </a:t>
            </a:r>
            <a:r>
              <a:rPr lang="en-GB" dirty="0"/>
              <a:t>magnetic flux splits and flows through two parallel paths.</a:t>
            </a:r>
          </a:p>
          <a:p>
            <a:r>
              <a:rPr lang="en-GB" dirty="0"/>
              <a:t>The core has </a:t>
            </a:r>
            <a:r>
              <a:rPr lang="en-GB" b="1" dirty="0"/>
              <a:t>three limbs </a:t>
            </a:r>
            <a:r>
              <a:rPr lang="en-GB" dirty="0"/>
              <a:t>(two outer limbs and one central limb).</a:t>
            </a:r>
          </a:p>
          <a:p>
            <a:r>
              <a:rPr lang="en-GB" dirty="0"/>
              <a:t>Both the </a:t>
            </a:r>
            <a:r>
              <a:rPr lang="en-GB" b="1" dirty="0"/>
              <a:t>windings are placed on the central limb</a:t>
            </a:r>
            <a:r>
              <a:rPr lang="en-GB" dirty="0"/>
              <a:t>. The </a:t>
            </a:r>
            <a:r>
              <a:rPr lang="en-GB" b="1" dirty="0"/>
              <a:t>core encircles most part of the windings.</a:t>
            </a:r>
          </a:p>
          <a:p>
            <a:r>
              <a:rPr lang="en-GB" dirty="0"/>
              <a:t>The coils used are generally </a:t>
            </a:r>
            <a:r>
              <a:rPr lang="en-GB" b="1" dirty="0"/>
              <a:t>multilayer disc type or sandwich coils.</a:t>
            </a:r>
          </a:p>
          <a:p>
            <a:r>
              <a:rPr lang="en-GB" b="1" dirty="0"/>
              <a:t>Very high voltage transformers </a:t>
            </a:r>
            <a:r>
              <a:rPr lang="en-GB" dirty="0"/>
              <a:t>prefer the </a:t>
            </a:r>
            <a:r>
              <a:rPr lang="en-GB" b="1" dirty="0"/>
              <a:t>shell type construction</a:t>
            </a:r>
            <a:r>
              <a:rPr lang="en-GB" dirty="0"/>
              <a:t>.</a:t>
            </a:r>
          </a:p>
          <a:p>
            <a:r>
              <a:rPr lang="en-GB" dirty="0"/>
              <a:t>As the </a:t>
            </a:r>
            <a:r>
              <a:rPr lang="en-GB" b="1" dirty="0"/>
              <a:t>windings are surrounded by the core</a:t>
            </a:r>
            <a:r>
              <a:rPr lang="en-GB" dirty="0"/>
              <a:t>, the </a:t>
            </a:r>
            <a:r>
              <a:rPr lang="en-GB" b="1" dirty="0"/>
              <a:t>natural cooling does not exist. </a:t>
            </a:r>
          </a:p>
          <a:p>
            <a:r>
              <a:rPr lang="en-GB" dirty="0"/>
              <a:t>For </a:t>
            </a:r>
            <a:r>
              <a:rPr lang="en-GB" b="1" dirty="0"/>
              <a:t>removing any winding for maintenance, large number of laminations are to be removed.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99573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Single Phase Transformer -Types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FA6FC7B-1C10-96E1-9706-49834E6F7B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8526" y="1494917"/>
            <a:ext cx="3562350" cy="28003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1E5D9D5-0A50-F0C3-1E58-FA9BAC3109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1088" y="2059255"/>
            <a:ext cx="1885950" cy="1885950"/>
          </a:xfrm>
          <a:prstGeom prst="rect">
            <a:avLst/>
          </a:prstGeom>
        </p:spPr>
      </p:pic>
      <p:pic>
        <p:nvPicPr>
          <p:cNvPr id="5122" name="Picture 2" descr="Single Phase Shell Type Transformer Explained - saVRee">
            <a:extLst>
              <a:ext uri="{FF2B5EF4-FFF2-40B4-BE49-F238E27FC236}">
                <a16:creationId xmlns:a16="http://schemas.microsoft.com/office/drawing/2014/main" id="{47867525-71A4-B562-1782-B95D7551AB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624" y="1831672"/>
            <a:ext cx="2903171" cy="280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38497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–Parts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84300"/>
            <a:ext cx="10972800" cy="49085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Core: </a:t>
            </a:r>
            <a:r>
              <a:rPr lang="en-GB" dirty="0"/>
              <a:t>It is made up of </a:t>
            </a:r>
            <a:r>
              <a:rPr lang="en-GB" b="1" dirty="0"/>
              <a:t>high-grade silicon steel laminations </a:t>
            </a:r>
            <a:r>
              <a:rPr lang="en-GB" dirty="0"/>
              <a:t>as its function is to carry the </a:t>
            </a:r>
            <a:r>
              <a:rPr lang="en-GB" b="1" dirty="0"/>
              <a:t>flux produced by the windings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/>
              <a:t>Windings: </a:t>
            </a:r>
            <a:r>
              <a:rPr lang="en-GB" dirty="0"/>
              <a:t>The </a:t>
            </a:r>
            <a:r>
              <a:rPr lang="en-GB" b="1" dirty="0"/>
              <a:t>coils</a:t>
            </a:r>
            <a:r>
              <a:rPr lang="en-GB" dirty="0"/>
              <a:t> used are </a:t>
            </a:r>
            <a:r>
              <a:rPr lang="en-GB" b="1" dirty="0"/>
              <a:t>wound on the limbs </a:t>
            </a:r>
            <a:r>
              <a:rPr lang="en-GB" dirty="0"/>
              <a:t>and are </a:t>
            </a:r>
            <a:r>
              <a:rPr lang="en-GB" b="1" dirty="0"/>
              <a:t>insulated</a:t>
            </a:r>
            <a:r>
              <a:rPr lang="en-GB" dirty="0"/>
              <a:t>. The function of the </a:t>
            </a:r>
            <a:r>
              <a:rPr lang="en-GB" b="1" dirty="0"/>
              <a:t>winding is to carry the current </a:t>
            </a:r>
            <a:r>
              <a:rPr lang="en-GB" dirty="0"/>
              <a:t>and </a:t>
            </a:r>
            <a:r>
              <a:rPr lang="en-GB" b="1" dirty="0"/>
              <a:t>produce the flux necessary for the function of the transformer.</a:t>
            </a:r>
          </a:p>
          <a:p>
            <a:pPr marL="0" indent="0">
              <a:buNone/>
            </a:pPr>
            <a:r>
              <a:rPr lang="en-GB" b="1" dirty="0"/>
              <a:t>Insulation: </a:t>
            </a:r>
            <a:r>
              <a:rPr lang="en-GB" dirty="0"/>
              <a:t>Provide </a:t>
            </a:r>
            <a:r>
              <a:rPr lang="en-GB" b="1" dirty="0"/>
              <a:t>electrical isolation between windings and between the windings and the core.</a:t>
            </a:r>
            <a:r>
              <a:rPr lang="en-GB" dirty="0"/>
              <a:t> Prevents short circuits and dielectric breakdown. </a:t>
            </a:r>
            <a:r>
              <a:rPr lang="en-GB" dirty="0" err="1"/>
              <a:t>Eg</a:t>
            </a:r>
            <a:r>
              <a:rPr lang="en-GB" dirty="0"/>
              <a:t>: Paper, oil, mica, or resin.</a:t>
            </a:r>
          </a:p>
        </p:txBody>
      </p:sp>
    </p:spTree>
    <p:extLst>
      <p:ext uri="{BB962C8B-B14F-4D97-AF65-F5344CB8AC3E}">
        <p14:creationId xmlns:p14="http://schemas.microsoft.com/office/powerpoint/2010/main" val="31053640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917A1E-D98F-D55E-69D4-4110ABF178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98DFE-8C02-A1C2-5094-9593D4152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–Parts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819798-B874-C8B3-C745-11A00D649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0C03EA-A2DD-1588-1C3D-B1277CADB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5DB0EB-CDAB-F0F8-E79F-32393DD91E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84300"/>
            <a:ext cx="10972800" cy="49085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Transformer Oil: </a:t>
            </a:r>
            <a:r>
              <a:rPr lang="en-GB" dirty="0"/>
              <a:t>(for Oil-Cooled Transformers) Provides insulation and cooling. Acts as a dielectric medium to prevent electrical discharge.</a:t>
            </a:r>
          </a:p>
          <a:p>
            <a:pPr marL="0" indent="0">
              <a:buNone/>
            </a:pPr>
            <a:r>
              <a:rPr lang="en-GB" b="1" dirty="0"/>
              <a:t>Tank : </a:t>
            </a:r>
            <a:r>
              <a:rPr lang="en-GB" dirty="0"/>
              <a:t>Contains and protects the core, windings, and oil. Helps dissipate heat generated during operation.</a:t>
            </a:r>
          </a:p>
          <a:p>
            <a:pPr marL="0" indent="0">
              <a:buNone/>
            </a:pPr>
            <a:r>
              <a:rPr lang="en-GB" b="1" dirty="0"/>
              <a:t>Conservator: </a:t>
            </a:r>
            <a:r>
              <a:rPr lang="en-GB" dirty="0"/>
              <a:t>The </a:t>
            </a:r>
            <a:r>
              <a:rPr lang="en-GB" b="1" dirty="0"/>
              <a:t>oil </a:t>
            </a:r>
            <a:r>
              <a:rPr lang="en-GB" dirty="0"/>
              <a:t>in the transformer </a:t>
            </a:r>
            <a:r>
              <a:rPr lang="en-GB" b="1" dirty="0"/>
              <a:t>expands </a:t>
            </a:r>
            <a:r>
              <a:rPr lang="en-GB" dirty="0"/>
              <a:t>when the </a:t>
            </a:r>
            <a:r>
              <a:rPr lang="en-GB" b="1" dirty="0"/>
              <a:t>temperature </a:t>
            </a:r>
            <a:r>
              <a:rPr lang="en-GB" dirty="0"/>
              <a:t>inside the transformer </a:t>
            </a:r>
            <a:r>
              <a:rPr lang="en-GB" b="1" dirty="0"/>
              <a:t>increases due to heat</a:t>
            </a:r>
            <a:r>
              <a:rPr lang="en-GB" dirty="0"/>
              <a:t> while it </a:t>
            </a:r>
            <a:r>
              <a:rPr lang="en-GB" b="1" dirty="0"/>
              <a:t>contracts, </a:t>
            </a:r>
            <a:r>
              <a:rPr lang="en-GB" dirty="0"/>
              <a:t>when the </a:t>
            </a:r>
            <a:r>
              <a:rPr lang="en-GB" b="1" dirty="0"/>
              <a:t>temperature decreases.</a:t>
            </a:r>
            <a:r>
              <a:rPr lang="en-GB" dirty="0"/>
              <a:t> The function of the </a:t>
            </a:r>
            <a:r>
              <a:rPr lang="en-GB" b="1" dirty="0"/>
              <a:t>conservator is to take up the expansion and contraction of the oil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542672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–Parts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750" y="1600200"/>
            <a:ext cx="10915650" cy="45402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Breather: </a:t>
            </a:r>
            <a:r>
              <a:rPr lang="en-GB" dirty="0"/>
              <a:t>The tank is </a:t>
            </a:r>
            <a:r>
              <a:rPr lang="en-GB" b="1" dirty="0"/>
              <a:t>connected to atmosphere by vent pipe.</a:t>
            </a:r>
            <a:r>
              <a:rPr lang="en-GB" dirty="0"/>
              <a:t> When </a:t>
            </a:r>
            <a:r>
              <a:rPr lang="en-GB" b="1" dirty="0"/>
              <a:t>oil expands air goes out </a:t>
            </a:r>
            <a:r>
              <a:rPr lang="en-GB" dirty="0"/>
              <a:t>while the </a:t>
            </a:r>
            <a:r>
              <a:rPr lang="en-GB" b="1" dirty="0"/>
              <a:t>oil contracts the air is taken in</a:t>
            </a:r>
            <a:r>
              <a:rPr lang="en-GB" dirty="0"/>
              <a:t>. The breather is a device which </a:t>
            </a:r>
            <a:r>
              <a:rPr lang="en-GB" b="1" dirty="0"/>
              <a:t>extracts the moisture </a:t>
            </a:r>
            <a:r>
              <a:rPr lang="en-GB" dirty="0"/>
              <a:t>from the air when the air is taken in and </a:t>
            </a:r>
            <a:r>
              <a:rPr lang="en-GB" b="1" dirty="0"/>
              <a:t>does not allow oil to come in contact </a:t>
            </a:r>
            <a:r>
              <a:rPr lang="en-GB" dirty="0"/>
              <a:t>with the moisture. The breather contains the</a:t>
            </a:r>
            <a:r>
              <a:rPr lang="en-GB" b="1" dirty="0"/>
              <a:t> silica gel crystals which immediately absorb the atmospheric moisture.</a:t>
            </a:r>
          </a:p>
          <a:p>
            <a:pPr marL="0" indent="0">
              <a:buNone/>
            </a:pPr>
            <a:r>
              <a:rPr lang="en-GB" b="1" dirty="0"/>
              <a:t>Bushings: </a:t>
            </a:r>
            <a:r>
              <a:rPr lang="en-GB" dirty="0"/>
              <a:t>Provide insulated outlets for electrical connections of windings to external circuits. Ensure electrical isolation between the high-voltage windings and the tank.</a:t>
            </a:r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2188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–Parts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402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Buchholz Relay: </a:t>
            </a:r>
            <a:r>
              <a:rPr lang="en-GB" dirty="0"/>
              <a:t>It is a </a:t>
            </a:r>
            <a:r>
              <a:rPr lang="en-GB" b="1" dirty="0"/>
              <a:t>safety gas operated relay </a:t>
            </a:r>
            <a:r>
              <a:rPr lang="en-GB" dirty="0"/>
              <a:t>connected to transformer. When the </a:t>
            </a:r>
            <a:r>
              <a:rPr lang="en-GB" b="1" dirty="0"/>
              <a:t>faults gets developed inside the transformer, the gases are released.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3775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–Parts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ED7CD2-8C01-48CF-42C7-03C8853890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0670" y="1407380"/>
            <a:ext cx="6189131" cy="4595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7308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–Parts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1026" name="Picture 2" descr="Why are Transformer and Alternator Ratings in kVA on Ships">
            <a:extLst>
              <a:ext uri="{FF2B5EF4-FFF2-40B4-BE49-F238E27FC236}">
                <a16:creationId xmlns:a16="http://schemas.microsoft.com/office/drawing/2014/main" id="{A8B57BCF-A787-3578-7E95-1EC6A3CDBC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350" y="1600201"/>
            <a:ext cx="4694238" cy="4861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B0AEB79E-33C3-4FE2-DB98-4F4AE5C806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6988" y="2043112"/>
            <a:ext cx="1619250" cy="277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69206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The induced EMF in N turns is given by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𝑁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  <m:r>
                            <m:rPr>
                              <m:sty m:val="p"/>
                            </m:rPr>
                            <a:rPr lang="el-GR" b="0" i="1" smtClean="0">
                              <a:latin typeface="Cambria Math" panose="02040503050406030204" pitchFamily="18" charset="0"/>
                            </a:rPr>
                            <m:t>ϕ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𝑑𝑡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𝑣𝑜𝑙𝑡𝑠</m:t>
                      </m:r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𝑑</m:t>
                        </m:r>
                        <m:r>
                          <m:rPr>
                            <m:sty m:val="p"/>
                          </m:rPr>
                          <a:rPr lang="el-GR" b="0" i="1" smtClean="0">
                            <a:latin typeface="Cambria Math" panose="02040503050406030204" pitchFamily="18" charset="0"/>
                          </a:rPr>
                          <m:t>ϕ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𝑑𝑡</m:t>
                        </m:r>
                      </m:den>
                    </m:f>
                  </m:oMath>
                </a14:m>
                <a:r>
                  <a:rPr lang="en-GB" dirty="0"/>
                  <a:t> is the rate of change of flux.</a:t>
                </a:r>
              </a:p>
              <a:p>
                <a:pPr marL="0" indent="0">
                  <a:buNone/>
                </a:pPr>
                <a:r>
                  <a:rPr lang="en-GB" dirty="0"/>
                  <a:t>In an ideal transformer, the rate of change of flux is the same for both the primary and secondary.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Assuming No loss,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Hence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or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den>
                    </m:f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  <a:blipFill>
                <a:blip r:embed="rId3"/>
                <a:stretch>
                  <a:fillRect l="-833" t="-2930" r="-1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273031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-Voltage ratio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-turns ratio or the transformer ratio of the transformer.</a:t>
                </a:r>
              </a:p>
              <a:p>
                <a:pPr marL="0" indent="0">
                  <a:buNone/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</m:oMath>
                </a14:m>
                <a:r>
                  <a:rPr lang="en-GB" dirty="0"/>
                  <a:t>is less than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 then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</m:oMath>
                </a14:m>
                <a:r>
                  <a:rPr lang="en-GB" dirty="0"/>
                  <a:t> is less than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, then the device is called step down transformer.</a:t>
                </a:r>
              </a:p>
              <a:p>
                <a:pPr marL="0" indent="0">
                  <a:buNone/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is less than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</m:oMath>
                </a14:m>
                <a:r>
                  <a:rPr lang="en-GB" dirty="0"/>
                  <a:t> then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</m:oMath>
                </a14:m>
                <a:r>
                  <a:rPr lang="en-GB" dirty="0"/>
                  <a:t> is greater than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, then the device is called step up transformer.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  <a:blipFill>
                <a:blip r:embed="rId3"/>
                <a:stretch>
                  <a:fillRect l="-1111" t="-21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834371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When a load is connected across the secondary winding, a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</m:oMath>
                </a14:m>
                <a:r>
                  <a:rPr lang="en-GB" dirty="0"/>
                  <a:t> flows. </a:t>
                </a:r>
              </a:p>
              <a:p>
                <a:pPr marL="0" indent="0">
                  <a:buNone/>
                </a:pPr>
                <a:r>
                  <a:rPr lang="en-GB" dirty="0"/>
                  <a:t>In an ideal transformer losses are neglected, and the transformer is considered as 100% efficient. </a:t>
                </a:r>
              </a:p>
              <a:p>
                <a:pPr marL="0" indent="0">
                  <a:buNone/>
                </a:pPr>
                <a:r>
                  <a:rPr lang="en-GB" dirty="0"/>
                  <a:t>Hence the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𝑖𝑛𝑝𝑢𝑡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𝑝𝑜𝑤𝑒𝑟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=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𝑜𝑢𝑡𝑝𝑢𝑡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𝑝𝑜𝑤𝑒𝑟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In an ideal transformer, the primary and secondary volt-amperes are equal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sub>
                        </m:sSub>
                      </m:den>
                    </m:f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  <a:blipFill>
                <a:blip r:embed="rId3"/>
                <a:stretch>
                  <a:fillRect l="-1111" t="-2166" r="-5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730674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046079-EA77-DEFA-AE71-B09FBB0AE8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3B6DB-DA7D-0188-83FA-C22AA4CFD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4F1DD9-667E-B6C6-9519-0D3880767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B3CAB3-4C2D-E8F4-2C51-57F307778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607DFCB9-BF73-DE2C-5A99-F8B084C30C7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Transformer efficiency (</a:t>
                </a:r>
                <a:r>
                  <a:rPr lang="el-GR" b="1" dirty="0"/>
                  <a:t>η) </a:t>
                </a:r>
                <a:r>
                  <a:rPr lang="en-GB" b="1" dirty="0"/>
                  <a:t>is the ratio of the output power to the input power.</a:t>
                </a: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/>
                        <m:t>𝜂</m:t>
                      </m:r>
                      <m:r>
                        <a:rPr lang="en-GB"/>
                        <m:t>=</m:t>
                      </m:r>
                      <m:f>
                        <m:fPr>
                          <m:ctrlPr>
                            <a:rPr lang="ar-AE" i="1"/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en-GB" i="1"/>
                            <m:t>Output</m:t>
                          </m:r>
                          <m:r>
                            <m:rPr>
                              <m:nor/>
                            </m:rPr>
                            <a:rPr lang="en-GB" i="1"/>
                            <m:t> </m:t>
                          </m:r>
                          <m:r>
                            <m:rPr>
                              <m:nor/>
                            </m:rPr>
                            <a:rPr lang="en-GB" i="1"/>
                            <m:t>Power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en-GB" i="1"/>
                            <m:t>Input</m:t>
                          </m:r>
                          <m:r>
                            <m:rPr>
                              <m:nor/>
                            </m:rPr>
                            <a:rPr lang="en-GB" i="1"/>
                            <m:t> </m:t>
                          </m:r>
                          <m:r>
                            <m:rPr>
                              <m:nor/>
                            </m:rPr>
                            <a:rPr lang="en-GB" i="1"/>
                            <m:t>Power</m:t>
                          </m:r>
                        </m:den>
                      </m:f>
                      <m:r>
                        <a:rPr lang="ar-AE"/>
                        <m:t>×</m:t>
                      </m:r>
                      <m:r>
                        <a:rPr lang="ar-AE"/>
                        <m:t>100</m:t>
                      </m:r>
                      <m:r>
                        <a:rPr lang="ar-AE"/>
                        <m:t>%</m:t>
                      </m:r>
                    </m:oMath>
                  </m:oMathPara>
                </a14:m>
                <a:endParaRPr lang="ar-AE" b="0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607DFCB9-BF73-DE2C-5A99-F8B084C30C7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  <a:blipFill>
                <a:blip r:embed="rId3"/>
                <a:stretch>
                  <a:fillRect l="-1111" t="-21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5956656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767" y="1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600" b="1" dirty="0">
                <a:solidFill>
                  <a:schemeClr val="bg1"/>
                </a:solidFill>
              </a:rPr>
              <a:t>Three Phase Transformer 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514350" y="1233563"/>
            <a:ext cx="10814050" cy="5182368"/>
          </a:xfrm>
        </p:spPr>
        <p:txBody>
          <a:bodyPr>
            <a:normAutofit/>
          </a:bodyPr>
          <a:lstStyle/>
          <a:p>
            <a:r>
              <a:rPr lang="en-US" dirty="0"/>
              <a:t>To change the level of voltages in the three-phase system </a:t>
            </a:r>
          </a:p>
          <a:p>
            <a:r>
              <a:rPr lang="en-US" b="1" dirty="0"/>
              <a:t>Three number of identical single-phase transformers </a:t>
            </a:r>
            <a:r>
              <a:rPr lang="en-US" dirty="0"/>
              <a:t>can be suitably connected for use in a three-phase system and such a three-phase transformer is called a </a:t>
            </a:r>
            <a:r>
              <a:rPr lang="en-US" b="1" dirty="0"/>
              <a:t>bank of three phase transformer. </a:t>
            </a:r>
          </a:p>
          <a:p>
            <a:r>
              <a:rPr lang="en-US" dirty="0"/>
              <a:t>Also, a </a:t>
            </a:r>
            <a:r>
              <a:rPr lang="en-US" b="1" dirty="0"/>
              <a:t>three-phase transformer </a:t>
            </a:r>
            <a:r>
              <a:rPr lang="en-US" dirty="0"/>
              <a:t>can be constructed as a </a:t>
            </a:r>
            <a:r>
              <a:rPr lang="en-US" b="1" dirty="0"/>
              <a:t>single unit. </a:t>
            </a:r>
          </a:p>
          <a:p>
            <a:r>
              <a:rPr lang="en-ZA" dirty="0"/>
              <a:t>In power applications, these windings are usually connected in one of two configurations: Delta or Wye.</a:t>
            </a:r>
          </a:p>
          <a:p>
            <a:r>
              <a:rPr lang="en-ZA" dirty="0"/>
              <a:t>The three-phase transformer has 6 windings (or coils) 3 primary and 3 secondary. </a:t>
            </a:r>
            <a:endParaRPr lang="en-GB" dirty="0">
              <a:solidFill>
                <a:srgbClr val="C00000"/>
              </a:solidFill>
            </a:endParaRPr>
          </a:p>
          <a:p>
            <a:endParaRPr lang="en-ZA" dirty="0">
              <a:solidFill>
                <a:srgbClr val="C00000"/>
              </a:solidFill>
            </a:endParaRPr>
          </a:p>
          <a:p>
            <a:pPr>
              <a:buNone/>
            </a:pPr>
            <a:endParaRPr lang="en-ZA" dirty="0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08779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9617" y="188925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 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2575B1-590E-90FB-CC2D-99542B739B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78D32E0-49F7-51A6-AB91-2BD2BB1C5D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38" y="1511507"/>
            <a:ext cx="10264346" cy="4432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77040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016831-F303-D08C-AC21-6F22028B14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3E5F8-A0D1-0134-17C6-7B50982AD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9617" y="188925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 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836CE7-68D4-4D8C-599E-4F5A65FC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FF5FD1-33FE-326E-1A1F-BFB0E419A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  <p:pic>
        <p:nvPicPr>
          <p:cNvPr id="8" name="Picture 2" descr="Single three phase transformer VS three single phase transformers">
            <a:extLst>
              <a:ext uri="{FF2B5EF4-FFF2-40B4-BE49-F238E27FC236}">
                <a16:creationId xmlns:a16="http://schemas.microsoft.com/office/drawing/2014/main" id="{EE94B078-0F3B-25FE-1C72-84CBF3AB63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431" y="1867641"/>
            <a:ext cx="6534150" cy="367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482C9-C035-52F6-2A9C-5386F298F1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12826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41967" y="127000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546100" y="1185581"/>
            <a:ext cx="11283950" cy="5458762"/>
          </a:xfrm>
        </p:spPr>
        <p:txBody>
          <a:bodyPr>
            <a:normAutofit/>
          </a:bodyPr>
          <a:lstStyle/>
          <a:p>
            <a:pPr marL="310942" indent="-310942"/>
            <a:r>
              <a:rPr lang="en-ZA" dirty="0"/>
              <a:t>The </a:t>
            </a:r>
            <a:r>
              <a:rPr lang="en-ZA" b="1" dirty="0"/>
              <a:t>three primary windings of all the transformers </a:t>
            </a:r>
            <a:r>
              <a:rPr lang="en-ZA" dirty="0"/>
              <a:t>are </a:t>
            </a:r>
            <a:r>
              <a:rPr lang="en-ZA" b="1" dirty="0"/>
              <a:t>connected to each other </a:t>
            </a:r>
            <a:r>
              <a:rPr lang="en-ZA" dirty="0"/>
              <a:t>and the other </a:t>
            </a:r>
            <a:r>
              <a:rPr lang="en-ZA" b="1" dirty="0"/>
              <a:t>three secondary windings of them are also inter-connected to each other. </a:t>
            </a:r>
          </a:p>
          <a:p>
            <a:pPr marL="310942" indent="-310942"/>
            <a:r>
              <a:rPr lang="en-ZA" dirty="0"/>
              <a:t>Then all the three phases will </a:t>
            </a:r>
            <a:r>
              <a:rPr lang="en-ZA" b="1" dirty="0"/>
              <a:t>differ</a:t>
            </a:r>
            <a:r>
              <a:rPr lang="en-ZA" dirty="0"/>
              <a:t> with each other with a </a:t>
            </a:r>
            <a:r>
              <a:rPr lang="en-ZA" b="1" dirty="0"/>
              <a:t>phase angle of 120°.</a:t>
            </a:r>
          </a:p>
          <a:p>
            <a:pPr marL="310942" indent="-310942"/>
            <a:endParaRPr lang="en-ZA" dirty="0"/>
          </a:p>
          <a:p>
            <a:pPr marL="310942" indent="-310942"/>
            <a:endParaRPr lang="en-ZA" dirty="0"/>
          </a:p>
          <a:p>
            <a:pPr marL="310942" indent="-310942"/>
            <a:endParaRPr lang="en-ZA" dirty="0"/>
          </a:p>
          <a:p>
            <a:pPr marL="310942" indent="-310942"/>
            <a:endParaRPr lang="en-ZA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396209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684478-D9B5-7F5C-7B06-EAFA62570D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5D924-9B23-D505-CF9E-30072BAD1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1967" y="127000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5C10D2-1513-7808-435A-1304BF5AD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9A0657-79FA-A971-D557-21E767767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8129627F-C022-9C77-0FAD-8DEDF8351F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100" y="1185581"/>
            <a:ext cx="11283950" cy="5458762"/>
          </a:xfrm>
        </p:spPr>
        <p:txBody>
          <a:bodyPr>
            <a:normAutofit/>
          </a:bodyPr>
          <a:lstStyle/>
          <a:p>
            <a:pPr marL="310942" indent="-310942"/>
            <a:r>
              <a:rPr lang="en-ZA" dirty="0"/>
              <a:t>The Different types of configurations are </a:t>
            </a:r>
          </a:p>
          <a:p>
            <a:pPr marL="724676" lvl="1" indent="-310942"/>
            <a:r>
              <a:rPr lang="en-ZA" dirty="0"/>
              <a:t>Delta –Delta Configuration</a:t>
            </a:r>
          </a:p>
          <a:p>
            <a:pPr marL="724676" lvl="1" indent="-310942"/>
            <a:r>
              <a:rPr lang="en-ZA" dirty="0"/>
              <a:t>Delta –Star Configuration</a:t>
            </a:r>
          </a:p>
          <a:p>
            <a:pPr marL="724676" lvl="1" indent="-310942"/>
            <a:r>
              <a:rPr lang="en-ZA" dirty="0"/>
              <a:t>Star –Star Configuration</a:t>
            </a:r>
          </a:p>
          <a:p>
            <a:pPr marL="724676" lvl="1" indent="-310942"/>
            <a:r>
              <a:rPr lang="en-ZA" dirty="0"/>
              <a:t>Star –Delta Configuration</a:t>
            </a:r>
          </a:p>
          <a:p>
            <a:pPr marL="310942" indent="-310942"/>
            <a:endParaRPr lang="en-ZA" dirty="0"/>
          </a:p>
          <a:p>
            <a:pPr marL="310942" indent="-310942"/>
            <a:endParaRPr lang="en-ZA" dirty="0"/>
          </a:p>
          <a:p>
            <a:pPr marL="310942" indent="-310942"/>
            <a:endParaRPr lang="en-ZA" dirty="0"/>
          </a:p>
          <a:p>
            <a:pPr marL="310942" indent="-310942"/>
            <a:endParaRPr lang="en-ZA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53892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5167" y="177801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36</a:t>
            </a:fld>
            <a:endParaRPr lang="en-US" dirty="0"/>
          </a:p>
        </p:txBody>
      </p:sp>
      <p:pic>
        <p:nvPicPr>
          <p:cNvPr id="757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156992" y="1558165"/>
            <a:ext cx="7670313" cy="48368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8380510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3215" y="178424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 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37</a:t>
            </a:fld>
            <a:endParaRPr lang="en-US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6F564C2-F7AF-4097-B1C8-E69CDB0A1B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890" y="1431945"/>
            <a:ext cx="6495234" cy="4698680"/>
          </a:xfrm>
          <a:prstGeom prst="rect">
            <a:avLst/>
          </a:prstGeom>
        </p:spPr>
      </p:pic>
      <p:pic>
        <p:nvPicPr>
          <p:cNvPr id="7373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946718" y="1693591"/>
            <a:ext cx="2581542" cy="43531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724500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8067" y="88244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38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23900" y="1185020"/>
            <a:ext cx="10553700" cy="539199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Star – Delta Transformer configuration.</a:t>
            </a:r>
          </a:p>
          <a:p>
            <a:r>
              <a:rPr lang="en-US" b="1" dirty="0"/>
              <a:t>Primary windings are of star configuration </a:t>
            </a:r>
            <a:r>
              <a:rPr lang="en-US" dirty="0"/>
              <a:t>and secondary winding is of delta configuration.</a:t>
            </a:r>
          </a:p>
          <a:p>
            <a:pPr>
              <a:buNone/>
            </a:pPr>
            <a:endParaRPr lang="en-US" b="1" dirty="0"/>
          </a:p>
        </p:txBody>
      </p:sp>
      <p:pic>
        <p:nvPicPr>
          <p:cNvPr id="78850" name="Picture 2" descr="star delta three phase transforme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89410" y="2864028"/>
            <a:ext cx="4629582" cy="347218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0649489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767" y="1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264" b="1" dirty="0">
                <a:solidFill>
                  <a:schemeClr val="bg1"/>
                </a:solidFill>
              </a:rPr>
              <a:t>Three Phase Transformer</a:t>
            </a:r>
            <a:endParaRPr lang="en-IN" sz="4353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39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41350" y="1172320"/>
            <a:ext cx="10095661" cy="539199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Delta -Star Transformer configuration.</a:t>
            </a:r>
          </a:p>
          <a:p>
            <a:r>
              <a:rPr lang="en-US" b="1" dirty="0"/>
              <a:t>Primary windings are of Delta configuration and </a:t>
            </a:r>
            <a:r>
              <a:rPr lang="en-US" dirty="0"/>
              <a:t>secondary winding is of star configuration.</a:t>
            </a:r>
          </a:p>
          <a:p>
            <a:pPr>
              <a:buNone/>
            </a:pPr>
            <a:endParaRPr lang="en-US" b="1" dirty="0"/>
          </a:p>
        </p:txBody>
      </p:sp>
      <p:pic>
        <p:nvPicPr>
          <p:cNvPr id="92162" name="Picture 2" descr="delta star three phase transforme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2133" y="2664825"/>
            <a:ext cx="4629582" cy="347218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2955871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6ABA0B-80BA-5BC3-41D6-F905D97BF6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90157-4DC1-2217-DD94-F5FC5EA34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6115" y="175561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4353" b="1" dirty="0">
                <a:solidFill>
                  <a:schemeClr val="bg1"/>
                </a:solidFill>
              </a:rPr>
              <a:t>Losses in Transformer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4887EE-A6FB-EDD3-30D9-594A7C107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1B7865-21C5-0215-6962-806ABBBC8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40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FCE0A-22C8-904E-FE8F-0ACC07664E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350" y="1172320"/>
            <a:ext cx="10095661" cy="539199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	Transformers are highly efficient devices, but they are not 100% efficient due to inherent energy losses. </a:t>
            </a:r>
          </a:p>
          <a:p>
            <a:pPr>
              <a:buNone/>
            </a:pPr>
            <a:r>
              <a:rPr lang="en-GB" dirty="0"/>
              <a:t>losses can be broadly categorised as </a:t>
            </a:r>
          </a:p>
          <a:p>
            <a:r>
              <a:rPr lang="en-GB" dirty="0"/>
              <a:t>Core losses </a:t>
            </a:r>
          </a:p>
          <a:p>
            <a:r>
              <a:rPr lang="en-GB" dirty="0"/>
              <a:t>Winding losses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623707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6E3F07-6DE5-1ABF-79FA-29BC37D983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D7DCB-238E-B442-ADBD-B893BDBF3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6115" y="175561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4353" b="1" dirty="0">
                <a:solidFill>
                  <a:schemeClr val="bg1"/>
                </a:solidFill>
              </a:rPr>
              <a:t>Losses in Transformer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C3CE4B-5981-2A7A-BD0E-6431E648E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3B39D2-6DDD-5B99-7401-D6147529C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41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243E62-A079-FA4C-A0C4-54A2C25285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350" y="1172320"/>
            <a:ext cx="11126580" cy="539199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dirty="0"/>
              <a:t>Core Losses:</a:t>
            </a:r>
          </a:p>
          <a:p>
            <a:pPr>
              <a:buNone/>
            </a:pPr>
            <a:r>
              <a:rPr lang="en-GB" dirty="0"/>
              <a:t>	These losses occur in the </a:t>
            </a:r>
            <a:r>
              <a:rPr lang="en-GB" b="1" dirty="0"/>
              <a:t>transformer core </a:t>
            </a:r>
            <a:r>
              <a:rPr lang="en-GB" dirty="0"/>
              <a:t>and are caused by the </a:t>
            </a:r>
            <a:r>
              <a:rPr lang="en-GB" b="1" dirty="0"/>
              <a:t>alternating magnetic field</a:t>
            </a:r>
            <a:r>
              <a:rPr lang="en-GB" dirty="0"/>
              <a:t>. Core losses are independent of the load.</a:t>
            </a:r>
          </a:p>
          <a:p>
            <a:pPr>
              <a:buNone/>
            </a:pPr>
            <a:r>
              <a:rPr lang="en-GB" b="1" i="1" dirty="0"/>
              <a:t>Hysteresis Loss: </a:t>
            </a:r>
          </a:p>
          <a:p>
            <a:r>
              <a:rPr lang="en-GB" dirty="0"/>
              <a:t>Caused by the repeated </a:t>
            </a:r>
            <a:r>
              <a:rPr lang="en-GB" b="1" dirty="0"/>
              <a:t>magnetisation and demagnetisation </a:t>
            </a:r>
            <a:r>
              <a:rPr lang="en-GB" dirty="0"/>
              <a:t>of the core material. </a:t>
            </a:r>
          </a:p>
          <a:p>
            <a:r>
              <a:rPr lang="en-GB" dirty="0"/>
              <a:t>Depends on the </a:t>
            </a:r>
            <a:r>
              <a:rPr lang="en-GB" b="1" dirty="0"/>
              <a:t>core material and the frequency </a:t>
            </a:r>
            <a:r>
              <a:rPr lang="en-GB" dirty="0"/>
              <a:t>of the alternating current.</a:t>
            </a:r>
          </a:p>
          <a:p>
            <a:r>
              <a:rPr lang="en-GB" dirty="0"/>
              <a:t>Reduced by using </a:t>
            </a:r>
            <a:r>
              <a:rPr lang="en-GB" b="1" dirty="0"/>
              <a:t>high-quality silicon steel with low hysteresis loss.</a:t>
            </a:r>
          </a:p>
        </p:txBody>
      </p:sp>
    </p:spTree>
    <p:extLst>
      <p:ext uri="{BB962C8B-B14F-4D97-AF65-F5344CB8AC3E}">
        <p14:creationId xmlns:p14="http://schemas.microsoft.com/office/powerpoint/2010/main" val="266571267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F860DB-3649-FAAC-FA39-277AA2352E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52A7B-667B-2CE0-B15C-9DF2485E7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6115" y="175561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4353" b="1" dirty="0">
                <a:solidFill>
                  <a:schemeClr val="bg1"/>
                </a:solidFill>
              </a:rPr>
              <a:t>Losses in Transformer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C92FFB-A233-3004-8C63-1EE40DE273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B07438-787C-3746-5BE6-E876D50AA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DE988C-58A4-B275-14BC-9C8139ECE9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350" y="1172320"/>
            <a:ext cx="11126580" cy="539199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i="1" dirty="0"/>
              <a:t>Eddy Current Loss:</a:t>
            </a:r>
          </a:p>
          <a:p>
            <a:r>
              <a:rPr lang="en-GB" dirty="0"/>
              <a:t>Caused by circulating currents (eddy currents) induced in the core by the changing magnetic flux.</a:t>
            </a:r>
          </a:p>
          <a:p>
            <a:r>
              <a:rPr lang="en-GB" dirty="0"/>
              <a:t>Reduced by laminating the core to restrict the flow of eddy currents.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293788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26EF7A-A704-5571-669B-C926C28082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6371C-6A03-F05E-9806-8D042D6AB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6115" y="175561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4353" b="1" dirty="0">
                <a:solidFill>
                  <a:schemeClr val="bg1"/>
                </a:solidFill>
              </a:rPr>
              <a:t>Losses in Transformer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91F913-7663-400B-788B-10134D925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A64650-8399-9D7C-6E3A-20B5F3AF6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43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5E787D-BCB7-6CFC-0631-9EF48498F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350" y="1172320"/>
            <a:ext cx="11126580" cy="53919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Winding Losses: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These losses occur due to the resistance of the transformer windings when current flows through them.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/>
              <a:t>Using conductors with low resistance (pure copper) can reduce the loss.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95362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26878-F3D1-E63C-E847-CFA096232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11542-3155-C979-BA8F-1EA601540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557" y="31094"/>
            <a:ext cx="4742885" cy="1325563"/>
          </a:xfrm>
        </p:spPr>
        <p:txBody>
          <a:bodyPr>
            <a:normAutofit/>
          </a:bodyPr>
          <a:lstStyle/>
          <a:p>
            <a:pPr algn="l"/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62808-71FC-2394-0597-9CC0D0AF7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579" y="1632446"/>
            <a:ext cx="10359107" cy="442228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References: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[1] J. W. Nilsson and S. A. Riedel, </a:t>
            </a:r>
            <a:r>
              <a:rPr lang="en-GB" i="1" dirty="0"/>
              <a:t>Electric Circuits</a:t>
            </a:r>
            <a:r>
              <a:rPr lang="en-GB" dirty="0"/>
              <a:t>, 12th ed. Upper Saddle River, NJ: Pearson, 2019.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/>
              <a:t>[2] </a:t>
            </a:r>
            <a:r>
              <a:rPr lang="en-GB" dirty="0"/>
              <a:t>J. Bird, </a:t>
            </a:r>
            <a:r>
              <a:rPr lang="en-GB" i="1" dirty="0"/>
              <a:t>Electrical Circuit Theory and Technology</a:t>
            </a:r>
            <a:r>
              <a:rPr lang="en-GB" dirty="0"/>
              <a:t>, 7th ed. London: Routledge, 2021.</a:t>
            </a:r>
          </a:p>
          <a:p>
            <a:pPr marL="0" indent="0">
              <a:lnSpc>
                <a:spcPct val="110000"/>
              </a:lnSpc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CD9E1A-9F11-733F-03D1-AFAA85367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dirty="0"/>
              <a:t>Lecture – 10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BBD189-593B-1DA5-C4D2-64A06ADF9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76919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10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purl.org/dc/elements/1.1/"/>
    <ds:schemaRef ds:uri="http://www.w3.org/XML/1998/namespace"/>
    <ds:schemaRef ds:uri="http://purl.org/dc/dcmitype/"/>
    <ds:schemaRef ds:uri="http://purl.org/dc/terms/"/>
    <ds:schemaRef ds:uri="http://schemas.microsoft.com/office/2006/documentManagement/types"/>
    <ds:schemaRef ds:uri="303dbf9b-b85b-46a0-94f1-894078c07ecd"/>
    <ds:schemaRef ds:uri="http://schemas.microsoft.com/office/infopath/2007/PartnerControls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694</TotalTime>
  <Words>2231</Words>
  <Application>Microsoft Office PowerPoint</Application>
  <PresentationFormat>Widescreen</PresentationFormat>
  <Paragraphs>313</Paragraphs>
  <Slides>45</Slides>
  <Notes>42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45</vt:i4>
      </vt:variant>
    </vt:vector>
  </HeadingPairs>
  <TitlesOfParts>
    <vt:vector size="53" baseType="lpstr">
      <vt:lpstr>Arial</vt:lpstr>
      <vt:lpstr>Calibri</vt:lpstr>
      <vt:lpstr>Calibri Light</vt:lpstr>
      <vt:lpstr>Cambria Math</vt:lpstr>
      <vt:lpstr>verdana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Transformer - Introduction</vt:lpstr>
      <vt:lpstr>Transformer - Introduction</vt:lpstr>
      <vt:lpstr>Transformer - Working</vt:lpstr>
      <vt:lpstr>Transformer - Working</vt:lpstr>
      <vt:lpstr>Transformer - Working</vt:lpstr>
      <vt:lpstr>Transformer - Working</vt:lpstr>
      <vt:lpstr>Transformer</vt:lpstr>
      <vt:lpstr>Transformer -Construction</vt:lpstr>
      <vt:lpstr>Transformer -Construction</vt:lpstr>
      <vt:lpstr>Transformer -Construction</vt:lpstr>
      <vt:lpstr>Transformer -Construction</vt:lpstr>
      <vt:lpstr>Eddy Current</vt:lpstr>
      <vt:lpstr>Transformer -Types</vt:lpstr>
      <vt:lpstr>Single Phase Transformer -Types</vt:lpstr>
      <vt:lpstr>Single Phase Transformer - Types</vt:lpstr>
      <vt:lpstr>Single Phase Transformer - Types</vt:lpstr>
      <vt:lpstr>Single Phase Transformer -Types</vt:lpstr>
      <vt:lpstr>Transformer –Parts </vt:lpstr>
      <vt:lpstr>Transformer –Parts </vt:lpstr>
      <vt:lpstr>Transformer –Parts </vt:lpstr>
      <vt:lpstr>Transformer –Parts </vt:lpstr>
      <vt:lpstr>Transformer –Parts </vt:lpstr>
      <vt:lpstr>Transformer –Parts </vt:lpstr>
      <vt:lpstr>Transformer </vt:lpstr>
      <vt:lpstr>Transformer </vt:lpstr>
      <vt:lpstr>Transformer </vt:lpstr>
      <vt:lpstr>Transformer </vt:lpstr>
      <vt:lpstr>Three Phase Transformer </vt:lpstr>
      <vt:lpstr>Three Phase Transformer </vt:lpstr>
      <vt:lpstr>Three Phase Transformer </vt:lpstr>
      <vt:lpstr>Three Phase Transformer</vt:lpstr>
      <vt:lpstr>Three Phase Transformer</vt:lpstr>
      <vt:lpstr>Three Phase Transformer</vt:lpstr>
      <vt:lpstr>Three Phase Transformer </vt:lpstr>
      <vt:lpstr>Three Phase Transformer</vt:lpstr>
      <vt:lpstr>Three Phase Transformer</vt:lpstr>
      <vt:lpstr>Losses in Transformer</vt:lpstr>
      <vt:lpstr>Losses in Transformer</vt:lpstr>
      <vt:lpstr>Losses in Transformer</vt:lpstr>
      <vt:lpstr>Losses in Transformer</vt:lpstr>
      <vt:lpstr>PowerPoint Presentation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149</cp:revision>
  <dcterms:created xsi:type="dcterms:W3CDTF">2021-03-09T15:35:42Z</dcterms:created>
  <dcterms:modified xsi:type="dcterms:W3CDTF">2025-12-09T10:49:24Z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