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</p:sldIdLst>
  <p:sldSz cx="4572000" cy="7315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04" userDrawn="1">
          <p15:clr>
            <a:srgbClr val="A4A3A4"/>
          </p15:clr>
        </p15:guide>
        <p15:guide id="2" pos="14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C59F"/>
    <a:srgbClr val="FF687C"/>
    <a:srgbClr val="31A0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457BDE-F14D-4003-8D91-DC0E98B73A5C}" v="3" dt="2022-12-02T02:32:28.5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1388" y="76"/>
      </p:cViewPr>
      <p:guideLst>
        <p:guide orient="horz" pos="2304"/>
        <p:guide pos="14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lina begum" userId="6e3f11772fa06b06" providerId="LiveId" clId="{BB457BDE-F14D-4003-8D91-DC0E98B73A5C}"/>
    <pc:docChg chg="undo custSel modSld">
      <pc:chgData name="molina begum" userId="6e3f11772fa06b06" providerId="LiveId" clId="{BB457BDE-F14D-4003-8D91-DC0E98B73A5C}" dt="2022-12-02T02:44:56.700" v="176" actId="255"/>
      <pc:docMkLst>
        <pc:docMk/>
      </pc:docMkLst>
      <pc:sldChg chg="addSp delSp modSp mod">
        <pc:chgData name="molina begum" userId="6e3f11772fa06b06" providerId="LiveId" clId="{BB457BDE-F14D-4003-8D91-DC0E98B73A5C}" dt="2022-12-02T02:44:56.700" v="176" actId="255"/>
        <pc:sldMkLst>
          <pc:docMk/>
          <pc:sldMk cId="2051830945" sldId="256"/>
        </pc:sldMkLst>
        <pc:spChg chg="mod">
          <ac:chgData name="molina begum" userId="6e3f11772fa06b06" providerId="LiveId" clId="{BB457BDE-F14D-4003-8D91-DC0E98B73A5C}" dt="2022-12-02T02:22:42.743" v="1" actId="20578"/>
          <ac:spMkLst>
            <pc:docMk/>
            <pc:sldMk cId="2051830945" sldId="256"/>
            <ac:spMk id="4" creationId="{E6F2016B-55E6-23DF-4BF6-3118DBB12336}"/>
          </ac:spMkLst>
        </pc:spChg>
        <pc:spChg chg="mod">
          <ac:chgData name="molina begum" userId="6e3f11772fa06b06" providerId="LiveId" clId="{BB457BDE-F14D-4003-8D91-DC0E98B73A5C}" dt="2022-12-02T02:34:46.045" v="28" actId="14100"/>
          <ac:spMkLst>
            <pc:docMk/>
            <pc:sldMk cId="2051830945" sldId="256"/>
            <ac:spMk id="6" creationId="{2AFA7936-6C1D-6EC8-BB61-BC267C2F009F}"/>
          </ac:spMkLst>
        </pc:spChg>
        <pc:spChg chg="del mod">
          <ac:chgData name="molina begum" userId="6e3f11772fa06b06" providerId="LiveId" clId="{BB457BDE-F14D-4003-8D91-DC0E98B73A5C}" dt="2022-12-02T02:24:09.416" v="10" actId="21"/>
          <ac:spMkLst>
            <pc:docMk/>
            <pc:sldMk cId="2051830945" sldId="256"/>
            <ac:spMk id="10" creationId="{DB313CE1-670F-DB03-F7D7-73272EF62865}"/>
          </ac:spMkLst>
        </pc:spChg>
        <pc:spChg chg="mod">
          <ac:chgData name="molina begum" userId="6e3f11772fa06b06" providerId="LiveId" clId="{BB457BDE-F14D-4003-8D91-DC0E98B73A5C}" dt="2022-12-02T02:43:41.920" v="172" actId="20577"/>
          <ac:spMkLst>
            <pc:docMk/>
            <pc:sldMk cId="2051830945" sldId="256"/>
            <ac:spMk id="17" creationId="{C0457E7F-34AA-F1F5-449A-A04C635EA5AE}"/>
          </ac:spMkLst>
        </pc:spChg>
        <pc:spChg chg="mod">
          <ac:chgData name="molina begum" userId="6e3f11772fa06b06" providerId="LiveId" clId="{BB457BDE-F14D-4003-8D91-DC0E98B73A5C}" dt="2022-12-02T02:44:56.700" v="176" actId="255"/>
          <ac:spMkLst>
            <pc:docMk/>
            <pc:sldMk cId="2051830945" sldId="256"/>
            <ac:spMk id="25" creationId="{4BBCF84E-46B8-EC20-3642-D0E83C243A6D}"/>
          </ac:spMkLst>
        </pc:spChg>
        <pc:picChg chg="del mod">
          <ac:chgData name="molina begum" userId="6e3f11772fa06b06" providerId="LiveId" clId="{BB457BDE-F14D-4003-8D91-DC0E98B73A5C}" dt="2022-12-02T02:24:09.416" v="10" actId="21"/>
          <ac:picMkLst>
            <pc:docMk/>
            <pc:sldMk cId="2051830945" sldId="256"/>
            <ac:picMk id="9" creationId="{3E137D11-5879-0D63-2F08-4182804E8508}"/>
          </ac:picMkLst>
        </pc:picChg>
        <pc:picChg chg="add mod">
          <ac:chgData name="molina begum" userId="6e3f11772fa06b06" providerId="LiveId" clId="{BB457BDE-F14D-4003-8D91-DC0E98B73A5C}" dt="2022-12-02T02:34:53.142" v="29" actId="1076"/>
          <ac:picMkLst>
            <pc:docMk/>
            <pc:sldMk cId="2051830945" sldId="256"/>
            <ac:picMk id="12" creationId="{8FCAE26A-6A1E-43A8-3C80-122396F77FA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1197187"/>
            <a:ext cx="3886200" cy="2546773"/>
          </a:xfrm>
        </p:spPr>
        <p:txBody>
          <a:bodyPr anchor="b"/>
          <a:lstStyle>
            <a:lvl1pPr algn="ctr"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3842174"/>
            <a:ext cx="3429000" cy="1766146"/>
          </a:xfrm>
        </p:spPr>
        <p:txBody>
          <a:bodyPr/>
          <a:lstStyle>
            <a:lvl1pPr marL="0" indent="0" algn="ctr">
              <a:buNone/>
              <a:defRPr sz="1200"/>
            </a:lvl1pPr>
            <a:lvl2pPr marL="228600" indent="0" algn="ctr">
              <a:buNone/>
              <a:defRPr sz="1000"/>
            </a:lvl2pPr>
            <a:lvl3pPr marL="457200" indent="0" algn="ctr">
              <a:buNone/>
              <a:defRPr sz="900"/>
            </a:lvl3pPr>
            <a:lvl4pPr marL="685800" indent="0" algn="ctr">
              <a:buNone/>
              <a:defRPr sz="800"/>
            </a:lvl4pPr>
            <a:lvl5pPr marL="914400" indent="0" algn="ctr">
              <a:buNone/>
              <a:defRPr sz="800"/>
            </a:lvl5pPr>
            <a:lvl6pPr marL="1143000" indent="0" algn="ctr">
              <a:buNone/>
              <a:defRPr sz="800"/>
            </a:lvl6pPr>
            <a:lvl7pPr marL="1371600" indent="0" algn="ctr">
              <a:buNone/>
              <a:defRPr sz="800"/>
            </a:lvl7pPr>
            <a:lvl8pPr marL="1600200" indent="0" algn="ctr">
              <a:buNone/>
              <a:defRPr sz="800"/>
            </a:lvl8pPr>
            <a:lvl9pPr marL="1828800" indent="0" algn="ctr">
              <a:buNone/>
              <a:defRPr sz="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093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622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44" y="1823722"/>
            <a:ext cx="3943350" cy="3042919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944" y="4895429"/>
            <a:ext cx="3943350" cy="1600199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 marL="22860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2pPr>
            <a:lvl3pPr marL="4572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6858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9144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1430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3716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16002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18288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852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4325" y="1947333"/>
            <a:ext cx="1943100" cy="46414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14575" y="1947333"/>
            <a:ext cx="1943100" cy="46414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336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21" y="389468"/>
            <a:ext cx="3943350" cy="14139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4921" y="1793241"/>
            <a:ext cx="1934170" cy="878839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4921" y="2672080"/>
            <a:ext cx="1934170" cy="3930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14575" y="1793241"/>
            <a:ext cx="1943696" cy="878839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14575" y="2672080"/>
            <a:ext cx="1943696" cy="3930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206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96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2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21" y="487680"/>
            <a:ext cx="1474589" cy="1706880"/>
          </a:xfrm>
        </p:spPr>
        <p:txBody>
          <a:bodyPr anchor="b"/>
          <a:lstStyle>
            <a:lvl1pPr>
              <a:defRPr sz="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695" y="1053255"/>
            <a:ext cx="2314575" cy="519853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4921" y="2194560"/>
            <a:ext cx="1474589" cy="4065694"/>
          </a:xfrm>
        </p:spPr>
        <p:txBody>
          <a:bodyPr/>
          <a:lstStyle>
            <a:lvl1pPr marL="0" indent="0">
              <a:buNone/>
              <a:defRPr sz="800"/>
            </a:lvl1pPr>
            <a:lvl2pPr marL="228600" indent="0">
              <a:buNone/>
              <a:defRPr sz="700"/>
            </a:lvl2pPr>
            <a:lvl3pPr marL="457200" indent="0">
              <a:buNone/>
              <a:defRPr sz="600"/>
            </a:lvl3pPr>
            <a:lvl4pPr marL="685800" indent="0">
              <a:buNone/>
              <a:defRPr sz="500"/>
            </a:lvl4pPr>
            <a:lvl5pPr marL="914400" indent="0">
              <a:buNone/>
              <a:defRPr sz="500"/>
            </a:lvl5pPr>
            <a:lvl6pPr marL="1143000" indent="0">
              <a:buNone/>
              <a:defRPr sz="500"/>
            </a:lvl6pPr>
            <a:lvl7pPr marL="1371600" indent="0">
              <a:buNone/>
              <a:defRPr sz="500"/>
            </a:lvl7pPr>
            <a:lvl8pPr marL="1600200" indent="0">
              <a:buNone/>
              <a:defRPr sz="500"/>
            </a:lvl8pPr>
            <a:lvl9pPr marL="1828800" indent="0">
              <a:buNone/>
              <a:defRPr sz="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988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21" y="487680"/>
            <a:ext cx="1474589" cy="1706880"/>
          </a:xfrm>
        </p:spPr>
        <p:txBody>
          <a:bodyPr anchor="b"/>
          <a:lstStyle>
            <a:lvl1pPr>
              <a:defRPr sz="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3695" y="1053255"/>
            <a:ext cx="2314575" cy="5198533"/>
          </a:xfrm>
        </p:spPr>
        <p:txBody>
          <a:bodyPr anchor="t"/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000"/>
            </a:lvl4pPr>
            <a:lvl5pPr marL="914400" indent="0">
              <a:buNone/>
              <a:defRPr sz="1000"/>
            </a:lvl5pPr>
            <a:lvl6pPr marL="1143000" indent="0">
              <a:buNone/>
              <a:defRPr sz="1000"/>
            </a:lvl6pPr>
            <a:lvl7pPr marL="1371600" indent="0">
              <a:buNone/>
              <a:defRPr sz="1000"/>
            </a:lvl7pPr>
            <a:lvl8pPr marL="1600200" indent="0">
              <a:buNone/>
              <a:defRPr sz="1000"/>
            </a:lvl8pPr>
            <a:lvl9pPr marL="1828800" indent="0">
              <a:buNone/>
              <a:defRPr sz="1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4921" y="2194560"/>
            <a:ext cx="1474589" cy="4065694"/>
          </a:xfrm>
        </p:spPr>
        <p:txBody>
          <a:bodyPr/>
          <a:lstStyle>
            <a:lvl1pPr marL="0" indent="0">
              <a:buNone/>
              <a:defRPr sz="800"/>
            </a:lvl1pPr>
            <a:lvl2pPr marL="228600" indent="0">
              <a:buNone/>
              <a:defRPr sz="700"/>
            </a:lvl2pPr>
            <a:lvl3pPr marL="457200" indent="0">
              <a:buNone/>
              <a:defRPr sz="600"/>
            </a:lvl3pPr>
            <a:lvl4pPr marL="685800" indent="0">
              <a:buNone/>
              <a:defRPr sz="500"/>
            </a:lvl4pPr>
            <a:lvl5pPr marL="914400" indent="0">
              <a:buNone/>
              <a:defRPr sz="500"/>
            </a:lvl5pPr>
            <a:lvl6pPr marL="1143000" indent="0">
              <a:buNone/>
              <a:defRPr sz="500"/>
            </a:lvl6pPr>
            <a:lvl7pPr marL="1371600" indent="0">
              <a:buNone/>
              <a:defRPr sz="500"/>
            </a:lvl7pPr>
            <a:lvl8pPr marL="1600200" indent="0">
              <a:buNone/>
              <a:defRPr sz="500"/>
            </a:lvl8pPr>
            <a:lvl9pPr marL="1828800" indent="0">
              <a:buNone/>
              <a:defRPr sz="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966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730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71838" y="389467"/>
            <a:ext cx="985838" cy="61992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4325" y="389467"/>
            <a:ext cx="2900363" cy="61992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15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4325" y="389468"/>
            <a:ext cx="3943350" cy="141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4325" y="1947333"/>
            <a:ext cx="3943350" cy="464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14325" y="6780108"/>
            <a:ext cx="1028700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44295-8E9C-40B1-AFFD-2925174833F5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4475" y="6780108"/>
            <a:ext cx="1543050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28975" y="6780108"/>
            <a:ext cx="1028700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75DEA-67CB-41E5-868F-05BC2BEBC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579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300" indent="-114300" algn="l" defTabSz="4572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715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8001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3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5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100" indent="-114300" algn="l" defTabSz="457200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goven.com/recipe/breakfast-crepes/74768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099284" y="4583644"/>
            <a:ext cx="2472716" cy="2749443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51435" tIns="25718" rIns="51435" bIns="25718" rtlCol="0" anchor="t">
            <a:normAutofit/>
          </a:bodyPr>
          <a:lstStyle/>
          <a:p>
            <a:pPr algn="ctr">
              <a:spcAft>
                <a:spcPts val="563"/>
              </a:spcAft>
              <a:buClr>
                <a:schemeClr val="tx1"/>
              </a:buClr>
              <a:buSzPct val="100000"/>
            </a:pPr>
            <a:endParaRPr lang="en-US" sz="9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2E4849-5F04-FE34-E56F-B8BC2537F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24819" y="717529"/>
            <a:ext cx="5496820" cy="2940071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457200" indent="-457200" algn="ctr" defTabSz="685800"/>
            <a:r>
              <a:rPr lang="en-US" sz="2000" dirty="0"/>
              <a:t>Student: Molina Begum</a:t>
            </a:r>
            <a:br>
              <a:rPr lang="en-US" sz="2000" dirty="0"/>
            </a:br>
            <a:r>
              <a:rPr lang="en-US" sz="2000" dirty="0"/>
              <a:t>Student ID:2110793</a:t>
            </a:r>
            <a:br>
              <a:rPr lang="en-US" sz="2000" dirty="0"/>
            </a:br>
            <a:r>
              <a:rPr lang="en-US" sz="2000" dirty="0"/>
              <a:t>Module Foreign Language and Cultural Awareness [BMIH5003]</a:t>
            </a:r>
            <a:br>
              <a:rPr lang="en-US" sz="2000" dirty="0"/>
            </a:br>
            <a:r>
              <a:rPr lang="en-US" sz="2000" dirty="0"/>
              <a:t>SPANISH – ESPANOL</a:t>
            </a:r>
            <a:br>
              <a:rPr lang="en-US" sz="2000" dirty="0"/>
            </a:br>
            <a:r>
              <a:rPr lang="en-US" sz="2000" dirty="0"/>
              <a:t>Lecturer: </a:t>
            </a:r>
            <a:r>
              <a:rPr lang="en-US" sz="2000"/>
              <a:t>Rodrigo Aguilera </a:t>
            </a:r>
            <a:br>
              <a:rPr lang="en-US" sz="2000" dirty="0"/>
            </a:br>
            <a:r>
              <a:rPr lang="en-US" sz="2000"/>
              <a:t>Hotel Breakfast Board</a:t>
            </a:r>
            <a:endParaRPr lang="en-US" sz="2000" dirty="0"/>
          </a:p>
        </p:txBody>
      </p:sp>
      <p:cxnSp>
        <p:nvCxnSpPr>
          <p:cNvPr id="18" name="Straight Connector 9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19740" y="6407057"/>
            <a:ext cx="730712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8584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F2016B-55E6-23DF-4BF6-3118DBB12336}"/>
              </a:ext>
            </a:extLst>
          </p:cNvPr>
          <p:cNvSpPr/>
          <p:nvPr/>
        </p:nvSpPr>
        <p:spPr>
          <a:xfrm>
            <a:off x="0" y="-84667"/>
            <a:ext cx="4572000" cy="87562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FA7936-6C1D-6EC8-BB61-BC267C2F009F}"/>
              </a:ext>
            </a:extLst>
          </p:cNvPr>
          <p:cNvSpPr txBox="1"/>
          <p:nvPr/>
        </p:nvSpPr>
        <p:spPr>
          <a:xfrm>
            <a:off x="156633" y="0"/>
            <a:ext cx="3208867" cy="181588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000" u="sng" dirty="0">
                <a:solidFill>
                  <a:schemeClr val="bg1"/>
                </a:solidFill>
                <a:latin typeface="Abadi Extra Light" panose="020B0204020104020204" pitchFamily="34" charset="0"/>
              </a:rPr>
              <a:t>DESAYUNO MENU</a:t>
            </a:r>
          </a:p>
          <a:p>
            <a:endParaRPr lang="en-GB" sz="2000" u="sng" dirty="0">
              <a:solidFill>
                <a:schemeClr val="bg1"/>
              </a:solidFill>
              <a:latin typeface="Abadi Extra Light" panose="020B0204020104020204" pitchFamily="34" charset="0"/>
            </a:endParaRPr>
          </a:p>
          <a:p>
            <a:r>
              <a:rPr lang="en-GB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Servido</a:t>
            </a:r>
            <a:r>
              <a:rPr lang="en-GB" dirty="0">
                <a:solidFill>
                  <a:schemeClr val="bg1"/>
                </a:solidFill>
                <a:latin typeface="Abadi Extra Light" panose="020B0204020104020204" pitchFamily="34" charset="0"/>
              </a:rPr>
              <a:t> de lunes a Viernes de 6.30 am a 10.30 am </a:t>
            </a:r>
          </a:p>
          <a:p>
            <a:r>
              <a:rPr lang="en-GB" dirty="0">
                <a:solidFill>
                  <a:schemeClr val="bg1"/>
                </a:solidFill>
                <a:latin typeface="Abadi Extra Light" panose="020B0204020104020204" pitchFamily="34" charset="0"/>
              </a:rPr>
              <a:t>Sabado y </a:t>
            </a:r>
            <a:r>
              <a:rPr lang="en-GB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domingo</a:t>
            </a:r>
            <a:r>
              <a:rPr lang="en-GB" dirty="0">
                <a:solidFill>
                  <a:schemeClr val="bg1"/>
                </a:solidFill>
                <a:latin typeface="Abadi Extra Light" panose="020B0204020104020204" pitchFamily="34" charset="0"/>
              </a:rPr>
              <a:t>  de 7 am a 10 am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457E7F-34AA-F1F5-449A-A04C635EA5AE}"/>
              </a:ext>
            </a:extLst>
          </p:cNvPr>
          <p:cNvSpPr txBox="1"/>
          <p:nvPr/>
        </p:nvSpPr>
        <p:spPr>
          <a:xfrm>
            <a:off x="156633" y="1182584"/>
            <a:ext cx="3208867" cy="804835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en-GB" sz="2000" dirty="0">
              <a:solidFill>
                <a:srgbClr val="F7C59F"/>
              </a:solidFill>
              <a:latin typeface="Agency FB" panose="020B0503020202020204" pitchFamily="34" charset="0"/>
            </a:endParaRPr>
          </a:p>
          <a:p>
            <a:endParaRPr lang="en-GB" sz="2000" u="sng" dirty="0">
              <a:solidFill>
                <a:srgbClr val="F7C59F"/>
              </a:solidFill>
              <a:latin typeface="Agency FB" panose="020B0503020202020204" pitchFamily="34" charset="0"/>
            </a:endParaRPr>
          </a:p>
          <a:p>
            <a:endParaRPr lang="en-GB" sz="2000" dirty="0">
              <a:solidFill>
                <a:srgbClr val="F7C59F"/>
              </a:solidFill>
              <a:latin typeface="Agency FB" panose="020B0503020202020204" pitchFamily="34" charset="0"/>
            </a:endParaRPr>
          </a:p>
          <a:p>
            <a:endParaRPr lang="en-GB" sz="2000" dirty="0">
              <a:solidFill>
                <a:srgbClr val="F7C59F"/>
              </a:solidFill>
              <a:latin typeface="Agency FB" panose="020B0503020202020204" pitchFamily="34" charset="0"/>
            </a:endParaRPr>
          </a:p>
          <a:p>
            <a:r>
              <a:rPr lang="en-GB" sz="2000" dirty="0">
                <a:solidFill>
                  <a:srgbClr val="F7C59F"/>
                </a:solidFill>
                <a:latin typeface="Agency FB" panose="020B0503020202020204" pitchFamily="34" charset="0"/>
              </a:rPr>
              <a:t>Especial del Chef 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English Breakfast……………£5.50</a:t>
            </a:r>
          </a:p>
          <a:p>
            <a:r>
              <a:rPr lang="en-GB" sz="1100" dirty="0">
                <a:solidFill>
                  <a:schemeClr val="bg1"/>
                </a:solidFill>
                <a:latin typeface="Abadi Extra Light" panose="020B0204020104020204" pitchFamily="34" charset="0"/>
              </a:rPr>
              <a:t>Huevos, Frijoles, Embutido, Jugo De Naranja Fresco et Hash Brown </a:t>
            </a:r>
          </a:p>
          <a:p>
            <a:endParaRPr lang="en-GB" sz="1100" dirty="0">
              <a:solidFill>
                <a:schemeClr val="bg1"/>
              </a:solidFill>
              <a:latin typeface="Abadi Extra Light" panose="020B0204020104020204" pitchFamily="34" charset="0"/>
            </a:endParaRPr>
          </a:p>
          <a:p>
            <a:r>
              <a:rPr lang="en-GB" sz="2000" dirty="0">
                <a:solidFill>
                  <a:srgbClr val="F7C59F"/>
                </a:solidFill>
                <a:latin typeface="Agency FB" panose="020B0503020202020204" pitchFamily="34" charset="0"/>
              </a:rPr>
              <a:t>Panqueques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Panqueques De Arandano…..£3.50</a:t>
            </a:r>
          </a:p>
          <a:p>
            <a:r>
              <a:rPr lang="en-GB" sz="1100" dirty="0">
                <a:solidFill>
                  <a:schemeClr val="bg1"/>
                </a:solidFill>
                <a:latin typeface="Abadi Extra Light" panose="020B0204020104020204" pitchFamily="34" charset="0"/>
              </a:rPr>
              <a:t>Servido con Jarabe de Arce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Panqueques de </a:t>
            </a:r>
            <a:r>
              <a:rPr lang="en-GB" sz="1400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Plantano</a:t>
            </a:r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……£3.50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Paqueques de </a:t>
            </a:r>
            <a:r>
              <a:rPr lang="en-GB" sz="1400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Fresa</a:t>
            </a:r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………..£3.50</a:t>
            </a:r>
          </a:p>
          <a:p>
            <a:endParaRPr lang="en-GB" sz="1400" dirty="0">
              <a:solidFill>
                <a:schemeClr val="bg1"/>
              </a:solidFill>
              <a:latin typeface="Abadi Extra Light" panose="020B0204020104020204" pitchFamily="34" charset="0"/>
            </a:endParaRPr>
          </a:p>
          <a:p>
            <a:r>
              <a:rPr lang="en-GB" sz="2000" dirty="0">
                <a:solidFill>
                  <a:srgbClr val="F7C59F"/>
                </a:solidFill>
                <a:latin typeface="Agency FB" panose="020B0503020202020204" pitchFamily="34" charset="0"/>
              </a:rPr>
              <a:t>Desanyuno Español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Berenjenas Rellenas………..£10.99</a:t>
            </a:r>
          </a:p>
          <a:p>
            <a:r>
              <a:rPr lang="en-GB" sz="1100" dirty="0">
                <a:solidFill>
                  <a:schemeClr val="bg1"/>
                </a:solidFill>
                <a:latin typeface="Abadi Extra Light" panose="020B0204020104020204" pitchFamily="34" charset="0"/>
              </a:rPr>
              <a:t>Servido con Pinta de Stella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Huevos Rotos con Chorizo.....£8.99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Pincho de Tortilla…………...£7.50</a:t>
            </a:r>
          </a:p>
          <a:p>
            <a:r>
              <a:rPr lang="en-GB" sz="1100" dirty="0">
                <a:solidFill>
                  <a:schemeClr val="bg1"/>
                </a:solidFill>
                <a:latin typeface="Abadi Extra Light" panose="020B0204020104020204" pitchFamily="34" charset="0"/>
              </a:rPr>
              <a:t>Servido con Patatas fritas </a:t>
            </a:r>
          </a:p>
          <a:p>
            <a:r>
              <a:rPr lang="en-GB" sz="1100" dirty="0">
                <a:solidFill>
                  <a:schemeClr val="bg1"/>
                </a:solidFill>
                <a:latin typeface="Abadi Extra Light" panose="020B0204020104020204" pitchFamily="34" charset="0"/>
              </a:rPr>
              <a:t>y Caulquier Berbida</a:t>
            </a:r>
          </a:p>
          <a:p>
            <a:endParaRPr lang="en-GB" sz="1400" dirty="0">
              <a:solidFill>
                <a:schemeClr val="bg1"/>
              </a:solidFill>
              <a:latin typeface="Abadi Extra Light" panose="020B0204020104020204" pitchFamily="34" charset="0"/>
            </a:endParaRPr>
          </a:p>
          <a:p>
            <a:r>
              <a:rPr lang="en-GB" sz="2000" dirty="0" err="1">
                <a:solidFill>
                  <a:srgbClr val="F7C59F"/>
                </a:solidFill>
                <a:latin typeface="Agency FB" panose="020B0503020202020204" pitchFamily="34" charset="0"/>
              </a:rPr>
              <a:t>Bebidas</a:t>
            </a:r>
            <a:r>
              <a:rPr lang="en-GB" sz="2000" dirty="0">
                <a:solidFill>
                  <a:srgbClr val="F7C59F"/>
                </a:solidFill>
                <a:latin typeface="Agency FB" panose="020B0503020202020204" pitchFamily="34" charset="0"/>
              </a:rPr>
              <a:t> Calientes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Café con Leche…………….£2.50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Café Negro………………....£2.00</a:t>
            </a:r>
          </a:p>
          <a:p>
            <a:r>
              <a:rPr lang="en-GB" sz="1400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Capuchino</a:t>
            </a:r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…………………..£3.95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Te Masala…………………..£2.95</a:t>
            </a:r>
          </a:p>
          <a:p>
            <a:r>
              <a:rPr lang="en-GB" sz="1400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Te</a:t>
            </a:r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 </a:t>
            </a:r>
            <a:r>
              <a:rPr lang="en-GB" sz="1400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verde</a:t>
            </a:r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…………………….£1.95</a:t>
            </a:r>
          </a:p>
          <a:p>
            <a:r>
              <a:rPr lang="en-GB" sz="1400" dirty="0" err="1">
                <a:solidFill>
                  <a:schemeClr val="bg1"/>
                </a:solidFill>
                <a:latin typeface="Abadi Extra Light" panose="020B0204020104020204" pitchFamily="34" charset="0"/>
              </a:rPr>
              <a:t>Te</a:t>
            </a:r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 de limon…………………£1.95</a:t>
            </a:r>
          </a:p>
          <a:p>
            <a:r>
              <a:rPr lang="en-GB" sz="1400" dirty="0">
                <a:solidFill>
                  <a:schemeClr val="bg1"/>
                </a:solidFill>
                <a:latin typeface="Abadi Extra Light" panose="020B0204020104020204" pitchFamily="34" charset="0"/>
              </a:rPr>
              <a:t>Chocolate Caliente………….£2.95</a:t>
            </a:r>
          </a:p>
          <a:p>
            <a:endParaRPr lang="en-GB" sz="1400" dirty="0">
              <a:solidFill>
                <a:schemeClr val="bg1"/>
              </a:solidFill>
              <a:latin typeface="Abadi Extra Light" panose="020B0204020104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badi Extra Light" panose="020B0204020104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badi Extra Light" panose="020B0204020104020204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C5D1A37-020E-2C0A-8F0C-DF0989E0F5BC}"/>
              </a:ext>
            </a:extLst>
          </p:cNvPr>
          <p:cNvCxnSpPr>
            <a:cxnSpLocks/>
          </p:cNvCxnSpPr>
          <p:nvPr/>
        </p:nvCxnSpPr>
        <p:spPr>
          <a:xfrm>
            <a:off x="1595966" y="2493433"/>
            <a:ext cx="423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4BBCF84E-46B8-EC20-3642-D0E83C243A6D}"/>
              </a:ext>
            </a:extLst>
          </p:cNvPr>
          <p:cNvSpPr txBox="1"/>
          <p:nvPr/>
        </p:nvSpPr>
        <p:spPr>
          <a:xfrm>
            <a:off x="3365500" y="107890"/>
            <a:ext cx="17748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  <a:latin typeface="HGMinchoE" panose="020B0400000000000000" pitchFamily="49" charset="-128"/>
                <a:ea typeface="HGMinchoE" panose="020B0400000000000000" pitchFamily="49" charset="-128"/>
              </a:rPr>
              <a:t>   </a:t>
            </a:r>
            <a:r>
              <a:rPr lang="en-GB" sz="2000" dirty="0">
                <a:solidFill>
                  <a:schemeClr val="bg1"/>
                </a:solidFill>
                <a:latin typeface="HGMinchoE" panose="020B0400000000000000" pitchFamily="49" charset="-128"/>
                <a:ea typeface="HGMinchoE" panose="020B0400000000000000" pitchFamily="49" charset="-128"/>
              </a:rPr>
              <a:t>HOTEL</a:t>
            </a:r>
          </a:p>
          <a:p>
            <a:r>
              <a:rPr lang="en-GB" sz="14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LE TAJ </a:t>
            </a:r>
            <a:r>
              <a:rPr lang="en-GB" sz="16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MAHAL</a:t>
            </a:r>
          </a:p>
          <a:p>
            <a:endParaRPr lang="en-GB" sz="14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endParaRPr lang="en-GB" sz="14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2" name="Picture 11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FCAE26A-6A1E-43A8-3C80-122396F77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4754" y="1815882"/>
            <a:ext cx="570598" cy="39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30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160</Words>
  <Application>Microsoft Office PowerPoint</Application>
  <PresentationFormat>Custom</PresentationFormat>
  <Paragraphs>39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HGMinchoE</vt:lpstr>
      <vt:lpstr>Abadi Extra Light</vt:lpstr>
      <vt:lpstr>Agency FB</vt:lpstr>
      <vt:lpstr>Arial</vt:lpstr>
      <vt:lpstr>Bahnschrift SemiBold Condensed</vt:lpstr>
      <vt:lpstr>Calibri</vt:lpstr>
      <vt:lpstr>Calibri Light</vt:lpstr>
      <vt:lpstr>Office Theme</vt:lpstr>
      <vt:lpstr>Student: Molina Begum Student ID:2110793 Module Foreign Language and Cultural Awareness [BMIH5003] SPANISH – ESPANOL Lecturer: Rodrigo Aguilera  Hotel Breakfast Board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molina begum</dc:creator>
  <cp:lastModifiedBy>molina begum</cp:lastModifiedBy>
  <cp:revision>2</cp:revision>
  <dcterms:created xsi:type="dcterms:W3CDTF">2022-11-27T17:34:53Z</dcterms:created>
  <dcterms:modified xsi:type="dcterms:W3CDTF">2022-12-02T02:45:05Z</dcterms:modified>
</cp:coreProperties>
</file>