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45720000" cy="27432000"/>
  <p:notesSz cx="7004050" cy="9283700"/>
  <p:defaultTextStyle>
    <a:defPPr>
      <a:defRPr lang="en-US"/>
    </a:defPPr>
    <a:lvl1pPr algn="l" rtl="0" eaLnBrk="0" fontAlgn="base" hangingPunct="0">
      <a:spcBef>
        <a:spcPct val="0"/>
      </a:spcBef>
      <a:spcAft>
        <a:spcPct val="0"/>
      </a:spcAft>
      <a:defRPr sz="2800"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2800"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2800"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2800"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2800" kern="1200">
        <a:solidFill>
          <a:schemeClr val="tx1"/>
        </a:solidFill>
        <a:latin typeface="Arial" panose="020B0604020202020204" pitchFamily="34" charset="0"/>
        <a:ea typeface="+mn-ea"/>
        <a:cs typeface="+mn-cs"/>
      </a:defRPr>
    </a:lvl5pPr>
    <a:lvl6pPr marL="2286000" algn="l" defTabSz="914400" rtl="0" eaLnBrk="1" latinLnBrk="0" hangingPunct="1">
      <a:defRPr sz="2800" kern="1200">
        <a:solidFill>
          <a:schemeClr val="tx1"/>
        </a:solidFill>
        <a:latin typeface="Arial" panose="020B0604020202020204" pitchFamily="34" charset="0"/>
        <a:ea typeface="+mn-ea"/>
        <a:cs typeface="+mn-cs"/>
      </a:defRPr>
    </a:lvl6pPr>
    <a:lvl7pPr marL="2743200" algn="l" defTabSz="914400" rtl="0" eaLnBrk="1" latinLnBrk="0" hangingPunct="1">
      <a:defRPr sz="2800" kern="1200">
        <a:solidFill>
          <a:schemeClr val="tx1"/>
        </a:solidFill>
        <a:latin typeface="Arial" panose="020B0604020202020204" pitchFamily="34" charset="0"/>
        <a:ea typeface="+mn-ea"/>
        <a:cs typeface="+mn-cs"/>
      </a:defRPr>
    </a:lvl7pPr>
    <a:lvl8pPr marL="3200400" algn="l" defTabSz="914400" rtl="0" eaLnBrk="1" latinLnBrk="0" hangingPunct="1">
      <a:defRPr sz="2800" kern="1200">
        <a:solidFill>
          <a:schemeClr val="tx1"/>
        </a:solidFill>
        <a:latin typeface="Arial" panose="020B0604020202020204" pitchFamily="34" charset="0"/>
        <a:ea typeface="+mn-ea"/>
        <a:cs typeface="+mn-cs"/>
      </a:defRPr>
    </a:lvl8pPr>
    <a:lvl9pPr marL="3657600" algn="l" defTabSz="914400" rtl="0" eaLnBrk="1" latinLnBrk="0" hangingPunct="1">
      <a:defRPr sz="28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8640">
          <p15:clr>
            <a:srgbClr val="A4A3A4"/>
          </p15:clr>
        </p15:guide>
        <p15:guide id="2" pos="1440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3C4"/>
    <a:srgbClr val="0066FF"/>
    <a:srgbClr val="6699FF"/>
    <a:srgbClr val="990033"/>
    <a:srgbClr val="640021"/>
    <a:srgbClr val="EAEAEA"/>
    <a:srgbClr val="666633"/>
    <a:srgbClr val="B400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C18949-64AC-4AC3-80E4-1B6D3C9AF8A5}" v="172" dt="2020-08-20T19:50:44.873"/>
    <p1510:client id="{0E260E62-FDB0-44EB-8530-B4C3446F87F2}" v="11" dt="2020-07-29T10:55:10.182"/>
    <p1510:client id="{1702FFFD-38F1-4398-A7F4-04A227C425FE}" v="8" dt="2020-07-29T11:03:30.775"/>
    <p1510:client id="{1DF9A506-51C9-41BC-B97E-111DDD6F3F40}" v="51" dt="2020-07-29T11:37:07.036"/>
    <p1510:client id="{1F2DC95A-760C-4A14-9E07-77AB625B62F6}" v="4" dt="2020-08-20T22:23:46.355"/>
    <p1510:client id="{4A5C8ECC-ED45-4878-810B-CDD19AC41ABA}" v="21" dt="2020-08-11T13:07:23.047"/>
    <p1510:client id="{63B7E571-DEFE-4F17-8CC8-18E0614E6BEE}" v="7" dt="2020-07-29T11:40:25.430"/>
    <p1510:client id="{63CE3737-2B87-534D-8DF3-ABCDC7F2256D}" v="120" dt="2020-07-27T10:24:23.865"/>
    <p1510:client id="{63DC3FAC-6C2F-423F-9BAE-909E9E2E921C}" v="7" dt="2020-08-21T19:44:00.774"/>
    <p1510:client id="{6AA7D482-FA42-4108-BE3E-2F91645A22D1}" v="1" dt="2020-08-20T20:23:26.029"/>
    <p1510:client id="{77F92556-B280-41D3-B310-8707F27E020E}" v="12" dt="2020-08-20T19:09:59.189"/>
    <p1510:client id="{8D92C0B3-B5A5-4AA8-888D-012D2BB1EF73}" v="90" dt="2020-07-29T11:47:41.723"/>
    <p1510:client id="{B09D8DAE-DBD6-44A5-B0A8-47BE1C551209}" v="8" dt="2020-07-29T11:02:14.181"/>
    <p1510:client id="{BA29AC85-9B1E-49D9-BD94-879DD12719E6}" v="36" dt="2020-08-22T17:03:10.396"/>
    <p1510:client id="{E8FBAADE-EC90-4EED-AF2A-CB193C087191}" v="72" dt="2020-08-21T21:02:15.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150"/>
    <p:restoredTop sz="41646" autoAdjust="0"/>
  </p:normalViewPr>
  <p:slideViewPr>
    <p:cSldViewPr snapToGrid="0">
      <p:cViewPr varScale="1">
        <p:scale>
          <a:sx n="22" d="100"/>
          <a:sy n="22" d="100"/>
        </p:scale>
        <p:origin x="682" y="82"/>
      </p:cViewPr>
      <p:guideLst>
        <p:guide orient="horz" pos="8640"/>
        <p:guide pos="1440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Knight (1910193)" userId="S::1910193@student.uwtsd.ac.uk::db378a96-fa2a-4018-a57f-478526ef029e" providerId="AD" clId="Web-{1F2DC95A-760C-4A14-9E07-77AB625B62F6}"/>
    <pc:docChg chg="modSld">
      <pc:chgData name="Lisa Knight (1910193)" userId="S::1910193@student.uwtsd.ac.uk::db378a96-fa2a-4018-a57f-478526ef029e" providerId="AD" clId="Web-{1F2DC95A-760C-4A14-9E07-77AB625B62F6}" dt="2020-08-20T22:23:46.355" v="3" actId="1076"/>
      <pc:docMkLst>
        <pc:docMk/>
      </pc:docMkLst>
      <pc:sldChg chg="modSp">
        <pc:chgData name="Lisa Knight (1910193)" userId="S::1910193@student.uwtsd.ac.uk::db378a96-fa2a-4018-a57f-478526ef029e" providerId="AD" clId="Web-{1F2DC95A-760C-4A14-9E07-77AB625B62F6}" dt="2020-08-20T22:23:46.355" v="3" actId="1076"/>
        <pc:sldMkLst>
          <pc:docMk/>
          <pc:sldMk cId="0" sldId="256"/>
        </pc:sldMkLst>
        <pc:spChg chg="mod">
          <ac:chgData name="Lisa Knight (1910193)" userId="S::1910193@student.uwtsd.ac.uk::db378a96-fa2a-4018-a57f-478526ef029e" providerId="AD" clId="Web-{1F2DC95A-760C-4A14-9E07-77AB625B62F6}" dt="2020-08-20T22:23:32.996" v="2" actId="1076"/>
          <ac:spMkLst>
            <pc:docMk/>
            <pc:sldMk cId="0" sldId="256"/>
            <ac:spMk id="3079" creationId="{C572C7B0-AEAA-4F9A-9781-C46A779B1A46}"/>
          </ac:spMkLst>
        </pc:spChg>
        <pc:spChg chg="mod">
          <ac:chgData name="Lisa Knight (1910193)" userId="S::1910193@student.uwtsd.ac.uk::db378a96-fa2a-4018-a57f-478526ef029e" providerId="AD" clId="Web-{1F2DC95A-760C-4A14-9E07-77AB625B62F6}" dt="2020-08-20T22:23:00.459" v="0" actId="1076"/>
          <ac:spMkLst>
            <pc:docMk/>
            <pc:sldMk cId="0" sldId="256"/>
            <ac:spMk id="3087" creationId="{8AC2367A-1553-43DC-BFD2-C9018AA0E26E}"/>
          </ac:spMkLst>
        </pc:spChg>
        <pc:spChg chg="mod">
          <ac:chgData name="Lisa Knight (1910193)" userId="S::1910193@student.uwtsd.ac.uk::db378a96-fa2a-4018-a57f-478526ef029e" providerId="AD" clId="Web-{1F2DC95A-760C-4A14-9E07-77AB625B62F6}" dt="2020-08-20T22:23:26.449" v="1" actId="1076"/>
          <ac:spMkLst>
            <pc:docMk/>
            <pc:sldMk cId="0" sldId="256"/>
            <ac:spMk id="3089" creationId="{663C98ED-72F1-44D6-888B-EA33D5361FC3}"/>
          </ac:spMkLst>
        </pc:spChg>
        <pc:spChg chg="mod">
          <ac:chgData name="Lisa Knight (1910193)" userId="S::1910193@student.uwtsd.ac.uk::db378a96-fa2a-4018-a57f-478526ef029e" providerId="AD" clId="Web-{1F2DC95A-760C-4A14-9E07-77AB625B62F6}" dt="2020-08-20T22:23:46.355" v="3" actId="1076"/>
          <ac:spMkLst>
            <pc:docMk/>
            <pc:sldMk cId="0" sldId="256"/>
            <ac:spMk id="3091" creationId="{F92A18E6-0889-47C2-A117-4C4A1197713C}"/>
          </ac:spMkLst>
        </pc:spChg>
      </pc:sldChg>
    </pc:docChg>
  </pc:docChgLst>
  <pc:docChgLst>
    <pc:chgData name="Lisa Knight (1910193)" userId="S::1910193@student.uwtsd.ac.uk::db378a96-fa2a-4018-a57f-478526ef029e" providerId="AD" clId="Web-{63DC3FAC-6C2F-423F-9BAE-909E9E2E921C}"/>
    <pc:docChg chg="modSld">
      <pc:chgData name="Lisa Knight (1910193)" userId="S::1910193@student.uwtsd.ac.uk::db378a96-fa2a-4018-a57f-478526ef029e" providerId="AD" clId="Web-{63DC3FAC-6C2F-423F-9BAE-909E9E2E921C}" dt="2020-08-21T19:44:00.774" v="6" actId="20577"/>
      <pc:docMkLst>
        <pc:docMk/>
      </pc:docMkLst>
      <pc:sldChg chg="addSp delSp modSp">
        <pc:chgData name="Lisa Knight (1910193)" userId="S::1910193@student.uwtsd.ac.uk::db378a96-fa2a-4018-a57f-478526ef029e" providerId="AD" clId="Web-{63DC3FAC-6C2F-423F-9BAE-909E9E2E921C}" dt="2020-08-21T19:44:00.774" v="6" actId="20577"/>
        <pc:sldMkLst>
          <pc:docMk/>
          <pc:sldMk cId="0" sldId="256"/>
        </pc:sldMkLst>
        <pc:spChg chg="add del mod">
          <ac:chgData name="Lisa Knight (1910193)" userId="S::1910193@student.uwtsd.ac.uk::db378a96-fa2a-4018-a57f-478526ef029e" providerId="AD" clId="Web-{63DC3FAC-6C2F-423F-9BAE-909E9E2E921C}" dt="2020-08-21T19:44:00.774" v="6" actId="20577"/>
          <ac:spMkLst>
            <pc:docMk/>
            <pc:sldMk cId="0" sldId="256"/>
            <ac:spMk id="3090" creationId="{2DC62F01-5ACC-400D-9D5E-8B7C9ECEBC71}"/>
          </ac:spMkLst>
        </pc:spChg>
      </pc:sldChg>
    </pc:docChg>
  </pc:docChgLst>
  <pc:docChgLst>
    <pc:chgData name="Lisa Knight (1910193)" userId="S::1910193@student.uwtsd.ac.uk::db378a96-fa2a-4018-a57f-478526ef029e" providerId="AD" clId="Web-{4A5C8ECC-ED45-4878-810B-CDD19AC41ABA}"/>
    <pc:docChg chg="addSld modSld">
      <pc:chgData name="Lisa Knight (1910193)" userId="S::1910193@student.uwtsd.ac.uk::db378a96-fa2a-4018-a57f-478526ef029e" providerId="AD" clId="Web-{4A5C8ECC-ED45-4878-810B-CDD19AC41ABA}" dt="2020-08-11T13:07:23.047" v="19" actId="1076"/>
      <pc:docMkLst>
        <pc:docMk/>
      </pc:docMkLst>
      <pc:sldChg chg="addSp delSp modSp new mod modClrScheme chgLayout">
        <pc:chgData name="Lisa Knight (1910193)" userId="S::1910193@student.uwtsd.ac.uk::db378a96-fa2a-4018-a57f-478526ef029e" providerId="AD" clId="Web-{4A5C8ECC-ED45-4878-810B-CDD19AC41ABA}" dt="2020-08-11T13:07:23.047" v="19" actId="1076"/>
        <pc:sldMkLst>
          <pc:docMk/>
          <pc:sldMk cId="1017035475" sldId="257"/>
        </pc:sldMkLst>
        <pc:spChg chg="add mod">
          <ac:chgData name="Lisa Knight (1910193)" userId="S::1910193@student.uwtsd.ac.uk::db378a96-fa2a-4018-a57f-478526ef029e" providerId="AD" clId="Web-{4A5C8ECC-ED45-4878-810B-CDD19AC41ABA}" dt="2020-08-11T13:05:01.021" v="8" actId="20577"/>
          <ac:spMkLst>
            <pc:docMk/>
            <pc:sldMk cId="1017035475" sldId="257"/>
            <ac:spMk id="2" creationId="{800E022B-F34E-4081-84D1-C9C575D2A086}"/>
          </ac:spMkLst>
        </pc:spChg>
        <pc:spChg chg="add mod">
          <ac:chgData name="Lisa Knight (1910193)" userId="S::1910193@student.uwtsd.ac.uk::db378a96-fa2a-4018-a57f-478526ef029e" providerId="AD" clId="Web-{4A5C8ECC-ED45-4878-810B-CDD19AC41ABA}" dt="2020-08-11T13:07:21.016" v="18" actId="14100"/>
          <ac:spMkLst>
            <pc:docMk/>
            <pc:sldMk cId="1017035475" sldId="257"/>
            <ac:spMk id="3" creationId="{7DDEEA91-A2BF-4B36-B543-8EDD95E29AF9}"/>
          </ac:spMkLst>
        </pc:spChg>
        <pc:spChg chg="add del mod">
          <ac:chgData name="Lisa Knight (1910193)" userId="S::1910193@student.uwtsd.ac.uk::db378a96-fa2a-4018-a57f-478526ef029e" providerId="AD" clId="Web-{4A5C8ECC-ED45-4878-810B-CDD19AC41ABA}" dt="2020-08-11T13:06:45.388" v="11"/>
          <ac:spMkLst>
            <pc:docMk/>
            <pc:sldMk cId="1017035475" sldId="257"/>
            <ac:spMk id="4" creationId="{B9CDB912-280B-4643-A17C-38133E005216}"/>
          </ac:spMkLst>
        </pc:spChg>
        <pc:picChg chg="add mod ord">
          <ac:chgData name="Lisa Knight (1910193)" userId="S::1910193@student.uwtsd.ac.uk::db378a96-fa2a-4018-a57f-478526ef029e" providerId="AD" clId="Web-{4A5C8ECC-ED45-4878-810B-CDD19AC41ABA}" dt="2020-08-11T13:07:23.047" v="19" actId="1076"/>
          <ac:picMkLst>
            <pc:docMk/>
            <pc:sldMk cId="1017035475" sldId="257"/>
            <ac:picMk id="5" creationId="{04E37765-8150-4AD8-BF83-1939B9281F9E}"/>
          </ac:picMkLst>
        </pc:picChg>
      </pc:sldChg>
    </pc:docChg>
  </pc:docChgLst>
  <pc:docChgLst>
    <pc:chgData name="Lisa Knight (1910193)" userId="S::1910193@student.uwtsd.ac.uk::db378a96-fa2a-4018-a57f-478526ef029e" providerId="AD" clId="Web-{6AA7D482-FA42-4108-BE3E-2F91645A22D1}"/>
    <pc:docChg chg="delSld">
      <pc:chgData name="Lisa Knight (1910193)" userId="S::1910193@student.uwtsd.ac.uk::db378a96-fa2a-4018-a57f-478526ef029e" providerId="AD" clId="Web-{6AA7D482-FA42-4108-BE3E-2F91645A22D1}" dt="2020-08-20T20:23:26.029" v="0"/>
      <pc:docMkLst>
        <pc:docMk/>
      </pc:docMkLst>
      <pc:sldChg chg="del">
        <pc:chgData name="Lisa Knight (1910193)" userId="S::1910193@student.uwtsd.ac.uk::db378a96-fa2a-4018-a57f-478526ef029e" providerId="AD" clId="Web-{6AA7D482-FA42-4108-BE3E-2F91645A22D1}" dt="2020-08-20T20:23:26.029" v="0"/>
        <pc:sldMkLst>
          <pc:docMk/>
          <pc:sldMk cId="3198818028" sldId="258"/>
        </pc:sldMkLst>
      </pc:sldChg>
    </pc:docChg>
  </pc:docChgLst>
  <pc:docChgLst>
    <pc:chgData name="Lisa Knight (1910193)" userId="S::1910193@student.uwtsd.ac.uk::db378a96-fa2a-4018-a57f-478526ef029e" providerId="AD" clId="Web-{77F92556-B280-41D3-B310-8707F27E020E}"/>
    <pc:docChg chg="modSld">
      <pc:chgData name="Lisa Knight (1910193)" userId="S::1910193@student.uwtsd.ac.uk::db378a96-fa2a-4018-a57f-478526ef029e" providerId="AD" clId="Web-{77F92556-B280-41D3-B310-8707F27E020E}" dt="2020-08-20T19:09:59.189" v="11" actId="20577"/>
      <pc:docMkLst>
        <pc:docMk/>
      </pc:docMkLst>
      <pc:sldChg chg="modSp">
        <pc:chgData name="Lisa Knight (1910193)" userId="S::1910193@student.uwtsd.ac.uk::db378a96-fa2a-4018-a57f-478526ef029e" providerId="AD" clId="Web-{77F92556-B280-41D3-B310-8707F27E020E}" dt="2020-08-20T19:09:59.189" v="11" actId="20577"/>
        <pc:sldMkLst>
          <pc:docMk/>
          <pc:sldMk cId="0" sldId="256"/>
        </pc:sldMkLst>
        <pc:spChg chg="mod">
          <ac:chgData name="Lisa Knight (1910193)" userId="S::1910193@student.uwtsd.ac.uk::db378a96-fa2a-4018-a57f-478526ef029e" providerId="AD" clId="Web-{77F92556-B280-41D3-B310-8707F27E020E}" dt="2020-08-20T19:09:59.189" v="11" actId="20577"/>
          <ac:spMkLst>
            <pc:docMk/>
            <pc:sldMk cId="0" sldId="256"/>
            <ac:spMk id="3087" creationId="{8AC2367A-1553-43DC-BFD2-C9018AA0E26E}"/>
          </ac:spMkLst>
        </pc:spChg>
        <pc:spChg chg="mod">
          <ac:chgData name="Lisa Knight (1910193)" userId="S::1910193@student.uwtsd.ac.uk::db378a96-fa2a-4018-a57f-478526ef029e" providerId="AD" clId="Web-{77F92556-B280-41D3-B310-8707F27E020E}" dt="2020-08-20T19:09:33.500" v="9" actId="20577"/>
          <ac:spMkLst>
            <pc:docMk/>
            <pc:sldMk cId="0" sldId="256"/>
            <ac:spMk id="3089" creationId="{663C98ED-72F1-44D6-888B-EA33D5361FC3}"/>
          </ac:spMkLst>
        </pc:spChg>
        <pc:spChg chg="mod">
          <ac:chgData name="Lisa Knight (1910193)" userId="S::1910193@student.uwtsd.ac.uk::db378a96-fa2a-4018-a57f-478526ef029e" providerId="AD" clId="Web-{77F92556-B280-41D3-B310-8707F27E020E}" dt="2020-08-20T19:09:22.390" v="8" actId="20577"/>
          <ac:spMkLst>
            <pc:docMk/>
            <pc:sldMk cId="0" sldId="256"/>
            <ac:spMk id="3091" creationId="{F92A18E6-0889-47C2-A117-4C4A1197713C}"/>
          </ac:spMkLst>
        </pc:spChg>
      </pc:sldChg>
    </pc:docChg>
  </pc:docChgLst>
  <pc:docChgLst>
    <pc:chgData name="Lisa Knight (1910193)" userId="S::1910193@student.uwtsd.ac.uk::db378a96-fa2a-4018-a57f-478526ef029e" providerId="AD" clId="Web-{0BC18949-64AC-4AC3-80E4-1B6D3C9AF8A5}"/>
    <pc:docChg chg="addSld delSld modSld">
      <pc:chgData name="Lisa Knight (1910193)" userId="S::1910193@student.uwtsd.ac.uk::db378a96-fa2a-4018-a57f-478526ef029e" providerId="AD" clId="Web-{0BC18949-64AC-4AC3-80E4-1B6D3C9AF8A5}" dt="2020-08-20T19:50:44.873" v="175" actId="20577"/>
      <pc:docMkLst>
        <pc:docMk/>
      </pc:docMkLst>
      <pc:sldChg chg="modSp">
        <pc:chgData name="Lisa Knight (1910193)" userId="S::1910193@student.uwtsd.ac.uk::db378a96-fa2a-4018-a57f-478526ef029e" providerId="AD" clId="Web-{0BC18949-64AC-4AC3-80E4-1B6D3C9AF8A5}" dt="2020-08-20T19:50:44.873" v="175" actId="20577"/>
        <pc:sldMkLst>
          <pc:docMk/>
          <pc:sldMk cId="0" sldId="256"/>
        </pc:sldMkLst>
        <pc:spChg chg="mod">
          <ac:chgData name="Lisa Knight (1910193)" userId="S::1910193@student.uwtsd.ac.uk::db378a96-fa2a-4018-a57f-478526ef029e" providerId="AD" clId="Web-{0BC18949-64AC-4AC3-80E4-1B6D3C9AF8A5}" dt="2020-08-20T19:50:16.577" v="172" actId="1076"/>
          <ac:spMkLst>
            <pc:docMk/>
            <pc:sldMk cId="0" sldId="256"/>
            <ac:spMk id="3076" creationId="{68E51285-8CB9-4803-B733-9330ACCED74D}"/>
          </ac:spMkLst>
        </pc:spChg>
        <pc:spChg chg="mod">
          <ac:chgData name="Lisa Knight (1910193)" userId="S::1910193@student.uwtsd.ac.uk::db378a96-fa2a-4018-a57f-478526ef029e" providerId="AD" clId="Web-{0BC18949-64AC-4AC3-80E4-1B6D3C9AF8A5}" dt="2020-08-20T19:50:44.873" v="175" actId="20577"/>
          <ac:spMkLst>
            <pc:docMk/>
            <pc:sldMk cId="0" sldId="256"/>
            <ac:spMk id="3087" creationId="{8AC2367A-1553-43DC-BFD2-C9018AA0E26E}"/>
          </ac:spMkLst>
        </pc:spChg>
        <pc:spChg chg="mod">
          <ac:chgData name="Lisa Knight (1910193)" userId="S::1910193@student.uwtsd.ac.uk::db378a96-fa2a-4018-a57f-478526ef029e" providerId="AD" clId="Web-{0BC18949-64AC-4AC3-80E4-1B6D3C9AF8A5}" dt="2020-08-20T19:49:39.077" v="168" actId="14100"/>
          <ac:spMkLst>
            <pc:docMk/>
            <pc:sldMk cId="0" sldId="256"/>
            <ac:spMk id="3089" creationId="{663C98ED-72F1-44D6-888B-EA33D5361FC3}"/>
          </ac:spMkLst>
        </pc:spChg>
      </pc:sldChg>
      <pc:sldChg chg="addSp delSp modSp add del mod setBg setClrOvrMap">
        <pc:chgData name="Lisa Knight (1910193)" userId="S::1910193@student.uwtsd.ac.uk::db378a96-fa2a-4018-a57f-478526ef029e" providerId="AD" clId="Web-{0BC18949-64AC-4AC3-80E4-1B6D3C9AF8A5}" dt="2020-08-20T19:48:51.108" v="167"/>
        <pc:sldMkLst>
          <pc:docMk/>
          <pc:sldMk cId="1017035475" sldId="257"/>
        </pc:sldMkLst>
        <pc:spChg chg="del mod">
          <ac:chgData name="Lisa Knight (1910193)" userId="S::1910193@student.uwtsd.ac.uk::db378a96-fa2a-4018-a57f-478526ef029e" providerId="AD" clId="Web-{0BC18949-64AC-4AC3-80E4-1B6D3C9AF8A5}" dt="2020-08-20T19:35:55.880" v="32"/>
          <ac:spMkLst>
            <pc:docMk/>
            <pc:sldMk cId="1017035475" sldId="257"/>
            <ac:spMk id="2" creationId="{800E022B-F34E-4081-84D1-C9C575D2A086}"/>
          </ac:spMkLst>
        </pc:spChg>
        <pc:spChg chg="mod ord">
          <ac:chgData name="Lisa Knight (1910193)" userId="S::1910193@student.uwtsd.ac.uk::db378a96-fa2a-4018-a57f-478526ef029e" providerId="AD" clId="Web-{0BC18949-64AC-4AC3-80E4-1B6D3C9AF8A5}" dt="2020-08-20T19:48:23.062" v="165" actId="1076"/>
          <ac:spMkLst>
            <pc:docMk/>
            <pc:sldMk cId="1017035475" sldId="257"/>
            <ac:spMk id="3" creationId="{7DDEEA91-A2BF-4B36-B543-8EDD95E29AF9}"/>
          </ac:spMkLst>
        </pc:spChg>
        <pc:spChg chg="add del mod">
          <ac:chgData name="Lisa Knight (1910193)" userId="S::1910193@student.uwtsd.ac.uk::db378a96-fa2a-4018-a57f-478526ef029e" providerId="AD" clId="Web-{0BC18949-64AC-4AC3-80E4-1B6D3C9AF8A5}" dt="2020-08-20T19:37:14.988" v="53"/>
          <ac:spMkLst>
            <pc:docMk/>
            <pc:sldMk cId="1017035475" sldId="257"/>
            <ac:spMk id="6" creationId="{9D6B4E39-23AE-45B8-BA02-E5F543029808}"/>
          </ac:spMkLst>
        </pc:spChg>
        <pc:spChg chg="add mod ord">
          <ac:chgData name="Lisa Knight (1910193)" userId="S::1910193@student.uwtsd.ac.uk::db378a96-fa2a-4018-a57f-478526ef029e" providerId="AD" clId="Web-{0BC18949-64AC-4AC3-80E4-1B6D3C9AF8A5}" dt="2020-08-20T19:46:47.344" v="147"/>
          <ac:spMkLst>
            <pc:docMk/>
            <pc:sldMk cId="1017035475" sldId="257"/>
            <ac:spMk id="9" creationId="{89FDA962-2C22-4F55-AEBB-6F7D71C00627}"/>
          </ac:spMkLst>
        </pc:spChg>
        <pc:spChg chg="add mod ord">
          <ac:chgData name="Lisa Knight (1910193)" userId="S::1910193@student.uwtsd.ac.uk::db378a96-fa2a-4018-a57f-478526ef029e" providerId="AD" clId="Web-{0BC18949-64AC-4AC3-80E4-1B6D3C9AF8A5}" dt="2020-08-20T19:48:16.546" v="164" actId="1076"/>
          <ac:spMkLst>
            <pc:docMk/>
            <pc:sldMk cId="1017035475" sldId="257"/>
            <ac:spMk id="12" creationId="{7823B47D-2838-4599-903D-4E4AD99E286C}"/>
          </ac:spMkLst>
        </pc:spChg>
        <pc:spChg chg="add mod">
          <ac:chgData name="Lisa Knight (1910193)" userId="S::1910193@student.uwtsd.ac.uk::db378a96-fa2a-4018-a57f-478526ef029e" providerId="AD" clId="Web-{0BC18949-64AC-4AC3-80E4-1B6D3C9AF8A5}" dt="2020-08-20T19:46:47.344" v="147"/>
          <ac:spMkLst>
            <pc:docMk/>
            <pc:sldMk cId="1017035475" sldId="257"/>
            <ac:spMk id="15" creationId="{3FC86AE7-12BC-4E53-ADA8-A52716C819D1}"/>
          </ac:spMkLst>
        </pc:spChg>
        <pc:spChg chg="add del">
          <ac:chgData name="Lisa Knight (1910193)" userId="S::1910193@student.uwtsd.ac.uk::db378a96-fa2a-4018-a57f-478526ef029e" providerId="AD" clId="Web-{0BC18949-64AC-4AC3-80E4-1B6D3C9AF8A5}" dt="2020-08-20T19:46:09.016" v="136"/>
          <ac:spMkLst>
            <pc:docMk/>
            <pc:sldMk cId="1017035475" sldId="257"/>
            <ac:spMk id="17" creationId="{F88DA1F7-243F-4238-B2E5-D9BC0A53C2D9}"/>
          </ac:spMkLst>
        </pc:spChg>
        <pc:spChg chg="add del mod">
          <ac:chgData name="Lisa Knight (1910193)" userId="S::1910193@student.uwtsd.ac.uk::db378a96-fa2a-4018-a57f-478526ef029e" providerId="AD" clId="Web-{0BC18949-64AC-4AC3-80E4-1B6D3C9AF8A5}" dt="2020-08-20T19:33:29.553" v="22"/>
          <ac:spMkLst>
            <pc:docMk/>
            <pc:sldMk cId="1017035475" sldId="257"/>
            <ac:spMk id="18" creationId="{5B57C16F-2FE7-4609-BBD3-9E44E68C6F03}"/>
          </ac:spMkLst>
        </pc:spChg>
        <pc:spChg chg="add del">
          <ac:chgData name="Lisa Knight (1910193)" userId="S::1910193@student.uwtsd.ac.uk::db378a96-fa2a-4018-a57f-478526ef029e" providerId="AD" clId="Web-{0BC18949-64AC-4AC3-80E4-1B6D3C9AF8A5}" dt="2020-08-20T19:43:05.814" v="132"/>
          <ac:spMkLst>
            <pc:docMk/>
            <pc:sldMk cId="1017035475" sldId="257"/>
            <ac:spMk id="19" creationId="{DC2D3511-8C3E-4B90-A167-7F4183B113D5}"/>
          </ac:spMkLst>
        </pc:spChg>
        <pc:spChg chg="add del">
          <ac:chgData name="Lisa Knight (1910193)" userId="S::1910193@student.uwtsd.ac.uk::db378a96-fa2a-4018-a57f-478526ef029e" providerId="AD" clId="Web-{0BC18949-64AC-4AC3-80E4-1B6D3C9AF8A5}" dt="2020-08-20T19:45:52.438" v="134"/>
          <ac:spMkLst>
            <pc:docMk/>
            <pc:sldMk cId="1017035475" sldId="257"/>
            <ac:spMk id="20" creationId="{2EEE8F11-3582-44B7-9869-F2D26D7DD9D4}"/>
          </ac:spMkLst>
        </pc:spChg>
        <pc:spChg chg="add del">
          <ac:chgData name="Lisa Knight (1910193)" userId="S::1910193@student.uwtsd.ac.uk::db378a96-fa2a-4018-a57f-478526ef029e" providerId="AD" clId="Web-{0BC18949-64AC-4AC3-80E4-1B6D3C9AF8A5}" dt="2020-08-20T19:46:09.016" v="136"/>
          <ac:spMkLst>
            <pc:docMk/>
            <pc:sldMk cId="1017035475" sldId="257"/>
            <ac:spMk id="21" creationId="{A7FC5E3B-10AB-47E5-A8FC-14E8B42CE5A1}"/>
          </ac:spMkLst>
        </pc:spChg>
        <pc:spChg chg="add del">
          <ac:chgData name="Lisa Knight (1910193)" userId="S::1910193@student.uwtsd.ac.uk::db378a96-fa2a-4018-a57f-478526ef029e" providerId="AD" clId="Web-{0BC18949-64AC-4AC3-80E4-1B6D3C9AF8A5}" dt="2020-08-20T19:45:52.438" v="134"/>
          <ac:spMkLst>
            <pc:docMk/>
            <pc:sldMk cId="1017035475" sldId="257"/>
            <ac:spMk id="22" creationId="{2141F1CC-6A53-4BCF-9127-AABB52E2497E}"/>
          </ac:spMkLst>
        </pc:spChg>
        <pc:spChg chg="add del">
          <ac:chgData name="Lisa Knight (1910193)" userId="S::1910193@student.uwtsd.ac.uk::db378a96-fa2a-4018-a57f-478526ef029e" providerId="AD" clId="Web-{0BC18949-64AC-4AC3-80E4-1B6D3C9AF8A5}" dt="2020-08-20T19:46:13.141" v="138"/>
          <ac:spMkLst>
            <pc:docMk/>
            <pc:sldMk cId="1017035475" sldId="257"/>
            <ac:spMk id="23" creationId="{C4E4288A-DFC8-40A2-90E5-70E851A933AD}"/>
          </ac:spMkLst>
        </pc:spChg>
        <pc:spChg chg="add del">
          <ac:chgData name="Lisa Knight (1910193)" userId="S::1910193@student.uwtsd.ac.uk::db378a96-fa2a-4018-a57f-478526ef029e" providerId="AD" clId="Web-{0BC18949-64AC-4AC3-80E4-1B6D3C9AF8A5}" dt="2020-08-20T19:45:52.438" v="134"/>
          <ac:spMkLst>
            <pc:docMk/>
            <pc:sldMk cId="1017035475" sldId="257"/>
            <ac:spMk id="24" creationId="{C20C2C41-D9A8-45BE-9E21-91268EC186D8}"/>
          </ac:spMkLst>
        </pc:spChg>
        <pc:spChg chg="add del">
          <ac:chgData name="Lisa Knight (1910193)" userId="S::1910193@student.uwtsd.ac.uk::db378a96-fa2a-4018-a57f-478526ef029e" providerId="AD" clId="Web-{0BC18949-64AC-4AC3-80E4-1B6D3C9AF8A5}" dt="2020-08-20T19:46:13.141" v="138"/>
          <ac:spMkLst>
            <pc:docMk/>
            <pc:sldMk cId="1017035475" sldId="257"/>
            <ac:spMk id="25" creationId="{A94A2FC9-6D19-473C-B868-99FDB2044AA9}"/>
          </ac:spMkLst>
        </pc:spChg>
        <pc:spChg chg="add del">
          <ac:chgData name="Lisa Knight (1910193)" userId="S::1910193@student.uwtsd.ac.uk::db378a96-fa2a-4018-a57f-478526ef029e" providerId="AD" clId="Web-{0BC18949-64AC-4AC3-80E4-1B6D3C9AF8A5}" dt="2020-08-20T19:45:52.438" v="134"/>
          <ac:spMkLst>
            <pc:docMk/>
            <pc:sldMk cId="1017035475" sldId="257"/>
            <ac:spMk id="26" creationId="{561B2B49-7142-4CA8-A929-4671548E6A5A}"/>
          </ac:spMkLst>
        </pc:spChg>
        <pc:spChg chg="add del">
          <ac:chgData name="Lisa Knight (1910193)" userId="S::1910193@student.uwtsd.ac.uk::db378a96-fa2a-4018-a57f-478526ef029e" providerId="AD" clId="Web-{0BC18949-64AC-4AC3-80E4-1B6D3C9AF8A5}" dt="2020-08-20T19:46:13.141" v="138"/>
          <ac:spMkLst>
            <pc:docMk/>
            <pc:sldMk cId="1017035475" sldId="257"/>
            <ac:spMk id="27" creationId="{8BED0409-854E-49C4-876E-A78C6D881BC8}"/>
          </ac:spMkLst>
        </pc:spChg>
        <pc:spChg chg="add del">
          <ac:chgData name="Lisa Knight (1910193)" userId="S::1910193@student.uwtsd.ac.uk::db378a96-fa2a-4018-a57f-478526ef029e" providerId="AD" clId="Web-{0BC18949-64AC-4AC3-80E4-1B6D3C9AF8A5}" dt="2020-08-20T19:45:52.438" v="134"/>
          <ac:spMkLst>
            <pc:docMk/>
            <pc:sldMk cId="1017035475" sldId="257"/>
            <ac:spMk id="28" creationId="{B38B1FC8-38BF-4066-8F4A-12EEC1C1AF64}"/>
          </ac:spMkLst>
        </pc:spChg>
        <pc:spChg chg="add del">
          <ac:chgData name="Lisa Knight (1910193)" userId="S::1910193@student.uwtsd.ac.uk::db378a96-fa2a-4018-a57f-478526ef029e" providerId="AD" clId="Web-{0BC18949-64AC-4AC3-80E4-1B6D3C9AF8A5}" dt="2020-08-20T19:46:13.141" v="138"/>
          <ac:spMkLst>
            <pc:docMk/>
            <pc:sldMk cId="1017035475" sldId="257"/>
            <ac:spMk id="29" creationId="{D4340B2E-01FD-4F5D-9C4D-AD3923AD20BA}"/>
          </ac:spMkLst>
        </pc:spChg>
        <pc:spChg chg="add del">
          <ac:chgData name="Lisa Knight (1910193)" userId="S::1910193@student.uwtsd.ac.uk::db378a96-fa2a-4018-a57f-478526ef029e" providerId="AD" clId="Web-{0BC18949-64AC-4AC3-80E4-1B6D3C9AF8A5}" dt="2020-08-20T19:45:52.438" v="134"/>
          <ac:spMkLst>
            <pc:docMk/>
            <pc:sldMk cId="1017035475" sldId="257"/>
            <ac:spMk id="30" creationId="{178B4B56-5CC4-4608-A9A9-996108D35B5B}"/>
          </ac:spMkLst>
        </pc:spChg>
        <pc:spChg chg="add del">
          <ac:chgData name="Lisa Knight (1910193)" userId="S::1910193@student.uwtsd.ac.uk::db378a96-fa2a-4018-a57f-478526ef029e" providerId="AD" clId="Web-{0BC18949-64AC-4AC3-80E4-1B6D3C9AF8A5}" dt="2020-08-20T19:46:22.469" v="140"/>
          <ac:spMkLst>
            <pc:docMk/>
            <pc:sldMk cId="1017035475" sldId="257"/>
            <ac:spMk id="31" creationId="{799A8B4F-0FED-46C0-9186-5A8E116D8744}"/>
          </ac:spMkLst>
        </pc:spChg>
        <pc:spChg chg="add del">
          <ac:chgData name="Lisa Knight (1910193)" userId="S::1910193@student.uwtsd.ac.uk::db378a96-fa2a-4018-a57f-478526ef029e" providerId="AD" clId="Web-{0BC18949-64AC-4AC3-80E4-1B6D3C9AF8A5}" dt="2020-08-20T19:46:22.469" v="140"/>
          <ac:spMkLst>
            <pc:docMk/>
            <pc:sldMk cId="1017035475" sldId="257"/>
            <ac:spMk id="33" creationId="{38A69B74-22E3-47CC-823F-18BE7930C814}"/>
          </ac:spMkLst>
        </pc:spChg>
        <pc:spChg chg="add del">
          <ac:chgData name="Lisa Knight (1910193)" userId="S::1910193@student.uwtsd.ac.uk::db378a96-fa2a-4018-a57f-478526ef029e" providerId="AD" clId="Web-{0BC18949-64AC-4AC3-80E4-1B6D3C9AF8A5}" dt="2020-08-20T19:46:22.469" v="140"/>
          <ac:spMkLst>
            <pc:docMk/>
            <pc:sldMk cId="1017035475" sldId="257"/>
            <ac:spMk id="34" creationId="{1778637B-5DB8-4A75-B2E6-FC2B1BB9A7DB}"/>
          </ac:spMkLst>
        </pc:spChg>
        <pc:spChg chg="add del">
          <ac:chgData name="Lisa Knight (1910193)" userId="S::1910193@student.uwtsd.ac.uk::db378a96-fa2a-4018-a57f-478526ef029e" providerId="AD" clId="Web-{0BC18949-64AC-4AC3-80E4-1B6D3C9AF8A5}" dt="2020-08-20T19:46:22.469" v="140"/>
          <ac:spMkLst>
            <pc:docMk/>
            <pc:sldMk cId="1017035475" sldId="257"/>
            <ac:spMk id="35" creationId="{0035A30C-45F3-4EFB-B2E8-6E2A11843D39}"/>
          </ac:spMkLst>
        </pc:spChg>
        <pc:spChg chg="add del">
          <ac:chgData name="Lisa Knight (1910193)" userId="S::1910193@student.uwtsd.ac.uk::db378a96-fa2a-4018-a57f-478526ef029e" providerId="AD" clId="Web-{0BC18949-64AC-4AC3-80E4-1B6D3C9AF8A5}" dt="2020-08-20T19:46:26.969" v="142"/>
          <ac:spMkLst>
            <pc:docMk/>
            <pc:sldMk cId="1017035475" sldId="257"/>
            <ac:spMk id="36" creationId="{2EEE8F11-3582-44B7-9869-F2D26D7DD9D4}"/>
          </ac:spMkLst>
        </pc:spChg>
        <pc:spChg chg="add del">
          <ac:chgData name="Lisa Knight (1910193)" userId="S::1910193@student.uwtsd.ac.uk::db378a96-fa2a-4018-a57f-478526ef029e" providerId="AD" clId="Web-{0BC18949-64AC-4AC3-80E4-1B6D3C9AF8A5}" dt="2020-08-20T19:46:26.969" v="142"/>
          <ac:spMkLst>
            <pc:docMk/>
            <pc:sldMk cId="1017035475" sldId="257"/>
            <ac:spMk id="37" creationId="{2141F1CC-6A53-4BCF-9127-AABB52E2497E}"/>
          </ac:spMkLst>
        </pc:spChg>
        <pc:spChg chg="add del">
          <ac:chgData name="Lisa Knight (1910193)" userId="S::1910193@student.uwtsd.ac.uk::db378a96-fa2a-4018-a57f-478526ef029e" providerId="AD" clId="Web-{0BC18949-64AC-4AC3-80E4-1B6D3C9AF8A5}" dt="2020-08-20T19:46:26.969" v="142"/>
          <ac:spMkLst>
            <pc:docMk/>
            <pc:sldMk cId="1017035475" sldId="257"/>
            <ac:spMk id="38" creationId="{C20C2C41-D9A8-45BE-9E21-91268EC186D8}"/>
          </ac:spMkLst>
        </pc:spChg>
        <pc:spChg chg="add del">
          <ac:chgData name="Lisa Knight (1910193)" userId="S::1910193@student.uwtsd.ac.uk::db378a96-fa2a-4018-a57f-478526ef029e" providerId="AD" clId="Web-{0BC18949-64AC-4AC3-80E4-1B6D3C9AF8A5}" dt="2020-08-20T19:46:26.969" v="142"/>
          <ac:spMkLst>
            <pc:docMk/>
            <pc:sldMk cId="1017035475" sldId="257"/>
            <ac:spMk id="39" creationId="{561B2B49-7142-4CA8-A929-4671548E6A5A}"/>
          </ac:spMkLst>
        </pc:spChg>
        <pc:spChg chg="add del">
          <ac:chgData name="Lisa Knight (1910193)" userId="S::1910193@student.uwtsd.ac.uk::db378a96-fa2a-4018-a57f-478526ef029e" providerId="AD" clId="Web-{0BC18949-64AC-4AC3-80E4-1B6D3C9AF8A5}" dt="2020-08-20T19:46:26.969" v="142"/>
          <ac:spMkLst>
            <pc:docMk/>
            <pc:sldMk cId="1017035475" sldId="257"/>
            <ac:spMk id="40" creationId="{B38B1FC8-38BF-4066-8F4A-12EEC1C1AF64}"/>
          </ac:spMkLst>
        </pc:spChg>
        <pc:spChg chg="add del">
          <ac:chgData name="Lisa Knight (1910193)" userId="S::1910193@student.uwtsd.ac.uk::db378a96-fa2a-4018-a57f-478526ef029e" providerId="AD" clId="Web-{0BC18949-64AC-4AC3-80E4-1B6D3C9AF8A5}" dt="2020-08-20T19:46:26.969" v="142"/>
          <ac:spMkLst>
            <pc:docMk/>
            <pc:sldMk cId="1017035475" sldId="257"/>
            <ac:spMk id="41" creationId="{178B4B56-5CC4-4608-A9A9-996108D35B5B}"/>
          </ac:spMkLst>
        </pc:spChg>
        <pc:spChg chg="add del">
          <ac:chgData name="Lisa Knight (1910193)" userId="S::1910193@student.uwtsd.ac.uk::db378a96-fa2a-4018-a57f-478526ef029e" providerId="AD" clId="Web-{0BC18949-64AC-4AC3-80E4-1B6D3C9AF8A5}" dt="2020-08-20T19:46:47.344" v="147"/>
          <ac:spMkLst>
            <pc:docMk/>
            <pc:sldMk cId="1017035475" sldId="257"/>
            <ac:spMk id="42" creationId="{C99A8FB7-A79B-4BC9-9D56-B79587F6AA3E}"/>
          </ac:spMkLst>
        </pc:spChg>
        <pc:spChg chg="add del">
          <ac:chgData name="Lisa Knight (1910193)" userId="S::1910193@student.uwtsd.ac.uk::db378a96-fa2a-4018-a57f-478526ef029e" providerId="AD" clId="Web-{0BC18949-64AC-4AC3-80E4-1B6D3C9AF8A5}" dt="2020-08-20T19:46:47.344" v="147"/>
          <ac:spMkLst>
            <pc:docMk/>
            <pc:sldMk cId="1017035475" sldId="257"/>
            <ac:spMk id="43" creationId="{B6114379-CEF2-4927-BEAC-763037C09A9E}"/>
          </ac:spMkLst>
        </pc:spChg>
        <pc:spChg chg="add del">
          <ac:chgData name="Lisa Knight (1910193)" userId="S::1910193@student.uwtsd.ac.uk::db378a96-fa2a-4018-a57f-478526ef029e" providerId="AD" clId="Web-{0BC18949-64AC-4AC3-80E4-1B6D3C9AF8A5}" dt="2020-08-20T19:46:47.344" v="147"/>
          <ac:spMkLst>
            <pc:docMk/>
            <pc:sldMk cId="1017035475" sldId="257"/>
            <ac:spMk id="44" creationId="{B23893E2-3349-46D7-A7AA-B9E447957FB1}"/>
          </ac:spMkLst>
        </pc:spChg>
        <pc:spChg chg="add del">
          <ac:chgData name="Lisa Knight (1910193)" userId="S::1910193@student.uwtsd.ac.uk::db378a96-fa2a-4018-a57f-478526ef029e" providerId="AD" clId="Web-{0BC18949-64AC-4AC3-80E4-1B6D3C9AF8A5}" dt="2020-08-20T19:46:47.344" v="147"/>
          <ac:spMkLst>
            <pc:docMk/>
            <pc:sldMk cId="1017035475" sldId="257"/>
            <ac:spMk id="45" creationId="{C14C23C8-0D86-4D9E-A9C7-76291675C442}"/>
          </ac:spMkLst>
        </pc:spChg>
        <pc:spChg chg="add del">
          <ac:chgData name="Lisa Knight (1910193)" userId="S::1910193@student.uwtsd.ac.uk::db378a96-fa2a-4018-a57f-478526ef029e" providerId="AD" clId="Web-{0BC18949-64AC-4AC3-80E4-1B6D3C9AF8A5}" dt="2020-08-20T19:46:47.344" v="147"/>
          <ac:spMkLst>
            <pc:docMk/>
            <pc:sldMk cId="1017035475" sldId="257"/>
            <ac:spMk id="46" creationId="{2B7592FE-10D1-4664-B623-353F47C8DF7F}"/>
          </ac:spMkLst>
        </pc:spChg>
        <pc:spChg chg="add del">
          <ac:chgData name="Lisa Knight (1910193)" userId="S::1910193@student.uwtsd.ac.uk::db378a96-fa2a-4018-a57f-478526ef029e" providerId="AD" clId="Web-{0BC18949-64AC-4AC3-80E4-1B6D3C9AF8A5}" dt="2020-08-20T19:46:47.344" v="147"/>
          <ac:spMkLst>
            <pc:docMk/>
            <pc:sldMk cId="1017035475" sldId="257"/>
            <ac:spMk id="47" creationId="{32248578-C6EF-47FB-8B88-AD65C27452B1}"/>
          </ac:spMkLst>
        </pc:spChg>
        <pc:spChg chg="add">
          <ac:chgData name="Lisa Knight (1910193)" userId="S::1910193@student.uwtsd.ac.uk::db378a96-fa2a-4018-a57f-478526ef029e" providerId="AD" clId="Web-{0BC18949-64AC-4AC3-80E4-1B6D3C9AF8A5}" dt="2020-08-20T19:46:47.344" v="147"/>
          <ac:spMkLst>
            <pc:docMk/>
            <pc:sldMk cId="1017035475" sldId="257"/>
            <ac:spMk id="52" creationId="{F88DA1F7-243F-4238-B2E5-D9BC0A53C2D9}"/>
          </ac:spMkLst>
        </pc:spChg>
        <pc:spChg chg="add">
          <ac:chgData name="Lisa Knight (1910193)" userId="S::1910193@student.uwtsd.ac.uk::db378a96-fa2a-4018-a57f-478526ef029e" providerId="AD" clId="Web-{0BC18949-64AC-4AC3-80E4-1B6D3C9AF8A5}" dt="2020-08-20T19:46:47.344" v="147"/>
          <ac:spMkLst>
            <pc:docMk/>
            <pc:sldMk cId="1017035475" sldId="257"/>
            <ac:spMk id="54" creationId="{A7FC5E3B-10AB-47E5-A8FC-14E8B42CE5A1}"/>
          </ac:spMkLst>
        </pc:spChg>
        <pc:picChg chg="add del mod">
          <ac:chgData name="Lisa Knight (1910193)" userId="S::1910193@student.uwtsd.ac.uk::db378a96-fa2a-4018-a57f-478526ef029e" providerId="AD" clId="Web-{0BC18949-64AC-4AC3-80E4-1B6D3C9AF8A5}" dt="2020-08-20T19:38:04.082" v="59"/>
          <ac:picMkLst>
            <pc:docMk/>
            <pc:sldMk cId="1017035475" sldId="257"/>
            <ac:picMk id="4" creationId="{27BE4271-C27F-44C8-AB1B-3D1A3B9AAAF8}"/>
          </ac:picMkLst>
        </pc:picChg>
        <pc:picChg chg="del mod">
          <ac:chgData name="Lisa Knight (1910193)" userId="S::1910193@student.uwtsd.ac.uk::db378a96-fa2a-4018-a57f-478526ef029e" providerId="AD" clId="Web-{0BC18949-64AC-4AC3-80E4-1B6D3C9AF8A5}" dt="2020-08-20T19:33:06.490" v="19"/>
          <ac:picMkLst>
            <pc:docMk/>
            <pc:sldMk cId="1017035475" sldId="257"/>
            <ac:picMk id="5" creationId="{04E37765-8150-4AD8-BF83-1939B9281F9E}"/>
          </ac:picMkLst>
        </pc:picChg>
        <pc:picChg chg="add mod ord">
          <ac:chgData name="Lisa Knight (1910193)" userId="S::1910193@student.uwtsd.ac.uk::db378a96-fa2a-4018-a57f-478526ef029e" providerId="AD" clId="Web-{0BC18949-64AC-4AC3-80E4-1B6D3C9AF8A5}" dt="2020-08-20T19:46:47.344" v="147"/>
          <ac:picMkLst>
            <pc:docMk/>
            <pc:sldMk cId="1017035475" sldId="257"/>
            <ac:picMk id="8" creationId="{1813BB22-993E-4836-B7D0-87ED1AFFF69A}"/>
          </ac:picMkLst>
        </pc:picChg>
        <pc:picChg chg="add mod ord">
          <ac:chgData name="Lisa Knight (1910193)" userId="S::1910193@student.uwtsd.ac.uk::db378a96-fa2a-4018-a57f-478526ef029e" providerId="AD" clId="Web-{0BC18949-64AC-4AC3-80E4-1B6D3C9AF8A5}" dt="2020-08-20T19:46:47.344" v="147"/>
          <ac:picMkLst>
            <pc:docMk/>
            <pc:sldMk cId="1017035475" sldId="257"/>
            <ac:picMk id="11" creationId="{36ACB8D7-0CAB-4C80-B3A3-A75F1D387162}"/>
          </ac:picMkLst>
        </pc:picChg>
        <pc:picChg chg="add mod ord">
          <ac:chgData name="Lisa Knight (1910193)" userId="S::1910193@student.uwtsd.ac.uk::db378a96-fa2a-4018-a57f-478526ef029e" providerId="AD" clId="Web-{0BC18949-64AC-4AC3-80E4-1B6D3C9AF8A5}" dt="2020-08-20T19:46:47.344" v="147"/>
          <ac:picMkLst>
            <pc:docMk/>
            <pc:sldMk cId="1017035475" sldId="257"/>
            <ac:picMk id="14" creationId="{B8ABED10-20CD-4AB0-99D9-8044553D7839}"/>
          </ac:picMkLst>
        </pc:picChg>
        <pc:picChg chg="add del">
          <ac:chgData name="Lisa Knight (1910193)" userId="S::1910193@student.uwtsd.ac.uk::db378a96-fa2a-4018-a57f-478526ef029e" providerId="AD" clId="Web-{0BC18949-64AC-4AC3-80E4-1B6D3C9AF8A5}" dt="2020-08-20T19:46:22.469" v="140"/>
          <ac:picMkLst>
            <pc:docMk/>
            <pc:sldMk cId="1017035475" sldId="257"/>
            <ac:picMk id="32" creationId="{DA6861EE-7660-46C9-80BD-173B8F7454B8}"/>
          </ac:picMkLst>
        </pc:picChg>
      </pc:sldChg>
      <pc:sldChg chg="new">
        <pc:chgData name="Lisa Knight (1910193)" userId="S::1910193@student.uwtsd.ac.uk::db378a96-fa2a-4018-a57f-478526ef029e" providerId="AD" clId="Web-{0BC18949-64AC-4AC3-80E4-1B6D3C9AF8A5}" dt="2020-08-20T19:40:48.065" v="131"/>
        <pc:sldMkLst>
          <pc:docMk/>
          <pc:sldMk cId="3198818028" sldId="258"/>
        </pc:sldMkLst>
      </pc:sldChg>
    </pc:docChg>
  </pc:docChgLst>
  <pc:docChgLst>
    <pc:chgData name="Lisa Knight (1910193)" userId="S::1910193@student.uwtsd.ac.uk::db378a96-fa2a-4018-a57f-478526ef029e" providerId="AD" clId="Web-{BA29AC85-9B1E-49D9-BD94-879DD12719E6}"/>
    <pc:docChg chg="modSld">
      <pc:chgData name="Lisa Knight (1910193)" userId="S::1910193@student.uwtsd.ac.uk::db378a96-fa2a-4018-a57f-478526ef029e" providerId="AD" clId="Web-{BA29AC85-9B1E-49D9-BD94-879DD12719E6}" dt="2020-08-22T17:03:09.130" v="38" actId="14100"/>
      <pc:docMkLst>
        <pc:docMk/>
      </pc:docMkLst>
      <pc:sldChg chg="modSp">
        <pc:chgData name="Lisa Knight (1910193)" userId="S::1910193@student.uwtsd.ac.uk::db378a96-fa2a-4018-a57f-478526ef029e" providerId="AD" clId="Web-{BA29AC85-9B1E-49D9-BD94-879DD12719E6}" dt="2020-08-22T17:03:09.130" v="38" actId="14100"/>
        <pc:sldMkLst>
          <pc:docMk/>
          <pc:sldMk cId="0" sldId="256"/>
        </pc:sldMkLst>
        <pc:spChg chg="mod">
          <ac:chgData name="Lisa Knight (1910193)" userId="S::1910193@student.uwtsd.ac.uk::db378a96-fa2a-4018-a57f-478526ef029e" providerId="AD" clId="Web-{BA29AC85-9B1E-49D9-BD94-879DD12719E6}" dt="2020-08-22T17:02:37.552" v="32" actId="20577"/>
          <ac:spMkLst>
            <pc:docMk/>
            <pc:sldMk cId="0" sldId="256"/>
            <ac:spMk id="3086" creationId="{A36B59B4-CB40-4FE1-9AFF-A598507FC172}"/>
          </ac:spMkLst>
        </pc:spChg>
        <pc:spChg chg="mod">
          <ac:chgData name="Lisa Knight (1910193)" userId="S::1910193@student.uwtsd.ac.uk::db378a96-fa2a-4018-a57f-478526ef029e" providerId="AD" clId="Web-{BA29AC85-9B1E-49D9-BD94-879DD12719E6}" dt="2020-08-22T17:03:09.130" v="38" actId="14100"/>
          <ac:spMkLst>
            <pc:docMk/>
            <pc:sldMk cId="0" sldId="256"/>
            <ac:spMk id="3087" creationId="{8AC2367A-1553-43DC-BFD2-C9018AA0E26E}"/>
          </ac:spMkLst>
        </pc:spChg>
        <pc:spChg chg="mod">
          <ac:chgData name="Lisa Knight (1910193)" userId="S::1910193@student.uwtsd.ac.uk::db378a96-fa2a-4018-a57f-478526ef029e" providerId="AD" clId="Web-{BA29AC85-9B1E-49D9-BD94-879DD12719E6}" dt="2020-08-22T17:01:04.256" v="29" actId="20577"/>
          <ac:spMkLst>
            <pc:docMk/>
            <pc:sldMk cId="0" sldId="256"/>
            <ac:spMk id="3088" creationId="{9950D61C-8B5F-4D9C-BDED-AB51B0EA9539}"/>
          </ac:spMkLst>
        </pc:spChg>
        <pc:spChg chg="mod">
          <ac:chgData name="Lisa Knight (1910193)" userId="S::1910193@student.uwtsd.ac.uk::db378a96-fa2a-4018-a57f-478526ef029e" providerId="AD" clId="Web-{BA29AC85-9B1E-49D9-BD94-879DD12719E6}" dt="2020-08-22T17:01:39.865" v="31" actId="20577"/>
          <ac:spMkLst>
            <pc:docMk/>
            <pc:sldMk cId="0" sldId="256"/>
            <ac:spMk id="3089" creationId="{663C98ED-72F1-44D6-888B-EA33D5361FC3}"/>
          </ac:spMkLst>
        </pc:spChg>
        <pc:spChg chg="mod">
          <ac:chgData name="Lisa Knight (1910193)" userId="S::1910193@student.uwtsd.ac.uk::db378a96-fa2a-4018-a57f-478526ef029e" providerId="AD" clId="Web-{BA29AC85-9B1E-49D9-BD94-879DD12719E6}" dt="2020-08-22T17:00:38.725" v="27" actId="14100"/>
          <ac:spMkLst>
            <pc:docMk/>
            <pc:sldMk cId="0" sldId="256"/>
            <ac:spMk id="3090" creationId="{2DC62F01-5ACC-400D-9D5E-8B7C9ECEBC71}"/>
          </ac:spMkLst>
        </pc:spChg>
        <pc:spChg chg="mod">
          <ac:chgData name="Lisa Knight (1910193)" userId="S::1910193@student.uwtsd.ac.uk::db378a96-fa2a-4018-a57f-478526ef029e" providerId="AD" clId="Web-{BA29AC85-9B1E-49D9-BD94-879DD12719E6}" dt="2020-08-22T16:57:52.695" v="23" actId="20577"/>
          <ac:spMkLst>
            <pc:docMk/>
            <pc:sldMk cId="0" sldId="256"/>
            <ac:spMk id="3092" creationId="{9139E9E3-0541-43BA-AC4B-6F98BDE909D9}"/>
          </ac:spMkLst>
        </pc:spChg>
      </pc:sldChg>
    </pc:docChg>
  </pc:docChgLst>
  <pc:docChgLst>
    <pc:chgData name="Lisa Knight (1910193)" userId="S::1910193@student.uwtsd.ac.uk::db378a96-fa2a-4018-a57f-478526ef029e" providerId="AD" clId="Web-{E8FBAADE-EC90-4EED-AF2A-CB193C087191}"/>
    <pc:docChg chg="modSld">
      <pc:chgData name="Lisa Knight (1910193)" userId="S::1910193@student.uwtsd.ac.uk::db378a96-fa2a-4018-a57f-478526ef029e" providerId="AD" clId="Web-{E8FBAADE-EC90-4EED-AF2A-CB193C087191}" dt="2020-08-21T21:02:15.532" v="76" actId="20577"/>
      <pc:docMkLst>
        <pc:docMk/>
      </pc:docMkLst>
      <pc:sldChg chg="modSp">
        <pc:chgData name="Lisa Knight (1910193)" userId="S::1910193@student.uwtsd.ac.uk::db378a96-fa2a-4018-a57f-478526ef029e" providerId="AD" clId="Web-{E8FBAADE-EC90-4EED-AF2A-CB193C087191}" dt="2020-08-21T21:02:15.532" v="76" actId="20577"/>
        <pc:sldMkLst>
          <pc:docMk/>
          <pc:sldMk cId="0" sldId="256"/>
        </pc:sldMkLst>
        <pc:spChg chg="mod">
          <ac:chgData name="Lisa Knight (1910193)" userId="S::1910193@student.uwtsd.ac.uk::db378a96-fa2a-4018-a57f-478526ef029e" providerId="AD" clId="Web-{E8FBAADE-EC90-4EED-AF2A-CB193C087191}" dt="2020-08-21T21:02:09.438" v="74" actId="20577"/>
          <ac:spMkLst>
            <pc:docMk/>
            <pc:sldMk cId="0" sldId="256"/>
            <ac:spMk id="3086" creationId="{A36B59B4-CB40-4FE1-9AFF-A598507FC172}"/>
          </ac:spMkLst>
        </pc:spChg>
        <pc:spChg chg="mod">
          <ac:chgData name="Lisa Knight (1910193)" userId="S::1910193@student.uwtsd.ac.uk::db378a96-fa2a-4018-a57f-478526ef029e" providerId="AD" clId="Web-{E8FBAADE-EC90-4EED-AF2A-CB193C087191}" dt="2020-08-21T21:02:15.532" v="76" actId="20577"/>
          <ac:spMkLst>
            <pc:docMk/>
            <pc:sldMk cId="0" sldId="256"/>
            <ac:spMk id="3087" creationId="{8AC2367A-1553-43DC-BFD2-C9018AA0E26E}"/>
          </ac:spMkLst>
        </pc:spChg>
        <pc:spChg chg="mod">
          <ac:chgData name="Lisa Knight (1910193)" userId="S::1910193@student.uwtsd.ac.uk::db378a96-fa2a-4018-a57f-478526ef029e" providerId="AD" clId="Web-{E8FBAADE-EC90-4EED-AF2A-CB193C087191}" dt="2020-08-21T21:01:43.266" v="70" actId="14100"/>
          <ac:spMkLst>
            <pc:docMk/>
            <pc:sldMk cId="0" sldId="256"/>
            <ac:spMk id="3088" creationId="{9950D61C-8B5F-4D9C-BDED-AB51B0EA9539}"/>
          </ac:spMkLst>
        </pc:spChg>
        <pc:spChg chg="mod">
          <ac:chgData name="Lisa Knight (1910193)" userId="S::1910193@student.uwtsd.ac.uk::db378a96-fa2a-4018-a57f-478526ef029e" providerId="AD" clId="Web-{E8FBAADE-EC90-4EED-AF2A-CB193C087191}" dt="2020-08-21T20:04:21.481" v="26" actId="14100"/>
          <ac:spMkLst>
            <pc:docMk/>
            <pc:sldMk cId="0" sldId="256"/>
            <ac:spMk id="3090" creationId="{2DC62F01-5ACC-400D-9D5E-8B7C9ECEBC71}"/>
          </ac:spMkLst>
        </pc:spChg>
        <pc:spChg chg="mod">
          <ac:chgData name="Lisa Knight (1910193)" userId="S::1910193@student.uwtsd.ac.uk::db378a96-fa2a-4018-a57f-478526ef029e" providerId="AD" clId="Web-{E8FBAADE-EC90-4EED-AF2A-CB193C087191}" dt="2020-08-21T21:02:03.141" v="72" actId="20577"/>
          <ac:spMkLst>
            <pc:docMk/>
            <pc:sldMk cId="0" sldId="256"/>
            <ac:spMk id="3092" creationId="{9139E9E3-0541-43BA-AC4B-6F98BDE909D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913AF1-0ED5-4F3E-AEF5-D214593AB9A9}"/>
              </a:ext>
            </a:extLst>
          </p:cNvPr>
          <p:cNvSpPr>
            <a:spLocks noGrp="1"/>
          </p:cNvSpPr>
          <p:nvPr>
            <p:ph type="hdr" sz="quarter"/>
          </p:nvPr>
        </p:nvSpPr>
        <p:spPr>
          <a:xfrm>
            <a:off x="0" y="0"/>
            <a:ext cx="3035300" cy="465138"/>
          </a:xfrm>
          <a:prstGeom prst="rect">
            <a:avLst/>
          </a:prstGeom>
        </p:spPr>
        <p:txBody>
          <a:bodyPr vert="horz" lIns="91440" tIns="45720" rIns="91440" bIns="45720" rtlCol="0"/>
          <a:lstStyle>
            <a:lvl1pPr algn="l" eaLnBrk="1" hangingPunct="1">
              <a:defRPr sz="1200" smtClean="0"/>
            </a:lvl1pPr>
          </a:lstStyle>
          <a:p>
            <a:pPr>
              <a:defRPr/>
            </a:pPr>
            <a:endParaRPr lang="en-GB"/>
          </a:p>
        </p:txBody>
      </p:sp>
      <p:sp>
        <p:nvSpPr>
          <p:cNvPr id="3" name="Date Placeholder 2">
            <a:extLst>
              <a:ext uri="{FF2B5EF4-FFF2-40B4-BE49-F238E27FC236}">
                <a16:creationId xmlns:a16="http://schemas.microsoft.com/office/drawing/2014/main" id="{82DCDFBA-0AFA-4C8A-ABA5-B9F03E0167B2}"/>
              </a:ext>
            </a:extLst>
          </p:cNvPr>
          <p:cNvSpPr>
            <a:spLocks noGrp="1"/>
          </p:cNvSpPr>
          <p:nvPr>
            <p:ph type="dt" idx="1"/>
          </p:nvPr>
        </p:nvSpPr>
        <p:spPr>
          <a:xfrm>
            <a:off x="3967163" y="0"/>
            <a:ext cx="3035300" cy="465138"/>
          </a:xfrm>
          <a:prstGeom prst="rect">
            <a:avLst/>
          </a:prstGeom>
        </p:spPr>
        <p:txBody>
          <a:bodyPr vert="horz" lIns="91440" tIns="45720" rIns="91440" bIns="45720" rtlCol="0"/>
          <a:lstStyle>
            <a:lvl1pPr algn="r" eaLnBrk="1" hangingPunct="1">
              <a:defRPr sz="1200" smtClean="0"/>
            </a:lvl1pPr>
          </a:lstStyle>
          <a:p>
            <a:pPr>
              <a:defRPr/>
            </a:pPr>
            <a:fld id="{EA4C77F3-2AEB-4673-AC81-96C0045ACF31}" type="datetimeFigureOut">
              <a:rPr lang="en-GB"/>
              <a:pPr>
                <a:defRPr/>
              </a:pPr>
              <a:t>22/08/2020</a:t>
            </a:fld>
            <a:endParaRPr lang="en-GB"/>
          </a:p>
        </p:txBody>
      </p:sp>
      <p:sp>
        <p:nvSpPr>
          <p:cNvPr id="4" name="Slide Image Placeholder 3">
            <a:extLst>
              <a:ext uri="{FF2B5EF4-FFF2-40B4-BE49-F238E27FC236}">
                <a16:creationId xmlns:a16="http://schemas.microsoft.com/office/drawing/2014/main" id="{F87F028C-2FEB-4429-964E-C8A390FC92CA}"/>
              </a:ext>
            </a:extLst>
          </p:cNvPr>
          <p:cNvSpPr>
            <a:spLocks noGrp="1" noRot="1" noChangeAspect="1"/>
          </p:cNvSpPr>
          <p:nvPr>
            <p:ph type="sldImg" idx="2"/>
          </p:nvPr>
        </p:nvSpPr>
        <p:spPr>
          <a:xfrm>
            <a:off x="890588" y="1160463"/>
            <a:ext cx="5222875" cy="3133725"/>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348FDB9-5B92-45A3-A874-E54FE7A0FF45}"/>
              </a:ext>
            </a:extLst>
          </p:cNvPr>
          <p:cNvSpPr>
            <a:spLocks noGrp="1"/>
          </p:cNvSpPr>
          <p:nvPr>
            <p:ph type="body" sz="quarter" idx="3"/>
          </p:nvPr>
        </p:nvSpPr>
        <p:spPr>
          <a:xfrm>
            <a:off x="700088" y="4467225"/>
            <a:ext cx="5603875" cy="3656013"/>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60E7584-528C-4E55-BEE5-CB418616EC0B}"/>
              </a:ext>
            </a:extLst>
          </p:cNvPr>
          <p:cNvSpPr>
            <a:spLocks noGrp="1"/>
          </p:cNvSpPr>
          <p:nvPr>
            <p:ph type="ftr" sz="quarter" idx="4"/>
          </p:nvPr>
        </p:nvSpPr>
        <p:spPr>
          <a:xfrm>
            <a:off x="0" y="8818563"/>
            <a:ext cx="3035300" cy="465137"/>
          </a:xfrm>
          <a:prstGeom prst="rect">
            <a:avLst/>
          </a:prstGeom>
        </p:spPr>
        <p:txBody>
          <a:bodyPr vert="horz" lIns="91440" tIns="45720" rIns="91440" bIns="45720" rtlCol="0" anchor="b"/>
          <a:lstStyle>
            <a:lvl1pPr algn="l" eaLnBrk="1" hangingPunct="1">
              <a:defRPr sz="1200" smtClean="0"/>
            </a:lvl1pPr>
          </a:lstStyle>
          <a:p>
            <a:pPr>
              <a:defRPr/>
            </a:pPr>
            <a:endParaRPr lang="en-GB"/>
          </a:p>
        </p:txBody>
      </p:sp>
      <p:sp>
        <p:nvSpPr>
          <p:cNvPr id="7" name="Slide Number Placeholder 6">
            <a:extLst>
              <a:ext uri="{FF2B5EF4-FFF2-40B4-BE49-F238E27FC236}">
                <a16:creationId xmlns:a16="http://schemas.microsoft.com/office/drawing/2014/main" id="{790FF4B1-412C-40CD-BC42-F1E4D377AA40}"/>
              </a:ext>
            </a:extLst>
          </p:cNvPr>
          <p:cNvSpPr>
            <a:spLocks noGrp="1"/>
          </p:cNvSpPr>
          <p:nvPr>
            <p:ph type="sldNum" sz="quarter" idx="5"/>
          </p:nvPr>
        </p:nvSpPr>
        <p:spPr>
          <a:xfrm>
            <a:off x="3967163" y="8818563"/>
            <a:ext cx="3035300" cy="46513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E46D718F-A0C2-4138-A6D9-53A3D66DCE1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EEFB97F-B0CF-4A1D-94F7-2278FF553BC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A2137AC9-ED88-41AB-BA2D-490702AD7E4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References Continued</a:t>
            </a:r>
            <a:r>
              <a:rPr lang="en-GB" altLang="en-US" baseline="0" dirty="0"/>
              <a:t> </a:t>
            </a:r>
          </a:p>
          <a:p>
            <a:pPr>
              <a:spcBef>
                <a:spcPct val="0"/>
              </a:spcBef>
            </a:pPr>
            <a:endParaRPr lang="en-GB" altLang="en-US" baseline="0" dirty="0"/>
          </a:p>
          <a:p>
            <a:pPr>
              <a:spcBef>
                <a:spcPct val="0"/>
              </a:spcBef>
            </a:pPr>
            <a:r>
              <a:rPr lang="en-GB" altLang="en-US" dirty="0"/>
              <a:t>Gardener, B. J. (2017). </a:t>
            </a:r>
            <a:r>
              <a:rPr lang="en-GB" altLang="en-US" i="1" dirty="0"/>
              <a:t>Special Educational Needs and Inclusion: How Have the Major Historical Changes to the Language of Special Education and Inclusive Policy Influenced the Provision for Children with SEN/D within English Primary Schools? </a:t>
            </a:r>
            <a:r>
              <a:rPr lang="en-GB" altLang="en-US" dirty="0"/>
              <a:t>Available at: https://www.researchgate.net/publication/318661277_Special_Educational_Needs_and_Inclusion_How_Have_the_Major_Historical_Changes_to_the_Language_of_Special_Education_and_Inclusive_Policy_Influenced_the_Provision_for_Children_with_SEND_within_English_P/citation/download</a:t>
            </a:r>
            <a:r>
              <a:rPr lang="en-GB" altLang="en-US" baseline="0" dirty="0"/>
              <a:t> </a:t>
            </a:r>
            <a:r>
              <a:rPr lang="en-GB" altLang="en-US" dirty="0"/>
              <a:t>(Accessed: 3 August 2020). </a:t>
            </a:r>
          </a:p>
          <a:p>
            <a:pPr>
              <a:spcBef>
                <a:spcPct val="0"/>
              </a:spcBef>
            </a:pPr>
            <a:endParaRPr lang="en-GB" altLang="en-US" dirty="0"/>
          </a:p>
          <a:p>
            <a:pPr>
              <a:spcBef>
                <a:spcPct val="0"/>
              </a:spcBef>
            </a:pPr>
            <a:r>
              <a:rPr lang="en-GB" altLang="en-US" dirty="0"/>
              <a:t>Mental Health Foundation (2020). </a:t>
            </a:r>
            <a:r>
              <a:rPr lang="en-GB" altLang="en-US" i="1" dirty="0"/>
              <a:t>Social Model of Disability</a:t>
            </a:r>
            <a:r>
              <a:rPr lang="en-GB" altLang="en-US" dirty="0"/>
              <a:t>. Available at: https://www.mentalhealth.org.uk/learning-disabilities/a-to-z/s/social-model-disability (Accessed: 27 July 2020).</a:t>
            </a:r>
          </a:p>
          <a:p>
            <a:pPr>
              <a:spcBef>
                <a:spcPct val="0"/>
              </a:spcBef>
            </a:pPr>
            <a:endParaRPr lang="en-GB" altLang="en-US" dirty="0"/>
          </a:p>
          <a:p>
            <a:pPr>
              <a:spcBef>
                <a:spcPct val="0"/>
              </a:spcBef>
            </a:pPr>
            <a:r>
              <a:rPr lang="en-GB" altLang="en-US" dirty="0"/>
              <a:t>SNAP </a:t>
            </a:r>
            <a:r>
              <a:rPr lang="en-GB" altLang="en-US" dirty="0" err="1"/>
              <a:t>Cymru</a:t>
            </a:r>
            <a:r>
              <a:rPr lang="en-GB" altLang="en-US" dirty="0"/>
              <a:t>. (2020). </a:t>
            </a:r>
            <a:r>
              <a:rPr lang="en-GB" altLang="en-US" i="1" dirty="0"/>
              <a:t>ALN/SEN Reform</a:t>
            </a:r>
            <a:r>
              <a:rPr lang="en-GB" altLang="en-US" dirty="0"/>
              <a:t>. Available at: https://www.snapcymru.org/help-for-families/aln-reform/ (Accessed: 4 August 2020). </a:t>
            </a:r>
          </a:p>
          <a:p>
            <a:pPr>
              <a:spcBef>
                <a:spcPct val="0"/>
              </a:spcBef>
            </a:pPr>
            <a:endParaRPr lang="en-GB" altLang="en-US" dirty="0"/>
          </a:p>
          <a:p>
            <a:pPr>
              <a:spcBef>
                <a:spcPct val="0"/>
              </a:spcBef>
            </a:pPr>
            <a:r>
              <a:rPr lang="en-GB" altLang="en-US" dirty="0"/>
              <a:t>TUC (2015). </a:t>
            </a:r>
            <a:r>
              <a:rPr lang="en-GB" altLang="en-US" i="1" dirty="0"/>
              <a:t>Trade Unions and Disabled Members: Why the social model matters.</a:t>
            </a:r>
            <a:r>
              <a:rPr lang="en-GB" altLang="en-US" dirty="0"/>
              <a:t> Available at: https://www.tuc.org.uk/sites/default/files/socialmodel.pdf (Accessed: 27 July 2020).7</a:t>
            </a:r>
          </a:p>
          <a:p>
            <a:pPr>
              <a:spcBef>
                <a:spcPct val="0"/>
              </a:spcBef>
            </a:pPr>
            <a:endParaRPr lang="en-GB" altLang="en-US" dirty="0"/>
          </a:p>
          <a:p>
            <a:pPr>
              <a:spcBef>
                <a:spcPct val="0"/>
              </a:spcBef>
            </a:pPr>
            <a:r>
              <a:rPr lang="en-GB" altLang="en-US" dirty="0"/>
              <a:t>UPIAS. (1976). </a:t>
            </a:r>
            <a:r>
              <a:rPr lang="en-GB" altLang="en-US" i="1" dirty="0"/>
              <a:t>Fundamental Principles of Disability</a:t>
            </a:r>
            <a:r>
              <a:rPr lang="en-GB" altLang="en-US" dirty="0"/>
              <a:t>. London: Union of the Physically Impaired Against Segregation.</a:t>
            </a:r>
          </a:p>
          <a:p>
            <a:pPr>
              <a:spcBef>
                <a:spcPct val="0"/>
              </a:spcBef>
            </a:pPr>
            <a:endParaRPr lang="en-GB" altLang="en-US" dirty="0"/>
          </a:p>
          <a:p>
            <a:pPr>
              <a:spcBef>
                <a:spcPct val="0"/>
              </a:spcBef>
            </a:pPr>
            <a:r>
              <a:rPr lang="en-GB" altLang="en-US" dirty="0"/>
              <a:t>Welsh Government. (2018). </a:t>
            </a:r>
            <a:r>
              <a:rPr lang="en-GB" altLang="en-US" i="1" dirty="0"/>
              <a:t>Additional learning needs (ALN) transformation programme.</a:t>
            </a:r>
            <a:r>
              <a:rPr lang="en-GB" altLang="en-US" dirty="0"/>
              <a:t> Available at: https://gov.wales/sites/default/files/publications/2018-09/additional-learning-needs-aln-transformation-programme-v2.pdf  (Accessed: 4 August 2020).</a:t>
            </a:r>
          </a:p>
          <a:p>
            <a:pPr>
              <a:spcBef>
                <a:spcPct val="0"/>
              </a:spcBef>
            </a:pPr>
            <a:endParaRPr lang="en-GB" altLang="en-US" dirty="0"/>
          </a:p>
          <a:p>
            <a:pPr>
              <a:spcBef>
                <a:spcPct val="0"/>
              </a:spcBef>
            </a:pPr>
            <a:r>
              <a:rPr lang="en-GB" altLang="en-US" dirty="0"/>
              <a:t>Bibliography </a:t>
            </a:r>
          </a:p>
          <a:p>
            <a:pPr>
              <a:spcBef>
                <a:spcPct val="0"/>
              </a:spcBef>
            </a:pPr>
            <a:endParaRPr lang="en-GB" altLang="en-US" dirty="0"/>
          </a:p>
          <a:p>
            <a:pPr>
              <a:spcBef>
                <a:spcPct val="0"/>
              </a:spcBef>
            </a:pPr>
            <a:r>
              <a:rPr lang="en-GB" altLang="en-US" dirty="0" err="1"/>
              <a:t>Anastasiou</a:t>
            </a:r>
            <a:r>
              <a:rPr lang="en-GB" altLang="en-US" dirty="0"/>
              <a:t>. D., &amp; Kauffman, M. J. (2013). The Social Model of Disability: Dichotomy between Impairment and Disability. </a:t>
            </a:r>
            <a:r>
              <a:rPr lang="en-GB" altLang="en-US" i="1" dirty="0"/>
              <a:t>Journal of Medicine and Philosophy</a:t>
            </a:r>
            <a:r>
              <a:rPr lang="en-GB" altLang="en-US" dirty="0"/>
              <a:t>, 38, 441–459. doi:10.1093/</a:t>
            </a:r>
            <a:r>
              <a:rPr lang="en-GB" altLang="en-US" dirty="0" err="1"/>
              <a:t>jmp</a:t>
            </a:r>
            <a:r>
              <a:rPr lang="en-GB" altLang="en-US" dirty="0"/>
              <a:t>/jht026</a:t>
            </a:r>
          </a:p>
          <a:p>
            <a:pPr>
              <a:spcBef>
                <a:spcPct val="0"/>
              </a:spcBef>
            </a:pPr>
            <a:endParaRPr lang="en-GB" altLang="en-US" dirty="0"/>
          </a:p>
          <a:p>
            <a:pPr>
              <a:spcBef>
                <a:spcPct val="0"/>
              </a:spcBef>
            </a:pPr>
            <a:r>
              <a:rPr lang="en-GB" altLang="en-US" dirty="0"/>
              <a:t>Welsh Government (2019). </a:t>
            </a:r>
            <a:r>
              <a:rPr lang="en-GB" altLang="en-US" i="1" dirty="0"/>
              <a:t>Action on Disability: the Right to Independent Living.</a:t>
            </a:r>
            <a:r>
              <a:rPr lang="en-GB" altLang="en-US" dirty="0"/>
              <a:t> Available at: https://gov.wales/sites/default/files/consultations/2018-10/181018-action-on-disability-consultation-v1.pdf (Accessed: 27 July 2020). </a:t>
            </a:r>
          </a:p>
          <a:p>
            <a:pPr>
              <a:spcBef>
                <a:spcPct val="0"/>
              </a:spcBef>
            </a:pPr>
            <a:endParaRPr lang="en-GB" altLang="en-US" dirty="0"/>
          </a:p>
        </p:txBody>
      </p:sp>
      <p:sp>
        <p:nvSpPr>
          <p:cNvPr id="4100" name="Slide Number Placeholder 3">
            <a:extLst>
              <a:ext uri="{FF2B5EF4-FFF2-40B4-BE49-F238E27FC236}">
                <a16:creationId xmlns:a16="http://schemas.microsoft.com/office/drawing/2014/main" id="{D0D2C297-2FA4-4014-AB3D-F86A7A00BE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fld id="{3AD16C4E-283D-4F18-B8E5-8AE33E3F39AB}" type="slidenum">
              <a:rPr lang="en-GB" altLang="en-US" sz="1200"/>
              <a:pPr/>
              <a:t>1</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715000" y="4489450"/>
            <a:ext cx="34290000" cy="9550400"/>
          </a:xfrm>
          <a:prstGeom prst="rect">
            <a:avLst/>
          </a:prstGeo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5715000" y="14408150"/>
            <a:ext cx="34290000" cy="6623050"/>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890566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143250" y="1460500"/>
            <a:ext cx="39433500" cy="530225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3143250" y="7302500"/>
            <a:ext cx="39433500" cy="17405350"/>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76373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119438" y="6838950"/>
            <a:ext cx="39433500" cy="11410950"/>
          </a:xfrm>
          <a:prstGeom prst="rect">
            <a:avLst/>
          </a:prstGeo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3119438" y="18357850"/>
            <a:ext cx="39433500" cy="6000750"/>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3192279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143250" y="1460500"/>
            <a:ext cx="39433500" cy="530225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3143250" y="7302500"/>
            <a:ext cx="19640550" cy="17405350"/>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2936200" y="7302500"/>
            <a:ext cx="19640550" cy="17405350"/>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94748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149600" y="1460500"/>
            <a:ext cx="39433500" cy="5302250"/>
          </a:xfrm>
          <a:prstGeom prst="rect">
            <a:avLst/>
          </a:prstGeom>
        </p:spPr>
        <p:txBody>
          <a:bodyPr/>
          <a:lstStyle/>
          <a:p>
            <a:r>
              <a:rPr lang="en-US"/>
              <a:t>Click to edit Master title style</a:t>
            </a:r>
            <a:endParaRPr lang="en-GB"/>
          </a:p>
        </p:txBody>
      </p:sp>
      <p:sp>
        <p:nvSpPr>
          <p:cNvPr id="3" name="Text Placeholder 2"/>
          <p:cNvSpPr>
            <a:spLocks noGrp="1"/>
          </p:cNvSpPr>
          <p:nvPr>
            <p:ph type="body" idx="1"/>
          </p:nvPr>
        </p:nvSpPr>
        <p:spPr>
          <a:xfrm>
            <a:off x="3149600" y="6724650"/>
            <a:ext cx="19342100" cy="3295650"/>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149600" y="10020300"/>
            <a:ext cx="19342100" cy="14738350"/>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23145750" y="6724650"/>
            <a:ext cx="19437350" cy="3295650"/>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23145750" y="10020300"/>
            <a:ext cx="19437350" cy="14738350"/>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8730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143250" y="1460500"/>
            <a:ext cx="39433500" cy="5302250"/>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3136008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840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149600" y="1828800"/>
            <a:ext cx="14746288" cy="6400800"/>
          </a:xfrm>
          <a:prstGeom prst="rect">
            <a:avLst/>
          </a:prstGeo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19437350" y="3949700"/>
            <a:ext cx="23145750" cy="19494500"/>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149600" y="8229600"/>
            <a:ext cx="14746288" cy="15246350"/>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96010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149600" y="1828800"/>
            <a:ext cx="14746288" cy="6400800"/>
          </a:xfrm>
          <a:prstGeom prst="rect">
            <a:avLst/>
          </a:prstGeo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19437350" y="3949700"/>
            <a:ext cx="23145750" cy="194945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3149600" y="8229600"/>
            <a:ext cx="14746288" cy="15246350"/>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267466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143250" y="1460500"/>
            <a:ext cx="39433500" cy="530225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3143250" y="7302500"/>
            <a:ext cx="39433500" cy="17405350"/>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64283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2718375" y="1460500"/>
            <a:ext cx="9858375" cy="23247350"/>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143250" y="1460500"/>
            <a:ext cx="29422725" cy="23247350"/>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31442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40021"/>
        </a:solidFill>
        <a:effectLst/>
      </p:bgPr>
    </p:bg>
    <p:spTree>
      <p:nvGrpSpPr>
        <p:cNvPr id="1" name=""/>
        <p:cNvGrpSpPr/>
        <p:nvPr/>
      </p:nvGrpSpPr>
      <p:grpSpPr>
        <a:xfrm>
          <a:off x="0" y="0"/>
          <a:ext cx="0" cy="0"/>
          <a:chOff x="0" y="0"/>
          <a:chExt cx="0" cy="0"/>
        </a:xfrm>
      </p:grpSpPr>
      <p:sp>
        <p:nvSpPr>
          <p:cNvPr id="1031" name="Rectangle 7">
            <a:extLst>
              <a:ext uri="{FF2B5EF4-FFF2-40B4-BE49-F238E27FC236}">
                <a16:creationId xmlns:a16="http://schemas.microsoft.com/office/drawing/2014/main" id="{4497A6C6-8612-45E7-B588-D7B6B900B4C5}"/>
              </a:ext>
            </a:extLst>
          </p:cNvPr>
          <p:cNvSpPr>
            <a:spLocks noChangeArrowheads="1"/>
          </p:cNvSpPr>
          <p:nvPr userDrawn="1"/>
        </p:nvSpPr>
        <p:spPr bwMode="auto">
          <a:xfrm>
            <a:off x="0" y="4568825"/>
            <a:ext cx="7313613" cy="22853650"/>
          </a:xfrm>
          <a:prstGeom prst="rect">
            <a:avLst/>
          </a:prstGeom>
          <a:solidFill>
            <a:srgbClr val="99003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228600" rIns="457200" bIns="457200"/>
          <a:lstStyle>
            <a:lvl1pPr defTabSz="4389438">
              <a:defRPr>
                <a:solidFill>
                  <a:schemeClr val="tx1"/>
                </a:solidFill>
                <a:latin typeface="Arial" panose="020B0604020202020204" pitchFamily="34" charset="0"/>
              </a:defRPr>
            </a:lvl1pPr>
            <a:lvl2pPr defTabSz="4389438">
              <a:defRPr>
                <a:solidFill>
                  <a:schemeClr val="tx1"/>
                </a:solidFill>
                <a:latin typeface="Arial" panose="020B0604020202020204" pitchFamily="34" charset="0"/>
              </a:defRPr>
            </a:lvl2pPr>
            <a:lvl3pPr defTabSz="4389438">
              <a:defRPr>
                <a:solidFill>
                  <a:schemeClr val="tx1"/>
                </a:solidFill>
                <a:latin typeface="Arial" panose="020B0604020202020204" pitchFamily="34" charset="0"/>
              </a:defRPr>
            </a:lvl3pPr>
            <a:lvl4pPr defTabSz="4389438">
              <a:defRPr>
                <a:solidFill>
                  <a:schemeClr val="tx1"/>
                </a:solidFill>
                <a:latin typeface="Arial" panose="020B0604020202020204" pitchFamily="34" charset="0"/>
              </a:defRPr>
            </a:lvl4pPr>
            <a:lvl5pPr defTabSz="4389438">
              <a:defRPr>
                <a:solidFill>
                  <a:schemeClr val="tx1"/>
                </a:solidFill>
                <a:latin typeface="Arial" panose="020B0604020202020204" pitchFamily="34" charset="0"/>
              </a:defRPr>
            </a:lvl5pPr>
            <a:lvl6pPr defTabSz="4389438" fontAlgn="base">
              <a:spcBef>
                <a:spcPct val="0"/>
              </a:spcBef>
              <a:spcAft>
                <a:spcPct val="0"/>
              </a:spcAft>
              <a:defRPr>
                <a:solidFill>
                  <a:schemeClr val="tx1"/>
                </a:solidFill>
                <a:latin typeface="Arial" panose="020B0604020202020204" pitchFamily="34" charset="0"/>
              </a:defRPr>
            </a:lvl6pPr>
            <a:lvl7pPr defTabSz="4389438" fontAlgn="base">
              <a:spcBef>
                <a:spcPct val="0"/>
              </a:spcBef>
              <a:spcAft>
                <a:spcPct val="0"/>
              </a:spcAft>
              <a:defRPr>
                <a:solidFill>
                  <a:schemeClr val="tx1"/>
                </a:solidFill>
                <a:latin typeface="Arial" panose="020B0604020202020204" pitchFamily="34" charset="0"/>
              </a:defRPr>
            </a:lvl7pPr>
            <a:lvl8pPr defTabSz="4389438" fontAlgn="base">
              <a:spcBef>
                <a:spcPct val="0"/>
              </a:spcBef>
              <a:spcAft>
                <a:spcPct val="0"/>
              </a:spcAft>
              <a:defRPr>
                <a:solidFill>
                  <a:schemeClr val="tx1"/>
                </a:solidFill>
                <a:latin typeface="Arial" panose="020B0604020202020204" pitchFamily="34" charset="0"/>
              </a:defRPr>
            </a:lvl8pPr>
            <a:lvl9pPr defTabSz="4389438" fontAlgn="base">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4800">
              <a:latin typeface="Impact" panose="020B0806030902050204" pitchFamily="34" charset="0"/>
            </a:endParaRPr>
          </a:p>
        </p:txBody>
      </p:sp>
      <p:sp>
        <p:nvSpPr>
          <p:cNvPr id="1027" name="Rectangle 8">
            <a:extLst>
              <a:ext uri="{FF2B5EF4-FFF2-40B4-BE49-F238E27FC236}">
                <a16:creationId xmlns:a16="http://schemas.microsoft.com/office/drawing/2014/main" id="{3676E5D0-C318-41C9-A5D0-88FF65A41395}"/>
              </a:ext>
            </a:extLst>
          </p:cNvPr>
          <p:cNvSpPr>
            <a:spLocks noChangeArrowheads="1"/>
          </p:cNvSpPr>
          <p:nvPr userDrawn="1"/>
        </p:nvSpPr>
        <p:spPr bwMode="auto">
          <a:xfrm>
            <a:off x="7312025" y="0"/>
            <a:ext cx="38392100" cy="4570413"/>
          </a:xfrm>
          <a:prstGeom prst="rect">
            <a:avLst/>
          </a:prstGeom>
          <a:solidFill>
            <a:srgbClr val="990033"/>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endParaRPr lang="en-GB" altLang="en-US"/>
          </a:p>
        </p:txBody>
      </p:sp>
      <p:sp>
        <p:nvSpPr>
          <p:cNvPr id="1028" name="Rectangle 9">
            <a:extLst>
              <a:ext uri="{FF2B5EF4-FFF2-40B4-BE49-F238E27FC236}">
                <a16:creationId xmlns:a16="http://schemas.microsoft.com/office/drawing/2014/main" id="{1A62A1BD-7864-4D92-8BC3-62F8C1373B8E}"/>
              </a:ext>
            </a:extLst>
          </p:cNvPr>
          <p:cNvSpPr>
            <a:spLocks noChangeArrowheads="1"/>
          </p:cNvSpPr>
          <p:nvPr userDrawn="1"/>
        </p:nvSpPr>
        <p:spPr bwMode="auto">
          <a:xfrm>
            <a:off x="7312025" y="4568825"/>
            <a:ext cx="38392100" cy="22853650"/>
          </a:xfrm>
          <a:prstGeom prst="rect">
            <a:avLst/>
          </a:prstGeom>
          <a:solidFill>
            <a:srgbClr val="EAEAE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0" tIns="457200" rIns="457200" bIns="457200"/>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endParaRPr lang="en-GB" altLang="en-US"/>
          </a:p>
        </p:txBody>
      </p:sp>
      <p:sp>
        <p:nvSpPr>
          <p:cNvPr id="1029" name="Line 11">
            <a:extLst>
              <a:ext uri="{FF2B5EF4-FFF2-40B4-BE49-F238E27FC236}">
                <a16:creationId xmlns:a16="http://schemas.microsoft.com/office/drawing/2014/main" id="{8A29FE04-B445-4D87-9FAF-FBC46A1D3446}"/>
              </a:ext>
            </a:extLst>
          </p:cNvPr>
          <p:cNvSpPr>
            <a:spLocks noChangeShapeType="1"/>
          </p:cNvSpPr>
          <p:nvPr userDrawn="1"/>
        </p:nvSpPr>
        <p:spPr bwMode="auto">
          <a:xfrm>
            <a:off x="7312025" y="0"/>
            <a:ext cx="0" cy="27424063"/>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0" name="Line 12">
            <a:extLst>
              <a:ext uri="{FF2B5EF4-FFF2-40B4-BE49-F238E27FC236}">
                <a16:creationId xmlns:a16="http://schemas.microsoft.com/office/drawing/2014/main" id="{B3EA93A5-2ADE-414A-B1E5-6F0F536FBD75}"/>
              </a:ext>
            </a:extLst>
          </p:cNvPr>
          <p:cNvSpPr>
            <a:spLocks noChangeShapeType="1"/>
          </p:cNvSpPr>
          <p:nvPr userDrawn="1"/>
        </p:nvSpPr>
        <p:spPr bwMode="auto">
          <a:xfrm>
            <a:off x="0" y="4572000"/>
            <a:ext cx="45705713"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2" name="Picture 15" descr="PosterTemplateCopyright">
            <a:extLst>
              <a:ext uri="{FF2B5EF4-FFF2-40B4-BE49-F238E27FC236}">
                <a16:creationId xmlns:a16="http://schemas.microsoft.com/office/drawing/2014/main" id="{FEA61D59-855E-42C0-8262-7755C7451987}"/>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1906588" y="26908125"/>
            <a:ext cx="350202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89438" rtl="0" eaLnBrk="0" fontAlgn="base" hangingPunct="0">
        <a:spcBef>
          <a:spcPct val="0"/>
        </a:spcBef>
        <a:spcAft>
          <a:spcPct val="0"/>
        </a:spcAft>
        <a:defRPr sz="21100" kern="1200">
          <a:solidFill>
            <a:schemeClr val="tx2"/>
          </a:solidFill>
          <a:latin typeface="+mj-lt"/>
          <a:ea typeface="+mj-ea"/>
          <a:cs typeface="+mj-cs"/>
        </a:defRPr>
      </a:lvl1pPr>
      <a:lvl2pPr algn="ctr" defTabSz="4389438" rtl="0" eaLnBrk="0" fontAlgn="base" hangingPunct="0">
        <a:spcBef>
          <a:spcPct val="0"/>
        </a:spcBef>
        <a:spcAft>
          <a:spcPct val="0"/>
        </a:spcAft>
        <a:defRPr sz="21100">
          <a:solidFill>
            <a:schemeClr val="tx2"/>
          </a:solidFill>
          <a:latin typeface="Arial" panose="020B0604020202020204" pitchFamily="34" charset="0"/>
        </a:defRPr>
      </a:lvl2pPr>
      <a:lvl3pPr algn="ctr" defTabSz="4389438" rtl="0" eaLnBrk="0" fontAlgn="base" hangingPunct="0">
        <a:spcBef>
          <a:spcPct val="0"/>
        </a:spcBef>
        <a:spcAft>
          <a:spcPct val="0"/>
        </a:spcAft>
        <a:defRPr sz="21100">
          <a:solidFill>
            <a:schemeClr val="tx2"/>
          </a:solidFill>
          <a:latin typeface="Arial" panose="020B0604020202020204" pitchFamily="34" charset="0"/>
        </a:defRPr>
      </a:lvl3pPr>
      <a:lvl4pPr algn="ctr" defTabSz="4389438" rtl="0" eaLnBrk="0" fontAlgn="base" hangingPunct="0">
        <a:spcBef>
          <a:spcPct val="0"/>
        </a:spcBef>
        <a:spcAft>
          <a:spcPct val="0"/>
        </a:spcAft>
        <a:defRPr sz="21100">
          <a:solidFill>
            <a:schemeClr val="tx2"/>
          </a:solidFill>
          <a:latin typeface="Arial" panose="020B0604020202020204" pitchFamily="34" charset="0"/>
        </a:defRPr>
      </a:lvl4pPr>
      <a:lvl5pPr algn="ctr" defTabSz="4389438" rtl="0" eaLnBrk="0" fontAlgn="base" hangingPunct="0">
        <a:spcBef>
          <a:spcPct val="0"/>
        </a:spcBef>
        <a:spcAft>
          <a:spcPct val="0"/>
        </a:spcAft>
        <a:defRPr sz="21100">
          <a:solidFill>
            <a:schemeClr val="tx2"/>
          </a:solidFill>
          <a:latin typeface="Arial" panose="020B0604020202020204" pitchFamily="34" charset="0"/>
        </a:defRPr>
      </a:lvl5pPr>
      <a:lvl6pPr marL="457200" algn="ctr" defTabSz="4389438" rtl="0" fontAlgn="base">
        <a:spcBef>
          <a:spcPct val="0"/>
        </a:spcBef>
        <a:spcAft>
          <a:spcPct val="0"/>
        </a:spcAft>
        <a:defRPr sz="21100">
          <a:solidFill>
            <a:schemeClr val="tx2"/>
          </a:solidFill>
          <a:latin typeface="Arial" panose="020B0604020202020204" pitchFamily="34" charset="0"/>
        </a:defRPr>
      </a:lvl6pPr>
      <a:lvl7pPr marL="914400" algn="ctr" defTabSz="4389438" rtl="0" fontAlgn="base">
        <a:spcBef>
          <a:spcPct val="0"/>
        </a:spcBef>
        <a:spcAft>
          <a:spcPct val="0"/>
        </a:spcAft>
        <a:defRPr sz="21100">
          <a:solidFill>
            <a:schemeClr val="tx2"/>
          </a:solidFill>
          <a:latin typeface="Arial" panose="020B0604020202020204" pitchFamily="34" charset="0"/>
        </a:defRPr>
      </a:lvl7pPr>
      <a:lvl8pPr marL="1371600" algn="ctr" defTabSz="4389438" rtl="0" fontAlgn="base">
        <a:spcBef>
          <a:spcPct val="0"/>
        </a:spcBef>
        <a:spcAft>
          <a:spcPct val="0"/>
        </a:spcAft>
        <a:defRPr sz="21100">
          <a:solidFill>
            <a:schemeClr val="tx2"/>
          </a:solidFill>
          <a:latin typeface="Arial" panose="020B0604020202020204" pitchFamily="34" charset="0"/>
        </a:defRPr>
      </a:lvl8pPr>
      <a:lvl9pPr marL="1828800" algn="ctr" defTabSz="4389438" rtl="0" fontAlgn="base">
        <a:spcBef>
          <a:spcPct val="0"/>
        </a:spcBef>
        <a:spcAft>
          <a:spcPct val="0"/>
        </a:spcAft>
        <a:defRPr sz="21100">
          <a:solidFill>
            <a:schemeClr val="tx2"/>
          </a:solidFill>
          <a:latin typeface="Arial" panose="020B0604020202020204" pitchFamily="34" charset="0"/>
        </a:defRPr>
      </a:lvl9pPr>
    </p:titleStyle>
    <p:bodyStyle>
      <a:lvl1pPr marL="1646238" indent="-1646238" algn="l" defTabSz="4389438" rtl="0" eaLnBrk="0" fontAlgn="base" hangingPunct="0">
        <a:spcBef>
          <a:spcPct val="20000"/>
        </a:spcBef>
        <a:spcAft>
          <a:spcPct val="0"/>
        </a:spcAft>
        <a:buChar char="•"/>
        <a:defRPr sz="15400" kern="1200">
          <a:solidFill>
            <a:schemeClr val="tx1"/>
          </a:solidFill>
          <a:latin typeface="+mn-lt"/>
          <a:ea typeface="+mn-ea"/>
          <a:cs typeface="+mn-cs"/>
        </a:defRPr>
      </a:lvl1pPr>
      <a:lvl2pPr marL="3565525" indent="-1371600" algn="l" defTabSz="4389438" rtl="0" eaLnBrk="0" fontAlgn="base" hangingPunct="0">
        <a:spcBef>
          <a:spcPct val="20000"/>
        </a:spcBef>
        <a:spcAft>
          <a:spcPct val="0"/>
        </a:spcAft>
        <a:buChar char="–"/>
        <a:defRPr sz="13400" kern="1200">
          <a:solidFill>
            <a:schemeClr val="tx1"/>
          </a:solidFill>
          <a:latin typeface="+mn-lt"/>
          <a:ea typeface="+mn-ea"/>
          <a:cs typeface="+mn-cs"/>
        </a:defRPr>
      </a:lvl2pPr>
      <a:lvl3pPr marL="5486400" indent="-1096963" algn="l" defTabSz="4389438" rtl="0" eaLnBrk="0" fontAlgn="base" hangingPunct="0">
        <a:spcBef>
          <a:spcPct val="20000"/>
        </a:spcBef>
        <a:spcAft>
          <a:spcPct val="0"/>
        </a:spcAft>
        <a:buChar char="•"/>
        <a:defRPr sz="11500" kern="1200">
          <a:solidFill>
            <a:schemeClr val="tx1"/>
          </a:solidFill>
          <a:latin typeface="+mn-lt"/>
          <a:ea typeface="+mn-ea"/>
          <a:cs typeface="+mn-cs"/>
        </a:defRPr>
      </a:lvl3pPr>
      <a:lvl4pPr marL="7680325" indent="-1096963" algn="l" defTabSz="4389438" rtl="0" eaLnBrk="0" fontAlgn="base" hangingPunct="0">
        <a:spcBef>
          <a:spcPct val="20000"/>
        </a:spcBef>
        <a:spcAft>
          <a:spcPct val="0"/>
        </a:spcAft>
        <a:buChar char="–"/>
        <a:defRPr sz="9600" kern="1200">
          <a:solidFill>
            <a:schemeClr val="tx1"/>
          </a:solidFill>
          <a:latin typeface="+mn-lt"/>
          <a:ea typeface="+mn-ea"/>
          <a:cs typeface="+mn-cs"/>
        </a:defRPr>
      </a:lvl4pPr>
      <a:lvl5pPr marL="9875838" indent="-1096963" algn="l" defTabSz="4389438" rtl="0" eaLnBrk="0" fontAlgn="base" hangingPunct="0">
        <a:spcBef>
          <a:spcPct val="20000"/>
        </a:spcBef>
        <a:spcAft>
          <a:spcPct val="0"/>
        </a:spcAft>
        <a:buChar char="»"/>
        <a:defRPr sz="9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thesaurus.com/browse/disposition" TargetMode="External"/><Relationship Id="rId7"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www.csie.org.uk/inclusion/unesco-salamanca.shtml#:~:text=In%20June%201994%20representatives%20of,inclusion%20to%20be%20the%20norm" TargetMode="External"/><Relationship Id="rId4" Type="http://schemas.openxmlformats.org/officeDocument/2006/relationships/hyperlink" Target="https://www.dictionary.com/browse/necessary" TargetMode="Externa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hyperlink" Target="https://www.researchgate.net/publication/318661277_Special_Educational_Needs_and_Inclusion_How_Have_the_Major_Historical_Changes_to_the_Language_of_Special_Education_and_Inclusive_Policy_Influenced_the_Provision_for_Children_with_SEND_within_English_P/citation/download" TargetMode="External"/><Relationship Id="rId13" Type="http://schemas.openxmlformats.org/officeDocument/2006/relationships/hyperlink" Target="https://gov.wales/sites/default/files/consultations/2018-10/181018-action-on-disability-consultation-v1.pdf" TargetMode="External"/><Relationship Id="rId3" Type="http://schemas.openxmlformats.org/officeDocument/2006/relationships/hyperlink" Target="https://owl.excelsior.edu/writing-refresher/apa-refresher/" TargetMode="External"/><Relationship Id="rId7" Type="http://schemas.openxmlformats.org/officeDocument/2006/relationships/hyperlink" Target="http://www.tlu.ee/~sirvir/IKM/Leadership%20versus%20Management%20and%20Emerged%20Leadership/references.html" TargetMode="External"/><Relationship Id="rId12" Type="http://schemas.openxmlformats.org/officeDocument/2006/relationships/hyperlink" Target="https://gov.wales/sites/default/files/publications/2018-09/additional-learning-needs-aln-transformation-programme-v2.pdf" TargetMode="External"/><Relationship Id="rId2" Type="http://schemas.openxmlformats.org/officeDocument/2006/relationships/image" Target="../media/image6.png"/><Relationship Id="rId1" Type="http://schemas.openxmlformats.org/officeDocument/2006/relationships/slideLayout" Target="../slideLayouts/slideLayout4.xml"/><Relationship Id="rId6" Type="http://schemas.openxmlformats.org/officeDocument/2006/relationships/image" Target="../media/image8.jpeg"/><Relationship Id="rId11" Type="http://schemas.openxmlformats.org/officeDocument/2006/relationships/hyperlink" Target="https://www.tuc.org.uk/sites/default/files/socialmodel.pdf" TargetMode="External"/><Relationship Id="rId5" Type="http://schemas.openxmlformats.org/officeDocument/2006/relationships/hyperlink" Target="https://www.flickr.com/photos/bertop/2485992973" TargetMode="External"/><Relationship Id="rId15" Type="http://schemas.openxmlformats.org/officeDocument/2006/relationships/hyperlink" Target="https://creativecommons.org/licenses/by-nc-nd/3.0/" TargetMode="External"/><Relationship Id="rId10" Type="http://schemas.openxmlformats.org/officeDocument/2006/relationships/hyperlink" Target="https://www.snapcymru.org/help-for-families/aln-reform/" TargetMode="External"/><Relationship Id="rId4" Type="http://schemas.openxmlformats.org/officeDocument/2006/relationships/image" Target="../media/image7.jpeg"/><Relationship Id="rId9" Type="http://schemas.openxmlformats.org/officeDocument/2006/relationships/hyperlink" Target="https://www.mentalhealth.org.uk/learning-disabilities/a-to-z/s/social-model-disability" TargetMode="External"/><Relationship Id="rId1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30">
            <a:extLst>
              <a:ext uri="{FF2B5EF4-FFF2-40B4-BE49-F238E27FC236}">
                <a16:creationId xmlns:a16="http://schemas.microsoft.com/office/drawing/2014/main" id="{38919462-ED51-40FB-ABFD-778BD9540D78}"/>
              </a:ext>
            </a:extLst>
          </p:cNvPr>
          <p:cNvSpPr txBox="1">
            <a:spLocks noChangeArrowheads="1"/>
          </p:cNvSpPr>
          <p:nvPr/>
        </p:nvSpPr>
        <p:spPr bwMode="auto">
          <a:xfrm>
            <a:off x="8226425" y="4570413"/>
            <a:ext cx="91408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a:latin typeface="Impact" panose="020B0806030902050204" pitchFamily="34" charset="0"/>
              </a:rPr>
              <a:t>What is it? </a:t>
            </a:r>
          </a:p>
        </p:txBody>
      </p:sp>
      <p:sp>
        <p:nvSpPr>
          <p:cNvPr id="3075" name="Text Box 131">
            <a:extLst>
              <a:ext uri="{FF2B5EF4-FFF2-40B4-BE49-F238E27FC236}">
                <a16:creationId xmlns:a16="http://schemas.microsoft.com/office/drawing/2014/main" id="{71C209E0-B7EE-4BEC-BAD6-610E0A470498}"/>
              </a:ext>
            </a:extLst>
          </p:cNvPr>
          <p:cNvSpPr txBox="1">
            <a:spLocks noChangeArrowheads="1"/>
          </p:cNvSpPr>
          <p:nvPr/>
        </p:nvSpPr>
        <p:spPr bwMode="auto">
          <a:xfrm>
            <a:off x="8226425" y="15767050"/>
            <a:ext cx="91408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dirty="0">
                <a:latin typeface="Impact" panose="020B0806030902050204" pitchFamily="34" charset="0"/>
              </a:rPr>
              <a:t>ALN Reform </a:t>
            </a:r>
          </a:p>
        </p:txBody>
      </p:sp>
      <p:sp>
        <p:nvSpPr>
          <p:cNvPr id="3076" name="Text Box 133">
            <a:extLst>
              <a:ext uri="{FF2B5EF4-FFF2-40B4-BE49-F238E27FC236}">
                <a16:creationId xmlns:a16="http://schemas.microsoft.com/office/drawing/2014/main" id="{68E51285-8CB9-4803-B733-9330ACCED74D}"/>
              </a:ext>
            </a:extLst>
          </p:cNvPr>
          <p:cNvSpPr txBox="1">
            <a:spLocks noChangeArrowheads="1"/>
          </p:cNvSpPr>
          <p:nvPr/>
        </p:nvSpPr>
        <p:spPr bwMode="auto">
          <a:xfrm>
            <a:off x="35850977" y="16070166"/>
            <a:ext cx="91408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a:latin typeface="Impact" panose="020B0806030902050204" pitchFamily="34" charset="0"/>
              </a:rPr>
              <a:t>Conclusion</a:t>
            </a:r>
          </a:p>
        </p:txBody>
      </p:sp>
      <p:sp>
        <p:nvSpPr>
          <p:cNvPr id="3077" name="Text Box 134">
            <a:extLst>
              <a:ext uri="{FF2B5EF4-FFF2-40B4-BE49-F238E27FC236}">
                <a16:creationId xmlns:a16="http://schemas.microsoft.com/office/drawing/2014/main" id="{D3A03D9C-D39E-4D08-92E0-EF875C705D90}"/>
              </a:ext>
            </a:extLst>
          </p:cNvPr>
          <p:cNvSpPr txBox="1">
            <a:spLocks noChangeArrowheads="1"/>
          </p:cNvSpPr>
          <p:nvPr/>
        </p:nvSpPr>
        <p:spPr bwMode="auto">
          <a:xfrm>
            <a:off x="35648900" y="4570413"/>
            <a:ext cx="91408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dirty="0">
                <a:latin typeface="Impact" panose="020B0806030902050204" pitchFamily="34" charset="0"/>
              </a:rPr>
              <a:t>Policies and Inclusion</a:t>
            </a:r>
          </a:p>
        </p:txBody>
      </p:sp>
      <p:sp>
        <p:nvSpPr>
          <p:cNvPr id="3078" name="Text Box 135">
            <a:extLst>
              <a:ext uri="{FF2B5EF4-FFF2-40B4-BE49-F238E27FC236}">
                <a16:creationId xmlns:a16="http://schemas.microsoft.com/office/drawing/2014/main" id="{CA2848B0-A678-4644-925E-F35834F33A72}"/>
              </a:ext>
            </a:extLst>
          </p:cNvPr>
          <p:cNvSpPr txBox="1">
            <a:spLocks noChangeArrowheads="1"/>
          </p:cNvSpPr>
          <p:nvPr/>
        </p:nvSpPr>
        <p:spPr bwMode="auto">
          <a:xfrm>
            <a:off x="26536936" y="4568825"/>
            <a:ext cx="77692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dirty="0">
                <a:latin typeface="Impact" panose="020B0806030902050204" pitchFamily="34" charset="0"/>
              </a:rPr>
              <a:t>History </a:t>
            </a:r>
          </a:p>
        </p:txBody>
      </p:sp>
      <p:sp>
        <p:nvSpPr>
          <p:cNvPr id="3079" name="Text Box 136">
            <a:extLst>
              <a:ext uri="{FF2B5EF4-FFF2-40B4-BE49-F238E27FC236}">
                <a16:creationId xmlns:a16="http://schemas.microsoft.com/office/drawing/2014/main" id="{C572C7B0-AEAA-4F9A-9781-C46A779B1A46}"/>
              </a:ext>
            </a:extLst>
          </p:cNvPr>
          <p:cNvSpPr txBox="1">
            <a:spLocks noChangeArrowheads="1"/>
          </p:cNvSpPr>
          <p:nvPr/>
        </p:nvSpPr>
        <p:spPr bwMode="auto">
          <a:xfrm>
            <a:off x="35648900" y="21177347"/>
            <a:ext cx="91408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a:latin typeface="Impact" panose="020B0806030902050204" pitchFamily="34" charset="0"/>
              </a:rPr>
              <a:t>References</a:t>
            </a:r>
          </a:p>
        </p:txBody>
      </p:sp>
      <p:sp>
        <p:nvSpPr>
          <p:cNvPr id="3080" name="Text Box 180">
            <a:extLst>
              <a:ext uri="{FF2B5EF4-FFF2-40B4-BE49-F238E27FC236}">
                <a16:creationId xmlns:a16="http://schemas.microsoft.com/office/drawing/2014/main" id="{14227AF2-19DC-4FDD-806D-5B4BE5040496}"/>
              </a:ext>
            </a:extLst>
          </p:cNvPr>
          <p:cNvSpPr txBox="1">
            <a:spLocks noChangeArrowheads="1"/>
          </p:cNvSpPr>
          <p:nvPr/>
        </p:nvSpPr>
        <p:spPr bwMode="auto">
          <a:xfrm>
            <a:off x="18762663" y="20610513"/>
            <a:ext cx="406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US" altLang="en-US" sz="2400" b="1"/>
              <a:t>Figure 1.</a:t>
            </a:r>
            <a:r>
              <a:rPr lang="en-US" altLang="en-US" sz="2400"/>
              <a:t> Label in 24pt Arial.</a:t>
            </a:r>
          </a:p>
        </p:txBody>
      </p:sp>
      <p:sp>
        <p:nvSpPr>
          <p:cNvPr id="3081" name="Text Box 185">
            <a:extLst>
              <a:ext uri="{FF2B5EF4-FFF2-40B4-BE49-F238E27FC236}">
                <a16:creationId xmlns:a16="http://schemas.microsoft.com/office/drawing/2014/main" id="{8812B0EC-D8FD-40B9-8F46-953ADD756065}"/>
              </a:ext>
            </a:extLst>
          </p:cNvPr>
          <p:cNvSpPr txBox="1">
            <a:spLocks noChangeArrowheads="1"/>
          </p:cNvSpPr>
          <p:nvPr/>
        </p:nvSpPr>
        <p:spPr bwMode="auto">
          <a:xfrm>
            <a:off x="18022888" y="4520438"/>
            <a:ext cx="7769225"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400" dirty="0">
                <a:latin typeface="Impact" panose="020B0806030902050204" pitchFamily="34" charset="0"/>
              </a:rPr>
              <a:t>Models</a:t>
            </a:r>
          </a:p>
        </p:txBody>
      </p:sp>
      <p:sp>
        <p:nvSpPr>
          <p:cNvPr id="3082" name="Text Box 187">
            <a:extLst>
              <a:ext uri="{FF2B5EF4-FFF2-40B4-BE49-F238E27FC236}">
                <a16:creationId xmlns:a16="http://schemas.microsoft.com/office/drawing/2014/main" id="{BC90E011-FCFA-4287-AB9F-4AE837A09D53}"/>
              </a:ext>
            </a:extLst>
          </p:cNvPr>
          <p:cNvSpPr txBox="1">
            <a:spLocks noChangeArrowheads="1"/>
          </p:cNvSpPr>
          <p:nvPr/>
        </p:nvSpPr>
        <p:spPr bwMode="auto">
          <a:xfrm>
            <a:off x="26946352" y="26277242"/>
            <a:ext cx="781976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US" altLang="en-US" sz="2400" b="1" dirty="0"/>
              <a:t>Figure 2: The Social Model of disability  (TUC, 2015)</a:t>
            </a:r>
            <a:r>
              <a:rPr lang="en-US" altLang="en-US" sz="2400" dirty="0"/>
              <a:t>.</a:t>
            </a:r>
          </a:p>
        </p:txBody>
      </p:sp>
      <p:sp>
        <p:nvSpPr>
          <p:cNvPr id="2238" name="Text Box 190">
            <a:extLst>
              <a:ext uri="{FF2B5EF4-FFF2-40B4-BE49-F238E27FC236}">
                <a16:creationId xmlns:a16="http://schemas.microsoft.com/office/drawing/2014/main" id="{672F46F9-8B0A-4690-9ABE-08FABDC04A9C}"/>
              </a:ext>
            </a:extLst>
          </p:cNvPr>
          <p:cNvSpPr txBox="1">
            <a:spLocks noChangeArrowheads="1"/>
          </p:cNvSpPr>
          <p:nvPr/>
        </p:nvSpPr>
        <p:spPr bwMode="auto">
          <a:xfrm>
            <a:off x="6602413" y="847725"/>
            <a:ext cx="38392100" cy="228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457200" tIns="914400" rIns="457200" bIns="457200" anchor="ctr" anchorCtr="1"/>
          <a:lstStyle>
            <a:lvl1pPr defTabSz="4389438">
              <a:defRPr>
                <a:solidFill>
                  <a:schemeClr val="tx1"/>
                </a:solidFill>
                <a:latin typeface="Arial" panose="020B0604020202020204" pitchFamily="34" charset="0"/>
              </a:defRPr>
            </a:lvl1pPr>
            <a:lvl2pPr defTabSz="4389438">
              <a:defRPr>
                <a:solidFill>
                  <a:schemeClr val="tx1"/>
                </a:solidFill>
                <a:latin typeface="Arial" panose="020B0604020202020204" pitchFamily="34" charset="0"/>
              </a:defRPr>
            </a:lvl2pPr>
            <a:lvl3pPr defTabSz="4389438">
              <a:defRPr>
                <a:solidFill>
                  <a:schemeClr val="tx1"/>
                </a:solidFill>
                <a:latin typeface="Arial" panose="020B0604020202020204" pitchFamily="34" charset="0"/>
              </a:defRPr>
            </a:lvl3pPr>
            <a:lvl4pPr defTabSz="4389438">
              <a:defRPr>
                <a:solidFill>
                  <a:schemeClr val="tx1"/>
                </a:solidFill>
                <a:latin typeface="Arial" panose="020B0604020202020204" pitchFamily="34" charset="0"/>
              </a:defRPr>
            </a:lvl4pPr>
            <a:lvl5pPr defTabSz="4389438">
              <a:defRPr>
                <a:solidFill>
                  <a:schemeClr val="tx1"/>
                </a:solidFill>
                <a:latin typeface="Arial" panose="020B0604020202020204" pitchFamily="34" charset="0"/>
              </a:defRPr>
            </a:lvl5pPr>
            <a:lvl6pPr defTabSz="4389438" fontAlgn="base">
              <a:spcBef>
                <a:spcPct val="0"/>
              </a:spcBef>
              <a:spcAft>
                <a:spcPct val="0"/>
              </a:spcAft>
              <a:defRPr>
                <a:solidFill>
                  <a:schemeClr val="tx1"/>
                </a:solidFill>
                <a:latin typeface="Arial" panose="020B0604020202020204" pitchFamily="34" charset="0"/>
              </a:defRPr>
            </a:lvl6pPr>
            <a:lvl7pPr defTabSz="4389438" fontAlgn="base">
              <a:spcBef>
                <a:spcPct val="0"/>
              </a:spcBef>
              <a:spcAft>
                <a:spcPct val="0"/>
              </a:spcAft>
              <a:defRPr>
                <a:solidFill>
                  <a:schemeClr val="tx1"/>
                </a:solidFill>
                <a:latin typeface="Arial" panose="020B0604020202020204" pitchFamily="34" charset="0"/>
              </a:defRPr>
            </a:lvl7pPr>
            <a:lvl8pPr defTabSz="4389438" fontAlgn="base">
              <a:spcBef>
                <a:spcPct val="0"/>
              </a:spcBef>
              <a:spcAft>
                <a:spcPct val="0"/>
              </a:spcAft>
              <a:defRPr>
                <a:solidFill>
                  <a:schemeClr val="tx1"/>
                </a:solidFill>
                <a:latin typeface="Arial" panose="020B0604020202020204" pitchFamily="34" charset="0"/>
              </a:defRPr>
            </a:lvl8pPr>
            <a:lvl9pPr defTabSz="4389438" fontAlgn="base">
              <a:spcBef>
                <a:spcPct val="0"/>
              </a:spcBef>
              <a:spcAft>
                <a:spcPct val="0"/>
              </a:spcAft>
              <a:defRPr>
                <a:solidFill>
                  <a:schemeClr val="tx1"/>
                </a:solidFill>
                <a:latin typeface="Arial" panose="020B0604020202020204" pitchFamily="34" charset="0"/>
              </a:defRPr>
            </a:lvl9pPr>
          </a:lstStyle>
          <a:p>
            <a:pPr algn="ctr" eaLnBrk="1" hangingPunct="1">
              <a:defRPr/>
            </a:pPr>
            <a:r>
              <a:rPr lang="en-US" altLang="en-US" sz="9600">
                <a:solidFill>
                  <a:schemeClr val="bg1"/>
                </a:solidFill>
                <a:effectLst>
                  <a:outerShdw blurRad="38100" dist="38100" dir="2700000" algn="tl">
                    <a:srgbClr val="000000"/>
                  </a:outerShdw>
                </a:effectLst>
              </a:rPr>
              <a:t>The Social Model of Disability </a:t>
            </a:r>
          </a:p>
        </p:txBody>
      </p:sp>
      <p:sp>
        <p:nvSpPr>
          <p:cNvPr id="3084" name="Text Box 239">
            <a:extLst>
              <a:ext uri="{FF2B5EF4-FFF2-40B4-BE49-F238E27FC236}">
                <a16:creationId xmlns:a16="http://schemas.microsoft.com/office/drawing/2014/main" id="{AF3DD04D-3B79-4389-A4C8-D702B1130439}"/>
              </a:ext>
            </a:extLst>
          </p:cNvPr>
          <p:cNvSpPr txBox="1">
            <a:spLocks noChangeArrowheads="1"/>
          </p:cNvSpPr>
          <p:nvPr/>
        </p:nvSpPr>
        <p:spPr bwMode="auto">
          <a:xfrm>
            <a:off x="18161005" y="26279475"/>
            <a:ext cx="801052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defTabSz="4389438">
              <a:defRPr sz="2800">
                <a:solidFill>
                  <a:schemeClr val="tx1"/>
                </a:solidFill>
                <a:latin typeface="Arial" panose="020B0604020202020204" pitchFamily="34" charset="0"/>
              </a:defRPr>
            </a:lvl1pPr>
            <a:lvl2pPr marL="742950" indent="-285750" defTabSz="4389438">
              <a:defRPr sz="2800">
                <a:solidFill>
                  <a:schemeClr val="tx1"/>
                </a:solidFill>
                <a:latin typeface="Arial" panose="020B0604020202020204" pitchFamily="34" charset="0"/>
              </a:defRPr>
            </a:lvl2pPr>
            <a:lvl3pPr marL="1143000" indent="-228600" defTabSz="4389438">
              <a:defRPr sz="2800">
                <a:solidFill>
                  <a:schemeClr val="tx1"/>
                </a:solidFill>
                <a:latin typeface="Arial" panose="020B0604020202020204" pitchFamily="34" charset="0"/>
              </a:defRPr>
            </a:lvl3pPr>
            <a:lvl4pPr marL="1600200" indent="-228600" defTabSz="4389438">
              <a:defRPr sz="2800">
                <a:solidFill>
                  <a:schemeClr val="tx1"/>
                </a:solidFill>
                <a:latin typeface="Arial" panose="020B0604020202020204" pitchFamily="34" charset="0"/>
              </a:defRPr>
            </a:lvl4pPr>
            <a:lvl5pPr marL="2057400" indent="-228600" defTabSz="4389438">
              <a:defRPr sz="28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2800">
                <a:solidFill>
                  <a:schemeClr val="tx1"/>
                </a:solidFill>
                <a:latin typeface="Arial" panose="020B0604020202020204" pitchFamily="34" charset="0"/>
              </a:defRPr>
            </a:lvl9pPr>
          </a:lstStyle>
          <a:p>
            <a:pPr algn="ctr" eaLnBrk="1" hangingPunct="1"/>
            <a:r>
              <a:rPr lang="en-US" altLang="en-US" sz="2400" b="1" dirty="0"/>
              <a:t>Figure 1: The medical Model of Disability (TUC, 2015)</a:t>
            </a:r>
            <a:r>
              <a:rPr lang="en-US" altLang="en-US" sz="2400" dirty="0"/>
              <a:t>.</a:t>
            </a:r>
          </a:p>
        </p:txBody>
      </p:sp>
      <p:sp>
        <p:nvSpPr>
          <p:cNvPr id="3085" name="Text Box 252">
            <a:extLst>
              <a:ext uri="{FF2B5EF4-FFF2-40B4-BE49-F238E27FC236}">
                <a16:creationId xmlns:a16="http://schemas.microsoft.com/office/drawing/2014/main" id="{7EA54303-E06B-4344-94E8-5E15359D0E49}"/>
              </a:ext>
            </a:extLst>
          </p:cNvPr>
          <p:cNvSpPr txBox="1">
            <a:spLocks noChangeArrowheads="1"/>
          </p:cNvSpPr>
          <p:nvPr/>
        </p:nvSpPr>
        <p:spPr bwMode="auto">
          <a:xfrm>
            <a:off x="684213" y="6151563"/>
            <a:ext cx="5486400" cy="5324475"/>
          </a:xfrm>
          <a:prstGeom prst="rect">
            <a:avLst/>
          </a:prstGeom>
          <a:solidFill>
            <a:srgbClr val="B4003C"/>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spAutoFit/>
          </a:bodyPr>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eaLnBrk="1" hangingPunct="1"/>
            <a:r>
              <a:rPr lang="en-US" altLang="en-US" sz="4800" b="1">
                <a:solidFill>
                  <a:schemeClr val="bg1"/>
                </a:solidFill>
              </a:rPr>
              <a:t>Lisa Knight</a:t>
            </a:r>
          </a:p>
          <a:p>
            <a:pPr eaLnBrk="1" hangingPunct="1"/>
            <a:r>
              <a:rPr lang="en-US" altLang="en-US" sz="4800" b="1">
                <a:solidFill>
                  <a:schemeClr val="bg1"/>
                </a:solidFill>
              </a:rPr>
              <a:t>1910193</a:t>
            </a:r>
          </a:p>
          <a:p>
            <a:pPr eaLnBrk="1" hangingPunct="1"/>
            <a:r>
              <a:rPr lang="en-US" altLang="en-US" sz="4800" b="1">
                <a:solidFill>
                  <a:schemeClr val="bg1"/>
                </a:solidFill>
              </a:rPr>
              <a:t>SJIE4005</a:t>
            </a:r>
          </a:p>
          <a:p>
            <a:pPr eaLnBrk="1" hangingPunct="1"/>
            <a:r>
              <a:rPr lang="en-US" altLang="en-US" sz="4800" b="1">
                <a:solidFill>
                  <a:schemeClr val="bg1"/>
                </a:solidFill>
              </a:rPr>
              <a:t>Additional needs in Context</a:t>
            </a:r>
          </a:p>
          <a:p>
            <a:pPr eaLnBrk="1" hangingPunct="1"/>
            <a:endParaRPr lang="en-US" altLang="en-US" sz="4800">
              <a:solidFill>
                <a:schemeClr val="bg1"/>
              </a:solidFill>
            </a:endParaRPr>
          </a:p>
          <a:p>
            <a:pPr eaLnBrk="1" hangingPunct="1"/>
            <a:endParaRPr lang="en-US" altLang="en-US">
              <a:solidFill>
                <a:schemeClr val="bg1"/>
              </a:solidFill>
            </a:endParaRPr>
          </a:p>
        </p:txBody>
      </p:sp>
      <p:sp>
        <p:nvSpPr>
          <p:cNvPr id="3086" name="Text Box 253">
            <a:extLst>
              <a:ext uri="{FF2B5EF4-FFF2-40B4-BE49-F238E27FC236}">
                <a16:creationId xmlns:a16="http://schemas.microsoft.com/office/drawing/2014/main" id="{A36B59B4-CB40-4FE1-9AFF-A598507FC172}"/>
              </a:ext>
            </a:extLst>
          </p:cNvPr>
          <p:cNvSpPr txBox="1">
            <a:spLocks noChangeArrowheads="1"/>
          </p:cNvSpPr>
          <p:nvPr/>
        </p:nvSpPr>
        <p:spPr bwMode="auto">
          <a:xfrm>
            <a:off x="26740711" y="5675249"/>
            <a:ext cx="7565450" cy="10170922"/>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endParaRPr lang="en-GB" sz="2400">
              <a:latin typeface="Calibri"/>
              <a:ea typeface="Segoe UI"/>
              <a:cs typeface="Calibri"/>
            </a:endParaRPr>
          </a:p>
          <a:p>
            <a:endParaRPr lang="en-GB" sz="2400" dirty="0">
              <a:latin typeface="Calibri"/>
              <a:ea typeface="Segoe UI"/>
              <a:cs typeface="Segoe UI"/>
            </a:endParaRPr>
          </a:p>
          <a:p>
            <a:r>
              <a:rPr lang="en-GB" sz="2400" dirty="0">
                <a:latin typeface="Calibri"/>
                <a:ea typeface="Segoe UI"/>
                <a:cs typeface="Segoe UI"/>
              </a:rPr>
              <a:t>T</a:t>
            </a:r>
            <a:r>
              <a:rPr lang="en-GB" sz="2400" dirty="0">
                <a:latin typeface="Arial"/>
                <a:ea typeface="Segoe UI"/>
                <a:cs typeface="Segoe UI"/>
              </a:rPr>
              <a:t>he starting point for the social model was the publication of The Fundamental Principles of Disability by the Union of the Physically Impaired Against Segregation (UPIAS) in 1976. It stated that: "In our view it is society which disables physically impaired people. Disability is something imposed on top of our impairments by the way we are unnecessarily isolated and excluded from full participation in society." (UPIAS, 1976, p.14).</a:t>
            </a:r>
            <a:r>
              <a:rPr lang="en-GB" sz="2400" dirty="0">
                <a:latin typeface="Arial"/>
                <a:ea typeface="Calibri"/>
                <a:cs typeface="Calibri"/>
              </a:rPr>
              <a:t> </a:t>
            </a:r>
          </a:p>
          <a:p>
            <a:endParaRPr lang="en-GB" sz="2400" dirty="0">
              <a:latin typeface="Arial"/>
              <a:ea typeface="Segoe UI"/>
              <a:cs typeface="Calibri"/>
            </a:endParaRPr>
          </a:p>
          <a:p>
            <a:r>
              <a:rPr lang="en-GB" sz="2400" dirty="0">
                <a:latin typeface="Arial"/>
                <a:ea typeface="Segoe UI"/>
                <a:cs typeface="Segoe UI"/>
              </a:rPr>
              <a:t>This turned the understanding of disability completely on its head by arguing that it was not impairment that was the main cause of the social exclusion of disabled people but the way society responded to people with impairments (Barns &amp; Mercer, 2004). </a:t>
            </a:r>
            <a:endParaRPr lang="en-GB" sz="2400">
              <a:latin typeface="Arial"/>
              <a:ea typeface="Calibri"/>
              <a:cs typeface="Calibri"/>
            </a:endParaRPr>
          </a:p>
          <a:p>
            <a:pPr rtl="0"/>
            <a:endParaRPr lang="en-GB" sz="2400" dirty="0">
              <a:latin typeface="Arial"/>
              <a:ea typeface="Calibri"/>
              <a:cs typeface="Calibri"/>
            </a:endParaRPr>
          </a:p>
          <a:p>
            <a:r>
              <a:rPr lang="en-GB" sz="2400" dirty="0">
                <a:latin typeface="Arial"/>
                <a:cs typeface="Arial"/>
              </a:rPr>
              <a:t>During the late 1970s, the result of the changing perceptions surrounding special needs and disability led to the Warnock Report (1978, cited in Gardener, 2017). </a:t>
            </a:r>
            <a:endParaRPr lang="en-US" altLang="en-US" sz="2400" b="1" dirty="0">
              <a:solidFill>
                <a:srgbClr val="CC0000"/>
              </a:solidFill>
              <a:latin typeface="Arial"/>
              <a:cs typeface="Arial"/>
            </a:endParaRPr>
          </a:p>
        </p:txBody>
      </p:sp>
      <p:sp>
        <p:nvSpPr>
          <p:cNvPr id="3087" name="Text Box 254">
            <a:extLst>
              <a:ext uri="{FF2B5EF4-FFF2-40B4-BE49-F238E27FC236}">
                <a16:creationId xmlns:a16="http://schemas.microsoft.com/office/drawing/2014/main" id="{8AC2367A-1553-43DC-BFD2-C9018AA0E26E}"/>
              </a:ext>
            </a:extLst>
          </p:cNvPr>
          <p:cNvSpPr txBox="1">
            <a:spLocks noChangeArrowheads="1"/>
          </p:cNvSpPr>
          <p:nvPr/>
        </p:nvSpPr>
        <p:spPr bwMode="auto">
          <a:xfrm>
            <a:off x="35648899" y="5762345"/>
            <a:ext cx="9140825" cy="10257302"/>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sz="2400" dirty="0">
                <a:latin typeface="Arial"/>
                <a:cs typeface="Arial"/>
              </a:rPr>
              <a:t>Late 1970s it turned out that the changing perceptions surrounding special needs and disability led to the Warnock Report (1978, cited in Gardener, 2017) This report then later legislations followed, it’s regarded to be some of the most relevant landmark policies of  time, and paved the way for later developments which had major impact upon SEN policy and practice. The term ‘special educational needs’ (SEN) can be traced back to this report, where it was introduced as a form of integrative language and terminology to define every child who had ‘individual’ needs. The goal of this report was the aim to introduce an </a:t>
            </a:r>
            <a:r>
              <a:rPr lang="en-GB" sz="2400" dirty="0" err="1">
                <a:latin typeface="Arial"/>
                <a:cs typeface="Arial"/>
              </a:rPr>
              <a:t>intergrated</a:t>
            </a:r>
            <a:r>
              <a:rPr lang="en-GB" sz="2400" dirty="0">
                <a:latin typeface="Arial"/>
                <a:cs typeface="Arial"/>
              </a:rPr>
              <a:t> pathway, this was founded upon ‘common educational goals’ for all children regardless of ability or disability</a:t>
            </a:r>
            <a:endParaRPr lang="en-GB" sz="2400">
              <a:cs typeface="Arial"/>
            </a:endParaRPr>
          </a:p>
          <a:p>
            <a:endParaRPr lang="en-GB" sz="2400" dirty="0">
              <a:cs typeface="Arial"/>
            </a:endParaRPr>
          </a:p>
          <a:p>
            <a:endParaRPr lang="en-GB" sz="2400" dirty="0">
              <a:cs typeface="Arial"/>
            </a:endParaRPr>
          </a:p>
          <a:p>
            <a:r>
              <a:rPr lang="en-GB" sz="2400" dirty="0">
                <a:latin typeface="Arial"/>
                <a:cs typeface="Arial"/>
              </a:rPr>
              <a:t>During the late 1980s and the early 1990s, voice, such as the Salamanca Statement (1994), pressed for a national and international move away from an integrative approach, towards a more inclusive and a human rights orientation of SEN policy (</a:t>
            </a:r>
            <a:r>
              <a:rPr lang="en-GB" sz="2400" dirty="0" err="1">
                <a:latin typeface="Arial"/>
                <a:cs typeface="Arial"/>
              </a:rPr>
              <a:t>Garderner</a:t>
            </a:r>
            <a:r>
              <a:rPr lang="en-GB" sz="2400" dirty="0">
                <a:latin typeface="Arial"/>
                <a:cs typeface="Arial"/>
              </a:rPr>
              <a:t>, 2017). June 1994 representatives of 92 governments and 25 international organisations formed the World Conference on Special Needs Education, held in Salamanca, Spain. They agreed a dynamic new Statement on the education of all disabled children, which called for inclusion to be the norm. The Statement begins with a commitment to Education for All, recognising the necessity and urgency of providing education for all children, young people and adults 'within the regular education system (CSIE, 2018). </a:t>
            </a:r>
          </a:p>
          <a:p>
            <a:endParaRPr lang="en-GB" sz="2400" dirty="0">
              <a:cs typeface="Arial"/>
            </a:endParaRPr>
          </a:p>
          <a:p>
            <a:endParaRPr lang="en-GB" sz="2400" dirty="0">
              <a:cs typeface="Arial"/>
            </a:endParaRPr>
          </a:p>
          <a:p>
            <a:endParaRPr lang="en-GB" sz="2400" dirty="0">
              <a:cs typeface="Arial"/>
            </a:endParaRPr>
          </a:p>
          <a:p>
            <a:r>
              <a:rPr lang="en-GB" sz="2400" dirty="0">
                <a:cs typeface="Arial"/>
              </a:rPr>
              <a:t> </a:t>
            </a:r>
            <a:endParaRPr lang="en-US" sz="2400" dirty="0">
              <a:cs typeface="Arial"/>
            </a:endParaRPr>
          </a:p>
          <a:p>
            <a:endParaRPr lang="en-US" dirty="0">
              <a:cs typeface="Arial"/>
            </a:endParaRPr>
          </a:p>
        </p:txBody>
      </p:sp>
      <p:sp>
        <p:nvSpPr>
          <p:cNvPr id="3088" name="Text Box 255">
            <a:extLst>
              <a:ext uri="{FF2B5EF4-FFF2-40B4-BE49-F238E27FC236}">
                <a16:creationId xmlns:a16="http://schemas.microsoft.com/office/drawing/2014/main" id="{9950D61C-8B5F-4D9C-BDED-AB51B0EA9539}"/>
              </a:ext>
            </a:extLst>
          </p:cNvPr>
          <p:cNvSpPr txBox="1">
            <a:spLocks noChangeArrowheads="1"/>
          </p:cNvSpPr>
          <p:nvPr/>
        </p:nvSpPr>
        <p:spPr bwMode="auto">
          <a:xfrm>
            <a:off x="8226425" y="16960570"/>
            <a:ext cx="9140825" cy="9294908"/>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endParaRPr lang="en-GB" sz="2400" dirty="0">
              <a:latin typeface="Arial"/>
              <a:cs typeface="Arial"/>
            </a:endParaRPr>
          </a:p>
          <a:p>
            <a:endParaRPr lang="en-GB" sz="2400" dirty="0">
              <a:latin typeface="Arial"/>
              <a:cs typeface="Arial"/>
            </a:endParaRPr>
          </a:p>
          <a:p>
            <a:endParaRPr lang="en-GB" sz="2400" dirty="0">
              <a:latin typeface="Arial"/>
              <a:cs typeface="Arial"/>
            </a:endParaRPr>
          </a:p>
          <a:p>
            <a:r>
              <a:rPr lang="en-GB" sz="2400" dirty="0">
                <a:latin typeface="Arial"/>
                <a:cs typeface="Arial"/>
              </a:rPr>
              <a:t>The Additional Learning Needs  (ALN) and Education Tribunal (Wales) Bill was passed by the National Assembly for Wales on 12 December 2017 and became an Act on 24 January 2018 after receiving Royal Assent (Welsh Government, 2018).  Majority of the reforms consisted of the change from Special Educational Needs(SEN) to Additional Learning Needs (ALN), Existing and extended the age group of children, young adults from 0-25 to the current system that covers young adults of age 16-19 years, The statements of SEN will also be replaced  individual development plans (IDP). The Local Authorities , Early Years Schools, Further Education Colleges would be accountable for the delivery of ALN provision  implementing an IDP will rest with Local Authorities, Early There will also be a new ALN Code setting out the detail of the new legal framework.</a:t>
            </a:r>
          </a:p>
          <a:p>
            <a:r>
              <a:rPr lang="en-GB" dirty="0">
                <a:latin typeface="Arial"/>
                <a:cs typeface="Arial"/>
              </a:rPr>
              <a:t>(SNAP Cymru, 2020). </a:t>
            </a:r>
            <a:endParaRPr lang="en-GB" dirty="0">
              <a:cs typeface="Arial"/>
            </a:endParaRPr>
          </a:p>
          <a:p>
            <a:pPr marL="457200" indent="-457200">
              <a:buFont typeface="Arial" panose="020B0604020202020204" pitchFamily="34" charset="0"/>
              <a:buChar char="•"/>
            </a:pPr>
            <a:endParaRPr lang="en-GB" dirty="0">
              <a:cs typeface="Arial"/>
            </a:endParaRPr>
          </a:p>
          <a:p>
            <a:endParaRPr lang="en-GB" b="1" dirty="0">
              <a:cs typeface="Arial"/>
            </a:endParaRPr>
          </a:p>
          <a:p>
            <a:endParaRPr lang="en-GB" b="1" dirty="0">
              <a:cs typeface="Arial"/>
            </a:endParaRPr>
          </a:p>
        </p:txBody>
      </p:sp>
      <p:sp>
        <p:nvSpPr>
          <p:cNvPr id="3089" name="Text Box 256">
            <a:extLst>
              <a:ext uri="{FF2B5EF4-FFF2-40B4-BE49-F238E27FC236}">
                <a16:creationId xmlns:a16="http://schemas.microsoft.com/office/drawing/2014/main" id="{663C98ED-72F1-44D6-888B-EA33D5361FC3}"/>
              </a:ext>
            </a:extLst>
          </p:cNvPr>
          <p:cNvSpPr txBox="1">
            <a:spLocks noChangeArrowheads="1"/>
          </p:cNvSpPr>
          <p:nvPr/>
        </p:nvSpPr>
        <p:spPr bwMode="auto">
          <a:xfrm>
            <a:off x="35648900" y="17718359"/>
            <a:ext cx="9140825" cy="2650679"/>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r>
              <a:rPr lang="en-GB" sz="2400" dirty="0">
                <a:latin typeface="Arial"/>
                <a:ea typeface="Calibri"/>
                <a:cs typeface="Arial"/>
              </a:rPr>
              <a:t> Adopting the Social Model of Disability requires a significant shift in character, point of view, culture and prejudices on how society works. By adopting an approach based on removing barriers, and working with disabled people to identify different ways of getting results  – better policies  and better services for everyone can be created and implemented.</a:t>
            </a:r>
          </a:p>
          <a:p>
            <a:pPr eaLnBrk="1" hangingPunct="1"/>
            <a:endParaRPr lang="en-GB" altLang="en-US" dirty="0">
              <a:latin typeface="Calibri"/>
              <a:cs typeface="Calibri"/>
            </a:endParaRPr>
          </a:p>
          <a:p>
            <a:pPr eaLnBrk="1" hangingPunct="1"/>
            <a:endParaRPr lang="en-US" altLang="en-US" dirty="0"/>
          </a:p>
        </p:txBody>
      </p:sp>
      <p:sp>
        <p:nvSpPr>
          <p:cNvPr id="3090" name="Text Box 257">
            <a:extLst>
              <a:ext uri="{FF2B5EF4-FFF2-40B4-BE49-F238E27FC236}">
                <a16:creationId xmlns:a16="http://schemas.microsoft.com/office/drawing/2014/main" id="{2DC62F01-5ACC-400D-9D5E-8B7C9ECEBC71}"/>
              </a:ext>
            </a:extLst>
          </p:cNvPr>
          <p:cNvSpPr txBox="1">
            <a:spLocks noChangeArrowheads="1"/>
          </p:cNvSpPr>
          <p:nvPr/>
        </p:nvSpPr>
        <p:spPr bwMode="auto">
          <a:xfrm>
            <a:off x="7822270" y="5661306"/>
            <a:ext cx="9140825" cy="10206783"/>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pPr algn="just"/>
            <a:endParaRPr lang="en-GB" sz="2400" dirty="0">
              <a:latin typeface="Arial"/>
              <a:cs typeface="Arial"/>
            </a:endParaRPr>
          </a:p>
          <a:p>
            <a:pPr algn="just"/>
            <a:endParaRPr lang="en-GB" sz="2400" dirty="0">
              <a:latin typeface="Arial"/>
              <a:cs typeface="Arial"/>
            </a:endParaRPr>
          </a:p>
          <a:p>
            <a:pPr algn="just"/>
            <a:endParaRPr lang="en-GB" sz="2400" dirty="0">
              <a:latin typeface="Arial"/>
              <a:cs typeface="Arial"/>
            </a:endParaRPr>
          </a:p>
          <a:p>
            <a:pPr algn="just"/>
            <a:endParaRPr lang="en-GB" sz="2400" dirty="0">
              <a:latin typeface="Arial"/>
              <a:cs typeface="Arial"/>
            </a:endParaRPr>
          </a:p>
          <a:p>
            <a:pPr algn="just"/>
            <a:r>
              <a:rPr lang="en-GB" sz="2400" dirty="0">
                <a:latin typeface="Arial"/>
                <a:cs typeface="Arial"/>
              </a:rPr>
              <a:t>The social model of disability proposes what makes a person disabled is not their medical condition, but the attitudes and formation of society.  </a:t>
            </a:r>
            <a:endParaRPr lang="en-GB"/>
          </a:p>
          <a:p>
            <a:r>
              <a:rPr lang="en-GB" sz="2400" dirty="0">
                <a:latin typeface="Arial"/>
                <a:cs typeface="Arial"/>
              </a:rPr>
              <a:t>The characteristics between ‘impairments are described as a </a:t>
            </a:r>
            <a:r>
              <a:rPr lang="en-GB" sz="2400" u="sng" dirty="0">
                <a:solidFill>
                  <a:schemeClr val="bg1"/>
                </a:solidFill>
                <a:latin typeface="Arial"/>
                <a:cs typeface="Arial"/>
                <a:hlinkClick r:id="rId3">
                  <a:extLst>
                    <a:ext uri="{A12FA001-AC4F-418D-AE19-62706E023703}">
                      <ahyp:hlinkClr xmlns:ahyp="http://schemas.microsoft.com/office/drawing/2018/hyperlinkcolor" val="tx"/>
                    </a:ext>
                  </a:extLst>
                </a:hlinkClick>
              </a:rPr>
              <a:t>disposition</a:t>
            </a:r>
            <a:r>
              <a:rPr lang="en-GB" sz="2400" u="sng" dirty="0">
                <a:solidFill>
                  <a:schemeClr val="bg1"/>
                </a:solidFill>
                <a:latin typeface="Arial"/>
                <a:cs typeface="Arial"/>
              </a:rPr>
              <a:t> </a:t>
            </a:r>
            <a:r>
              <a:rPr lang="en-GB" sz="2400" dirty="0">
                <a:latin typeface="Arial"/>
                <a:cs typeface="Arial"/>
              </a:rPr>
              <a:t>or longstanding habit which may or not at all aftermath from health condition or injuries which may disturb a person’s active mind and possibly affect their appearance or body image.  Disabled people of these characteristics can cause some discomfort, tiredness, their communications can be affected and hinder with intellectual capability.  According to the social model disability has an increased or additional disadvantage put on by a society which treats these people of impairments as not normal, consequently and not </a:t>
            </a:r>
            <a:r>
              <a:rPr lang="en-GB" sz="2400" dirty="0">
                <a:latin typeface="Arial"/>
                <a:cs typeface="Arial"/>
                <a:hlinkClick r:id="rId4"/>
              </a:rPr>
              <a:t>necessary</a:t>
            </a:r>
            <a:r>
              <a:rPr lang="en-GB" sz="2400" dirty="0">
                <a:latin typeface="Arial"/>
                <a:cs typeface="Arial"/>
              </a:rPr>
              <a:t>  to exclude these people from fully taking part in the society. Disabled people of the social model that disables impaired people by being prejudice, labelling , not having information in formats which</a:t>
            </a:r>
            <a:r>
              <a:rPr lang="en-GB" sz="4000" dirty="0">
                <a:latin typeface="Arial"/>
                <a:cs typeface="Arial"/>
              </a:rPr>
              <a:t> </a:t>
            </a:r>
            <a:r>
              <a:rPr lang="en-GB" sz="2400" dirty="0">
                <a:latin typeface="Arial"/>
                <a:cs typeface="Arial"/>
              </a:rPr>
              <a:t>are available to them and ignorance, that’s just to name a few. </a:t>
            </a:r>
          </a:p>
          <a:p>
            <a:pPr algn="just"/>
            <a:endParaRPr lang="en-GB" sz="2400" dirty="0">
              <a:latin typeface="Arial"/>
              <a:cs typeface="Arial"/>
            </a:endParaRPr>
          </a:p>
          <a:p>
            <a:endParaRPr lang="en-GB" sz="2400" dirty="0">
              <a:cs typeface="Arial"/>
            </a:endParaRPr>
          </a:p>
          <a:p>
            <a:r>
              <a:rPr lang="en-GB" sz="2400" dirty="0">
                <a:latin typeface="Arial"/>
                <a:cs typeface="Arial"/>
              </a:rPr>
              <a:t>(Mental Health Foundation, 2020)</a:t>
            </a:r>
          </a:p>
          <a:p>
            <a:pPr marL="285750" indent="-285750">
              <a:buFont typeface="Symbol"/>
              <a:buChar char="•"/>
            </a:pPr>
            <a:endParaRPr lang="en-US" sz="3600" dirty="0">
              <a:latin typeface="Arial"/>
              <a:cs typeface="Arial"/>
            </a:endParaRPr>
          </a:p>
          <a:p>
            <a:endParaRPr lang="en-US" altLang="en-US" sz="3600" dirty="0">
              <a:cs typeface="Arial"/>
            </a:endParaRPr>
          </a:p>
        </p:txBody>
      </p:sp>
      <p:sp>
        <p:nvSpPr>
          <p:cNvPr id="3091" name="Text Box 258">
            <a:extLst>
              <a:ext uri="{FF2B5EF4-FFF2-40B4-BE49-F238E27FC236}">
                <a16:creationId xmlns:a16="http://schemas.microsoft.com/office/drawing/2014/main" id="{F92A18E6-0889-47C2-A117-4C4A1197713C}"/>
              </a:ext>
            </a:extLst>
          </p:cNvPr>
          <p:cNvSpPr txBox="1">
            <a:spLocks noChangeArrowheads="1"/>
          </p:cNvSpPr>
          <p:nvPr/>
        </p:nvSpPr>
        <p:spPr bwMode="auto">
          <a:xfrm>
            <a:off x="35661599" y="22378803"/>
            <a:ext cx="9140825" cy="4332287"/>
          </a:xfrm>
          <a:prstGeom prst="rect">
            <a:avLst/>
          </a:prstGeom>
          <a:solidFill>
            <a:srgbClr val="DDDDDD"/>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marL="342900" indent="-342900">
              <a:defRPr sz="2800">
                <a:solidFill>
                  <a:schemeClr val="tx1"/>
                </a:solidFill>
                <a:latin typeface="Arial" panose="020B0604020202020204" pitchFamily="34" charset="0"/>
              </a:defRPr>
            </a:lvl1pPr>
            <a:lvl2pPr marL="800100" indent="-342900">
              <a:defRPr sz="2800">
                <a:solidFill>
                  <a:schemeClr val="tx1"/>
                </a:solidFill>
                <a:latin typeface="Arial" panose="020B0604020202020204" pitchFamily="34" charset="0"/>
              </a:defRPr>
            </a:lvl2pPr>
            <a:lvl3pPr marL="1257300" indent="-342900">
              <a:defRPr sz="2800">
                <a:solidFill>
                  <a:schemeClr val="tx1"/>
                </a:solidFill>
                <a:latin typeface="Arial" panose="020B0604020202020204" pitchFamily="34" charset="0"/>
              </a:defRPr>
            </a:lvl3pPr>
            <a:lvl4pPr marL="1714500" indent="-342900">
              <a:defRPr sz="2800">
                <a:solidFill>
                  <a:schemeClr val="tx1"/>
                </a:solidFill>
                <a:latin typeface="Arial" panose="020B0604020202020204" pitchFamily="34" charset="0"/>
              </a:defRPr>
            </a:lvl4pPr>
            <a:lvl5pPr marL="2171700" indent="-342900">
              <a:defRPr sz="2800">
                <a:solidFill>
                  <a:schemeClr val="tx1"/>
                </a:solidFill>
                <a:latin typeface="Arial" panose="020B0604020202020204" pitchFamily="34" charset="0"/>
              </a:defRPr>
            </a:lvl5pPr>
            <a:lvl6pPr marL="2628900" indent="-342900" eaLnBrk="0" fontAlgn="base" hangingPunct="0">
              <a:spcBef>
                <a:spcPct val="0"/>
              </a:spcBef>
              <a:spcAft>
                <a:spcPct val="0"/>
              </a:spcAft>
              <a:defRPr sz="2800">
                <a:solidFill>
                  <a:schemeClr val="tx1"/>
                </a:solidFill>
                <a:latin typeface="Arial" panose="020B0604020202020204" pitchFamily="34" charset="0"/>
              </a:defRPr>
            </a:lvl6pPr>
            <a:lvl7pPr marL="3086100" indent="-342900" eaLnBrk="0" fontAlgn="base" hangingPunct="0">
              <a:spcBef>
                <a:spcPct val="0"/>
              </a:spcBef>
              <a:spcAft>
                <a:spcPct val="0"/>
              </a:spcAft>
              <a:defRPr sz="2800">
                <a:solidFill>
                  <a:schemeClr val="tx1"/>
                </a:solidFill>
                <a:latin typeface="Arial" panose="020B0604020202020204" pitchFamily="34" charset="0"/>
              </a:defRPr>
            </a:lvl7pPr>
            <a:lvl8pPr marL="3543300" indent="-342900" eaLnBrk="0" fontAlgn="base" hangingPunct="0">
              <a:spcBef>
                <a:spcPct val="0"/>
              </a:spcBef>
              <a:spcAft>
                <a:spcPct val="0"/>
              </a:spcAft>
              <a:defRPr sz="2800">
                <a:solidFill>
                  <a:schemeClr val="tx1"/>
                </a:solidFill>
                <a:latin typeface="Arial" panose="020B0604020202020204" pitchFamily="34" charset="0"/>
              </a:defRPr>
            </a:lvl8pPr>
            <a:lvl9pPr marL="4000500" indent="-342900" eaLnBrk="0" fontAlgn="base" hangingPunct="0">
              <a:spcBef>
                <a:spcPct val="0"/>
              </a:spcBef>
              <a:spcAft>
                <a:spcPct val="0"/>
              </a:spcAft>
              <a:defRPr sz="2800">
                <a:solidFill>
                  <a:schemeClr val="tx1"/>
                </a:solidFill>
                <a:latin typeface="Arial" panose="020B0604020202020204" pitchFamily="34" charset="0"/>
              </a:defRPr>
            </a:lvl9pPr>
          </a:lstStyle>
          <a:p>
            <a:pPr marL="0" indent="0" eaLnBrk="1" hangingPunct="1">
              <a:spcAft>
                <a:spcPct val="50000"/>
              </a:spcAft>
            </a:pPr>
            <a:r>
              <a:rPr lang="en-GB" altLang="en-US" sz="2400" dirty="0">
                <a:latin typeface="Arial"/>
                <a:cs typeface="Arial"/>
              </a:rPr>
              <a:t>Barns. C., &amp; Mercer. G. (2004). Implementing the Social Model of Disability: Theory and Research. Leeds: The disability Press. </a:t>
            </a:r>
            <a:endParaRPr lang="en-GB" altLang="en-US" sz="2400">
              <a:cs typeface="Arial"/>
            </a:endParaRPr>
          </a:p>
          <a:p>
            <a:pPr marL="0" indent="0" eaLnBrk="1" hangingPunct="1">
              <a:spcAft>
                <a:spcPct val="50000"/>
              </a:spcAft>
            </a:pPr>
            <a:r>
              <a:rPr lang="en-GB" altLang="en-US" sz="2400" dirty="0">
                <a:latin typeface="Arial"/>
                <a:cs typeface="Arial"/>
              </a:rPr>
              <a:t>Crutchley. R. (2018). Special Needs in he Early Years: Partnership and Participation. London: SAGE Publications Ltd</a:t>
            </a:r>
          </a:p>
          <a:p>
            <a:pPr marL="0" indent="0" eaLnBrk="1" hangingPunct="1">
              <a:spcAft>
                <a:spcPct val="50000"/>
              </a:spcAft>
            </a:pPr>
            <a:r>
              <a:rPr lang="en-GB" altLang="en-US" sz="2400" dirty="0">
                <a:latin typeface="Arial"/>
                <a:cs typeface="Arial"/>
              </a:rPr>
              <a:t>CSIE (2018). The UNESCO Salamanca Statement. Available at: </a:t>
            </a:r>
            <a:r>
              <a:rPr lang="en-GB" altLang="en-US" sz="2400" dirty="0">
                <a:latin typeface="Arial"/>
                <a:cs typeface="Arial"/>
                <a:hlinkClick r:id="rId5"/>
              </a:rPr>
              <a:t>http://www.csie.org.uk/inclusion/unesco-salamanca.shtml#:~:text=In%20June%201994%20representatives%20of,inclusion%20to%20be%20the%20norm</a:t>
            </a:r>
            <a:r>
              <a:rPr lang="en-GB" altLang="en-US" sz="2400" dirty="0">
                <a:latin typeface="Arial"/>
                <a:cs typeface="Arial"/>
              </a:rPr>
              <a:t>   (Accessed: 4 August 2020). </a:t>
            </a:r>
            <a:endParaRPr lang="en-GB" altLang="en-US" sz="2400" dirty="0">
              <a:cs typeface="Arial"/>
            </a:endParaRPr>
          </a:p>
        </p:txBody>
      </p:sp>
      <p:sp>
        <p:nvSpPr>
          <p:cNvPr id="3092" name="Text Box 259">
            <a:extLst>
              <a:ext uri="{FF2B5EF4-FFF2-40B4-BE49-F238E27FC236}">
                <a16:creationId xmlns:a16="http://schemas.microsoft.com/office/drawing/2014/main" id="{9139E9E3-0541-43BA-AC4B-6F98BDE909D9}"/>
              </a:ext>
            </a:extLst>
          </p:cNvPr>
          <p:cNvSpPr txBox="1">
            <a:spLocks noChangeArrowheads="1"/>
          </p:cNvSpPr>
          <p:nvPr/>
        </p:nvSpPr>
        <p:spPr bwMode="auto">
          <a:xfrm>
            <a:off x="18057086" y="5628448"/>
            <a:ext cx="7769225" cy="10156264"/>
          </a:xfrm>
          <a:prstGeom prst="rect">
            <a:avLst/>
          </a:prstGeom>
          <a:solidFill>
            <a:srgbClr val="DDDDDD"/>
          </a:solidFill>
          <a:ln>
            <a:noFill/>
          </a:ln>
          <a:effectLst/>
          <a:extLst>
            <a:ext uri="{91240B29-F687-4F45-9708-019B960494DF}">
              <a14:hiddenLine xmlns:a14="http://schemas.microsoft.com/office/drawing/2010/main" w="19050">
                <a:solidFill>
                  <a:srgbClr val="000000"/>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nchor="t"/>
          <a:lstStyle>
            <a:lvl1pPr>
              <a:defRPr sz="2800">
                <a:solidFill>
                  <a:schemeClr val="tx1"/>
                </a:solidFill>
                <a:latin typeface="Arial" panose="020B0604020202020204" pitchFamily="34" charset="0"/>
              </a:defRPr>
            </a:lvl1pPr>
            <a:lvl2pPr marL="742950" indent="-285750">
              <a:defRPr sz="2800">
                <a:solidFill>
                  <a:schemeClr val="tx1"/>
                </a:solidFill>
                <a:latin typeface="Arial" panose="020B0604020202020204" pitchFamily="34" charset="0"/>
              </a:defRPr>
            </a:lvl2pPr>
            <a:lvl3pPr marL="1143000" indent="-228600">
              <a:defRPr sz="2800">
                <a:solidFill>
                  <a:schemeClr val="tx1"/>
                </a:solidFill>
                <a:latin typeface="Arial" panose="020B0604020202020204" pitchFamily="34" charset="0"/>
              </a:defRPr>
            </a:lvl3pPr>
            <a:lvl4pPr marL="1600200" indent="-228600">
              <a:defRPr sz="2800">
                <a:solidFill>
                  <a:schemeClr val="tx1"/>
                </a:solidFill>
                <a:latin typeface="Arial" panose="020B0604020202020204" pitchFamily="34" charset="0"/>
              </a:defRPr>
            </a:lvl4pPr>
            <a:lvl5pPr marL="2057400" indent="-228600">
              <a:defRPr sz="2800">
                <a:solidFill>
                  <a:schemeClr val="tx1"/>
                </a:solidFill>
                <a:latin typeface="Arial" panose="020B0604020202020204" pitchFamily="34" charset="0"/>
              </a:defRPr>
            </a:lvl5pPr>
            <a:lvl6pPr marL="2514600" indent="-228600" eaLnBrk="0" fontAlgn="base" hangingPunct="0">
              <a:spcBef>
                <a:spcPct val="0"/>
              </a:spcBef>
              <a:spcAft>
                <a:spcPct val="0"/>
              </a:spcAft>
              <a:defRPr sz="2800">
                <a:solidFill>
                  <a:schemeClr val="tx1"/>
                </a:solidFill>
                <a:latin typeface="Arial" panose="020B0604020202020204" pitchFamily="34" charset="0"/>
              </a:defRPr>
            </a:lvl6pPr>
            <a:lvl7pPr marL="2971800" indent="-228600" eaLnBrk="0" fontAlgn="base" hangingPunct="0">
              <a:spcBef>
                <a:spcPct val="0"/>
              </a:spcBef>
              <a:spcAft>
                <a:spcPct val="0"/>
              </a:spcAft>
              <a:defRPr sz="2800">
                <a:solidFill>
                  <a:schemeClr val="tx1"/>
                </a:solidFill>
                <a:latin typeface="Arial" panose="020B0604020202020204" pitchFamily="34" charset="0"/>
              </a:defRPr>
            </a:lvl7pPr>
            <a:lvl8pPr marL="3429000" indent="-228600" eaLnBrk="0" fontAlgn="base" hangingPunct="0">
              <a:spcBef>
                <a:spcPct val="0"/>
              </a:spcBef>
              <a:spcAft>
                <a:spcPct val="0"/>
              </a:spcAft>
              <a:defRPr sz="2800">
                <a:solidFill>
                  <a:schemeClr val="tx1"/>
                </a:solidFill>
                <a:latin typeface="Arial" panose="020B0604020202020204" pitchFamily="34" charset="0"/>
              </a:defRPr>
            </a:lvl8pPr>
            <a:lvl9pPr marL="3886200" indent="-228600" eaLnBrk="0" fontAlgn="base" hangingPunct="0">
              <a:spcBef>
                <a:spcPct val="0"/>
              </a:spcBef>
              <a:spcAft>
                <a:spcPct val="0"/>
              </a:spcAft>
              <a:defRPr sz="2800">
                <a:solidFill>
                  <a:schemeClr val="tx1"/>
                </a:solidFill>
                <a:latin typeface="Arial" panose="020B0604020202020204" pitchFamily="34" charset="0"/>
              </a:defRPr>
            </a:lvl9pPr>
          </a:lstStyle>
          <a:p>
            <a:endParaRPr lang="en-GB" sz="2400" dirty="0">
              <a:solidFill>
                <a:srgbClr val="000000"/>
              </a:solidFill>
              <a:latin typeface="Arial"/>
              <a:cs typeface="Arial"/>
            </a:endParaRPr>
          </a:p>
          <a:p>
            <a:pPr algn="just"/>
            <a:endParaRPr lang="en-GB" sz="2400" dirty="0">
              <a:latin typeface="Arial"/>
              <a:cs typeface="Arial"/>
            </a:endParaRPr>
          </a:p>
          <a:p>
            <a:pPr algn="just"/>
            <a:endParaRPr lang="en-GB" sz="2400" dirty="0">
              <a:latin typeface="Arial"/>
              <a:cs typeface="Arial"/>
            </a:endParaRPr>
          </a:p>
          <a:p>
            <a:pPr algn="just"/>
            <a:r>
              <a:rPr lang="en-GB" sz="2400" dirty="0">
                <a:latin typeface="Arial"/>
                <a:cs typeface="Arial"/>
              </a:rPr>
              <a:t>The medical model of disability suggests that disability is caused by a person health condition   and the essence of this condition will resolve the decision of what they can and can’t do. The medical model would say ‘that in order for everyone to take part fully in society, everyone would need a non-disabled body and mind’. This makes ‘disability’ the result of the person being different, not of society. Initially visualized mentally by Swain and French (2000), the confirmation model rests on the assertion that arrangement for children with SEND and consideration of their strengths and their needs must grow from their own perspectives and definitions of their disabilities. The confirmation model suggests that disability is an integral aspect of a person’s identity.</a:t>
            </a:r>
            <a:endParaRPr lang="en-GB"/>
          </a:p>
          <a:p>
            <a:endParaRPr lang="en-GB" sz="2400" dirty="0">
              <a:solidFill>
                <a:srgbClr val="000000"/>
              </a:solidFill>
              <a:latin typeface="Arial"/>
              <a:cs typeface="Arial"/>
            </a:endParaRPr>
          </a:p>
          <a:p>
            <a:r>
              <a:rPr lang="en-GB" sz="2400" dirty="0">
                <a:solidFill>
                  <a:srgbClr val="000000"/>
                </a:solidFill>
                <a:latin typeface="Arial"/>
                <a:cs typeface="Arial"/>
              </a:rPr>
              <a:t>(Crutchley, 2018). </a:t>
            </a:r>
            <a:endParaRPr lang="en-US" sz="2400">
              <a:solidFill>
                <a:srgbClr val="000000"/>
              </a:solidFill>
              <a:latin typeface="Arial"/>
              <a:cs typeface="Arial"/>
            </a:endParaRPr>
          </a:p>
          <a:p>
            <a:endParaRPr lang="en-GB" dirty="0">
              <a:cs typeface="Arial"/>
            </a:endParaRPr>
          </a:p>
          <a:p>
            <a:endParaRPr lang="en-GB" dirty="0">
              <a:cs typeface="Arial"/>
            </a:endParaRPr>
          </a:p>
        </p:txBody>
      </p:sp>
      <p:pic>
        <p:nvPicPr>
          <p:cNvPr id="3093" name="Picture 1">
            <a:extLst>
              <a:ext uri="{FF2B5EF4-FFF2-40B4-BE49-F238E27FC236}">
                <a16:creationId xmlns:a16="http://schemas.microsoft.com/office/drawing/2014/main" id="{62553FEF-C7CC-4B6D-B944-A4AD9D6BA20B}"/>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131888" y="12954000"/>
            <a:ext cx="4752975"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4" name="Picture 2">
            <a:extLst>
              <a:ext uri="{FF2B5EF4-FFF2-40B4-BE49-F238E27FC236}">
                <a16:creationId xmlns:a16="http://schemas.microsoft.com/office/drawing/2014/main" id="{3C53582E-872B-4C59-A845-86145444470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05000" y="682625"/>
            <a:ext cx="3206750" cy="320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5" name="Picture 4">
            <a:extLst>
              <a:ext uri="{FF2B5EF4-FFF2-40B4-BE49-F238E27FC236}">
                <a16:creationId xmlns:a16="http://schemas.microsoft.com/office/drawing/2014/main" id="{52444364-EF25-4982-B055-F1A50F0DADDB}"/>
              </a:ext>
            </a:extLst>
          </p:cNvPr>
          <p:cNvPicPr>
            <a:picLocks noChangeAspect="1"/>
          </p:cNvPicPr>
          <p:nvPr/>
        </p:nvPicPr>
        <p:blipFill>
          <a:blip r:embed="rId8">
            <a:extLst>
              <a:ext uri="{28A0092B-C50C-407E-A947-70E740481C1C}">
                <a14:useLocalDpi xmlns:a14="http://schemas.microsoft.com/office/drawing/2010/main" val="0"/>
              </a:ext>
            </a:extLst>
          </a:blip>
          <a:srcRect t="4234"/>
          <a:stretch>
            <a:fillRect/>
          </a:stretch>
        </p:blipFill>
        <p:spPr bwMode="auto">
          <a:xfrm>
            <a:off x="18232438" y="16702088"/>
            <a:ext cx="7818437" cy="890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6" name="Picture 5">
            <a:extLst>
              <a:ext uri="{FF2B5EF4-FFF2-40B4-BE49-F238E27FC236}">
                <a16:creationId xmlns:a16="http://schemas.microsoft.com/office/drawing/2014/main" id="{0CBEB85E-8009-4443-9657-16EDED02239D}"/>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6946225" y="16625888"/>
            <a:ext cx="7820025" cy="906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7823B47D-2838-4599-903D-4E4AD99E286C}"/>
              </a:ext>
            </a:extLst>
          </p:cNvPr>
          <p:cNvSpPr txBox="1"/>
          <p:nvPr/>
        </p:nvSpPr>
        <p:spPr>
          <a:xfrm>
            <a:off x="17154992" y="159177"/>
            <a:ext cx="25888950" cy="6706412"/>
          </a:xfrm>
          <a:prstGeom prst="rect">
            <a:avLst/>
          </a:prstGeom>
        </p:spPr>
        <p:txBody>
          <a:bodyPr vert="horz" lIns="91440" tIns="45720" rIns="91440" bIns="45720" rtlCol="0" anchor="ctr">
            <a:normAutofit/>
          </a:bodyPr>
          <a:lstStyle/>
          <a:p>
            <a:pPr eaLnBrk="1" hangingPunct="1">
              <a:lnSpc>
                <a:spcPct val="90000"/>
              </a:lnSpc>
              <a:spcAft>
                <a:spcPts val="600"/>
              </a:spcAft>
            </a:pPr>
            <a:r>
              <a:rPr lang="en-US" sz="7200" b="1" dirty="0">
                <a:latin typeface="+mj-lt"/>
                <a:ea typeface="+mj-ea"/>
                <a:cs typeface="+mj-cs"/>
              </a:rPr>
              <a:t>References Cont...</a:t>
            </a:r>
            <a:r>
              <a:rPr lang="en-US" sz="4400" b="1" dirty="0">
                <a:latin typeface="+mj-lt"/>
                <a:ea typeface="+mj-ea"/>
                <a:cs typeface="+mj-cs"/>
              </a:rPr>
              <a:t>.</a:t>
            </a:r>
          </a:p>
        </p:txBody>
      </p:sp>
      <p:sp>
        <p:nvSpPr>
          <p:cNvPr id="52" name="Rectangle 51">
            <a:extLst>
              <a:ext uri="{FF2B5EF4-FFF2-40B4-BE49-F238E27FC236}">
                <a16:creationId xmlns:a16="http://schemas.microsoft.com/office/drawing/2014/main" id="{F88DA1F7-243F-4238-B2E5-D9BC0A53C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5221550" cy="27432000"/>
          </a:xfrm>
          <a:prstGeom prst="rect">
            <a:avLst/>
          </a:prstGeom>
          <a:solidFill>
            <a:srgbClr val="587A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ounded Rectangle 9">
            <a:extLst>
              <a:ext uri="{FF2B5EF4-FFF2-40B4-BE49-F238E27FC236}">
                <a16:creationId xmlns:a16="http://schemas.microsoft.com/office/drawing/2014/main" id="{A7FC5E3B-10AB-47E5-A8FC-14E8B42CE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7370" y="1938528"/>
            <a:ext cx="11744321" cy="2295674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icture containing clock, drawing&#10;&#10;Description automatically generated">
            <a:extLst>
              <a:ext uri="{FF2B5EF4-FFF2-40B4-BE49-F238E27FC236}">
                <a16:creationId xmlns:a16="http://schemas.microsoft.com/office/drawing/2014/main" id="{1813BB22-993E-4836-B7D0-87ED1AFFF69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68663" y="3212196"/>
            <a:ext cx="6541404" cy="6541404"/>
          </a:xfrm>
          <a:prstGeom prst="rect">
            <a:avLst/>
          </a:prstGeom>
        </p:spPr>
      </p:pic>
      <p:pic>
        <p:nvPicPr>
          <p:cNvPr id="11" name="Picture 11" descr="A close up of a piece of paper&#10;&#10;Description automatically generated">
            <a:extLst>
              <a:ext uri="{FF2B5EF4-FFF2-40B4-BE49-F238E27FC236}">
                <a16:creationId xmlns:a16="http://schemas.microsoft.com/office/drawing/2014/main" id="{36ACB8D7-0CAB-4C80-B3A3-A75F1D38716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50936" y="10232512"/>
            <a:ext cx="6376856" cy="6376856"/>
          </a:xfrm>
          <a:prstGeom prst="rect">
            <a:avLst/>
          </a:prstGeom>
        </p:spPr>
      </p:pic>
      <p:pic>
        <p:nvPicPr>
          <p:cNvPr id="14" name="Picture 14" descr="A picture containing drawing&#10;&#10;Description automatically generated">
            <a:extLst>
              <a:ext uri="{FF2B5EF4-FFF2-40B4-BE49-F238E27FC236}">
                <a16:creationId xmlns:a16="http://schemas.microsoft.com/office/drawing/2014/main" id="{B8ABED10-20CD-4AB0-99D9-8044553D7839}"/>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3508604" y="17252832"/>
            <a:ext cx="8461520" cy="6346140"/>
          </a:xfrm>
          <a:prstGeom prst="rect">
            <a:avLst/>
          </a:prstGeom>
          <a:effectLst/>
        </p:spPr>
      </p:pic>
      <p:sp>
        <p:nvSpPr>
          <p:cNvPr id="3" name="Content Placeholder 2">
            <a:extLst>
              <a:ext uri="{FF2B5EF4-FFF2-40B4-BE49-F238E27FC236}">
                <a16:creationId xmlns:a16="http://schemas.microsoft.com/office/drawing/2014/main" id="{7DDEEA91-A2BF-4B36-B543-8EDD95E29AF9}"/>
              </a:ext>
            </a:extLst>
          </p:cNvPr>
          <p:cNvSpPr>
            <a:spLocks noGrp="1"/>
          </p:cNvSpPr>
          <p:nvPr>
            <p:ph sz="half" idx="1"/>
          </p:nvPr>
        </p:nvSpPr>
        <p:spPr>
          <a:xfrm>
            <a:off x="14394536" y="5095336"/>
            <a:ext cx="25888954" cy="23077976"/>
          </a:xfrm>
        </p:spPr>
        <p:txBody>
          <a:bodyPr vert="horz" lIns="91440" tIns="45720" rIns="91440" bIns="45720" rtlCol="0" anchor="t">
            <a:noAutofit/>
          </a:bodyPr>
          <a:lstStyle/>
          <a:p>
            <a:pPr marL="1645920" indent="-228600" defTabSz="914400" eaLnBrk="1" hangingPunct="1">
              <a:lnSpc>
                <a:spcPct val="90000"/>
              </a:lnSpc>
              <a:spcBef>
                <a:spcPct val="0"/>
              </a:spcBef>
              <a:buFont typeface="Arial" panose="020B0604020202020204" pitchFamily="34" charset="0"/>
              <a:buChar char="•"/>
            </a:pPr>
            <a:r>
              <a:rPr lang="en-US" sz="4400" dirty="0"/>
              <a:t>Gardener, B. J. (2017). </a:t>
            </a:r>
            <a:r>
              <a:rPr lang="en-US" sz="4400" i="1" dirty="0"/>
              <a:t>Special Educational Needs and Inclusion: How Have the Major Historical Changes to the Language of Special Education and Inclusive Policy Influenced the Provision for Children with SEN/D within English Primary Schools? </a:t>
            </a:r>
            <a:r>
              <a:rPr lang="en-US" sz="4400" dirty="0"/>
              <a:t>Available at: </a:t>
            </a:r>
            <a:r>
              <a:rPr lang="en-US" sz="4400" dirty="0">
                <a:hlinkClick r:id="rId8"/>
              </a:rPr>
              <a:t>https://www.researchgate.net/publication/318661277_Special_Educational_Needs_and_Inclusion_How_Have_the_Major_Historical_Changes_to_the_Language_of_Special_Education_and_Inclusive_Policy_Influenced_the_Provision_for_Children_with_SEND_within_English_P/citation/download</a:t>
            </a:r>
            <a:r>
              <a:rPr lang="en-US" sz="4400" dirty="0"/>
              <a:t> (Accessed: 3 August 2020). </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Mental Health Foundation (2020). </a:t>
            </a:r>
            <a:r>
              <a:rPr lang="en-US" sz="4400" i="1" dirty="0"/>
              <a:t>Social Model of Disability</a:t>
            </a:r>
            <a:r>
              <a:rPr lang="en-US" sz="4400" dirty="0"/>
              <a:t>. Available at: </a:t>
            </a:r>
            <a:r>
              <a:rPr lang="en-US" sz="4400" dirty="0">
                <a:hlinkClick r:id="rId9"/>
              </a:rPr>
              <a:t>https://www.mentalhealth.org.uk/learning-disabilities/a-to-z/s/social-model-disability</a:t>
            </a:r>
            <a:r>
              <a:rPr lang="en-US" sz="4400" dirty="0"/>
              <a:t> (Accessed: 27 July 2020).</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SNAP Cymru. (2020). </a:t>
            </a:r>
            <a:r>
              <a:rPr lang="en-US" sz="4400" i="1" dirty="0"/>
              <a:t>ALN/SEN Reform</a:t>
            </a:r>
            <a:r>
              <a:rPr lang="en-US" sz="4400" dirty="0"/>
              <a:t>. Available at: </a:t>
            </a:r>
            <a:r>
              <a:rPr lang="en-US" sz="4400" dirty="0">
                <a:hlinkClick r:id="rId10"/>
              </a:rPr>
              <a:t>https://www.snapcymru.org/help-for-families/aln-reform/</a:t>
            </a:r>
            <a:r>
              <a:rPr lang="en-US" sz="4400" dirty="0"/>
              <a:t> (Accessed: 4 August 2020). </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TUC (2015). </a:t>
            </a:r>
            <a:r>
              <a:rPr lang="en-US" sz="4400" i="1" dirty="0"/>
              <a:t>Trade Unions and Disabled Members: Why the social model matters.</a:t>
            </a:r>
            <a:r>
              <a:rPr lang="en-US" sz="4400" dirty="0"/>
              <a:t> Available at: </a:t>
            </a:r>
            <a:r>
              <a:rPr lang="en-US" sz="4400" dirty="0">
                <a:hlinkClick r:id="rId11"/>
              </a:rPr>
              <a:t>https://www.tuc.org.uk/sites/default/files/socialmodel.pdf</a:t>
            </a:r>
            <a:r>
              <a:rPr lang="en-US" sz="4400" dirty="0"/>
              <a:t> (Accessed: 27 July 2020).7</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UPIAS. (1976). </a:t>
            </a:r>
            <a:r>
              <a:rPr lang="en-US" sz="4400" i="1" dirty="0"/>
              <a:t>Fundamental Principles of Disability</a:t>
            </a:r>
            <a:r>
              <a:rPr lang="en-US" sz="4400" dirty="0"/>
              <a:t>. London: Union of the Physically Impaired Against Segregation.</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Welsh Government. (2018). </a:t>
            </a:r>
            <a:r>
              <a:rPr lang="en-US" sz="4400" i="1" dirty="0"/>
              <a:t>Additional learning needs (ALN) transformation </a:t>
            </a:r>
            <a:r>
              <a:rPr lang="en-US" sz="4400" i="1" dirty="0" err="1"/>
              <a:t>programme</a:t>
            </a:r>
            <a:r>
              <a:rPr lang="en-US" sz="4400" i="1" dirty="0"/>
              <a:t>.</a:t>
            </a:r>
            <a:r>
              <a:rPr lang="en-US" sz="4400" dirty="0"/>
              <a:t> Available at: </a:t>
            </a:r>
            <a:r>
              <a:rPr lang="en-US" sz="4400" dirty="0">
                <a:hlinkClick r:id="rId12"/>
              </a:rPr>
              <a:t>https://gov.wales/sites/default/files/publications/2018-09/additional-learning-needs-aln-transformation-programme-v2.pdf</a:t>
            </a:r>
            <a:r>
              <a:rPr lang="en-US" sz="4400" dirty="0"/>
              <a:t>  (Accessed: 4 August 2020).</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Bibliography </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Anastasiou. D., &amp; Kauffman, M. J. (2013). The Social Model of Disability: Dichotomy between Impairment and Disability. </a:t>
            </a:r>
            <a:r>
              <a:rPr lang="en-US" sz="4400" i="1" dirty="0"/>
              <a:t>Journal of Medicine and Philosophy</a:t>
            </a:r>
            <a:r>
              <a:rPr lang="en-US" sz="4400" dirty="0"/>
              <a:t>, 38, 441–459. doi:10.1093/</a:t>
            </a:r>
            <a:r>
              <a:rPr lang="en-US" sz="4400" dirty="0" err="1"/>
              <a:t>jmp</a:t>
            </a:r>
            <a:r>
              <a:rPr lang="en-US" sz="4400" dirty="0"/>
              <a:t>/jht026</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r>
              <a:rPr lang="en-US" sz="4400" dirty="0"/>
              <a:t>Welsh Government (2019). </a:t>
            </a:r>
            <a:r>
              <a:rPr lang="en-US" sz="4400" i="1" dirty="0"/>
              <a:t>Action on Disability: the Right to Independent Living.</a:t>
            </a:r>
            <a:r>
              <a:rPr lang="en-US" sz="4400" dirty="0"/>
              <a:t> Available at: </a:t>
            </a:r>
            <a:r>
              <a:rPr lang="en-US" sz="4400" dirty="0">
                <a:hlinkClick r:id="rId13"/>
              </a:rPr>
              <a:t>https://gov.wales/sites/default/files/consultations/2018-10/181018-action-on-disability-consultation-v1.pdf</a:t>
            </a:r>
            <a:r>
              <a:rPr lang="en-US" sz="4400" dirty="0"/>
              <a:t> (Accessed: 27 July 2020). </a:t>
            </a:r>
            <a:endParaRPr lang="en-US" sz="4400" dirty="0">
              <a:cs typeface="Arial"/>
            </a:endParaRPr>
          </a:p>
          <a:p>
            <a:pPr marL="1645920" indent="-228600" defTabSz="914400" eaLnBrk="1" hangingPunct="1">
              <a:lnSpc>
                <a:spcPct val="90000"/>
              </a:lnSpc>
              <a:spcBef>
                <a:spcPct val="0"/>
              </a:spcBef>
              <a:buFont typeface="Arial" panose="020B0604020202020204" pitchFamily="34" charset="0"/>
              <a:buChar char="•"/>
            </a:pPr>
            <a:endParaRPr lang="en-US" sz="3100"/>
          </a:p>
          <a:p>
            <a:pPr marL="0" indent="-228600" defTabSz="914400" eaLnBrk="1" hangingPunct="1">
              <a:lnSpc>
                <a:spcPct val="90000"/>
              </a:lnSpc>
              <a:buFont typeface="Arial" panose="020B0604020202020204" pitchFamily="34" charset="0"/>
              <a:buChar char="•"/>
            </a:pPr>
            <a:endParaRPr lang="en-US" sz="3100"/>
          </a:p>
        </p:txBody>
      </p:sp>
      <p:sp>
        <p:nvSpPr>
          <p:cNvPr id="9" name="TextBox 8">
            <a:extLst>
              <a:ext uri="{FF2B5EF4-FFF2-40B4-BE49-F238E27FC236}">
                <a16:creationId xmlns:a16="http://schemas.microsoft.com/office/drawing/2014/main" id="{89FDA962-2C22-4F55-AEBB-6F7D71C00627}"/>
              </a:ext>
            </a:extLst>
          </p:cNvPr>
          <p:cNvSpPr txBox="1"/>
          <p:nvPr/>
        </p:nvSpPr>
        <p:spPr>
          <a:xfrm>
            <a:off x="8577991" y="9553545"/>
            <a:ext cx="2432076" cy="200055"/>
          </a:xfrm>
          <a:prstGeom prst="rect">
            <a:avLst/>
          </a:prstGeom>
          <a:solidFill>
            <a:srgbClr val="000000"/>
          </a:solidFill>
        </p:spPr>
        <p:txBody>
          <a:bodyPr wrap="none">
            <a:spAutoFit/>
          </a:bodyPr>
          <a:lstStyle/>
          <a:p>
            <a:pPr algn="r">
              <a:spcAft>
                <a:spcPts val="600"/>
              </a:spcAft>
            </a:pPr>
            <a:r>
              <a:rPr lang="en-US" sz="700" dirty="0">
                <a:solidFill>
                  <a:srgbClr val="FFFFFF"/>
                </a:solidFill>
                <a:latin typeface="+mn-lt"/>
                <a:hlinkClick r:id="rId3">
                  <a:extLst>
                    <a:ext uri="{A12FA001-AC4F-418D-AE19-62706E023703}">
                      <ahyp:hlinkClr xmlns:ahyp="http://schemas.microsoft.com/office/drawing/2018/hyperlinkcolor" val="tx"/>
                    </a:ext>
                  </a:extLst>
                </a:hlinkClick>
              </a:rPr>
              <a:t>This Photo</a:t>
            </a:r>
            <a:r>
              <a:rPr lang="en-US" sz="700" dirty="0">
                <a:solidFill>
                  <a:srgbClr val="FFFFFF"/>
                </a:solidFill>
                <a:latin typeface="+mn-lt"/>
              </a:rPr>
              <a:t> by Unknown author is licensed under </a:t>
            </a:r>
            <a:r>
              <a:rPr lang="en-US" sz="700" dirty="0">
                <a:solidFill>
                  <a:srgbClr val="FFFFFF"/>
                </a:solidFill>
                <a:latin typeface="+mn-lt"/>
                <a:hlinkClick r:id="rId14">
                  <a:extLst>
                    <a:ext uri="{A12FA001-AC4F-418D-AE19-62706E023703}">
                      <ahyp:hlinkClr xmlns:ahyp="http://schemas.microsoft.com/office/drawing/2018/hyperlinkcolor" val="tx"/>
                    </a:ext>
                  </a:extLst>
                </a:hlinkClick>
              </a:rPr>
              <a:t>CC BY</a:t>
            </a:r>
            <a:r>
              <a:rPr lang="en-US" sz="700" dirty="0">
                <a:solidFill>
                  <a:srgbClr val="FFFFFF"/>
                </a:solidFill>
                <a:latin typeface="+mn-lt"/>
              </a:rPr>
              <a:t>.</a:t>
            </a:r>
          </a:p>
        </p:txBody>
      </p:sp>
      <p:sp>
        <p:nvSpPr>
          <p:cNvPr id="15" name="TextBox 14">
            <a:extLst>
              <a:ext uri="{FF2B5EF4-FFF2-40B4-BE49-F238E27FC236}">
                <a16:creationId xmlns:a16="http://schemas.microsoft.com/office/drawing/2014/main" id="{3FC86AE7-12BC-4E53-ADA8-A52716C819D1}"/>
              </a:ext>
            </a:extLst>
          </p:cNvPr>
          <p:cNvSpPr txBox="1"/>
          <p:nvPr/>
        </p:nvSpPr>
        <p:spPr>
          <a:xfrm>
            <a:off x="9220653" y="23398917"/>
            <a:ext cx="2749471" cy="200055"/>
          </a:xfrm>
          <a:prstGeom prst="rect">
            <a:avLst/>
          </a:prstGeom>
          <a:solidFill>
            <a:srgbClr val="000000"/>
          </a:solidFill>
        </p:spPr>
        <p:txBody>
          <a:bodyPr wrap="none">
            <a:spAutoFit/>
          </a:bodyPr>
          <a:lstStyle/>
          <a:p>
            <a:pPr algn="r">
              <a:spcAft>
                <a:spcPts val="600"/>
              </a:spcAft>
            </a:pPr>
            <a:r>
              <a:rPr lang="en-US" sz="700" dirty="0">
                <a:solidFill>
                  <a:srgbClr val="FFFFFF"/>
                </a:solidFill>
                <a:latin typeface="+mn-lt"/>
                <a:hlinkClick r:id="rId7">
                  <a:extLst>
                    <a:ext uri="{A12FA001-AC4F-418D-AE19-62706E023703}">
                      <ahyp:hlinkClr xmlns:ahyp="http://schemas.microsoft.com/office/drawing/2018/hyperlinkcolor" val="tx"/>
                    </a:ext>
                  </a:extLst>
                </a:hlinkClick>
              </a:rPr>
              <a:t>This Photo</a:t>
            </a:r>
            <a:r>
              <a:rPr lang="en-US" sz="700" dirty="0">
                <a:solidFill>
                  <a:srgbClr val="FFFFFF"/>
                </a:solidFill>
                <a:latin typeface="+mn-lt"/>
              </a:rPr>
              <a:t> by Unknown author is licensed under </a:t>
            </a:r>
            <a:r>
              <a:rPr lang="en-US" sz="700" dirty="0">
                <a:solidFill>
                  <a:srgbClr val="FFFFFF"/>
                </a:solidFill>
                <a:latin typeface="+mn-lt"/>
                <a:hlinkClick r:id="rId15">
                  <a:extLst>
                    <a:ext uri="{A12FA001-AC4F-418D-AE19-62706E023703}">
                      <ahyp:hlinkClr xmlns:ahyp="http://schemas.microsoft.com/office/drawing/2018/hyperlinkcolor" val="tx"/>
                    </a:ext>
                  </a:extLst>
                </a:hlinkClick>
              </a:rPr>
              <a:t>CC BY-NC-ND</a:t>
            </a:r>
            <a:r>
              <a:rPr lang="en-US" sz="700" dirty="0">
                <a:solidFill>
                  <a:srgbClr val="FFFFFF"/>
                </a:solidFill>
                <a:latin typeface="+mn-lt"/>
              </a:rPr>
              <a:t>.</a:t>
            </a:r>
          </a:p>
        </p:txBody>
      </p:sp>
    </p:spTree>
    <p:extLst>
      <p:ext uri="{BB962C8B-B14F-4D97-AF65-F5344CB8AC3E}">
        <p14:creationId xmlns:p14="http://schemas.microsoft.com/office/powerpoint/2010/main" val="101703547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altLang="en-US" sz="2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5D8907C74617846A922FEA2BBB5D33E" ma:contentTypeVersion="8" ma:contentTypeDescription="Create a new document." ma:contentTypeScope="" ma:versionID="a5239d1d90a078351b2373d664152073">
  <xsd:schema xmlns:xsd="http://www.w3.org/2001/XMLSchema" xmlns:xs="http://www.w3.org/2001/XMLSchema" xmlns:p="http://schemas.microsoft.com/office/2006/metadata/properties" xmlns:ns2="7b31b758-0bcd-4d02-8046-f93d52a7c7cd" targetNamespace="http://schemas.microsoft.com/office/2006/metadata/properties" ma:root="true" ma:fieldsID="16b2cf3ed5aff6c9e18adb45173a8a68" ns2:_="">
    <xsd:import namespace="7b31b758-0bcd-4d02-8046-f93d52a7c7c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1b758-0bcd-4d02-8046-f93d52a7c7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2EC214-5142-40DE-8DD9-0622370C13B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7869FF4-BDC5-4552-927A-ED651EDA0C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1b758-0bcd-4d02-8046-f93d52a7c7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DB0836-072C-4CDA-8410-E32F122E905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286</TotalTime>
  <Words>966</Words>
  <Application>Microsoft Office PowerPoint</Application>
  <PresentationFormat>Custom</PresentationFormat>
  <Paragraphs>79</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Default Design</vt:lpstr>
      <vt:lpstr>PowerPoint Presentation</vt:lpstr>
      <vt:lpstr>PowerPoint Presentation</vt:lpstr>
    </vt:vector>
  </TitlesOfParts>
  <Company>Genigraphics 800.790.4001</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36 x 60 - C</dc:title>
  <dc:creator>Genigraphics 800.790.4001</dc:creator>
  <dc:description>To order poster prints visit us at www.genigraphics.com</dc:description>
  <cp:lastModifiedBy>Afifa Zaman</cp:lastModifiedBy>
  <cp:revision>275</cp:revision>
  <dcterms:created xsi:type="dcterms:W3CDTF">2008-05-03T03:01:56Z</dcterms:created>
  <dcterms:modified xsi:type="dcterms:W3CDTF">2020-08-22T17:03:13Z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0x010100F5D8907C74617846A922FEA2BBB5D33E</vt:lpwstr>
  </property>
</Properties>
</file>