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2" r:id="rId5"/>
    <p:sldId id="263" r:id="rId6"/>
    <p:sldId id="260" r:id="rId7"/>
    <p:sldId id="270" r:id="rId8"/>
    <p:sldId id="261" r:id="rId9"/>
    <p:sldId id="264" r:id="rId10"/>
    <p:sldId id="271" r:id="rId11"/>
    <p:sldId id="265" r:id="rId12"/>
    <p:sldId id="266" r:id="rId13"/>
    <p:sldId id="268" r:id="rId14"/>
    <p:sldId id="269" r:id="rId15"/>
    <p:sldId id="267" r:id="rId16"/>
    <p:sldId id="272" r:id="rId17"/>
    <p:sldId id="259"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FB752D-3448-B6BB-AB42-42137E3FE560}" v="655" dt="2026-04-28T20:48:48.638"/>
    <p1510:client id="{A83C66B6-DF62-ACAF-274C-A49904D46726}" v="95" dt="2026-04-29T21:13:11.620"/>
    <p1510:client id="{AEA64D75-28B2-16BB-D49D-AF75AC7E4050}" v="10" dt="2026-04-30T05:17:38.1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Maria Konciak (2238990)" userId="S::2238990@student.uwtsd.ac.uk::753cff3f-6ec8-4be1-a7fc-357641853662" providerId="AD" clId="Web-{5F4E02A8-7EB5-FE79-BD9D-8181A2C106DA}"/>
    <pc:docChg chg="addSld modSld">
      <pc:chgData name="Natalia Maria Konciak (2238990)" userId="S::2238990@student.uwtsd.ac.uk::753cff3f-6ec8-4be1-a7fc-357641853662" providerId="AD" clId="Web-{5F4E02A8-7EB5-FE79-BD9D-8181A2C106DA}" dt="2026-04-27T17:37:30.580" v="1901" actId="1076"/>
      <pc:docMkLst>
        <pc:docMk/>
      </pc:docMkLst>
      <pc:sldChg chg="addSp delSp modSp mod setBg">
        <pc:chgData name="Natalia Maria Konciak (2238990)" userId="S::2238990@student.uwtsd.ac.uk::753cff3f-6ec8-4be1-a7fc-357641853662" providerId="AD" clId="Web-{5F4E02A8-7EB5-FE79-BD9D-8181A2C106DA}" dt="2026-04-22T21:17:34.741" v="212"/>
        <pc:sldMkLst>
          <pc:docMk/>
          <pc:sldMk cId="109857222" sldId="256"/>
        </pc:sldMkLst>
        <pc:spChg chg="mod">
          <ac:chgData name="Natalia Maria Konciak (2238990)" userId="S::2238990@student.uwtsd.ac.uk::753cff3f-6ec8-4be1-a7fc-357641853662" providerId="AD" clId="Web-{5F4E02A8-7EB5-FE79-BD9D-8181A2C106DA}" dt="2026-04-22T20:44:20.485" v="119" actId="1076"/>
          <ac:spMkLst>
            <pc:docMk/>
            <pc:sldMk cId="109857222" sldId="256"/>
            <ac:spMk id="2" creationId="{00000000-0000-0000-0000-000000000000}"/>
          </ac:spMkLst>
        </pc:spChg>
        <pc:spChg chg="mod">
          <ac:chgData name="Natalia Maria Konciak (2238990)" userId="S::2238990@student.uwtsd.ac.uk::753cff3f-6ec8-4be1-a7fc-357641853662" providerId="AD" clId="Web-{5F4E02A8-7EB5-FE79-BD9D-8181A2C106DA}" dt="2026-04-22T20:53:46.434" v="124" actId="1076"/>
          <ac:spMkLst>
            <pc:docMk/>
            <pc:sldMk cId="109857222" sldId="256"/>
            <ac:spMk id="3" creationId="{00000000-0000-0000-0000-000000000000}"/>
          </ac:spMkLst>
        </pc:spChg>
        <pc:spChg chg="add">
          <ac:chgData name="Natalia Maria Konciak (2238990)" userId="S::2238990@student.uwtsd.ac.uk::753cff3f-6ec8-4be1-a7fc-357641853662" providerId="AD" clId="Web-{5F4E02A8-7EB5-FE79-BD9D-8181A2C106DA}" dt="2026-04-22T20:33:58.040" v="4"/>
          <ac:spMkLst>
            <pc:docMk/>
            <pc:sldMk cId="109857222" sldId="256"/>
            <ac:spMk id="10" creationId="{7DA3C418-758E-4180-A5D0-8655D6804587}"/>
          </ac:spMkLst>
        </pc:spChg>
        <pc:spChg chg="add">
          <ac:chgData name="Natalia Maria Konciak (2238990)" userId="S::2238990@student.uwtsd.ac.uk::753cff3f-6ec8-4be1-a7fc-357641853662" providerId="AD" clId="Web-{5F4E02A8-7EB5-FE79-BD9D-8181A2C106DA}" dt="2026-04-22T20:33:58.040" v="4"/>
          <ac:spMkLst>
            <pc:docMk/>
            <pc:sldMk cId="109857222" sldId="256"/>
            <ac:spMk id="12" creationId="{28C8EF06-5EC3-4883-AFAF-D74FF46550FB}"/>
          </ac:spMkLst>
        </pc:spChg>
        <pc:picChg chg="add mod ord">
          <ac:chgData name="Natalia Maria Konciak (2238990)" userId="S::2238990@student.uwtsd.ac.uk::753cff3f-6ec8-4be1-a7fc-357641853662" providerId="AD" clId="Web-{5F4E02A8-7EB5-FE79-BD9D-8181A2C106DA}" dt="2026-04-22T20:33:58.040" v="4"/>
          <ac:picMkLst>
            <pc:docMk/>
            <pc:sldMk cId="109857222" sldId="256"/>
            <ac:picMk id="4" creationId="{03016AC7-061F-5CD5-8B7A-2DED2BC4E111}"/>
          </ac:picMkLst>
        </pc:picChg>
      </pc:sldChg>
      <pc:sldChg chg="addSp delSp modSp new mod setBg">
        <pc:chgData name="Natalia Maria Konciak (2238990)" userId="S::2238990@student.uwtsd.ac.uk::753cff3f-6ec8-4be1-a7fc-357641853662" providerId="AD" clId="Web-{5F4E02A8-7EB5-FE79-BD9D-8181A2C106DA}" dt="2026-04-22T21:16:28.162" v="210"/>
        <pc:sldMkLst>
          <pc:docMk/>
          <pc:sldMk cId="2629813404" sldId="257"/>
        </pc:sldMkLst>
        <pc:spChg chg="mod">
          <ac:chgData name="Natalia Maria Konciak (2238990)" userId="S::2238990@student.uwtsd.ac.uk::753cff3f-6ec8-4be1-a7fc-357641853662" providerId="AD" clId="Web-{5F4E02A8-7EB5-FE79-BD9D-8181A2C106DA}" dt="2026-04-22T21:12:17.576" v="194" actId="20577"/>
          <ac:spMkLst>
            <pc:docMk/>
            <pc:sldMk cId="2629813404" sldId="257"/>
            <ac:spMk id="2" creationId="{840EAAF5-87F2-E3A3-772E-D43AECCCA1EF}"/>
          </ac:spMkLst>
        </pc:spChg>
        <pc:spChg chg="add mod">
          <ac:chgData name="Natalia Maria Konciak (2238990)" userId="S::2238990@student.uwtsd.ac.uk::753cff3f-6ec8-4be1-a7fc-357641853662" providerId="AD" clId="Web-{5F4E02A8-7EB5-FE79-BD9D-8181A2C106DA}" dt="2026-04-22T21:14:47.941" v="205" actId="20577"/>
          <ac:spMkLst>
            <pc:docMk/>
            <pc:sldMk cId="2629813404" sldId="257"/>
            <ac:spMk id="8" creationId="{65F22DB5-4205-C8A3-4FC9-5926D741A51E}"/>
          </ac:spMkLst>
        </pc:spChg>
        <pc:picChg chg="add mod ord">
          <ac:chgData name="Natalia Maria Konciak (2238990)" userId="S::2238990@student.uwtsd.ac.uk::753cff3f-6ec8-4be1-a7fc-357641853662" providerId="AD" clId="Web-{5F4E02A8-7EB5-FE79-BD9D-8181A2C106DA}" dt="2026-04-22T21:06:00.624" v="139"/>
          <ac:picMkLst>
            <pc:docMk/>
            <pc:sldMk cId="2629813404" sldId="257"/>
            <ac:picMk id="4" creationId="{A1BBD87C-1098-062A-15D3-81EF9739C19A}"/>
          </ac:picMkLst>
        </pc:picChg>
      </pc:sldChg>
      <pc:sldChg chg="addSp delSp modSp new mod setBg">
        <pc:chgData name="Natalia Maria Konciak (2238990)" userId="S::2238990@student.uwtsd.ac.uk::753cff3f-6ec8-4be1-a7fc-357641853662" providerId="AD" clId="Web-{5F4E02A8-7EB5-FE79-BD9D-8181A2C106DA}" dt="2026-04-23T11:00:04.126" v="432" actId="20577"/>
        <pc:sldMkLst>
          <pc:docMk/>
          <pc:sldMk cId="1458641741" sldId="258"/>
        </pc:sldMkLst>
        <pc:spChg chg="mod">
          <ac:chgData name="Natalia Maria Konciak (2238990)" userId="S::2238990@student.uwtsd.ac.uk::753cff3f-6ec8-4be1-a7fc-357641853662" providerId="AD" clId="Web-{5F4E02A8-7EB5-FE79-BD9D-8181A2C106DA}" dt="2026-04-22T22:19:26.832" v="312" actId="20577"/>
          <ac:spMkLst>
            <pc:docMk/>
            <pc:sldMk cId="1458641741" sldId="258"/>
            <ac:spMk id="2" creationId="{9EB888F6-D23E-B566-90D3-971A5DFF31C8}"/>
          </ac:spMkLst>
        </pc:spChg>
        <pc:spChg chg="add mod">
          <ac:chgData name="Natalia Maria Konciak (2238990)" userId="S::2238990@student.uwtsd.ac.uk::753cff3f-6ec8-4be1-a7fc-357641853662" providerId="AD" clId="Web-{5F4E02A8-7EB5-FE79-BD9D-8181A2C106DA}" dt="2026-04-23T11:00:04.126" v="432" actId="20577"/>
          <ac:spMkLst>
            <pc:docMk/>
            <pc:sldMk cId="1458641741" sldId="258"/>
            <ac:spMk id="3" creationId="{A6FC8D10-50FE-A145-2B6F-D994220FA6C0}"/>
          </ac:spMkLst>
        </pc:spChg>
        <pc:spChg chg="add mod ord">
          <ac:chgData name="Natalia Maria Konciak (2238990)" userId="S::2238990@student.uwtsd.ac.uk::753cff3f-6ec8-4be1-a7fc-357641853662" providerId="AD" clId="Web-{5F4E02A8-7EB5-FE79-BD9D-8181A2C106DA}" dt="2026-04-22T22:19:00.503" v="310" actId="20577"/>
          <ac:spMkLst>
            <pc:docMk/>
            <pc:sldMk cId="1458641741" sldId="258"/>
            <ac:spMk id="5" creationId="{D72BBC36-CCB1-2357-2AF1-E8403D44DA1E}"/>
          </ac:spMkLst>
        </pc:spChg>
        <pc:spChg chg="add">
          <ac:chgData name="Natalia Maria Konciak (2238990)" userId="S::2238990@student.uwtsd.ac.uk::753cff3f-6ec8-4be1-a7fc-357641853662" providerId="AD" clId="Web-{5F4E02A8-7EB5-FE79-BD9D-8181A2C106DA}" dt="2026-04-22T21:58:07.908" v="269"/>
          <ac:spMkLst>
            <pc:docMk/>
            <pc:sldMk cId="1458641741" sldId="258"/>
            <ac:spMk id="36" creationId="{F821940F-7A1D-4ACC-85B4-A932898ABB37}"/>
          </ac:spMkLst>
        </pc:spChg>
        <pc:spChg chg="add">
          <ac:chgData name="Natalia Maria Konciak (2238990)" userId="S::2238990@student.uwtsd.ac.uk::753cff3f-6ec8-4be1-a7fc-357641853662" providerId="AD" clId="Web-{5F4E02A8-7EB5-FE79-BD9D-8181A2C106DA}" dt="2026-04-22T21:58:07.908" v="269"/>
          <ac:spMkLst>
            <pc:docMk/>
            <pc:sldMk cId="1458641741" sldId="258"/>
            <ac:spMk id="38" creationId="{16674508-81D3-48CF-96BF-7FC60EAA572A}"/>
          </ac:spMkLst>
        </pc:spChg>
        <pc:picChg chg="add mod ord">
          <ac:chgData name="Natalia Maria Konciak (2238990)" userId="S::2238990@student.uwtsd.ac.uk::753cff3f-6ec8-4be1-a7fc-357641853662" providerId="AD" clId="Web-{5F4E02A8-7EB5-FE79-BD9D-8181A2C106DA}" dt="2026-04-22T21:58:47.348" v="274" actId="14100"/>
          <ac:picMkLst>
            <pc:docMk/>
            <pc:sldMk cId="1458641741" sldId="258"/>
            <ac:picMk id="4" creationId="{34955C38-6327-7E50-A5CB-EB782372BC26}"/>
          </ac:picMkLst>
        </pc:picChg>
      </pc:sldChg>
      <pc:sldChg chg="modSp new">
        <pc:chgData name="Natalia Maria Konciak (2238990)" userId="S::2238990@student.uwtsd.ac.uk::753cff3f-6ec8-4be1-a7fc-357641853662" providerId="AD" clId="Web-{5F4E02A8-7EB5-FE79-BD9D-8181A2C106DA}" dt="2026-04-23T18:47:31.255" v="859" actId="20577"/>
        <pc:sldMkLst>
          <pc:docMk/>
          <pc:sldMk cId="731551218" sldId="259"/>
        </pc:sldMkLst>
        <pc:spChg chg="mod">
          <ac:chgData name="Natalia Maria Konciak (2238990)" userId="S::2238990@student.uwtsd.ac.uk::753cff3f-6ec8-4be1-a7fc-357641853662" providerId="AD" clId="Web-{5F4E02A8-7EB5-FE79-BD9D-8181A2C106DA}" dt="2026-04-23T10:55:22.087" v="321" actId="20577"/>
          <ac:spMkLst>
            <pc:docMk/>
            <pc:sldMk cId="731551218" sldId="259"/>
            <ac:spMk id="2" creationId="{2F5EA2B5-4BF8-2047-A7ED-309C5DC16F29}"/>
          </ac:spMkLst>
        </pc:spChg>
        <pc:spChg chg="mod">
          <ac:chgData name="Natalia Maria Konciak (2238990)" userId="S::2238990@student.uwtsd.ac.uk::753cff3f-6ec8-4be1-a7fc-357641853662" providerId="AD" clId="Web-{5F4E02A8-7EB5-FE79-BD9D-8181A2C106DA}" dt="2026-04-23T18:47:31.255" v="859" actId="20577"/>
          <ac:spMkLst>
            <pc:docMk/>
            <pc:sldMk cId="731551218" sldId="259"/>
            <ac:spMk id="3" creationId="{CA9885F4-C8B6-F7BB-B6BB-1107272FFA85}"/>
          </ac:spMkLst>
        </pc:spChg>
      </pc:sldChg>
      <pc:sldChg chg="addSp delSp modSp new mod setBg">
        <pc:chgData name="Natalia Maria Konciak (2238990)" userId="S::2238990@student.uwtsd.ac.uk::753cff3f-6ec8-4be1-a7fc-357641853662" providerId="AD" clId="Web-{5F4E02A8-7EB5-FE79-BD9D-8181A2C106DA}" dt="2026-04-23T11:35:02.086" v="517" actId="1076"/>
        <pc:sldMkLst>
          <pc:docMk/>
          <pc:sldMk cId="1207890186" sldId="260"/>
        </pc:sldMkLst>
        <pc:spChg chg="mod ord">
          <ac:chgData name="Natalia Maria Konciak (2238990)" userId="S::2238990@student.uwtsd.ac.uk::753cff3f-6ec8-4be1-a7fc-357641853662" providerId="AD" clId="Web-{5F4E02A8-7EB5-FE79-BD9D-8181A2C106DA}" dt="2026-04-23T11:35:02.086" v="517" actId="1076"/>
          <ac:spMkLst>
            <pc:docMk/>
            <pc:sldMk cId="1207890186" sldId="260"/>
            <ac:spMk id="2" creationId="{5B37D0EA-568B-6A1B-7875-9163A166FD31}"/>
          </ac:spMkLst>
        </pc:spChg>
        <pc:spChg chg="add">
          <ac:chgData name="Natalia Maria Konciak (2238990)" userId="S::2238990@student.uwtsd.ac.uk::753cff3f-6ec8-4be1-a7fc-357641853662" providerId="AD" clId="Web-{5F4E02A8-7EB5-FE79-BD9D-8181A2C106DA}" dt="2026-04-23T11:32:54.865" v="502"/>
          <ac:spMkLst>
            <pc:docMk/>
            <pc:sldMk cId="1207890186" sldId="260"/>
            <ac:spMk id="16" creationId="{4D4677D2-D5AC-4CF9-9EED-2B89D0A1C212}"/>
          </ac:spMkLst>
        </pc:spChg>
        <pc:spChg chg="add">
          <ac:chgData name="Natalia Maria Konciak (2238990)" userId="S::2238990@student.uwtsd.ac.uk::753cff3f-6ec8-4be1-a7fc-357641853662" providerId="AD" clId="Web-{5F4E02A8-7EB5-FE79-BD9D-8181A2C106DA}" dt="2026-04-23T11:32:54.865" v="502"/>
          <ac:spMkLst>
            <pc:docMk/>
            <pc:sldMk cId="1207890186" sldId="260"/>
            <ac:spMk id="18" creationId="{AF695F69-7001-421E-98A8-E74156934A51}"/>
          </ac:spMkLst>
        </pc:spChg>
        <pc:picChg chg="add mod">
          <ac:chgData name="Natalia Maria Konciak (2238990)" userId="S::2238990@student.uwtsd.ac.uk::753cff3f-6ec8-4be1-a7fc-357641853662" providerId="AD" clId="Web-{5F4E02A8-7EB5-FE79-BD9D-8181A2C106DA}" dt="2026-04-23T11:32:54.865" v="502"/>
          <ac:picMkLst>
            <pc:docMk/>
            <pc:sldMk cId="1207890186" sldId="260"/>
            <ac:picMk id="5" creationId="{B5E60BED-C93E-1AB1-8824-013772ECE686}"/>
          </ac:picMkLst>
        </pc:picChg>
        <pc:picChg chg="add mod">
          <ac:chgData name="Natalia Maria Konciak (2238990)" userId="S::2238990@student.uwtsd.ac.uk::753cff3f-6ec8-4be1-a7fc-357641853662" providerId="AD" clId="Web-{5F4E02A8-7EB5-FE79-BD9D-8181A2C106DA}" dt="2026-04-23T11:32:54.865" v="502"/>
          <ac:picMkLst>
            <pc:docMk/>
            <pc:sldMk cId="1207890186" sldId="260"/>
            <ac:picMk id="6" creationId="{41D9EFAE-A799-B504-B281-C8A3ED742303}"/>
          </ac:picMkLst>
        </pc:picChg>
      </pc:sldChg>
      <pc:sldChg chg="addSp delSp modSp new mod setBg">
        <pc:chgData name="Natalia Maria Konciak (2238990)" userId="S::2238990@student.uwtsd.ac.uk::753cff3f-6ec8-4be1-a7fc-357641853662" providerId="AD" clId="Web-{5F4E02A8-7EB5-FE79-BD9D-8181A2C106DA}" dt="2026-04-27T17:07:37.035" v="1741" actId="20577"/>
        <pc:sldMkLst>
          <pc:docMk/>
          <pc:sldMk cId="2227043048" sldId="261"/>
        </pc:sldMkLst>
        <pc:spChg chg="mod">
          <ac:chgData name="Natalia Maria Konciak (2238990)" userId="S::2238990@student.uwtsd.ac.uk::753cff3f-6ec8-4be1-a7fc-357641853662" providerId="AD" clId="Web-{5F4E02A8-7EB5-FE79-BD9D-8181A2C106DA}" dt="2026-04-27T17:07:37.035" v="1741" actId="20577"/>
          <ac:spMkLst>
            <pc:docMk/>
            <pc:sldMk cId="2227043048" sldId="261"/>
            <ac:spMk id="2" creationId="{63A9CFAD-27ED-42D6-6A3E-8D98231B346F}"/>
          </ac:spMkLst>
        </pc:spChg>
        <pc:spChg chg="add mod">
          <ac:chgData name="Natalia Maria Konciak (2238990)" userId="S::2238990@student.uwtsd.ac.uk::753cff3f-6ec8-4be1-a7fc-357641853662" providerId="AD" clId="Web-{5F4E02A8-7EB5-FE79-BD9D-8181A2C106DA}" dt="2026-04-27T16:51:39.186" v="1625" actId="20577"/>
          <ac:spMkLst>
            <pc:docMk/>
            <pc:sldMk cId="2227043048" sldId="261"/>
            <ac:spMk id="4" creationId="{42EEB704-DD36-66D5-4511-DCC4E47B6A10}"/>
          </ac:spMkLst>
        </pc:spChg>
        <pc:spChg chg="add mod">
          <ac:chgData name="Natalia Maria Konciak (2238990)" userId="S::2238990@student.uwtsd.ac.uk::753cff3f-6ec8-4be1-a7fc-357641853662" providerId="AD" clId="Web-{5F4E02A8-7EB5-FE79-BD9D-8181A2C106DA}" dt="2026-04-27T16:53:06.237" v="1651" actId="1076"/>
          <ac:spMkLst>
            <pc:docMk/>
            <pc:sldMk cId="2227043048" sldId="261"/>
            <ac:spMk id="12" creationId="{C0A29968-BF63-41AA-34E1-285F1B1827E5}"/>
          </ac:spMkLst>
        </pc:spChg>
        <pc:spChg chg="add mod">
          <ac:chgData name="Natalia Maria Konciak (2238990)" userId="S::2238990@student.uwtsd.ac.uk::753cff3f-6ec8-4be1-a7fc-357641853662" providerId="AD" clId="Web-{5F4E02A8-7EB5-FE79-BD9D-8181A2C106DA}" dt="2026-04-27T16:54:17.848" v="1667" actId="1076"/>
          <ac:spMkLst>
            <pc:docMk/>
            <pc:sldMk cId="2227043048" sldId="261"/>
            <ac:spMk id="13" creationId="{384EF6E5-29B9-C594-0DFD-5E9398DB1B4F}"/>
          </ac:spMkLst>
        </pc:spChg>
        <pc:spChg chg="add mod">
          <ac:chgData name="Natalia Maria Konciak (2238990)" userId="S::2238990@student.uwtsd.ac.uk::753cff3f-6ec8-4be1-a7fc-357641853662" providerId="AD" clId="Web-{5F4E02A8-7EB5-FE79-BD9D-8181A2C106DA}" dt="2026-04-27T16:55:00.162" v="1687" actId="1076"/>
          <ac:spMkLst>
            <pc:docMk/>
            <pc:sldMk cId="2227043048" sldId="261"/>
            <ac:spMk id="14" creationId="{BA18F33C-AC8F-B5E3-1593-C974D9A78235}"/>
          </ac:spMkLst>
        </pc:spChg>
        <pc:spChg chg="add">
          <ac:chgData name="Natalia Maria Konciak (2238990)" userId="S::2238990@student.uwtsd.ac.uk::753cff3f-6ec8-4be1-a7fc-357641853662" providerId="AD" clId="Web-{5F4E02A8-7EB5-FE79-BD9D-8181A2C106DA}" dt="2026-04-27T16:49:05.053" v="1615"/>
          <ac:spMkLst>
            <pc:docMk/>
            <pc:sldMk cId="2227043048" sldId="261"/>
            <ac:spMk id="15" creationId="{928F64C6-FE22-4FC1-A763-DFCC514811BD}"/>
          </ac:spMkLst>
        </pc:spChg>
        <pc:spChg chg="add mod">
          <ac:chgData name="Natalia Maria Konciak (2238990)" userId="S::2238990@student.uwtsd.ac.uk::753cff3f-6ec8-4be1-a7fc-357641853662" providerId="AD" clId="Web-{5F4E02A8-7EB5-FE79-BD9D-8181A2C106DA}" dt="2026-04-27T16:56:06.944" v="1699" actId="1076"/>
          <ac:spMkLst>
            <pc:docMk/>
            <pc:sldMk cId="2227043048" sldId="261"/>
            <ac:spMk id="20" creationId="{854B2859-F7B6-0815-0DEF-B3F0E72189A8}"/>
          </ac:spMkLst>
        </pc:spChg>
        <pc:spChg chg="add mod">
          <ac:chgData name="Natalia Maria Konciak (2238990)" userId="S::2238990@student.uwtsd.ac.uk::753cff3f-6ec8-4be1-a7fc-357641853662" providerId="AD" clId="Web-{5F4E02A8-7EB5-FE79-BD9D-8181A2C106DA}" dt="2026-04-27T17:02:03.232" v="1731" actId="1076"/>
          <ac:spMkLst>
            <pc:docMk/>
            <pc:sldMk cId="2227043048" sldId="261"/>
            <ac:spMk id="25" creationId="{02378568-F338-5A3C-0015-35FE41CC9F04}"/>
          </ac:spMkLst>
        </pc:spChg>
        <pc:picChg chg="add mod">
          <ac:chgData name="Natalia Maria Konciak (2238990)" userId="S::2238990@student.uwtsd.ac.uk::753cff3f-6ec8-4be1-a7fc-357641853662" providerId="AD" clId="Web-{5F4E02A8-7EB5-FE79-BD9D-8181A2C106DA}" dt="2026-04-27T16:49:05.053" v="1615"/>
          <ac:picMkLst>
            <pc:docMk/>
            <pc:sldMk cId="2227043048" sldId="261"/>
            <ac:picMk id="6" creationId="{5143BA37-157E-5097-316E-523865F0ED47}"/>
          </ac:picMkLst>
        </pc:picChg>
        <pc:picChg chg="add mod">
          <ac:chgData name="Natalia Maria Konciak (2238990)" userId="S::2238990@student.uwtsd.ac.uk::753cff3f-6ec8-4be1-a7fc-357641853662" providerId="AD" clId="Web-{5F4E02A8-7EB5-FE79-BD9D-8181A2C106DA}" dt="2026-04-27T16:49:05.053" v="1615"/>
          <ac:picMkLst>
            <pc:docMk/>
            <pc:sldMk cId="2227043048" sldId="261"/>
            <ac:picMk id="7" creationId="{34E20ABB-8493-C6E6-448E-D8DD80C28344}"/>
          </ac:picMkLst>
        </pc:picChg>
        <pc:picChg chg="add mod ord">
          <ac:chgData name="Natalia Maria Konciak (2238990)" userId="S::2238990@student.uwtsd.ac.uk::753cff3f-6ec8-4be1-a7fc-357641853662" providerId="AD" clId="Web-{5F4E02A8-7EB5-FE79-BD9D-8181A2C106DA}" dt="2026-04-27T16:49:05.053" v="1615"/>
          <ac:picMkLst>
            <pc:docMk/>
            <pc:sldMk cId="2227043048" sldId="261"/>
            <ac:picMk id="8" creationId="{6D40FCC0-048B-419B-C22C-59874EB8636C}"/>
          </ac:picMkLst>
        </pc:picChg>
        <pc:picChg chg="add mod">
          <ac:chgData name="Natalia Maria Konciak (2238990)" userId="S::2238990@student.uwtsd.ac.uk::753cff3f-6ec8-4be1-a7fc-357641853662" providerId="AD" clId="Web-{5F4E02A8-7EB5-FE79-BD9D-8181A2C106DA}" dt="2026-04-27T17:01:10.481" v="1720" actId="1076"/>
          <ac:picMkLst>
            <pc:docMk/>
            <pc:sldMk cId="2227043048" sldId="261"/>
            <ac:picMk id="10" creationId="{B03202D3-5F83-93EE-633B-4AE3F020F6C7}"/>
          </ac:picMkLst>
        </pc:picChg>
        <pc:picChg chg="add mod">
          <ac:chgData name="Natalia Maria Konciak (2238990)" userId="S::2238990@student.uwtsd.ac.uk::753cff3f-6ec8-4be1-a7fc-357641853662" providerId="AD" clId="Web-{5F4E02A8-7EB5-FE79-BD9D-8181A2C106DA}" dt="2026-04-27T16:50:55.325" v="1623" actId="14100"/>
          <ac:picMkLst>
            <pc:docMk/>
            <pc:sldMk cId="2227043048" sldId="261"/>
            <ac:picMk id="11" creationId="{D41CA06E-18FB-68EE-4336-5ABE6F2EAC77}"/>
          </ac:picMkLst>
        </pc:picChg>
        <pc:cxnChg chg="add">
          <ac:chgData name="Natalia Maria Konciak (2238990)" userId="S::2238990@student.uwtsd.ac.uk::753cff3f-6ec8-4be1-a7fc-357641853662" providerId="AD" clId="Web-{5F4E02A8-7EB5-FE79-BD9D-8181A2C106DA}" dt="2026-04-27T16:49:05.053" v="1615"/>
          <ac:cxnSpMkLst>
            <pc:docMk/>
            <pc:sldMk cId="2227043048" sldId="261"/>
            <ac:cxnSpMk id="17" creationId="{5C34627B-48E6-4F4D-B843-97717A86B490}"/>
          </ac:cxnSpMkLst>
        </pc:cxnChg>
      </pc:sldChg>
      <pc:sldChg chg="addSp delSp modSp new mod setBg">
        <pc:chgData name="Natalia Maria Konciak (2238990)" userId="S::2238990@student.uwtsd.ac.uk::753cff3f-6ec8-4be1-a7fc-357641853662" providerId="AD" clId="Web-{5F4E02A8-7EB5-FE79-BD9D-8181A2C106DA}" dt="2026-04-23T18:02:33.301" v="708" actId="20577"/>
        <pc:sldMkLst>
          <pc:docMk/>
          <pc:sldMk cId="2557292255" sldId="262"/>
        </pc:sldMkLst>
        <pc:spChg chg="add mod">
          <ac:chgData name="Natalia Maria Konciak (2238990)" userId="S::2238990@student.uwtsd.ac.uk::753cff3f-6ec8-4be1-a7fc-357641853662" providerId="AD" clId="Web-{5F4E02A8-7EB5-FE79-BD9D-8181A2C106DA}" dt="2026-04-23T18:02:33.301" v="708" actId="20577"/>
          <ac:spMkLst>
            <pc:docMk/>
            <pc:sldMk cId="2557292255" sldId="262"/>
            <ac:spMk id="2" creationId="{73130E47-5850-6D14-9E2F-A313791AFDA4}"/>
          </ac:spMkLst>
        </pc:spChg>
        <pc:spChg chg="add mod">
          <ac:chgData name="Natalia Maria Konciak (2238990)" userId="S::2238990@student.uwtsd.ac.uk::753cff3f-6ec8-4be1-a7fc-357641853662" providerId="AD" clId="Web-{5F4E02A8-7EB5-FE79-BD9D-8181A2C106DA}" dt="2026-04-23T12:44:23.307" v="598" actId="20577"/>
          <ac:spMkLst>
            <pc:docMk/>
            <pc:sldMk cId="2557292255" sldId="262"/>
            <ac:spMk id="5" creationId="{1E5102C6-D260-5BBE-88B3-16A62397CAF0}"/>
          </ac:spMkLst>
        </pc:spChg>
        <pc:spChg chg="add">
          <ac:chgData name="Natalia Maria Konciak (2238990)" userId="S::2238990@student.uwtsd.ac.uk::753cff3f-6ec8-4be1-a7fc-357641853662" providerId="AD" clId="Web-{5F4E02A8-7EB5-FE79-BD9D-8181A2C106DA}" dt="2026-04-23T12:40:38.132" v="537"/>
          <ac:spMkLst>
            <pc:docMk/>
            <pc:sldMk cId="2557292255" sldId="262"/>
            <ac:spMk id="9" creationId="{AB8C311F-7253-4AED-9701-7FC0708C41C7}"/>
          </ac:spMkLst>
        </pc:spChg>
        <pc:spChg chg="add">
          <ac:chgData name="Natalia Maria Konciak (2238990)" userId="S::2238990@student.uwtsd.ac.uk::753cff3f-6ec8-4be1-a7fc-357641853662" providerId="AD" clId="Web-{5F4E02A8-7EB5-FE79-BD9D-8181A2C106DA}" dt="2026-04-23T12:40:38.132" v="537"/>
          <ac:spMkLst>
            <pc:docMk/>
            <pc:sldMk cId="2557292255" sldId="262"/>
            <ac:spMk id="11" creationId="{E2384209-CB15-4CDF-9D31-C44FD9A3F20D}"/>
          </ac:spMkLst>
        </pc:spChg>
        <pc:spChg chg="add">
          <ac:chgData name="Natalia Maria Konciak (2238990)" userId="S::2238990@student.uwtsd.ac.uk::753cff3f-6ec8-4be1-a7fc-357641853662" providerId="AD" clId="Web-{5F4E02A8-7EB5-FE79-BD9D-8181A2C106DA}" dt="2026-04-23T12:40:38.132" v="537"/>
          <ac:spMkLst>
            <pc:docMk/>
            <pc:sldMk cId="2557292255" sldId="262"/>
            <ac:spMk id="13" creationId="{2633B3B5-CC90-43F0-8714-D31D1F3F0209}"/>
          </ac:spMkLst>
        </pc:spChg>
        <pc:spChg chg="add">
          <ac:chgData name="Natalia Maria Konciak (2238990)" userId="S::2238990@student.uwtsd.ac.uk::753cff3f-6ec8-4be1-a7fc-357641853662" providerId="AD" clId="Web-{5F4E02A8-7EB5-FE79-BD9D-8181A2C106DA}" dt="2026-04-23T12:40:38.132" v="537"/>
          <ac:spMkLst>
            <pc:docMk/>
            <pc:sldMk cId="2557292255" sldId="262"/>
            <ac:spMk id="15" creationId="{A8D57A06-A426-446D-B02C-A2DC6B62E45E}"/>
          </ac:spMkLst>
        </pc:spChg>
        <pc:picChg chg="add mod ord">
          <ac:chgData name="Natalia Maria Konciak (2238990)" userId="S::2238990@student.uwtsd.ac.uk::753cff3f-6ec8-4be1-a7fc-357641853662" providerId="AD" clId="Web-{5F4E02A8-7EB5-FE79-BD9D-8181A2C106DA}" dt="2026-04-23T12:44:15.947" v="597" actId="1076"/>
          <ac:picMkLst>
            <pc:docMk/>
            <pc:sldMk cId="2557292255" sldId="262"/>
            <ac:picMk id="4" creationId="{C5074FAA-83AE-F688-EEA0-B41A666AA385}"/>
          </ac:picMkLst>
        </pc:picChg>
      </pc:sldChg>
      <pc:sldChg chg="addSp delSp modSp new mod setBg setClrOvrMap">
        <pc:chgData name="Natalia Maria Konciak (2238990)" userId="S::2238990@student.uwtsd.ac.uk::753cff3f-6ec8-4be1-a7fc-357641853662" providerId="AD" clId="Web-{5F4E02A8-7EB5-FE79-BD9D-8181A2C106DA}" dt="2026-04-23T18:05:59.137" v="740" actId="1076"/>
        <pc:sldMkLst>
          <pc:docMk/>
          <pc:sldMk cId="1953508965" sldId="263"/>
        </pc:sldMkLst>
        <pc:spChg chg="mod ord">
          <ac:chgData name="Natalia Maria Konciak (2238990)" userId="S::2238990@student.uwtsd.ac.uk::753cff3f-6ec8-4be1-a7fc-357641853662" providerId="AD" clId="Web-{5F4E02A8-7EB5-FE79-BD9D-8181A2C106DA}" dt="2026-04-23T17:13:35.894" v="675" actId="20577"/>
          <ac:spMkLst>
            <pc:docMk/>
            <pc:sldMk cId="1953508965" sldId="263"/>
            <ac:spMk id="2" creationId="{72CB3A3D-C112-3580-0340-28681465228F}"/>
          </ac:spMkLst>
        </pc:spChg>
        <pc:spChg chg="add mod">
          <ac:chgData name="Natalia Maria Konciak (2238990)" userId="S::2238990@student.uwtsd.ac.uk::753cff3f-6ec8-4be1-a7fc-357641853662" providerId="AD" clId="Web-{5F4E02A8-7EB5-FE79-BD9D-8181A2C106DA}" dt="2026-04-23T18:05:59.137" v="740" actId="1076"/>
          <ac:spMkLst>
            <pc:docMk/>
            <pc:sldMk cId="1953508965" sldId="263"/>
            <ac:spMk id="3" creationId="{B9B91650-4BEA-7539-A410-B7BBD9E1A82C}"/>
          </ac:spMkLst>
        </pc:spChg>
        <pc:spChg chg="add mod">
          <ac:chgData name="Natalia Maria Konciak (2238990)" userId="S::2238990@student.uwtsd.ac.uk::753cff3f-6ec8-4be1-a7fc-357641853662" providerId="AD" clId="Web-{5F4E02A8-7EB5-FE79-BD9D-8181A2C106DA}" dt="2026-04-23T18:05:51.496" v="739" actId="1076"/>
          <ac:spMkLst>
            <pc:docMk/>
            <pc:sldMk cId="1953508965" sldId="263"/>
            <ac:spMk id="11" creationId="{C3C81F5E-7054-3A96-6751-366C9323B1AE}"/>
          </ac:spMkLst>
        </pc:spChg>
        <pc:spChg chg="add">
          <ac:chgData name="Natalia Maria Konciak (2238990)" userId="S::2238990@student.uwtsd.ac.uk::753cff3f-6ec8-4be1-a7fc-357641853662" providerId="AD" clId="Web-{5F4E02A8-7EB5-FE79-BD9D-8181A2C106DA}" dt="2026-04-23T17:13:07.503" v="663"/>
          <ac:spMkLst>
            <pc:docMk/>
            <pc:sldMk cId="1953508965" sldId="263"/>
            <ac:spMk id="39" creationId="{2E2D6188-24E5-426A-BB2A-3FA2D6B9C3EF}"/>
          </ac:spMkLst>
        </pc:spChg>
        <pc:spChg chg="add">
          <ac:chgData name="Natalia Maria Konciak (2238990)" userId="S::2238990@student.uwtsd.ac.uk::753cff3f-6ec8-4be1-a7fc-357641853662" providerId="AD" clId="Web-{5F4E02A8-7EB5-FE79-BD9D-8181A2C106DA}" dt="2026-04-23T17:13:07.503" v="663"/>
          <ac:spMkLst>
            <pc:docMk/>
            <pc:sldMk cId="1953508965" sldId="263"/>
            <ac:spMk id="41" creationId="{F6E384F5-137A-40B1-97F0-694CC6ECD59C}"/>
          </ac:spMkLst>
        </pc:spChg>
        <pc:spChg chg="add">
          <ac:chgData name="Natalia Maria Konciak (2238990)" userId="S::2238990@student.uwtsd.ac.uk::753cff3f-6ec8-4be1-a7fc-357641853662" providerId="AD" clId="Web-{5F4E02A8-7EB5-FE79-BD9D-8181A2C106DA}" dt="2026-04-23T17:13:07.503" v="663"/>
          <ac:spMkLst>
            <pc:docMk/>
            <pc:sldMk cId="1953508965" sldId="263"/>
            <ac:spMk id="43" creationId="{9DBC4630-03DA-474F-BBCB-BA3AE6B317A4}"/>
          </ac:spMkLst>
        </pc:spChg>
        <pc:spChg chg="add">
          <ac:chgData name="Natalia Maria Konciak (2238990)" userId="S::2238990@student.uwtsd.ac.uk::753cff3f-6ec8-4be1-a7fc-357641853662" providerId="AD" clId="Web-{5F4E02A8-7EB5-FE79-BD9D-8181A2C106DA}" dt="2026-04-23T17:13:07.503" v="663"/>
          <ac:spMkLst>
            <pc:docMk/>
            <pc:sldMk cId="1953508965" sldId="263"/>
            <ac:spMk id="45" creationId="{1208BC59-C84F-483F-80CD-FAEC74229B97}"/>
          </ac:spMkLst>
        </pc:spChg>
        <pc:spChg chg="add">
          <ac:chgData name="Natalia Maria Konciak (2238990)" userId="S::2238990@student.uwtsd.ac.uk::753cff3f-6ec8-4be1-a7fc-357641853662" providerId="AD" clId="Web-{5F4E02A8-7EB5-FE79-BD9D-8181A2C106DA}" dt="2026-04-23T17:13:07.503" v="663"/>
          <ac:spMkLst>
            <pc:docMk/>
            <pc:sldMk cId="1953508965" sldId="263"/>
            <ac:spMk id="49" creationId="{78418A25-6EAC-4140-BFE6-284E1925B5EE}"/>
          </ac:spMkLst>
        </pc:spChg>
        <pc:spChg chg="add">
          <ac:chgData name="Natalia Maria Konciak (2238990)" userId="S::2238990@student.uwtsd.ac.uk::753cff3f-6ec8-4be1-a7fc-357641853662" providerId="AD" clId="Web-{5F4E02A8-7EB5-FE79-BD9D-8181A2C106DA}" dt="2026-04-23T17:13:07.503" v="663"/>
          <ac:spMkLst>
            <pc:docMk/>
            <pc:sldMk cId="1953508965" sldId="263"/>
            <ac:spMk id="53" creationId="{8E4F04B5-4D4A-4F70-8549-384AF535134B}"/>
          </ac:spMkLst>
        </pc:spChg>
        <pc:spChg chg="add">
          <ac:chgData name="Natalia Maria Konciak (2238990)" userId="S::2238990@student.uwtsd.ac.uk::753cff3f-6ec8-4be1-a7fc-357641853662" providerId="AD" clId="Web-{5F4E02A8-7EB5-FE79-BD9D-8181A2C106DA}" dt="2026-04-23T17:13:07.503" v="663"/>
          <ac:spMkLst>
            <pc:docMk/>
            <pc:sldMk cId="1953508965" sldId="263"/>
            <ac:spMk id="55" creationId="{0D14DB62-3EB3-452E-89EE-30B0CDB0C8F4}"/>
          </ac:spMkLst>
        </pc:spChg>
        <pc:picChg chg="add mod ord">
          <ac:chgData name="Natalia Maria Konciak (2238990)" userId="S::2238990@student.uwtsd.ac.uk::753cff3f-6ec8-4be1-a7fc-357641853662" providerId="AD" clId="Web-{5F4E02A8-7EB5-FE79-BD9D-8181A2C106DA}" dt="2026-04-23T17:14:45.176" v="684" actId="14100"/>
          <ac:picMkLst>
            <pc:docMk/>
            <pc:sldMk cId="1953508965" sldId="263"/>
            <ac:picMk id="4" creationId="{F066802C-8661-41C0-1113-3187AFBDC799}"/>
          </ac:picMkLst>
        </pc:picChg>
        <pc:picChg chg="add mod ord">
          <ac:chgData name="Natalia Maria Konciak (2238990)" userId="S::2238990@student.uwtsd.ac.uk::753cff3f-6ec8-4be1-a7fc-357641853662" providerId="AD" clId="Web-{5F4E02A8-7EB5-FE79-BD9D-8181A2C106DA}" dt="2026-04-23T17:14:38.160" v="682" actId="14100"/>
          <ac:picMkLst>
            <pc:docMk/>
            <pc:sldMk cId="1953508965" sldId="263"/>
            <ac:picMk id="7" creationId="{E6FD688B-0DFD-912C-ED50-0E7B45658E49}"/>
          </ac:picMkLst>
        </pc:picChg>
        <pc:picChg chg="add mod ord">
          <ac:chgData name="Natalia Maria Konciak (2238990)" userId="S::2238990@student.uwtsd.ac.uk::753cff3f-6ec8-4be1-a7fc-357641853662" providerId="AD" clId="Web-{5F4E02A8-7EB5-FE79-BD9D-8181A2C106DA}" dt="2026-04-23T17:15:04.020" v="689" actId="1076"/>
          <ac:picMkLst>
            <pc:docMk/>
            <pc:sldMk cId="1953508965" sldId="263"/>
            <ac:picMk id="8" creationId="{34E74AC1-043A-4307-183C-B653362F95B1}"/>
          </ac:picMkLst>
        </pc:picChg>
        <pc:picChg chg="add mod">
          <ac:chgData name="Natalia Maria Konciak (2238990)" userId="S::2238990@student.uwtsd.ac.uk::753cff3f-6ec8-4be1-a7fc-357641853662" providerId="AD" clId="Web-{5F4E02A8-7EB5-FE79-BD9D-8181A2C106DA}" dt="2026-04-23T17:14:59.129" v="688" actId="1076"/>
          <ac:picMkLst>
            <pc:docMk/>
            <pc:sldMk cId="1953508965" sldId="263"/>
            <ac:picMk id="9" creationId="{0A48B784-6076-4A64-6E5E-F71E7DB1B447}"/>
          </ac:picMkLst>
        </pc:picChg>
        <pc:picChg chg="add mod">
          <ac:chgData name="Natalia Maria Konciak (2238990)" userId="S::2238990@student.uwtsd.ac.uk::753cff3f-6ec8-4be1-a7fc-357641853662" providerId="AD" clId="Web-{5F4E02A8-7EB5-FE79-BD9D-8181A2C106DA}" dt="2026-04-23T17:10:53.360" v="640"/>
          <ac:picMkLst>
            <pc:docMk/>
            <pc:sldMk cId="1953508965" sldId="263"/>
            <ac:picMk id="10" creationId="{00D21E53-78FD-E3B0-6377-763CA8548DD0}"/>
          </ac:picMkLst>
        </pc:picChg>
      </pc:sldChg>
      <pc:sldChg chg="addSp delSp modSp new mod setBg setClrOvrMap">
        <pc:chgData name="Natalia Maria Konciak (2238990)" userId="S::2238990@student.uwtsd.ac.uk::753cff3f-6ec8-4be1-a7fc-357641853662" providerId="AD" clId="Web-{5F4E02A8-7EB5-FE79-BD9D-8181A2C106DA}" dt="2026-04-27T17:37:30.580" v="1901" actId="1076"/>
        <pc:sldMkLst>
          <pc:docMk/>
          <pc:sldMk cId="3452775546" sldId="264"/>
        </pc:sldMkLst>
        <pc:spChg chg="mod ord">
          <ac:chgData name="Natalia Maria Konciak (2238990)" userId="S::2238990@student.uwtsd.ac.uk::753cff3f-6ec8-4be1-a7fc-357641853662" providerId="AD" clId="Web-{5F4E02A8-7EB5-FE79-BD9D-8181A2C106DA}" dt="2026-04-27T17:21:17.671" v="1785" actId="20577"/>
          <ac:spMkLst>
            <pc:docMk/>
            <pc:sldMk cId="3452775546" sldId="264"/>
            <ac:spMk id="2" creationId="{DF8C34EF-3192-465E-3D5C-4F42D85F9E82}"/>
          </ac:spMkLst>
        </pc:spChg>
        <pc:spChg chg="add mod">
          <ac:chgData name="Natalia Maria Konciak (2238990)" userId="S::2238990@student.uwtsd.ac.uk::753cff3f-6ec8-4be1-a7fc-357641853662" providerId="AD" clId="Web-{5F4E02A8-7EB5-FE79-BD9D-8181A2C106DA}" dt="2026-04-27T17:30:00.851" v="1834" actId="14100"/>
          <ac:spMkLst>
            <pc:docMk/>
            <pc:sldMk cId="3452775546" sldId="264"/>
            <ac:spMk id="14" creationId="{309BC02D-4E3D-643E-3AA6-7FF90E90DEBD}"/>
          </ac:spMkLst>
        </pc:spChg>
        <pc:spChg chg="add">
          <ac:chgData name="Natalia Maria Konciak (2238990)" userId="S::2238990@student.uwtsd.ac.uk::753cff3f-6ec8-4be1-a7fc-357641853662" providerId="AD" clId="Web-{5F4E02A8-7EB5-FE79-BD9D-8181A2C106DA}" dt="2026-04-27T17:17:02.691" v="1771"/>
          <ac:spMkLst>
            <pc:docMk/>
            <pc:sldMk cId="3452775546" sldId="264"/>
            <ac:spMk id="16" creationId="{5CB593EA-2F98-479F-B4C4-F366571FA64D}"/>
          </ac:spMkLst>
        </pc:spChg>
        <pc:spChg chg="add">
          <ac:chgData name="Natalia Maria Konciak (2238990)" userId="S::2238990@student.uwtsd.ac.uk::753cff3f-6ec8-4be1-a7fc-357641853662" providerId="AD" clId="Web-{5F4E02A8-7EB5-FE79-BD9D-8181A2C106DA}" dt="2026-04-27T17:30:19.133" v="1835"/>
          <ac:spMkLst>
            <pc:docMk/>
            <pc:sldMk cId="3452775546" sldId="264"/>
            <ac:spMk id="17" creationId="{0A6B0C2D-D61D-4F01-E654-31A17B01DCDC}"/>
          </ac:spMkLst>
        </pc:spChg>
        <pc:spChg chg="add">
          <ac:chgData name="Natalia Maria Konciak (2238990)" userId="S::2238990@student.uwtsd.ac.uk::753cff3f-6ec8-4be1-a7fc-357641853662" providerId="AD" clId="Web-{5F4E02A8-7EB5-FE79-BD9D-8181A2C106DA}" dt="2026-04-27T17:17:02.691" v="1771"/>
          <ac:spMkLst>
            <pc:docMk/>
            <pc:sldMk cId="3452775546" sldId="264"/>
            <ac:spMk id="18" creationId="{39BEB6D0-9E4E-4221-93D1-74ABECEE9EFC}"/>
          </ac:spMkLst>
        </pc:spChg>
        <pc:spChg chg="add mod">
          <ac:chgData name="Natalia Maria Konciak (2238990)" userId="S::2238990@student.uwtsd.ac.uk::753cff3f-6ec8-4be1-a7fc-357641853662" providerId="AD" clId="Web-{5F4E02A8-7EB5-FE79-BD9D-8181A2C106DA}" dt="2026-04-27T17:32:40.839" v="1860" actId="1076"/>
          <ac:spMkLst>
            <pc:docMk/>
            <pc:sldMk cId="3452775546" sldId="264"/>
            <ac:spMk id="19" creationId="{2AD5B635-C2D8-ACBC-54CB-29E5310F3D89}"/>
          </ac:spMkLst>
        </pc:spChg>
        <pc:picChg chg="add mod ord">
          <ac:chgData name="Natalia Maria Konciak (2238990)" userId="S::2238990@student.uwtsd.ac.uk::753cff3f-6ec8-4be1-a7fc-357641853662" providerId="AD" clId="Web-{5F4E02A8-7EB5-FE79-BD9D-8181A2C106DA}" dt="2026-04-27T17:17:02.691" v="1771"/>
          <ac:picMkLst>
            <pc:docMk/>
            <pc:sldMk cId="3452775546" sldId="264"/>
            <ac:picMk id="4" creationId="{59BC64F7-889B-8334-F3AA-DE00E2688A48}"/>
          </ac:picMkLst>
        </pc:picChg>
        <pc:picChg chg="add mod ord">
          <ac:chgData name="Natalia Maria Konciak (2238990)" userId="S::2238990@student.uwtsd.ac.uk::753cff3f-6ec8-4be1-a7fc-357641853662" providerId="AD" clId="Web-{5F4E02A8-7EB5-FE79-BD9D-8181A2C106DA}" dt="2026-04-27T17:17:02.691" v="1771"/>
          <ac:picMkLst>
            <pc:docMk/>
            <pc:sldMk cId="3452775546" sldId="264"/>
            <ac:picMk id="5" creationId="{538225DB-CB8E-06E7-3C99-061FF40EFCCA}"/>
          </ac:picMkLst>
        </pc:picChg>
        <pc:picChg chg="add mod">
          <ac:chgData name="Natalia Maria Konciak (2238990)" userId="S::2238990@student.uwtsd.ac.uk::753cff3f-6ec8-4be1-a7fc-357641853662" providerId="AD" clId="Web-{5F4E02A8-7EB5-FE79-BD9D-8181A2C106DA}" dt="2026-04-27T17:37:30.580" v="1901" actId="1076"/>
          <ac:picMkLst>
            <pc:docMk/>
            <pc:sldMk cId="3452775546" sldId="264"/>
            <ac:picMk id="7" creationId="{58DBC1A9-9608-A7AA-119B-5103258EADDA}"/>
          </ac:picMkLst>
        </pc:picChg>
        <pc:picChg chg="add mod">
          <ac:chgData name="Natalia Maria Konciak (2238990)" userId="S::2238990@student.uwtsd.ac.uk::753cff3f-6ec8-4be1-a7fc-357641853662" providerId="AD" clId="Web-{5F4E02A8-7EB5-FE79-BD9D-8181A2C106DA}" dt="2026-04-27T17:34:09.934" v="1864" actId="1076"/>
          <ac:picMkLst>
            <pc:docMk/>
            <pc:sldMk cId="3452775546" sldId="264"/>
            <ac:picMk id="8" creationId="{019927B7-C77F-D8D9-C339-A103FBFD294E}"/>
          </ac:picMkLst>
        </pc:picChg>
        <pc:picChg chg="add mod ord">
          <ac:chgData name="Natalia Maria Konciak (2238990)" userId="S::2238990@student.uwtsd.ac.uk::753cff3f-6ec8-4be1-a7fc-357641853662" providerId="AD" clId="Web-{5F4E02A8-7EB5-FE79-BD9D-8181A2C106DA}" dt="2026-04-27T17:28:02.223" v="1813" actId="14100"/>
          <ac:picMkLst>
            <pc:docMk/>
            <pc:sldMk cId="3452775546" sldId="264"/>
            <ac:picMk id="9" creationId="{722BA820-BDE3-62F7-EA3E-D6D944052ECC}"/>
          </ac:picMkLst>
        </pc:picChg>
        <pc:picChg chg="add mod">
          <ac:chgData name="Natalia Maria Konciak (2238990)" userId="S::2238990@student.uwtsd.ac.uk::753cff3f-6ec8-4be1-a7fc-357641853662" providerId="AD" clId="Web-{5F4E02A8-7EB5-FE79-BD9D-8181A2C106DA}" dt="2026-04-27T17:25:49.375" v="1796" actId="14100"/>
          <ac:picMkLst>
            <pc:docMk/>
            <pc:sldMk cId="3452775546" sldId="264"/>
            <ac:picMk id="12" creationId="{FD80E6B3-15D2-703B-BF69-87516548FA96}"/>
          </ac:picMkLst>
        </pc:picChg>
        <pc:cxnChg chg="add mod">
          <ac:chgData name="Natalia Maria Konciak (2238990)" userId="S::2238990@student.uwtsd.ac.uk::753cff3f-6ec8-4be1-a7fc-357641853662" providerId="AD" clId="Web-{5F4E02A8-7EB5-FE79-BD9D-8181A2C106DA}" dt="2026-04-27T17:23:41.431" v="1788"/>
          <ac:cxnSpMkLst>
            <pc:docMk/>
            <pc:sldMk cId="3452775546" sldId="264"/>
            <ac:cxnSpMk id="11" creationId="{DECFCBD0-BC89-1567-9F1C-E92A953F3EE5}"/>
          </ac:cxnSpMkLst>
        </pc:cxnChg>
      </pc:sldChg>
      <pc:sldChg chg="addSp delSp modSp new mod setBg">
        <pc:chgData name="Natalia Maria Konciak (2238990)" userId="S::2238990@student.uwtsd.ac.uk::753cff3f-6ec8-4be1-a7fc-357641853662" providerId="AD" clId="Web-{5F4E02A8-7EB5-FE79-BD9D-8181A2C106DA}" dt="2026-04-23T18:45:56.517" v="829" actId="20577"/>
        <pc:sldMkLst>
          <pc:docMk/>
          <pc:sldMk cId="1317481490" sldId="265"/>
        </pc:sldMkLst>
        <pc:spChg chg="mod">
          <ac:chgData name="Natalia Maria Konciak (2238990)" userId="S::2238990@student.uwtsd.ac.uk::753cff3f-6ec8-4be1-a7fc-357641853662" providerId="AD" clId="Web-{5F4E02A8-7EB5-FE79-BD9D-8181A2C106DA}" dt="2026-04-23T18:39:02.112" v="801" actId="14100"/>
          <ac:spMkLst>
            <pc:docMk/>
            <pc:sldMk cId="1317481490" sldId="265"/>
            <ac:spMk id="2" creationId="{46D33F49-EE67-BE13-93DA-C67CC4C70A9D}"/>
          </ac:spMkLst>
        </pc:spChg>
        <pc:spChg chg="add mod">
          <ac:chgData name="Natalia Maria Konciak (2238990)" userId="S::2238990@student.uwtsd.ac.uk::753cff3f-6ec8-4be1-a7fc-357641853662" providerId="AD" clId="Web-{5F4E02A8-7EB5-FE79-BD9D-8181A2C106DA}" dt="2026-04-23T18:45:56.517" v="829" actId="20577"/>
          <ac:spMkLst>
            <pc:docMk/>
            <pc:sldMk cId="1317481490" sldId="265"/>
            <ac:spMk id="7" creationId="{E2BC151E-2116-1121-2190-7C0E80623AF7}"/>
          </ac:spMkLst>
        </pc:spChg>
        <pc:spChg chg="add">
          <ac:chgData name="Natalia Maria Konciak (2238990)" userId="S::2238990@student.uwtsd.ac.uk::753cff3f-6ec8-4be1-a7fc-357641853662" providerId="AD" clId="Web-{5F4E02A8-7EB5-FE79-BD9D-8181A2C106DA}" dt="2026-04-23T18:37:58.972" v="785"/>
          <ac:spMkLst>
            <pc:docMk/>
            <pc:sldMk cId="1317481490" sldId="265"/>
            <ac:spMk id="22" creationId="{50D1C5B3-B60D-4696-AE60-100D5EC8AB5D}"/>
          </ac:spMkLst>
        </pc:spChg>
        <pc:spChg chg="add">
          <ac:chgData name="Natalia Maria Konciak (2238990)" userId="S::2238990@student.uwtsd.ac.uk::753cff3f-6ec8-4be1-a7fc-357641853662" providerId="AD" clId="Web-{5F4E02A8-7EB5-FE79-BD9D-8181A2C106DA}" dt="2026-04-23T18:37:58.972" v="785"/>
          <ac:spMkLst>
            <pc:docMk/>
            <pc:sldMk cId="1317481490" sldId="265"/>
            <ac:spMk id="24" creationId="{5184EE59-3061-456B-9FB5-98A8E0E74B02}"/>
          </ac:spMkLst>
        </pc:spChg>
        <pc:spChg chg="add">
          <ac:chgData name="Natalia Maria Konciak (2238990)" userId="S::2238990@student.uwtsd.ac.uk::753cff3f-6ec8-4be1-a7fc-357641853662" providerId="AD" clId="Web-{5F4E02A8-7EB5-FE79-BD9D-8181A2C106DA}" dt="2026-04-23T18:37:58.972" v="785"/>
          <ac:spMkLst>
            <pc:docMk/>
            <pc:sldMk cId="1317481490" sldId="265"/>
            <ac:spMk id="26" creationId="{F7E07B5E-9FB5-4C91-8BE4-6167EB58D0A7}"/>
          </ac:spMkLst>
        </pc:spChg>
        <pc:spChg chg="add">
          <ac:chgData name="Natalia Maria Konciak (2238990)" userId="S::2238990@student.uwtsd.ac.uk::753cff3f-6ec8-4be1-a7fc-357641853662" providerId="AD" clId="Web-{5F4E02A8-7EB5-FE79-BD9D-8181A2C106DA}" dt="2026-04-23T18:37:58.972" v="785"/>
          <ac:spMkLst>
            <pc:docMk/>
            <pc:sldMk cId="1317481490" sldId="265"/>
            <ac:spMk id="28" creationId="{37524947-EB09-4DD9-973B-9F75BBCD7269}"/>
          </ac:spMkLst>
        </pc:spChg>
        <pc:spChg chg="add">
          <ac:chgData name="Natalia Maria Konciak (2238990)" userId="S::2238990@student.uwtsd.ac.uk::753cff3f-6ec8-4be1-a7fc-357641853662" providerId="AD" clId="Web-{5F4E02A8-7EB5-FE79-BD9D-8181A2C106DA}" dt="2026-04-23T18:37:58.972" v="785"/>
          <ac:spMkLst>
            <pc:docMk/>
            <pc:sldMk cId="1317481490" sldId="265"/>
            <ac:spMk id="30" creationId="{D30C8E25-2DD1-45C6-9F04-0F0CBF666021}"/>
          </ac:spMkLst>
        </pc:spChg>
        <pc:spChg chg="add">
          <ac:chgData name="Natalia Maria Konciak (2238990)" userId="S::2238990@student.uwtsd.ac.uk::753cff3f-6ec8-4be1-a7fc-357641853662" providerId="AD" clId="Web-{5F4E02A8-7EB5-FE79-BD9D-8181A2C106DA}" dt="2026-04-23T18:37:58.972" v="785"/>
          <ac:spMkLst>
            <pc:docMk/>
            <pc:sldMk cId="1317481490" sldId="265"/>
            <ac:spMk id="32" creationId="{BC57EA3C-C239-4132-A618-5CBE9F896B2F}"/>
          </ac:spMkLst>
        </pc:spChg>
        <pc:picChg chg="add mod ord">
          <ac:chgData name="Natalia Maria Konciak (2238990)" userId="S::2238990@student.uwtsd.ac.uk::753cff3f-6ec8-4be1-a7fc-357641853662" providerId="AD" clId="Web-{5F4E02A8-7EB5-FE79-BD9D-8181A2C106DA}" dt="2026-04-23T18:37:31.987" v="784" actId="14100"/>
          <ac:picMkLst>
            <pc:docMk/>
            <pc:sldMk cId="1317481490" sldId="265"/>
            <ac:picMk id="4" creationId="{2AD556D4-B3C5-7F8B-5FB5-9FD87AA70838}"/>
          </ac:picMkLst>
        </pc:picChg>
        <pc:picChg chg="add mod">
          <ac:chgData name="Natalia Maria Konciak (2238990)" userId="S::2238990@student.uwtsd.ac.uk::753cff3f-6ec8-4be1-a7fc-357641853662" providerId="AD" clId="Web-{5F4E02A8-7EB5-FE79-BD9D-8181A2C106DA}" dt="2026-04-23T18:37:17.800" v="779" actId="1076"/>
          <ac:picMkLst>
            <pc:docMk/>
            <pc:sldMk cId="1317481490" sldId="265"/>
            <ac:picMk id="5" creationId="{0AF0FD33-D147-024D-D777-E9CE588298FF}"/>
          </ac:picMkLst>
        </pc:picChg>
        <pc:picChg chg="add mod">
          <ac:chgData name="Natalia Maria Konciak (2238990)" userId="S::2238990@student.uwtsd.ac.uk::753cff3f-6ec8-4be1-a7fc-357641853662" providerId="AD" clId="Web-{5F4E02A8-7EB5-FE79-BD9D-8181A2C106DA}" dt="2026-04-23T18:37:58.972" v="785"/>
          <ac:picMkLst>
            <pc:docMk/>
            <pc:sldMk cId="1317481490" sldId="265"/>
            <ac:picMk id="6" creationId="{A2B602B9-AB87-D093-9FEA-AA5DE7D8C9A6}"/>
          </ac:picMkLst>
        </pc:picChg>
      </pc:sldChg>
      <pc:sldChg chg="modSp new">
        <pc:chgData name="Natalia Maria Konciak (2238990)" userId="S::2238990@student.uwtsd.ac.uk::753cff3f-6ec8-4be1-a7fc-357641853662" providerId="AD" clId="Web-{5F4E02A8-7EB5-FE79-BD9D-8181A2C106DA}" dt="2026-04-23T12:41:54.477" v="558" actId="20577"/>
        <pc:sldMkLst>
          <pc:docMk/>
          <pc:sldMk cId="4249986382" sldId="266"/>
        </pc:sldMkLst>
        <pc:spChg chg="mod">
          <ac:chgData name="Natalia Maria Konciak (2238990)" userId="S::2238990@student.uwtsd.ac.uk::753cff3f-6ec8-4be1-a7fc-357641853662" providerId="AD" clId="Web-{5F4E02A8-7EB5-FE79-BD9D-8181A2C106DA}" dt="2026-04-23T12:41:54.477" v="558" actId="20577"/>
          <ac:spMkLst>
            <pc:docMk/>
            <pc:sldMk cId="4249986382" sldId="266"/>
            <ac:spMk id="2" creationId="{46DE8199-08AA-3BB7-3D89-A789DD93BC4C}"/>
          </ac:spMkLst>
        </pc:spChg>
      </pc:sldChg>
      <pc:sldChg chg="modSp new">
        <pc:chgData name="Natalia Maria Konciak (2238990)" userId="S::2238990@student.uwtsd.ac.uk::753cff3f-6ec8-4be1-a7fc-357641853662" providerId="AD" clId="Web-{5F4E02A8-7EB5-FE79-BD9D-8181A2C106DA}" dt="2026-04-23T12:42:07.461" v="561" actId="20577"/>
        <pc:sldMkLst>
          <pc:docMk/>
          <pc:sldMk cId="2803726578" sldId="267"/>
        </pc:sldMkLst>
        <pc:spChg chg="mod">
          <ac:chgData name="Natalia Maria Konciak (2238990)" userId="S::2238990@student.uwtsd.ac.uk::753cff3f-6ec8-4be1-a7fc-357641853662" providerId="AD" clId="Web-{5F4E02A8-7EB5-FE79-BD9D-8181A2C106DA}" dt="2026-04-23T12:42:07.461" v="561" actId="20577"/>
          <ac:spMkLst>
            <pc:docMk/>
            <pc:sldMk cId="2803726578" sldId="267"/>
            <ac:spMk id="2" creationId="{05EAD4A1-2E78-7C97-F630-EB3F071F1731}"/>
          </ac:spMkLst>
        </pc:spChg>
      </pc:sldChg>
      <pc:sldChg chg="modSp new">
        <pc:chgData name="Natalia Maria Konciak (2238990)" userId="S::2238990@student.uwtsd.ac.uk::753cff3f-6ec8-4be1-a7fc-357641853662" providerId="AD" clId="Web-{5F4E02A8-7EB5-FE79-BD9D-8181A2C106DA}" dt="2026-04-23T12:42:46.087" v="574" actId="20577"/>
        <pc:sldMkLst>
          <pc:docMk/>
          <pc:sldMk cId="1721571153" sldId="268"/>
        </pc:sldMkLst>
        <pc:spChg chg="mod">
          <ac:chgData name="Natalia Maria Konciak (2238990)" userId="S::2238990@student.uwtsd.ac.uk::753cff3f-6ec8-4be1-a7fc-357641853662" providerId="AD" clId="Web-{5F4E02A8-7EB5-FE79-BD9D-8181A2C106DA}" dt="2026-04-23T12:42:46.087" v="574" actId="20577"/>
          <ac:spMkLst>
            <pc:docMk/>
            <pc:sldMk cId="1721571153" sldId="268"/>
            <ac:spMk id="2" creationId="{93FDA632-23EA-CA81-54CA-7D8E32DD26E9}"/>
          </ac:spMkLst>
        </pc:spChg>
      </pc:sldChg>
      <pc:sldChg chg="modSp new">
        <pc:chgData name="Natalia Maria Konciak (2238990)" userId="S::2238990@student.uwtsd.ac.uk::753cff3f-6ec8-4be1-a7fc-357641853662" providerId="AD" clId="Web-{5F4E02A8-7EB5-FE79-BD9D-8181A2C106DA}" dt="2026-04-23T12:43:00.493" v="583" actId="20577"/>
        <pc:sldMkLst>
          <pc:docMk/>
          <pc:sldMk cId="1886175653" sldId="269"/>
        </pc:sldMkLst>
        <pc:spChg chg="mod">
          <ac:chgData name="Natalia Maria Konciak (2238990)" userId="S::2238990@student.uwtsd.ac.uk::753cff3f-6ec8-4be1-a7fc-357641853662" providerId="AD" clId="Web-{5F4E02A8-7EB5-FE79-BD9D-8181A2C106DA}" dt="2026-04-23T12:43:00.493" v="583" actId="20577"/>
          <ac:spMkLst>
            <pc:docMk/>
            <pc:sldMk cId="1886175653" sldId="269"/>
            <ac:spMk id="2" creationId="{9BD3047C-E126-9C16-3743-170584FF2ECA}"/>
          </ac:spMkLst>
        </pc:spChg>
      </pc:sldChg>
      <pc:sldChg chg="addSp delSp modSp new mod setBg">
        <pc:chgData name="Natalia Maria Konciak (2238990)" userId="S::2238990@student.uwtsd.ac.uk::753cff3f-6ec8-4be1-a7fc-357641853662" providerId="AD" clId="Web-{5F4E02A8-7EB5-FE79-BD9D-8181A2C106DA}" dt="2026-04-27T17:07:01.565" v="1739"/>
        <pc:sldMkLst>
          <pc:docMk/>
          <pc:sldMk cId="3797757739" sldId="270"/>
        </pc:sldMkLst>
        <pc:spChg chg="mod">
          <ac:chgData name="Natalia Maria Konciak (2238990)" userId="S::2238990@student.uwtsd.ac.uk::753cff3f-6ec8-4be1-a7fc-357641853662" providerId="AD" clId="Web-{5F4E02A8-7EB5-FE79-BD9D-8181A2C106DA}" dt="2026-04-27T17:05:31.700" v="1735" actId="20577"/>
          <ac:spMkLst>
            <pc:docMk/>
            <pc:sldMk cId="3797757739" sldId="270"/>
            <ac:spMk id="2" creationId="{CA724AFF-1EF0-0EB2-D12E-F52BFC1EAC6B}"/>
          </ac:spMkLst>
        </pc:spChg>
        <pc:spChg chg="add mod">
          <ac:chgData name="Natalia Maria Konciak (2238990)" userId="S::2238990@student.uwtsd.ac.uk::753cff3f-6ec8-4be1-a7fc-357641853662" providerId="AD" clId="Web-{5F4E02A8-7EB5-FE79-BD9D-8181A2C106DA}" dt="2026-04-27T16:40:02.515" v="1572" actId="20577"/>
          <ac:spMkLst>
            <pc:docMk/>
            <pc:sldMk cId="3797757739" sldId="270"/>
            <ac:spMk id="6" creationId="{013D3FAB-F356-E29C-0F39-454D1C6AD9E2}"/>
          </ac:spMkLst>
        </pc:spChg>
        <pc:spChg chg="add mod">
          <ac:chgData name="Natalia Maria Konciak (2238990)" userId="S::2238990@student.uwtsd.ac.uk::753cff3f-6ec8-4be1-a7fc-357641853662" providerId="AD" clId="Web-{5F4E02A8-7EB5-FE79-BD9D-8181A2C106DA}" dt="2026-04-27T16:34:20.771" v="1547" actId="1076"/>
          <ac:spMkLst>
            <pc:docMk/>
            <pc:sldMk cId="3797757739" sldId="270"/>
            <ac:spMk id="10" creationId="{4B821368-4B5D-8C01-8381-FF5EBDBE9C44}"/>
          </ac:spMkLst>
        </pc:spChg>
        <pc:spChg chg="add mod">
          <ac:chgData name="Natalia Maria Konciak (2238990)" userId="S::2238990@student.uwtsd.ac.uk::753cff3f-6ec8-4be1-a7fc-357641853662" providerId="AD" clId="Web-{5F4E02A8-7EB5-FE79-BD9D-8181A2C106DA}" dt="2026-04-27T16:35:42.852" v="1559" actId="14100"/>
          <ac:spMkLst>
            <pc:docMk/>
            <pc:sldMk cId="3797757739" sldId="270"/>
            <ac:spMk id="11" creationId="{A9A83022-4875-1647-7FD1-BF3B06703EE2}"/>
          </ac:spMkLst>
        </pc:spChg>
        <pc:spChg chg="add mod">
          <ac:chgData name="Natalia Maria Konciak (2238990)" userId="S::2238990@student.uwtsd.ac.uk::753cff3f-6ec8-4be1-a7fc-357641853662" providerId="AD" clId="Web-{5F4E02A8-7EB5-FE79-BD9D-8181A2C106DA}" dt="2026-04-27T16:34:54.444" v="1553" actId="1076"/>
          <ac:spMkLst>
            <pc:docMk/>
            <pc:sldMk cId="3797757739" sldId="270"/>
            <ac:spMk id="13" creationId="{3E210BB9-CB15-D19C-B461-4578CF9989E1}"/>
          </ac:spMkLst>
        </pc:spChg>
        <pc:spChg chg="add mod">
          <ac:chgData name="Natalia Maria Konciak (2238990)" userId="S::2238990@student.uwtsd.ac.uk::753cff3f-6ec8-4be1-a7fc-357641853662" providerId="AD" clId="Web-{5F4E02A8-7EB5-FE79-BD9D-8181A2C106DA}" dt="2026-04-27T16:36:28.713" v="1567" actId="1076"/>
          <ac:spMkLst>
            <pc:docMk/>
            <pc:sldMk cId="3797757739" sldId="270"/>
            <ac:spMk id="15" creationId="{A35C001C-4A2B-6205-0301-7880467AEC35}"/>
          </ac:spMkLst>
        </pc:spChg>
        <pc:picChg chg="add mod">
          <ac:chgData name="Natalia Maria Konciak (2238990)" userId="S::2238990@student.uwtsd.ac.uk::753cff3f-6ec8-4be1-a7fc-357641853662" providerId="AD" clId="Web-{5F4E02A8-7EB5-FE79-BD9D-8181A2C106DA}" dt="2026-04-27T16:34:15.005" v="1546" actId="14100"/>
          <ac:picMkLst>
            <pc:docMk/>
            <pc:sldMk cId="3797757739" sldId="270"/>
            <ac:picMk id="8" creationId="{732A0548-D635-9AB6-2FA0-75E54513A72C}"/>
          </ac:picMkLst>
        </pc:picChg>
        <pc:picChg chg="add mod">
          <ac:chgData name="Natalia Maria Konciak (2238990)" userId="S::2238990@student.uwtsd.ac.uk::753cff3f-6ec8-4be1-a7fc-357641853662" providerId="AD" clId="Web-{5F4E02A8-7EB5-FE79-BD9D-8181A2C106DA}" dt="2026-04-27T16:34:06.052" v="1545" actId="14100"/>
          <ac:picMkLst>
            <pc:docMk/>
            <pc:sldMk cId="3797757739" sldId="270"/>
            <ac:picMk id="9" creationId="{346564AA-EF6F-CC1D-EC82-C1F6A8611DE7}"/>
          </ac:picMkLst>
        </pc:picChg>
        <pc:picChg chg="add mod">
          <ac:chgData name="Natalia Maria Konciak (2238990)" userId="S::2238990@student.uwtsd.ac.uk::753cff3f-6ec8-4be1-a7fc-357641853662" providerId="AD" clId="Web-{5F4E02A8-7EB5-FE79-BD9D-8181A2C106DA}" dt="2026-04-27T16:34:42.272" v="1550" actId="14100"/>
          <ac:picMkLst>
            <pc:docMk/>
            <pc:sldMk cId="3797757739" sldId="270"/>
            <ac:picMk id="12" creationId="{B01A3605-161C-3E16-5DD2-3D614C6E56FD}"/>
          </ac:picMkLst>
        </pc:picChg>
        <pc:picChg chg="add mod">
          <ac:chgData name="Natalia Maria Konciak (2238990)" userId="S::2238990@student.uwtsd.ac.uk::753cff3f-6ec8-4be1-a7fc-357641853662" providerId="AD" clId="Web-{5F4E02A8-7EB5-FE79-BD9D-8181A2C106DA}" dt="2026-04-27T16:34:30.006" v="1549" actId="14100"/>
          <ac:picMkLst>
            <pc:docMk/>
            <pc:sldMk cId="3797757739" sldId="270"/>
            <ac:picMk id="14" creationId="{10799511-A794-86A0-FBBF-5BD6AF562A12}"/>
          </ac:picMkLst>
        </pc:picChg>
        <pc:cxnChg chg="add mod">
          <ac:chgData name="Natalia Maria Konciak (2238990)" userId="S::2238990@student.uwtsd.ac.uk::753cff3f-6ec8-4be1-a7fc-357641853662" providerId="AD" clId="Web-{5F4E02A8-7EB5-FE79-BD9D-8181A2C106DA}" dt="2026-04-27T17:07:01.565" v="1739"/>
          <ac:cxnSpMkLst>
            <pc:docMk/>
            <pc:sldMk cId="3797757739" sldId="270"/>
            <ac:cxnSpMk id="18" creationId="{C4EC4740-08BA-A596-B5A3-BCAC7BE78C51}"/>
          </ac:cxnSpMkLst>
        </pc:cxnChg>
      </pc:sldChg>
      <pc:sldChg chg="modSp new">
        <pc:chgData name="Natalia Maria Konciak (2238990)" userId="S::2238990@student.uwtsd.ac.uk::753cff3f-6ec8-4be1-a7fc-357641853662" providerId="AD" clId="Web-{5F4E02A8-7EB5-FE79-BD9D-8181A2C106DA}" dt="2026-04-27T17:10:53.715" v="1764" actId="20577"/>
        <pc:sldMkLst>
          <pc:docMk/>
          <pc:sldMk cId="987827999" sldId="271"/>
        </pc:sldMkLst>
        <pc:spChg chg="mod">
          <ac:chgData name="Natalia Maria Konciak (2238990)" userId="S::2238990@student.uwtsd.ac.uk::753cff3f-6ec8-4be1-a7fc-357641853662" providerId="AD" clId="Web-{5F4E02A8-7EB5-FE79-BD9D-8181A2C106DA}" dt="2026-04-27T17:10:53.715" v="1764" actId="20577"/>
          <ac:spMkLst>
            <pc:docMk/>
            <pc:sldMk cId="987827999" sldId="271"/>
            <ac:spMk id="2" creationId="{FF705FFF-A9D6-7C9E-1B81-044440D1444B}"/>
          </ac:spMkLst>
        </pc:spChg>
      </pc:sldChg>
    </pc:docChg>
  </pc:docChgLst>
  <pc:docChgLst>
    <pc:chgData name="Natalia Maria Konciak (2238990)" userId="S::2238990@student.uwtsd.ac.uk::753cff3f-6ec8-4be1-a7fc-357641853662" providerId="AD" clId="Web-{47FB752D-3448-B6BB-AB42-42137E3FE560}"/>
    <pc:docChg chg="addSld modSld sldOrd">
      <pc:chgData name="Natalia Maria Konciak (2238990)" userId="S::2238990@student.uwtsd.ac.uk::753cff3f-6ec8-4be1-a7fc-357641853662" providerId="AD" clId="Web-{47FB752D-3448-B6BB-AB42-42137E3FE560}" dt="2026-04-28T20:55:20.052" v="698"/>
      <pc:docMkLst>
        <pc:docMk/>
      </pc:docMkLst>
      <pc:sldChg chg="addSp delSp modSp mod setBg">
        <pc:chgData name="Natalia Maria Konciak (2238990)" userId="S::2238990@student.uwtsd.ac.uk::753cff3f-6ec8-4be1-a7fc-357641853662" providerId="AD" clId="Web-{47FB752D-3448-B6BB-AB42-42137E3FE560}" dt="2026-04-28T20:55:20.052" v="698"/>
        <pc:sldMkLst>
          <pc:docMk/>
          <pc:sldMk cId="2629813404" sldId="257"/>
        </pc:sldMkLst>
        <pc:spChg chg="mod">
          <ac:chgData name="Natalia Maria Konciak (2238990)" userId="S::2238990@student.uwtsd.ac.uk::753cff3f-6ec8-4be1-a7fc-357641853662" providerId="AD" clId="Web-{47FB752D-3448-B6BB-AB42-42137E3FE560}" dt="2026-04-28T20:55:20.052" v="698"/>
          <ac:spMkLst>
            <pc:docMk/>
            <pc:sldMk cId="2629813404" sldId="257"/>
            <ac:spMk id="2" creationId="{840EAAF5-87F2-E3A3-772E-D43AECCCA1EF}"/>
          </ac:spMkLst>
        </pc:spChg>
        <pc:spChg chg="mod">
          <ac:chgData name="Natalia Maria Konciak (2238990)" userId="S::2238990@student.uwtsd.ac.uk::753cff3f-6ec8-4be1-a7fc-357641853662" providerId="AD" clId="Web-{47FB752D-3448-B6BB-AB42-42137E3FE560}" dt="2026-04-28T20:55:20.052" v="698"/>
          <ac:spMkLst>
            <pc:docMk/>
            <pc:sldMk cId="2629813404" sldId="257"/>
            <ac:spMk id="8" creationId="{65F22DB5-4205-C8A3-4FC9-5926D741A51E}"/>
          </ac:spMkLst>
        </pc:spChg>
        <pc:spChg chg="del">
          <ac:chgData name="Natalia Maria Konciak (2238990)" userId="S::2238990@student.uwtsd.ac.uk::753cff3f-6ec8-4be1-a7fc-357641853662" providerId="AD" clId="Web-{47FB752D-3448-B6BB-AB42-42137E3FE560}" dt="2026-04-28T20:55:20.052" v="698"/>
          <ac:spMkLst>
            <pc:docMk/>
            <pc:sldMk cId="2629813404" sldId="257"/>
            <ac:spMk id="11" creationId="{F13C74B1-5B17-4795-BED0-7140497B445A}"/>
          </ac:spMkLst>
        </pc:spChg>
        <pc:spChg chg="del">
          <ac:chgData name="Natalia Maria Konciak (2238990)" userId="S::2238990@student.uwtsd.ac.uk::753cff3f-6ec8-4be1-a7fc-357641853662" providerId="AD" clId="Web-{47FB752D-3448-B6BB-AB42-42137E3FE560}" dt="2026-04-28T20:55:20.052" v="698"/>
          <ac:spMkLst>
            <pc:docMk/>
            <pc:sldMk cId="2629813404" sldId="257"/>
            <ac:spMk id="13" creationId="{D4974D33-8DC5-464E-8C6D-BE58F0669C17}"/>
          </ac:spMkLst>
        </pc:spChg>
        <pc:spChg chg="add">
          <ac:chgData name="Natalia Maria Konciak (2238990)" userId="S::2238990@student.uwtsd.ac.uk::753cff3f-6ec8-4be1-a7fc-357641853662" providerId="AD" clId="Web-{47FB752D-3448-B6BB-AB42-42137E3FE560}" dt="2026-04-28T20:55:20.052" v="698"/>
          <ac:spMkLst>
            <pc:docMk/>
            <pc:sldMk cId="2629813404" sldId="257"/>
            <ac:spMk id="18" creationId="{9AA72BD9-2C5A-4EDC-931F-5AA08EACA0F3}"/>
          </ac:spMkLst>
        </pc:spChg>
        <pc:spChg chg="add">
          <ac:chgData name="Natalia Maria Konciak (2238990)" userId="S::2238990@student.uwtsd.ac.uk::753cff3f-6ec8-4be1-a7fc-357641853662" providerId="AD" clId="Web-{47FB752D-3448-B6BB-AB42-42137E3FE560}" dt="2026-04-28T20:55:20.052" v="698"/>
          <ac:spMkLst>
            <pc:docMk/>
            <pc:sldMk cId="2629813404" sldId="257"/>
            <ac:spMk id="20" creationId="{DD3981AC-7B61-4947-BCF3-F7AA7FA385B9}"/>
          </ac:spMkLst>
        </pc:spChg>
        <pc:spChg chg="add">
          <ac:chgData name="Natalia Maria Konciak (2238990)" userId="S::2238990@student.uwtsd.ac.uk::753cff3f-6ec8-4be1-a7fc-357641853662" providerId="AD" clId="Web-{47FB752D-3448-B6BB-AB42-42137E3FE560}" dt="2026-04-28T20:55:20.052" v="698"/>
          <ac:spMkLst>
            <pc:docMk/>
            <pc:sldMk cId="2629813404" sldId="257"/>
            <ac:spMk id="22" creationId="{55D4142C-5077-457F-A6AD-3FECFDB39685}"/>
          </ac:spMkLst>
        </pc:spChg>
        <pc:spChg chg="add">
          <ac:chgData name="Natalia Maria Konciak (2238990)" userId="S::2238990@student.uwtsd.ac.uk::753cff3f-6ec8-4be1-a7fc-357641853662" providerId="AD" clId="Web-{47FB752D-3448-B6BB-AB42-42137E3FE560}" dt="2026-04-28T20:55:20.052" v="698"/>
          <ac:spMkLst>
            <pc:docMk/>
            <pc:sldMk cId="2629813404" sldId="257"/>
            <ac:spMk id="24" creationId="{7A5F0580-5EE9-419F-96EE-B6529EF6E7D0}"/>
          </ac:spMkLst>
        </pc:spChg>
        <pc:picChg chg="mod ord">
          <ac:chgData name="Natalia Maria Konciak (2238990)" userId="S::2238990@student.uwtsd.ac.uk::753cff3f-6ec8-4be1-a7fc-357641853662" providerId="AD" clId="Web-{47FB752D-3448-B6BB-AB42-42137E3FE560}" dt="2026-04-28T20:55:20.052" v="698"/>
          <ac:picMkLst>
            <pc:docMk/>
            <pc:sldMk cId="2629813404" sldId="257"/>
            <ac:picMk id="4" creationId="{A1BBD87C-1098-062A-15D3-81EF9739C19A}"/>
          </ac:picMkLst>
        </pc:picChg>
      </pc:sldChg>
      <pc:sldChg chg="modSp ord">
        <pc:chgData name="Natalia Maria Konciak (2238990)" userId="S::2238990@student.uwtsd.ac.uk::753cff3f-6ec8-4be1-a7fc-357641853662" providerId="AD" clId="Web-{47FB752D-3448-B6BB-AB42-42137E3FE560}" dt="2026-04-28T20:32:55.434" v="683"/>
        <pc:sldMkLst>
          <pc:docMk/>
          <pc:sldMk cId="731551218" sldId="259"/>
        </pc:sldMkLst>
        <pc:spChg chg="mod">
          <ac:chgData name="Natalia Maria Konciak (2238990)" userId="S::2238990@student.uwtsd.ac.uk::753cff3f-6ec8-4be1-a7fc-357641853662" providerId="AD" clId="Web-{47FB752D-3448-B6BB-AB42-42137E3FE560}" dt="2026-04-28T20:06:04.457" v="640" actId="14100"/>
          <ac:spMkLst>
            <pc:docMk/>
            <pc:sldMk cId="731551218" sldId="259"/>
            <ac:spMk id="2" creationId="{2F5EA2B5-4BF8-2047-A7ED-309C5DC16F29}"/>
          </ac:spMkLst>
        </pc:spChg>
        <pc:spChg chg="mod">
          <ac:chgData name="Natalia Maria Konciak (2238990)" userId="S::2238990@student.uwtsd.ac.uk::753cff3f-6ec8-4be1-a7fc-357641853662" providerId="AD" clId="Web-{47FB752D-3448-B6BB-AB42-42137E3FE560}" dt="2026-04-28T20:06:15.348" v="641" actId="1076"/>
          <ac:spMkLst>
            <pc:docMk/>
            <pc:sldMk cId="731551218" sldId="259"/>
            <ac:spMk id="3" creationId="{CA9885F4-C8B6-F7BB-B6BB-1107272FFA85}"/>
          </ac:spMkLst>
        </pc:spChg>
      </pc:sldChg>
      <pc:sldChg chg="addSp modSp">
        <pc:chgData name="Natalia Maria Konciak (2238990)" userId="S::2238990@student.uwtsd.ac.uk::753cff3f-6ec8-4be1-a7fc-357641853662" providerId="AD" clId="Web-{47FB752D-3448-B6BB-AB42-42137E3FE560}" dt="2026-04-28T19:55:32.640" v="492" actId="1076"/>
        <pc:sldMkLst>
          <pc:docMk/>
          <pc:sldMk cId="2227043048" sldId="261"/>
        </pc:sldMkLst>
        <pc:spChg chg="add mod">
          <ac:chgData name="Natalia Maria Konciak (2238990)" userId="S::2238990@student.uwtsd.ac.uk::753cff3f-6ec8-4be1-a7fc-357641853662" providerId="AD" clId="Web-{47FB752D-3448-B6BB-AB42-42137E3FE560}" dt="2026-04-28T19:55:32.640" v="492" actId="1076"/>
          <ac:spMkLst>
            <pc:docMk/>
            <pc:sldMk cId="2227043048" sldId="261"/>
            <ac:spMk id="3" creationId="{67F8D011-772A-8218-BF47-CDDDD11C21A9}"/>
          </ac:spMkLst>
        </pc:spChg>
      </pc:sldChg>
      <pc:sldChg chg="addSp modSp">
        <pc:chgData name="Natalia Maria Konciak (2238990)" userId="S::2238990@student.uwtsd.ac.uk::753cff3f-6ec8-4be1-a7fc-357641853662" providerId="AD" clId="Web-{47FB752D-3448-B6BB-AB42-42137E3FE560}" dt="2026-04-28T20:01:18.627" v="590" actId="1076"/>
        <pc:sldMkLst>
          <pc:docMk/>
          <pc:sldMk cId="3452775546" sldId="264"/>
        </pc:sldMkLst>
        <pc:spChg chg="add mod">
          <ac:chgData name="Natalia Maria Konciak (2238990)" userId="S::2238990@student.uwtsd.ac.uk::753cff3f-6ec8-4be1-a7fc-357641853662" providerId="AD" clId="Web-{47FB752D-3448-B6BB-AB42-42137E3FE560}" dt="2026-04-28T20:01:18.627" v="590" actId="1076"/>
          <ac:spMkLst>
            <pc:docMk/>
            <pc:sldMk cId="3452775546" sldId="264"/>
            <ac:spMk id="3" creationId="{5A17B6D4-3097-4498-927D-BE51DFA96543}"/>
          </ac:spMkLst>
        </pc:spChg>
      </pc:sldChg>
      <pc:sldChg chg="addSp delSp modSp mod setBg">
        <pc:chgData name="Natalia Maria Konciak (2238990)" userId="S::2238990@student.uwtsd.ac.uk::753cff3f-6ec8-4be1-a7fc-357641853662" providerId="AD" clId="Web-{47FB752D-3448-B6BB-AB42-42137E3FE560}" dt="2026-04-28T18:53:53.495" v="227" actId="20577"/>
        <pc:sldMkLst>
          <pc:docMk/>
          <pc:sldMk cId="4249986382" sldId="266"/>
        </pc:sldMkLst>
        <pc:spChg chg="mod ord">
          <ac:chgData name="Natalia Maria Konciak (2238990)" userId="S::2238990@student.uwtsd.ac.uk::753cff3f-6ec8-4be1-a7fc-357641853662" providerId="AD" clId="Web-{47FB752D-3448-B6BB-AB42-42137E3FE560}" dt="2026-04-28T17:38:02.290" v="51" actId="20577"/>
          <ac:spMkLst>
            <pc:docMk/>
            <pc:sldMk cId="4249986382" sldId="266"/>
            <ac:spMk id="2" creationId="{46DE8199-08AA-3BB7-3D89-A789DD93BC4C}"/>
          </ac:spMkLst>
        </pc:spChg>
        <pc:spChg chg="add mod">
          <ac:chgData name="Natalia Maria Konciak (2238990)" userId="S::2238990@student.uwtsd.ac.uk::753cff3f-6ec8-4be1-a7fc-357641853662" providerId="AD" clId="Web-{47FB752D-3448-B6BB-AB42-42137E3FE560}" dt="2026-04-28T18:53:53.495" v="227" actId="20577"/>
          <ac:spMkLst>
            <pc:docMk/>
            <pc:sldMk cId="4249986382" sldId="266"/>
            <ac:spMk id="3" creationId="{A14E4871-88C6-21A5-4403-437DEE7E70AD}"/>
          </ac:spMkLst>
        </pc:spChg>
        <pc:spChg chg="del">
          <ac:chgData name="Natalia Maria Konciak (2238990)" userId="S::2238990@student.uwtsd.ac.uk::753cff3f-6ec8-4be1-a7fc-357641853662" providerId="AD" clId="Web-{47FB752D-3448-B6BB-AB42-42137E3FE560}" dt="2026-04-28T17:34:44.052" v="35"/>
          <ac:spMkLst>
            <pc:docMk/>
            <pc:sldMk cId="4249986382" sldId="266"/>
            <ac:spMk id="3" creationId="{E899E922-4B1C-65F9-3ED3-BEFD74B00F74}"/>
          </ac:spMkLst>
        </pc:spChg>
        <pc:spChg chg="add">
          <ac:chgData name="Natalia Maria Konciak (2238990)" userId="S::2238990@student.uwtsd.ac.uk::753cff3f-6ec8-4be1-a7fc-357641853662" providerId="AD" clId="Web-{47FB752D-3448-B6BB-AB42-42137E3FE560}" dt="2026-04-28T17:37:50.962" v="50"/>
          <ac:spMkLst>
            <pc:docMk/>
            <pc:sldMk cId="4249986382" sldId="266"/>
            <ac:spMk id="9" creationId="{0671A8AE-40A1-4631-A6B8-581AFF065482}"/>
          </ac:spMkLst>
        </pc:spChg>
        <pc:spChg chg="add">
          <ac:chgData name="Natalia Maria Konciak (2238990)" userId="S::2238990@student.uwtsd.ac.uk::753cff3f-6ec8-4be1-a7fc-357641853662" providerId="AD" clId="Web-{47FB752D-3448-B6BB-AB42-42137E3FE560}" dt="2026-04-28T17:37:50.962" v="50"/>
          <ac:spMkLst>
            <pc:docMk/>
            <pc:sldMk cId="4249986382" sldId="266"/>
            <ac:spMk id="11" creationId="{AB58EF07-17C2-48CF-ABB0-EEF1F17CB8F0}"/>
          </ac:spMkLst>
        </pc:spChg>
        <pc:spChg chg="add">
          <ac:chgData name="Natalia Maria Konciak (2238990)" userId="S::2238990@student.uwtsd.ac.uk::753cff3f-6ec8-4be1-a7fc-357641853662" providerId="AD" clId="Web-{47FB752D-3448-B6BB-AB42-42137E3FE560}" dt="2026-04-28T17:37:50.962" v="50"/>
          <ac:spMkLst>
            <pc:docMk/>
            <pc:sldMk cId="4249986382" sldId="266"/>
            <ac:spMk id="13" creationId="{AF2F604E-43BE-4DC3-B983-E071523364F8}"/>
          </ac:spMkLst>
        </pc:spChg>
        <pc:spChg chg="add">
          <ac:chgData name="Natalia Maria Konciak (2238990)" userId="S::2238990@student.uwtsd.ac.uk::753cff3f-6ec8-4be1-a7fc-357641853662" providerId="AD" clId="Web-{47FB752D-3448-B6BB-AB42-42137E3FE560}" dt="2026-04-28T17:37:50.962" v="50"/>
          <ac:spMkLst>
            <pc:docMk/>
            <pc:sldMk cId="4249986382" sldId="266"/>
            <ac:spMk id="15" creationId="{08C9B587-E65E-4B52-B37C-ABEBB6E87928}"/>
          </ac:spMkLst>
        </pc:spChg>
        <pc:picChg chg="add mod ord">
          <ac:chgData name="Natalia Maria Konciak (2238990)" userId="S::2238990@student.uwtsd.ac.uk::753cff3f-6ec8-4be1-a7fc-357641853662" providerId="AD" clId="Web-{47FB752D-3448-B6BB-AB42-42137E3FE560}" dt="2026-04-28T17:37:50.962" v="50"/>
          <ac:picMkLst>
            <pc:docMk/>
            <pc:sldMk cId="4249986382" sldId="266"/>
            <ac:picMk id="4" creationId="{48356302-0569-82AF-03D8-946842F1431D}"/>
          </ac:picMkLst>
        </pc:picChg>
      </pc:sldChg>
      <pc:sldChg chg="addSp modSp mod setBg">
        <pc:chgData name="Natalia Maria Konciak (2238990)" userId="S::2238990@student.uwtsd.ac.uk::753cff3f-6ec8-4be1-a7fc-357641853662" providerId="AD" clId="Web-{47FB752D-3448-B6BB-AB42-42137E3FE560}" dt="2026-04-28T20:48:48.638" v="697" actId="20577"/>
        <pc:sldMkLst>
          <pc:docMk/>
          <pc:sldMk cId="2803726578" sldId="267"/>
        </pc:sldMkLst>
        <pc:spChg chg="mod">
          <ac:chgData name="Natalia Maria Konciak (2238990)" userId="S::2238990@student.uwtsd.ac.uk::753cff3f-6ec8-4be1-a7fc-357641853662" providerId="AD" clId="Web-{47FB752D-3448-B6BB-AB42-42137E3FE560}" dt="2026-04-28T20:48:48.638" v="697" actId="20577"/>
          <ac:spMkLst>
            <pc:docMk/>
            <pc:sldMk cId="2803726578" sldId="267"/>
            <ac:spMk id="2" creationId="{05EAD4A1-2E78-7C97-F630-EB3F071F1731}"/>
          </ac:spMkLst>
        </pc:spChg>
        <pc:spChg chg="mod">
          <ac:chgData name="Natalia Maria Konciak (2238990)" userId="S::2238990@student.uwtsd.ac.uk::753cff3f-6ec8-4be1-a7fc-357641853662" providerId="AD" clId="Web-{47FB752D-3448-B6BB-AB42-42137E3FE560}" dt="2026-04-28T20:48:37.903" v="695" actId="20577"/>
          <ac:spMkLst>
            <pc:docMk/>
            <pc:sldMk cId="2803726578" sldId="267"/>
            <ac:spMk id="3" creationId="{D9C33493-C8BD-7553-1949-2455311D39E3}"/>
          </ac:spMkLst>
        </pc:spChg>
        <pc:spChg chg="add">
          <ac:chgData name="Natalia Maria Konciak (2238990)" userId="S::2238990@student.uwtsd.ac.uk::753cff3f-6ec8-4be1-a7fc-357641853662" providerId="AD" clId="Web-{47FB752D-3448-B6BB-AB42-42137E3FE560}" dt="2026-04-28T20:33:52.342" v="688"/>
          <ac:spMkLst>
            <pc:docMk/>
            <pc:sldMk cId="2803726578" sldId="267"/>
            <ac:spMk id="8" creationId="{A7AE9375-4664-4DB2-922D-2782A6E439AC}"/>
          </ac:spMkLst>
        </pc:spChg>
        <pc:spChg chg="add">
          <ac:chgData name="Natalia Maria Konciak (2238990)" userId="S::2238990@student.uwtsd.ac.uk::753cff3f-6ec8-4be1-a7fc-357641853662" providerId="AD" clId="Web-{47FB752D-3448-B6BB-AB42-42137E3FE560}" dt="2026-04-28T20:33:52.342" v="688"/>
          <ac:spMkLst>
            <pc:docMk/>
            <pc:sldMk cId="2803726578" sldId="267"/>
            <ac:spMk id="10" creationId="{C2C57604-0CFD-4023-B9BD-107166A25317}"/>
          </ac:spMkLst>
        </pc:spChg>
      </pc:sldChg>
      <pc:sldChg chg="addSp delSp modSp mod setBg setClrOvrMap">
        <pc:chgData name="Natalia Maria Konciak (2238990)" userId="S::2238990@student.uwtsd.ac.uk::753cff3f-6ec8-4be1-a7fc-357641853662" providerId="AD" clId="Web-{47FB752D-3448-B6BB-AB42-42137E3FE560}" dt="2026-04-28T18:24:50.989" v="180" actId="20577"/>
        <pc:sldMkLst>
          <pc:docMk/>
          <pc:sldMk cId="1721571153" sldId="268"/>
        </pc:sldMkLst>
        <pc:spChg chg="mod">
          <ac:chgData name="Natalia Maria Konciak (2238990)" userId="S::2238990@student.uwtsd.ac.uk::753cff3f-6ec8-4be1-a7fc-357641853662" providerId="AD" clId="Web-{47FB752D-3448-B6BB-AB42-42137E3FE560}" dt="2026-04-28T18:17:23.269" v="127" actId="20577"/>
          <ac:spMkLst>
            <pc:docMk/>
            <pc:sldMk cId="1721571153" sldId="268"/>
            <ac:spMk id="2" creationId="{93FDA632-23EA-CA81-54CA-7D8E32DD26E9}"/>
          </ac:spMkLst>
        </pc:spChg>
        <pc:spChg chg="del">
          <ac:chgData name="Natalia Maria Konciak (2238990)" userId="S::2238990@student.uwtsd.ac.uk::753cff3f-6ec8-4be1-a7fc-357641853662" providerId="AD" clId="Web-{47FB752D-3448-B6BB-AB42-42137E3FE560}" dt="2026-04-28T17:53:06.483" v="54"/>
          <ac:spMkLst>
            <pc:docMk/>
            <pc:sldMk cId="1721571153" sldId="268"/>
            <ac:spMk id="3" creationId="{9AA219E5-C1E8-6237-F7CF-4526A79D81A9}"/>
          </ac:spMkLst>
        </pc:spChg>
        <pc:spChg chg="add del mod">
          <ac:chgData name="Natalia Maria Konciak (2238990)" userId="S::2238990@student.uwtsd.ac.uk::753cff3f-6ec8-4be1-a7fc-357641853662" providerId="AD" clId="Web-{47FB752D-3448-B6BB-AB42-42137E3FE560}" dt="2026-04-28T17:53:31.577" v="56"/>
          <ac:spMkLst>
            <pc:docMk/>
            <pc:sldMk cId="1721571153" sldId="268"/>
            <ac:spMk id="11" creationId="{C29B7F8B-09F7-404A-1DD2-AB745F0FD2E3}"/>
          </ac:spMkLst>
        </pc:spChg>
        <pc:spChg chg="add mod">
          <ac:chgData name="Natalia Maria Konciak (2238990)" userId="S::2238990@student.uwtsd.ac.uk::753cff3f-6ec8-4be1-a7fc-357641853662" providerId="AD" clId="Web-{47FB752D-3448-B6BB-AB42-42137E3FE560}" dt="2026-04-28T18:24:50.989" v="180" actId="20577"/>
          <ac:spMkLst>
            <pc:docMk/>
            <pc:sldMk cId="1721571153" sldId="268"/>
            <ac:spMk id="13" creationId="{CFB57206-F3F5-B102-CCE5-616F2C430ECB}"/>
          </ac:spMkLst>
        </pc:spChg>
        <pc:spChg chg="add del mod">
          <ac:chgData name="Natalia Maria Konciak (2238990)" userId="S::2238990@student.uwtsd.ac.uk::753cff3f-6ec8-4be1-a7fc-357641853662" providerId="AD" clId="Web-{47FB752D-3448-B6BB-AB42-42137E3FE560}" dt="2026-04-28T18:14:44.814" v="118"/>
          <ac:spMkLst>
            <pc:docMk/>
            <pc:sldMk cId="1721571153" sldId="268"/>
            <ac:spMk id="929" creationId="{CEEB9C72-BD53-EA06-500F-AEC5B3F8A116}"/>
          </ac:spMkLst>
        </pc:spChg>
        <pc:spChg chg="add">
          <ac:chgData name="Natalia Maria Konciak (2238990)" userId="S::2238990@student.uwtsd.ac.uk::753cff3f-6ec8-4be1-a7fc-357641853662" providerId="AD" clId="Web-{47FB752D-3448-B6BB-AB42-42137E3FE560}" dt="2026-04-28T18:17:11.472" v="126"/>
          <ac:spMkLst>
            <pc:docMk/>
            <pc:sldMk cId="1721571153" sldId="268"/>
            <ac:spMk id="935" creationId="{A3EFF7B1-6CB7-47D1-AD37-B870CA2B2151}"/>
          </ac:spMkLst>
        </pc:spChg>
        <pc:spChg chg="add">
          <ac:chgData name="Natalia Maria Konciak (2238990)" userId="S::2238990@student.uwtsd.ac.uk::753cff3f-6ec8-4be1-a7fc-357641853662" providerId="AD" clId="Web-{47FB752D-3448-B6BB-AB42-42137E3FE560}" dt="2026-04-28T18:17:11.472" v="126"/>
          <ac:spMkLst>
            <pc:docMk/>
            <pc:sldMk cId="1721571153" sldId="268"/>
            <ac:spMk id="937" creationId="{7FA2962B-21B6-4689-A95D-A8FF6ADE47F1}"/>
          </ac:spMkLst>
        </pc:spChg>
        <pc:spChg chg="add">
          <ac:chgData name="Natalia Maria Konciak (2238990)" userId="S::2238990@student.uwtsd.ac.uk::753cff3f-6ec8-4be1-a7fc-357641853662" providerId="AD" clId="Web-{47FB752D-3448-B6BB-AB42-42137E3FE560}" dt="2026-04-28T18:17:11.472" v="126"/>
          <ac:spMkLst>
            <pc:docMk/>
            <pc:sldMk cId="1721571153" sldId="268"/>
            <ac:spMk id="953" creationId="{A00D2CE1-35C1-46E6-BD59-CEE668BD90F4}"/>
          </ac:spMkLst>
        </pc:spChg>
        <pc:spChg chg="add">
          <ac:chgData name="Natalia Maria Konciak (2238990)" userId="S::2238990@student.uwtsd.ac.uk::753cff3f-6ec8-4be1-a7fc-357641853662" providerId="AD" clId="Web-{47FB752D-3448-B6BB-AB42-42137E3FE560}" dt="2026-04-28T18:17:11.472" v="126"/>
          <ac:spMkLst>
            <pc:docMk/>
            <pc:sldMk cId="1721571153" sldId="268"/>
            <ac:spMk id="961" creationId="{E18403B7-F2C7-4C07-8522-21C31910902C}"/>
          </ac:spMkLst>
        </pc:spChg>
        <pc:grpChg chg="add">
          <ac:chgData name="Natalia Maria Konciak (2238990)" userId="S::2238990@student.uwtsd.ac.uk::753cff3f-6ec8-4be1-a7fc-357641853662" providerId="AD" clId="Web-{47FB752D-3448-B6BB-AB42-42137E3FE560}" dt="2026-04-28T18:17:11.472" v="126"/>
          <ac:grpSpMkLst>
            <pc:docMk/>
            <pc:sldMk cId="1721571153" sldId="268"/>
            <ac:grpSpMk id="939" creationId="{A745280D-ED36-41FE-8EB1-CE597C99CFE8}"/>
          </ac:grpSpMkLst>
        </pc:grpChg>
        <pc:grpChg chg="add">
          <ac:chgData name="Natalia Maria Konciak (2238990)" userId="S::2238990@student.uwtsd.ac.uk::753cff3f-6ec8-4be1-a7fc-357641853662" providerId="AD" clId="Web-{47FB752D-3448-B6BB-AB42-42137E3FE560}" dt="2026-04-28T18:17:11.472" v="126"/>
          <ac:grpSpMkLst>
            <pc:docMk/>
            <pc:sldMk cId="1721571153" sldId="268"/>
            <ac:grpSpMk id="945" creationId="{80E95A5C-1E97-41C3-9DEC-245FF6DEBF1F}"/>
          </ac:grpSpMkLst>
        </pc:grpChg>
        <pc:grpChg chg="add">
          <ac:chgData name="Natalia Maria Konciak (2238990)" userId="S::2238990@student.uwtsd.ac.uk::753cff3f-6ec8-4be1-a7fc-357641853662" providerId="AD" clId="Web-{47FB752D-3448-B6BB-AB42-42137E3FE560}" dt="2026-04-28T18:17:11.472" v="126"/>
          <ac:grpSpMkLst>
            <pc:docMk/>
            <pc:sldMk cId="1721571153" sldId="268"/>
            <ac:grpSpMk id="955" creationId="{A58DCE86-9AE1-46D1-96D6-04B8B3EDF6FA}"/>
          </ac:grpSpMkLst>
        </pc:grpChg>
        <pc:grpChg chg="add">
          <ac:chgData name="Natalia Maria Konciak (2238990)" userId="S::2238990@student.uwtsd.ac.uk::753cff3f-6ec8-4be1-a7fc-357641853662" providerId="AD" clId="Web-{47FB752D-3448-B6BB-AB42-42137E3FE560}" dt="2026-04-28T18:17:11.472" v="126"/>
          <ac:grpSpMkLst>
            <pc:docMk/>
            <pc:sldMk cId="1721571153" sldId="268"/>
            <ac:grpSpMk id="963" creationId="{23B58CC6-A99E-43AF-A467-256F19287FB8}"/>
          </ac:grpSpMkLst>
        </pc:grpChg>
        <pc:graphicFrameChg chg="add del mod ord modGraphic">
          <ac:chgData name="Natalia Maria Konciak (2238990)" userId="S::2238990@student.uwtsd.ac.uk::753cff3f-6ec8-4be1-a7fc-357641853662" providerId="AD" clId="Web-{47FB752D-3448-B6BB-AB42-42137E3FE560}" dt="2026-04-28T17:53:18.764" v="55"/>
          <ac:graphicFrameMkLst>
            <pc:docMk/>
            <pc:sldMk cId="1721571153" sldId="268"/>
            <ac:graphicFrameMk id="4" creationId="{EE57E238-5FD8-E992-170F-5E32C6D838B4}"/>
          </ac:graphicFrameMkLst>
        </pc:graphicFrameChg>
        <pc:graphicFrameChg chg="add del mod ord modGraphic">
          <ac:chgData name="Natalia Maria Konciak (2238990)" userId="S::2238990@student.uwtsd.ac.uk::753cff3f-6ec8-4be1-a7fc-357641853662" providerId="AD" clId="Web-{47FB752D-3448-B6BB-AB42-42137E3FE560}" dt="2026-04-28T18:14:19.563" v="115"/>
          <ac:graphicFrameMkLst>
            <pc:docMk/>
            <pc:sldMk cId="1721571153" sldId="268"/>
            <ac:graphicFrameMk id="12" creationId="{D05DF9EF-A940-9994-014E-115D2C69467A}"/>
          </ac:graphicFrameMkLst>
        </pc:graphicFrameChg>
        <pc:graphicFrameChg chg="add mod modGraphic">
          <ac:chgData name="Natalia Maria Konciak (2238990)" userId="S::2238990@student.uwtsd.ac.uk::753cff3f-6ec8-4be1-a7fc-357641853662" providerId="AD" clId="Web-{47FB752D-3448-B6BB-AB42-42137E3FE560}" dt="2026-04-28T18:17:11.472" v="126"/>
          <ac:graphicFrameMkLst>
            <pc:docMk/>
            <pc:sldMk cId="1721571153" sldId="268"/>
            <ac:graphicFrameMk id="930" creationId="{D05DF9EF-A940-9994-014E-115D2C69467A}"/>
          </ac:graphicFrameMkLst>
        </pc:graphicFrameChg>
      </pc:sldChg>
      <pc:sldChg chg="addSp delSp modSp mod setBg setClrOvrMap">
        <pc:chgData name="Natalia Maria Konciak (2238990)" userId="S::2238990@student.uwtsd.ac.uk::753cff3f-6ec8-4be1-a7fc-357641853662" providerId="AD" clId="Web-{47FB752D-3448-B6BB-AB42-42137E3FE560}" dt="2026-04-28T19:16:25.519" v="351" actId="20577"/>
        <pc:sldMkLst>
          <pc:docMk/>
          <pc:sldMk cId="1886175653" sldId="269"/>
        </pc:sldMkLst>
        <pc:spChg chg="mod">
          <ac:chgData name="Natalia Maria Konciak (2238990)" userId="S::2238990@student.uwtsd.ac.uk::753cff3f-6ec8-4be1-a7fc-357641853662" providerId="AD" clId="Web-{47FB752D-3448-B6BB-AB42-42137E3FE560}" dt="2026-04-28T19:05:11.830" v="282" actId="20577"/>
          <ac:spMkLst>
            <pc:docMk/>
            <pc:sldMk cId="1886175653" sldId="269"/>
            <ac:spMk id="2" creationId="{9BD3047C-E126-9C16-3743-170584FF2ECA}"/>
          </ac:spMkLst>
        </pc:spChg>
        <pc:spChg chg="del">
          <ac:chgData name="Natalia Maria Konciak (2238990)" userId="S::2238990@student.uwtsd.ac.uk::753cff3f-6ec8-4be1-a7fc-357641853662" providerId="AD" clId="Web-{47FB752D-3448-B6BB-AB42-42137E3FE560}" dt="2026-04-28T18:30:24.293" v="183"/>
          <ac:spMkLst>
            <pc:docMk/>
            <pc:sldMk cId="1886175653" sldId="269"/>
            <ac:spMk id="3" creationId="{0F23FC6F-40FB-64E8-EFB4-3ECD00C781DF}"/>
          </ac:spMkLst>
        </pc:spChg>
        <pc:spChg chg="add del">
          <ac:chgData name="Natalia Maria Konciak (2238990)" userId="S::2238990@student.uwtsd.ac.uk::753cff3f-6ec8-4be1-a7fc-357641853662" providerId="AD" clId="Web-{47FB752D-3448-B6BB-AB42-42137E3FE560}" dt="2026-04-28T18:59:36.902" v="278"/>
          <ac:spMkLst>
            <pc:docMk/>
            <pc:sldMk cId="1886175653" sldId="269"/>
            <ac:spMk id="9" creationId="{A3EFF7B1-6CB7-47D1-AD37-B870CA2B2151}"/>
          </ac:spMkLst>
        </pc:spChg>
        <pc:spChg chg="add del">
          <ac:chgData name="Natalia Maria Konciak (2238990)" userId="S::2238990@student.uwtsd.ac.uk::753cff3f-6ec8-4be1-a7fc-357641853662" providerId="AD" clId="Web-{47FB752D-3448-B6BB-AB42-42137E3FE560}" dt="2026-04-28T18:59:36.902" v="278"/>
          <ac:spMkLst>
            <pc:docMk/>
            <pc:sldMk cId="1886175653" sldId="269"/>
            <ac:spMk id="11" creationId="{7FA2962B-21B6-4689-A95D-A8FF6ADE47F1}"/>
          </ac:spMkLst>
        </pc:spChg>
        <pc:spChg chg="add del">
          <ac:chgData name="Natalia Maria Konciak (2238990)" userId="S::2238990@student.uwtsd.ac.uk::753cff3f-6ec8-4be1-a7fc-357641853662" providerId="AD" clId="Web-{47FB752D-3448-B6BB-AB42-42137E3FE560}" dt="2026-04-28T18:59:36.902" v="278"/>
          <ac:spMkLst>
            <pc:docMk/>
            <pc:sldMk cId="1886175653" sldId="269"/>
            <ac:spMk id="27" creationId="{A00D2CE1-35C1-46E6-BD59-CEE668BD90F4}"/>
          </ac:spMkLst>
        </pc:spChg>
        <pc:spChg chg="add del">
          <ac:chgData name="Natalia Maria Konciak (2238990)" userId="S::2238990@student.uwtsd.ac.uk::753cff3f-6ec8-4be1-a7fc-357641853662" providerId="AD" clId="Web-{47FB752D-3448-B6BB-AB42-42137E3FE560}" dt="2026-04-28T18:59:36.902" v="278"/>
          <ac:spMkLst>
            <pc:docMk/>
            <pc:sldMk cId="1886175653" sldId="269"/>
            <ac:spMk id="35" creationId="{E18403B7-F2C7-4C07-8522-21C31910902C}"/>
          </ac:spMkLst>
        </pc:spChg>
        <pc:spChg chg="add del">
          <ac:chgData name="Natalia Maria Konciak (2238990)" userId="S::2238990@student.uwtsd.ac.uk::753cff3f-6ec8-4be1-a7fc-357641853662" providerId="AD" clId="Web-{47FB752D-3448-B6BB-AB42-42137E3FE560}" dt="2026-04-28T19:00:29.434" v="281"/>
          <ac:spMkLst>
            <pc:docMk/>
            <pc:sldMk cId="1886175653" sldId="269"/>
            <ac:spMk id="43" creationId="{A3EFF7B1-6CB7-47D1-AD37-B870CA2B2151}"/>
          </ac:spMkLst>
        </pc:spChg>
        <pc:spChg chg="add del">
          <ac:chgData name="Natalia Maria Konciak (2238990)" userId="S::2238990@student.uwtsd.ac.uk::753cff3f-6ec8-4be1-a7fc-357641853662" providerId="AD" clId="Web-{47FB752D-3448-B6BB-AB42-42137E3FE560}" dt="2026-04-28T19:00:29.434" v="281"/>
          <ac:spMkLst>
            <pc:docMk/>
            <pc:sldMk cId="1886175653" sldId="269"/>
            <ac:spMk id="44" creationId="{7FA2962B-21B6-4689-A95D-A8FF6ADE47F1}"/>
          </ac:spMkLst>
        </pc:spChg>
        <pc:spChg chg="add del">
          <ac:chgData name="Natalia Maria Konciak (2238990)" userId="S::2238990@student.uwtsd.ac.uk::753cff3f-6ec8-4be1-a7fc-357641853662" providerId="AD" clId="Web-{47FB752D-3448-B6BB-AB42-42137E3FE560}" dt="2026-04-28T19:00:29.434" v="281"/>
          <ac:spMkLst>
            <pc:docMk/>
            <pc:sldMk cId="1886175653" sldId="269"/>
            <ac:spMk id="47" creationId="{A00D2CE1-35C1-46E6-BD59-CEE668BD90F4}"/>
          </ac:spMkLst>
        </pc:spChg>
        <pc:spChg chg="add del">
          <ac:chgData name="Natalia Maria Konciak (2238990)" userId="S::2238990@student.uwtsd.ac.uk::753cff3f-6ec8-4be1-a7fc-357641853662" providerId="AD" clId="Web-{47FB752D-3448-B6BB-AB42-42137E3FE560}" dt="2026-04-28T19:00:29.434" v="281"/>
          <ac:spMkLst>
            <pc:docMk/>
            <pc:sldMk cId="1886175653" sldId="269"/>
            <ac:spMk id="49" creationId="{E18403B7-F2C7-4C07-8522-21C31910902C}"/>
          </ac:spMkLst>
        </pc:spChg>
        <pc:spChg chg="add">
          <ac:chgData name="Natalia Maria Konciak (2238990)" userId="S::2238990@student.uwtsd.ac.uk::753cff3f-6ec8-4be1-a7fc-357641853662" providerId="AD" clId="Web-{47FB752D-3448-B6BB-AB42-42137E3FE560}" dt="2026-04-28T19:00:29.434" v="281"/>
          <ac:spMkLst>
            <pc:docMk/>
            <pc:sldMk cId="1886175653" sldId="269"/>
            <ac:spMk id="55" creationId="{A3EFF7B1-6CB7-47D1-AD37-B870CA2B2151}"/>
          </ac:spMkLst>
        </pc:spChg>
        <pc:spChg chg="add">
          <ac:chgData name="Natalia Maria Konciak (2238990)" userId="S::2238990@student.uwtsd.ac.uk::753cff3f-6ec8-4be1-a7fc-357641853662" providerId="AD" clId="Web-{47FB752D-3448-B6BB-AB42-42137E3FE560}" dt="2026-04-28T19:00:29.434" v="281"/>
          <ac:spMkLst>
            <pc:docMk/>
            <pc:sldMk cId="1886175653" sldId="269"/>
            <ac:spMk id="57" creationId="{7FA2962B-21B6-4689-A95D-A8FF6ADE47F1}"/>
          </ac:spMkLst>
        </pc:spChg>
        <pc:spChg chg="add">
          <ac:chgData name="Natalia Maria Konciak (2238990)" userId="S::2238990@student.uwtsd.ac.uk::753cff3f-6ec8-4be1-a7fc-357641853662" providerId="AD" clId="Web-{47FB752D-3448-B6BB-AB42-42137E3FE560}" dt="2026-04-28T19:00:29.434" v="281"/>
          <ac:spMkLst>
            <pc:docMk/>
            <pc:sldMk cId="1886175653" sldId="269"/>
            <ac:spMk id="73" creationId="{A00D2CE1-35C1-46E6-BD59-CEE668BD90F4}"/>
          </ac:spMkLst>
        </pc:spChg>
        <pc:spChg chg="add">
          <ac:chgData name="Natalia Maria Konciak (2238990)" userId="S::2238990@student.uwtsd.ac.uk::753cff3f-6ec8-4be1-a7fc-357641853662" providerId="AD" clId="Web-{47FB752D-3448-B6BB-AB42-42137E3FE560}" dt="2026-04-28T19:00:29.434" v="281"/>
          <ac:spMkLst>
            <pc:docMk/>
            <pc:sldMk cId="1886175653" sldId="269"/>
            <ac:spMk id="81" creationId="{E18403B7-F2C7-4C07-8522-21C31910902C}"/>
          </ac:spMkLst>
        </pc:spChg>
        <pc:spChg chg="add mod">
          <ac:chgData name="Natalia Maria Konciak (2238990)" userId="S::2238990@student.uwtsd.ac.uk::753cff3f-6ec8-4be1-a7fc-357641853662" providerId="AD" clId="Web-{47FB752D-3448-B6BB-AB42-42137E3FE560}" dt="2026-04-28T19:16:25.519" v="351" actId="20577"/>
          <ac:spMkLst>
            <pc:docMk/>
            <pc:sldMk cId="1886175653" sldId="269"/>
            <ac:spMk id="539" creationId="{A94163D5-76C2-050D-907C-A55DFB243B97}"/>
          </ac:spMkLst>
        </pc:spChg>
        <pc:grpChg chg="add del">
          <ac:chgData name="Natalia Maria Konciak (2238990)" userId="S::2238990@student.uwtsd.ac.uk::753cff3f-6ec8-4be1-a7fc-357641853662" providerId="AD" clId="Web-{47FB752D-3448-B6BB-AB42-42137E3FE560}" dt="2026-04-28T18:59:36.902" v="278"/>
          <ac:grpSpMkLst>
            <pc:docMk/>
            <pc:sldMk cId="1886175653" sldId="269"/>
            <ac:grpSpMk id="13" creationId="{A745280D-ED36-41FE-8EB1-CE597C99CFE8}"/>
          </ac:grpSpMkLst>
        </pc:grpChg>
        <pc:grpChg chg="add del">
          <ac:chgData name="Natalia Maria Konciak (2238990)" userId="S::2238990@student.uwtsd.ac.uk::753cff3f-6ec8-4be1-a7fc-357641853662" providerId="AD" clId="Web-{47FB752D-3448-B6BB-AB42-42137E3FE560}" dt="2026-04-28T18:59:36.902" v="278"/>
          <ac:grpSpMkLst>
            <pc:docMk/>
            <pc:sldMk cId="1886175653" sldId="269"/>
            <ac:grpSpMk id="19" creationId="{80E95A5C-1E97-41C3-9DEC-245FF6DEBF1F}"/>
          </ac:grpSpMkLst>
        </pc:grpChg>
        <pc:grpChg chg="add del">
          <ac:chgData name="Natalia Maria Konciak (2238990)" userId="S::2238990@student.uwtsd.ac.uk::753cff3f-6ec8-4be1-a7fc-357641853662" providerId="AD" clId="Web-{47FB752D-3448-B6BB-AB42-42137E3FE560}" dt="2026-04-28T18:59:36.902" v="278"/>
          <ac:grpSpMkLst>
            <pc:docMk/>
            <pc:sldMk cId="1886175653" sldId="269"/>
            <ac:grpSpMk id="29" creationId="{A58DCE86-9AE1-46D1-96D6-04B8B3EDF6FA}"/>
          </ac:grpSpMkLst>
        </pc:grpChg>
        <pc:grpChg chg="add del">
          <ac:chgData name="Natalia Maria Konciak (2238990)" userId="S::2238990@student.uwtsd.ac.uk::753cff3f-6ec8-4be1-a7fc-357641853662" providerId="AD" clId="Web-{47FB752D-3448-B6BB-AB42-42137E3FE560}" dt="2026-04-28T18:59:36.902" v="278"/>
          <ac:grpSpMkLst>
            <pc:docMk/>
            <pc:sldMk cId="1886175653" sldId="269"/>
            <ac:grpSpMk id="37" creationId="{23B58CC6-A99E-43AF-A467-256F19287FB8}"/>
          </ac:grpSpMkLst>
        </pc:grpChg>
        <pc:grpChg chg="add">
          <ac:chgData name="Natalia Maria Konciak (2238990)" userId="S::2238990@student.uwtsd.ac.uk::753cff3f-6ec8-4be1-a7fc-357641853662" providerId="AD" clId="Web-{47FB752D-3448-B6BB-AB42-42137E3FE560}" dt="2026-04-28T18:59:36.948" v="279"/>
          <ac:grpSpMkLst>
            <pc:docMk/>
            <pc:sldMk cId="1886175653" sldId="269"/>
            <ac:grpSpMk id="45" creationId="{A745280D-ED36-41FE-8EB1-CE597C99CFE8}"/>
          </ac:grpSpMkLst>
        </pc:grpChg>
        <pc:grpChg chg="add del">
          <ac:chgData name="Natalia Maria Konciak (2238990)" userId="S::2238990@student.uwtsd.ac.uk::753cff3f-6ec8-4be1-a7fc-357641853662" providerId="AD" clId="Web-{47FB752D-3448-B6BB-AB42-42137E3FE560}" dt="2026-04-28T19:00:29.434" v="281"/>
          <ac:grpSpMkLst>
            <pc:docMk/>
            <pc:sldMk cId="1886175653" sldId="269"/>
            <ac:grpSpMk id="46" creationId="{80E95A5C-1E97-41C3-9DEC-245FF6DEBF1F}"/>
          </ac:grpSpMkLst>
        </pc:grpChg>
        <pc:grpChg chg="add">
          <ac:chgData name="Natalia Maria Konciak (2238990)" userId="S::2238990@student.uwtsd.ac.uk::753cff3f-6ec8-4be1-a7fc-357641853662" providerId="AD" clId="Web-{47FB752D-3448-B6BB-AB42-42137E3FE560}" dt="2026-04-28T18:59:36.948" v="279"/>
          <ac:grpSpMkLst>
            <pc:docMk/>
            <pc:sldMk cId="1886175653" sldId="269"/>
            <ac:grpSpMk id="48" creationId="{A58DCE86-9AE1-46D1-96D6-04B8B3EDF6FA}"/>
          </ac:grpSpMkLst>
        </pc:grpChg>
        <pc:grpChg chg="add">
          <ac:chgData name="Natalia Maria Konciak (2238990)" userId="S::2238990@student.uwtsd.ac.uk::753cff3f-6ec8-4be1-a7fc-357641853662" providerId="AD" clId="Web-{47FB752D-3448-B6BB-AB42-42137E3FE560}" dt="2026-04-28T18:59:36.948" v="279"/>
          <ac:grpSpMkLst>
            <pc:docMk/>
            <pc:sldMk cId="1886175653" sldId="269"/>
            <ac:grpSpMk id="50" creationId="{23B58CC6-A99E-43AF-A467-256F19287FB8}"/>
          </ac:grpSpMkLst>
        </pc:grpChg>
        <pc:graphicFrameChg chg="add mod modGraphic">
          <ac:chgData name="Natalia Maria Konciak (2238990)" userId="S::2238990@student.uwtsd.ac.uk::753cff3f-6ec8-4be1-a7fc-357641853662" providerId="AD" clId="Web-{47FB752D-3448-B6BB-AB42-42137E3FE560}" dt="2026-04-28T19:00:29.434" v="281"/>
          <ac:graphicFrameMkLst>
            <pc:docMk/>
            <pc:sldMk cId="1886175653" sldId="269"/>
            <ac:graphicFrameMk id="4" creationId="{3C564D00-077A-AA75-AB0A-50B5CA7F6A68}"/>
          </ac:graphicFrameMkLst>
        </pc:graphicFrameChg>
      </pc:sldChg>
      <pc:sldChg chg="addSp modSp">
        <pc:chgData name="Natalia Maria Konciak (2238990)" userId="S::2238990@student.uwtsd.ac.uk::753cff3f-6ec8-4be1-a7fc-357641853662" providerId="AD" clId="Web-{47FB752D-3448-B6BB-AB42-42137E3FE560}" dt="2026-04-28T19:33:12.121" v="417" actId="14100"/>
        <pc:sldMkLst>
          <pc:docMk/>
          <pc:sldMk cId="3797757739" sldId="270"/>
        </pc:sldMkLst>
        <pc:spChg chg="add mod">
          <ac:chgData name="Natalia Maria Konciak (2238990)" userId="S::2238990@student.uwtsd.ac.uk::753cff3f-6ec8-4be1-a7fc-357641853662" providerId="AD" clId="Web-{47FB752D-3448-B6BB-AB42-42137E3FE560}" dt="2026-04-28T19:33:12.121" v="417" actId="14100"/>
          <ac:spMkLst>
            <pc:docMk/>
            <pc:sldMk cId="3797757739" sldId="270"/>
            <ac:spMk id="3" creationId="{FF36A639-C980-10A3-EF40-CB74BF7CFEA9}"/>
          </ac:spMkLst>
        </pc:spChg>
      </pc:sldChg>
      <pc:sldChg chg="addSp delSp modSp new mod setBg setClrOvrMap">
        <pc:chgData name="Natalia Maria Konciak (2238990)" userId="S::2238990@student.uwtsd.ac.uk::753cff3f-6ec8-4be1-a7fc-357641853662" providerId="AD" clId="Web-{47FB752D-3448-B6BB-AB42-42137E3FE560}" dt="2026-04-28T20:12:47.443" v="682" actId="20577"/>
        <pc:sldMkLst>
          <pc:docMk/>
          <pc:sldMk cId="1545888248" sldId="272"/>
        </pc:sldMkLst>
        <pc:spChg chg="del">
          <ac:chgData name="Natalia Maria Konciak (2238990)" userId="S::2238990@student.uwtsd.ac.uk::753cff3f-6ec8-4be1-a7fc-357641853662" providerId="AD" clId="Web-{47FB752D-3448-B6BB-AB42-42137E3FE560}" dt="2026-04-28T20:06:41.130" v="643"/>
          <ac:spMkLst>
            <pc:docMk/>
            <pc:sldMk cId="1545888248" sldId="272"/>
            <ac:spMk id="2" creationId="{A5213B7B-6AC5-3B50-0EB3-10679D30D583}"/>
          </ac:spMkLst>
        </pc:spChg>
        <pc:spChg chg="del mod">
          <ac:chgData name="Natalia Maria Konciak (2238990)" userId="S::2238990@student.uwtsd.ac.uk::753cff3f-6ec8-4be1-a7fc-357641853662" providerId="AD" clId="Web-{47FB752D-3448-B6BB-AB42-42137E3FE560}" dt="2026-04-28T20:10:35.006" v="659"/>
          <ac:spMkLst>
            <pc:docMk/>
            <pc:sldMk cId="1545888248" sldId="272"/>
            <ac:spMk id="3" creationId="{64EC03D4-538E-1E58-9A5B-D699697B8DC2}"/>
          </ac:spMkLst>
        </pc:spChg>
        <pc:spChg chg="add del mod">
          <ac:chgData name="Natalia Maria Konciak (2238990)" userId="S::2238990@student.uwtsd.ac.uk::753cff3f-6ec8-4be1-a7fc-357641853662" providerId="AD" clId="Web-{47FB752D-3448-B6BB-AB42-42137E3FE560}" dt="2026-04-28T20:10:48.537" v="660"/>
          <ac:spMkLst>
            <pc:docMk/>
            <pc:sldMk cId="1545888248" sldId="272"/>
            <ac:spMk id="5" creationId="{94D502E1-48C3-E27B-9DED-6FC72CE66C73}"/>
          </ac:spMkLst>
        </pc:spChg>
        <pc:spChg chg="add del mod">
          <ac:chgData name="Natalia Maria Konciak (2238990)" userId="S::2238990@student.uwtsd.ac.uk::753cff3f-6ec8-4be1-a7fc-357641853662" providerId="AD" clId="Web-{47FB752D-3448-B6BB-AB42-42137E3FE560}" dt="2026-04-28T20:10:57.381" v="661"/>
          <ac:spMkLst>
            <pc:docMk/>
            <pc:sldMk cId="1545888248" sldId="272"/>
            <ac:spMk id="8" creationId="{DC5105EF-1077-2F95-C2F0-BBE9231DCE24}"/>
          </ac:spMkLst>
        </pc:spChg>
        <pc:spChg chg="add del mod">
          <ac:chgData name="Natalia Maria Konciak (2238990)" userId="S::2238990@student.uwtsd.ac.uk::753cff3f-6ec8-4be1-a7fc-357641853662" providerId="AD" clId="Web-{47FB752D-3448-B6BB-AB42-42137E3FE560}" dt="2026-04-28T20:11:19.303" v="663"/>
          <ac:spMkLst>
            <pc:docMk/>
            <pc:sldMk cId="1545888248" sldId="272"/>
            <ac:spMk id="10" creationId="{566C58F0-75FE-CE31-1ECF-9078D559ADA9}"/>
          </ac:spMkLst>
        </pc:spChg>
        <pc:spChg chg="add mod">
          <ac:chgData name="Natalia Maria Konciak (2238990)" userId="S::2238990@student.uwtsd.ac.uk::753cff3f-6ec8-4be1-a7fc-357641853662" providerId="AD" clId="Web-{47FB752D-3448-B6BB-AB42-42137E3FE560}" dt="2026-04-28T20:12:47.443" v="682" actId="20577"/>
          <ac:spMkLst>
            <pc:docMk/>
            <pc:sldMk cId="1545888248" sldId="272"/>
            <ac:spMk id="12" creationId="{B65FE055-CDEC-3A69-98CA-D4ABD913FDDF}"/>
          </ac:spMkLst>
        </pc:spChg>
        <pc:spChg chg="add del">
          <ac:chgData name="Natalia Maria Konciak (2238990)" userId="S::2238990@student.uwtsd.ac.uk::753cff3f-6ec8-4be1-a7fc-357641853662" providerId="AD" clId="Web-{47FB752D-3448-B6BB-AB42-42137E3FE560}" dt="2026-04-28T20:12:28.568" v="668"/>
          <ac:spMkLst>
            <pc:docMk/>
            <pc:sldMk cId="1545888248" sldId="272"/>
            <ac:spMk id="13" creationId="{C0A1ED06-4733-4020-9C60-81D4D801408D}"/>
          </ac:spMkLst>
        </pc:spChg>
        <pc:spChg chg="add del">
          <ac:chgData name="Natalia Maria Konciak (2238990)" userId="S::2238990@student.uwtsd.ac.uk::753cff3f-6ec8-4be1-a7fc-357641853662" providerId="AD" clId="Web-{47FB752D-3448-B6BB-AB42-42137E3FE560}" dt="2026-04-28T20:12:28.568" v="668"/>
          <ac:spMkLst>
            <pc:docMk/>
            <pc:sldMk cId="1545888248" sldId="272"/>
            <ac:spMk id="15" creationId="{B0CA3509-3AF9-45FE-93ED-57BB5D5E8E07}"/>
          </ac:spMkLst>
        </pc:spChg>
        <pc:spChg chg="add">
          <ac:chgData name="Natalia Maria Konciak (2238990)" userId="S::2238990@student.uwtsd.ac.uk::753cff3f-6ec8-4be1-a7fc-357641853662" providerId="AD" clId="Web-{47FB752D-3448-B6BB-AB42-42137E3FE560}" dt="2026-04-28T20:12:28.568" v="668"/>
          <ac:spMkLst>
            <pc:docMk/>
            <pc:sldMk cId="1545888248" sldId="272"/>
            <ac:spMk id="20" creationId="{9228552E-C8B1-4A80-8448-0787CE0FC704}"/>
          </ac:spMkLst>
        </pc:spChg>
        <pc:picChg chg="add del mod">
          <ac:chgData name="Natalia Maria Konciak (2238990)" userId="S::2238990@student.uwtsd.ac.uk::753cff3f-6ec8-4be1-a7fc-357641853662" providerId="AD" clId="Web-{47FB752D-3448-B6BB-AB42-42137E3FE560}" dt="2026-04-28T20:11:09.271" v="662"/>
          <ac:picMkLst>
            <pc:docMk/>
            <pc:sldMk cId="1545888248" sldId="272"/>
            <ac:picMk id="4" creationId="{E8EC3190-1DF8-C45A-A220-49A80C0C5C87}"/>
          </ac:picMkLst>
        </pc:picChg>
        <pc:picChg chg="add mod">
          <ac:chgData name="Natalia Maria Konciak (2238990)" userId="S::2238990@student.uwtsd.ac.uk::753cff3f-6ec8-4be1-a7fc-357641853662" providerId="AD" clId="Web-{47FB752D-3448-B6BB-AB42-42137E3FE560}" dt="2026-04-28T20:12:28.568" v="668"/>
          <ac:picMkLst>
            <pc:docMk/>
            <pc:sldMk cId="1545888248" sldId="272"/>
            <ac:picMk id="11" creationId="{EFB8894F-69BA-E07F-C709-879C4207EBC8}"/>
          </ac:picMkLst>
        </pc:picChg>
      </pc:sldChg>
    </pc:docChg>
  </pc:docChgLst>
  <pc:docChgLst>
    <pc:chgData name="Natalia Maria Konciak (2238990)" userId="S::2238990@student.uwtsd.ac.uk::753cff3f-6ec8-4be1-a7fc-357641853662" providerId="AD" clId="Web-{A83C66B6-DF62-ACAF-274C-A49904D46726}"/>
    <pc:docChg chg="modSld">
      <pc:chgData name="Natalia Maria Konciak (2238990)" userId="S::2238990@student.uwtsd.ac.uk::753cff3f-6ec8-4be1-a7fc-357641853662" providerId="AD" clId="Web-{A83C66B6-DF62-ACAF-274C-A49904D46726}" dt="2026-04-29T21:13:11.620" v="56" actId="1076"/>
      <pc:docMkLst>
        <pc:docMk/>
      </pc:docMkLst>
      <pc:sldChg chg="modSp">
        <pc:chgData name="Natalia Maria Konciak (2238990)" userId="S::2238990@student.uwtsd.ac.uk::753cff3f-6ec8-4be1-a7fc-357641853662" providerId="AD" clId="Web-{A83C66B6-DF62-ACAF-274C-A49904D46726}" dt="2026-04-29T21:07:19.738" v="23" actId="14100"/>
        <pc:sldMkLst>
          <pc:docMk/>
          <pc:sldMk cId="2227043048" sldId="261"/>
        </pc:sldMkLst>
        <pc:spChg chg="mod">
          <ac:chgData name="Natalia Maria Konciak (2238990)" userId="S::2238990@student.uwtsd.ac.uk::753cff3f-6ec8-4be1-a7fc-357641853662" providerId="AD" clId="Web-{A83C66B6-DF62-ACAF-274C-A49904D46726}" dt="2026-04-29T21:07:19.738" v="23" actId="14100"/>
          <ac:spMkLst>
            <pc:docMk/>
            <pc:sldMk cId="2227043048" sldId="261"/>
            <ac:spMk id="13" creationId="{384EF6E5-29B9-C594-0DFD-5E9398DB1B4F}"/>
          </ac:spMkLst>
        </pc:spChg>
        <pc:picChg chg="mod">
          <ac:chgData name="Natalia Maria Konciak (2238990)" userId="S::2238990@student.uwtsd.ac.uk::753cff3f-6ec8-4be1-a7fc-357641853662" providerId="AD" clId="Web-{A83C66B6-DF62-ACAF-274C-A49904D46726}" dt="2026-04-29T21:07:13.113" v="22" actId="14100"/>
          <ac:picMkLst>
            <pc:docMk/>
            <pc:sldMk cId="2227043048" sldId="261"/>
            <ac:picMk id="11" creationId="{D41CA06E-18FB-68EE-4336-5ABE6F2EAC77}"/>
          </ac:picMkLst>
        </pc:picChg>
      </pc:sldChg>
      <pc:sldChg chg="modSp">
        <pc:chgData name="Natalia Maria Konciak (2238990)" userId="S::2238990@student.uwtsd.ac.uk::753cff3f-6ec8-4be1-a7fc-357641853662" providerId="AD" clId="Web-{A83C66B6-DF62-ACAF-274C-A49904D46726}" dt="2026-04-29T21:13:11.620" v="56" actId="1076"/>
        <pc:sldMkLst>
          <pc:docMk/>
          <pc:sldMk cId="3452775546" sldId="264"/>
        </pc:sldMkLst>
        <pc:spChg chg="mod">
          <ac:chgData name="Natalia Maria Konciak (2238990)" userId="S::2238990@student.uwtsd.ac.uk::753cff3f-6ec8-4be1-a7fc-357641853662" providerId="AD" clId="Web-{A83C66B6-DF62-ACAF-274C-A49904D46726}" dt="2026-04-29T21:13:11.620" v="56" actId="1076"/>
          <ac:spMkLst>
            <pc:docMk/>
            <pc:sldMk cId="3452775546" sldId="264"/>
            <ac:spMk id="6" creationId="{0D44B970-B2A4-03E7-8CB4-A0068EA68320}"/>
          </ac:spMkLst>
        </pc:spChg>
        <pc:spChg chg="mod">
          <ac:chgData name="Natalia Maria Konciak (2238990)" userId="S::2238990@student.uwtsd.ac.uk::753cff3f-6ec8-4be1-a7fc-357641853662" providerId="AD" clId="Web-{A83C66B6-DF62-ACAF-274C-A49904D46726}" dt="2026-04-29T21:12:37.085" v="53" actId="1076"/>
          <ac:spMkLst>
            <pc:docMk/>
            <pc:sldMk cId="3452775546" sldId="264"/>
            <ac:spMk id="10" creationId="{DD007309-A625-94E4-937F-10D4D6336392}"/>
          </ac:spMkLst>
        </pc:spChg>
        <pc:spChg chg="mod">
          <ac:chgData name="Natalia Maria Konciak (2238990)" userId="S::2238990@student.uwtsd.ac.uk::753cff3f-6ec8-4be1-a7fc-357641853662" providerId="AD" clId="Web-{A83C66B6-DF62-ACAF-274C-A49904D46726}" dt="2026-04-29T21:12:28.772" v="52" actId="1076"/>
          <ac:spMkLst>
            <pc:docMk/>
            <pc:sldMk cId="3452775546" sldId="264"/>
            <ac:spMk id="13" creationId="{950FC90B-EEB9-21C6-4447-174B133EB24C}"/>
          </ac:spMkLst>
        </pc:spChg>
        <pc:spChg chg="mod">
          <ac:chgData name="Natalia Maria Konciak (2238990)" userId="S::2238990@student.uwtsd.ac.uk::753cff3f-6ec8-4be1-a7fc-357641853662" providerId="AD" clId="Web-{A83C66B6-DF62-ACAF-274C-A49904D46726}" dt="2026-04-29T21:12:57.899" v="55" actId="1076"/>
          <ac:spMkLst>
            <pc:docMk/>
            <pc:sldMk cId="3452775546" sldId="264"/>
            <ac:spMk id="14" creationId="{309BC02D-4E3D-643E-3AA6-7FF90E90DEBD}"/>
          </ac:spMkLst>
        </pc:spChg>
      </pc:sldChg>
    </pc:docChg>
  </pc:docChgLst>
  <pc:docChgLst>
    <pc:chgData name="Natalia Maria Konciak (2238990)" userId="S::2238990@student.uwtsd.ac.uk::753cff3f-6ec8-4be1-a7fc-357641853662" providerId="AD" clId="Web-{AEA64D75-28B2-16BB-D49D-AF75AC7E4050}"/>
    <pc:docChg chg="modSld">
      <pc:chgData name="Natalia Maria Konciak (2238990)" userId="S::2238990@student.uwtsd.ac.uk::753cff3f-6ec8-4be1-a7fc-357641853662" providerId="AD" clId="Web-{AEA64D75-28B2-16BB-D49D-AF75AC7E4050}" dt="2026-04-30T05:17:38.127" v="9" actId="20577"/>
      <pc:docMkLst>
        <pc:docMk/>
      </pc:docMkLst>
      <pc:sldChg chg="modSp">
        <pc:chgData name="Natalia Maria Konciak (2238990)" userId="S::2238990@student.uwtsd.ac.uk::753cff3f-6ec8-4be1-a7fc-357641853662" providerId="AD" clId="Web-{AEA64D75-28B2-16BB-D49D-AF75AC7E4050}" dt="2026-04-30T05:17:38.127" v="9" actId="20577"/>
        <pc:sldMkLst>
          <pc:docMk/>
          <pc:sldMk cId="2803726578" sldId="267"/>
        </pc:sldMkLst>
        <pc:spChg chg="mod">
          <ac:chgData name="Natalia Maria Konciak (2238990)" userId="S::2238990@student.uwtsd.ac.uk::753cff3f-6ec8-4be1-a7fc-357641853662" providerId="AD" clId="Web-{AEA64D75-28B2-16BB-D49D-AF75AC7E4050}" dt="2026-04-30T05:17:38.127" v="9" actId="20577"/>
          <ac:spMkLst>
            <pc:docMk/>
            <pc:sldMk cId="2803726578" sldId="267"/>
            <ac:spMk id="3" creationId="{D9C33493-C8BD-7553-1949-2455311D39E3}"/>
          </ac:spMkLst>
        </pc:spChg>
      </pc:sldChg>
    </pc:docChg>
  </pc:docChgLst>
  <pc:docChgLst>
    <pc:chgData name="Natalia Maria Konciak (2238990)" userId="S::2238990@student.uwtsd.ac.uk::753cff3f-6ec8-4be1-a7fc-357641853662" providerId="AD" clId="Web-{596681C2-FF34-436C-331A-FBC3F4C45BE6}"/>
    <pc:docChg chg="modSld">
      <pc:chgData name="Natalia Maria Konciak (2238990)" userId="S::2238990@student.uwtsd.ac.uk::753cff3f-6ec8-4be1-a7fc-357641853662" providerId="AD" clId="Web-{596681C2-FF34-436C-331A-FBC3F4C45BE6}" dt="2026-04-27T19:25:39.730" v="179"/>
      <pc:docMkLst>
        <pc:docMk/>
      </pc:docMkLst>
      <pc:sldChg chg="modSp">
        <pc:chgData name="Natalia Maria Konciak (2238990)" userId="S::2238990@student.uwtsd.ac.uk::753cff3f-6ec8-4be1-a7fc-357641853662" providerId="AD" clId="Web-{596681C2-FF34-436C-331A-FBC3F4C45BE6}" dt="2026-04-27T19:21:04.419" v="160" actId="20577"/>
        <pc:sldMkLst>
          <pc:docMk/>
          <pc:sldMk cId="731551218" sldId="259"/>
        </pc:sldMkLst>
        <pc:spChg chg="mod">
          <ac:chgData name="Natalia Maria Konciak (2238990)" userId="S::2238990@student.uwtsd.ac.uk::753cff3f-6ec8-4be1-a7fc-357641853662" providerId="AD" clId="Web-{596681C2-FF34-436C-331A-FBC3F4C45BE6}" dt="2026-04-27T19:21:04.419" v="160" actId="20577"/>
          <ac:spMkLst>
            <pc:docMk/>
            <pc:sldMk cId="731551218" sldId="259"/>
            <ac:spMk id="3" creationId="{CA9885F4-C8B6-F7BB-B6BB-1107272FFA85}"/>
          </ac:spMkLst>
        </pc:spChg>
      </pc:sldChg>
      <pc:sldChg chg="addSp delSp modSp">
        <pc:chgData name="Natalia Maria Konciak (2238990)" userId="S::2238990@student.uwtsd.ac.uk::753cff3f-6ec8-4be1-a7fc-357641853662" providerId="AD" clId="Web-{596681C2-FF34-436C-331A-FBC3F4C45BE6}" dt="2026-04-27T18:29:28.316" v="94" actId="1076"/>
        <pc:sldMkLst>
          <pc:docMk/>
          <pc:sldMk cId="3452775546" sldId="264"/>
        </pc:sldMkLst>
        <pc:spChg chg="add mod">
          <ac:chgData name="Natalia Maria Konciak (2238990)" userId="S::2238990@student.uwtsd.ac.uk::753cff3f-6ec8-4be1-a7fc-357641853662" providerId="AD" clId="Web-{596681C2-FF34-436C-331A-FBC3F4C45BE6}" dt="2026-04-27T18:25:22.959" v="17" actId="14100"/>
          <ac:spMkLst>
            <pc:docMk/>
            <pc:sldMk cId="3452775546" sldId="264"/>
            <ac:spMk id="6" creationId="{0D44B970-B2A4-03E7-8CB4-A0068EA68320}"/>
          </ac:spMkLst>
        </pc:spChg>
        <pc:spChg chg="add mod">
          <ac:chgData name="Natalia Maria Konciak (2238990)" userId="S::2238990@student.uwtsd.ac.uk::753cff3f-6ec8-4be1-a7fc-357641853662" providerId="AD" clId="Web-{596681C2-FF34-436C-331A-FBC3F4C45BE6}" dt="2026-04-27T18:27:00.354" v="59" actId="1076"/>
          <ac:spMkLst>
            <pc:docMk/>
            <pc:sldMk cId="3452775546" sldId="264"/>
            <ac:spMk id="10" creationId="{DD007309-A625-94E4-937F-10D4D6336392}"/>
          </ac:spMkLst>
        </pc:spChg>
        <pc:spChg chg="add mod">
          <ac:chgData name="Natalia Maria Konciak (2238990)" userId="S::2238990@student.uwtsd.ac.uk::753cff3f-6ec8-4be1-a7fc-357641853662" providerId="AD" clId="Web-{596681C2-FF34-436C-331A-FBC3F4C45BE6}" dt="2026-04-27T18:28:02.796" v="69" actId="1076"/>
          <ac:spMkLst>
            <pc:docMk/>
            <pc:sldMk cId="3452775546" sldId="264"/>
            <ac:spMk id="13" creationId="{950FC90B-EEB9-21C6-4447-174B133EB24C}"/>
          </ac:spMkLst>
        </pc:spChg>
        <pc:spChg chg="add mod">
          <ac:chgData name="Natalia Maria Konciak (2238990)" userId="S::2238990@student.uwtsd.ac.uk::753cff3f-6ec8-4be1-a7fc-357641853662" providerId="AD" clId="Web-{596681C2-FF34-436C-331A-FBC3F4C45BE6}" dt="2026-04-27T18:29:28.316" v="94" actId="1076"/>
          <ac:spMkLst>
            <pc:docMk/>
            <pc:sldMk cId="3452775546" sldId="264"/>
            <ac:spMk id="15" creationId="{097AFBE3-C5CC-DF2F-C165-AAF33D11710C}"/>
          </ac:spMkLst>
        </pc:spChg>
        <pc:picChg chg="mod">
          <ac:chgData name="Natalia Maria Konciak (2238990)" userId="S::2238990@student.uwtsd.ac.uk::753cff3f-6ec8-4be1-a7fc-357641853662" providerId="AD" clId="Web-{596681C2-FF34-436C-331A-FBC3F4C45BE6}" dt="2026-04-27T18:23:39.598" v="2" actId="1076"/>
          <ac:picMkLst>
            <pc:docMk/>
            <pc:sldMk cId="3452775546" sldId="264"/>
            <ac:picMk id="4" creationId="{59BC64F7-889B-8334-F3AA-DE00E2688A48}"/>
          </ac:picMkLst>
        </pc:picChg>
      </pc:sldChg>
      <pc:sldChg chg="addSp delSp">
        <pc:chgData name="Natalia Maria Konciak (2238990)" userId="S::2238990@student.uwtsd.ac.uk::753cff3f-6ec8-4be1-a7fc-357641853662" providerId="AD" clId="Web-{596681C2-FF34-436C-331A-FBC3F4C45BE6}" dt="2026-04-27T19:25:39.730" v="179"/>
        <pc:sldMkLst>
          <pc:docMk/>
          <pc:sldMk cId="1317481490" sldId="265"/>
        </pc:sldMkLst>
        <pc:graphicFrameChg chg="add">
          <ac:chgData name="Natalia Maria Konciak (2238990)" userId="S::2238990@student.uwtsd.ac.uk::753cff3f-6ec8-4be1-a7fc-357641853662" providerId="AD" clId="Web-{596681C2-FF34-436C-331A-FBC3F4C45BE6}" dt="2026-04-27T19:25:39.730" v="179"/>
          <ac:graphicFrameMkLst>
            <pc:docMk/>
            <pc:sldMk cId="1317481490" sldId="265"/>
            <ac:graphicFrameMk id="34" creationId="{0D6548AC-5E8D-9EE2-23A4-C60FAEEBE028}"/>
          </ac:graphicFrameMkLst>
        </pc:graphicFrameChg>
      </pc:sldChg>
      <pc:sldChg chg="addSp delSp modSp mod setBg">
        <pc:chgData name="Natalia Maria Konciak (2238990)" userId="S::2238990@student.uwtsd.ac.uk::753cff3f-6ec8-4be1-a7fc-357641853662" providerId="AD" clId="Web-{596681C2-FF34-436C-331A-FBC3F4C45BE6}" dt="2026-04-27T19:24:44.416" v="178"/>
        <pc:sldMkLst>
          <pc:docMk/>
          <pc:sldMk cId="987827999" sldId="271"/>
        </pc:sldMkLst>
        <pc:spChg chg="mod ord">
          <ac:chgData name="Natalia Maria Konciak (2238990)" userId="S::2238990@student.uwtsd.ac.uk::753cff3f-6ec8-4be1-a7fc-357641853662" providerId="AD" clId="Web-{596681C2-FF34-436C-331A-FBC3F4C45BE6}" dt="2026-04-27T19:07:49.461" v="121" actId="20577"/>
          <ac:spMkLst>
            <pc:docMk/>
            <pc:sldMk cId="987827999" sldId="271"/>
            <ac:spMk id="2" creationId="{FF705FFF-A9D6-7C9E-1B81-044440D1444B}"/>
          </ac:spMkLst>
        </pc:spChg>
        <pc:spChg chg="add mod">
          <ac:chgData name="Natalia Maria Konciak (2238990)" userId="S::2238990@student.uwtsd.ac.uk::753cff3f-6ec8-4be1-a7fc-357641853662" providerId="AD" clId="Web-{596681C2-FF34-436C-331A-FBC3F4C45BE6}" dt="2026-04-27T19:21:21.686" v="171" actId="20577"/>
          <ac:spMkLst>
            <pc:docMk/>
            <pc:sldMk cId="987827999" sldId="271"/>
            <ac:spMk id="6" creationId="{28BBEE49-39A2-F3A4-A998-D8E24DB7780D}"/>
          </ac:spMkLst>
        </pc:spChg>
        <pc:spChg chg="add">
          <ac:chgData name="Natalia Maria Konciak (2238990)" userId="S::2238990@student.uwtsd.ac.uk::753cff3f-6ec8-4be1-a7fc-357641853662" providerId="AD" clId="Web-{596681C2-FF34-436C-331A-FBC3F4C45BE6}" dt="2026-04-27T19:06:53.709" v="112"/>
          <ac:spMkLst>
            <pc:docMk/>
            <pc:sldMk cId="987827999" sldId="271"/>
            <ac:spMk id="18" creationId="{0671A8AE-40A1-4631-A6B8-581AFF065482}"/>
          </ac:spMkLst>
        </pc:spChg>
        <pc:spChg chg="add">
          <ac:chgData name="Natalia Maria Konciak (2238990)" userId="S::2238990@student.uwtsd.ac.uk::753cff3f-6ec8-4be1-a7fc-357641853662" providerId="AD" clId="Web-{596681C2-FF34-436C-331A-FBC3F4C45BE6}" dt="2026-04-27T19:06:53.709" v="112"/>
          <ac:spMkLst>
            <pc:docMk/>
            <pc:sldMk cId="987827999" sldId="271"/>
            <ac:spMk id="20" creationId="{AB58EF07-17C2-48CF-ABB0-EEF1F17CB8F0}"/>
          </ac:spMkLst>
        </pc:spChg>
        <pc:spChg chg="add">
          <ac:chgData name="Natalia Maria Konciak (2238990)" userId="S::2238990@student.uwtsd.ac.uk::753cff3f-6ec8-4be1-a7fc-357641853662" providerId="AD" clId="Web-{596681C2-FF34-436C-331A-FBC3F4C45BE6}" dt="2026-04-27T19:06:53.709" v="112"/>
          <ac:spMkLst>
            <pc:docMk/>
            <pc:sldMk cId="987827999" sldId="271"/>
            <ac:spMk id="22" creationId="{AF2F604E-43BE-4DC3-B983-E071523364F8}"/>
          </ac:spMkLst>
        </pc:spChg>
        <pc:spChg chg="add">
          <ac:chgData name="Natalia Maria Konciak (2238990)" userId="S::2238990@student.uwtsd.ac.uk::753cff3f-6ec8-4be1-a7fc-357641853662" providerId="AD" clId="Web-{596681C2-FF34-436C-331A-FBC3F4C45BE6}" dt="2026-04-27T19:06:53.709" v="112"/>
          <ac:spMkLst>
            <pc:docMk/>
            <pc:sldMk cId="987827999" sldId="271"/>
            <ac:spMk id="24" creationId="{08C9B587-E65E-4B52-B37C-ABEBB6E87928}"/>
          </ac:spMkLst>
        </pc:spChg>
        <pc:picChg chg="add mod ord">
          <ac:chgData name="Natalia Maria Konciak (2238990)" userId="S::2238990@student.uwtsd.ac.uk::753cff3f-6ec8-4be1-a7fc-357641853662" providerId="AD" clId="Web-{596681C2-FF34-436C-331A-FBC3F4C45BE6}" dt="2026-04-27T19:06:53.709" v="112"/>
          <ac:picMkLst>
            <pc:docMk/>
            <pc:sldMk cId="987827999" sldId="271"/>
            <ac:picMk id="4" creationId="{021DBF68-55A4-AB56-8F6F-89B9DD6F9EBF}"/>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0B99EE2-814D-4E98-B54E-5DACBEE2536C}" type="doc">
      <dgm:prSet loTypeId="urn:microsoft.com/office/officeart/2005/8/layout/process2" loCatId="process" qsTypeId="urn:microsoft.com/office/officeart/2005/8/quickstyle/simple1" qsCatId="simple" csTypeId="urn:microsoft.com/office/officeart/2005/8/colors/accent1_2" csCatId="accent1"/>
      <dgm:spPr/>
      <dgm:t>
        <a:bodyPr/>
        <a:lstStyle/>
        <a:p>
          <a:endParaRPr lang="en-US"/>
        </a:p>
      </dgm:t>
    </dgm:pt>
    <dgm:pt modelId="{C05AE5F7-F230-4CD8-91C6-B586E1AF2DA4}">
      <dgm:prSet/>
      <dgm:spPr/>
      <dgm:t>
        <a:bodyPr/>
        <a:lstStyle/>
        <a:p>
          <a:r>
            <a:rPr lang="en-US"/>
            <a:t>The NCA, Regional Organised Crime Units (ROCUs), and police forces have significantly disrupted the UK organized crime network by arresting 746 people and seized:</a:t>
          </a:r>
        </a:p>
      </dgm:t>
    </dgm:pt>
    <dgm:pt modelId="{9F5516D0-47F7-422D-9587-72E2A9EF51C5}" type="parTrans" cxnId="{811C879D-B5D7-436C-9951-6120DDAF2928}">
      <dgm:prSet/>
      <dgm:spPr/>
      <dgm:t>
        <a:bodyPr/>
        <a:lstStyle/>
        <a:p>
          <a:endParaRPr lang="en-US"/>
        </a:p>
      </dgm:t>
    </dgm:pt>
    <dgm:pt modelId="{CA8B88AE-BFB2-4266-AF71-941B4BA6B2C2}" type="sibTrans" cxnId="{811C879D-B5D7-436C-9951-6120DDAF2928}">
      <dgm:prSet/>
      <dgm:spPr/>
      <dgm:t>
        <a:bodyPr/>
        <a:lstStyle/>
        <a:p>
          <a:endParaRPr lang="en-US"/>
        </a:p>
      </dgm:t>
    </dgm:pt>
    <dgm:pt modelId="{45A7CAB8-DB2C-4F40-A0B3-433736A85769}">
      <dgm:prSet/>
      <dgm:spPr/>
      <dgm:t>
        <a:bodyPr/>
        <a:lstStyle/>
        <a:p>
          <a:r>
            <a:rPr lang="en-US"/>
            <a:t>Over £54million in criminal cash</a:t>
          </a:r>
        </a:p>
      </dgm:t>
    </dgm:pt>
    <dgm:pt modelId="{4C46A371-95C7-4034-9DD7-C782B7FDE015}" type="parTrans" cxnId="{0BE20A72-F7B4-480C-A9C8-13A9C99041BB}">
      <dgm:prSet/>
      <dgm:spPr/>
      <dgm:t>
        <a:bodyPr/>
        <a:lstStyle/>
        <a:p>
          <a:endParaRPr lang="en-US"/>
        </a:p>
      </dgm:t>
    </dgm:pt>
    <dgm:pt modelId="{C05BB84D-8D6F-4310-B262-808D70B7A1B9}" type="sibTrans" cxnId="{0BE20A72-F7B4-480C-A9C8-13A9C99041BB}">
      <dgm:prSet/>
      <dgm:spPr/>
      <dgm:t>
        <a:bodyPr/>
        <a:lstStyle/>
        <a:p>
          <a:endParaRPr lang="en-US"/>
        </a:p>
      </dgm:t>
    </dgm:pt>
    <dgm:pt modelId="{39129D17-FF11-4DBA-B681-8DC474699840}">
      <dgm:prSet/>
      <dgm:spPr/>
      <dgm:t>
        <a:bodyPr/>
        <a:lstStyle/>
        <a:p>
          <a:r>
            <a:rPr lang="en-US"/>
            <a:t>77 firearms, including an AK47 assault rifle, sub machine guns, handguns, four grenades, and over 1,800 rounds of ammunition</a:t>
          </a:r>
        </a:p>
      </dgm:t>
    </dgm:pt>
    <dgm:pt modelId="{408D0D25-8EBA-4051-A17E-467058354F43}" type="parTrans" cxnId="{0B6247F2-E635-4648-8AC9-902350CF2A9C}">
      <dgm:prSet/>
      <dgm:spPr/>
      <dgm:t>
        <a:bodyPr/>
        <a:lstStyle/>
        <a:p>
          <a:endParaRPr lang="en-US"/>
        </a:p>
      </dgm:t>
    </dgm:pt>
    <dgm:pt modelId="{1780DB0D-BA50-465E-AB74-B923E92D8C36}" type="sibTrans" cxnId="{0B6247F2-E635-4648-8AC9-902350CF2A9C}">
      <dgm:prSet/>
      <dgm:spPr/>
      <dgm:t>
        <a:bodyPr/>
        <a:lstStyle/>
        <a:p>
          <a:endParaRPr lang="en-US"/>
        </a:p>
      </dgm:t>
    </dgm:pt>
    <dgm:pt modelId="{740CCC2B-5BB1-4DA4-A7CD-88AD0C9D8E85}">
      <dgm:prSet/>
      <dgm:spPr/>
      <dgm:t>
        <a:bodyPr/>
        <a:lstStyle/>
        <a:p>
          <a:r>
            <a:rPr lang="en-US"/>
            <a:t>More than two </a:t>
          </a:r>
          <a:r>
            <a:rPr lang="en-GB"/>
            <a:t>tonnes</a:t>
          </a:r>
          <a:r>
            <a:rPr lang="en-US"/>
            <a:t> of Class A and B drugs</a:t>
          </a:r>
        </a:p>
      </dgm:t>
    </dgm:pt>
    <dgm:pt modelId="{D45E604E-C739-4C30-A467-DC16770D9CDE}" type="parTrans" cxnId="{CC6068ED-6B5A-4091-9192-61FF2CD51278}">
      <dgm:prSet/>
      <dgm:spPr/>
      <dgm:t>
        <a:bodyPr/>
        <a:lstStyle/>
        <a:p>
          <a:endParaRPr lang="en-US"/>
        </a:p>
      </dgm:t>
    </dgm:pt>
    <dgm:pt modelId="{E25BEDA2-9CED-46FD-85DB-A86AB3C87F1A}" type="sibTrans" cxnId="{CC6068ED-6B5A-4091-9192-61FF2CD51278}">
      <dgm:prSet/>
      <dgm:spPr/>
      <dgm:t>
        <a:bodyPr/>
        <a:lstStyle/>
        <a:p>
          <a:endParaRPr lang="en-US"/>
        </a:p>
      </dgm:t>
    </dgm:pt>
    <dgm:pt modelId="{588273DD-42C0-4EA9-97DF-833EDC1B2D8C}">
      <dgm:prSet/>
      <dgm:spPr/>
      <dgm:t>
        <a:bodyPr/>
        <a:lstStyle/>
        <a:p>
          <a:r>
            <a:rPr lang="en-US"/>
            <a:t>Over 28 million Etizolam pills (street Valium) from an illicit laboratory</a:t>
          </a:r>
        </a:p>
      </dgm:t>
    </dgm:pt>
    <dgm:pt modelId="{C6862E0C-68AF-4C28-810E-12D14FFAB53F}" type="parTrans" cxnId="{07D32DBF-F071-4D12-A75E-DC8B5C511F58}">
      <dgm:prSet/>
      <dgm:spPr/>
      <dgm:t>
        <a:bodyPr/>
        <a:lstStyle/>
        <a:p>
          <a:endParaRPr lang="en-US"/>
        </a:p>
      </dgm:t>
    </dgm:pt>
    <dgm:pt modelId="{5BC2FD11-9F51-4ED4-8602-9CC0AA5440CD}" type="sibTrans" cxnId="{07D32DBF-F071-4D12-A75E-DC8B5C511F58}">
      <dgm:prSet/>
      <dgm:spPr/>
      <dgm:t>
        <a:bodyPr/>
        <a:lstStyle/>
        <a:p>
          <a:endParaRPr lang="en-US"/>
        </a:p>
      </dgm:t>
    </dgm:pt>
    <dgm:pt modelId="{65523462-02D9-495D-85FB-671074B8A82D}">
      <dgm:prSet/>
      <dgm:spPr/>
      <dgm:t>
        <a:bodyPr/>
        <a:lstStyle/>
        <a:p>
          <a:r>
            <a:rPr lang="en-US"/>
            <a:t>55 high value cars, and 73 luxury watches</a:t>
          </a:r>
        </a:p>
      </dgm:t>
    </dgm:pt>
    <dgm:pt modelId="{9A78B90E-EC5A-4258-A58E-F633CD4C1E85}" type="parTrans" cxnId="{EABF7F69-ACD3-458C-A590-D5B99BF1DCC5}">
      <dgm:prSet/>
      <dgm:spPr/>
      <dgm:t>
        <a:bodyPr/>
        <a:lstStyle/>
        <a:p>
          <a:endParaRPr lang="en-US"/>
        </a:p>
      </dgm:t>
    </dgm:pt>
    <dgm:pt modelId="{453000E6-AA7A-4DED-A863-70F49CD885F1}" type="sibTrans" cxnId="{EABF7F69-ACD3-458C-A590-D5B99BF1DCC5}">
      <dgm:prSet/>
      <dgm:spPr/>
      <dgm:t>
        <a:bodyPr/>
        <a:lstStyle/>
        <a:p>
          <a:endParaRPr lang="en-US"/>
        </a:p>
      </dgm:t>
    </dgm:pt>
    <dgm:pt modelId="{44A70853-9503-4190-B78E-62A935E83E33}" type="pres">
      <dgm:prSet presAssocID="{30B99EE2-814D-4E98-B54E-5DACBEE2536C}" presName="linearFlow" presStyleCnt="0">
        <dgm:presLayoutVars>
          <dgm:resizeHandles val="exact"/>
        </dgm:presLayoutVars>
      </dgm:prSet>
      <dgm:spPr/>
    </dgm:pt>
    <dgm:pt modelId="{1EAF9F9D-378E-4297-88D0-2D4B469DA56B}" type="pres">
      <dgm:prSet presAssocID="{C05AE5F7-F230-4CD8-91C6-B586E1AF2DA4}" presName="node" presStyleLbl="node1" presStyleIdx="0" presStyleCnt="6">
        <dgm:presLayoutVars>
          <dgm:bulletEnabled val="1"/>
        </dgm:presLayoutVars>
      </dgm:prSet>
      <dgm:spPr/>
    </dgm:pt>
    <dgm:pt modelId="{80D23EAD-28EB-4623-AABF-29FB35B230F8}" type="pres">
      <dgm:prSet presAssocID="{CA8B88AE-BFB2-4266-AF71-941B4BA6B2C2}" presName="sibTrans" presStyleLbl="sibTrans2D1" presStyleIdx="0" presStyleCnt="5"/>
      <dgm:spPr/>
    </dgm:pt>
    <dgm:pt modelId="{EA192031-6349-42CE-8488-1B7B1A77694C}" type="pres">
      <dgm:prSet presAssocID="{CA8B88AE-BFB2-4266-AF71-941B4BA6B2C2}" presName="connectorText" presStyleLbl="sibTrans2D1" presStyleIdx="0" presStyleCnt="5"/>
      <dgm:spPr/>
    </dgm:pt>
    <dgm:pt modelId="{909B575D-0230-41C4-99C2-D6A479388D8A}" type="pres">
      <dgm:prSet presAssocID="{45A7CAB8-DB2C-4F40-A0B3-433736A85769}" presName="node" presStyleLbl="node1" presStyleIdx="1" presStyleCnt="6">
        <dgm:presLayoutVars>
          <dgm:bulletEnabled val="1"/>
        </dgm:presLayoutVars>
      </dgm:prSet>
      <dgm:spPr/>
    </dgm:pt>
    <dgm:pt modelId="{58059CAF-B3FC-40D5-B36D-B7EEC343E4E3}" type="pres">
      <dgm:prSet presAssocID="{C05BB84D-8D6F-4310-B262-808D70B7A1B9}" presName="sibTrans" presStyleLbl="sibTrans2D1" presStyleIdx="1" presStyleCnt="5"/>
      <dgm:spPr/>
    </dgm:pt>
    <dgm:pt modelId="{478D5EEC-152D-4641-9D49-5551F9A0806E}" type="pres">
      <dgm:prSet presAssocID="{C05BB84D-8D6F-4310-B262-808D70B7A1B9}" presName="connectorText" presStyleLbl="sibTrans2D1" presStyleIdx="1" presStyleCnt="5"/>
      <dgm:spPr/>
    </dgm:pt>
    <dgm:pt modelId="{58BA7668-E619-42E4-BA25-5D57262D3AFA}" type="pres">
      <dgm:prSet presAssocID="{39129D17-FF11-4DBA-B681-8DC474699840}" presName="node" presStyleLbl="node1" presStyleIdx="2" presStyleCnt="6">
        <dgm:presLayoutVars>
          <dgm:bulletEnabled val="1"/>
        </dgm:presLayoutVars>
      </dgm:prSet>
      <dgm:spPr/>
    </dgm:pt>
    <dgm:pt modelId="{CF6D07F4-9376-461E-8705-BAFBFF6F3A04}" type="pres">
      <dgm:prSet presAssocID="{1780DB0D-BA50-465E-AB74-B923E92D8C36}" presName="sibTrans" presStyleLbl="sibTrans2D1" presStyleIdx="2" presStyleCnt="5"/>
      <dgm:spPr/>
    </dgm:pt>
    <dgm:pt modelId="{4475B1D9-9957-4E06-B752-4AABA5BA48CE}" type="pres">
      <dgm:prSet presAssocID="{1780DB0D-BA50-465E-AB74-B923E92D8C36}" presName="connectorText" presStyleLbl="sibTrans2D1" presStyleIdx="2" presStyleCnt="5"/>
      <dgm:spPr/>
    </dgm:pt>
    <dgm:pt modelId="{B7FEDAB5-3C38-4B98-B4D7-CF0A4D699655}" type="pres">
      <dgm:prSet presAssocID="{740CCC2B-5BB1-4DA4-A7CD-88AD0C9D8E85}" presName="node" presStyleLbl="node1" presStyleIdx="3" presStyleCnt="6">
        <dgm:presLayoutVars>
          <dgm:bulletEnabled val="1"/>
        </dgm:presLayoutVars>
      </dgm:prSet>
      <dgm:spPr/>
    </dgm:pt>
    <dgm:pt modelId="{B19E791A-7D45-4975-A531-86D6FDB89341}" type="pres">
      <dgm:prSet presAssocID="{E25BEDA2-9CED-46FD-85DB-A86AB3C87F1A}" presName="sibTrans" presStyleLbl="sibTrans2D1" presStyleIdx="3" presStyleCnt="5"/>
      <dgm:spPr/>
    </dgm:pt>
    <dgm:pt modelId="{66842539-5CD3-407A-B30E-A693FD025BE0}" type="pres">
      <dgm:prSet presAssocID="{E25BEDA2-9CED-46FD-85DB-A86AB3C87F1A}" presName="connectorText" presStyleLbl="sibTrans2D1" presStyleIdx="3" presStyleCnt="5"/>
      <dgm:spPr/>
    </dgm:pt>
    <dgm:pt modelId="{877C657F-E99F-4F0B-87A3-6EE3C0E7D3C9}" type="pres">
      <dgm:prSet presAssocID="{588273DD-42C0-4EA9-97DF-833EDC1B2D8C}" presName="node" presStyleLbl="node1" presStyleIdx="4" presStyleCnt="6">
        <dgm:presLayoutVars>
          <dgm:bulletEnabled val="1"/>
        </dgm:presLayoutVars>
      </dgm:prSet>
      <dgm:spPr/>
    </dgm:pt>
    <dgm:pt modelId="{7316AECB-55FE-4C82-B731-E3ED6389EAD9}" type="pres">
      <dgm:prSet presAssocID="{5BC2FD11-9F51-4ED4-8602-9CC0AA5440CD}" presName="sibTrans" presStyleLbl="sibTrans2D1" presStyleIdx="4" presStyleCnt="5"/>
      <dgm:spPr/>
    </dgm:pt>
    <dgm:pt modelId="{09660C97-2ED4-4BC4-A14F-6AE4F97EFFD3}" type="pres">
      <dgm:prSet presAssocID="{5BC2FD11-9F51-4ED4-8602-9CC0AA5440CD}" presName="connectorText" presStyleLbl="sibTrans2D1" presStyleIdx="4" presStyleCnt="5"/>
      <dgm:spPr/>
    </dgm:pt>
    <dgm:pt modelId="{52057D6F-185F-4334-A156-CBDAF95FEA70}" type="pres">
      <dgm:prSet presAssocID="{65523462-02D9-495D-85FB-671074B8A82D}" presName="node" presStyleLbl="node1" presStyleIdx="5" presStyleCnt="6">
        <dgm:presLayoutVars>
          <dgm:bulletEnabled val="1"/>
        </dgm:presLayoutVars>
      </dgm:prSet>
      <dgm:spPr/>
    </dgm:pt>
  </dgm:ptLst>
  <dgm:cxnLst>
    <dgm:cxn modelId="{3DF74C08-0812-47FE-9132-6CE497B5AB93}" type="presOf" srcId="{E25BEDA2-9CED-46FD-85DB-A86AB3C87F1A}" destId="{B19E791A-7D45-4975-A531-86D6FDB89341}" srcOrd="0" destOrd="0" presId="urn:microsoft.com/office/officeart/2005/8/layout/process2"/>
    <dgm:cxn modelId="{D7A93012-47C6-4A72-BAC6-85BD089E6FCC}" type="presOf" srcId="{C05BB84D-8D6F-4310-B262-808D70B7A1B9}" destId="{58059CAF-B3FC-40D5-B36D-B7EEC343E4E3}" srcOrd="0" destOrd="0" presId="urn:microsoft.com/office/officeart/2005/8/layout/process2"/>
    <dgm:cxn modelId="{CD90422C-5959-4DB9-81EF-5DBED4C8E664}" type="presOf" srcId="{588273DD-42C0-4EA9-97DF-833EDC1B2D8C}" destId="{877C657F-E99F-4F0B-87A3-6EE3C0E7D3C9}" srcOrd="0" destOrd="0" presId="urn:microsoft.com/office/officeart/2005/8/layout/process2"/>
    <dgm:cxn modelId="{38EF9F2D-8B2B-4164-83CD-58D873EF0FA6}" type="presOf" srcId="{45A7CAB8-DB2C-4F40-A0B3-433736A85769}" destId="{909B575D-0230-41C4-99C2-D6A479388D8A}" srcOrd="0" destOrd="0" presId="urn:microsoft.com/office/officeart/2005/8/layout/process2"/>
    <dgm:cxn modelId="{B5A90039-AF43-42A3-BF80-83D3D027B7F4}" type="presOf" srcId="{C05AE5F7-F230-4CD8-91C6-B586E1AF2DA4}" destId="{1EAF9F9D-378E-4297-88D0-2D4B469DA56B}" srcOrd="0" destOrd="0" presId="urn:microsoft.com/office/officeart/2005/8/layout/process2"/>
    <dgm:cxn modelId="{CD9E375D-E6AC-4B87-9364-8D3488976900}" type="presOf" srcId="{1780DB0D-BA50-465E-AB74-B923E92D8C36}" destId="{CF6D07F4-9376-461E-8705-BAFBFF6F3A04}" srcOrd="0" destOrd="0" presId="urn:microsoft.com/office/officeart/2005/8/layout/process2"/>
    <dgm:cxn modelId="{947DAE43-E2F4-43B2-824B-D8F5F8715CF0}" type="presOf" srcId="{39129D17-FF11-4DBA-B681-8DC474699840}" destId="{58BA7668-E619-42E4-BA25-5D57262D3AFA}" srcOrd="0" destOrd="0" presId="urn:microsoft.com/office/officeart/2005/8/layout/process2"/>
    <dgm:cxn modelId="{EABF7F69-ACD3-458C-A590-D5B99BF1DCC5}" srcId="{30B99EE2-814D-4E98-B54E-5DACBEE2536C}" destId="{65523462-02D9-495D-85FB-671074B8A82D}" srcOrd="5" destOrd="0" parTransId="{9A78B90E-EC5A-4258-A58E-F633CD4C1E85}" sibTransId="{453000E6-AA7A-4DED-A863-70F49CD885F1}"/>
    <dgm:cxn modelId="{0BE20A72-F7B4-480C-A9C8-13A9C99041BB}" srcId="{30B99EE2-814D-4E98-B54E-5DACBEE2536C}" destId="{45A7CAB8-DB2C-4F40-A0B3-433736A85769}" srcOrd="1" destOrd="0" parTransId="{4C46A371-95C7-4034-9DD7-C782B7FDE015}" sibTransId="{C05BB84D-8D6F-4310-B262-808D70B7A1B9}"/>
    <dgm:cxn modelId="{8B2CE177-A536-4FBD-BEB2-0473D5CB1B2F}" type="presOf" srcId="{CA8B88AE-BFB2-4266-AF71-941B4BA6B2C2}" destId="{EA192031-6349-42CE-8488-1B7B1A77694C}" srcOrd="1" destOrd="0" presId="urn:microsoft.com/office/officeart/2005/8/layout/process2"/>
    <dgm:cxn modelId="{C14E9185-6C6C-4AD4-B93F-9530B8FBA6DF}" type="presOf" srcId="{1780DB0D-BA50-465E-AB74-B923E92D8C36}" destId="{4475B1D9-9957-4E06-B752-4AABA5BA48CE}" srcOrd="1" destOrd="0" presId="urn:microsoft.com/office/officeart/2005/8/layout/process2"/>
    <dgm:cxn modelId="{811C879D-B5D7-436C-9951-6120DDAF2928}" srcId="{30B99EE2-814D-4E98-B54E-5DACBEE2536C}" destId="{C05AE5F7-F230-4CD8-91C6-B586E1AF2DA4}" srcOrd="0" destOrd="0" parTransId="{9F5516D0-47F7-422D-9587-72E2A9EF51C5}" sibTransId="{CA8B88AE-BFB2-4266-AF71-941B4BA6B2C2}"/>
    <dgm:cxn modelId="{7825A9A4-CE49-4675-B4C9-9FCB0BA58B4F}" type="presOf" srcId="{740CCC2B-5BB1-4DA4-A7CD-88AD0C9D8E85}" destId="{B7FEDAB5-3C38-4B98-B4D7-CF0A4D699655}" srcOrd="0" destOrd="0" presId="urn:microsoft.com/office/officeart/2005/8/layout/process2"/>
    <dgm:cxn modelId="{65AEEFB3-5666-484E-9191-FBD7FB7352A7}" type="presOf" srcId="{30B99EE2-814D-4E98-B54E-5DACBEE2536C}" destId="{44A70853-9503-4190-B78E-62A935E83E33}" srcOrd="0" destOrd="0" presId="urn:microsoft.com/office/officeart/2005/8/layout/process2"/>
    <dgm:cxn modelId="{697324B8-1A13-462F-AF80-03A6D88B60A6}" type="presOf" srcId="{C05BB84D-8D6F-4310-B262-808D70B7A1B9}" destId="{478D5EEC-152D-4641-9D49-5551F9A0806E}" srcOrd="1" destOrd="0" presId="urn:microsoft.com/office/officeart/2005/8/layout/process2"/>
    <dgm:cxn modelId="{07D32DBF-F071-4D12-A75E-DC8B5C511F58}" srcId="{30B99EE2-814D-4E98-B54E-5DACBEE2536C}" destId="{588273DD-42C0-4EA9-97DF-833EDC1B2D8C}" srcOrd="4" destOrd="0" parTransId="{C6862E0C-68AF-4C28-810E-12D14FFAB53F}" sibTransId="{5BC2FD11-9F51-4ED4-8602-9CC0AA5440CD}"/>
    <dgm:cxn modelId="{EA3711CC-F409-47EE-98DE-879741B40BCE}" type="presOf" srcId="{5BC2FD11-9F51-4ED4-8602-9CC0AA5440CD}" destId="{7316AECB-55FE-4C82-B731-E3ED6389EAD9}" srcOrd="0" destOrd="0" presId="urn:microsoft.com/office/officeart/2005/8/layout/process2"/>
    <dgm:cxn modelId="{9BA7A8CE-DBEC-4425-90BC-9AC317ABA35C}" type="presOf" srcId="{65523462-02D9-495D-85FB-671074B8A82D}" destId="{52057D6F-185F-4334-A156-CBDAF95FEA70}" srcOrd="0" destOrd="0" presId="urn:microsoft.com/office/officeart/2005/8/layout/process2"/>
    <dgm:cxn modelId="{E93050D0-62DA-4D0A-9139-0D115E153560}" type="presOf" srcId="{CA8B88AE-BFB2-4266-AF71-941B4BA6B2C2}" destId="{80D23EAD-28EB-4623-AABF-29FB35B230F8}" srcOrd="0" destOrd="0" presId="urn:microsoft.com/office/officeart/2005/8/layout/process2"/>
    <dgm:cxn modelId="{19241AE6-4FFD-4D4C-BAD8-1328F332DD65}" type="presOf" srcId="{5BC2FD11-9F51-4ED4-8602-9CC0AA5440CD}" destId="{09660C97-2ED4-4BC4-A14F-6AE4F97EFFD3}" srcOrd="1" destOrd="0" presId="urn:microsoft.com/office/officeart/2005/8/layout/process2"/>
    <dgm:cxn modelId="{CC6068ED-6B5A-4091-9192-61FF2CD51278}" srcId="{30B99EE2-814D-4E98-B54E-5DACBEE2536C}" destId="{740CCC2B-5BB1-4DA4-A7CD-88AD0C9D8E85}" srcOrd="3" destOrd="0" parTransId="{D45E604E-C739-4C30-A467-DC16770D9CDE}" sibTransId="{E25BEDA2-9CED-46FD-85DB-A86AB3C87F1A}"/>
    <dgm:cxn modelId="{0B6247F2-E635-4648-8AC9-902350CF2A9C}" srcId="{30B99EE2-814D-4E98-B54E-5DACBEE2536C}" destId="{39129D17-FF11-4DBA-B681-8DC474699840}" srcOrd="2" destOrd="0" parTransId="{408D0D25-8EBA-4051-A17E-467058354F43}" sibTransId="{1780DB0D-BA50-465E-AB74-B923E92D8C36}"/>
    <dgm:cxn modelId="{D815F0FF-126E-4791-A9C0-661A8EB91092}" type="presOf" srcId="{E25BEDA2-9CED-46FD-85DB-A86AB3C87F1A}" destId="{66842539-5CD3-407A-B30E-A693FD025BE0}" srcOrd="1" destOrd="0" presId="urn:microsoft.com/office/officeart/2005/8/layout/process2"/>
    <dgm:cxn modelId="{AFD1EC28-874B-4767-8875-FDC449976513}" type="presParOf" srcId="{44A70853-9503-4190-B78E-62A935E83E33}" destId="{1EAF9F9D-378E-4297-88D0-2D4B469DA56B}" srcOrd="0" destOrd="0" presId="urn:microsoft.com/office/officeart/2005/8/layout/process2"/>
    <dgm:cxn modelId="{9213FA79-C8C6-43C1-A24C-6782A0E1F6D0}" type="presParOf" srcId="{44A70853-9503-4190-B78E-62A935E83E33}" destId="{80D23EAD-28EB-4623-AABF-29FB35B230F8}" srcOrd="1" destOrd="0" presId="urn:microsoft.com/office/officeart/2005/8/layout/process2"/>
    <dgm:cxn modelId="{859F87E4-73D7-4479-A949-CBB026262220}" type="presParOf" srcId="{80D23EAD-28EB-4623-AABF-29FB35B230F8}" destId="{EA192031-6349-42CE-8488-1B7B1A77694C}" srcOrd="0" destOrd="0" presId="urn:microsoft.com/office/officeart/2005/8/layout/process2"/>
    <dgm:cxn modelId="{FA9ED3FE-EC57-42D3-8553-B49F652707DD}" type="presParOf" srcId="{44A70853-9503-4190-B78E-62A935E83E33}" destId="{909B575D-0230-41C4-99C2-D6A479388D8A}" srcOrd="2" destOrd="0" presId="urn:microsoft.com/office/officeart/2005/8/layout/process2"/>
    <dgm:cxn modelId="{9742AD0E-6B7E-4769-A8C0-0510AD28C50F}" type="presParOf" srcId="{44A70853-9503-4190-B78E-62A935E83E33}" destId="{58059CAF-B3FC-40D5-B36D-B7EEC343E4E3}" srcOrd="3" destOrd="0" presId="urn:microsoft.com/office/officeart/2005/8/layout/process2"/>
    <dgm:cxn modelId="{A0C15F2B-57C5-4593-BE30-6E6783AFCFD2}" type="presParOf" srcId="{58059CAF-B3FC-40D5-B36D-B7EEC343E4E3}" destId="{478D5EEC-152D-4641-9D49-5551F9A0806E}" srcOrd="0" destOrd="0" presId="urn:microsoft.com/office/officeart/2005/8/layout/process2"/>
    <dgm:cxn modelId="{6D71EE25-9C1C-4F84-A322-A160134ED800}" type="presParOf" srcId="{44A70853-9503-4190-B78E-62A935E83E33}" destId="{58BA7668-E619-42E4-BA25-5D57262D3AFA}" srcOrd="4" destOrd="0" presId="urn:microsoft.com/office/officeart/2005/8/layout/process2"/>
    <dgm:cxn modelId="{4A3D6A36-7192-4570-A42A-7EC9312FA837}" type="presParOf" srcId="{44A70853-9503-4190-B78E-62A935E83E33}" destId="{CF6D07F4-9376-461E-8705-BAFBFF6F3A04}" srcOrd="5" destOrd="0" presId="urn:microsoft.com/office/officeart/2005/8/layout/process2"/>
    <dgm:cxn modelId="{4E02DB0C-A28A-4C08-9A2B-44500044C6A5}" type="presParOf" srcId="{CF6D07F4-9376-461E-8705-BAFBFF6F3A04}" destId="{4475B1D9-9957-4E06-B752-4AABA5BA48CE}" srcOrd="0" destOrd="0" presId="urn:microsoft.com/office/officeart/2005/8/layout/process2"/>
    <dgm:cxn modelId="{AEB2EFD2-694D-481C-B6B8-1C12A50BC484}" type="presParOf" srcId="{44A70853-9503-4190-B78E-62A935E83E33}" destId="{B7FEDAB5-3C38-4B98-B4D7-CF0A4D699655}" srcOrd="6" destOrd="0" presId="urn:microsoft.com/office/officeart/2005/8/layout/process2"/>
    <dgm:cxn modelId="{F8DB42CB-1884-4087-92E8-3EDA8479A9B4}" type="presParOf" srcId="{44A70853-9503-4190-B78E-62A935E83E33}" destId="{B19E791A-7D45-4975-A531-86D6FDB89341}" srcOrd="7" destOrd="0" presId="urn:microsoft.com/office/officeart/2005/8/layout/process2"/>
    <dgm:cxn modelId="{7A6AB0F2-18A9-4710-ADDB-235385F4A7D0}" type="presParOf" srcId="{B19E791A-7D45-4975-A531-86D6FDB89341}" destId="{66842539-5CD3-407A-B30E-A693FD025BE0}" srcOrd="0" destOrd="0" presId="urn:microsoft.com/office/officeart/2005/8/layout/process2"/>
    <dgm:cxn modelId="{FE616F5E-6E14-48F9-BDE1-081D0E9B5A31}" type="presParOf" srcId="{44A70853-9503-4190-B78E-62A935E83E33}" destId="{877C657F-E99F-4F0B-87A3-6EE3C0E7D3C9}" srcOrd="8" destOrd="0" presId="urn:microsoft.com/office/officeart/2005/8/layout/process2"/>
    <dgm:cxn modelId="{A1EADEF8-336A-4385-9C9B-A32EF3A40CDD}" type="presParOf" srcId="{44A70853-9503-4190-B78E-62A935E83E33}" destId="{7316AECB-55FE-4C82-B731-E3ED6389EAD9}" srcOrd="9" destOrd="0" presId="urn:microsoft.com/office/officeart/2005/8/layout/process2"/>
    <dgm:cxn modelId="{1EB18786-CE2F-4E5A-B57B-A44E61176AF3}" type="presParOf" srcId="{7316AECB-55FE-4C82-B731-E3ED6389EAD9}" destId="{09660C97-2ED4-4BC4-A14F-6AE4F97EFFD3}" srcOrd="0" destOrd="0" presId="urn:microsoft.com/office/officeart/2005/8/layout/process2"/>
    <dgm:cxn modelId="{FC58B54B-BDA3-482C-A7F1-3B575998A618}" type="presParOf" srcId="{44A70853-9503-4190-B78E-62A935E83E33}" destId="{52057D6F-185F-4334-A156-CBDAF95FEA70}" srcOrd="10" destOrd="0" presId="urn:microsoft.com/office/officeart/2005/8/layout/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0617BC-161B-425D-8E7E-BFBEDD33FCFA}"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DBD916B-3806-4BE1-843C-3F3ACE783091}">
      <dgm:prSet phldrT="[Text]" phldr="0"/>
      <dgm:spPr/>
      <dgm:t>
        <a:bodyPr/>
        <a:lstStyle/>
        <a:p>
          <a:pPr rtl="0"/>
          <a:r>
            <a:rPr lang="en-US">
              <a:latin typeface="Aptos" panose="020B0004020202020204"/>
              <a:ea typeface="+mn-ea"/>
              <a:cs typeface="+mn-cs"/>
            </a:rPr>
            <a:t>Data management and analysis challenges</a:t>
          </a:r>
        </a:p>
      </dgm:t>
    </dgm:pt>
    <dgm:pt modelId="{4666AA24-618E-4381-8725-1FED95F6B108}" type="parTrans" cxnId="{37C15DFF-6856-4A01-891D-2BDC5D06C0FA}">
      <dgm:prSet/>
      <dgm:spPr/>
      <dgm:t>
        <a:bodyPr/>
        <a:lstStyle/>
        <a:p>
          <a:endParaRPr lang="en-US"/>
        </a:p>
      </dgm:t>
    </dgm:pt>
    <dgm:pt modelId="{F5F52628-DDAC-4BBC-8A98-70C601B943A2}" type="sibTrans" cxnId="{37C15DFF-6856-4A01-891D-2BDC5D06C0FA}">
      <dgm:prSet/>
      <dgm:spPr/>
      <dgm:t>
        <a:bodyPr/>
        <a:lstStyle/>
        <a:p>
          <a:endParaRPr lang="en-US"/>
        </a:p>
      </dgm:t>
    </dgm:pt>
    <dgm:pt modelId="{8647A350-E750-4E35-8EED-E74688DB39F5}">
      <dgm:prSet phldrT="[Text]" phldr="0"/>
      <dgm:spPr/>
      <dgm:t>
        <a:bodyPr/>
        <a:lstStyle/>
        <a:p>
          <a:pPr rtl="0"/>
          <a:r>
            <a:rPr lang="en-US">
              <a:latin typeface="Aptos" panose="020B0004020202020204"/>
              <a:ea typeface="+mn-ea"/>
              <a:cs typeface="+mn-cs"/>
            </a:rPr>
            <a:t>Training and adherence to intelligence policies </a:t>
          </a:r>
        </a:p>
      </dgm:t>
    </dgm:pt>
    <dgm:pt modelId="{1F78BF4B-6371-4820-A82E-32E2F7FFA182}" type="parTrans" cxnId="{E519389F-F8F8-4F27-9127-EECE08264D42}">
      <dgm:prSet/>
      <dgm:spPr/>
      <dgm:t>
        <a:bodyPr/>
        <a:lstStyle/>
        <a:p>
          <a:endParaRPr lang="en-US"/>
        </a:p>
      </dgm:t>
    </dgm:pt>
    <dgm:pt modelId="{E787212E-E2CF-4F52-9A3A-896595519E01}" type="sibTrans" cxnId="{E519389F-F8F8-4F27-9127-EECE08264D42}">
      <dgm:prSet/>
      <dgm:spPr/>
      <dgm:t>
        <a:bodyPr/>
        <a:lstStyle/>
        <a:p>
          <a:endParaRPr lang="en-US"/>
        </a:p>
      </dgm:t>
    </dgm:pt>
    <dgm:pt modelId="{06E1FE36-B435-4DD8-80FE-E503FE1475BD}">
      <dgm:prSet phldrT="[Text]" phldr="0"/>
      <dgm:spPr/>
      <dgm:t>
        <a:bodyPr/>
        <a:lstStyle/>
        <a:p>
          <a:pPr rtl="0"/>
          <a:r>
            <a:rPr lang="en-US">
              <a:latin typeface="Aptos" panose="020B0004020202020204"/>
              <a:ea typeface="+mn-ea"/>
              <a:cs typeface="+mn-cs"/>
            </a:rPr>
            <a:t> Limitations of analytical tools</a:t>
          </a:r>
        </a:p>
      </dgm:t>
    </dgm:pt>
    <dgm:pt modelId="{9829F685-E1EB-46CF-B73D-0996D3A496D0}" type="parTrans" cxnId="{9065148E-9B18-4375-9A9C-BD72EF956AC8}">
      <dgm:prSet/>
      <dgm:spPr/>
      <dgm:t>
        <a:bodyPr/>
        <a:lstStyle/>
        <a:p>
          <a:endParaRPr lang="en-US"/>
        </a:p>
      </dgm:t>
    </dgm:pt>
    <dgm:pt modelId="{488992DF-69B1-4B91-ACAC-26F9EE9E2C4B}" type="sibTrans" cxnId="{9065148E-9B18-4375-9A9C-BD72EF956AC8}">
      <dgm:prSet/>
      <dgm:spPr/>
      <dgm:t>
        <a:bodyPr/>
        <a:lstStyle/>
        <a:p>
          <a:endParaRPr lang="en-US"/>
        </a:p>
      </dgm:t>
    </dgm:pt>
    <dgm:pt modelId="{6E9E0694-F5AF-4DD4-A1B5-7D4E1E4914C0}">
      <dgm:prSet phldr="0"/>
      <dgm:spPr/>
      <dgm:t>
        <a:bodyPr/>
        <a:lstStyle/>
        <a:p>
          <a:pPr rtl="0"/>
          <a:r>
            <a:rPr lang="en-US">
              <a:latin typeface="Aptos" panose="020B0004020202020204"/>
              <a:ea typeface="+mn-ea"/>
              <a:cs typeface="+mn-cs"/>
            </a:rPr>
            <a:t>Difficulties in interagency information sharing due to organizational diversity</a:t>
          </a:r>
        </a:p>
      </dgm:t>
    </dgm:pt>
    <dgm:pt modelId="{D47FBDE5-762B-4317-BA75-D88FF4C88FAE}" type="parTrans" cxnId="{58AA7E3B-DCEE-4105-A640-BDFEF911EBC5}">
      <dgm:prSet/>
      <dgm:spPr/>
    </dgm:pt>
    <dgm:pt modelId="{E6422EB1-F5E9-4AAE-89A5-138BD556544C}" type="sibTrans" cxnId="{58AA7E3B-DCEE-4105-A640-BDFEF911EBC5}">
      <dgm:prSet/>
      <dgm:spPr/>
    </dgm:pt>
    <dgm:pt modelId="{404A2BD8-FCED-4035-80CF-72EB1CC6CC4C}">
      <dgm:prSet phldr="0"/>
      <dgm:spPr/>
      <dgm:t>
        <a:bodyPr/>
        <a:lstStyle/>
        <a:p>
          <a:pPr rtl="0"/>
          <a:r>
            <a:rPr lang="en-US">
              <a:latin typeface="Aptos" panose="020B0004020202020204"/>
              <a:ea typeface="+mn-ea"/>
              <a:cs typeface="+mn-cs"/>
            </a:rPr>
            <a:t>Outdated technology system</a:t>
          </a:r>
        </a:p>
      </dgm:t>
    </dgm:pt>
    <dgm:pt modelId="{A55BBF53-AE6D-462D-ABCF-94D6FA5CF6B8}" type="parTrans" cxnId="{0167D5E1-35C5-49E4-8FE2-62151DAC0F8C}">
      <dgm:prSet/>
      <dgm:spPr/>
    </dgm:pt>
    <dgm:pt modelId="{6AD0CAE1-9953-4F75-BD01-4F963EBC709A}" type="sibTrans" cxnId="{0167D5E1-35C5-49E4-8FE2-62151DAC0F8C}">
      <dgm:prSet/>
      <dgm:spPr/>
    </dgm:pt>
    <dgm:pt modelId="{33EA2134-6AC1-4458-96EA-85735C1A5406}">
      <dgm:prSet phldr="0"/>
      <dgm:spPr/>
      <dgm:t>
        <a:bodyPr/>
        <a:lstStyle/>
        <a:p>
          <a:pPr rtl="0"/>
          <a:r>
            <a:rPr lang="en-US">
              <a:latin typeface="Aptos" panose="020B0004020202020204"/>
              <a:ea typeface="+mn-ea"/>
              <a:cs typeface="+mn-cs"/>
            </a:rPr>
            <a:t>Information Silos</a:t>
          </a:r>
        </a:p>
      </dgm:t>
    </dgm:pt>
    <dgm:pt modelId="{4CFE014E-8385-4F7D-929F-349C0A4800D5}" type="parTrans" cxnId="{C715FD7D-DCE4-43C3-B201-E3546DD1A956}">
      <dgm:prSet/>
      <dgm:spPr/>
    </dgm:pt>
    <dgm:pt modelId="{DB9421CD-E3B5-4E27-A2D6-800B4F889EC6}" type="sibTrans" cxnId="{C715FD7D-DCE4-43C3-B201-E3546DD1A956}">
      <dgm:prSet/>
      <dgm:spPr/>
    </dgm:pt>
    <dgm:pt modelId="{8CA4236B-CE98-4F85-AF38-3220186BD494}">
      <dgm:prSet phldr="0"/>
      <dgm:spPr/>
      <dgm:t>
        <a:bodyPr/>
        <a:lstStyle/>
        <a:p>
          <a:pPr rtl="0"/>
          <a:r>
            <a:rPr lang="en-US">
              <a:latin typeface="Aptos" panose="020B0004020202020204"/>
              <a:ea typeface="+mn-ea"/>
              <a:cs typeface="+mn-cs"/>
            </a:rPr>
            <a:t>Data Accuracy and Integrity</a:t>
          </a:r>
        </a:p>
      </dgm:t>
    </dgm:pt>
    <dgm:pt modelId="{00995305-F29D-494B-A969-A36D23E6016E}" type="parTrans" cxnId="{E111E3EC-15D5-46B3-8D5E-7018AE725B89}">
      <dgm:prSet/>
      <dgm:spPr/>
    </dgm:pt>
    <dgm:pt modelId="{C60B751D-AA6A-4D2C-8391-752DAAFD1FE3}" type="sibTrans" cxnId="{E111E3EC-15D5-46B3-8D5E-7018AE725B89}">
      <dgm:prSet/>
      <dgm:spPr/>
    </dgm:pt>
    <dgm:pt modelId="{2DED7770-2EB0-469A-81AC-051C5539CBCE}">
      <dgm:prSet phldr="0"/>
      <dgm:spPr/>
      <dgm:t>
        <a:bodyPr/>
        <a:lstStyle/>
        <a:p>
          <a:pPr rtl="0"/>
          <a:r>
            <a:rPr lang="en-US">
              <a:latin typeface="Aptos" panose="020B0004020202020204"/>
              <a:ea typeface="+mn-ea"/>
              <a:cs typeface="+mn-cs"/>
            </a:rPr>
            <a:t>The "Encryption Gap"</a:t>
          </a:r>
        </a:p>
      </dgm:t>
    </dgm:pt>
    <dgm:pt modelId="{114946F2-5F84-419A-A09B-2D514AC3B6B0}" type="parTrans" cxnId="{5E64A50C-E2D6-4A86-8073-F2B10EA35C8C}">
      <dgm:prSet/>
      <dgm:spPr/>
    </dgm:pt>
    <dgm:pt modelId="{4FAF5057-9588-4F5D-8CD1-56FB5D95B521}" type="sibTrans" cxnId="{5E64A50C-E2D6-4A86-8073-F2B10EA35C8C}">
      <dgm:prSet/>
      <dgm:spPr/>
    </dgm:pt>
    <dgm:pt modelId="{D9AF832E-9618-4477-AC1E-68BB1F0DF273}">
      <dgm:prSet phldr="0"/>
      <dgm:spPr/>
      <dgm:t>
        <a:bodyPr/>
        <a:lstStyle/>
        <a:p>
          <a:pPr rtl="0"/>
          <a:r>
            <a:rPr lang="en-US">
              <a:latin typeface="Aptos" panose="020B0004020202020204"/>
              <a:ea typeface="+mn-ea"/>
              <a:cs typeface="+mn-cs"/>
            </a:rPr>
            <a:t>Resource Allocation</a:t>
          </a:r>
        </a:p>
      </dgm:t>
    </dgm:pt>
    <dgm:pt modelId="{E9F9728B-9056-4C9C-A40C-5D2CD59636F3}" type="parTrans" cxnId="{97651F38-2901-4F8F-873B-87C06F1DB2D8}">
      <dgm:prSet/>
      <dgm:spPr/>
    </dgm:pt>
    <dgm:pt modelId="{D6F10D99-E697-4A38-B750-012AEB1774DC}" type="sibTrans" cxnId="{97651F38-2901-4F8F-873B-87C06F1DB2D8}">
      <dgm:prSet/>
      <dgm:spPr/>
    </dgm:pt>
    <dgm:pt modelId="{2F2912FF-8F78-404B-B9AD-D541C0869608}" type="pres">
      <dgm:prSet presAssocID="{670617BC-161B-425D-8E7E-BFBEDD33FCFA}" presName="linear" presStyleCnt="0">
        <dgm:presLayoutVars>
          <dgm:animLvl val="lvl"/>
          <dgm:resizeHandles val="exact"/>
        </dgm:presLayoutVars>
      </dgm:prSet>
      <dgm:spPr/>
    </dgm:pt>
    <dgm:pt modelId="{95333087-2644-4371-B5CD-89E0B5AA583F}" type="pres">
      <dgm:prSet presAssocID="{2DBD916B-3806-4BE1-843C-3F3ACE783091}" presName="parentText" presStyleLbl="node1" presStyleIdx="0" presStyleCnt="9">
        <dgm:presLayoutVars>
          <dgm:chMax val="0"/>
          <dgm:bulletEnabled val="1"/>
        </dgm:presLayoutVars>
      </dgm:prSet>
      <dgm:spPr/>
    </dgm:pt>
    <dgm:pt modelId="{96548BFB-8FF5-49E2-B176-03CA1228BD65}" type="pres">
      <dgm:prSet presAssocID="{F5F52628-DDAC-4BBC-8A98-70C601B943A2}" presName="spacer" presStyleCnt="0"/>
      <dgm:spPr/>
    </dgm:pt>
    <dgm:pt modelId="{61DE96F2-DCE1-449B-BCA2-A9A2540813AA}" type="pres">
      <dgm:prSet presAssocID="{8647A350-E750-4E35-8EED-E74688DB39F5}" presName="parentText" presStyleLbl="node1" presStyleIdx="1" presStyleCnt="9">
        <dgm:presLayoutVars>
          <dgm:chMax val="0"/>
          <dgm:bulletEnabled val="1"/>
        </dgm:presLayoutVars>
      </dgm:prSet>
      <dgm:spPr/>
    </dgm:pt>
    <dgm:pt modelId="{48EB0E73-B1C6-4376-8440-FD12D54E451E}" type="pres">
      <dgm:prSet presAssocID="{E787212E-E2CF-4F52-9A3A-896595519E01}" presName="spacer" presStyleCnt="0"/>
      <dgm:spPr/>
    </dgm:pt>
    <dgm:pt modelId="{037D64C0-03BC-4F50-840A-7CC7CC6900A7}" type="pres">
      <dgm:prSet presAssocID="{06E1FE36-B435-4DD8-80FE-E503FE1475BD}" presName="parentText" presStyleLbl="node1" presStyleIdx="2" presStyleCnt="9">
        <dgm:presLayoutVars>
          <dgm:chMax val="0"/>
          <dgm:bulletEnabled val="1"/>
        </dgm:presLayoutVars>
      </dgm:prSet>
      <dgm:spPr/>
    </dgm:pt>
    <dgm:pt modelId="{4BB3C3AA-B13B-440E-9070-12E966113AF3}" type="pres">
      <dgm:prSet presAssocID="{488992DF-69B1-4B91-ACAC-26F9EE9E2C4B}" presName="spacer" presStyleCnt="0"/>
      <dgm:spPr/>
    </dgm:pt>
    <dgm:pt modelId="{D2DE82BE-E0EA-4F89-B172-ABA48003C499}" type="pres">
      <dgm:prSet presAssocID="{6E9E0694-F5AF-4DD4-A1B5-7D4E1E4914C0}" presName="parentText" presStyleLbl="node1" presStyleIdx="3" presStyleCnt="9">
        <dgm:presLayoutVars>
          <dgm:chMax val="0"/>
          <dgm:bulletEnabled val="1"/>
        </dgm:presLayoutVars>
      </dgm:prSet>
      <dgm:spPr/>
    </dgm:pt>
    <dgm:pt modelId="{B992687C-643D-486E-9201-5169361283EE}" type="pres">
      <dgm:prSet presAssocID="{E6422EB1-F5E9-4AAE-89A5-138BD556544C}" presName="spacer" presStyleCnt="0"/>
      <dgm:spPr/>
    </dgm:pt>
    <dgm:pt modelId="{951E5449-D489-45C1-90AF-C52AB56A1733}" type="pres">
      <dgm:prSet presAssocID="{404A2BD8-FCED-4035-80CF-72EB1CC6CC4C}" presName="parentText" presStyleLbl="node1" presStyleIdx="4" presStyleCnt="9">
        <dgm:presLayoutVars>
          <dgm:chMax val="0"/>
          <dgm:bulletEnabled val="1"/>
        </dgm:presLayoutVars>
      </dgm:prSet>
      <dgm:spPr/>
    </dgm:pt>
    <dgm:pt modelId="{D87EC0AB-CD37-4808-99C7-D15AFA56A7A0}" type="pres">
      <dgm:prSet presAssocID="{6AD0CAE1-9953-4F75-BD01-4F963EBC709A}" presName="spacer" presStyleCnt="0"/>
      <dgm:spPr/>
    </dgm:pt>
    <dgm:pt modelId="{D71FE088-614E-47FD-A96F-359FC5B03DAD}" type="pres">
      <dgm:prSet presAssocID="{33EA2134-6AC1-4458-96EA-85735C1A5406}" presName="parentText" presStyleLbl="node1" presStyleIdx="5" presStyleCnt="9">
        <dgm:presLayoutVars>
          <dgm:chMax val="0"/>
          <dgm:bulletEnabled val="1"/>
        </dgm:presLayoutVars>
      </dgm:prSet>
      <dgm:spPr/>
    </dgm:pt>
    <dgm:pt modelId="{1A007980-42ED-4FD0-8AC9-32083B0AE15E}" type="pres">
      <dgm:prSet presAssocID="{DB9421CD-E3B5-4E27-A2D6-800B4F889EC6}" presName="spacer" presStyleCnt="0"/>
      <dgm:spPr/>
    </dgm:pt>
    <dgm:pt modelId="{2A2A8CC8-EDC0-4F02-A9C0-5A2C3BFF32F1}" type="pres">
      <dgm:prSet presAssocID="{8CA4236B-CE98-4F85-AF38-3220186BD494}" presName="parentText" presStyleLbl="node1" presStyleIdx="6" presStyleCnt="9">
        <dgm:presLayoutVars>
          <dgm:chMax val="0"/>
          <dgm:bulletEnabled val="1"/>
        </dgm:presLayoutVars>
      </dgm:prSet>
      <dgm:spPr/>
    </dgm:pt>
    <dgm:pt modelId="{9EB4BF16-C7D1-4244-963C-CC542A7BE46D}" type="pres">
      <dgm:prSet presAssocID="{C60B751D-AA6A-4D2C-8391-752DAAFD1FE3}" presName="spacer" presStyleCnt="0"/>
      <dgm:spPr/>
    </dgm:pt>
    <dgm:pt modelId="{46C8B362-1693-4CBB-9D67-466F4599EFDD}" type="pres">
      <dgm:prSet presAssocID="{2DED7770-2EB0-469A-81AC-051C5539CBCE}" presName="parentText" presStyleLbl="node1" presStyleIdx="7" presStyleCnt="9">
        <dgm:presLayoutVars>
          <dgm:chMax val="0"/>
          <dgm:bulletEnabled val="1"/>
        </dgm:presLayoutVars>
      </dgm:prSet>
      <dgm:spPr/>
    </dgm:pt>
    <dgm:pt modelId="{DFB0DEB7-915D-45B1-9B2D-00F7FD10A159}" type="pres">
      <dgm:prSet presAssocID="{4FAF5057-9588-4F5D-8CD1-56FB5D95B521}" presName="spacer" presStyleCnt="0"/>
      <dgm:spPr/>
    </dgm:pt>
    <dgm:pt modelId="{ABAA7239-F78A-4B99-AA07-AAA1210C4B4D}" type="pres">
      <dgm:prSet presAssocID="{D9AF832E-9618-4477-AC1E-68BB1F0DF273}" presName="parentText" presStyleLbl="node1" presStyleIdx="8" presStyleCnt="9">
        <dgm:presLayoutVars>
          <dgm:chMax val="0"/>
          <dgm:bulletEnabled val="1"/>
        </dgm:presLayoutVars>
      </dgm:prSet>
      <dgm:spPr/>
    </dgm:pt>
  </dgm:ptLst>
  <dgm:cxnLst>
    <dgm:cxn modelId="{5E64A50C-E2D6-4A86-8073-F2B10EA35C8C}" srcId="{670617BC-161B-425D-8E7E-BFBEDD33FCFA}" destId="{2DED7770-2EB0-469A-81AC-051C5539CBCE}" srcOrd="7" destOrd="0" parTransId="{114946F2-5F84-419A-A09B-2D514AC3B6B0}" sibTransId="{4FAF5057-9588-4F5D-8CD1-56FB5D95B521}"/>
    <dgm:cxn modelId="{D6F3EF32-56B8-4386-9EC1-500A3828531F}" type="presOf" srcId="{06E1FE36-B435-4DD8-80FE-E503FE1475BD}" destId="{037D64C0-03BC-4F50-840A-7CC7CC6900A7}" srcOrd="0" destOrd="0" presId="urn:microsoft.com/office/officeart/2005/8/layout/vList2"/>
    <dgm:cxn modelId="{012BB836-B75B-4FC2-864B-0205B1CF30B8}" type="presOf" srcId="{670617BC-161B-425D-8E7E-BFBEDD33FCFA}" destId="{2F2912FF-8F78-404B-B9AD-D541C0869608}" srcOrd="0" destOrd="0" presId="urn:microsoft.com/office/officeart/2005/8/layout/vList2"/>
    <dgm:cxn modelId="{97651F38-2901-4F8F-873B-87C06F1DB2D8}" srcId="{670617BC-161B-425D-8E7E-BFBEDD33FCFA}" destId="{D9AF832E-9618-4477-AC1E-68BB1F0DF273}" srcOrd="8" destOrd="0" parTransId="{E9F9728B-9056-4C9C-A40C-5D2CD59636F3}" sibTransId="{D6F10D99-E697-4A38-B750-012AEB1774DC}"/>
    <dgm:cxn modelId="{58AA7E3B-DCEE-4105-A640-BDFEF911EBC5}" srcId="{670617BC-161B-425D-8E7E-BFBEDD33FCFA}" destId="{6E9E0694-F5AF-4DD4-A1B5-7D4E1E4914C0}" srcOrd="3" destOrd="0" parTransId="{D47FBDE5-762B-4317-BA75-D88FF4C88FAE}" sibTransId="{E6422EB1-F5E9-4AAE-89A5-138BD556544C}"/>
    <dgm:cxn modelId="{57DCBB48-F0E1-48EA-B933-B63A3BEBD8E8}" type="presOf" srcId="{6E9E0694-F5AF-4DD4-A1B5-7D4E1E4914C0}" destId="{D2DE82BE-E0EA-4F89-B172-ABA48003C499}" srcOrd="0" destOrd="0" presId="urn:microsoft.com/office/officeart/2005/8/layout/vList2"/>
    <dgm:cxn modelId="{C715FD7D-DCE4-43C3-B201-E3546DD1A956}" srcId="{670617BC-161B-425D-8E7E-BFBEDD33FCFA}" destId="{33EA2134-6AC1-4458-96EA-85735C1A5406}" srcOrd="5" destOrd="0" parTransId="{4CFE014E-8385-4F7D-929F-349C0A4800D5}" sibTransId="{DB9421CD-E3B5-4E27-A2D6-800B4F889EC6}"/>
    <dgm:cxn modelId="{9065148E-9B18-4375-9A9C-BD72EF956AC8}" srcId="{670617BC-161B-425D-8E7E-BFBEDD33FCFA}" destId="{06E1FE36-B435-4DD8-80FE-E503FE1475BD}" srcOrd="2" destOrd="0" parTransId="{9829F685-E1EB-46CF-B73D-0996D3A496D0}" sibTransId="{488992DF-69B1-4B91-ACAC-26F9EE9E2C4B}"/>
    <dgm:cxn modelId="{5C060792-C8BB-4A45-8F66-54394849F65E}" type="presOf" srcId="{2DBD916B-3806-4BE1-843C-3F3ACE783091}" destId="{95333087-2644-4371-B5CD-89E0B5AA583F}" srcOrd="0" destOrd="0" presId="urn:microsoft.com/office/officeart/2005/8/layout/vList2"/>
    <dgm:cxn modelId="{4CA7219D-D30E-4B6A-81C9-A7E1CF069FF4}" type="presOf" srcId="{404A2BD8-FCED-4035-80CF-72EB1CC6CC4C}" destId="{951E5449-D489-45C1-90AF-C52AB56A1733}" srcOrd="0" destOrd="0" presId="urn:microsoft.com/office/officeart/2005/8/layout/vList2"/>
    <dgm:cxn modelId="{E519389F-F8F8-4F27-9127-EECE08264D42}" srcId="{670617BC-161B-425D-8E7E-BFBEDD33FCFA}" destId="{8647A350-E750-4E35-8EED-E74688DB39F5}" srcOrd="1" destOrd="0" parTransId="{1F78BF4B-6371-4820-A82E-32E2F7FFA182}" sibTransId="{E787212E-E2CF-4F52-9A3A-896595519E01}"/>
    <dgm:cxn modelId="{FBC5E8A0-D121-491B-BC80-59E35A3E1E8D}" type="presOf" srcId="{2DED7770-2EB0-469A-81AC-051C5539CBCE}" destId="{46C8B362-1693-4CBB-9D67-466F4599EFDD}" srcOrd="0" destOrd="0" presId="urn:microsoft.com/office/officeart/2005/8/layout/vList2"/>
    <dgm:cxn modelId="{A80B79B6-3B5F-4C45-BBD3-823247F12CA8}" type="presOf" srcId="{33EA2134-6AC1-4458-96EA-85735C1A5406}" destId="{D71FE088-614E-47FD-A96F-359FC5B03DAD}" srcOrd="0" destOrd="0" presId="urn:microsoft.com/office/officeart/2005/8/layout/vList2"/>
    <dgm:cxn modelId="{4FC3A3C9-53FB-4AAC-B4F0-7529317FC7FF}" type="presOf" srcId="{8CA4236B-CE98-4F85-AF38-3220186BD494}" destId="{2A2A8CC8-EDC0-4F02-A9C0-5A2C3BFF32F1}" srcOrd="0" destOrd="0" presId="urn:microsoft.com/office/officeart/2005/8/layout/vList2"/>
    <dgm:cxn modelId="{0167D5E1-35C5-49E4-8FE2-62151DAC0F8C}" srcId="{670617BC-161B-425D-8E7E-BFBEDD33FCFA}" destId="{404A2BD8-FCED-4035-80CF-72EB1CC6CC4C}" srcOrd="4" destOrd="0" parTransId="{A55BBF53-AE6D-462D-ABCF-94D6FA5CF6B8}" sibTransId="{6AD0CAE1-9953-4F75-BD01-4F963EBC709A}"/>
    <dgm:cxn modelId="{FBBAABEA-2920-4B05-9CB5-DD4DEE1F1A84}" type="presOf" srcId="{8647A350-E750-4E35-8EED-E74688DB39F5}" destId="{61DE96F2-DCE1-449B-BCA2-A9A2540813AA}" srcOrd="0" destOrd="0" presId="urn:microsoft.com/office/officeart/2005/8/layout/vList2"/>
    <dgm:cxn modelId="{E111E3EC-15D5-46B3-8D5E-7018AE725B89}" srcId="{670617BC-161B-425D-8E7E-BFBEDD33FCFA}" destId="{8CA4236B-CE98-4F85-AF38-3220186BD494}" srcOrd="6" destOrd="0" parTransId="{00995305-F29D-494B-A969-A36D23E6016E}" sibTransId="{C60B751D-AA6A-4D2C-8391-752DAAFD1FE3}"/>
    <dgm:cxn modelId="{57761AFD-A4A9-4553-90AC-B9C85D54431B}" type="presOf" srcId="{D9AF832E-9618-4477-AC1E-68BB1F0DF273}" destId="{ABAA7239-F78A-4B99-AA07-AAA1210C4B4D}" srcOrd="0" destOrd="0" presId="urn:microsoft.com/office/officeart/2005/8/layout/vList2"/>
    <dgm:cxn modelId="{37C15DFF-6856-4A01-891D-2BDC5D06C0FA}" srcId="{670617BC-161B-425D-8E7E-BFBEDD33FCFA}" destId="{2DBD916B-3806-4BE1-843C-3F3ACE783091}" srcOrd="0" destOrd="0" parTransId="{4666AA24-618E-4381-8725-1FED95F6B108}" sibTransId="{F5F52628-DDAC-4BBC-8A98-70C601B943A2}"/>
    <dgm:cxn modelId="{A4DC22D6-A186-4255-B7F2-1436A19EDBED}" type="presParOf" srcId="{2F2912FF-8F78-404B-B9AD-D541C0869608}" destId="{95333087-2644-4371-B5CD-89E0B5AA583F}" srcOrd="0" destOrd="0" presId="urn:microsoft.com/office/officeart/2005/8/layout/vList2"/>
    <dgm:cxn modelId="{A36C2386-2259-458C-A8CC-68906D0A09FA}" type="presParOf" srcId="{2F2912FF-8F78-404B-B9AD-D541C0869608}" destId="{96548BFB-8FF5-49E2-B176-03CA1228BD65}" srcOrd="1" destOrd="0" presId="urn:microsoft.com/office/officeart/2005/8/layout/vList2"/>
    <dgm:cxn modelId="{E5BEE41A-834D-42AF-B5AB-190089B91F9F}" type="presParOf" srcId="{2F2912FF-8F78-404B-B9AD-D541C0869608}" destId="{61DE96F2-DCE1-449B-BCA2-A9A2540813AA}" srcOrd="2" destOrd="0" presId="urn:microsoft.com/office/officeart/2005/8/layout/vList2"/>
    <dgm:cxn modelId="{A495234C-9D87-45E0-B9C3-3DEE0605320D}" type="presParOf" srcId="{2F2912FF-8F78-404B-B9AD-D541C0869608}" destId="{48EB0E73-B1C6-4376-8440-FD12D54E451E}" srcOrd="3" destOrd="0" presId="urn:microsoft.com/office/officeart/2005/8/layout/vList2"/>
    <dgm:cxn modelId="{27A38A63-C867-496F-BE53-C77274EC9444}" type="presParOf" srcId="{2F2912FF-8F78-404B-B9AD-D541C0869608}" destId="{037D64C0-03BC-4F50-840A-7CC7CC6900A7}" srcOrd="4" destOrd="0" presId="urn:microsoft.com/office/officeart/2005/8/layout/vList2"/>
    <dgm:cxn modelId="{02B88327-01D0-483B-8942-CFA0710DB817}" type="presParOf" srcId="{2F2912FF-8F78-404B-B9AD-D541C0869608}" destId="{4BB3C3AA-B13B-440E-9070-12E966113AF3}" srcOrd="5" destOrd="0" presId="urn:microsoft.com/office/officeart/2005/8/layout/vList2"/>
    <dgm:cxn modelId="{1920573F-53BB-4270-92C3-35E5BC071AA2}" type="presParOf" srcId="{2F2912FF-8F78-404B-B9AD-D541C0869608}" destId="{D2DE82BE-E0EA-4F89-B172-ABA48003C499}" srcOrd="6" destOrd="0" presId="urn:microsoft.com/office/officeart/2005/8/layout/vList2"/>
    <dgm:cxn modelId="{3AC9066A-E9C7-4783-871A-782CD392DC47}" type="presParOf" srcId="{2F2912FF-8F78-404B-B9AD-D541C0869608}" destId="{B992687C-643D-486E-9201-5169361283EE}" srcOrd="7" destOrd="0" presId="urn:microsoft.com/office/officeart/2005/8/layout/vList2"/>
    <dgm:cxn modelId="{66166B5D-065E-456B-B81F-5C3D3936AFD9}" type="presParOf" srcId="{2F2912FF-8F78-404B-B9AD-D541C0869608}" destId="{951E5449-D489-45C1-90AF-C52AB56A1733}" srcOrd="8" destOrd="0" presId="urn:microsoft.com/office/officeart/2005/8/layout/vList2"/>
    <dgm:cxn modelId="{F1EC1FEF-B3E1-4B29-8622-E8F7993980D7}" type="presParOf" srcId="{2F2912FF-8F78-404B-B9AD-D541C0869608}" destId="{D87EC0AB-CD37-4808-99C7-D15AFA56A7A0}" srcOrd="9" destOrd="0" presId="urn:microsoft.com/office/officeart/2005/8/layout/vList2"/>
    <dgm:cxn modelId="{E29392FE-A743-41A2-8CEB-D6F3A3AC5C48}" type="presParOf" srcId="{2F2912FF-8F78-404B-B9AD-D541C0869608}" destId="{D71FE088-614E-47FD-A96F-359FC5B03DAD}" srcOrd="10" destOrd="0" presId="urn:microsoft.com/office/officeart/2005/8/layout/vList2"/>
    <dgm:cxn modelId="{7D9C046F-3EC4-487A-BAD1-196A84E4D004}" type="presParOf" srcId="{2F2912FF-8F78-404B-B9AD-D541C0869608}" destId="{1A007980-42ED-4FD0-8AC9-32083B0AE15E}" srcOrd="11" destOrd="0" presId="urn:microsoft.com/office/officeart/2005/8/layout/vList2"/>
    <dgm:cxn modelId="{AADE22A5-CD1F-4FD3-995E-121895F998A2}" type="presParOf" srcId="{2F2912FF-8F78-404B-B9AD-D541C0869608}" destId="{2A2A8CC8-EDC0-4F02-A9C0-5A2C3BFF32F1}" srcOrd="12" destOrd="0" presId="urn:microsoft.com/office/officeart/2005/8/layout/vList2"/>
    <dgm:cxn modelId="{E499AB7B-4AEE-4410-B3CB-118F21006AF6}" type="presParOf" srcId="{2F2912FF-8F78-404B-B9AD-D541C0869608}" destId="{9EB4BF16-C7D1-4244-963C-CC542A7BE46D}" srcOrd="13" destOrd="0" presId="urn:microsoft.com/office/officeart/2005/8/layout/vList2"/>
    <dgm:cxn modelId="{3B33691D-B061-4045-A336-45A7E4549088}" type="presParOf" srcId="{2F2912FF-8F78-404B-B9AD-D541C0869608}" destId="{46C8B362-1693-4CBB-9D67-466F4599EFDD}" srcOrd="14" destOrd="0" presId="urn:microsoft.com/office/officeart/2005/8/layout/vList2"/>
    <dgm:cxn modelId="{B4BB4650-0044-4BEC-9534-5727E5842004}" type="presParOf" srcId="{2F2912FF-8F78-404B-B9AD-D541C0869608}" destId="{DFB0DEB7-915D-45B1-9B2D-00F7FD10A159}" srcOrd="15" destOrd="0" presId="urn:microsoft.com/office/officeart/2005/8/layout/vList2"/>
    <dgm:cxn modelId="{48C23145-6AD4-4F92-9B39-62AA7995B2BF}" type="presParOf" srcId="{2F2912FF-8F78-404B-B9AD-D541C0869608}" destId="{ABAA7239-F78A-4B99-AA07-AAA1210C4B4D}"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2423544-70AA-447D-A85C-D30DF491DD46}"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01E87ED-1560-4A39-AF9E-AB503FACE2CF}">
      <dgm:prSet phldrT="[Text]" phldr="0"/>
      <dgm:spPr/>
      <dgm:t>
        <a:bodyPr/>
        <a:lstStyle/>
        <a:p>
          <a:pPr rtl="0"/>
          <a:r>
            <a:rPr lang="en-US"/>
            <a:t>Communication Gaps</a:t>
          </a:r>
        </a:p>
      </dgm:t>
    </dgm:pt>
    <dgm:pt modelId="{CD2EBE0A-B656-4FB2-8ABB-A42A1A1BE003}" type="parTrans" cxnId="{3662E55A-52A5-4A72-91ED-A70ABE6AEC08}">
      <dgm:prSet/>
      <dgm:spPr/>
      <dgm:t>
        <a:bodyPr/>
        <a:lstStyle/>
        <a:p>
          <a:endParaRPr lang="en-US"/>
        </a:p>
      </dgm:t>
    </dgm:pt>
    <dgm:pt modelId="{059392B3-7EA9-419C-A3EA-EE55F69C7EDE}" type="sibTrans" cxnId="{3662E55A-52A5-4A72-91ED-A70ABE6AEC08}">
      <dgm:prSet/>
      <dgm:spPr/>
      <dgm:t>
        <a:bodyPr/>
        <a:lstStyle/>
        <a:p>
          <a:endParaRPr lang="en-US"/>
        </a:p>
      </dgm:t>
    </dgm:pt>
    <dgm:pt modelId="{66EE7A86-DF11-4B49-B178-DEB787A6044F}">
      <dgm:prSet phldrT="[Text]" phldr="0"/>
      <dgm:spPr/>
      <dgm:t>
        <a:bodyPr/>
        <a:lstStyle/>
        <a:p>
          <a:pPr rtl="0"/>
          <a:r>
            <a:rPr lang="en-US">
              <a:latin typeface="Aptos Display" panose="020F0302020204030204"/>
            </a:rPr>
            <a:t>Traditional Policing Mindsets</a:t>
          </a:r>
          <a:endParaRPr lang="en-US"/>
        </a:p>
      </dgm:t>
    </dgm:pt>
    <dgm:pt modelId="{8BE2A225-522F-4A48-915C-C3A955A957FC}" type="parTrans" cxnId="{8306662B-77EC-4DA2-95CB-79B14940B647}">
      <dgm:prSet/>
      <dgm:spPr/>
      <dgm:t>
        <a:bodyPr/>
        <a:lstStyle/>
        <a:p>
          <a:endParaRPr lang="en-US"/>
        </a:p>
      </dgm:t>
    </dgm:pt>
    <dgm:pt modelId="{121A52A5-C5E4-4E30-8C02-CD3373F76299}" type="sibTrans" cxnId="{8306662B-77EC-4DA2-95CB-79B14940B647}">
      <dgm:prSet/>
      <dgm:spPr/>
      <dgm:t>
        <a:bodyPr/>
        <a:lstStyle/>
        <a:p>
          <a:endParaRPr lang="en-US"/>
        </a:p>
      </dgm:t>
    </dgm:pt>
    <dgm:pt modelId="{9FCF3D80-1936-4501-BC84-D05EE54775F5}">
      <dgm:prSet phldrT="[Text]" phldr="0"/>
      <dgm:spPr/>
      <dgm:t>
        <a:bodyPr/>
        <a:lstStyle/>
        <a:p>
          <a:pPr rtl="0"/>
          <a:r>
            <a:rPr lang="en-US"/>
            <a:t>The "Need-to-Know" vs. "Need-to-Share" Mentality</a:t>
          </a:r>
        </a:p>
      </dgm:t>
    </dgm:pt>
    <dgm:pt modelId="{16F65517-62AB-4B0F-85E0-37AC55658460}" type="parTrans" cxnId="{D322D7AB-31E1-43F4-A43E-2ACACD05FFF0}">
      <dgm:prSet/>
      <dgm:spPr/>
      <dgm:t>
        <a:bodyPr/>
        <a:lstStyle/>
        <a:p>
          <a:endParaRPr lang="en-US"/>
        </a:p>
      </dgm:t>
    </dgm:pt>
    <dgm:pt modelId="{FD5E4F60-9D41-4F77-B0FD-F63A2EC62E8D}" type="sibTrans" cxnId="{D322D7AB-31E1-43F4-A43E-2ACACD05FFF0}">
      <dgm:prSet/>
      <dgm:spPr/>
      <dgm:t>
        <a:bodyPr/>
        <a:lstStyle/>
        <a:p>
          <a:endParaRPr lang="en-US"/>
        </a:p>
      </dgm:t>
    </dgm:pt>
    <dgm:pt modelId="{2F85835D-6FF5-4CA6-8AD7-35ACE1E040E1}">
      <dgm:prSet phldrT="[Text]" phldr="0"/>
      <dgm:spPr/>
      <dgm:t>
        <a:bodyPr/>
        <a:lstStyle/>
        <a:p>
          <a:pPr rtl="0"/>
          <a:r>
            <a:rPr lang="en-US">
              <a:latin typeface="Aptos Display" panose="020F0302020204030204"/>
            </a:rPr>
            <a:t>Fear of Accountability</a:t>
          </a:r>
          <a:endParaRPr lang="en-US"/>
        </a:p>
      </dgm:t>
    </dgm:pt>
    <dgm:pt modelId="{369071DF-72AC-4B60-85C1-3E38A2F7A55E}" type="parTrans" cxnId="{83241607-897F-4B17-9E74-8504A225B945}">
      <dgm:prSet/>
      <dgm:spPr/>
      <dgm:t>
        <a:bodyPr/>
        <a:lstStyle/>
        <a:p>
          <a:endParaRPr lang="en-US"/>
        </a:p>
      </dgm:t>
    </dgm:pt>
    <dgm:pt modelId="{C28FC7F5-6763-4739-BEB3-BA4EF279614A}" type="sibTrans" cxnId="{83241607-897F-4B17-9E74-8504A225B945}">
      <dgm:prSet/>
      <dgm:spPr/>
      <dgm:t>
        <a:bodyPr/>
        <a:lstStyle/>
        <a:p>
          <a:endParaRPr lang="en-US"/>
        </a:p>
      </dgm:t>
    </dgm:pt>
    <dgm:pt modelId="{B7920779-F738-45D3-BEE3-DDFFBAED4591}">
      <dgm:prSet phldr="0"/>
      <dgm:spPr/>
      <dgm:t>
        <a:bodyPr/>
        <a:lstStyle/>
        <a:p>
          <a:pPr rtl="0"/>
          <a:r>
            <a:rPr lang="en-US">
              <a:latin typeface="Aptos Display" panose="020F0302020204030204"/>
            </a:rPr>
            <a:t>Organizational Silos</a:t>
          </a:r>
        </a:p>
      </dgm:t>
    </dgm:pt>
    <dgm:pt modelId="{C5AA3B2F-D04A-42DA-A9AF-757EF8842CFF}" type="parTrans" cxnId="{EA3EAD97-5375-4125-8927-FA32F9A98914}">
      <dgm:prSet/>
      <dgm:spPr/>
    </dgm:pt>
    <dgm:pt modelId="{E3B6E3D8-5117-488B-806D-5F9E54C17734}" type="sibTrans" cxnId="{EA3EAD97-5375-4125-8927-FA32F9A98914}">
      <dgm:prSet/>
      <dgm:spPr/>
      <dgm:t>
        <a:bodyPr/>
        <a:lstStyle/>
        <a:p>
          <a:endParaRPr lang="en-US"/>
        </a:p>
      </dgm:t>
    </dgm:pt>
    <dgm:pt modelId="{8446B75E-FA5C-4197-95F9-ED9331AA19D7}" type="pres">
      <dgm:prSet presAssocID="{22423544-70AA-447D-A85C-D30DF491DD46}" presName="linear" presStyleCnt="0">
        <dgm:presLayoutVars>
          <dgm:animLvl val="lvl"/>
          <dgm:resizeHandles val="exact"/>
        </dgm:presLayoutVars>
      </dgm:prSet>
      <dgm:spPr/>
    </dgm:pt>
    <dgm:pt modelId="{B80D8AD2-EF9C-44BE-9DF5-1BD6122416F7}" type="pres">
      <dgm:prSet presAssocID="{801E87ED-1560-4A39-AF9E-AB503FACE2CF}" presName="parentText" presStyleLbl="node1" presStyleIdx="0" presStyleCnt="5">
        <dgm:presLayoutVars>
          <dgm:chMax val="0"/>
          <dgm:bulletEnabled val="1"/>
        </dgm:presLayoutVars>
      </dgm:prSet>
      <dgm:spPr/>
    </dgm:pt>
    <dgm:pt modelId="{D5C531C2-F92A-49A0-A7D3-C76FDB42BA01}" type="pres">
      <dgm:prSet presAssocID="{059392B3-7EA9-419C-A3EA-EE55F69C7EDE}" presName="spacer" presStyleCnt="0"/>
      <dgm:spPr/>
    </dgm:pt>
    <dgm:pt modelId="{4956C34A-FFDB-4628-9689-FCCB4C00A919}" type="pres">
      <dgm:prSet presAssocID="{66EE7A86-DF11-4B49-B178-DEB787A6044F}" presName="parentText" presStyleLbl="node1" presStyleIdx="1" presStyleCnt="5">
        <dgm:presLayoutVars>
          <dgm:chMax val="0"/>
          <dgm:bulletEnabled val="1"/>
        </dgm:presLayoutVars>
      </dgm:prSet>
      <dgm:spPr/>
    </dgm:pt>
    <dgm:pt modelId="{4DB68078-D293-4486-AE08-3B30E499F720}" type="pres">
      <dgm:prSet presAssocID="{121A52A5-C5E4-4E30-8C02-CD3373F76299}" presName="spacer" presStyleCnt="0"/>
      <dgm:spPr/>
    </dgm:pt>
    <dgm:pt modelId="{A2B18795-67B0-44DC-8353-2E6BAFC56CE6}" type="pres">
      <dgm:prSet presAssocID="{9FCF3D80-1936-4501-BC84-D05EE54775F5}" presName="parentText" presStyleLbl="node1" presStyleIdx="2" presStyleCnt="5">
        <dgm:presLayoutVars>
          <dgm:chMax val="0"/>
          <dgm:bulletEnabled val="1"/>
        </dgm:presLayoutVars>
      </dgm:prSet>
      <dgm:spPr/>
    </dgm:pt>
    <dgm:pt modelId="{3C1E76F4-182F-4422-A8FB-77F53A9F03BA}" type="pres">
      <dgm:prSet presAssocID="{FD5E4F60-9D41-4F77-B0FD-F63A2EC62E8D}" presName="spacer" presStyleCnt="0"/>
      <dgm:spPr/>
    </dgm:pt>
    <dgm:pt modelId="{8E9BD759-6FAA-4AAE-8E95-2915A40395B4}" type="pres">
      <dgm:prSet presAssocID="{2F85835D-6FF5-4CA6-8AD7-35ACE1E040E1}" presName="parentText" presStyleLbl="node1" presStyleIdx="3" presStyleCnt="5">
        <dgm:presLayoutVars>
          <dgm:chMax val="0"/>
          <dgm:bulletEnabled val="1"/>
        </dgm:presLayoutVars>
      </dgm:prSet>
      <dgm:spPr/>
    </dgm:pt>
    <dgm:pt modelId="{238F02B0-6ADD-4FE1-99DC-49AC872C05F2}" type="pres">
      <dgm:prSet presAssocID="{C28FC7F5-6763-4739-BEB3-BA4EF279614A}" presName="spacer" presStyleCnt="0"/>
      <dgm:spPr/>
    </dgm:pt>
    <dgm:pt modelId="{F7DDF05F-C72B-478C-960B-73D85D7D4A11}" type="pres">
      <dgm:prSet presAssocID="{B7920779-F738-45D3-BEE3-DDFFBAED4591}" presName="parentText" presStyleLbl="node1" presStyleIdx="4" presStyleCnt="5">
        <dgm:presLayoutVars>
          <dgm:chMax val="0"/>
          <dgm:bulletEnabled val="1"/>
        </dgm:presLayoutVars>
      </dgm:prSet>
      <dgm:spPr/>
    </dgm:pt>
  </dgm:ptLst>
  <dgm:cxnLst>
    <dgm:cxn modelId="{83241607-897F-4B17-9E74-8504A225B945}" srcId="{22423544-70AA-447D-A85C-D30DF491DD46}" destId="{2F85835D-6FF5-4CA6-8AD7-35ACE1E040E1}" srcOrd="3" destOrd="0" parTransId="{369071DF-72AC-4B60-85C1-3E38A2F7A55E}" sibTransId="{C28FC7F5-6763-4739-BEB3-BA4EF279614A}"/>
    <dgm:cxn modelId="{B8BD7F27-8A31-4375-8107-DF063C65AFBD}" type="presOf" srcId="{22423544-70AA-447D-A85C-D30DF491DD46}" destId="{8446B75E-FA5C-4197-95F9-ED9331AA19D7}" srcOrd="0" destOrd="0" presId="urn:microsoft.com/office/officeart/2005/8/layout/vList2"/>
    <dgm:cxn modelId="{8306662B-77EC-4DA2-95CB-79B14940B647}" srcId="{22423544-70AA-447D-A85C-D30DF491DD46}" destId="{66EE7A86-DF11-4B49-B178-DEB787A6044F}" srcOrd="1" destOrd="0" parTransId="{8BE2A225-522F-4A48-915C-C3A955A957FC}" sibTransId="{121A52A5-C5E4-4E30-8C02-CD3373F76299}"/>
    <dgm:cxn modelId="{1E327D31-974D-4819-8647-720299DFB3AA}" type="presOf" srcId="{2F85835D-6FF5-4CA6-8AD7-35ACE1E040E1}" destId="{8E9BD759-6FAA-4AAE-8E95-2915A40395B4}" srcOrd="0" destOrd="0" presId="urn:microsoft.com/office/officeart/2005/8/layout/vList2"/>
    <dgm:cxn modelId="{68D54050-BBA0-4019-82D8-D577C93FF0A7}" type="presOf" srcId="{66EE7A86-DF11-4B49-B178-DEB787A6044F}" destId="{4956C34A-FFDB-4628-9689-FCCB4C00A919}" srcOrd="0" destOrd="0" presId="urn:microsoft.com/office/officeart/2005/8/layout/vList2"/>
    <dgm:cxn modelId="{3662E55A-52A5-4A72-91ED-A70ABE6AEC08}" srcId="{22423544-70AA-447D-A85C-D30DF491DD46}" destId="{801E87ED-1560-4A39-AF9E-AB503FACE2CF}" srcOrd="0" destOrd="0" parTransId="{CD2EBE0A-B656-4FB2-8ABB-A42A1A1BE003}" sibTransId="{059392B3-7EA9-419C-A3EA-EE55F69C7EDE}"/>
    <dgm:cxn modelId="{E7011685-0234-4264-BF9E-B4ED35C82DC6}" type="presOf" srcId="{B7920779-F738-45D3-BEE3-DDFFBAED4591}" destId="{F7DDF05F-C72B-478C-960B-73D85D7D4A11}" srcOrd="0" destOrd="0" presId="urn:microsoft.com/office/officeart/2005/8/layout/vList2"/>
    <dgm:cxn modelId="{EA3EAD97-5375-4125-8927-FA32F9A98914}" srcId="{22423544-70AA-447D-A85C-D30DF491DD46}" destId="{B7920779-F738-45D3-BEE3-DDFFBAED4591}" srcOrd="4" destOrd="0" parTransId="{C5AA3B2F-D04A-42DA-A9AF-757EF8842CFF}" sibTransId="{E3B6E3D8-5117-488B-806D-5F9E54C17734}"/>
    <dgm:cxn modelId="{D322D7AB-31E1-43F4-A43E-2ACACD05FFF0}" srcId="{22423544-70AA-447D-A85C-D30DF491DD46}" destId="{9FCF3D80-1936-4501-BC84-D05EE54775F5}" srcOrd="2" destOrd="0" parTransId="{16F65517-62AB-4B0F-85E0-37AC55658460}" sibTransId="{FD5E4F60-9D41-4F77-B0FD-F63A2EC62E8D}"/>
    <dgm:cxn modelId="{9BEAC7C6-FCBD-4DDA-B4BB-919A4AAD70FA}" type="presOf" srcId="{801E87ED-1560-4A39-AF9E-AB503FACE2CF}" destId="{B80D8AD2-EF9C-44BE-9DF5-1BD6122416F7}" srcOrd="0" destOrd="0" presId="urn:microsoft.com/office/officeart/2005/8/layout/vList2"/>
    <dgm:cxn modelId="{6F2418D7-E385-49E8-8716-9C906A73AFDB}" type="presOf" srcId="{9FCF3D80-1936-4501-BC84-D05EE54775F5}" destId="{A2B18795-67B0-44DC-8353-2E6BAFC56CE6}" srcOrd="0" destOrd="0" presId="urn:microsoft.com/office/officeart/2005/8/layout/vList2"/>
    <dgm:cxn modelId="{6D03EB04-78CB-41AE-BF36-5DDC89015B0A}" type="presParOf" srcId="{8446B75E-FA5C-4197-95F9-ED9331AA19D7}" destId="{B80D8AD2-EF9C-44BE-9DF5-1BD6122416F7}" srcOrd="0" destOrd="0" presId="urn:microsoft.com/office/officeart/2005/8/layout/vList2"/>
    <dgm:cxn modelId="{21E348CE-6CF1-46F5-891D-6A4E98949E3C}" type="presParOf" srcId="{8446B75E-FA5C-4197-95F9-ED9331AA19D7}" destId="{D5C531C2-F92A-49A0-A7D3-C76FDB42BA01}" srcOrd="1" destOrd="0" presId="urn:microsoft.com/office/officeart/2005/8/layout/vList2"/>
    <dgm:cxn modelId="{5835EDDD-7687-450D-837B-EF3A8961BE5B}" type="presParOf" srcId="{8446B75E-FA5C-4197-95F9-ED9331AA19D7}" destId="{4956C34A-FFDB-4628-9689-FCCB4C00A919}" srcOrd="2" destOrd="0" presId="urn:microsoft.com/office/officeart/2005/8/layout/vList2"/>
    <dgm:cxn modelId="{4D8D64B1-D0AB-4482-8738-BC2A47B2E348}" type="presParOf" srcId="{8446B75E-FA5C-4197-95F9-ED9331AA19D7}" destId="{4DB68078-D293-4486-AE08-3B30E499F720}" srcOrd="3" destOrd="0" presId="urn:microsoft.com/office/officeart/2005/8/layout/vList2"/>
    <dgm:cxn modelId="{CCCC7B2D-FE03-440A-ABDA-1500F8AAD93D}" type="presParOf" srcId="{8446B75E-FA5C-4197-95F9-ED9331AA19D7}" destId="{A2B18795-67B0-44DC-8353-2E6BAFC56CE6}" srcOrd="4" destOrd="0" presId="urn:microsoft.com/office/officeart/2005/8/layout/vList2"/>
    <dgm:cxn modelId="{4D87C446-453D-4B86-8301-EB3A5F93B9A9}" type="presParOf" srcId="{8446B75E-FA5C-4197-95F9-ED9331AA19D7}" destId="{3C1E76F4-182F-4422-A8FB-77F53A9F03BA}" srcOrd="5" destOrd="0" presId="urn:microsoft.com/office/officeart/2005/8/layout/vList2"/>
    <dgm:cxn modelId="{A0C3F374-5093-4816-BD4F-E4C24045362F}" type="presParOf" srcId="{8446B75E-FA5C-4197-95F9-ED9331AA19D7}" destId="{8E9BD759-6FAA-4AAE-8E95-2915A40395B4}" srcOrd="6" destOrd="0" presId="urn:microsoft.com/office/officeart/2005/8/layout/vList2"/>
    <dgm:cxn modelId="{59EBDE51-0987-485F-BBDA-D09C367E98DA}" type="presParOf" srcId="{8446B75E-FA5C-4197-95F9-ED9331AA19D7}" destId="{238F02B0-6ADD-4FE1-99DC-49AC872C05F2}" srcOrd="7" destOrd="0" presId="urn:microsoft.com/office/officeart/2005/8/layout/vList2"/>
    <dgm:cxn modelId="{BAFE280C-88A2-4CD0-93FB-1092B0F1B5D9}" type="presParOf" srcId="{8446B75E-FA5C-4197-95F9-ED9331AA19D7}" destId="{F7DDF05F-C72B-478C-960B-73D85D7D4A1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AF9F9D-378E-4297-88D0-2D4B469DA56B}">
      <dsp:nvSpPr>
        <dsp:cNvPr id="0" name=""/>
        <dsp:cNvSpPr/>
      </dsp:nvSpPr>
      <dsp:spPr>
        <a:xfrm>
          <a:off x="352555" y="2320"/>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The NCA, Regional Organised Crime Units (ROCUs), and police forces have significantly disrupted the UK organized crime network by arresting 746 people and seized:</a:t>
          </a:r>
        </a:p>
      </dsp:txBody>
      <dsp:txXfrm>
        <a:off x="372691" y="22456"/>
        <a:ext cx="2378900" cy="647237"/>
      </dsp:txXfrm>
    </dsp:sp>
    <dsp:sp modelId="{80D23EAD-28EB-4623-AABF-29FB35B230F8}">
      <dsp:nvSpPr>
        <dsp:cNvPr id="0" name=""/>
        <dsp:cNvSpPr/>
      </dsp:nvSpPr>
      <dsp:spPr>
        <a:xfrm rot="5400000">
          <a:off x="1433234" y="707017"/>
          <a:ext cx="257815" cy="309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69328" y="732799"/>
        <a:ext cx="185627" cy="180471"/>
      </dsp:txXfrm>
    </dsp:sp>
    <dsp:sp modelId="{909B575D-0230-41C4-99C2-D6A479388D8A}">
      <dsp:nvSpPr>
        <dsp:cNvPr id="0" name=""/>
        <dsp:cNvSpPr/>
      </dsp:nvSpPr>
      <dsp:spPr>
        <a:xfrm>
          <a:off x="352555" y="1033583"/>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Over £54million in criminal cash</a:t>
          </a:r>
        </a:p>
      </dsp:txBody>
      <dsp:txXfrm>
        <a:off x="372691" y="1053719"/>
        <a:ext cx="2378900" cy="647237"/>
      </dsp:txXfrm>
    </dsp:sp>
    <dsp:sp modelId="{58059CAF-B3FC-40D5-B36D-B7EEC343E4E3}">
      <dsp:nvSpPr>
        <dsp:cNvPr id="0" name=""/>
        <dsp:cNvSpPr/>
      </dsp:nvSpPr>
      <dsp:spPr>
        <a:xfrm rot="5400000">
          <a:off x="1433234" y="1738280"/>
          <a:ext cx="257815" cy="309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69328" y="1764062"/>
        <a:ext cx="185627" cy="180471"/>
      </dsp:txXfrm>
    </dsp:sp>
    <dsp:sp modelId="{58BA7668-E619-42E4-BA25-5D57262D3AFA}">
      <dsp:nvSpPr>
        <dsp:cNvPr id="0" name=""/>
        <dsp:cNvSpPr/>
      </dsp:nvSpPr>
      <dsp:spPr>
        <a:xfrm>
          <a:off x="352555" y="2064847"/>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77 firearms, including an AK47 assault rifle, sub machine guns, handguns, four grenades, and over 1,800 rounds of ammunition</a:t>
          </a:r>
        </a:p>
      </dsp:txBody>
      <dsp:txXfrm>
        <a:off x="372691" y="2084983"/>
        <a:ext cx="2378900" cy="647237"/>
      </dsp:txXfrm>
    </dsp:sp>
    <dsp:sp modelId="{CF6D07F4-9376-461E-8705-BAFBFF6F3A04}">
      <dsp:nvSpPr>
        <dsp:cNvPr id="0" name=""/>
        <dsp:cNvSpPr/>
      </dsp:nvSpPr>
      <dsp:spPr>
        <a:xfrm rot="5400000">
          <a:off x="1433234" y="2769544"/>
          <a:ext cx="257815" cy="309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69328" y="2795326"/>
        <a:ext cx="185627" cy="180471"/>
      </dsp:txXfrm>
    </dsp:sp>
    <dsp:sp modelId="{B7FEDAB5-3C38-4B98-B4D7-CF0A4D699655}">
      <dsp:nvSpPr>
        <dsp:cNvPr id="0" name=""/>
        <dsp:cNvSpPr/>
      </dsp:nvSpPr>
      <dsp:spPr>
        <a:xfrm>
          <a:off x="352555" y="3096111"/>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More than two </a:t>
          </a:r>
          <a:r>
            <a:rPr lang="en-GB" sz="1000" kern="1200"/>
            <a:t>tonnes</a:t>
          </a:r>
          <a:r>
            <a:rPr lang="en-US" sz="1000" kern="1200"/>
            <a:t> of Class A and B drugs</a:t>
          </a:r>
        </a:p>
      </dsp:txBody>
      <dsp:txXfrm>
        <a:off x="372691" y="3116247"/>
        <a:ext cx="2378900" cy="647237"/>
      </dsp:txXfrm>
    </dsp:sp>
    <dsp:sp modelId="{B19E791A-7D45-4975-A531-86D6FDB89341}">
      <dsp:nvSpPr>
        <dsp:cNvPr id="0" name=""/>
        <dsp:cNvSpPr/>
      </dsp:nvSpPr>
      <dsp:spPr>
        <a:xfrm rot="5400000">
          <a:off x="1433234" y="3800808"/>
          <a:ext cx="257815" cy="309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69328" y="3826590"/>
        <a:ext cx="185627" cy="180471"/>
      </dsp:txXfrm>
    </dsp:sp>
    <dsp:sp modelId="{877C657F-E99F-4F0B-87A3-6EE3C0E7D3C9}">
      <dsp:nvSpPr>
        <dsp:cNvPr id="0" name=""/>
        <dsp:cNvSpPr/>
      </dsp:nvSpPr>
      <dsp:spPr>
        <a:xfrm>
          <a:off x="352555" y="4127374"/>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Over 28 million Etizolam pills (street Valium) from an illicit laboratory</a:t>
          </a:r>
        </a:p>
      </dsp:txBody>
      <dsp:txXfrm>
        <a:off x="372691" y="4147510"/>
        <a:ext cx="2378900" cy="647237"/>
      </dsp:txXfrm>
    </dsp:sp>
    <dsp:sp modelId="{7316AECB-55FE-4C82-B731-E3ED6389EAD9}">
      <dsp:nvSpPr>
        <dsp:cNvPr id="0" name=""/>
        <dsp:cNvSpPr/>
      </dsp:nvSpPr>
      <dsp:spPr>
        <a:xfrm rot="5400000">
          <a:off x="1433234" y="4832071"/>
          <a:ext cx="257815" cy="30937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US" sz="800" kern="1200"/>
        </a:p>
      </dsp:txBody>
      <dsp:txXfrm rot="-5400000">
        <a:off x="1469328" y="4857853"/>
        <a:ext cx="185627" cy="180471"/>
      </dsp:txXfrm>
    </dsp:sp>
    <dsp:sp modelId="{52057D6F-185F-4334-A156-CBDAF95FEA70}">
      <dsp:nvSpPr>
        <dsp:cNvPr id="0" name=""/>
        <dsp:cNvSpPr/>
      </dsp:nvSpPr>
      <dsp:spPr>
        <a:xfrm>
          <a:off x="352555" y="5158638"/>
          <a:ext cx="2419172" cy="687509"/>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US" sz="1000" kern="1200"/>
            <a:t>55 high value cars, and 73 luxury watches</a:t>
          </a:r>
        </a:p>
      </dsp:txBody>
      <dsp:txXfrm>
        <a:off x="372691" y="5178774"/>
        <a:ext cx="2378900" cy="64723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333087-2644-4371-B5CD-89E0B5AA583F}">
      <dsp:nvSpPr>
        <dsp:cNvPr id="0" name=""/>
        <dsp:cNvSpPr/>
      </dsp:nvSpPr>
      <dsp:spPr>
        <a:xfrm>
          <a:off x="0" y="736297"/>
          <a:ext cx="6253721" cy="35977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Data management and analysis challenges</a:t>
          </a:r>
        </a:p>
      </dsp:txBody>
      <dsp:txXfrm>
        <a:off x="17563" y="753860"/>
        <a:ext cx="6218595" cy="324648"/>
      </dsp:txXfrm>
    </dsp:sp>
    <dsp:sp modelId="{61DE96F2-DCE1-449B-BCA2-A9A2540813AA}">
      <dsp:nvSpPr>
        <dsp:cNvPr id="0" name=""/>
        <dsp:cNvSpPr/>
      </dsp:nvSpPr>
      <dsp:spPr>
        <a:xfrm>
          <a:off x="0" y="1139272"/>
          <a:ext cx="6253721" cy="359774"/>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Training and adherence to intelligence policies </a:t>
          </a:r>
        </a:p>
      </dsp:txBody>
      <dsp:txXfrm>
        <a:off x="17563" y="1156835"/>
        <a:ext cx="6218595" cy="324648"/>
      </dsp:txXfrm>
    </dsp:sp>
    <dsp:sp modelId="{037D64C0-03BC-4F50-840A-7CC7CC6900A7}">
      <dsp:nvSpPr>
        <dsp:cNvPr id="0" name=""/>
        <dsp:cNvSpPr/>
      </dsp:nvSpPr>
      <dsp:spPr>
        <a:xfrm>
          <a:off x="0" y="1542247"/>
          <a:ext cx="6253721" cy="359774"/>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 Limitations of analytical tools</a:t>
          </a:r>
        </a:p>
      </dsp:txBody>
      <dsp:txXfrm>
        <a:off x="17563" y="1559810"/>
        <a:ext cx="6218595" cy="324648"/>
      </dsp:txXfrm>
    </dsp:sp>
    <dsp:sp modelId="{D2DE82BE-E0EA-4F89-B172-ABA48003C499}">
      <dsp:nvSpPr>
        <dsp:cNvPr id="0" name=""/>
        <dsp:cNvSpPr/>
      </dsp:nvSpPr>
      <dsp:spPr>
        <a:xfrm>
          <a:off x="0" y="1945222"/>
          <a:ext cx="6253721" cy="359774"/>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Difficulties in interagency information sharing due to organizational diversity</a:t>
          </a:r>
        </a:p>
      </dsp:txBody>
      <dsp:txXfrm>
        <a:off x="17563" y="1962785"/>
        <a:ext cx="6218595" cy="324648"/>
      </dsp:txXfrm>
    </dsp:sp>
    <dsp:sp modelId="{951E5449-D489-45C1-90AF-C52AB56A1733}">
      <dsp:nvSpPr>
        <dsp:cNvPr id="0" name=""/>
        <dsp:cNvSpPr/>
      </dsp:nvSpPr>
      <dsp:spPr>
        <a:xfrm>
          <a:off x="0" y="2348197"/>
          <a:ext cx="6253721" cy="359774"/>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Outdated technology system</a:t>
          </a:r>
        </a:p>
      </dsp:txBody>
      <dsp:txXfrm>
        <a:off x="17563" y="2365760"/>
        <a:ext cx="6218595" cy="324648"/>
      </dsp:txXfrm>
    </dsp:sp>
    <dsp:sp modelId="{D71FE088-614E-47FD-A96F-359FC5B03DAD}">
      <dsp:nvSpPr>
        <dsp:cNvPr id="0" name=""/>
        <dsp:cNvSpPr/>
      </dsp:nvSpPr>
      <dsp:spPr>
        <a:xfrm>
          <a:off x="0" y="2751172"/>
          <a:ext cx="6253721" cy="359774"/>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Information Silos</a:t>
          </a:r>
        </a:p>
      </dsp:txBody>
      <dsp:txXfrm>
        <a:off x="17563" y="2768735"/>
        <a:ext cx="6218595" cy="324648"/>
      </dsp:txXfrm>
    </dsp:sp>
    <dsp:sp modelId="{2A2A8CC8-EDC0-4F02-A9C0-5A2C3BFF32F1}">
      <dsp:nvSpPr>
        <dsp:cNvPr id="0" name=""/>
        <dsp:cNvSpPr/>
      </dsp:nvSpPr>
      <dsp:spPr>
        <a:xfrm>
          <a:off x="0" y="3154147"/>
          <a:ext cx="6253721" cy="359774"/>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Data Accuracy and Integrity</a:t>
          </a:r>
        </a:p>
      </dsp:txBody>
      <dsp:txXfrm>
        <a:off x="17563" y="3171710"/>
        <a:ext cx="6218595" cy="324648"/>
      </dsp:txXfrm>
    </dsp:sp>
    <dsp:sp modelId="{46C8B362-1693-4CBB-9D67-466F4599EFDD}">
      <dsp:nvSpPr>
        <dsp:cNvPr id="0" name=""/>
        <dsp:cNvSpPr/>
      </dsp:nvSpPr>
      <dsp:spPr>
        <a:xfrm>
          <a:off x="0" y="3557122"/>
          <a:ext cx="6253721" cy="359774"/>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The "Encryption Gap"</a:t>
          </a:r>
        </a:p>
      </dsp:txBody>
      <dsp:txXfrm>
        <a:off x="17563" y="3574685"/>
        <a:ext cx="6218595" cy="324648"/>
      </dsp:txXfrm>
    </dsp:sp>
    <dsp:sp modelId="{ABAA7239-F78A-4B99-AA07-AAA1210C4B4D}">
      <dsp:nvSpPr>
        <dsp:cNvPr id="0" name=""/>
        <dsp:cNvSpPr/>
      </dsp:nvSpPr>
      <dsp:spPr>
        <a:xfrm>
          <a:off x="0" y="3960097"/>
          <a:ext cx="6253721" cy="359774"/>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a:latin typeface="Aptos" panose="020B0004020202020204"/>
              <a:ea typeface="+mn-ea"/>
              <a:cs typeface="+mn-cs"/>
            </a:rPr>
            <a:t>Resource Allocation</a:t>
          </a:r>
        </a:p>
      </dsp:txBody>
      <dsp:txXfrm>
        <a:off x="17563" y="3977660"/>
        <a:ext cx="6218595" cy="324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0D8AD2-EF9C-44BE-9DF5-1BD6122416F7}">
      <dsp:nvSpPr>
        <dsp:cNvPr id="0" name=""/>
        <dsp:cNvSpPr/>
      </dsp:nvSpPr>
      <dsp:spPr>
        <a:xfrm>
          <a:off x="0" y="6335"/>
          <a:ext cx="6253721" cy="95340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Communication Gaps</a:t>
          </a:r>
        </a:p>
      </dsp:txBody>
      <dsp:txXfrm>
        <a:off x="46541" y="52876"/>
        <a:ext cx="6160639" cy="860321"/>
      </dsp:txXfrm>
    </dsp:sp>
    <dsp:sp modelId="{4956C34A-FFDB-4628-9689-FCCB4C00A919}">
      <dsp:nvSpPr>
        <dsp:cNvPr id="0" name=""/>
        <dsp:cNvSpPr/>
      </dsp:nvSpPr>
      <dsp:spPr>
        <a:xfrm>
          <a:off x="0" y="1028859"/>
          <a:ext cx="6253721" cy="953403"/>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latin typeface="Aptos Display" panose="020F0302020204030204"/>
            </a:rPr>
            <a:t>Traditional Policing Mindsets</a:t>
          </a:r>
          <a:endParaRPr lang="en-US" sz="2400" kern="1200"/>
        </a:p>
      </dsp:txBody>
      <dsp:txXfrm>
        <a:off x="46541" y="1075400"/>
        <a:ext cx="6160639" cy="860321"/>
      </dsp:txXfrm>
    </dsp:sp>
    <dsp:sp modelId="{A2B18795-67B0-44DC-8353-2E6BAFC56CE6}">
      <dsp:nvSpPr>
        <dsp:cNvPr id="0" name=""/>
        <dsp:cNvSpPr/>
      </dsp:nvSpPr>
      <dsp:spPr>
        <a:xfrm>
          <a:off x="0" y="2051383"/>
          <a:ext cx="6253721" cy="953403"/>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t>The "Need-to-Know" vs. "Need-to-Share" Mentality</a:t>
          </a:r>
        </a:p>
      </dsp:txBody>
      <dsp:txXfrm>
        <a:off x="46541" y="2097924"/>
        <a:ext cx="6160639" cy="860321"/>
      </dsp:txXfrm>
    </dsp:sp>
    <dsp:sp modelId="{8E9BD759-6FAA-4AAE-8E95-2915A40395B4}">
      <dsp:nvSpPr>
        <dsp:cNvPr id="0" name=""/>
        <dsp:cNvSpPr/>
      </dsp:nvSpPr>
      <dsp:spPr>
        <a:xfrm>
          <a:off x="0" y="3073906"/>
          <a:ext cx="6253721" cy="953403"/>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latin typeface="Aptos Display" panose="020F0302020204030204"/>
            </a:rPr>
            <a:t>Fear of Accountability</a:t>
          </a:r>
          <a:endParaRPr lang="en-US" sz="2400" kern="1200"/>
        </a:p>
      </dsp:txBody>
      <dsp:txXfrm>
        <a:off x="46541" y="3120447"/>
        <a:ext cx="6160639" cy="860321"/>
      </dsp:txXfrm>
    </dsp:sp>
    <dsp:sp modelId="{F7DDF05F-C72B-478C-960B-73D85D7D4A11}">
      <dsp:nvSpPr>
        <dsp:cNvPr id="0" name=""/>
        <dsp:cNvSpPr/>
      </dsp:nvSpPr>
      <dsp:spPr>
        <a:xfrm>
          <a:off x="0" y="4096430"/>
          <a:ext cx="6253721" cy="953403"/>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rtl="0">
            <a:lnSpc>
              <a:spcPct val="90000"/>
            </a:lnSpc>
            <a:spcBef>
              <a:spcPct val="0"/>
            </a:spcBef>
            <a:spcAft>
              <a:spcPct val="35000"/>
            </a:spcAft>
            <a:buNone/>
          </a:pPr>
          <a:r>
            <a:rPr lang="en-US" sz="2400" kern="1200">
              <a:latin typeface="Aptos Display" panose="020F0302020204030204"/>
            </a:rPr>
            <a:t>Organizational Silos</a:t>
          </a:r>
        </a:p>
      </dsp:txBody>
      <dsp:txXfrm>
        <a:off x="46541" y="4142971"/>
        <a:ext cx="6160639" cy="86032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4/29/2026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4/29/2026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4/29/2026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4/29/2026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4/29/2026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4/29/2026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apicciano.commons.gc.cuny.edu/2018/11/19/artificial-intelligence-and-a-machine-that-can-finish-your-sentence/"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jpe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image" Target="../media/image20.png"/><Relationship Id="rId5" Type="http://schemas.openxmlformats.org/officeDocument/2006/relationships/image" Target="../media/image19.jpeg"/><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23.jpeg"/></Relationships>
</file>

<file path=ppt/slides/_rels/slide10.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Layout" Target="../diagrams/layout1.xml"/><Relationship Id="rId7" Type="http://schemas.openxmlformats.org/officeDocument/2006/relationships/image" Target="../media/image28.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30.png"/></Relationships>
</file>

<file path=ppt/slides/_rels/slide1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picpedia.org/chalkboard/t/thank-you.html"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www.gov.uk/government/publications/covert-human-intelligence-sources-code-of-practice-2022" TargetMode="External"/><Relationship Id="rId13" Type="http://schemas.openxmlformats.org/officeDocument/2006/relationships/hyperlink" Target="https://doi.org/10.1177/0032258X241309479" TargetMode="External"/><Relationship Id="rId3" Type="http://schemas.openxmlformats.org/officeDocument/2006/relationships/hyperlink" Target="https://doi.org/10.1108/PIJPSM-07-2018-0105" TargetMode="External"/><Relationship Id="rId7" Type="http://schemas.openxmlformats.org/officeDocument/2006/relationships/hyperlink" Target="https://doi.org/10.1177/0734016821996785" TargetMode="External"/><Relationship Id="rId12" Type="http://schemas.openxmlformats.org/officeDocument/2006/relationships/hyperlink" Target="https://www.nationalcrimeagency.gov.uk/news/operation-venetic" TargetMode="External"/><Relationship Id="rId2" Type="http://schemas.openxmlformats.org/officeDocument/2006/relationships/hyperlink" Target="https://doi.org/10.1177/1098611118796890" TargetMode="External"/><Relationship Id="rId16" Type="http://schemas.openxmlformats.org/officeDocument/2006/relationships/hyperlink" Target="https://doi.org/10.1080/15614263.2025.2556668" TargetMode="External"/><Relationship Id="rId1" Type="http://schemas.openxmlformats.org/officeDocument/2006/relationships/slideLayout" Target="../slideLayouts/slideLayout2.xml"/><Relationship Id="rId6" Type="http://schemas.openxmlformats.org/officeDocument/2006/relationships/hyperlink" Target="https://www.college.police.uk/article/new-technology-guidance-and-apps-published" TargetMode="External"/><Relationship Id="rId11" Type="http://schemas.openxmlformats.org/officeDocument/2006/relationships/hyperlink" Target="https://doi.org/10.1007/978-3-030-76363-3" TargetMode="External"/><Relationship Id="rId5" Type="http://schemas.openxmlformats.org/officeDocument/2006/relationships/hyperlink" Target="https://www.college.police.uk/app/intelligence-management" TargetMode="External"/><Relationship Id="rId15" Type="http://schemas.openxmlformats.org/officeDocument/2006/relationships/hyperlink" Target="https://doi.org/10.1080/24751979.2025.2474121" TargetMode="External"/><Relationship Id="rId10" Type="http://schemas.openxmlformats.org/officeDocument/2006/relationships/hyperlink" Target="https://doi.org/10.1080/18335330.2024.2363528" TargetMode="External"/><Relationship Id="rId4" Type="http://schemas.openxmlformats.org/officeDocument/2006/relationships/hyperlink" Target="https://www.college.police.uk/app/intelligence-management/intelligence-cycle#9649db0b-2cd1-4cbd-b422-33d672a06a2b" TargetMode="External"/><Relationship Id="rId9" Type="http://schemas.openxmlformats.org/officeDocument/2006/relationships/hyperlink" Target="https://doi.org/10.1177/0193841X231204588" TargetMode="External"/><Relationship Id="rId14" Type="http://schemas.openxmlformats.org/officeDocument/2006/relationships/hyperlink" Target="https://doi.org/10.47152/rkkp.62.1.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DA3C418-758E-4180-A5D0-8655D6804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8C8EF06-5EC3-4883-AFAF-D74FF46550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5135971" cy="6871648"/>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face with numbers falling from it&#10;&#10;AI-generated content may be incorrect.">
            <a:extLst>
              <a:ext uri="{FF2B5EF4-FFF2-40B4-BE49-F238E27FC236}">
                <a16:creationId xmlns:a16="http://schemas.microsoft.com/office/drawing/2014/main" id="{03016AC7-061F-5CD5-8B7A-2DED2BC4E111}"/>
              </a:ext>
            </a:extLst>
          </p:cNvPr>
          <p:cNvPicPr>
            <a:picLocks noChangeAspect="1"/>
          </p:cNvPicPr>
          <p:nvPr/>
        </p:nvPicPr>
        <p:blipFill>
          <a:blip r:embed="rId2">
            <a:extLst>
              <a:ext uri="{837473B0-CC2E-450A-ABE3-18F120FF3D39}">
                <a1611:picAttrSrcUrl xmlns:a1611="http://schemas.microsoft.com/office/drawing/2016/11/main" r:id="rId3"/>
              </a:ext>
            </a:extLst>
          </a:blip>
          <a:srcRect r="-2" b="1427"/>
          <a:stretch>
            <a:fillRect/>
          </a:stretch>
        </p:blipFill>
        <p:spPr>
          <a:xfrm>
            <a:off x="2915455" y="10"/>
            <a:ext cx="9276545" cy="6857990"/>
          </a:xfrm>
          <a:custGeom>
            <a:avLst/>
            <a:gdLst/>
            <a:ahLst/>
            <a:cxnLst/>
            <a:rect l="l" t="t" r="r" b="b"/>
            <a:pathLst>
              <a:path w="9276545" h="6871647">
                <a:moveTo>
                  <a:pt x="9276545" y="0"/>
                </a:moveTo>
                <a:lnTo>
                  <a:pt x="9276545" y="6858000"/>
                </a:lnTo>
                <a:lnTo>
                  <a:pt x="1546051" y="6871647"/>
                </a:lnTo>
                <a:lnTo>
                  <a:pt x="1535751" y="6828910"/>
                </a:lnTo>
                <a:cubicBezTo>
                  <a:pt x="1530460" y="6775140"/>
                  <a:pt x="1515370" y="6618042"/>
                  <a:pt x="1514301" y="6549029"/>
                </a:cubicBezTo>
                <a:cubicBezTo>
                  <a:pt x="1518045" y="6491396"/>
                  <a:pt x="1528503" y="6450608"/>
                  <a:pt x="1529339" y="6414828"/>
                </a:cubicBezTo>
                <a:cubicBezTo>
                  <a:pt x="1525062" y="6359280"/>
                  <a:pt x="1502062" y="6307149"/>
                  <a:pt x="1493941" y="6268848"/>
                </a:cubicBezTo>
                <a:cubicBezTo>
                  <a:pt x="1502669" y="6254191"/>
                  <a:pt x="1469920" y="6200171"/>
                  <a:pt x="1480613" y="6185025"/>
                </a:cubicBezTo>
                <a:cubicBezTo>
                  <a:pt x="1481020" y="6164522"/>
                  <a:pt x="1458164" y="6060790"/>
                  <a:pt x="1443364" y="6018360"/>
                </a:cubicBezTo>
                <a:cubicBezTo>
                  <a:pt x="1426694" y="5970758"/>
                  <a:pt x="1390307" y="5920074"/>
                  <a:pt x="1380584" y="5899407"/>
                </a:cubicBezTo>
                <a:cubicBezTo>
                  <a:pt x="1370860" y="5878740"/>
                  <a:pt x="1392244" y="5920877"/>
                  <a:pt x="1385023" y="5894356"/>
                </a:cubicBezTo>
                <a:cubicBezTo>
                  <a:pt x="1377800" y="5867835"/>
                  <a:pt x="1345702" y="5770498"/>
                  <a:pt x="1337254" y="5740279"/>
                </a:cubicBezTo>
                <a:cubicBezTo>
                  <a:pt x="1353956" y="5738860"/>
                  <a:pt x="1323673" y="5722040"/>
                  <a:pt x="1334321" y="5713042"/>
                </a:cubicBezTo>
                <a:cubicBezTo>
                  <a:pt x="1343675" y="5706701"/>
                  <a:pt x="1336672" y="5700118"/>
                  <a:pt x="1335877" y="5692870"/>
                </a:cubicBezTo>
                <a:cubicBezTo>
                  <a:pt x="1343201" y="5683812"/>
                  <a:pt x="1329617" y="5652064"/>
                  <a:pt x="1319978" y="5643427"/>
                </a:cubicBezTo>
                <a:cubicBezTo>
                  <a:pt x="1286551" y="5622177"/>
                  <a:pt x="1310947" y="5579803"/>
                  <a:pt x="1285321" y="5562271"/>
                </a:cubicBezTo>
                <a:cubicBezTo>
                  <a:pt x="1281540" y="5556238"/>
                  <a:pt x="1279983" y="5550455"/>
                  <a:pt x="1279815" y="5544867"/>
                </a:cubicBezTo>
                <a:lnTo>
                  <a:pt x="1282507" y="5529404"/>
                </a:lnTo>
                <a:lnTo>
                  <a:pt x="1289604" y="5525378"/>
                </a:lnTo>
                <a:lnTo>
                  <a:pt x="1287766" y="5515726"/>
                </a:lnTo>
                <a:lnTo>
                  <a:pt x="1288829" y="5513051"/>
                </a:lnTo>
                <a:cubicBezTo>
                  <a:pt x="1290896" y="5507946"/>
                  <a:pt x="1292688" y="5502897"/>
                  <a:pt x="1293373" y="5497833"/>
                </a:cubicBezTo>
                <a:cubicBezTo>
                  <a:pt x="1288690" y="5483829"/>
                  <a:pt x="1272696" y="5459278"/>
                  <a:pt x="1260736" y="5429027"/>
                </a:cubicBezTo>
                <a:cubicBezTo>
                  <a:pt x="1238579" y="5396416"/>
                  <a:pt x="1238884" y="5351600"/>
                  <a:pt x="1221610" y="5316328"/>
                </a:cubicBezTo>
                <a:lnTo>
                  <a:pt x="1216099" y="5309330"/>
                </a:lnTo>
                <a:lnTo>
                  <a:pt x="1217278" y="5279477"/>
                </a:lnTo>
                <a:cubicBezTo>
                  <a:pt x="1221588" y="5274318"/>
                  <a:pt x="1222716" y="5266940"/>
                  <a:pt x="1218469" y="5260597"/>
                </a:cubicBezTo>
                <a:lnTo>
                  <a:pt x="1206220" y="5152555"/>
                </a:lnTo>
                <a:cubicBezTo>
                  <a:pt x="1205294" y="5116878"/>
                  <a:pt x="1196908" y="5101727"/>
                  <a:pt x="1212921" y="5046536"/>
                </a:cubicBezTo>
                <a:cubicBezTo>
                  <a:pt x="1234138" y="4987918"/>
                  <a:pt x="1204801" y="4903116"/>
                  <a:pt x="1212183" y="4837345"/>
                </a:cubicBezTo>
                <a:cubicBezTo>
                  <a:pt x="1183151" y="4802424"/>
                  <a:pt x="1209228" y="4821062"/>
                  <a:pt x="1202048" y="4784195"/>
                </a:cubicBezTo>
                <a:cubicBezTo>
                  <a:pt x="1202483" y="4760878"/>
                  <a:pt x="1202919" y="4737561"/>
                  <a:pt x="1203354" y="4714245"/>
                </a:cubicBezTo>
                <a:lnTo>
                  <a:pt x="1201502" y="4700836"/>
                </a:lnTo>
                <a:lnTo>
                  <a:pt x="1194919" y="4697224"/>
                </a:lnTo>
                <a:lnTo>
                  <a:pt x="1187792" y="4677162"/>
                </a:lnTo>
                <a:cubicBezTo>
                  <a:pt x="1186060" y="4669625"/>
                  <a:pt x="1185291" y="4661478"/>
                  <a:pt x="1186080" y="4652429"/>
                </a:cubicBezTo>
                <a:cubicBezTo>
                  <a:pt x="1199189" y="4622456"/>
                  <a:pt x="1167081" y="4571771"/>
                  <a:pt x="1184722" y="4534840"/>
                </a:cubicBezTo>
                <a:cubicBezTo>
                  <a:pt x="1182407" y="4499077"/>
                  <a:pt x="1175424" y="4460227"/>
                  <a:pt x="1172188" y="4437851"/>
                </a:cubicBezTo>
                <a:cubicBezTo>
                  <a:pt x="1161331" y="4428466"/>
                  <a:pt x="1178123" y="4398274"/>
                  <a:pt x="1165306" y="4400581"/>
                </a:cubicBezTo>
                <a:cubicBezTo>
                  <a:pt x="1171061" y="4389819"/>
                  <a:pt x="1173552" y="4346771"/>
                  <a:pt x="1168602" y="4335651"/>
                </a:cubicBezTo>
                <a:lnTo>
                  <a:pt x="1178384" y="4280215"/>
                </a:lnTo>
                <a:lnTo>
                  <a:pt x="1177294" y="4274660"/>
                </a:lnTo>
                <a:cubicBezTo>
                  <a:pt x="1177138" y="4268882"/>
                  <a:pt x="1177520" y="4251103"/>
                  <a:pt x="1177448" y="4245552"/>
                </a:cubicBezTo>
                <a:cubicBezTo>
                  <a:pt x="1177252" y="4244155"/>
                  <a:pt x="1177058" y="4242757"/>
                  <a:pt x="1176863" y="4241361"/>
                </a:cubicBezTo>
                <a:lnTo>
                  <a:pt x="1162386" y="4207167"/>
                </a:lnTo>
                <a:cubicBezTo>
                  <a:pt x="1162950" y="4202536"/>
                  <a:pt x="1174655" y="4199565"/>
                  <a:pt x="1174343" y="4192380"/>
                </a:cubicBezTo>
                <a:lnTo>
                  <a:pt x="1160516" y="4164062"/>
                </a:lnTo>
                <a:lnTo>
                  <a:pt x="1161365" y="4158623"/>
                </a:lnTo>
                <a:lnTo>
                  <a:pt x="1144878" y="4076261"/>
                </a:lnTo>
                <a:lnTo>
                  <a:pt x="1123687" y="4005692"/>
                </a:lnTo>
                <a:lnTo>
                  <a:pt x="1096720" y="3754257"/>
                </a:lnTo>
                <a:cubicBezTo>
                  <a:pt x="1083618" y="3639924"/>
                  <a:pt x="1064313" y="3636659"/>
                  <a:pt x="1047682" y="3517638"/>
                </a:cubicBezTo>
                <a:cubicBezTo>
                  <a:pt x="1048550" y="3477187"/>
                  <a:pt x="1049418" y="3436735"/>
                  <a:pt x="1050285" y="3396284"/>
                </a:cubicBezTo>
                <a:lnTo>
                  <a:pt x="1030166" y="3320814"/>
                </a:lnTo>
                <a:lnTo>
                  <a:pt x="1034128" y="3260443"/>
                </a:lnTo>
                <a:lnTo>
                  <a:pt x="1007751" y="3198916"/>
                </a:lnTo>
                <a:cubicBezTo>
                  <a:pt x="1003323" y="3193074"/>
                  <a:pt x="1001150" y="3187393"/>
                  <a:pt x="1000384" y="3181839"/>
                </a:cubicBezTo>
                <a:cubicBezTo>
                  <a:pt x="1000734" y="3176675"/>
                  <a:pt x="1001085" y="3171511"/>
                  <a:pt x="1001435" y="3166346"/>
                </a:cubicBezTo>
                <a:lnTo>
                  <a:pt x="968918" y="3112638"/>
                </a:lnTo>
                <a:cubicBezTo>
                  <a:pt x="957125" y="3092489"/>
                  <a:pt x="955617" y="3065232"/>
                  <a:pt x="934483" y="3031628"/>
                </a:cubicBezTo>
                <a:cubicBezTo>
                  <a:pt x="914631" y="2997037"/>
                  <a:pt x="908933" y="3005661"/>
                  <a:pt x="879229" y="2948196"/>
                </a:cubicBezTo>
                <a:cubicBezTo>
                  <a:pt x="850845" y="2897154"/>
                  <a:pt x="820829" y="2806798"/>
                  <a:pt x="798666" y="2761198"/>
                </a:cubicBezTo>
                <a:cubicBezTo>
                  <a:pt x="773970" y="2714562"/>
                  <a:pt x="758278" y="2715446"/>
                  <a:pt x="746962" y="2694939"/>
                </a:cubicBezTo>
                <a:lnTo>
                  <a:pt x="712796" y="2614779"/>
                </a:lnTo>
                <a:lnTo>
                  <a:pt x="697701" y="2600020"/>
                </a:lnTo>
                <a:cubicBezTo>
                  <a:pt x="697743" y="2598787"/>
                  <a:pt x="697784" y="2597555"/>
                  <a:pt x="697823" y="2596321"/>
                </a:cubicBezTo>
                <a:lnTo>
                  <a:pt x="679645" y="2572602"/>
                </a:lnTo>
                <a:lnTo>
                  <a:pt x="680789" y="2571831"/>
                </a:lnTo>
                <a:cubicBezTo>
                  <a:pt x="682946" y="2569560"/>
                  <a:pt x="683757" y="2566863"/>
                  <a:pt x="681771" y="2563200"/>
                </a:cubicBezTo>
                <a:cubicBezTo>
                  <a:pt x="705290" y="2562299"/>
                  <a:pt x="688388" y="2558438"/>
                  <a:pt x="680456" y="2547723"/>
                </a:cubicBezTo>
                <a:cubicBezTo>
                  <a:pt x="679482" y="2534148"/>
                  <a:pt x="677183" y="2493617"/>
                  <a:pt x="675922" y="2481749"/>
                </a:cubicBezTo>
                <a:lnTo>
                  <a:pt x="672894" y="2476509"/>
                </a:lnTo>
                <a:lnTo>
                  <a:pt x="673143" y="2476297"/>
                </a:lnTo>
                <a:cubicBezTo>
                  <a:pt x="673152" y="2474932"/>
                  <a:pt x="672405" y="2473126"/>
                  <a:pt x="670567" y="2470561"/>
                </a:cubicBezTo>
                <a:lnTo>
                  <a:pt x="667369" y="2466951"/>
                </a:lnTo>
                <a:lnTo>
                  <a:pt x="661495" y="2456785"/>
                </a:lnTo>
                <a:cubicBezTo>
                  <a:pt x="661510" y="2455387"/>
                  <a:pt x="661525" y="2453987"/>
                  <a:pt x="661540" y="2452588"/>
                </a:cubicBezTo>
                <a:lnTo>
                  <a:pt x="664540" y="2449913"/>
                </a:lnTo>
                <a:lnTo>
                  <a:pt x="663581" y="2449129"/>
                </a:lnTo>
                <a:cubicBezTo>
                  <a:pt x="653014" y="2444453"/>
                  <a:pt x="642406" y="2445872"/>
                  <a:pt x="663129" y="2426579"/>
                </a:cubicBezTo>
                <a:cubicBezTo>
                  <a:pt x="643271" y="2414167"/>
                  <a:pt x="657229" y="2404769"/>
                  <a:pt x="650205" y="2379928"/>
                </a:cubicBezTo>
                <a:cubicBezTo>
                  <a:pt x="634911" y="2374359"/>
                  <a:pt x="634260" y="2365346"/>
                  <a:pt x="638008" y="2354824"/>
                </a:cubicBezTo>
                <a:cubicBezTo>
                  <a:pt x="621083" y="2334576"/>
                  <a:pt x="620949" y="2310146"/>
                  <a:pt x="609851" y="2284299"/>
                </a:cubicBezTo>
                <a:lnTo>
                  <a:pt x="585585" y="2155739"/>
                </a:lnTo>
                <a:lnTo>
                  <a:pt x="581391" y="2152892"/>
                </a:lnTo>
                <a:cubicBezTo>
                  <a:pt x="578821" y="2150768"/>
                  <a:pt x="577525" y="2149149"/>
                  <a:pt x="577083" y="2147807"/>
                </a:cubicBezTo>
                <a:lnTo>
                  <a:pt x="577251" y="2147544"/>
                </a:lnTo>
                <a:lnTo>
                  <a:pt x="546845" y="2085601"/>
                </a:lnTo>
                <a:cubicBezTo>
                  <a:pt x="538270" y="2073917"/>
                  <a:pt x="486356" y="1955894"/>
                  <a:pt x="470837" y="1931362"/>
                </a:cubicBezTo>
                <a:lnTo>
                  <a:pt x="428154" y="1657167"/>
                </a:lnTo>
                <a:lnTo>
                  <a:pt x="392797" y="1510175"/>
                </a:lnTo>
                <a:cubicBezTo>
                  <a:pt x="380165" y="1504446"/>
                  <a:pt x="369910" y="1451095"/>
                  <a:pt x="372847" y="1440507"/>
                </a:cubicBezTo>
                <a:cubicBezTo>
                  <a:pt x="369015" y="1433783"/>
                  <a:pt x="338503" y="1376212"/>
                  <a:pt x="344479" y="1367690"/>
                </a:cubicBezTo>
                <a:cubicBezTo>
                  <a:pt x="332264" y="1342150"/>
                  <a:pt x="321736" y="1310521"/>
                  <a:pt x="299558" y="1287266"/>
                </a:cubicBezTo>
                <a:cubicBezTo>
                  <a:pt x="277380" y="1264010"/>
                  <a:pt x="259203" y="1269909"/>
                  <a:pt x="243216" y="1249403"/>
                </a:cubicBezTo>
                <a:cubicBezTo>
                  <a:pt x="227230" y="1228898"/>
                  <a:pt x="218454" y="1166841"/>
                  <a:pt x="203639" y="1164232"/>
                </a:cubicBezTo>
                <a:cubicBezTo>
                  <a:pt x="192352" y="1144923"/>
                  <a:pt x="198158" y="1133798"/>
                  <a:pt x="169195" y="1087898"/>
                </a:cubicBezTo>
                <a:cubicBezTo>
                  <a:pt x="139228" y="1002950"/>
                  <a:pt x="140891" y="969630"/>
                  <a:pt x="98775" y="910071"/>
                </a:cubicBezTo>
                <a:cubicBezTo>
                  <a:pt x="45025" y="831068"/>
                  <a:pt x="34038" y="817468"/>
                  <a:pt x="43820" y="712632"/>
                </a:cubicBezTo>
                <a:cubicBezTo>
                  <a:pt x="34816" y="659496"/>
                  <a:pt x="43273" y="613587"/>
                  <a:pt x="44748" y="591246"/>
                </a:cubicBezTo>
                <a:lnTo>
                  <a:pt x="36767" y="546725"/>
                </a:lnTo>
                <a:cubicBezTo>
                  <a:pt x="36093" y="528360"/>
                  <a:pt x="35418" y="509996"/>
                  <a:pt x="34744" y="491632"/>
                </a:cubicBezTo>
                <a:cubicBezTo>
                  <a:pt x="34670" y="458441"/>
                  <a:pt x="29296" y="473054"/>
                  <a:pt x="29222" y="439863"/>
                </a:cubicBezTo>
                <a:cubicBezTo>
                  <a:pt x="29152" y="439762"/>
                  <a:pt x="2578" y="397168"/>
                  <a:pt x="2507" y="397065"/>
                </a:cubicBezTo>
                <a:cubicBezTo>
                  <a:pt x="-7796" y="385479"/>
                  <a:pt x="17492" y="336832"/>
                  <a:pt x="9810" y="317232"/>
                </a:cubicBezTo>
                <a:lnTo>
                  <a:pt x="25323" y="268841"/>
                </a:lnTo>
                <a:cubicBezTo>
                  <a:pt x="20582" y="241406"/>
                  <a:pt x="55391" y="238509"/>
                  <a:pt x="50278" y="195107"/>
                </a:cubicBezTo>
                <a:cubicBezTo>
                  <a:pt x="49891" y="157638"/>
                  <a:pt x="41873" y="124837"/>
                  <a:pt x="47653" y="93413"/>
                </a:cubicBezTo>
                <a:cubicBezTo>
                  <a:pt x="41389" y="80245"/>
                  <a:pt x="38874" y="67990"/>
                  <a:pt x="48323" y="56668"/>
                </a:cubicBezTo>
                <a:cubicBezTo>
                  <a:pt x="46028" y="30349"/>
                  <a:pt x="37896" y="18658"/>
                  <a:pt x="38423" y="5323"/>
                </a:cubicBezTo>
                <a:lnTo>
                  <a:pt x="39875" y="1"/>
                </a:lnTo>
                <a:close/>
              </a:path>
            </a:pathLst>
          </a:custGeom>
        </p:spPr>
      </p:pic>
      <p:sp>
        <p:nvSpPr>
          <p:cNvPr id="2" name="Title 1"/>
          <p:cNvSpPr>
            <a:spLocks noGrp="1"/>
          </p:cNvSpPr>
          <p:nvPr>
            <p:ph type="ctrTitle"/>
          </p:nvPr>
        </p:nvSpPr>
        <p:spPr>
          <a:xfrm>
            <a:off x="-2112" y="1292334"/>
            <a:ext cx="3825968" cy="3002865"/>
          </a:xfrm>
        </p:spPr>
        <p:txBody>
          <a:bodyPr>
            <a:normAutofit/>
          </a:bodyPr>
          <a:lstStyle/>
          <a:p>
            <a:pPr algn="l"/>
            <a:r>
              <a:rPr lang="en-US" sz="2000" b="1">
                <a:solidFill>
                  <a:schemeClr val="tx1">
                    <a:lumMod val="85000"/>
                    <a:lumOff val="15000"/>
                  </a:schemeClr>
                </a:solidFill>
                <a:latin typeface="Comic Sans MS"/>
              </a:rPr>
              <a:t>How does the integration of information and intelligence enhance the effectiveness of both operational and digital policing?</a:t>
            </a:r>
          </a:p>
        </p:txBody>
      </p:sp>
      <p:sp>
        <p:nvSpPr>
          <p:cNvPr id="3" name="Subtitle 2"/>
          <p:cNvSpPr>
            <a:spLocks noGrp="1"/>
          </p:cNvSpPr>
          <p:nvPr>
            <p:ph type="subTitle" idx="1"/>
          </p:nvPr>
        </p:nvSpPr>
        <p:spPr>
          <a:xfrm>
            <a:off x="-2114" y="5753101"/>
            <a:ext cx="1912719" cy="1101230"/>
          </a:xfrm>
        </p:spPr>
        <p:txBody>
          <a:bodyPr vert="horz" lIns="91440" tIns="45720" rIns="91440" bIns="45720" rtlCol="0" anchor="t">
            <a:normAutofit/>
          </a:bodyPr>
          <a:lstStyle/>
          <a:p>
            <a:pPr algn="l"/>
            <a:r>
              <a:rPr lang="en-US" sz="1600">
                <a:solidFill>
                  <a:schemeClr val="tx1">
                    <a:lumMod val="85000"/>
                    <a:lumOff val="15000"/>
                  </a:schemeClr>
                </a:solidFill>
                <a:latin typeface="Comic Sans MS"/>
              </a:rPr>
              <a:t>Natalia </a:t>
            </a:r>
            <a:r>
              <a:rPr lang="en-US" sz="1600" err="1">
                <a:solidFill>
                  <a:schemeClr val="tx1">
                    <a:lumMod val="85000"/>
                    <a:lumOff val="15000"/>
                  </a:schemeClr>
                </a:solidFill>
                <a:latin typeface="Comic Sans MS"/>
              </a:rPr>
              <a:t>Konciak</a:t>
            </a:r>
            <a:endParaRPr lang="en-US" sz="1600">
              <a:solidFill>
                <a:schemeClr val="tx1">
                  <a:lumMod val="85000"/>
                  <a:lumOff val="15000"/>
                </a:schemeClr>
              </a:solidFill>
              <a:latin typeface="Comic Sans MS"/>
            </a:endParaRPr>
          </a:p>
          <a:p>
            <a:pPr algn="l"/>
            <a:r>
              <a:rPr lang="en-US" sz="1600">
                <a:solidFill>
                  <a:schemeClr val="tx1">
                    <a:lumMod val="85000"/>
                    <a:lumOff val="15000"/>
                  </a:schemeClr>
                </a:solidFill>
                <a:latin typeface="Comic Sans MS"/>
              </a:rPr>
              <a:t>2238990</a:t>
            </a:r>
          </a:p>
          <a:p>
            <a:pPr algn="l"/>
            <a:r>
              <a:rPr lang="en-US" sz="1600">
                <a:solidFill>
                  <a:schemeClr val="tx1">
                    <a:lumMod val="85000"/>
                    <a:lumOff val="15000"/>
                  </a:schemeClr>
                </a:solidFill>
                <a:latin typeface="Comic Sans MS"/>
              </a:rPr>
              <a:t>BMPL6017A</a:t>
            </a:r>
          </a:p>
          <a:p>
            <a:pPr algn="l"/>
            <a:endParaRPr lang="en-US" sz="1600">
              <a:solidFill>
                <a:schemeClr val="tx1">
                  <a:lumMod val="85000"/>
                  <a:lumOff val="15000"/>
                </a:schemeClr>
              </a:solidFill>
              <a:latin typeface="Comic Sans MS"/>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artoon character holding a magnifying glass&#10;&#10;AI-generated content may be incorrect.">
            <a:extLst>
              <a:ext uri="{FF2B5EF4-FFF2-40B4-BE49-F238E27FC236}">
                <a16:creationId xmlns:a16="http://schemas.microsoft.com/office/drawing/2014/main" id="{A1BBD87C-1098-062A-15D3-81EF9739C19A}"/>
              </a:ext>
            </a:extLst>
          </p:cNvPr>
          <p:cNvPicPr>
            <a:picLocks noChangeAspect="1"/>
          </p:cNvPicPr>
          <p:nvPr/>
        </p:nvPicPr>
        <p:blipFill>
          <a:blip r:embed="rId2"/>
          <a:srcRect t="6918" r="9090" b="58744"/>
          <a:stretch>
            <a:fillRect/>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tx1"/>
              </a:gs>
              <a:gs pos="35000">
                <a:schemeClr val="tx1">
                  <a:alpha val="78000"/>
                </a:schemeClr>
              </a:gs>
              <a:gs pos="19000">
                <a:schemeClr val="tx1">
                  <a:alpha val="38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EAAF5-87F2-E3A3-772E-D43AECCCA1EF}"/>
              </a:ext>
            </a:extLst>
          </p:cNvPr>
          <p:cNvSpPr>
            <a:spLocks noGrp="1"/>
          </p:cNvSpPr>
          <p:nvPr>
            <p:ph type="title"/>
          </p:nvPr>
        </p:nvSpPr>
        <p:spPr>
          <a:xfrm>
            <a:off x="371094" y="1161288"/>
            <a:ext cx="3438144" cy="1124712"/>
          </a:xfrm>
        </p:spPr>
        <p:txBody>
          <a:bodyPr anchor="b">
            <a:normAutofit/>
          </a:bodyPr>
          <a:lstStyle/>
          <a:p>
            <a:r>
              <a:rPr lang="en-US" sz="2800" b="1">
                <a:solidFill>
                  <a:schemeClr val="bg1"/>
                </a:solidFill>
              </a:rPr>
              <a:t>Aim, Purpose and Objectives</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chemeClr val="tx1"/>
          </a:solidFill>
          <a:ln w="3175">
            <a:solidFill>
              <a:schemeClr val="bg1"/>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65F22DB5-4205-C8A3-4FC9-5926D741A51E}"/>
              </a:ext>
            </a:extLst>
          </p:cNvPr>
          <p:cNvSpPr>
            <a:spLocks noGrp="1"/>
          </p:cNvSpPr>
          <p:nvPr>
            <p:ph idx="1"/>
          </p:nvPr>
        </p:nvSpPr>
        <p:spPr>
          <a:xfrm>
            <a:off x="371094" y="2718054"/>
            <a:ext cx="3438906" cy="3207258"/>
          </a:xfrm>
        </p:spPr>
        <p:txBody>
          <a:bodyPr vert="horz" lIns="91440" tIns="45720" rIns="91440" bIns="45720" rtlCol="0" anchor="t">
            <a:normAutofit/>
          </a:bodyPr>
          <a:lstStyle/>
          <a:p>
            <a:r>
              <a:rPr lang="en-US" sz="1700">
                <a:solidFill>
                  <a:schemeClr val="bg1"/>
                </a:solidFill>
                <a:latin typeface="Comic Sans MS"/>
              </a:rPr>
              <a:t>Define Information, Intelligence and Evidence</a:t>
            </a:r>
          </a:p>
          <a:p>
            <a:endParaRPr lang="en-US" sz="1700">
              <a:solidFill>
                <a:schemeClr val="bg1"/>
              </a:solidFill>
              <a:latin typeface="Comic Sans MS"/>
            </a:endParaRPr>
          </a:p>
          <a:p>
            <a:r>
              <a:rPr lang="en-US" sz="1700">
                <a:solidFill>
                  <a:schemeClr val="bg1"/>
                </a:solidFill>
                <a:latin typeface="Comic Sans MS"/>
              </a:rPr>
              <a:t>Evaluate Police Responses</a:t>
            </a:r>
          </a:p>
          <a:p>
            <a:endParaRPr lang="en-US" sz="1700">
              <a:solidFill>
                <a:schemeClr val="bg1"/>
              </a:solidFill>
              <a:latin typeface="Comic Sans MS"/>
            </a:endParaRPr>
          </a:p>
          <a:p>
            <a:r>
              <a:rPr lang="en-US" sz="1700">
                <a:solidFill>
                  <a:schemeClr val="bg1"/>
                </a:solidFill>
                <a:latin typeface="Comic Sans MS"/>
              </a:rPr>
              <a:t>Identify Technical and cultural barriers</a:t>
            </a:r>
          </a:p>
        </p:txBody>
      </p:sp>
    </p:spTree>
    <p:extLst>
      <p:ext uri="{BB962C8B-B14F-4D97-AF65-F5344CB8AC3E}">
        <p14:creationId xmlns:p14="http://schemas.microsoft.com/office/powerpoint/2010/main" val="26298134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B888F6-D23E-B566-90D3-971A5DFF31C8}"/>
              </a:ext>
            </a:extLst>
          </p:cNvPr>
          <p:cNvSpPr>
            <a:spLocks noGrp="1"/>
          </p:cNvSpPr>
          <p:nvPr>
            <p:ph type="title"/>
          </p:nvPr>
        </p:nvSpPr>
        <p:spPr>
          <a:xfrm>
            <a:off x="4920" y="0"/>
            <a:ext cx="7636852" cy="1330840"/>
          </a:xfrm>
        </p:spPr>
        <p:txBody>
          <a:bodyPr vert="horz" lIns="91440" tIns="45720" rIns="91440" bIns="45720" rtlCol="0" anchor="ctr">
            <a:normAutofit/>
          </a:bodyPr>
          <a:lstStyle/>
          <a:p>
            <a:r>
              <a:rPr lang="en-US" sz="3700" kern="1200">
                <a:solidFill>
                  <a:schemeClr val="accent1"/>
                </a:solidFill>
                <a:latin typeface="Comic Sans MS"/>
              </a:rPr>
              <a:t>Information, Intelligence &amp; Evidence</a:t>
            </a:r>
          </a:p>
        </p:txBody>
      </p:sp>
      <p:sp>
        <p:nvSpPr>
          <p:cNvPr id="5" name="TextBox 4">
            <a:extLst>
              <a:ext uri="{FF2B5EF4-FFF2-40B4-BE49-F238E27FC236}">
                <a16:creationId xmlns:a16="http://schemas.microsoft.com/office/drawing/2014/main" id="{D72BBC36-CCB1-2357-2AF1-E8403D44DA1E}"/>
              </a:ext>
            </a:extLst>
          </p:cNvPr>
          <p:cNvSpPr txBox="1"/>
          <p:nvPr/>
        </p:nvSpPr>
        <p:spPr>
          <a:xfrm>
            <a:off x="636291" y="1715131"/>
            <a:ext cx="5200036" cy="401744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10000"/>
          </a:bodyPr>
          <a:lstStyle/>
          <a:p>
            <a:pPr indent="-228600">
              <a:lnSpc>
                <a:spcPct val="90000"/>
              </a:lnSpc>
              <a:spcAft>
                <a:spcPts val="600"/>
              </a:spcAft>
              <a:buFont typeface="Arial" panose="020B0604020202020204" pitchFamily="34" charset="0"/>
              <a:buChar char="•"/>
            </a:pPr>
            <a:r>
              <a:rPr lang="en-US" sz="2000" b="1">
                <a:solidFill>
                  <a:schemeClr val="accent1"/>
                </a:solidFill>
                <a:latin typeface="Comic Sans MS"/>
              </a:rPr>
              <a:t>Information</a:t>
            </a:r>
            <a:endParaRPr lang="en-US" sz="2000">
              <a:solidFill>
                <a:schemeClr val="accent1"/>
              </a:solidFill>
              <a:latin typeface="Comic Sans MS"/>
            </a:endParaRPr>
          </a:p>
          <a:p>
            <a:pPr indent="-228600">
              <a:lnSpc>
                <a:spcPct val="90000"/>
              </a:lnSpc>
              <a:spcAft>
                <a:spcPts val="600"/>
              </a:spcAft>
              <a:buFont typeface="Arial" panose="020B0604020202020204" pitchFamily="34" charset="0"/>
              <a:buChar char="•"/>
            </a:pPr>
            <a:r>
              <a:rPr lang="en-US" sz="2000">
                <a:solidFill>
                  <a:schemeClr val="bg1"/>
                </a:solidFill>
                <a:latin typeface="Comic Sans MS"/>
              </a:rPr>
              <a:t>-</a:t>
            </a:r>
            <a:r>
              <a:rPr lang="en-US" sz="2000">
                <a:solidFill>
                  <a:schemeClr val="bg1"/>
                </a:solidFill>
                <a:latin typeface="Comic Sans MS"/>
                <a:ea typeface="+mn-lt"/>
                <a:cs typeface="+mn-lt"/>
              </a:rPr>
              <a:t> is data that comes from a source, including word of mouth, observations, surveillance, technology, or reports.</a:t>
            </a:r>
            <a:endParaRPr lang="en-US" sz="2000">
              <a:solidFill>
                <a:schemeClr val="bg1"/>
              </a:solidFill>
              <a:latin typeface="Comic Sans MS"/>
            </a:endParaRPr>
          </a:p>
          <a:p>
            <a:pPr indent="-228600">
              <a:lnSpc>
                <a:spcPct val="90000"/>
              </a:lnSpc>
              <a:spcAft>
                <a:spcPts val="600"/>
              </a:spcAft>
              <a:buFont typeface="Arial" panose="020B0604020202020204" pitchFamily="34" charset="0"/>
              <a:buChar char="•"/>
            </a:pPr>
            <a:endParaRPr lang="en-US" sz="2000" b="1">
              <a:solidFill>
                <a:schemeClr val="accent1"/>
              </a:solidFill>
              <a:latin typeface="Comic Sans MS"/>
            </a:endParaRPr>
          </a:p>
          <a:p>
            <a:pPr indent="-228600">
              <a:lnSpc>
                <a:spcPct val="90000"/>
              </a:lnSpc>
              <a:spcAft>
                <a:spcPts val="600"/>
              </a:spcAft>
              <a:buFont typeface="Arial" panose="020B0604020202020204" pitchFamily="34" charset="0"/>
              <a:buChar char="•"/>
            </a:pPr>
            <a:r>
              <a:rPr lang="en-US" sz="2000" b="1">
                <a:solidFill>
                  <a:schemeClr val="accent1"/>
                </a:solidFill>
                <a:latin typeface="Comic Sans MS"/>
              </a:rPr>
              <a:t>Intelligence</a:t>
            </a:r>
          </a:p>
          <a:p>
            <a:pPr indent="-228600">
              <a:lnSpc>
                <a:spcPct val="90000"/>
              </a:lnSpc>
              <a:spcAft>
                <a:spcPts val="600"/>
              </a:spcAft>
              <a:buFont typeface="Arial" panose="020B0604020202020204" pitchFamily="34" charset="0"/>
              <a:buChar char="•"/>
            </a:pPr>
            <a:r>
              <a:rPr lang="en-US" sz="2000">
                <a:solidFill>
                  <a:schemeClr val="bg1"/>
                </a:solidFill>
                <a:latin typeface="Comic Sans MS"/>
              </a:rPr>
              <a:t>- </a:t>
            </a:r>
            <a:r>
              <a:rPr lang="en-US" sz="2000">
                <a:solidFill>
                  <a:schemeClr val="bg1"/>
                </a:solidFill>
                <a:latin typeface="Comic Sans MS"/>
                <a:ea typeface="+mn-lt"/>
                <a:cs typeface="+mn-lt"/>
              </a:rPr>
              <a:t>Intelligence is information that has been turned into useful knowledge through a process of review and risk assessment. This knowledge may help police make decisions.</a:t>
            </a:r>
            <a:endParaRPr lang="en-US">
              <a:solidFill>
                <a:schemeClr val="bg1"/>
              </a:solidFill>
              <a:latin typeface="Comic Sans MS"/>
            </a:endParaRPr>
          </a:p>
          <a:p>
            <a:pPr indent="-228600">
              <a:lnSpc>
                <a:spcPct val="90000"/>
              </a:lnSpc>
              <a:spcAft>
                <a:spcPts val="600"/>
              </a:spcAft>
              <a:buFont typeface="Arial" panose="020B0604020202020204" pitchFamily="34" charset="0"/>
              <a:buChar char="•"/>
            </a:pPr>
            <a:endParaRPr lang="en-US" sz="2000">
              <a:solidFill>
                <a:schemeClr val="bg1"/>
              </a:solidFill>
              <a:latin typeface="Comic Sans MS"/>
            </a:endParaRPr>
          </a:p>
          <a:p>
            <a:pPr indent="-228600">
              <a:lnSpc>
                <a:spcPct val="90000"/>
              </a:lnSpc>
              <a:spcAft>
                <a:spcPts val="600"/>
              </a:spcAft>
              <a:buFont typeface="Arial" panose="020B0604020202020204" pitchFamily="34" charset="0"/>
              <a:buChar char="•"/>
            </a:pPr>
            <a:r>
              <a:rPr lang="en-US" sz="2000" b="1">
                <a:solidFill>
                  <a:schemeClr val="accent1"/>
                </a:solidFill>
                <a:latin typeface="Comic Sans MS"/>
              </a:rPr>
              <a:t>Evidence</a:t>
            </a:r>
          </a:p>
          <a:p>
            <a:pPr indent="-228600">
              <a:lnSpc>
                <a:spcPct val="90000"/>
              </a:lnSpc>
              <a:spcAft>
                <a:spcPts val="600"/>
              </a:spcAft>
              <a:buFont typeface="Arial" panose="020B0604020202020204" pitchFamily="34" charset="0"/>
              <a:buChar char="•"/>
            </a:pPr>
            <a:r>
              <a:rPr lang="en-US" sz="2000">
                <a:solidFill>
                  <a:schemeClr val="bg1"/>
                </a:solidFill>
                <a:latin typeface="Comic Sans MS"/>
              </a:rPr>
              <a:t>-</a:t>
            </a:r>
            <a:r>
              <a:rPr lang="en-US" sz="2000">
                <a:solidFill>
                  <a:schemeClr val="bg1"/>
                </a:solidFill>
                <a:latin typeface="Comic Sans MS"/>
                <a:ea typeface="+mn-lt"/>
                <a:cs typeface="+mn-lt"/>
              </a:rPr>
              <a:t>information or intelligence that may be used in court to prove or disprove a fact.</a:t>
            </a:r>
            <a:endParaRPr lang="en-US">
              <a:solidFill>
                <a:schemeClr val="bg1"/>
              </a:solidFill>
              <a:latin typeface="Comic Sans MS"/>
            </a:endParaRPr>
          </a:p>
        </p:txBody>
      </p:sp>
      <p:pic>
        <p:nvPicPr>
          <p:cNvPr id="4" name="Content Placeholder 3" descr="A diagram of a process&#10;&#10;AI-generated content may be incorrect.">
            <a:extLst>
              <a:ext uri="{FF2B5EF4-FFF2-40B4-BE49-F238E27FC236}">
                <a16:creationId xmlns:a16="http://schemas.microsoft.com/office/drawing/2014/main" id="{34955C38-6327-7E50-A5CB-EB782372BC26}"/>
              </a:ext>
            </a:extLst>
          </p:cNvPr>
          <p:cNvPicPr>
            <a:picLocks noGrp="1" noChangeAspect="1"/>
          </p:cNvPicPr>
          <p:nvPr>
            <p:ph idx="1"/>
          </p:nvPr>
        </p:nvPicPr>
        <p:blipFill>
          <a:blip r:embed="rId2"/>
          <a:srcRect t="3522" r="2" b="2"/>
          <a:stretch>
            <a:fillRect/>
          </a:stretch>
        </p:blipFill>
        <p:spPr>
          <a:xfrm>
            <a:off x="6430906" y="957284"/>
            <a:ext cx="5761976" cy="4778269"/>
          </a:xfrm>
          <a:prstGeom prst="rect">
            <a:avLst/>
          </a:prstGeom>
        </p:spPr>
      </p:pic>
      <p:sp>
        <p:nvSpPr>
          <p:cNvPr id="3" name="TextBox 2">
            <a:extLst>
              <a:ext uri="{FF2B5EF4-FFF2-40B4-BE49-F238E27FC236}">
                <a16:creationId xmlns:a16="http://schemas.microsoft.com/office/drawing/2014/main" id="{A6FC8D10-50FE-A145-2B6F-D994220FA6C0}"/>
              </a:ext>
            </a:extLst>
          </p:cNvPr>
          <p:cNvSpPr txBox="1"/>
          <p:nvPr/>
        </p:nvSpPr>
        <p:spPr>
          <a:xfrm>
            <a:off x="265975" y="6289529"/>
            <a:ext cx="40678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(College of Policing,2026)</a:t>
            </a:r>
          </a:p>
        </p:txBody>
      </p:sp>
    </p:spTree>
    <p:extLst>
      <p:ext uri="{BB962C8B-B14F-4D97-AF65-F5344CB8AC3E}">
        <p14:creationId xmlns:p14="http://schemas.microsoft.com/office/powerpoint/2010/main" val="14586417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diagram of steps to applying the intelligence cycle&#10;&#10;AI-generated content may be incorrect.">
            <a:extLst>
              <a:ext uri="{FF2B5EF4-FFF2-40B4-BE49-F238E27FC236}">
                <a16:creationId xmlns:a16="http://schemas.microsoft.com/office/drawing/2014/main" id="{C5074FAA-83AE-F688-EEA0-B41A666AA385}"/>
              </a:ext>
            </a:extLst>
          </p:cNvPr>
          <p:cNvPicPr>
            <a:picLocks noGrp="1" noChangeAspect="1"/>
          </p:cNvPicPr>
          <p:nvPr>
            <p:ph idx="1"/>
          </p:nvPr>
        </p:nvPicPr>
        <p:blipFill>
          <a:blip r:embed="rId2"/>
          <a:srcRect l="391"/>
          <a:stretch>
            <a:fillRect/>
          </a:stretch>
        </p:blipFill>
        <p:spPr>
          <a:xfrm>
            <a:off x="809964" y="369757"/>
            <a:ext cx="10572072" cy="6105993"/>
          </a:xfrm>
          <a:prstGeom prst="rect">
            <a:avLst/>
          </a:prstGeom>
        </p:spPr>
      </p:pic>
      <p:sp>
        <p:nvSpPr>
          <p:cNvPr id="5" name="TextBox 4">
            <a:extLst>
              <a:ext uri="{FF2B5EF4-FFF2-40B4-BE49-F238E27FC236}">
                <a16:creationId xmlns:a16="http://schemas.microsoft.com/office/drawing/2014/main" id="{1E5102C6-D260-5BBE-88B3-16A62397CAF0}"/>
              </a:ext>
            </a:extLst>
          </p:cNvPr>
          <p:cNvSpPr txBox="1"/>
          <p:nvPr/>
        </p:nvSpPr>
        <p:spPr>
          <a:xfrm>
            <a:off x="10162" y="6476624"/>
            <a:ext cx="38430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(College of Policing,2026)</a:t>
            </a:r>
          </a:p>
        </p:txBody>
      </p:sp>
      <p:sp>
        <p:nvSpPr>
          <p:cNvPr id="2" name="TextBox 1">
            <a:extLst>
              <a:ext uri="{FF2B5EF4-FFF2-40B4-BE49-F238E27FC236}">
                <a16:creationId xmlns:a16="http://schemas.microsoft.com/office/drawing/2014/main" id="{73130E47-5850-6D14-9E2F-A313791AFDA4}"/>
              </a:ext>
            </a:extLst>
          </p:cNvPr>
          <p:cNvSpPr txBox="1"/>
          <p:nvPr/>
        </p:nvSpPr>
        <p:spPr>
          <a:xfrm>
            <a:off x="9230900" y="6555504"/>
            <a:ext cx="269104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(Burcher,2019)</a:t>
            </a:r>
          </a:p>
        </p:txBody>
      </p:sp>
    </p:spTree>
    <p:extLst>
      <p:ext uri="{BB962C8B-B14F-4D97-AF65-F5344CB8AC3E}">
        <p14:creationId xmlns:p14="http://schemas.microsoft.com/office/powerpoint/2010/main" val="2557292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CB3A3D-C112-3580-0340-28681465228F}"/>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a:latin typeface="+mj-lt"/>
                <a:ea typeface="+mj-ea"/>
                <a:cs typeface="+mj-cs"/>
              </a:rPr>
              <a:t>      </a:t>
            </a:r>
            <a:r>
              <a:rPr lang="en-US" sz="6000" b="1" kern="1200">
                <a:latin typeface="Comic Sans MS"/>
              </a:rPr>
              <a:t>Collection</a:t>
            </a:r>
          </a:p>
        </p:txBody>
      </p:sp>
      <p:sp>
        <p:nvSpPr>
          <p:cNvPr id="39" name="Freeform: Shape 38">
            <a:extLst>
              <a:ext uri="{FF2B5EF4-FFF2-40B4-BE49-F238E27FC236}">
                <a16:creationId xmlns:a16="http://schemas.microsoft.com/office/drawing/2014/main" id="{2E2D6188-24E5-426A-BB2A-3FA2D6B9C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1"/>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5" name="Freeform: Shape 44">
            <a:extLst>
              <a:ext uri="{FF2B5EF4-FFF2-40B4-BE49-F238E27FC236}">
                <a16:creationId xmlns:a16="http://schemas.microsoft.com/office/drawing/2014/main" id="{1208BC59-C84F-483F-80CD-FAEC7422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3"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descr="A blue circle with a white and black text&#10;&#10;AI-generated content may be incorrect.">
            <a:extLst>
              <a:ext uri="{FF2B5EF4-FFF2-40B4-BE49-F238E27FC236}">
                <a16:creationId xmlns:a16="http://schemas.microsoft.com/office/drawing/2014/main" id="{34E74AC1-043A-4307-183C-B653362F95B1}"/>
              </a:ext>
            </a:extLst>
          </p:cNvPr>
          <p:cNvPicPr>
            <a:picLocks noChangeAspect="1"/>
          </p:cNvPicPr>
          <p:nvPr/>
        </p:nvPicPr>
        <p:blipFill>
          <a:blip r:embed="rId2"/>
          <a:srcRect l="9846" r="7452" b="3"/>
          <a:stretch>
            <a:fillRect/>
          </a:stretch>
        </p:blipFill>
        <p:spPr>
          <a:xfrm>
            <a:off x="2314371" y="-45258"/>
            <a:ext cx="1787298" cy="2126603"/>
          </a:xfrm>
          <a:prstGeom prst="rect">
            <a:avLst/>
          </a:prstGeom>
        </p:spPr>
      </p:pic>
      <p:sp>
        <p:nvSpPr>
          <p:cNvPr id="47" name="Freeform: Shape 46">
            <a:extLst>
              <a:ext uri="{FF2B5EF4-FFF2-40B4-BE49-F238E27FC236}">
                <a16:creationId xmlns:a16="http://schemas.microsoft.com/office/drawing/2014/main" id="{A1DABD52-05DF-4F31-AFB9-B330D8BE4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5559" y="725908"/>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Oval 48">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6" descr="A red circle with a computer and a globe in it&#10;&#10;AI-generated content may be incorrect.">
            <a:extLst>
              <a:ext uri="{FF2B5EF4-FFF2-40B4-BE49-F238E27FC236}">
                <a16:creationId xmlns:a16="http://schemas.microsoft.com/office/drawing/2014/main" id="{E6FD688B-0DFD-912C-ED50-0E7B45658E49}"/>
              </a:ext>
            </a:extLst>
          </p:cNvPr>
          <p:cNvPicPr>
            <a:picLocks noChangeAspect="1"/>
          </p:cNvPicPr>
          <p:nvPr/>
        </p:nvPicPr>
        <p:blipFill>
          <a:blip r:embed="rId3"/>
          <a:srcRect t="5563" r="1" b="1"/>
          <a:stretch>
            <a:fillRect/>
          </a:stretch>
        </p:blipFill>
        <p:spPr>
          <a:xfrm>
            <a:off x="6070162" y="1055062"/>
            <a:ext cx="1721545" cy="2047367"/>
          </a:xfrm>
          <a:prstGeom prst="rect">
            <a:avLst/>
          </a:prstGeom>
        </p:spPr>
      </p:pic>
      <p:pic>
        <p:nvPicPr>
          <p:cNvPr id="10" name="Picture 9" descr="A green circle with a map and a pin&#10;&#10;AI-generated content may be incorrect.">
            <a:extLst>
              <a:ext uri="{FF2B5EF4-FFF2-40B4-BE49-F238E27FC236}">
                <a16:creationId xmlns:a16="http://schemas.microsoft.com/office/drawing/2014/main" id="{00D21E53-78FD-E3B0-6377-763CA8548DD0}"/>
              </a:ext>
            </a:extLst>
          </p:cNvPr>
          <p:cNvPicPr>
            <a:picLocks noChangeAspect="1"/>
          </p:cNvPicPr>
          <p:nvPr/>
        </p:nvPicPr>
        <p:blipFill>
          <a:blip r:embed="rId4"/>
          <a:stretch>
            <a:fillRect/>
          </a:stretch>
        </p:blipFill>
        <p:spPr>
          <a:xfrm>
            <a:off x="613900" y="3316406"/>
            <a:ext cx="1574622" cy="3149244"/>
          </a:xfrm>
          <a:prstGeom prst="rect">
            <a:avLst/>
          </a:prstGeom>
        </p:spPr>
      </p:pic>
      <p:sp>
        <p:nvSpPr>
          <p:cNvPr id="51" name="Freeform: Shape 50">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3" name="Freeform: Shape 52">
            <a:extLst>
              <a:ext uri="{FF2B5EF4-FFF2-40B4-BE49-F238E27FC236}">
                <a16:creationId xmlns:a16="http://schemas.microsoft.com/office/drawing/2014/main" id="{8E4F04B5-4D4A-4F70-8549-384AF5351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0"/>
            <a:ext cx="3273238" cy="3383891"/>
          </a:xfrm>
          <a:custGeom>
            <a:avLst/>
            <a:gdLst>
              <a:gd name="connsiteX0" fmla="*/ 122841 w 3273238"/>
              <a:gd name="connsiteY0" fmla="*/ 0 h 3383891"/>
              <a:gd name="connsiteX1" fmla="*/ 3273238 w 3273238"/>
              <a:gd name="connsiteY1" fmla="*/ 0 h 3383891"/>
              <a:gd name="connsiteX2" fmla="*/ 3273238 w 3273238"/>
              <a:gd name="connsiteY2" fmla="*/ 3291335 h 3383891"/>
              <a:gd name="connsiteX3" fmla="*/ 3118338 w 3273238"/>
              <a:gd name="connsiteY3" fmla="*/ 3331164 h 3383891"/>
              <a:gd name="connsiteX4" fmla="*/ 2595295 w 3273238"/>
              <a:gd name="connsiteY4" fmla="*/ 3383891 h 3383891"/>
              <a:gd name="connsiteX5" fmla="*/ 0 w 3273238"/>
              <a:gd name="connsiteY5" fmla="*/ 788596 h 3383891"/>
              <a:gd name="connsiteX6" fmla="*/ 116679 w 3273238"/>
              <a:gd name="connsiteY6" fmla="*/ 16835 h 338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9" name="Picture 8" descr="A yellow camera with black text&#10;&#10;AI-generated content may be incorrect.">
            <a:extLst>
              <a:ext uri="{FF2B5EF4-FFF2-40B4-BE49-F238E27FC236}">
                <a16:creationId xmlns:a16="http://schemas.microsoft.com/office/drawing/2014/main" id="{0A48B784-6076-4A64-6E5E-F71E7DB1B447}"/>
              </a:ext>
            </a:extLst>
          </p:cNvPr>
          <p:cNvPicPr>
            <a:picLocks noChangeAspect="1"/>
          </p:cNvPicPr>
          <p:nvPr/>
        </p:nvPicPr>
        <p:blipFill>
          <a:blip r:embed="rId5"/>
          <a:stretch>
            <a:fillRect/>
          </a:stretch>
        </p:blipFill>
        <p:spPr>
          <a:xfrm>
            <a:off x="9782488" y="239189"/>
            <a:ext cx="1992355" cy="2558980"/>
          </a:xfrm>
          <a:prstGeom prst="rect">
            <a:avLst/>
          </a:prstGeom>
        </p:spPr>
      </p:pic>
      <p:sp>
        <p:nvSpPr>
          <p:cNvPr id="55" name="Freeform: Shape 54">
            <a:extLst>
              <a:ext uri="{FF2B5EF4-FFF2-40B4-BE49-F238E27FC236}">
                <a16:creationId xmlns:a16="http://schemas.microsoft.com/office/drawing/2014/main" id="{0D14DB62-3EB3-452E-89EE-30B0CDB0C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63236" y="4071322"/>
            <a:ext cx="2828765" cy="2786678"/>
          </a:xfrm>
          <a:custGeom>
            <a:avLst/>
            <a:gdLst>
              <a:gd name="connsiteX0" fmla="*/ 1888236 w 2828765"/>
              <a:gd name="connsiteY0" fmla="*/ 0 h 2786678"/>
              <a:gd name="connsiteX1" fmla="*/ 2788281 w 2828765"/>
              <a:gd name="connsiteY1" fmla="*/ 227900 h 2786678"/>
              <a:gd name="connsiteX2" fmla="*/ 2828765 w 2828765"/>
              <a:gd name="connsiteY2" fmla="*/ 252495 h 2786678"/>
              <a:gd name="connsiteX3" fmla="*/ 2828765 w 2828765"/>
              <a:gd name="connsiteY3" fmla="*/ 2786678 h 2786678"/>
              <a:gd name="connsiteX4" fmla="*/ 227128 w 2828765"/>
              <a:gd name="connsiteY4" fmla="*/ 2786678 h 2786678"/>
              <a:gd name="connsiteX5" fmla="*/ 148387 w 2828765"/>
              <a:gd name="connsiteY5" fmla="*/ 2623223 h 2786678"/>
              <a:gd name="connsiteX6" fmla="*/ 0 w 2828765"/>
              <a:gd name="connsiteY6" fmla="*/ 1888236 h 2786678"/>
              <a:gd name="connsiteX7" fmla="*/ 1888236 w 2828765"/>
              <a:gd name="connsiteY7" fmla="*/ 0 h 278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7" name="Freeform: Shape 56">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descr="A logo of a person&amp;#39;s head with gears in it&#10;&#10;AI-generated content may be incorrect.">
            <a:extLst>
              <a:ext uri="{FF2B5EF4-FFF2-40B4-BE49-F238E27FC236}">
                <a16:creationId xmlns:a16="http://schemas.microsoft.com/office/drawing/2014/main" id="{F066802C-8661-41C0-1113-3187AFBDC799}"/>
              </a:ext>
            </a:extLst>
          </p:cNvPr>
          <p:cNvPicPr>
            <a:picLocks noChangeAspect="1"/>
          </p:cNvPicPr>
          <p:nvPr/>
        </p:nvPicPr>
        <p:blipFill>
          <a:blip r:embed="rId6"/>
          <a:srcRect l="4190" r="7356" b="4"/>
          <a:stretch>
            <a:fillRect/>
          </a:stretch>
        </p:blipFill>
        <p:spPr>
          <a:xfrm>
            <a:off x="10351384" y="4480560"/>
            <a:ext cx="1493200" cy="1997747"/>
          </a:xfrm>
          <a:prstGeom prst="rect">
            <a:avLst/>
          </a:prstGeom>
        </p:spPr>
      </p:pic>
      <p:sp>
        <p:nvSpPr>
          <p:cNvPr id="11" name="TextBox 10">
            <a:extLst>
              <a:ext uri="{FF2B5EF4-FFF2-40B4-BE49-F238E27FC236}">
                <a16:creationId xmlns:a16="http://schemas.microsoft.com/office/drawing/2014/main" id="{C3C81F5E-7054-3A96-6751-366C9323B1AE}"/>
              </a:ext>
            </a:extLst>
          </p:cNvPr>
          <p:cNvSpPr txBox="1"/>
          <p:nvPr/>
        </p:nvSpPr>
        <p:spPr>
          <a:xfrm>
            <a:off x="3277270" y="6539858"/>
            <a:ext cx="29413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(Hughes,2023)</a:t>
            </a:r>
          </a:p>
        </p:txBody>
      </p:sp>
      <p:sp>
        <p:nvSpPr>
          <p:cNvPr id="3" name="TextBox 2">
            <a:extLst>
              <a:ext uri="{FF2B5EF4-FFF2-40B4-BE49-F238E27FC236}">
                <a16:creationId xmlns:a16="http://schemas.microsoft.com/office/drawing/2014/main" id="{B9B91650-4BEA-7539-A410-B7BBD9E1A82C}"/>
              </a:ext>
            </a:extLst>
          </p:cNvPr>
          <p:cNvSpPr txBox="1"/>
          <p:nvPr/>
        </p:nvSpPr>
        <p:spPr>
          <a:xfrm>
            <a:off x="7296021" y="6535585"/>
            <a:ext cx="250299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(Home Office,2022)</a:t>
            </a:r>
          </a:p>
        </p:txBody>
      </p:sp>
    </p:spTree>
    <p:extLst>
      <p:ext uri="{BB962C8B-B14F-4D97-AF65-F5344CB8AC3E}">
        <p14:creationId xmlns:p14="http://schemas.microsoft.com/office/powerpoint/2010/main" val="195350896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D4677D2-D5AC-4CF9-9EED-2B89D0A1C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F695F69-7001-421E-98A8-E74156934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using a tablet&#10;&#10;AI-generated content may be incorrect.">
            <a:extLst>
              <a:ext uri="{FF2B5EF4-FFF2-40B4-BE49-F238E27FC236}">
                <a16:creationId xmlns:a16="http://schemas.microsoft.com/office/drawing/2014/main" id="{B5E60BED-C93E-1AB1-8824-013772ECE686}"/>
              </a:ext>
            </a:extLst>
          </p:cNvPr>
          <p:cNvPicPr>
            <a:picLocks noChangeAspect="1"/>
          </p:cNvPicPr>
          <p:nvPr/>
        </p:nvPicPr>
        <p:blipFill>
          <a:blip r:embed="rId2"/>
          <a:srcRect l="4495" r="6617"/>
          <a:stretch>
            <a:fillRect/>
          </a:stretch>
        </p:blipFill>
        <p:spPr>
          <a:xfrm>
            <a:off x="6096010" y="10"/>
            <a:ext cx="6095999" cy="6857990"/>
          </a:xfrm>
          <a:custGeom>
            <a:avLst/>
            <a:gdLst/>
            <a:ahLst/>
            <a:cxnLst/>
            <a:rect l="l" t="t" r="r" b="b"/>
            <a:pathLst>
              <a:path w="6095999" h="6858000">
                <a:moveTo>
                  <a:pt x="0" y="0"/>
                </a:moveTo>
                <a:lnTo>
                  <a:pt x="6095999" y="0"/>
                </a:lnTo>
                <a:lnTo>
                  <a:pt x="6095999" y="6858000"/>
                </a:lnTo>
                <a:lnTo>
                  <a:pt x="0" y="6858000"/>
                </a:lnTo>
                <a:lnTo>
                  <a:pt x="0" y="6857999"/>
                </a:lnTo>
                <a:lnTo>
                  <a:pt x="4220980" y="6857999"/>
                </a:lnTo>
                <a:lnTo>
                  <a:pt x="4213164" y="6851010"/>
                </a:lnTo>
                <a:cubicBezTo>
                  <a:pt x="4181666" y="6825777"/>
                  <a:pt x="4066661" y="6744343"/>
                  <a:pt x="4062999" y="6737842"/>
                </a:cubicBezTo>
                <a:cubicBezTo>
                  <a:pt x="4024279" y="6693220"/>
                  <a:pt x="4060463" y="6731339"/>
                  <a:pt x="3994350" y="6686435"/>
                </a:cubicBezTo>
                <a:cubicBezTo>
                  <a:pt x="3947033" y="6670674"/>
                  <a:pt x="3899856" y="6566625"/>
                  <a:pt x="3859426" y="6512643"/>
                </a:cubicBezTo>
                <a:cubicBezTo>
                  <a:pt x="3843619" y="6494605"/>
                  <a:pt x="3819111" y="6476220"/>
                  <a:pt x="3795266" y="6469055"/>
                </a:cubicBezTo>
                <a:cubicBezTo>
                  <a:pt x="3772240" y="6479507"/>
                  <a:pt x="3769424" y="6446115"/>
                  <a:pt x="3752228" y="6440526"/>
                </a:cubicBezTo>
                <a:cubicBezTo>
                  <a:pt x="3742060" y="6447641"/>
                  <a:pt x="3719048" y="6424775"/>
                  <a:pt x="3716355" y="6414007"/>
                </a:cubicBezTo>
                <a:cubicBezTo>
                  <a:pt x="3729286" y="6392352"/>
                  <a:pt x="3629924" y="6387100"/>
                  <a:pt x="3629916" y="6370687"/>
                </a:cubicBezTo>
                <a:cubicBezTo>
                  <a:pt x="3600280" y="6362353"/>
                  <a:pt x="3495200" y="6368444"/>
                  <a:pt x="3479034" y="6339494"/>
                </a:cubicBezTo>
                <a:cubicBezTo>
                  <a:pt x="3420435" y="6317314"/>
                  <a:pt x="3345614" y="6290932"/>
                  <a:pt x="3319627" y="6285893"/>
                </a:cubicBezTo>
                <a:cubicBezTo>
                  <a:pt x="3282294" y="6327705"/>
                  <a:pt x="3185936" y="6185255"/>
                  <a:pt x="3075494" y="6164273"/>
                </a:cubicBezTo>
                <a:cubicBezTo>
                  <a:pt x="3059427" y="6166243"/>
                  <a:pt x="3051440" y="6164859"/>
                  <a:pt x="3050019" y="6153683"/>
                </a:cubicBezTo>
                <a:cubicBezTo>
                  <a:pt x="3016030" y="6146243"/>
                  <a:pt x="2991340" y="6114870"/>
                  <a:pt x="2963636" y="6123708"/>
                </a:cubicBezTo>
                <a:cubicBezTo>
                  <a:pt x="2928425" y="6105855"/>
                  <a:pt x="2947049" y="6092097"/>
                  <a:pt x="2914912" y="6078439"/>
                </a:cubicBezTo>
                <a:lnTo>
                  <a:pt x="2770812" y="6041758"/>
                </a:lnTo>
                <a:cubicBezTo>
                  <a:pt x="2750466" y="6034724"/>
                  <a:pt x="2729222" y="6014032"/>
                  <a:pt x="2708585" y="6007728"/>
                </a:cubicBezTo>
                <a:lnTo>
                  <a:pt x="2687072" y="6003931"/>
                </a:lnTo>
                <a:lnTo>
                  <a:pt x="2674457" y="5991515"/>
                </a:lnTo>
                <a:cubicBezTo>
                  <a:pt x="2668773" y="5988707"/>
                  <a:pt x="2661696" y="5988167"/>
                  <a:pt x="2652298" y="5991525"/>
                </a:cubicBezTo>
                <a:cubicBezTo>
                  <a:pt x="2634345" y="5986939"/>
                  <a:pt x="2583809" y="5969299"/>
                  <a:pt x="2566743" y="5963996"/>
                </a:cubicBezTo>
                <a:lnTo>
                  <a:pt x="2549903" y="5959709"/>
                </a:lnTo>
                <a:lnTo>
                  <a:pt x="2542177" y="5951723"/>
                </a:lnTo>
                <a:cubicBezTo>
                  <a:pt x="2529898" y="5945994"/>
                  <a:pt x="2498812" y="5935402"/>
                  <a:pt x="2476225" y="5925338"/>
                </a:cubicBezTo>
                <a:cubicBezTo>
                  <a:pt x="2457810" y="5911056"/>
                  <a:pt x="2433846" y="5899348"/>
                  <a:pt x="2406656" y="5891344"/>
                </a:cubicBezTo>
                <a:cubicBezTo>
                  <a:pt x="2400991" y="5896275"/>
                  <a:pt x="2393612" y="5885783"/>
                  <a:pt x="2389160" y="5883030"/>
                </a:cubicBezTo>
                <a:cubicBezTo>
                  <a:pt x="2387458" y="5886701"/>
                  <a:pt x="2375233" y="5885881"/>
                  <a:pt x="2372540" y="5881920"/>
                </a:cubicBezTo>
                <a:cubicBezTo>
                  <a:pt x="2293168" y="5849488"/>
                  <a:pt x="2325743" y="5894734"/>
                  <a:pt x="2283811" y="5862541"/>
                </a:cubicBezTo>
                <a:cubicBezTo>
                  <a:pt x="2275730" y="5859531"/>
                  <a:pt x="2268484" y="5859925"/>
                  <a:pt x="2261759" y="5861764"/>
                </a:cubicBezTo>
                <a:lnTo>
                  <a:pt x="2219265" y="5849327"/>
                </a:lnTo>
                <a:cubicBezTo>
                  <a:pt x="2203078" y="5842651"/>
                  <a:pt x="2185672" y="5837119"/>
                  <a:pt x="2167456" y="5832891"/>
                </a:cubicBezTo>
                <a:cubicBezTo>
                  <a:pt x="2161387" y="5839963"/>
                  <a:pt x="2149583" y="5826532"/>
                  <a:pt x="2143288" y="5823218"/>
                </a:cubicBezTo>
                <a:cubicBezTo>
                  <a:pt x="2141966" y="5828274"/>
                  <a:pt x="2126227" y="5828196"/>
                  <a:pt x="2121889" y="5823116"/>
                </a:cubicBezTo>
                <a:cubicBezTo>
                  <a:pt x="2013448" y="5786297"/>
                  <a:pt x="2065303" y="5844161"/>
                  <a:pt x="2004548" y="5804552"/>
                </a:cubicBezTo>
                <a:cubicBezTo>
                  <a:pt x="1993575" y="5801194"/>
                  <a:pt x="1984449" y="5802325"/>
                  <a:pt x="1976317" y="5805346"/>
                </a:cubicBezTo>
                <a:lnTo>
                  <a:pt x="1960968" y="5813703"/>
                </a:lnTo>
                <a:lnTo>
                  <a:pt x="1951886" y="5808313"/>
                </a:lnTo>
                <a:cubicBezTo>
                  <a:pt x="1914205" y="5801767"/>
                  <a:pt x="1900427" y="5810657"/>
                  <a:pt x="1881129" y="5796205"/>
                </a:cubicBezTo>
                <a:cubicBezTo>
                  <a:pt x="1847467" y="5788576"/>
                  <a:pt x="1808824" y="5783942"/>
                  <a:pt x="1778393" y="5776687"/>
                </a:cubicBezTo>
                <a:cubicBezTo>
                  <a:pt x="1764338" y="5756704"/>
                  <a:pt x="1721542" y="5761928"/>
                  <a:pt x="1698544" y="5752677"/>
                </a:cubicBezTo>
                <a:cubicBezTo>
                  <a:pt x="1688689" y="5744367"/>
                  <a:pt x="1680710" y="5741898"/>
                  <a:pt x="1667763" y="5746936"/>
                </a:cubicBezTo>
                <a:cubicBezTo>
                  <a:pt x="1622782" y="5706970"/>
                  <a:pt x="1636232" y="5740258"/>
                  <a:pt x="1589890" y="5720079"/>
                </a:cubicBezTo>
                <a:cubicBezTo>
                  <a:pt x="1550522" y="5700408"/>
                  <a:pt x="1504390" y="5684235"/>
                  <a:pt x="1470745" y="5647268"/>
                </a:cubicBezTo>
                <a:cubicBezTo>
                  <a:pt x="1465307" y="5637473"/>
                  <a:pt x="1447590" y="5631171"/>
                  <a:pt x="1431171" y="5633192"/>
                </a:cubicBezTo>
                <a:cubicBezTo>
                  <a:pt x="1428344" y="5633540"/>
                  <a:pt x="1425665" y="5634127"/>
                  <a:pt x="1423215" y="5634934"/>
                </a:cubicBezTo>
                <a:cubicBezTo>
                  <a:pt x="1404063" y="5609561"/>
                  <a:pt x="1384477" y="5616951"/>
                  <a:pt x="1377158" y="5600720"/>
                </a:cubicBezTo>
                <a:cubicBezTo>
                  <a:pt x="1337416" y="5587406"/>
                  <a:pt x="1299119" y="5594952"/>
                  <a:pt x="1292001" y="5580595"/>
                </a:cubicBezTo>
                <a:cubicBezTo>
                  <a:pt x="1270404" y="5577445"/>
                  <a:pt x="1236263" y="5586393"/>
                  <a:pt x="1224877" y="5570207"/>
                </a:cubicBezTo>
                <a:cubicBezTo>
                  <a:pt x="1218892" y="5580643"/>
                  <a:pt x="1203320" y="5557444"/>
                  <a:pt x="1188481" y="5562311"/>
                </a:cubicBezTo>
                <a:cubicBezTo>
                  <a:pt x="1177571" y="5566931"/>
                  <a:pt x="1170302" y="5560971"/>
                  <a:pt x="1160620" y="5558862"/>
                </a:cubicBezTo>
                <a:cubicBezTo>
                  <a:pt x="1146504" y="5561577"/>
                  <a:pt x="1106544" y="5545833"/>
                  <a:pt x="1097113" y="5537725"/>
                </a:cubicBezTo>
                <a:cubicBezTo>
                  <a:pt x="1076260" y="5511528"/>
                  <a:pt x="1012618" y="5517876"/>
                  <a:pt x="994944" y="5497522"/>
                </a:cubicBezTo>
                <a:cubicBezTo>
                  <a:pt x="987638" y="5493756"/>
                  <a:pt x="980141" y="5491480"/>
                  <a:pt x="972567" y="5490138"/>
                </a:cubicBezTo>
                <a:lnTo>
                  <a:pt x="927036" y="5488921"/>
                </a:lnTo>
                <a:lnTo>
                  <a:pt x="905198" y="5488488"/>
                </a:lnTo>
                <a:cubicBezTo>
                  <a:pt x="920127" y="5466532"/>
                  <a:pt x="847550" y="5479119"/>
                  <a:pt x="871473" y="5463326"/>
                </a:cubicBezTo>
                <a:cubicBezTo>
                  <a:pt x="835241" y="5455796"/>
                  <a:pt x="824844" y="5441869"/>
                  <a:pt x="787335" y="5431076"/>
                </a:cubicBezTo>
                <a:lnTo>
                  <a:pt x="646418" y="5398569"/>
                </a:lnTo>
                <a:cubicBezTo>
                  <a:pt x="594533" y="5378172"/>
                  <a:pt x="569175" y="5376706"/>
                  <a:pt x="522316" y="5365133"/>
                </a:cubicBezTo>
                <a:cubicBezTo>
                  <a:pt x="485699" y="5316148"/>
                  <a:pt x="451396" y="5327743"/>
                  <a:pt x="425051" y="5295085"/>
                </a:cubicBezTo>
                <a:cubicBezTo>
                  <a:pt x="373115" y="5280721"/>
                  <a:pt x="376598" y="5265782"/>
                  <a:pt x="318461" y="5265657"/>
                </a:cubicBezTo>
                <a:lnTo>
                  <a:pt x="266536" y="5232252"/>
                </a:lnTo>
                <a:cubicBezTo>
                  <a:pt x="254867" y="5225616"/>
                  <a:pt x="251642" y="5227516"/>
                  <a:pt x="248444" y="5225838"/>
                </a:cubicBezTo>
                <a:lnTo>
                  <a:pt x="247345" y="5222181"/>
                </a:lnTo>
                <a:lnTo>
                  <a:pt x="237345" y="5217023"/>
                </a:lnTo>
                <a:lnTo>
                  <a:pt x="219603" y="5204977"/>
                </a:lnTo>
                <a:lnTo>
                  <a:pt x="214443" y="5204489"/>
                </a:lnTo>
                <a:lnTo>
                  <a:pt x="184816" y="5189073"/>
                </a:lnTo>
                <a:lnTo>
                  <a:pt x="183534" y="5189699"/>
                </a:lnTo>
                <a:cubicBezTo>
                  <a:pt x="179981" y="5190754"/>
                  <a:pt x="176085" y="5190869"/>
                  <a:pt x="171363" y="5189023"/>
                </a:cubicBezTo>
                <a:cubicBezTo>
                  <a:pt x="165797" y="5204157"/>
                  <a:pt x="163531" y="5192594"/>
                  <a:pt x="150096" y="5185813"/>
                </a:cubicBezTo>
                <a:lnTo>
                  <a:pt x="59253" y="5172817"/>
                </a:lnTo>
                <a:lnTo>
                  <a:pt x="52526" y="5170052"/>
                </a:lnTo>
                <a:lnTo>
                  <a:pt x="52188" y="5170183"/>
                </a:lnTo>
                <a:cubicBezTo>
                  <a:pt x="50293" y="5169980"/>
                  <a:pt x="47917" y="5169219"/>
                  <a:pt x="44687" y="5167637"/>
                </a:cubicBezTo>
                <a:lnTo>
                  <a:pt x="40261" y="5165012"/>
                </a:lnTo>
                <a:lnTo>
                  <a:pt x="27209" y="5159648"/>
                </a:lnTo>
                <a:lnTo>
                  <a:pt x="21368" y="5159036"/>
                </a:lnTo>
                <a:lnTo>
                  <a:pt x="0" y="5158850"/>
                </a:lnTo>
                <a:close/>
              </a:path>
            </a:pathLst>
          </a:custGeom>
        </p:spPr>
      </p:pic>
      <p:sp>
        <p:nvSpPr>
          <p:cNvPr id="2" name="Title 1">
            <a:extLst>
              <a:ext uri="{FF2B5EF4-FFF2-40B4-BE49-F238E27FC236}">
                <a16:creationId xmlns:a16="http://schemas.microsoft.com/office/drawing/2014/main" id="{5B37D0EA-568B-6A1B-7875-9163A166FD31}"/>
              </a:ext>
            </a:extLst>
          </p:cNvPr>
          <p:cNvSpPr>
            <a:spLocks noGrp="1"/>
          </p:cNvSpPr>
          <p:nvPr>
            <p:ph type="title"/>
          </p:nvPr>
        </p:nvSpPr>
        <p:spPr>
          <a:xfrm>
            <a:off x="240589" y="5963663"/>
            <a:ext cx="6931319" cy="752217"/>
          </a:xfrm>
        </p:spPr>
        <p:txBody>
          <a:bodyPr vert="horz" lIns="91440" tIns="45720" rIns="91440" bIns="45720" rtlCol="0" anchor="b">
            <a:noAutofit/>
          </a:bodyPr>
          <a:lstStyle/>
          <a:p>
            <a:r>
              <a:rPr lang="en-US" sz="6000" b="1" kern="1200">
                <a:solidFill>
                  <a:schemeClr val="bg1"/>
                </a:solidFill>
                <a:latin typeface="+mj-lt"/>
                <a:ea typeface="+mj-ea"/>
                <a:cs typeface="+mj-cs"/>
              </a:rPr>
              <a:t>Police Responses</a:t>
            </a:r>
            <a:br>
              <a:rPr lang="en-US" sz="6000" b="1">
                <a:solidFill>
                  <a:schemeClr val="bg1"/>
                </a:solidFill>
              </a:rPr>
            </a:br>
            <a:r>
              <a:rPr lang="en-US" sz="6000" b="1">
                <a:solidFill>
                  <a:schemeClr val="bg1"/>
                </a:solidFill>
              </a:rPr>
              <a:t>Digital &amp; Operational</a:t>
            </a:r>
            <a:endParaRPr lang="en-US" sz="6000" b="1" kern="1200">
              <a:solidFill>
                <a:schemeClr val="bg1"/>
              </a:solidFill>
              <a:latin typeface="+mj-lt"/>
            </a:endParaRPr>
          </a:p>
        </p:txBody>
      </p:sp>
      <p:pic>
        <p:nvPicPr>
          <p:cNvPr id="6" name="Picture 5" descr="A group of people wearing yellow and black uniforms&#10;&#10;AI-generated content may be incorrect.">
            <a:extLst>
              <a:ext uri="{FF2B5EF4-FFF2-40B4-BE49-F238E27FC236}">
                <a16:creationId xmlns:a16="http://schemas.microsoft.com/office/drawing/2014/main" id="{41D9EFAE-A799-B504-B281-C8A3ED742303}"/>
              </a:ext>
            </a:extLst>
          </p:cNvPr>
          <p:cNvPicPr>
            <a:picLocks noChangeAspect="1"/>
          </p:cNvPicPr>
          <p:nvPr/>
        </p:nvPicPr>
        <p:blipFill>
          <a:blip r:embed="rId3"/>
          <a:srcRect l="17895" r="2276" b="-3"/>
          <a:stretch>
            <a:fillRect/>
          </a:stretch>
        </p:blipFill>
        <p:spPr>
          <a:xfrm>
            <a:off x="-5388" y="10"/>
            <a:ext cx="6169518" cy="5158840"/>
          </a:xfrm>
          <a:custGeom>
            <a:avLst/>
            <a:gdLst/>
            <a:ahLst/>
            <a:cxnLst/>
            <a:rect l="l" t="t" r="r" b="b"/>
            <a:pathLst>
              <a:path w="6096000" h="5158850">
                <a:moveTo>
                  <a:pt x="0" y="0"/>
                </a:moveTo>
                <a:lnTo>
                  <a:pt x="6096000" y="0"/>
                </a:lnTo>
                <a:lnTo>
                  <a:pt x="6096000" y="5158850"/>
                </a:lnTo>
                <a:lnTo>
                  <a:pt x="5957305" y="5157644"/>
                </a:lnTo>
                <a:cubicBezTo>
                  <a:pt x="5920540" y="5151975"/>
                  <a:pt x="5887096" y="5153588"/>
                  <a:pt x="5857259" y="5143603"/>
                </a:cubicBezTo>
                <a:cubicBezTo>
                  <a:pt x="5843335" y="5146861"/>
                  <a:pt x="5830921" y="5147051"/>
                  <a:pt x="5821375" y="5137142"/>
                </a:cubicBezTo>
                <a:cubicBezTo>
                  <a:pt x="5786501" y="5134144"/>
                  <a:pt x="5775399" y="5144200"/>
                  <a:pt x="5755916" y="5131695"/>
                </a:cubicBezTo>
                <a:cubicBezTo>
                  <a:pt x="5732132" y="5146996"/>
                  <a:pt x="5732735" y="5139753"/>
                  <a:pt x="5725007" y="5132964"/>
                </a:cubicBezTo>
                <a:lnTo>
                  <a:pt x="5723810" y="5132374"/>
                </a:lnTo>
                <a:lnTo>
                  <a:pt x="5720531" y="5134578"/>
                </a:lnTo>
                <a:lnTo>
                  <a:pt x="5714795" y="5134902"/>
                </a:lnTo>
                <a:lnTo>
                  <a:pt x="5700142" y="5131655"/>
                </a:lnTo>
                <a:lnTo>
                  <a:pt x="5694799" y="5129754"/>
                </a:lnTo>
                <a:cubicBezTo>
                  <a:pt x="5691058" y="5128696"/>
                  <a:pt x="5688491" y="5128320"/>
                  <a:pt x="5686627" y="5128420"/>
                </a:cubicBezTo>
                <a:lnTo>
                  <a:pt x="5686371" y="5128603"/>
                </a:lnTo>
                <a:lnTo>
                  <a:pt x="5678819" y="5126929"/>
                </a:lnTo>
                <a:cubicBezTo>
                  <a:pt x="5666199" y="5123608"/>
                  <a:pt x="5654035" y="5119908"/>
                  <a:pt x="5642547" y="5116000"/>
                </a:cubicBezTo>
                <a:cubicBezTo>
                  <a:pt x="5629445" y="5126457"/>
                  <a:pt x="5588783" y="5104807"/>
                  <a:pt x="5587979" y="5128480"/>
                </a:cubicBezTo>
                <a:cubicBezTo>
                  <a:pt x="5572317" y="5123886"/>
                  <a:pt x="5564904" y="5112774"/>
                  <a:pt x="5566635" y="5128675"/>
                </a:cubicBezTo>
                <a:cubicBezTo>
                  <a:pt x="5561375" y="5127594"/>
                  <a:pt x="5557787" y="5128327"/>
                  <a:pt x="5554953" y="5129937"/>
                </a:cubicBezTo>
                <a:lnTo>
                  <a:pt x="5554039" y="5130763"/>
                </a:lnTo>
                <a:lnTo>
                  <a:pt x="5514254" y="5120517"/>
                </a:lnTo>
                <a:lnTo>
                  <a:pt x="5492156" y="5111382"/>
                </a:lnTo>
                <a:lnTo>
                  <a:pt x="5480446" y="5107855"/>
                </a:lnTo>
                <a:lnTo>
                  <a:pt x="5477744" y="5104402"/>
                </a:lnTo>
                <a:cubicBezTo>
                  <a:pt x="5474490" y="5102038"/>
                  <a:pt x="5469391" y="5100405"/>
                  <a:pt x="5460150" y="5100442"/>
                </a:cubicBezTo>
                <a:lnTo>
                  <a:pt x="5457901" y="5100914"/>
                </a:lnTo>
                <a:lnTo>
                  <a:pt x="5444243" y="5094201"/>
                </a:lnTo>
                <a:cubicBezTo>
                  <a:pt x="5439994" y="5091441"/>
                  <a:pt x="5436419" y="5088231"/>
                  <a:pt x="5433825" y="5084410"/>
                </a:cubicBezTo>
                <a:cubicBezTo>
                  <a:pt x="5379443" y="5093528"/>
                  <a:pt x="5336110" y="5069767"/>
                  <a:pt x="5280996" y="5063773"/>
                </a:cubicBezTo>
                <a:cubicBezTo>
                  <a:pt x="5250806" y="5055129"/>
                  <a:pt x="5168599" y="5059471"/>
                  <a:pt x="5161582" y="5030966"/>
                </a:cubicBezTo>
                <a:cubicBezTo>
                  <a:pt x="5121870" y="5022662"/>
                  <a:pt x="5095637" y="5020496"/>
                  <a:pt x="5042717" y="5013952"/>
                </a:cubicBezTo>
                <a:cubicBezTo>
                  <a:pt x="4991136" y="4983679"/>
                  <a:pt x="4902283" y="4990567"/>
                  <a:pt x="4840514" y="4970468"/>
                </a:cubicBezTo>
                <a:cubicBezTo>
                  <a:pt x="4799904" y="4987615"/>
                  <a:pt x="4824087" y="4969531"/>
                  <a:pt x="4786778" y="4967817"/>
                </a:cubicBezTo>
                <a:cubicBezTo>
                  <a:pt x="4801901" y="4948343"/>
                  <a:pt x="4739845" y="4972374"/>
                  <a:pt x="4743741" y="4948216"/>
                </a:cubicBezTo>
                <a:cubicBezTo>
                  <a:pt x="4736829" y="4948670"/>
                  <a:pt x="4730010" y="4949869"/>
                  <a:pt x="4723136" y="4951257"/>
                </a:cubicBezTo>
                <a:lnTo>
                  <a:pt x="4719535" y="4951970"/>
                </a:lnTo>
                <a:lnTo>
                  <a:pt x="4706143" y="4950704"/>
                </a:lnTo>
                <a:lnTo>
                  <a:pt x="4701098" y="4955500"/>
                </a:lnTo>
                <a:lnTo>
                  <a:pt x="4680034" y="4957289"/>
                </a:lnTo>
                <a:cubicBezTo>
                  <a:pt x="4672339" y="4957161"/>
                  <a:pt x="4664292" y="4956094"/>
                  <a:pt x="4655741" y="4953520"/>
                </a:cubicBezTo>
                <a:cubicBezTo>
                  <a:pt x="4636359" y="4940479"/>
                  <a:pt x="4599701" y="4946454"/>
                  <a:pt x="4569298" y="4940691"/>
                </a:cubicBezTo>
                <a:lnTo>
                  <a:pt x="4555978" y="4935439"/>
                </a:lnTo>
                <a:lnTo>
                  <a:pt x="4508950" y="4932725"/>
                </a:lnTo>
                <a:cubicBezTo>
                  <a:pt x="4495669" y="4931511"/>
                  <a:pt x="4482007" y="4929765"/>
                  <a:pt x="4467838" y="4927057"/>
                </a:cubicBezTo>
                <a:lnTo>
                  <a:pt x="4441949" y="4920349"/>
                </a:lnTo>
                <a:lnTo>
                  <a:pt x="4394719" y="4912853"/>
                </a:lnTo>
                <a:lnTo>
                  <a:pt x="4356810" y="4916186"/>
                </a:lnTo>
                <a:lnTo>
                  <a:pt x="4222145" y="4920166"/>
                </a:lnTo>
                <a:cubicBezTo>
                  <a:pt x="4202488" y="4924963"/>
                  <a:pt x="4184742" y="4944595"/>
                  <a:pt x="4160481" y="4934555"/>
                </a:cubicBezTo>
                <a:cubicBezTo>
                  <a:pt x="4165854" y="4945670"/>
                  <a:pt x="4131661" y="4931019"/>
                  <a:pt x="4124879" y="4940397"/>
                </a:cubicBezTo>
                <a:cubicBezTo>
                  <a:pt x="4120895" y="4948198"/>
                  <a:pt x="4109593" y="4945570"/>
                  <a:pt x="4100114" y="4947117"/>
                </a:cubicBezTo>
                <a:cubicBezTo>
                  <a:pt x="4091835" y="4954382"/>
                  <a:pt x="4045978" y="4954676"/>
                  <a:pt x="4030957" y="4950944"/>
                </a:cubicBezTo>
                <a:cubicBezTo>
                  <a:pt x="3989825" y="4935537"/>
                  <a:pt x="3946860" y="4963196"/>
                  <a:pt x="3913764" y="4951738"/>
                </a:cubicBezTo>
                <a:cubicBezTo>
                  <a:pt x="3904534" y="4951024"/>
                  <a:pt x="3896577" y="4951663"/>
                  <a:pt x="3889457" y="4953140"/>
                </a:cubicBezTo>
                <a:lnTo>
                  <a:pt x="3871115" y="4959252"/>
                </a:lnTo>
                <a:lnTo>
                  <a:pt x="3869086" y="4964946"/>
                </a:lnTo>
                <a:lnTo>
                  <a:pt x="3856124" y="4966504"/>
                </a:lnTo>
                <a:lnTo>
                  <a:pt x="3835967" y="4975175"/>
                </a:lnTo>
                <a:cubicBezTo>
                  <a:pt x="3826465" y="4950975"/>
                  <a:pt x="3782586" y="4987146"/>
                  <a:pt x="3785910" y="4965148"/>
                </a:cubicBezTo>
                <a:cubicBezTo>
                  <a:pt x="3750785" y="4971249"/>
                  <a:pt x="3699033" y="4952693"/>
                  <a:pt x="3671085" y="4977741"/>
                </a:cubicBezTo>
                <a:cubicBezTo>
                  <a:pt x="3621255" y="4982620"/>
                  <a:pt x="3562637" y="4994206"/>
                  <a:pt x="3486928" y="4994420"/>
                </a:cubicBezTo>
                <a:cubicBezTo>
                  <a:pt x="3446030" y="4994640"/>
                  <a:pt x="3343460" y="4976299"/>
                  <a:pt x="3280956" y="4975036"/>
                </a:cubicBezTo>
                <a:cubicBezTo>
                  <a:pt x="3227193" y="4980695"/>
                  <a:pt x="3256481" y="4973778"/>
                  <a:pt x="3211563" y="4993919"/>
                </a:cubicBezTo>
                <a:cubicBezTo>
                  <a:pt x="3207119" y="4990757"/>
                  <a:pt x="3170070" y="4988394"/>
                  <a:pt x="3164681" y="4986606"/>
                </a:cubicBezTo>
                <a:lnTo>
                  <a:pt x="3127171" y="4979411"/>
                </a:lnTo>
                <a:lnTo>
                  <a:pt x="3096889" y="4976795"/>
                </a:lnTo>
                <a:cubicBezTo>
                  <a:pt x="3088441" y="4978753"/>
                  <a:pt x="3082883" y="4978233"/>
                  <a:pt x="3078620" y="4976620"/>
                </a:cubicBezTo>
                <a:lnTo>
                  <a:pt x="3074275" y="4973840"/>
                </a:lnTo>
                <a:lnTo>
                  <a:pt x="3036436" y="4968613"/>
                </a:lnTo>
                <a:lnTo>
                  <a:pt x="3031995" y="4969990"/>
                </a:lnTo>
                <a:lnTo>
                  <a:pt x="2994028" y="4967956"/>
                </a:lnTo>
                <a:cubicBezTo>
                  <a:pt x="2992299" y="4970105"/>
                  <a:pt x="2989407" y="4971561"/>
                  <a:pt x="2984001" y="4971609"/>
                </a:cubicBezTo>
                <a:cubicBezTo>
                  <a:pt x="2994191" y="4986644"/>
                  <a:pt x="2981386" y="4977427"/>
                  <a:pt x="2964542" y="4976237"/>
                </a:cubicBezTo>
                <a:cubicBezTo>
                  <a:pt x="2976613" y="4999323"/>
                  <a:pt x="2927627" y="4986817"/>
                  <a:pt x="2921274" y="4999668"/>
                </a:cubicBezTo>
                <a:cubicBezTo>
                  <a:pt x="2908629" y="4998274"/>
                  <a:pt x="2895476" y="4997220"/>
                  <a:pt x="2882111" y="4996632"/>
                </a:cubicBezTo>
                <a:lnTo>
                  <a:pt x="2874282" y="4996582"/>
                </a:lnTo>
                <a:cubicBezTo>
                  <a:pt x="2874237" y="4996658"/>
                  <a:pt x="2874193" y="4996735"/>
                  <a:pt x="2874147" y="4996812"/>
                </a:cubicBezTo>
                <a:cubicBezTo>
                  <a:pt x="2872492" y="4997296"/>
                  <a:pt x="2869935" y="4997466"/>
                  <a:pt x="2865932" y="4997221"/>
                </a:cubicBezTo>
                <a:lnTo>
                  <a:pt x="2860008" y="4996489"/>
                </a:lnTo>
                <a:lnTo>
                  <a:pt x="2844819" y="4996392"/>
                </a:lnTo>
                <a:lnTo>
                  <a:pt x="2839735" y="4997900"/>
                </a:lnTo>
                <a:lnTo>
                  <a:pt x="2837922" y="5000718"/>
                </a:lnTo>
                <a:lnTo>
                  <a:pt x="2836507" y="5000394"/>
                </a:lnTo>
                <a:cubicBezTo>
                  <a:pt x="2825749" y="4995427"/>
                  <a:pt x="2822382" y="4988291"/>
                  <a:pt x="2808859" y="5008050"/>
                </a:cubicBezTo>
                <a:cubicBezTo>
                  <a:pt x="2784233" y="4999995"/>
                  <a:pt x="2779499" y="5012041"/>
                  <a:pt x="2745907" y="5016391"/>
                </a:cubicBezTo>
                <a:cubicBezTo>
                  <a:pt x="2731796" y="5008784"/>
                  <a:pt x="2720518" y="5011549"/>
                  <a:pt x="2709519" y="5017601"/>
                </a:cubicBezTo>
                <a:cubicBezTo>
                  <a:pt x="2676766" y="5014138"/>
                  <a:pt x="2646981" y="5022656"/>
                  <a:pt x="2610212" y="5024813"/>
                </a:cubicBezTo>
                <a:cubicBezTo>
                  <a:pt x="2570359" y="5014992"/>
                  <a:pt x="2550109" y="5032793"/>
                  <a:pt x="2510814" y="5035020"/>
                </a:cubicBezTo>
                <a:cubicBezTo>
                  <a:pt x="2476639" y="5017991"/>
                  <a:pt x="2482834" y="5049980"/>
                  <a:pt x="2462736" y="5056754"/>
                </a:cubicBezTo>
                <a:lnTo>
                  <a:pt x="2457050" y="5057379"/>
                </a:lnTo>
                <a:lnTo>
                  <a:pt x="2442184" y="5054901"/>
                </a:lnTo>
                <a:lnTo>
                  <a:pt x="2436703" y="5053277"/>
                </a:lnTo>
                <a:cubicBezTo>
                  <a:pt x="2432888" y="5052418"/>
                  <a:pt x="2430299" y="5052175"/>
                  <a:pt x="2428451" y="5052373"/>
                </a:cubicBezTo>
                <a:lnTo>
                  <a:pt x="2420551" y="5051292"/>
                </a:lnTo>
                <a:cubicBezTo>
                  <a:pt x="2407700" y="5048633"/>
                  <a:pt x="2395274" y="5045570"/>
                  <a:pt x="2383501" y="5042264"/>
                </a:cubicBezTo>
                <a:cubicBezTo>
                  <a:pt x="2362992" y="5043848"/>
                  <a:pt x="2317884" y="5059023"/>
                  <a:pt x="2297493" y="5060796"/>
                </a:cubicBezTo>
                <a:lnTo>
                  <a:pt x="2261156" y="5052905"/>
                </a:lnTo>
                <a:lnTo>
                  <a:pt x="2200581" y="5036274"/>
                </a:lnTo>
                <a:lnTo>
                  <a:pt x="2198380" y="5036861"/>
                </a:lnTo>
                <a:lnTo>
                  <a:pt x="2116066" y="5030866"/>
                </a:lnTo>
                <a:cubicBezTo>
                  <a:pt x="2111600" y="5028328"/>
                  <a:pt x="2059664" y="5017338"/>
                  <a:pt x="2056754" y="5013653"/>
                </a:cubicBezTo>
                <a:cubicBezTo>
                  <a:pt x="2003393" y="5025622"/>
                  <a:pt x="1998298" y="5020073"/>
                  <a:pt x="1942916" y="5016969"/>
                </a:cubicBezTo>
                <a:cubicBezTo>
                  <a:pt x="1882138" y="5005950"/>
                  <a:pt x="1836966" y="4987831"/>
                  <a:pt x="1796717" y="4981610"/>
                </a:cubicBezTo>
                <a:cubicBezTo>
                  <a:pt x="1724075" y="4970499"/>
                  <a:pt x="1636218" y="4947449"/>
                  <a:pt x="1583222" y="4942334"/>
                </a:cubicBezTo>
                <a:cubicBezTo>
                  <a:pt x="1544265" y="4961611"/>
                  <a:pt x="1556109" y="4938719"/>
                  <a:pt x="1518821" y="4938963"/>
                </a:cubicBezTo>
                <a:cubicBezTo>
                  <a:pt x="1497291" y="4936197"/>
                  <a:pt x="1483221" y="4927794"/>
                  <a:pt x="1471837" y="4925740"/>
                </a:cubicBezTo>
                <a:lnTo>
                  <a:pt x="1450515" y="4926642"/>
                </a:lnTo>
                <a:lnTo>
                  <a:pt x="1437078" y="4926078"/>
                </a:lnTo>
                <a:lnTo>
                  <a:pt x="1432462" y="4931139"/>
                </a:lnTo>
                <a:lnTo>
                  <a:pt x="1411645" y="4934032"/>
                </a:lnTo>
                <a:cubicBezTo>
                  <a:pt x="1384856" y="4931153"/>
                  <a:pt x="1306656" y="4918434"/>
                  <a:pt x="1271729" y="4913863"/>
                </a:cubicBezTo>
                <a:cubicBezTo>
                  <a:pt x="1258697" y="4907976"/>
                  <a:pt x="1213546" y="4901042"/>
                  <a:pt x="1202076" y="4906608"/>
                </a:cubicBezTo>
                <a:cubicBezTo>
                  <a:pt x="1192059" y="4906580"/>
                  <a:pt x="1182171" y="4902320"/>
                  <a:pt x="1174670" y="4909064"/>
                </a:cubicBezTo>
                <a:cubicBezTo>
                  <a:pt x="1163701" y="4916862"/>
                  <a:pt x="1136874" y="4897641"/>
                  <a:pt x="1137035" y="4908989"/>
                </a:cubicBezTo>
                <a:cubicBezTo>
                  <a:pt x="1117838" y="4895687"/>
                  <a:pt x="1091386" y="4911450"/>
                  <a:pt x="1069882" y="4912892"/>
                </a:cubicBezTo>
                <a:cubicBezTo>
                  <a:pt x="1055589" y="4900472"/>
                  <a:pt x="1024570" y="4915744"/>
                  <a:pt x="980935" y="4911119"/>
                </a:cubicBezTo>
                <a:cubicBezTo>
                  <a:pt x="947614" y="4906556"/>
                  <a:pt x="913224" y="4897403"/>
                  <a:pt x="869960" y="4885518"/>
                </a:cubicBezTo>
                <a:cubicBezTo>
                  <a:pt x="819114" y="4856727"/>
                  <a:pt x="768074" y="4850663"/>
                  <a:pt x="721345" y="4839806"/>
                </a:cubicBezTo>
                <a:cubicBezTo>
                  <a:pt x="667944" y="4829906"/>
                  <a:pt x="698286" y="4859338"/>
                  <a:pt x="635428" y="4830000"/>
                </a:cubicBezTo>
                <a:cubicBezTo>
                  <a:pt x="626286" y="4837571"/>
                  <a:pt x="617638" y="4836842"/>
                  <a:pt x="604106" y="4830842"/>
                </a:cubicBezTo>
                <a:cubicBezTo>
                  <a:pt x="583276" y="4833091"/>
                  <a:pt x="539859" y="4845979"/>
                  <a:pt x="510451" y="4843485"/>
                </a:cubicBezTo>
                <a:cubicBezTo>
                  <a:pt x="489781" y="4840800"/>
                  <a:pt x="443867" y="4818678"/>
                  <a:pt x="427656" y="4815877"/>
                </a:cubicBezTo>
                <a:cubicBezTo>
                  <a:pt x="424088" y="4817297"/>
                  <a:pt x="419580" y="4820561"/>
                  <a:pt x="413184" y="4826676"/>
                </a:cubicBezTo>
                <a:cubicBezTo>
                  <a:pt x="387673" y="4816699"/>
                  <a:pt x="379855" y="4828170"/>
                  <a:pt x="341772" y="4829671"/>
                </a:cubicBezTo>
                <a:cubicBezTo>
                  <a:pt x="327795" y="4821005"/>
                  <a:pt x="314729" y="4822794"/>
                  <a:pt x="301266" y="4827842"/>
                </a:cubicBezTo>
                <a:cubicBezTo>
                  <a:pt x="265781" y="4821714"/>
                  <a:pt x="231017" y="4827635"/>
                  <a:pt x="189886" y="4826710"/>
                </a:cubicBezTo>
                <a:cubicBezTo>
                  <a:pt x="147910" y="4813727"/>
                  <a:pt x="121702" y="4829584"/>
                  <a:pt x="77762" y="4828518"/>
                </a:cubicBezTo>
                <a:cubicBezTo>
                  <a:pt x="38733" y="4806108"/>
                  <a:pt x="44308" y="4851138"/>
                  <a:pt x="8164" y="4846203"/>
                </a:cubicBezTo>
                <a:lnTo>
                  <a:pt x="0" y="4843648"/>
                </a:lnTo>
                <a:lnTo>
                  <a:pt x="0" y="4080681"/>
                </a:lnTo>
                <a:close/>
              </a:path>
            </a:pathLst>
          </a:custGeom>
        </p:spPr>
      </p:pic>
    </p:spTree>
    <p:extLst>
      <p:ext uri="{BB962C8B-B14F-4D97-AF65-F5344CB8AC3E}">
        <p14:creationId xmlns:p14="http://schemas.microsoft.com/office/powerpoint/2010/main" val="1207890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24AFF-1EF0-0EB2-D12E-F52BFC1EAC6B}"/>
              </a:ext>
            </a:extLst>
          </p:cNvPr>
          <p:cNvSpPr>
            <a:spLocks noGrp="1"/>
          </p:cNvSpPr>
          <p:nvPr>
            <p:ph type="title"/>
          </p:nvPr>
        </p:nvSpPr>
        <p:spPr>
          <a:xfrm>
            <a:off x="440141" y="171782"/>
            <a:ext cx="11300346" cy="961623"/>
          </a:xfrm>
          <a:solidFill>
            <a:schemeClr val="tx1">
              <a:lumMod val="75000"/>
              <a:lumOff val="25000"/>
            </a:schemeClr>
          </a:solidFill>
        </p:spPr>
        <p:txBody>
          <a:bodyPr/>
          <a:lstStyle/>
          <a:p>
            <a:r>
              <a:rPr lang="en-US" sz="5400" b="1">
                <a:solidFill>
                  <a:schemeClr val="bg1"/>
                </a:solidFill>
                <a:latin typeface="Comic Sans MS"/>
              </a:rPr>
              <a:t>Operational Responses</a:t>
            </a:r>
          </a:p>
        </p:txBody>
      </p:sp>
      <p:sp>
        <p:nvSpPr>
          <p:cNvPr id="6" name="Flowchart: Terminator 5">
            <a:extLst>
              <a:ext uri="{FF2B5EF4-FFF2-40B4-BE49-F238E27FC236}">
                <a16:creationId xmlns:a16="http://schemas.microsoft.com/office/drawing/2014/main" id="{013D3FAB-F356-E29C-0F39-454D1C6AD9E2}"/>
              </a:ext>
            </a:extLst>
          </p:cNvPr>
          <p:cNvSpPr/>
          <p:nvPr/>
        </p:nvSpPr>
        <p:spPr>
          <a:xfrm>
            <a:off x="8059921" y="338563"/>
            <a:ext cx="3682383" cy="634893"/>
          </a:xfrm>
          <a:prstGeom prst="flowChartTerminator">
            <a:avLst/>
          </a:prstGeom>
          <a:solidFill>
            <a:schemeClr val="tx1"/>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a:latin typeface="Comic Sans MS"/>
              </a:rPr>
              <a:t>Traditional Policing</a:t>
            </a:r>
          </a:p>
        </p:txBody>
      </p:sp>
      <p:pic>
        <p:nvPicPr>
          <p:cNvPr id="8" name="Picture 7" descr="A person standing next to police officers&#10;&#10;AI-generated content may be incorrect.">
            <a:extLst>
              <a:ext uri="{FF2B5EF4-FFF2-40B4-BE49-F238E27FC236}">
                <a16:creationId xmlns:a16="http://schemas.microsoft.com/office/drawing/2014/main" id="{732A0548-D635-9AB6-2FA0-75E54513A72C}"/>
              </a:ext>
            </a:extLst>
          </p:cNvPr>
          <p:cNvPicPr>
            <a:picLocks noChangeAspect="1"/>
          </p:cNvPicPr>
          <p:nvPr/>
        </p:nvPicPr>
        <p:blipFill>
          <a:blip r:embed="rId2"/>
          <a:stretch>
            <a:fillRect/>
          </a:stretch>
        </p:blipFill>
        <p:spPr>
          <a:xfrm>
            <a:off x="6109649" y="1470901"/>
            <a:ext cx="4783538" cy="2631033"/>
          </a:xfrm>
          <a:prstGeom prst="rect">
            <a:avLst/>
          </a:prstGeom>
        </p:spPr>
      </p:pic>
      <p:pic>
        <p:nvPicPr>
          <p:cNvPr id="9" name="Picture 8" descr="A map of a city with red pointers&#10;&#10;AI-generated content may be incorrect.">
            <a:extLst>
              <a:ext uri="{FF2B5EF4-FFF2-40B4-BE49-F238E27FC236}">
                <a16:creationId xmlns:a16="http://schemas.microsoft.com/office/drawing/2014/main" id="{346564AA-EF6F-CC1D-EC82-C1F6A8611DE7}"/>
              </a:ext>
            </a:extLst>
          </p:cNvPr>
          <p:cNvPicPr>
            <a:picLocks noChangeAspect="1"/>
          </p:cNvPicPr>
          <p:nvPr/>
        </p:nvPicPr>
        <p:blipFill>
          <a:blip r:embed="rId3"/>
          <a:stretch>
            <a:fillRect/>
          </a:stretch>
        </p:blipFill>
        <p:spPr>
          <a:xfrm>
            <a:off x="761433" y="1479430"/>
            <a:ext cx="4461982" cy="2627196"/>
          </a:xfrm>
          <a:prstGeom prst="rect">
            <a:avLst/>
          </a:prstGeom>
        </p:spPr>
      </p:pic>
      <p:sp>
        <p:nvSpPr>
          <p:cNvPr id="10" name="TextBox 9">
            <a:extLst>
              <a:ext uri="{FF2B5EF4-FFF2-40B4-BE49-F238E27FC236}">
                <a16:creationId xmlns:a16="http://schemas.microsoft.com/office/drawing/2014/main" id="{4B821368-4B5D-8C01-8381-FF5EBDBE9C44}"/>
              </a:ext>
            </a:extLst>
          </p:cNvPr>
          <p:cNvSpPr txBox="1"/>
          <p:nvPr/>
        </p:nvSpPr>
        <p:spPr>
          <a:xfrm>
            <a:off x="787117" y="1477624"/>
            <a:ext cx="1543991"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t>Hotspot</a:t>
            </a:r>
          </a:p>
        </p:txBody>
      </p:sp>
      <p:sp>
        <p:nvSpPr>
          <p:cNvPr id="11" name="TextBox 10">
            <a:extLst>
              <a:ext uri="{FF2B5EF4-FFF2-40B4-BE49-F238E27FC236}">
                <a16:creationId xmlns:a16="http://schemas.microsoft.com/office/drawing/2014/main" id="{A9A83022-4875-1647-7FD1-BF3B06703EE2}"/>
              </a:ext>
            </a:extLst>
          </p:cNvPr>
          <p:cNvSpPr txBox="1"/>
          <p:nvPr/>
        </p:nvSpPr>
        <p:spPr>
          <a:xfrm>
            <a:off x="6091863" y="1475499"/>
            <a:ext cx="4453012"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Building Trust and Confidence</a:t>
            </a:r>
          </a:p>
        </p:txBody>
      </p:sp>
      <p:pic>
        <p:nvPicPr>
          <p:cNvPr id="12" name="Picture 11" descr="A person in a yellow vest standing in a room with a group of people&#10;&#10;AI-generated content may be incorrect.">
            <a:extLst>
              <a:ext uri="{FF2B5EF4-FFF2-40B4-BE49-F238E27FC236}">
                <a16:creationId xmlns:a16="http://schemas.microsoft.com/office/drawing/2014/main" id="{B01A3605-161C-3E16-5DD2-3D614C6E56FD}"/>
              </a:ext>
            </a:extLst>
          </p:cNvPr>
          <p:cNvPicPr>
            <a:picLocks noChangeAspect="1"/>
          </p:cNvPicPr>
          <p:nvPr/>
        </p:nvPicPr>
        <p:blipFill>
          <a:blip r:embed="rId4"/>
          <a:stretch>
            <a:fillRect/>
          </a:stretch>
        </p:blipFill>
        <p:spPr>
          <a:xfrm>
            <a:off x="784865" y="4344537"/>
            <a:ext cx="4435286" cy="2502091"/>
          </a:xfrm>
          <a:prstGeom prst="rect">
            <a:avLst/>
          </a:prstGeom>
        </p:spPr>
      </p:pic>
      <p:sp>
        <p:nvSpPr>
          <p:cNvPr id="13" name="TextBox 12">
            <a:extLst>
              <a:ext uri="{FF2B5EF4-FFF2-40B4-BE49-F238E27FC236}">
                <a16:creationId xmlns:a16="http://schemas.microsoft.com/office/drawing/2014/main" id="{3E210BB9-CB15-D19C-B461-4578CF9989E1}"/>
              </a:ext>
            </a:extLst>
          </p:cNvPr>
          <p:cNvSpPr txBox="1"/>
          <p:nvPr/>
        </p:nvSpPr>
        <p:spPr>
          <a:xfrm>
            <a:off x="815239" y="4355395"/>
            <a:ext cx="2190133" cy="83099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Public Meetings</a:t>
            </a:r>
          </a:p>
        </p:txBody>
      </p:sp>
      <p:pic>
        <p:nvPicPr>
          <p:cNvPr id="14" name="Picture 13" descr="A gold puzzle piece on a silver puzzle&#10;&#10;AI-generated content may be incorrect.">
            <a:extLst>
              <a:ext uri="{FF2B5EF4-FFF2-40B4-BE49-F238E27FC236}">
                <a16:creationId xmlns:a16="http://schemas.microsoft.com/office/drawing/2014/main" id="{10799511-A794-86A0-FBBF-5BD6AF562A12}"/>
              </a:ext>
            </a:extLst>
          </p:cNvPr>
          <p:cNvPicPr>
            <a:picLocks noChangeAspect="1"/>
          </p:cNvPicPr>
          <p:nvPr/>
        </p:nvPicPr>
        <p:blipFill>
          <a:blip r:embed="rId5"/>
          <a:stretch>
            <a:fillRect/>
          </a:stretch>
        </p:blipFill>
        <p:spPr>
          <a:xfrm>
            <a:off x="6090314" y="4354489"/>
            <a:ext cx="4776717" cy="2493559"/>
          </a:xfrm>
          <a:prstGeom prst="rect">
            <a:avLst/>
          </a:prstGeom>
        </p:spPr>
      </p:pic>
      <p:sp>
        <p:nvSpPr>
          <p:cNvPr id="15" name="TextBox 14">
            <a:extLst>
              <a:ext uri="{FF2B5EF4-FFF2-40B4-BE49-F238E27FC236}">
                <a16:creationId xmlns:a16="http://schemas.microsoft.com/office/drawing/2014/main" id="{A35C001C-4A2B-6205-0301-7880467AEC35}"/>
              </a:ext>
            </a:extLst>
          </p:cNvPr>
          <p:cNvSpPr txBox="1"/>
          <p:nvPr/>
        </p:nvSpPr>
        <p:spPr>
          <a:xfrm>
            <a:off x="6085491" y="4339022"/>
            <a:ext cx="4633731" cy="830997"/>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t>National Intelligence  </a:t>
            </a:r>
          </a:p>
          <a:p>
            <a:r>
              <a:rPr lang="en-US" sz="2400" b="1"/>
              <a:t>Model (NIM)</a:t>
            </a:r>
          </a:p>
        </p:txBody>
      </p:sp>
      <p:cxnSp>
        <p:nvCxnSpPr>
          <p:cNvPr id="18" name="Straight Arrow Connector 17">
            <a:extLst>
              <a:ext uri="{FF2B5EF4-FFF2-40B4-BE49-F238E27FC236}">
                <a16:creationId xmlns:a16="http://schemas.microsoft.com/office/drawing/2014/main" id="{C4EC4740-08BA-A596-B5A3-BCAC7BE78C51}"/>
              </a:ext>
            </a:extLst>
          </p:cNvPr>
          <p:cNvCxnSpPr/>
          <p:nvPr/>
        </p:nvCxnSpPr>
        <p:spPr>
          <a:xfrm flipV="1">
            <a:off x="614273" y="1034075"/>
            <a:ext cx="7433004" cy="16123"/>
          </a:xfrm>
          <a:prstGeom prst="straightConnector1">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3" name="TextBox 2">
            <a:extLst>
              <a:ext uri="{FF2B5EF4-FFF2-40B4-BE49-F238E27FC236}">
                <a16:creationId xmlns:a16="http://schemas.microsoft.com/office/drawing/2014/main" id="{FF36A639-C980-10A3-EF40-CB74BF7CFEA9}"/>
              </a:ext>
            </a:extLst>
          </p:cNvPr>
          <p:cNvSpPr txBox="1"/>
          <p:nvPr/>
        </p:nvSpPr>
        <p:spPr>
          <a:xfrm>
            <a:off x="10553905" y="6111343"/>
            <a:ext cx="164150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400"/>
              <a:t>(Hart,2021)</a:t>
            </a:r>
          </a:p>
          <a:p>
            <a:r>
              <a:rPr lang="en-US" sz="1400"/>
              <a:t>(Keningale,2025)</a:t>
            </a:r>
          </a:p>
        </p:txBody>
      </p:sp>
    </p:spTree>
    <p:extLst>
      <p:ext uri="{BB962C8B-B14F-4D97-AF65-F5344CB8AC3E}">
        <p14:creationId xmlns:p14="http://schemas.microsoft.com/office/powerpoint/2010/main" val="3797757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28F64C6-FE22-4FC1-A763-DFCC514811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261224" y="4577975"/>
            <a:ext cx="7539349" cy="1899827"/>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3A9CFAD-27ED-42D6-6A3E-8D98231B346F}"/>
              </a:ext>
            </a:extLst>
          </p:cNvPr>
          <p:cNvSpPr>
            <a:spLocks noGrp="1"/>
          </p:cNvSpPr>
          <p:nvPr>
            <p:ph type="title"/>
          </p:nvPr>
        </p:nvSpPr>
        <p:spPr>
          <a:xfrm>
            <a:off x="4603468" y="4741948"/>
            <a:ext cx="6829520" cy="862031"/>
          </a:xfrm>
        </p:spPr>
        <p:txBody>
          <a:bodyPr vert="horz" lIns="91440" tIns="45720" rIns="91440" bIns="45720" rtlCol="0" anchor="b">
            <a:normAutofit/>
          </a:bodyPr>
          <a:lstStyle/>
          <a:p>
            <a:r>
              <a:rPr lang="en-US" b="1" kern="1200">
                <a:solidFill>
                  <a:schemeClr val="bg1"/>
                </a:solidFill>
                <a:latin typeface="Comic Sans MS"/>
              </a:rPr>
              <a:t>Operational Responses</a:t>
            </a:r>
          </a:p>
        </p:txBody>
      </p:sp>
      <p:sp>
        <p:nvSpPr>
          <p:cNvPr id="4" name="Flowchart: Terminator 3">
            <a:extLst>
              <a:ext uri="{FF2B5EF4-FFF2-40B4-BE49-F238E27FC236}">
                <a16:creationId xmlns:a16="http://schemas.microsoft.com/office/drawing/2014/main" id="{42EEB704-DD36-66D5-4511-DCC4E47B6A10}"/>
              </a:ext>
            </a:extLst>
          </p:cNvPr>
          <p:cNvSpPr/>
          <p:nvPr/>
        </p:nvSpPr>
        <p:spPr>
          <a:xfrm>
            <a:off x="4603468" y="5839017"/>
            <a:ext cx="6829520" cy="403749"/>
          </a:xfrm>
          <a:prstGeom prst="flowChartTerminator">
            <a:avLst/>
          </a:prstGeom>
          <a:solidFill>
            <a:schemeClr val="tx1"/>
          </a:solidFill>
        </p:spPr>
        <p:style>
          <a:lnRef idx="2">
            <a:schemeClr val="accent1">
              <a:shade val="15000"/>
            </a:schemeClr>
          </a:lnRef>
          <a:fillRef idx="1">
            <a:schemeClr val="accent1"/>
          </a:fillRef>
          <a:effectRef idx="0">
            <a:schemeClr val="accent1"/>
          </a:effectRef>
          <a:fontRef idx="minor">
            <a:schemeClr val="lt1"/>
          </a:fontRef>
        </p:style>
        <p:txBody>
          <a:bodyPr vert="horz" lIns="91440" tIns="45720" rIns="91440" bIns="45720" rtlCol="0">
            <a:noAutofit/>
          </a:bodyPr>
          <a:lstStyle/>
          <a:p>
            <a:pPr>
              <a:lnSpc>
                <a:spcPct val="90000"/>
              </a:lnSpc>
              <a:spcBef>
                <a:spcPts val="1000"/>
              </a:spcBef>
            </a:pPr>
            <a:r>
              <a:rPr lang="en-US" b="1" kern="1200">
                <a:solidFill>
                  <a:srgbClr val="E7E6E6"/>
                </a:solidFill>
                <a:latin typeface="+mn-lt"/>
                <a:ea typeface="+mn-ea"/>
                <a:cs typeface="+mn-cs"/>
              </a:rPr>
              <a:t>Advanced Tactics</a:t>
            </a:r>
          </a:p>
        </p:txBody>
      </p:sp>
      <p:pic>
        <p:nvPicPr>
          <p:cNvPr id="6" name="Picture 5" descr="A person looking at a large screen&#10;&#10;AI-generated content may be incorrect.">
            <a:extLst>
              <a:ext uri="{FF2B5EF4-FFF2-40B4-BE49-F238E27FC236}">
                <a16:creationId xmlns:a16="http://schemas.microsoft.com/office/drawing/2014/main" id="{5143BA37-157E-5097-316E-523865F0ED47}"/>
              </a:ext>
            </a:extLst>
          </p:cNvPr>
          <p:cNvPicPr>
            <a:picLocks noChangeAspect="1"/>
          </p:cNvPicPr>
          <p:nvPr/>
        </p:nvPicPr>
        <p:blipFill>
          <a:blip r:embed="rId2"/>
          <a:srcRect r="1" b="5880"/>
          <a:stretch>
            <a:fillRect/>
          </a:stretch>
        </p:blipFill>
        <p:spPr>
          <a:xfrm>
            <a:off x="317636" y="321734"/>
            <a:ext cx="3797570" cy="2010551"/>
          </a:xfrm>
          <a:prstGeom prst="rect">
            <a:avLst/>
          </a:prstGeom>
        </p:spPr>
      </p:pic>
      <p:pic>
        <p:nvPicPr>
          <p:cNvPr id="7" name="Picture 6" descr="Two women in black vests&#10;&#10;AI-generated content may be incorrect.">
            <a:extLst>
              <a:ext uri="{FF2B5EF4-FFF2-40B4-BE49-F238E27FC236}">
                <a16:creationId xmlns:a16="http://schemas.microsoft.com/office/drawing/2014/main" id="{34E20ABB-8493-C6E6-448E-D8DD80C28344}"/>
              </a:ext>
            </a:extLst>
          </p:cNvPr>
          <p:cNvPicPr>
            <a:picLocks noChangeAspect="1"/>
          </p:cNvPicPr>
          <p:nvPr/>
        </p:nvPicPr>
        <p:blipFill>
          <a:blip r:embed="rId3"/>
          <a:srcRect r="1" b="20498"/>
          <a:stretch>
            <a:fillRect/>
          </a:stretch>
        </p:blipFill>
        <p:spPr>
          <a:xfrm>
            <a:off x="317634" y="2422097"/>
            <a:ext cx="3794760" cy="2013804"/>
          </a:xfrm>
          <a:prstGeom prst="rect">
            <a:avLst/>
          </a:prstGeom>
        </p:spPr>
      </p:pic>
      <p:pic>
        <p:nvPicPr>
          <p:cNvPr id="10" name="Picture 9" descr="Two police officers standing next to a car&#10;&#10;AI-generated content may be incorrect.">
            <a:extLst>
              <a:ext uri="{FF2B5EF4-FFF2-40B4-BE49-F238E27FC236}">
                <a16:creationId xmlns:a16="http://schemas.microsoft.com/office/drawing/2014/main" id="{B03202D3-5F83-93EE-633B-4AE3F020F6C7}"/>
              </a:ext>
            </a:extLst>
          </p:cNvPr>
          <p:cNvPicPr>
            <a:picLocks noChangeAspect="1"/>
          </p:cNvPicPr>
          <p:nvPr/>
        </p:nvPicPr>
        <p:blipFill>
          <a:blip r:embed="rId4"/>
          <a:srcRect l="41553" r="2558"/>
          <a:stretch>
            <a:fillRect/>
          </a:stretch>
        </p:blipFill>
        <p:spPr>
          <a:xfrm>
            <a:off x="8302266" y="321733"/>
            <a:ext cx="3797984" cy="4111321"/>
          </a:xfrm>
          <a:prstGeom prst="rect">
            <a:avLst/>
          </a:prstGeom>
        </p:spPr>
      </p:pic>
      <p:pic>
        <p:nvPicPr>
          <p:cNvPr id="8" name="Picture 7" descr="A group of police officers carrying a shield&#10;&#10;AI-generated content may be incorrect.">
            <a:extLst>
              <a:ext uri="{FF2B5EF4-FFF2-40B4-BE49-F238E27FC236}">
                <a16:creationId xmlns:a16="http://schemas.microsoft.com/office/drawing/2014/main" id="{6D40FCC0-048B-419B-C22C-59874EB8636C}"/>
              </a:ext>
            </a:extLst>
          </p:cNvPr>
          <p:cNvPicPr>
            <a:picLocks noChangeAspect="1"/>
          </p:cNvPicPr>
          <p:nvPr/>
        </p:nvPicPr>
        <p:blipFill>
          <a:blip r:embed="rId5"/>
          <a:srcRect t="9836" r="1" b="21579"/>
          <a:stretch>
            <a:fillRect/>
          </a:stretch>
        </p:blipFill>
        <p:spPr>
          <a:xfrm>
            <a:off x="317634" y="4525715"/>
            <a:ext cx="3794760" cy="2010551"/>
          </a:xfrm>
          <a:prstGeom prst="rect">
            <a:avLst/>
          </a:prstGeom>
        </p:spPr>
      </p:pic>
      <p:cxnSp>
        <p:nvCxnSpPr>
          <p:cNvPr id="17" name="Straight Connector 16">
            <a:extLst>
              <a:ext uri="{FF2B5EF4-FFF2-40B4-BE49-F238E27FC236}">
                <a16:creationId xmlns:a16="http://schemas.microsoft.com/office/drawing/2014/main" id="{5C34627B-48E6-4F4D-B843-97717A86B4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19934" y="5694097"/>
            <a:ext cx="5486400" cy="0"/>
          </a:xfrm>
          <a:prstGeom prst="line">
            <a:avLst/>
          </a:prstGeom>
          <a:ln w="15875">
            <a:solidFill>
              <a:srgbClr val="D9D9D9"/>
            </a:solidFill>
          </a:ln>
        </p:spPr>
        <p:style>
          <a:lnRef idx="1">
            <a:schemeClr val="accent1"/>
          </a:lnRef>
          <a:fillRef idx="0">
            <a:schemeClr val="accent1"/>
          </a:fillRef>
          <a:effectRef idx="0">
            <a:schemeClr val="accent1"/>
          </a:effectRef>
          <a:fontRef idx="minor">
            <a:schemeClr val="tx1"/>
          </a:fontRef>
        </p:style>
      </p:cxnSp>
      <p:pic>
        <p:nvPicPr>
          <p:cNvPr id="11" name="Picture 10">
            <a:extLst>
              <a:ext uri="{FF2B5EF4-FFF2-40B4-BE49-F238E27FC236}">
                <a16:creationId xmlns:a16="http://schemas.microsoft.com/office/drawing/2014/main" id="{D41CA06E-18FB-68EE-4336-5ABE6F2EAC77}"/>
              </a:ext>
            </a:extLst>
          </p:cNvPr>
          <p:cNvPicPr>
            <a:picLocks noChangeAspect="1"/>
          </p:cNvPicPr>
          <p:nvPr/>
        </p:nvPicPr>
        <p:blipFill>
          <a:blip r:embed="rId6"/>
          <a:stretch>
            <a:fillRect/>
          </a:stretch>
        </p:blipFill>
        <p:spPr>
          <a:xfrm>
            <a:off x="4228308" y="322713"/>
            <a:ext cx="3804112" cy="4173859"/>
          </a:xfrm>
          <a:prstGeom prst="rect">
            <a:avLst/>
          </a:prstGeom>
        </p:spPr>
      </p:pic>
      <p:sp>
        <p:nvSpPr>
          <p:cNvPr id="12" name="TextBox 11">
            <a:extLst>
              <a:ext uri="{FF2B5EF4-FFF2-40B4-BE49-F238E27FC236}">
                <a16:creationId xmlns:a16="http://schemas.microsoft.com/office/drawing/2014/main" id="{C0A29968-BF63-41AA-34E1-285F1B1827E5}"/>
              </a:ext>
            </a:extLst>
          </p:cNvPr>
          <p:cNvSpPr txBox="1"/>
          <p:nvPr/>
        </p:nvSpPr>
        <p:spPr>
          <a:xfrm>
            <a:off x="314894" y="326267"/>
            <a:ext cx="1603374" cy="92333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CCTV and real time Surveillance</a:t>
            </a:r>
          </a:p>
        </p:txBody>
      </p:sp>
      <p:sp>
        <p:nvSpPr>
          <p:cNvPr id="13" name="TextBox 12">
            <a:extLst>
              <a:ext uri="{FF2B5EF4-FFF2-40B4-BE49-F238E27FC236}">
                <a16:creationId xmlns:a16="http://schemas.microsoft.com/office/drawing/2014/main" id="{384EF6E5-29B9-C594-0DFD-5E9398DB1B4F}"/>
              </a:ext>
            </a:extLst>
          </p:cNvPr>
          <p:cNvSpPr txBox="1"/>
          <p:nvPr/>
        </p:nvSpPr>
        <p:spPr>
          <a:xfrm>
            <a:off x="316789" y="2402128"/>
            <a:ext cx="3805010"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CHIS-Covert Human Intelligence </a:t>
            </a:r>
          </a:p>
        </p:txBody>
      </p:sp>
      <p:sp>
        <p:nvSpPr>
          <p:cNvPr id="14" name="TextBox 13">
            <a:extLst>
              <a:ext uri="{FF2B5EF4-FFF2-40B4-BE49-F238E27FC236}">
                <a16:creationId xmlns:a16="http://schemas.microsoft.com/office/drawing/2014/main" id="{BA18F33C-AC8F-B5E3-1593-C974D9A78235}"/>
              </a:ext>
            </a:extLst>
          </p:cNvPr>
          <p:cNvSpPr txBox="1"/>
          <p:nvPr/>
        </p:nvSpPr>
        <p:spPr>
          <a:xfrm>
            <a:off x="317262" y="4524138"/>
            <a:ext cx="1698625" cy="646331"/>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Disruptive Tactics</a:t>
            </a:r>
          </a:p>
        </p:txBody>
      </p:sp>
      <p:sp>
        <p:nvSpPr>
          <p:cNvPr id="20" name="TextBox 19">
            <a:extLst>
              <a:ext uri="{FF2B5EF4-FFF2-40B4-BE49-F238E27FC236}">
                <a16:creationId xmlns:a16="http://schemas.microsoft.com/office/drawing/2014/main" id="{854B2859-F7B6-0815-0DEF-B3F0E72189A8}"/>
              </a:ext>
            </a:extLst>
          </p:cNvPr>
          <p:cNvSpPr txBox="1"/>
          <p:nvPr/>
        </p:nvSpPr>
        <p:spPr>
          <a:xfrm>
            <a:off x="4238387" y="328636"/>
            <a:ext cx="1444625" cy="46166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t>3x5x2</a:t>
            </a:r>
          </a:p>
        </p:txBody>
      </p:sp>
      <p:sp>
        <p:nvSpPr>
          <p:cNvPr id="25" name="TextBox 24">
            <a:extLst>
              <a:ext uri="{FF2B5EF4-FFF2-40B4-BE49-F238E27FC236}">
                <a16:creationId xmlns:a16="http://schemas.microsoft.com/office/drawing/2014/main" id="{02378568-F338-5A3C-0015-35FE41CC9F04}"/>
              </a:ext>
            </a:extLst>
          </p:cNvPr>
          <p:cNvSpPr txBox="1"/>
          <p:nvPr/>
        </p:nvSpPr>
        <p:spPr>
          <a:xfrm>
            <a:off x="8304046" y="369152"/>
            <a:ext cx="2206625" cy="369332"/>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Drones ( UAVs)</a:t>
            </a:r>
          </a:p>
        </p:txBody>
      </p:sp>
      <p:sp>
        <p:nvSpPr>
          <p:cNvPr id="3" name="TextBox 2">
            <a:extLst>
              <a:ext uri="{FF2B5EF4-FFF2-40B4-BE49-F238E27FC236}">
                <a16:creationId xmlns:a16="http://schemas.microsoft.com/office/drawing/2014/main" id="{67F8D011-772A-8218-BF47-CDDDD11C21A9}"/>
              </a:ext>
            </a:extLst>
          </p:cNvPr>
          <p:cNvSpPr txBox="1"/>
          <p:nvPr/>
        </p:nvSpPr>
        <p:spPr>
          <a:xfrm>
            <a:off x="662" y="6205836"/>
            <a:ext cx="194005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(Harfield,2023)</a:t>
            </a:r>
          </a:p>
          <a:p>
            <a:r>
              <a:rPr lang="en-US"/>
              <a:t>(Sun,2025)</a:t>
            </a:r>
          </a:p>
        </p:txBody>
      </p:sp>
    </p:spTree>
    <p:extLst>
      <p:ext uri="{BB962C8B-B14F-4D97-AF65-F5344CB8AC3E}">
        <p14:creationId xmlns:p14="http://schemas.microsoft.com/office/powerpoint/2010/main" val="22270430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CB593EA-2F98-479F-B4C4-F366571FA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descr="A pile of social media icons&#10;&#10;AI-generated content may be incorrect.">
            <a:extLst>
              <a:ext uri="{FF2B5EF4-FFF2-40B4-BE49-F238E27FC236}">
                <a16:creationId xmlns:a16="http://schemas.microsoft.com/office/drawing/2014/main" id="{722BA820-BDE3-62F7-EA3E-D6D944052ECC}"/>
              </a:ext>
            </a:extLst>
          </p:cNvPr>
          <p:cNvPicPr>
            <a:picLocks noChangeAspect="1"/>
          </p:cNvPicPr>
          <p:nvPr/>
        </p:nvPicPr>
        <p:blipFill>
          <a:blip r:embed="rId2"/>
          <a:srcRect r="12200" b="-2"/>
          <a:stretch>
            <a:fillRect/>
          </a:stretch>
        </p:blipFill>
        <p:spPr>
          <a:xfrm>
            <a:off x="2" y="1"/>
            <a:ext cx="3058812" cy="3394322"/>
          </a:xfrm>
          <a:prstGeom prst="rect">
            <a:avLst/>
          </a:prstGeom>
        </p:spPr>
      </p:pic>
      <p:pic>
        <p:nvPicPr>
          <p:cNvPr id="4" name="Content Placeholder 3" descr="A cell phone with a circuit board&#10;&#10;AI-generated content may be incorrect.">
            <a:extLst>
              <a:ext uri="{FF2B5EF4-FFF2-40B4-BE49-F238E27FC236}">
                <a16:creationId xmlns:a16="http://schemas.microsoft.com/office/drawing/2014/main" id="{59BC64F7-889B-8334-F3AA-DE00E2688A48}"/>
              </a:ext>
            </a:extLst>
          </p:cNvPr>
          <p:cNvPicPr>
            <a:picLocks noChangeAspect="1"/>
          </p:cNvPicPr>
          <p:nvPr/>
        </p:nvPicPr>
        <p:blipFill>
          <a:blip r:embed="rId3"/>
          <a:srcRect l="43080" r="1608" b="2"/>
          <a:stretch>
            <a:fillRect/>
          </a:stretch>
        </p:blipFill>
        <p:spPr>
          <a:xfrm>
            <a:off x="3107075" y="10"/>
            <a:ext cx="2970465" cy="3383268"/>
          </a:xfrm>
          <a:prstGeom prst="rect">
            <a:avLst/>
          </a:prstGeom>
        </p:spPr>
      </p:pic>
      <p:pic>
        <p:nvPicPr>
          <p:cNvPr id="7" name="Picture 6" descr="A keyboard with a forum button&#10;&#10;AI-generated content may be incorrect.">
            <a:extLst>
              <a:ext uri="{FF2B5EF4-FFF2-40B4-BE49-F238E27FC236}">
                <a16:creationId xmlns:a16="http://schemas.microsoft.com/office/drawing/2014/main" id="{58DBC1A9-9608-A7AA-119B-5103258EADDA}"/>
              </a:ext>
            </a:extLst>
          </p:cNvPr>
          <p:cNvPicPr>
            <a:picLocks noChangeAspect="1"/>
          </p:cNvPicPr>
          <p:nvPr/>
        </p:nvPicPr>
        <p:blipFill>
          <a:blip r:embed="rId4"/>
          <a:srcRect t="579" r="1" b="28552"/>
          <a:stretch>
            <a:fillRect/>
          </a:stretch>
        </p:blipFill>
        <p:spPr>
          <a:xfrm>
            <a:off x="6145909" y="11054"/>
            <a:ext cx="2971800" cy="3383268"/>
          </a:xfrm>
          <a:prstGeom prst="rect">
            <a:avLst/>
          </a:prstGeom>
        </p:spPr>
      </p:pic>
      <p:pic>
        <p:nvPicPr>
          <p:cNvPr id="8" name="Picture 7" descr="A close-up of a camera&#10;&#10;AI-generated content may be incorrect.">
            <a:extLst>
              <a:ext uri="{FF2B5EF4-FFF2-40B4-BE49-F238E27FC236}">
                <a16:creationId xmlns:a16="http://schemas.microsoft.com/office/drawing/2014/main" id="{019927B7-C77F-D8D9-C339-A103FBFD294E}"/>
              </a:ext>
            </a:extLst>
          </p:cNvPr>
          <p:cNvPicPr>
            <a:picLocks noChangeAspect="1"/>
          </p:cNvPicPr>
          <p:nvPr/>
        </p:nvPicPr>
        <p:blipFill>
          <a:blip r:embed="rId5"/>
          <a:srcRect l="18108" r="23259" b="-3"/>
          <a:stretch>
            <a:fillRect/>
          </a:stretch>
        </p:blipFill>
        <p:spPr>
          <a:xfrm>
            <a:off x="9164983" y="11054"/>
            <a:ext cx="2971800" cy="3383268"/>
          </a:xfrm>
          <a:prstGeom prst="rect">
            <a:avLst/>
          </a:prstGeom>
        </p:spPr>
      </p:pic>
      <p:sp>
        <p:nvSpPr>
          <p:cNvPr id="18" name="Rectangle 17">
            <a:extLst>
              <a:ext uri="{FF2B5EF4-FFF2-40B4-BE49-F238E27FC236}">
                <a16:creationId xmlns:a16="http://schemas.microsoft.com/office/drawing/2014/main" id="{39BEB6D0-9E4E-4221-93D1-74ABECEE9E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45910" y="3474720"/>
            <a:ext cx="6046090" cy="3383281"/>
          </a:xfrm>
          <a:prstGeom prst="rect">
            <a:avLst/>
          </a:prstGeom>
          <a:solidFill>
            <a:srgbClr val="3B3D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F8C34EF-3192-465E-3D5C-4F42D85F9E82}"/>
              </a:ext>
            </a:extLst>
          </p:cNvPr>
          <p:cNvSpPr>
            <a:spLocks noGrp="1"/>
          </p:cNvSpPr>
          <p:nvPr>
            <p:ph type="title"/>
          </p:nvPr>
        </p:nvSpPr>
        <p:spPr>
          <a:xfrm>
            <a:off x="6491653" y="3799272"/>
            <a:ext cx="5193748" cy="637124"/>
          </a:xfrm>
        </p:spPr>
        <p:txBody>
          <a:bodyPr>
            <a:noAutofit/>
          </a:bodyPr>
          <a:lstStyle/>
          <a:p>
            <a:br>
              <a:rPr lang="en-US" b="1">
                <a:solidFill>
                  <a:srgbClr val="FFFFFF"/>
                </a:solidFill>
                <a:latin typeface="Comic Sans MS"/>
              </a:rPr>
            </a:br>
            <a:br>
              <a:rPr lang="en-US" b="1">
                <a:latin typeface="Comic Sans MS"/>
              </a:rPr>
            </a:br>
            <a:br>
              <a:rPr lang="en-US" b="1">
                <a:latin typeface="Comic Sans MS"/>
              </a:rPr>
            </a:br>
            <a:r>
              <a:rPr lang="en-US" b="1">
                <a:solidFill>
                  <a:srgbClr val="FFFFFF"/>
                </a:solidFill>
                <a:latin typeface="Comic Sans MS"/>
              </a:rPr>
              <a:t> Digital Responses</a:t>
            </a:r>
          </a:p>
        </p:txBody>
      </p:sp>
      <p:pic>
        <p:nvPicPr>
          <p:cNvPr id="5" name="Picture 4" descr="A blue brain with white lines and dots&#10;&#10;AI-generated content may be incorrect.">
            <a:extLst>
              <a:ext uri="{FF2B5EF4-FFF2-40B4-BE49-F238E27FC236}">
                <a16:creationId xmlns:a16="http://schemas.microsoft.com/office/drawing/2014/main" id="{538225DB-CB8E-06E7-3C99-061FF40EFCCA}"/>
              </a:ext>
            </a:extLst>
          </p:cNvPr>
          <p:cNvPicPr>
            <a:picLocks noChangeAspect="1"/>
          </p:cNvPicPr>
          <p:nvPr/>
        </p:nvPicPr>
        <p:blipFill>
          <a:blip r:embed="rId6"/>
          <a:srcRect l="7048" r="5152" b="-2"/>
          <a:stretch>
            <a:fillRect/>
          </a:stretch>
        </p:blipFill>
        <p:spPr>
          <a:xfrm>
            <a:off x="3059902" y="3474719"/>
            <a:ext cx="2970466" cy="3383280"/>
          </a:xfrm>
          <a:prstGeom prst="rect">
            <a:avLst/>
          </a:prstGeom>
        </p:spPr>
      </p:pic>
      <p:cxnSp>
        <p:nvCxnSpPr>
          <p:cNvPr id="11" name="Straight Arrow Connector 10">
            <a:extLst>
              <a:ext uri="{FF2B5EF4-FFF2-40B4-BE49-F238E27FC236}">
                <a16:creationId xmlns:a16="http://schemas.microsoft.com/office/drawing/2014/main" id="{DECFCBD0-BC89-1567-9F1C-E92A953F3EE5}"/>
              </a:ext>
            </a:extLst>
          </p:cNvPr>
          <p:cNvCxnSpPr/>
          <p:nvPr/>
        </p:nvCxnSpPr>
        <p:spPr>
          <a:xfrm>
            <a:off x="6635749" y="5524500"/>
            <a:ext cx="5064125" cy="15874"/>
          </a:xfrm>
          <a:prstGeom prst="straightConnector1">
            <a:avLst/>
          </a:prstGeom>
          <a:ln>
            <a:solidFill>
              <a:schemeClr val="tx1"/>
            </a:solidFill>
          </a:ln>
        </p:spPr>
        <p:style>
          <a:lnRef idx="3">
            <a:schemeClr val="dk1"/>
          </a:lnRef>
          <a:fillRef idx="0">
            <a:schemeClr val="dk1"/>
          </a:fillRef>
          <a:effectRef idx="2">
            <a:schemeClr val="dk1"/>
          </a:effectRef>
          <a:fontRef idx="minor">
            <a:schemeClr val="tx1"/>
          </a:fontRef>
        </p:style>
      </p:cxnSp>
      <p:pic>
        <p:nvPicPr>
          <p:cNvPr id="12" name="Picture 11" descr="A yellow emoji with a police hat and sunglasses&#10;&#10;AI-generated content may be incorrect.">
            <a:extLst>
              <a:ext uri="{FF2B5EF4-FFF2-40B4-BE49-F238E27FC236}">
                <a16:creationId xmlns:a16="http://schemas.microsoft.com/office/drawing/2014/main" id="{FD80E6B3-15D2-703B-BF69-87516548FA96}"/>
              </a:ext>
            </a:extLst>
          </p:cNvPr>
          <p:cNvPicPr>
            <a:picLocks noChangeAspect="1"/>
          </p:cNvPicPr>
          <p:nvPr/>
        </p:nvPicPr>
        <p:blipFill>
          <a:blip r:embed="rId7"/>
          <a:stretch>
            <a:fillRect/>
          </a:stretch>
        </p:blipFill>
        <p:spPr>
          <a:xfrm>
            <a:off x="-3658" y="3391867"/>
            <a:ext cx="3066360" cy="3453571"/>
          </a:xfrm>
          <a:prstGeom prst="rect">
            <a:avLst/>
          </a:prstGeom>
        </p:spPr>
      </p:pic>
      <p:sp>
        <p:nvSpPr>
          <p:cNvPr id="14" name="TextBox 13">
            <a:extLst>
              <a:ext uri="{FF2B5EF4-FFF2-40B4-BE49-F238E27FC236}">
                <a16:creationId xmlns:a16="http://schemas.microsoft.com/office/drawing/2014/main" id="{309BC02D-4E3D-643E-3AA6-7FF90E90DEBD}"/>
              </a:ext>
            </a:extLst>
          </p:cNvPr>
          <p:cNvSpPr txBox="1"/>
          <p:nvPr/>
        </p:nvSpPr>
        <p:spPr>
          <a:xfrm>
            <a:off x="31060" y="2574550"/>
            <a:ext cx="3023151" cy="830997"/>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SOCMINT (Social Media Intelligence)</a:t>
            </a:r>
          </a:p>
        </p:txBody>
      </p:sp>
      <p:sp>
        <p:nvSpPr>
          <p:cNvPr id="17" name="TextBox 16">
            <a:extLst>
              <a:ext uri="{FF2B5EF4-FFF2-40B4-BE49-F238E27FC236}">
                <a16:creationId xmlns:a16="http://schemas.microsoft.com/office/drawing/2014/main" id="{0A6B0C2D-D61D-4F01-E654-31A17B01DCDC}"/>
              </a:ext>
            </a:extLst>
          </p:cNvPr>
          <p:cNvSpPr txBox="1"/>
          <p:nvPr/>
        </p:nvSpPr>
        <p:spPr>
          <a:xfrm>
            <a:off x="6318250" y="174624"/>
            <a:ext cx="2047874" cy="66674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9" name="TextBox 18">
            <a:extLst>
              <a:ext uri="{FF2B5EF4-FFF2-40B4-BE49-F238E27FC236}">
                <a16:creationId xmlns:a16="http://schemas.microsoft.com/office/drawing/2014/main" id="{2AD5B635-C2D8-ACBC-54CB-29E5310F3D89}"/>
              </a:ext>
            </a:extLst>
          </p:cNvPr>
          <p:cNvSpPr txBox="1"/>
          <p:nvPr/>
        </p:nvSpPr>
        <p:spPr>
          <a:xfrm>
            <a:off x="31750" y="6381749"/>
            <a:ext cx="3076297" cy="461665"/>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Digital Engagement</a:t>
            </a:r>
          </a:p>
        </p:txBody>
      </p:sp>
      <p:sp>
        <p:nvSpPr>
          <p:cNvPr id="6" name="TextBox 5">
            <a:extLst>
              <a:ext uri="{FF2B5EF4-FFF2-40B4-BE49-F238E27FC236}">
                <a16:creationId xmlns:a16="http://schemas.microsoft.com/office/drawing/2014/main" id="{0D44B970-B2A4-03E7-8CB4-A0068EA68320}"/>
              </a:ext>
            </a:extLst>
          </p:cNvPr>
          <p:cNvSpPr txBox="1"/>
          <p:nvPr/>
        </p:nvSpPr>
        <p:spPr>
          <a:xfrm>
            <a:off x="3103646" y="3013122"/>
            <a:ext cx="2932223" cy="461665"/>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Digital Forensics</a:t>
            </a:r>
          </a:p>
        </p:txBody>
      </p:sp>
      <p:sp>
        <p:nvSpPr>
          <p:cNvPr id="10" name="TextBox 9">
            <a:extLst>
              <a:ext uri="{FF2B5EF4-FFF2-40B4-BE49-F238E27FC236}">
                <a16:creationId xmlns:a16="http://schemas.microsoft.com/office/drawing/2014/main" id="{DD007309-A625-94E4-937F-10D4D6336392}"/>
              </a:ext>
            </a:extLst>
          </p:cNvPr>
          <p:cNvSpPr txBox="1"/>
          <p:nvPr/>
        </p:nvSpPr>
        <p:spPr>
          <a:xfrm>
            <a:off x="6155843" y="2285163"/>
            <a:ext cx="2935473" cy="120032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OSINT</a:t>
            </a:r>
            <a:endParaRPr lang="en-US">
              <a:solidFill>
                <a:schemeClr val="bg1"/>
              </a:solidFill>
            </a:endParaRPr>
          </a:p>
          <a:p>
            <a:r>
              <a:rPr lang="en-US" sz="2400" b="1">
                <a:solidFill>
                  <a:schemeClr val="bg1"/>
                </a:solidFill>
              </a:rPr>
              <a:t> ( Open Source Intelligence)</a:t>
            </a:r>
            <a:endParaRPr lang="en-US">
              <a:solidFill>
                <a:schemeClr val="bg1"/>
              </a:solidFill>
            </a:endParaRPr>
          </a:p>
        </p:txBody>
      </p:sp>
      <p:sp>
        <p:nvSpPr>
          <p:cNvPr id="13" name="TextBox 12">
            <a:extLst>
              <a:ext uri="{FF2B5EF4-FFF2-40B4-BE49-F238E27FC236}">
                <a16:creationId xmlns:a16="http://schemas.microsoft.com/office/drawing/2014/main" id="{950FC90B-EEB9-21C6-4447-174B133EB24C}"/>
              </a:ext>
            </a:extLst>
          </p:cNvPr>
          <p:cNvSpPr txBox="1"/>
          <p:nvPr/>
        </p:nvSpPr>
        <p:spPr>
          <a:xfrm>
            <a:off x="9120684" y="2282274"/>
            <a:ext cx="3014303" cy="1200329"/>
          </a:xfrm>
          <a:prstGeom prst="rect">
            <a:avLst/>
          </a:prstGeom>
          <a:solidFill>
            <a:schemeClr val="tx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ANPR (Automatic Number Plate Recognition)</a:t>
            </a:r>
          </a:p>
        </p:txBody>
      </p:sp>
      <p:sp>
        <p:nvSpPr>
          <p:cNvPr id="15" name="TextBox 14">
            <a:extLst>
              <a:ext uri="{FF2B5EF4-FFF2-40B4-BE49-F238E27FC236}">
                <a16:creationId xmlns:a16="http://schemas.microsoft.com/office/drawing/2014/main" id="{097AFBE3-C5CC-DF2F-C165-AAF33D11710C}"/>
              </a:ext>
            </a:extLst>
          </p:cNvPr>
          <p:cNvSpPr txBox="1"/>
          <p:nvPr/>
        </p:nvSpPr>
        <p:spPr>
          <a:xfrm>
            <a:off x="3190318" y="6397722"/>
            <a:ext cx="29652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bg1"/>
                </a:solidFill>
              </a:rPr>
              <a:t>Pattern Recognition</a:t>
            </a:r>
          </a:p>
        </p:txBody>
      </p:sp>
      <p:sp>
        <p:nvSpPr>
          <p:cNvPr id="3" name="TextBox 2">
            <a:extLst>
              <a:ext uri="{FF2B5EF4-FFF2-40B4-BE49-F238E27FC236}">
                <a16:creationId xmlns:a16="http://schemas.microsoft.com/office/drawing/2014/main" id="{5A17B6D4-3097-4498-927D-BE51DFA96543}"/>
              </a:ext>
            </a:extLst>
          </p:cNvPr>
          <p:cNvSpPr txBox="1"/>
          <p:nvPr/>
        </p:nvSpPr>
        <p:spPr>
          <a:xfrm>
            <a:off x="9522662" y="6492302"/>
            <a:ext cx="33327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(College of Policing,2025)</a:t>
            </a:r>
          </a:p>
        </p:txBody>
      </p:sp>
    </p:spTree>
    <p:extLst>
      <p:ext uri="{BB962C8B-B14F-4D97-AF65-F5344CB8AC3E}">
        <p14:creationId xmlns:p14="http://schemas.microsoft.com/office/powerpoint/2010/main" val="3452775546"/>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chess board with chess pieces on it&#10;&#10;AI-generated content may be incorrect.">
            <a:extLst>
              <a:ext uri="{FF2B5EF4-FFF2-40B4-BE49-F238E27FC236}">
                <a16:creationId xmlns:a16="http://schemas.microsoft.com/office/drawing/2014/main" id="{021DBF68-55A4-AB56-8F6F-89B9DD6F9EBF}"/>
              </a:ext>
            </a:extLst>
          </p:cNvPr>
          <p:cNvPicPr>
            <a:picLocks noGrp="1" noChangeAspect="1"/>
          </p:cNvPicPr>
          <p:nvPr>
            <p:ph idx="1"/>
          </p:nvPr>
        </p:nvPicPr>
        <p:blipFill>
          <a:blip r:embed="rId2"/>
          <a:srcRect t="9091" r="23298"/>
          <a:stretch>
            <a:fillRect/>
          </a:stretch>
        </p:blipFill>
        <p:spPr>
          <a:xfrm>
            <a:off x="3523488" y="10"/>
            <a:ext cx="8668512" cy="6857990"/>
          </a:xfrm>
          <a:prstGeom prst="rect">
            <a:avLst/>
          </a:prstGeom>
        </p:spPr>
      </p:pic>
      <p:sp>
        <p:nvSpPr>
          <p:cNvPr id="20" name="Rectangle 1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705FFF-A9D6-7C9E-1B81-044440D1444B}"/>
              </a:ext>
            </a:extLst>
          </p:cNvPr>
          <p:cNvSpPr>
            <a:spLocks noGrp="1"/>
          </p:cNvSpPr>
          <p:nvPr>
            <p:ph type="title"/>
          </p:nvPr>
        </p:nvSpPr>
        <p:spPr>
          <a:xfrm>
            <a:off x="184067" y="22906"/>
            <a:ext cx="4785360" cy="3410962"/>
          </a:xfrm>
        </p:spPr>
        <p:txBody>
          <a:bodyPr vert="horz" lIns="91440" tIns="45720" rIns="91440" bIns="45720" rtlCol="0" anchor="b">
            <a:normAutofit/>
          </a:bodyPr>
          <a:lstStyle/>
          <a:p>
            <a:r>
              <a:rPr lang="en-US" sz="6000" b="1">
                <a:solidFill>
                  <a:schemeClr val="bg1"/>
                </a:solidFill>
              </a:rPr>
              <a:t>Intelligence led policing</a:t>
            </a:r>
          </a:p>
        </p:txBody>
      </p:sp>
      <p:sp>
        <p:nvSpPr>
          <p:cNvPr id="22" name="Rectangle 2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28BBEE49-39A2-F3A4-A998-D8E24DB7780D}"/>
              </a:ext>
            </a:extLst>
          </p:cNvPr>
          <p:cNvSpPr txBox="1"/>
          <p:nvPr/>
        </p:nvSpPr>
        <p:spPr>
          <a:xfrm>
            <a:off x="0" y="3962400"/>
            <a:ext cx="609600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ea typeface="+mn-lt"/>
                <a:cs typeface="+mn-lt"/>
              </a:rPr>
              <a:t>ILP is a strategy framework aimed at utilizing data and information to prevent criminal activity. Instead of only reacting to crimes after they occur, ILP prioritizes proactivity and the early identification of dangers (Khalfa,2024).</a:t>
            </a:r>
            <a:endParaRPr lang="en-US" sz="2400">
              <a:solidFill>
                <a:schemeClr val="bg1"/>
              </a:solidFill>
            </a:endParaRPr>
          </a:p>
          <a:p>
            <a:endParaRPr lang="en-US">
              <a:solidFill>
                <a:schemeClr val="bg1"/>
              </a:solidFill>
            </a:endParaRPr>
          </a:p>
          <a:p>
            <a:pPr algn="ctr"/>
            <a:endParaRPr lang="en-US"/>
          </a:p>
        </p:txBody>
      </p:sp>
    </p:spTree>
    <p:extLst>
      <p:ext uri="{BB962C8B-B14F-4D97-AF65-F5344CB8AC3E}">
        <p14:creationId xmlns:p14="http://schemas.microsoft.com/office/powerpoint/2010/main" val="9878279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184EE59-3061-456B-9FB5-98A8E0E74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7E07B5E-9FB5-4C91-8BE4-6167EB58D0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37524947-EB09-4DD9-973B-9F75BBCD7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30C8E25-2DD1-45C6-9F04-0F0CBF6660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BC57EA3C-C239-4132-A618-5CBE9F896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6D33F49-EE67-BE13-93DA-C67CC4C70A9D}"/>
              </a:ext>
            </a:extLst>
          </p:cNvPr>
          <p:cNvSpPr>
            <a:spLocks noGrp="1"/>
          </p:cNvSpPr>
          <p:nvPr>
            <p:ph type="title"/>
          </p:nvPr>
        </p:nvSpPr>
        <p:spPr>
          <a:xfrm>
            <a:off x="279071" y="506311"/>
            <a:ext cx="3024247" cy="2919016"/>
          </a:xfrm>
        </p:spPr>
        <p:txBody>
          <a:bodyPr anchor="b">
            <a:normAutofit/>
          </a:bodyPr>
          <a:lstStyle/>
          <a:p>
            <a:pPr algn="r"/>
            <a:r>
              <a:rPr lang="en-US" sz="4000">
                <a:solidFill>
                  <a:srgbClr val="FFFFFF"/>
                </a:solidFill>
              </a:rPr>
              <a:t>Case study</a:t>
            </a:r>
            <a:br>
              <a:rPr lang="en-US" sz="4000">
                <a:solidFill>
                  <a:srgbClr val="FFFFFF"/>
                </a:solidFill>
              </a:rPr>
            </a:br>
            <a:r>
              <a:rPr lang="en-US" sz="4000">
                <a:solidFill>
                  <a:srgbClr val="FFFFFF"/>
                </a:solidFill>
              </a:rPr>
              <a:t>Operation Venetic</a:t>
            </a:r>
          </a:p>
        </p:txBody>
      </p:sp>
      <p:graphicFrame>
        <p:nvGraphicFramePr>
          <p:cNvPr id="34" name="Content Placeholder 9">
            <a:extLst>
              <a:ext uri="{FF2B5EF4-FFF2-40B4-BE49-F238E27FC236}">
                <a16:creationId xmlns:a16="http://schemas.microsoft.com/office/drawing/2014/main" id="{0D6548AC-5E8D-9EE2-23A4-C60FAEEBE028}"/>
              </a:ext>
            </a:extLst>
          </p:cNvPr>
          <p:cNvGraphicFramePr>
            <a:graphicFrameLocks noGrp="1"/>
          </p:cNvGraphicFramePr>
          <p:nvPr>
            <p:ph idx="1"/>
          </p:nvPr>
        </p:nvGraphicFramePr>
        <p:xfrm>
          <a:off x="4688007" y="511389"/>
          <a:ext cx="3124284" cy="58484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descr="A police officer in a yellow vest being arrested by a person&#10;&#10;AI-generated content may be incorrect.">
            <a:extLst>
              <a:ext uri="{FF2B5EF4-FFF2-40B4-BE49-F238E27FC236}">
                <a16:creationId xmlns:a16="http://schemas.microsoft.com/office/drawing/2014/main" id="{A2B602B9-AB87-D093-9FEA-AA5DE7D8C9A6}"/>
              </a:ext>
            </a:extLst>
          </p:cNvPr>
          <p:cNvPicPr>
            <a:picLocks noChangeAspect="1"/>
          </p:cNvPicPr>
          <p:nvPr/>
        </p:nvPicPr>
        <p:blipFill>
          <a:blip r:embed="rId7"/>
          <a:srcRect r="6063" b="5"/>
          <a:stretch>
            <a:fillRect/>
          </a:stretch>
        </p:blipFill>
        <p:spPr>
          <a:xfrm>
            <a:off x="8331957" y="-10140"/>
            <a:ext cx="3860043" cy="2311316"/>
          </a:xfrm>
          <a:prstGeom prst="rect">
            <a:avLst/>
          </a:prstGeom>
        </p:spPr>
      </p:pic>
      <p:pic>
        <p:nvPicPr>
          <p:cNvPr id="5" name="Picture 4" descr="Bundles of money on the floor&#10;&#10;AI-generated content may be incorrect.">
            <a:extLst>
              <a:ext uri="{FF2B5EF4-FFF2-40B4-BE49-F238E27FC236}">
                <a16:creationId xmlns:a16="http://schemas.microsoft.com/office/drawing/2014/main" id="{0AF0FD33-D147-024D-D777-E9CE588298FF}"/>
              </a:ext>
            </a:extLst>
          </p:cNvPr>
          <p:cNvPicPr>
            <a:picLocks noChangeAspect="1"/>
          </p:cNvPicPr>
          <p:nvPr/>
        </p:nvPicPr>
        <p:blipFill>
          <a:blip r:embed="rId8"/>
          <a:srcRect r="5037" b="-4"/>
          <a:stretch>
            <a:fillRect/>
          </a:stretch>
        </p:blipFill>
        <p:spPr>
          <a:xfrm>
            <a:off x="8331957" y="4571454"/>
            <a:ext cx="3860043" cy="2286543"/>
          </a:xfrm>
          <a:prstGeom prst="rect">
            <a:avLst/>
          </a:prstGeom>
        </p:spPr>
      </p:pic>
      <p:pic>
        <p:nvPicPr>
          <p:cNvPr id="4" name="Content Placeholder 3" descr="A group of people walking&#10;&#10;AI-generated content may be incorrect.">
            <a:extLst>
              <a:ext uri="{FF2B5EF4-FFF2-40B4-BE49-F238E27FC236}">
                <a16:creationId xmlns:a16="http://schemas.microsoft.com/office/drawing/2014/main" id="{2AD556D4-B3C5-7F8B-5FB5-9FD87AA70838}"/>
              </a:ext>
            </a:extLst>
          </p:cNvPr>
          <p:cNvPicPr>
            <a:picLocks noChangeAspect="1"/>
          </p:cNvPicPr>
          <p:nvPr/>
        </p:nvPicPr>
        <p:blipFill>
          <a:blip r:embed="rId9"/>
          <a:srcRect r="6136" b="1"/>
          <a:stretch>
            <a:fillRect/>
          </a:stretch>
        </p:blipFill>
        <p:spPr>
          <a:xfrm>
            <a:off x="8331957" y="2294552"/>
            <a:ext cx="3860043" cy="2313194"/>
          </a:xfrm>
          <a:prstGeom prst="rect">
            <a:avLst/>
          </a:prstGeom>
        </p:spPr>
      </p:pic>
      <p:sp>
        <p:nvSpPr>
          <p:cNvPr id="7" name="TextBox 6">
            <a:extLst>
              <a:ext uri="{FF2B5EF4-FFF2-40B4-BE49-F238E27FC236}">
                <a16:creationId xmlns:a16="http://schemas.microsoft.com/office/drawing/2014/main" id="{E2BC151E-2116-1121-2190-7C0E80623AF7}"/>
              </a:ext>
            </a:extLst>
          </p:cNvPr>
          <p:cNvSpPr txBox="1"/>
          <p:nvPr/>
        </p:nvSpPr>
        <p:spPr>
          <a:xfrm>
            <a:off x="4239955" y="6555504"/>
            <a:ext cx="164278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(NCA,2020)</a:t>
            </a:r>
          </a:p>
        </p:txBody>
      </p:sp>
    </p:spTree>
    <p:extLst>
      <p:ext uri="{BB962C8B-B14F-4D97-AF65-F5344CB8AC3E}">
        <p14:creationId xmlns:p14="http://schemas.microsoft.com/office/powerpoint/2010/main" val="13174814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Police officers in uniform holding a metal fence&#10;&#10;AI-generated content may be incorrect.">
            <a:extLst>
              <a:ext uri="{FF2B5EF4-FFF2-40B4-BE49-F238E27FC236}">
                <a16:creationId xmlns:a16="http://schemas.microsoft.com/office/drawing/2014/main" id="{48356302-0569-82AF-03D8-946842F1431D}"/>
              </a:ext>
            </a:extLst>
          </p:cNvPr>
          <p:cNvPicPr>
            <a:picLocks noGrp="1" noChangeAspect="1"/>
          </p:cNvPicPr>
          <p:nvPr>
            <p:ph idx="1"/>
          </p:nvPr>
        </p:nvPicPr>
        <p:blipFill>
          <a:blip r:embed="rId2"/>
          <a:srcRect l="4838" r="18461" b="909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DE8199-08AA-3BB7-3D89-A789DD93BC4C}"/>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6000" b="1">
                <a:solidFill>
                  <a:schemeClr val="bg1"/>
                </a:solidFill>
              </a:rPr>
              <a:t>Technical &amp; Cultural Barriers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A14E4871-88C6-21A5-4403-437DEE7E70AD}"/>
              </a:ext>
            </a:extLst>
          </p:cNvPr>
          <p:cNvSpPr txBox="1"/>
          <p:nvPr/>
        </p:nvSpPr>
        <p:spPr>
          <a:xfrm>
            <a:off x="531950" y="4724969"/>
            <a:ext cx="298830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1"/>
                </a:solidFill>
              </a:rPr>
              <a:t>Why  Integration is not Always Easy ?</a:t>
            </a:r>
          </a:p>
        </p:txBody>
      </p:sp>
    </p:spTree>
    <p:extLst>
      <p:ext uri="{BB962C8B-B14F-4D97-AF65-F5344CB8AC3E}">
        <p14:creationId xmlns:p14="http://schemas.microsoft.com/office/powerpoint/2010/main" val="42499863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35" name="Rectangle 93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37" name="Rectangle 93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39" name="Group 93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940" name="Straight Connector 93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1" name="Straight Connector 94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2" name="Straight Connector 94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943" name="Straight Connector 94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945" name="Group 94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946" name="Oval 94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7" name="Oval 94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8" name="Oval 94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49" name="Oval 94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0" name="Oval 94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51" name="Oval 95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53" name="Rectangle 95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55" name="Group 95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956" name="Straight Connector 95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7" name="Straight Connector 95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8" name="Straight Connector 95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59" name="Straight Connector 95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961" name="Rectangle 96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63" name="Group 96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964" name="Straight Connector 96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5" name="Straight Connector 96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6" name="Straight Connector 96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967" name="Straight Connector 96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3FDA632-23EA-CA81-54CA-7D8E32DD26E9}"/>
              </a:ext>
            </a:extLst>
          </p:cNvPr>
          <p:cNvSpPr>
            <a:spLocks noGrp="1"/>
          </p:cNvSpPr>
          <p:nvPr>
            <p:ph type="title"/>
          </p:nvPr>
        </p:nvSpPr>
        <p:spPr>
          <a:xfrm>
            <a:off x="630936" y="495992"/>
            <a:ext cx="4195140" cy="5638831"/>
          </a:xfrm>
          <a:noFill/>
        </p:spPr>
        <p:txBody>
          <a:bodyPr anchor="ctr">
            <a:normAutofit/>
          </a:bodyPr>
          <a:lstStyle/>
          <a:p>
            <a:r>
              <a:rPr lang="en-US" sz="6000" b="1"/>
              <a:t>Technical barriers</a:t>
            </a:r>
          </a:p>
        </p:txBody>
      </p:sp>
      <p:graphicFrame>
        <p:nvGraphicFramePr>
          <p:cNvPr id="930" name="Content Placeholder 11">
            <a:extLst>
              <a:ext uri="{FF2B5EF4-FFF2-40B4-BE49-F238E27FC236}">
                <a16:creationId xmlns:a16="http://schemas.microsoft.com/office/drawing/2014/main" id="{D05DF9EF-A940-9994-014E-115D2C69467A}"/>
              </a:ext>
            </a:extLst>
          </p:cNvPr>
          <p:cNvGraphicFramePr>
            <a:graphicFrameLocks noGrp="1"/>
          </p:cNvGraphicFramePr>
          <p:nvPr>
            <p:extLst>
              <p:ext uri="{D42A27DB-BD31-4B8C-83A1-F6EECF244321}">
                <p14:modId xmlns:p14="http://schemas.microsoft.com/office/powerpoint/2010/main" val="2635227323"/>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CFB57206-F3F5-B102-CCE5-616F2C430ECB}"/>
              </a:ext>
            </a:extLst>
          </p:cNvPr>
          <p:cNvSpPr txBox="1"/>
          <p:nvPr/>
        </p:nvSpPr>
        <p:spPr>
          <a:xfrm>
            <a:off x="9387356" y="5929680"/>
            <a:ext cx="250329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(Carter,2019)</a:t>
            </a:r>
          </a:p>
          <a:p>
            <a:r>
              <a:rPr lang="en-US"/>
              <a:t>(Racic,2024)</a:t>
            </a:r>
          </a:p>
        </p:txBody>
      </p:sp>
    </p:spTree>
    <p:extLst>
      <p:ext uri="{BB962C8B-B14F-4D97-AF65-F5344CB8AC3E}">
        <p14:creationId xmlns:p14="http://schemas.microsoft.com/office/powerpoint/2010/main" val="172157115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60" name="Straight Connector 59">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2" name="Straight Connector 61">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63" name="Straight Connector 62">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65" name="Group 64">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66" name="Oval 65">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Oval 66">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Oval 70">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3" name="Rectangle 72">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5" name="Group 74">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76" name="Straight Connector 75">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81" name="Rectangle 80">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82">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84" name="Straight Connector 83">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5" name="Straight Connector 84">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6" name="Straight Connector 85">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87" name="Straight Connector 86">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9BD3047C-E126-9C16-3743-170584FF2ECA}"/>
              </a:ext>
            </a:extLst>
          </p:cNvPr>
          <p:cNvSpPr>
            <a:spLocks noGrp="1"/>
          </p:cNvSpPr>
          <p:nvPr>
            <p:ph type="title"/>
          </p:nvPr>
        </p:nvSpPr>
        <p:spPr>
          <a:xfrm>
            <a:off x="630936" y="495992"/>
            <a:ext cx="4195140" cy="5638831"/>
          </a:xfrm>
          <a:noFill/>
        </p:spPr>
        <p:txBody>
          <a:bodyPr anchor="ctr">
            <a:normAutofit/>
          </a:bodyPr>
          <a:lstStyle/>
          <a:p>
            <a:r>
              <a:rPr lang="en-US" sz="6000" b="1"/>
              <a:t>Cultural barriers</a:t>
            </a:r>
          </a:p>
        </p:txBody>
      </p:sp>
      <p:graphicFrame>
        <p:nvGraphicFramePr>
          <p:cNvPr id="4" name="Diagram 3">
            <a:extLst>
              <a:ext uri="{FF2B5EF4-FFF2-40B4-BE49-F238E27FC236}">
                <a16:creationId xmlns:a16="http://schemas.microsoft.com/office/drawing/2014/main" id="{3C564D00-077A-AA75-AB0A-50B5CA7F6A68}"/>
              </a:ext>
            </a:extLst>
          </p:cNvPr>
          <p:cNvGraphicFramePr/>
          <p:nvPr>
            <p:extLst>
              <p:ext uri="{D42A27DB-BD31-4B8C-83A1-F6EECF244321}">
                <p14:modId xmlns:p14="http://schemas.microsoft.com/office/powerpoint/2010/main" val="1759705944"/>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39" name="TextBox 538">
            <a:extLst>
              <a:ext uri="{FF2B5EF4-FFF2-40B4-BE49-F238E27FC236}">
                <a16:creationId xmlns:a16="http://schemas.microsoft.com/office/drawing/2014/main" id="{A94163D5-76C2-050D-907C-A55DFB243B97}"/>
              </a:ext>
            </a:extLst>
          </p:cNvPr>
          <p:cNvSpPr txBox="1"/>
          <p:nvPr/>
        </p:nvSpPr>
        <p:spPr>
          <a:xfrm>
            <a:off x="9403002" y="5945326"/>
            <a:ext cx="256587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(McGuire,2021)</a:t>
            </a:r>
          </a:p>
          <a:p>
            <a:r>
              <a:rPr lang="en-US"/>
              <a:t>(Welsh,2026)</a:t>
            </a:r>
          </a:p>
        </p:txBody>
      </p:sp>
    </p:spTree>
    <p:extLst>
      <p:ext uri="{BB962C8B-B14F-4D97-AF65-F5344CB8AC3E}">
        <p14:creationId xmlns:p14="http://schemas.microsoft.com/office/powerpoint/2010/main" val="188617565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05EAD4A1-2E78-7C97-F630-EB3F071F1731}"/>
              </a:ext>
            </a:extLst>
          </p:cNvPr>
          <p:cNvSpPr>
            <a:spLocks noGrp="1"/>
          </p:cNvSpPr>
          <p:nvPr>
            <p:ph type="title"/>
          </p:nvPr>
        </p:nvSpPr>
        <p:spPr>
          <a:xfrm>
            <a:off x="922635" y="1250575"/>
            <a:ext cx="4604274" cy="4163210"/>
          </a:xfrm>
        </p:spPr>
        <p:txBody>
          <a:bodyPr anchor="ctr">
            <a:normAutofit/>
          </a:bodyPr>
          <a:lstStyle/>
          <a:p>
            <a:r>
              <a:rPr lang="en-US" sz="6800" b="1">
                <a:solidFill>
                  <a:schemeClr val="bg1"/>
                </a:solidFill>
                <a:latin typeface="Comic Sans MS"/>
              </a:rPr>
              <a:t>Conclusion</a:t>
            </a:r>
            <a:br>
              <a:rPr lang="en-US" sz="6800" b="1">
                <a:solidFill>
                  <a:schemeClr val="bg1"/>
                </a:solidFill>
                <a:latin typeface="Comic Sans MS"/>
              </a:rPr>
            </a:br>
            <a:r>
              <a:rPr lang="en-US" sz="1800">
                <a:solidFill>
                  <a:schemeClr val="bg1"/>
                </a:solidFill>
                <a:latin typeface="Aptos"/>
              </a:rPr>
              <a:t>How does the integration of information and intelligence enhance the effectiveness of both operational and digital policing?</a:t>
            </a:r>
            <a:endParaRPr lang="en-US" sz="6800" b="1">
              <a:solidFill>
                <a:schemeClr val="bg1"/>
              </a:solidFill>
              <a:latin typeface="Comic Sans MS"/>
            </a:endParaRPr>
          </a:p>
        </p:txBody>
      </p:sp>
      <p:sp>
        <p:nvSpPr>
          <p:cNvPr id="10" name="Rectangle 9">
            <a:extLst>
              <a:ext uri="{FF2B5EF4-FFF2-40B4-BE49-F238E27FC236}">
                <a16:creationId xmlns:a16="http://schemas.microsoft.com/office/drawing/2014/main" id="{C2C57604-0CFD-4023-B9BD-107166A253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6476" y="1100949"/>
            <a:ext cx="4996593" cy="4462463"/>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9C33493-C8BD-7553-1949-2455311D39E3}"/>
              </a:ext>
            </a:extLst>
          </p:cNvPr>
          <p:cNvSpPr>
            <a:spLocks noGrp="1"/>
          </p:cNvSpPr>
          <p:nvPr>
            <p:ph idx="1"/>
          </p:nvPr>
        </p:nvSpPr>
        <p:spPr>
          <a:xfrm>
            <a:off x="6293224" y="860612"/>
            <a:ext cx="4797909" cy="5023821"/>
          </a:xfrm>
        </p:spPr>
        <p:txBody>
          <a:bodyPr vert="horz" lIns="91440" tIns="45720" rIns="91440" bIns="45720" rtlCol="0" anchor="ctr">
            <a:normAutofit/>
          </a:bodyPr>
          <a:lstStyle/>
          <a:p>
            <a:endParaRPr lang="en-US" sz="1900">
              <a:solidFill>
                <a:schemeClr val="bg1"/>
              </a:solidFill>
              <a:ea typeface="+mn-lt"/>
              <a:cs typeface="+mn-lt"/>
            </a:endParaRPr>
          </a:p>
          <a:p>
            <a:r>
              <a:rPr lang="en-US" sz="1900">
                <a:solidFill>
                  <a:schemeClr val="bg1"/>
                </a:solidFill>
                <a:ea typeface="+mn-lt"/>
                <a:cs typeface="+mn-lt"/>
              </a:rPr>
              <a:t>Integration of information and intelligence is no longer an optional supplement but the core of current public safety strategy. The shift from a traditional reactive policing strategy to a proactive intelligence-led policing (ILP) approach allows more effective crime prevention in the physical and digital space. The future of police depends on their capacity to apply large data sets to practical knowledge, including the use of advanced analytics and tools, learning techniques to forecast crime trends and deploy resources efficiently. Intelligence integration is the foundation of safer communities and a more effective justice system in the 21st century.</a:t>
            </a:r>
            <a:endParaRPr lang="en-US" sz="1900">
              <a:solidFill>
                <a:schemeClr val="bg1"/>
              </a:solidFill>
            </a:endParaRPr>
          </a:p>
          <a:p>
            <a:endParaRPr lang="en-US" sz="1900">
              <a:solidFill>
                <a:schemeClr val="bg1"/>
              </a:solidFill>
            </a:endParaRPr>
          </a:p>
        </p:txBody>
      </p:sp>
    </p:spTree>
    <p:extLst>
      <p:ext uri="{BB962C8B-B14F-4D97-AF65-F5344CB8AC3E}">
        <p14:creationId xmlns:p14="http://schemas.microsoft.com/office/powerpoint/2010/main" val="28037265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A chalkboard with a message on it&#10;&#10;AI-generated content may be incorrect.">
            <a:extLst>
              <a:ext uri="{FF2B5EF4-FFF2-40B4-BE49-F238E27FC236}">
                <a16:creationId xmlns:a16="http://schemas.microsoft.com/office/drawing/2014/main" id="{EFB8894F-69BA-E07F-C709-879C4207EBC8}"/>
              </a:ext>
            </a:extLst>
          </p:cNvPr>
          <p:cNvPicPr>
            <a:picLocks noChangeAspect="1"/>
          </p:cNvPicPr>
          <p:nvPr/>
        </p:nvPicPr>
        <p:blipFill>
          <a:blip r:embed="rId2">
            <a:alphaModFix amt="35000"/>
            <a:extLst>
              <a:ext uri="{837473B0-CC2E-450A-ABE3-18F120FF3D39}">
                <a1611:picAttrSrcUrl xmlns:a1611="http://schemas.microsoft.com/office/drawing/2016/11/main" r:id="rId3"/>
              </a:ext>
            </a:extLst>
          </a:blip>
          <a:srcRect b="15730"/>
          <a:stretch>
            <a:fillRect/>
          </a:stretch>
        </p:blipFill>
        <p:spPr>
          <a:xfrm>
            <a:off x="20" y="10"/>
            <a:ext cx="12191980" cy="6857990"/>
          </a:xfrm>
          <a:prstGeom prst="rect">
            <a:avLst/>
          </a:prstGeom>
        </p:spPr>
      </p:pic>
      <p:sp>
        <p:nvSpPr>
          <p:cNvPr id="12" name="TextBox 11">
            <a:extLst>
              <a:ext uri="{FF2B5EF4-FFF2-40B4-BE49-F238E27FC236}">
                <a16:creationId xmlns:a16="http://schemas.microsoft.com/office/drawing/2014/main" id="{B65FE055-CDEC-3A69-98CA-D4ABD913FDDF}"/>
              </a:ext>
            </a:extLst>
          </p:cNvPr>
          <p:cNvSpPr txBox="1"/>
          <p:nvPr/>
        </p:nvSpPr>
        <p:spPr>
          <a:xfrm>
            <a:off x="838200" y="1825625"/>
            <a:ext cx="10515600" cy="4351338"/>
          </a:xfrm>
          <a:prstGeom prst="rect">
            <a:avLst/>
          </a:prstGeom>
        </p:spPr>
        <p:txBody>
          <a:bodyPr vert="horz" lIns="91440" tIns="45720" rIns="91440" bIns="45720" rtlCol="0" anchor="t">
            <a:normAutofit/>
          </a:bodyPr>
          <a:lstStyle/>
          <a:p>
            <a:pPr>
              <a:lnSpc>
                <a:spcPct val="90000"/>
              </a:lnSpc>
              <a:spcAft>
                <a:spcPts val="600"/>
              </a:spcAft>
            </a:pPr>
            <a:r>
              <a:rPr lang="en-US">
                <a:solidFill>
                  <a:srgbClr val="FFFFFF"/>
                </a:solidFill>
              </a:rPr>
              <a:t>Natalia </a:t>
            </a:r>
            <a:r>
              <a:rPr lang="en-US" err="1">
                <a:solidFill>
                  <a:srgbClr val="FFFFFF"/>
                </a:solidFill>
              </a:rPr>
              <a:t>Konciak</a:t>
            </a:r>
          </a:p>
        </p:txBody>
      </p:sp>
    </p:spTree>
    <p:extLst>
      <p:ext uri="{BB962C8B-B14F-4D97-AF65-F5344CB8AC3E}">
        <p14:creationId xmlns:p14="http://schemas.microsoft.com/office/powerpoint/2010/main" val="1545888248"/>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EA2B5-4BF8-2047-A7ED-309C5DC16F29}"/>
              </a:ext>
            </a:extLst>
          </p:cNvPr>
          <p:cNvSpPr>
            <a:spLocks noGrp="1"/>
          </p:cNvSpPr>
          <p:nvPr>
            <p:ph type="title"/>
          </p:nvPr>
        </p:nvSpPr>
        <p:spPr>
          <a:xfrm>
            <a:off x="304801" y="-4989"/>
            <a:ext cx="10874828" cy="520021"/>
          </a:xfrm>
        </p:spPr>
        <p:txBody>
          <a:bodyPr>
            <a:normAutofit/>
          </a:bodyPr>
          <a:lstStyle/>
          <a:p>
            <a:r>
              <a:rPr lang="en-US" sz="2000" b="1"/>
              <a:t>Reference List:</a:t>
            </a:r>
          </a:p>
        </p:txBody>
      </p:sp>
      <p:sp>
        <p:nvSpPr>
          <p:cNvPr id="3" name="Content Placeholder 2">
            <a:extLst>
              <a:ext uri="{FF2B5EF4-FFF2-40B4-BE49-F238E27FC236}">
                <a16:creationId xmlns:a16="http://schemas.microsoft.com/office/drawing/2014/main" id="{CA9885F4-C8B6-F7BB-B6BB-1107272FFA85}"/>
              </a:ext>
            </a:extLst>
          </p:cNvPr>
          <p:cNvSpPr>
            <a:spLocks noGrp="1"/>
          </p:cNvSpPr>
          <p:nvPr>
            <p:ph idx="1"/>
          </p:nvPr>
        </p:nvSpPr>
        <p:spPr>
          <a:xfrm>
            <a:off x="4713" y="247196"/>
            <a:ext cx="12028226" cy="6322463"/>
          </a:xfrm>
        </p:spPr>
        <p:txBody>
          <a:bodyPr vert="horz" lIns="91440" tIns="45720" rIns="91440" bIns="45720" rtlCol="0" anchor="t">
            <a:normAutofit fontScale="92500" lnSpcReduction="20000"/>
          </a:bodyPr>
          <a:lstStyle/>
          <a:p>
            <a:pPr marL="0" indent="0">
              <a:buNone/>
            </a:pPr>
            <a:endParaRPr lang="en-US" sz="1200">
              <a:highlight>
                <a:srgbClr val="FFFFFF"/>
              </a:highlight>
              <a:latin typeface="Arial"/>
              <a:cs typeface="Arial"/>
            </a:endParaRPr>
          </a:p>
          <a:p>
            <a:endParaRPr lang="en-US" sz="1200">
              <a:latin typeface="Arial"/>
              <a:cs typeface="Arial"/>
            </a:endParaRPr>
          </a:p>
          <a:p>
            <a:r>
              <a:rPr lang="en-US" sz="1200">
                <a:highlight>
                  <a:srgbClr val="FFFFFF"/>
                </a:highlight>
                <a:latin typeface="Arial"/>
                <a:cs typeface="Arial"/>
              </a:rPr>
              <a:t>Burcher, M. and Whelan, C. (2019) “Intelligence-Led Policing in Practice: Reflections From Intelligence Analysts,” </a:t>
            </a:r>
            <a:r>
              <a:rPr lang="en-US" sz="1200" i="1">
                <a:highlight>
                  <a:srgbClr val="FFFFFF"/>
                </a:highlight>
                <a:latin typeface="Arial"/>
                <a:cs typeface="Arial"/>
              </a:rPr>
              <a:t>Police quarterly</a:t>
            </a:r>
            <a:r>
              <a:rPr lang="en-US" sz="1200">
                <a:highlight>
                  <a:srgbClr val="FFFFFF"/>
                </a:highlight>
                <a:latin typeface="Arial"/>
                <a:cs typeface="Arial"/>
              </a:rPr>
              <a:t>, 22(2), pp. 139–160. Available at: </a:t>
            </a:r>
            <a:r>
              <a:rPr lang="en-US" sz="1200">
                <a:solidFill>
                  <a:srgbClr val="333333"/>
                </a:solidFill>
                <a:highlight>
                  <a:srgbClr val="FFFFFF"/>
                </a:highlight>
                <a:latin typeface="Arial"/>
                <a:cs typeface="Arial"/>
                <a:hlinkClick r:id="rId2"/>
              </a:rPr>
              <a:t>https://doi.org/10.1177/1098611118796890</a:t>
            </a:r>
            <a:r>
              <a:rPr lang="en-US" sz="1200">
                <a:highlight>
                  <a:srgbClr val="FFFFFF"/>
                </a:highlight>
                <a:latin typeface="Arial"/>
                <a:cs typeface="Arial"/>
              </a:rPr>
              <a:t>. (Accessed April 23,2026).</a:t>
            </a:r>
            <a:endParaRPr lang="en-US" sz="1200">
              <a:latin typeface="Arial"/>
              <a:cs typeface="Arial"/>
            </a:endParaRPr>
          </a:p>
          <a:p>
            <a:r>
              <a:rPr lang="en-US" sz="1200">
                <a:highlight>
                  <a:srgbClr val="FFFFFF"/>
                </a:highlight>
                <a:latin typeface="Arial"/>
                <a:cs typeface="Arial"/>
              </a:rPr>
              <a:t>Carter, J.G. and Fox, B. (2019) “Community policing and intelligence-led policing: An examination of convergent or discriminant validity,” </a:t>
            </a:r>
            <a:r>
              <a:rPr lang="en-US" sz="1200" i="1">
                <a:highlight>
                  <a:srgbClr val="FFFFFF"/>
                </a:highlight>
                <a:latin typeface="Arial"/>
                <a:cs typeface="Arial"/>
              </a:rPr>
              <a:t>Policing : an international journal of police strategies &amp; management</a:t>
            </a:r>
            <a:r>
              <a:rPr lang="en-US" sz="1200">
                <a:highlight>
                  <a:srgbClr val="FFFFFF"/>
                </a:highlight>
                <a:latin typeface="Arial"/>
                <a:cs typeface="Arial"/>
              </a:rPr>
              <a:t>, 42(1), pp. 43–58. Available at: </a:t>
            </a:r>
            <a:r>
              <a:rPr lang="en-US" sz="1200">
                <a:highlight>
                  <a:srgbClr val="FFFFFF"/>
                </a:highlight>
                <a:latin typeface="Arial"/>
                <a:cs typeface="Arial"/>
                <a:hlinkClick r:id="rId3"/>
              </a:rPr>
              <a:t>https://doi.org/10.1108/PIJPSM-07-2018-0105</a:t>
            </a:r>
            <a:r>
              <a:rPr lang="en-US" sz="1200">
                <a:highlight>
                  <a:srgbClr val="FFFFFF"/>
                </a:highlight>
                <a:latin typeface="Arial"/>
                <a:cs typeface="Arial"/>
              </a:rPr>
              <a:t>. (Accessed April 28,2026).</a:t>
            </a:r>
          </a:p>
          <a:p>
            <a:r>
              <a:rPr lang="en-US" sz="1200">
                <a:latin typeface="Arial"/>
                <a:cs typeface="Arial"/>
              </a:rPr>
              <a:t>College of Policing (2026).Intelligence Cycle. Available </a:t>
            </a:r>
            <a:r>
              <a:rPr lang="en-US" sz="1200" err="1">
                <a:latin typeface="Arial"/>
                <a:cs typeface="Arial"/>
              </a:rPr>
              <a:t>at:</a:t>
            </a:r>
            <a:r>
              <a:rPr lang="en-US" sz="1200" err="1">
                <a:latin typeface="Arial"/>
                <a:ea typeface="+mn-lt"/>
                <a:cs typeface="Arial"/>
                <a:hlinkClick r:id="rId4"/>
              </a:rPr>
              <a:t>Intelligence</a:t>
            </a:r>
            <a:r>
              <a:rPr lang="en-US" sz="1200">
                <a:latin typeface="Arial"/>
                <a:ea typeface="+mn-lt"/>
                <a:cs typeface="Arial"/>
                <a:hlinkClick r:id="rId4"/>
              </a:rPr>
              <a:t> cycle | College of Policing</a:t>
            </a:r>
            <a:r>
              <a:rPr lang="en-US" sz="1200">
                <a:latin typeface="Arial"/>
                <a:ea typeface="+mn-lt"/>
                <a:cs typeface="Arial"/>
              </a:rPr>
              <a:t>. (Accessed April 23,2026).</a:t>
            </a:r>
            <a:endParaRPr lang="en-US" sz="1200">
              <a:latin typeface="Arial"/>
              <a:cs typeface="Arial"/>
            </a:endParaRPr>
          </a:p>
          <a:p>
            <a:r>
              <a:rPr lang="en-US" sz="1200">
                <a:latin typeface="Arial"/>
                <a:cs typeface="Arial"/>
              </a:rPr>
              <a:t>College of Policing (2026). Intelligence management. Available </a:t>
            </a:r>
            <a:r>
              <a:rPr lang="en-US" sz="1200" err="1">
                <a:latin typeface="Arial"/>
                <a:cs typeface="Arial"/>
              </a:rPr>
              <a:t>at:</a:t>
            </a:r>
            <a:r>
              <a:rPr lang="en-US" sz="1200" err="1">
                <a:latin typeface="Arial"/>
                <a:ea typeface="+mn-lt"/>
                <a:cs typeface="Arial"/>
                <a:hlinkClick r:id="rId5"/>
              </a:rPr>
              <a:t>Intelligence</a:t>
            </a:r>
            <a:r>
              <a:rPr lang="en-US" sz="1200">
                <a:latin typeface="Arial"/>
                <a:ea typeface="+mn-lt"/>
                <a:cs typeface="Arial"/>
                <a:hlinkClick r:id="rId5"/>
              </a:rPr>
              <a:t> management | College of Policing</a:t>
            </a:r>
            <a:r>
              <a:rPr lang="en-US" sz="1200">
                <a:latin typeface="Arial"/>
                <a:ea typeface="+mn-lt"/>
                <a:cs typeface="Arial"/>
              </a:rPr>
              <a:t>. (Accessed April 23,2026).</a:t>
            </a:r>
          </a:p>
          <a:p>
            <a:r>
              <a:rPr lang="en-US" sz="1200">
                <a:latin typeface="Arial"/>
                <a:ea typeface="+mn-lt"/>
                <a:cs typeface="Arial"/>
              </a:rPr>
              <a:t>College of Policing (2025).</a:t>
            </a:r>
            <a:r>
              <a:rPr lang="en-US" sz="1200">
                <a:latin typeface="Arial"/>
                <a:cs typeface="Arial"/>
              </a:rPr>
              <a:t>New technology guidance and APPs published</a:t>
            </a:r>
            <a:r>
              <a:rPr lang="en-US" sz="1200">
                <a:solidFill>
                  <a:srgbClr val="2E2C70"/>
                </a:solidFill>
                <a:latin typeface="Arial"/>
                <a:cs typeface="Arial"/>
              </a:rPr>
              <a:t>. Availab</a:t>
            </a:r>
            <a:r>
              <a:rPr lang="en-US" sz="1200">
                <a:solidFill>
                  <a:srgbClr val="2E2C70"/>
                </a:solidFill>
                <a:latin typeface="Arial"/>
                <a:ea typeface="+mn-lt"/>
                <a:cs typeface="Arial"/>
              </a:rPr>
              <a:t>le</a:t>
            </a:r>
            <a:r>
              <a:rPr lang="en-US" sz="1200">
                <a:solidFill>
                  <a:srgbClr val="2E2C70"/>
                </a:solidFill>
                <a:latin typeface="Arial"/>
                <a:cs typeface="Arial"/>
              </a:rPr>
              <a:t> </a:t>
            </a:r>
            <a:r>
              <a:rPr lang="en-US" sz="1200" err="1">
                <a:solidFill>
                  <a:srgbClr val="2E2C70"/>
                </a:solidFill>
                <a:latin typeface="Arial"/>
                <a:cs typeface="Arial"/>
              </a:rPr>
              <a:t>at:</a:t>
            </a:r>
            <a:r>
              <a:rPr lang="en-US" sz="1200" err="1">
                <a:solidFill>
                  <a:srgbClr val="2E2C70"/>
                </a:solidFill>
                <a:latin typeface="Arial"/>
                <a:ea typeface="+mn-lt"/>
                <a:cs typeface="Arial"/>
                <a:hlinkClick r:id="rId6"/>
              </a:rPr>
              <a:t>New</a:t>
            </a:r>
            <a:r>
              <a:rPr lang="en-US" sz="1200">
                <a:solidFill>
                  <a:srgbClr val="2E2C70"/>
                </a:solidFill>
                <a:latin typeface="Arial"/>
                <a:ea typeface="+mn-lt"/>
                <a:cs typeface="Arial"/>
                <a:hlinkClick r:id="rId6"/>
              </a:rPr>
              <a:t> technology guidance and APPs published | College of Policing</a:t>
            </a:r>
            <a:r>
              <a:rPr lang="en-US" sz="1200">
                <a:solidFill>
                  <a:srgbClr val="2E2C70"/>
                </a:solidFill>
                <a:latin typeface="Arial"/>
                <a:ea typeface="+mn-lt"/>
                <a:cs typeface="Arial"/>
              </a:rPr>
              <a:t>.</a:t>
            </a:r>
            <a:r>
              <a:rPr lang="en-US" sz="1200">
                <a:solidFill>
                  <a:srgbClr val="000000"/>
                </a:solidFill>
                <a:latin typeface="Arial"/>
                <a:ea typeface="+mn-lt"/>
                <a:cs typeface="Arial"/>
              </a:rPr>
              <a:t> (Accessed April 28,2026).</a:t>
            </a:r>
            <a:endParaRPr lang="en-US" sz="1200">
              <a:latin typeface="Arial"/>
              <a:ea typeface="+mn-lt"/>
              <a:cs typeface="Arial"/>
            </a:endParaRPr>
          </a:p>
          <a:p>
            <a:r>
              <a:rPr lang="en-US" sz="1200">
                <a:latin typeface="Arial"/>
                <a:ea typeface="+mn-lt"/>
                <a:cs typeface="Arial"/>
              </a:rPr>
              <a:t>Hart, T.C. (2021) “Investigating crime pattern stability at micro-temporal intervals: Implications for crime analysis and hotspot policing strategies,” </a:t>
            </a:r>
            <a:r>
              <a:rPr lang="en-US" sz="1200" i="1">
                <a:latin typeface="Arial"/>
                <a:ea typeface="+mn-lt"/>
                <a:cs typeface="Arial"/>
              </a:rPr>
              <a:t>Criminal justice review (Atlanta, Ga.)</a:t>
            </a:r>
            <a:r>
              <a:rPr lang="en-US" sz="1200">
                <a:latin typeface="Arial"/>
                <a:ea typeface="+mn-lt"/>
                <a:cs typeface="Arial"/>
              </a:rPr>
              <a:t>, 46(2), pp. 173–189. Available at: </a:t>
            </a:r>
            <a:r>
              <a:rPr lang="en-US" sz="1200">
                <a:latin typeface="Arial"/>
                <a:ea typeface="+mn-lt"/>
                <a:cs typeface="Arial"/>
                <a:hlinkClick r:id="rId7"/>
              </a:rPr>
              <a:t>https://doi.org/10.1177/0734016821996785</a:t>
            </a:r>
            <a:r>
              <a:rPr lang="en-US" sz="1200">
                <a:latin typeface="Arial"/>
                <a:ea typeface="+mn-lt"/>
                <a:cs typeface="Arial"/>
              </a:rPr>
              <a:t>. (Accessed April 28,2026).</a:t>
            </a:r>
          </a:p>
          <a:p>
            <a:r>
              <a:rPr lang="en-US" sz="1200">
                <a:latin typeface="Arial"/>
                <a:ea typeface="+mn-lt"/>
                <a:cs typeface="Arial"/>
              </a:rPr>
              <a:t>Harfield, C. and Harfield, K. (2023) </a:t>
            </a:r>
            <a:r>
              <a:rPr lang="en-US" sz="1200" i="1">
                <a:latin typeface="Arial"/>
                <a:ea typeface="+mn-lt"/>
                <a:cs typeface="Arial"/>
              </a:rPr>
              <a:t>Covert investigation</a:t>
            </a:r>
            <a:r>
              <a:rPr lang="en-US" sz="1200">
                <a:latin typeface="Arial"/>
                <a:ea typeface="+mn-lt"/>
                <a:cs typeface="Arial"/>
              </a:rPr>
              <a:t>. Sixth edition. Oxford, England: Oxford University Press.</a:t>
            </a:r>
          </a:p>
          <a:p>
            <a:r>
              <a:rPr lang="en-US" sz="1200">
                <a:latin typeface="Arial"/>
                <a:ea typeface="+mn-lt"/>
                <a:cs typeface="Arial"/>
              </a:rPr>
              <a:t>Hughes, C., Blockley, T. and ProQuest, issuing body (2023) </a:t>
            </a:r>
            <a:r>
              <a:rPr lang="en-US" sz="1200" i="1">
                <a:latin typeface="Arial"/>
                <a:ea typeface="+mn-lt"/>
                <a:cs typeface="Arial"/>
              </a:rPr>
              <a:t>Intelligence-led policing</a:t>
            </a:r>
            <a:r>
              <a:rPr lang="en-US" sz="1200">
                <a:latin typeface="Arial"/>
                <a:ea typeface="+mn-lt"/>
                <a:cs typeface="Arial"/>
              </a:rPr>
              <a:t>. First edition. Edited by T. Blockley. St Albans: Critical Publishing Ltd.</a:t>
            </a:r>
          </a:p>
          <a:p>
            <a:r>
              <a:rPr lang="en-US" sz="1200">
                <a:latin typeface="Arial"/>
                <a:ea typeface="+mn-lt"/>
                <a:cs typeface="Arial"/>
              </a:rPr>
              <a:t>Home Office (2022).</a:t>
            </a:r>
            <a:r>
              <a:rPr lang="en-US" sz="1200">
                <a:solidFill>
                  <a:srgbClr val="0B0C0C"/>
                </a:solidFill>
                <a:highlight>
                  <a:srgbClr val="FFFFFF"/>
                </a:highlight>
                <a:latin typeface="Arial"/>
                <a:cs typeface="Arial"/>
              </a:rPr>
              <a:t>Covert Human Intelligence Sources code of practice 2022.Available </a:t>
            </a:r>
            <a:r>
              <a:rPr lang="en-US" sz="1200" err="1">
                <a:solidFill>
                  <a:srgbClr val="0B0C0C"/>
                </a:solidFill>
                <a:highlight>
                  <a:srgbClr val="FFFFFF"/>
                </a:highlight>
                <a:latin typeface="Arial"/>
                <a:cs typeface="Arial"/>
              </a:rPr>
              <a:t>at:</a:t>
            </a:r>
            <a:r>
              <a:rPr lang="en-US" sz="1200" err="1">
                <a:solidFill>
                  <a:srgbClr val="0B0C0C"/>
                </a:solidFill>
                <a:highlight>
                  <a:srgbClr val="FFFFFF"/>
                </a:highlight>
                <a:latin typeface="Arial"/>
                <a:ea typeface="+mn-lt"/>
                <a:cs typeface="Arial"/>
                <a:hlinkClick r:id="rId8"/>
              </a:rPr>
              <a:t>Covert</a:t>
            </a:r>
            <a:r>
              <a:rPr lang="en-US" sz="1200">
                <a:solidFill>
                  <a:srgbClr val="0B0C0C"/>
                </a:solidFill>
                <a:highlight>
                  <a:srgbClr val="FFFFFF"/>
                </a:highlight>
                <a:latin typeface="Arial"/>
                <a:ea typeface="+mn-lt"/>
                <a:cs typeface="Arial"/>
                <a:hlinkClick r:id="rId8"/>
              </a:rPr>
              <a:t> Human Intelligence Sources code of practice 2022 - GOV.UK</a:t>
            </a:r>
            <a:r>
              <a:rPr lang="en-US" sz="1200">
                <a:solidFill>
                  <a:srgbClr val="0B0C0C"/>
                </a:solidFill>
                <a:highlight>
                  <a:srgbClr val="FFFFFF"/>
                </a:highlight>
                <a:latin typeface="Arial"/>
                <a:ea typeface="+mn-lt"/>
                <a:cs typeface="Arial"/>
              </a:rPr>
              <a:t>.</a:t>
            </a:r>
            <a:r>
              <a:rPr lang="en-US" sz="1200">
                <a:solidFill>
                  <a:srgbClr val="000000"/>
                </a:solidFill>
                <a:latin typeface="Arial"/>
                <a:ea typeface="+mn-lt"/>
                <a:cs typeface="Arial"/>
              </a:rPr>
              <a:t> (Accessed April 23,2026).</a:t>
            </a:r>
            <a:endParaRPr lang="en-US" sz="1200">
              <a:latin typeface="Arial"/>
              <a:ea typeface="+mn-lt"/>
              <a:cs typeface="Arial"/>
            </a:endParaRPr>
          </a:p>
          <a:p>
            <a:r>
              <a:rPr lang="en-US" sz="1200">
                <a:latin typeface="Arial"/>
                <a:ea typeface="+mn-lt"/>
                <a:cs typeface="Arial"/>
              </a:rPr>
              <a:t>Khalfa, R. and </a:t>
            </a:r>
            <a:r>
              <a:rPr lang="en-US" sz="1200" err="1">
                <a:latin typeface="Arial"/>
                <a:ea typeface="+mn-lt"/>
                <a:cs typeface="Arial"/>
              </a:rPr>
              <a:t>Hardyns</a:t>
            </a:r>
            <a:r>
              <a:rPr lang="en-US" sz="1200">
                <a:latin typeface="Arial"/>
                <a:ea typeface="+mn-lt"/>
                <a:cs typeface="Arial"/>
              </a:rPr>
              <a:t>, W. (2024) “Led by Intelligence’: A Scoping Review on the Experimental Evaluation of Intelligence-Led Policing,” </a:t>
            </a:r>
            <a:r>
              <a:rPr lang="en-US" sz="1200" i="1">
                <a:latin typeface="Arial"/>
                <a:ea typeface="+mn-lt"/>
                <a:cs typeface="Arial"/>
              </a:rPr>
              <a:t>Evaluation review</a:t>
            </a:r>
            <a:r>
              <a:rPr lang="en-US" sz="1200">
                <a:latin typeface="Arial"/>
                <a:ea typeface="+mn-lt"/>
                <a:cs typeface="Arial"/>
              </a:rPr>
              <a:t>, 48(5), pp. 797–847. Available at: </a:t>
            </a:r>
            <a:r>
              <a:rPr lang="en-US" sz="1200">
                <a:latin typeface="Arial"/>
                <a:ea typeface="+mn-lt"/>
                <a:cs typeface="Arial"/>
                <a:hlinkClick r:id="rId9"/>
              </a:rPr>
              <a:t>https://doi.org/10.1177/0193841X231204588</a:t>
            </a:r>
            <a:r>
              <a:rPr lang="en-US" sz="1200">
                <a:latin typeface="Arial"/>
                <a:ea typeface="+mn-lt"/>
                <a:cs typeface="Arial"/>
              </a:rPr>
              <a:t>. (Accessed April 27,2026).</a:t>
            </a:r>
          </a:p>
          <a:p>
            <a:r>
              <a:rPr lang="en-US" sz="1200" err="1">
                <a:latin typeface="Arial"/>
                <a:ea typeface="+mn-lt"/>
                <a:cs typeface="Arial"/>
              </a:rPr>
              <a:t>Keningale</a:t>
            </a:r>
            <a:r>
              <a:rPr lang="en-US" sz="1200">
                <a:latin typeface="Arial"/>
                <a:ea typeface="+mn-lt"/>
                <a:cs typeface="Arial"/>
              </a:rPr>
              <a:t>, P. </a:t>
            </a:r>
            <a:r>
              <a:rPr lang="en-US" sz="1200" i="1">
                <a:latin typeface="Arial"/>
                <a:ea typeface="+mn-lt"/>
                <a:cs typeface="Arial"/>
              </a:rPr>
              <a:t>et al.</a:t>
            </a:r>
            <a:r>
              <a:rPr lang="en-US" sz="1200">
                <a:latin typeface="Arial"/>
                <a:ea typeface="+mn-lt"/>
                <a:cs typeface="Arial"/>
              </a:rPr>
              <a:t> (2025) “</a:t>
            </a:r>
            <a:r>
              <a:rPr lang="en-US" sz="1200" err="1">
                <a:latin typeface="Arial"/>
                <a:ea typeface="+mn-lt"/>
                <a:cs typeface="Arial"/>
              </a:rPr>
              <a:t>Optimising</a:t>
            </a:r>
            <a:r>
              <a:rPr lang="en-US" sz="1200">
                <a:latin typeface="Arial"/>
                <a:ea typeface="+mn-lt"/>
                <a:cs typeface="Arial"/>
              </a:rPr>
              <a:t> intelligence operations for international law enforcement: harnessing THRIVE for national intelligence model advancement,” </a:t>
            </a:r>
            <a:r>
              <a:rPr lang="en-US" sz="1200" i="1">
                <a:latin typeface="Arial"/>
                <a:ea typeface="+mn-lt"/>
                <a:cs typeface="Arial"/>
              </a:rPr>
              <a:t>Journal of policing, intelligence and counter terrorism</a:t>
            </a:r>
            <a:r>
              <a:rPr lang="en-US" sz="1200">
                <a:latin typeface="Arial"/>
                <a:ea typeface="+mn-lt"/>
                <a:cs typeface="Arial"/>
              </a:rPr>
              <a:t>, 20(3), pp. 295–315. Available at: </a:t>
            </a:r>
            <a:r>
              <a:rPr lang="en-US" sz="1200">
                <a:latin typeface="Arial"/>
                <a:ea typeface="+mn-lt"/>
                <a:cs typeface="Arial"/>
                <a:hlinkClick r:id="rId10"/>
              </a:rPr>
              <a:t>https://doi.org/10.1080/18335330.2024.2363528</a:t>
            </a:r>
            <a:r>
              <a:rPr lang="en-US" sz="1200">
                <a:latin typeface="Arial"/>
                <a:ea typeface="+mn-lt"/>
                <a:cs typeface="Arial"/>
              </a:rPr>
              <a:t>. (Accessed April 28,2026).</a:t>
            </a:r>
          </a:p>
          <a:p>
            <a:r>
              <a:rPr lang="en-US" sz="1200">
                <a:latin typeface="Arial"/>
                <a:ea typeface="+mn-lt"/>
                <a:cs typeface="Arial"/>
              </a:rPr>
              <a:t>McGuire, J., Evans, E. and Kane, E. (2021) </a:t>
            </a:r>
            <a:r>
              <a:rPr lang="en-US" sz="1200" i="1">
                <a:latin typeface="Arial"/>
                <a:ea typeface="+mn-lt"/>
                <a:cs typeface="Arial"/>
              </a:rPr>
              <a:t>Evidence-Based Policing and Community Crime Prevention</a:t>
            </a:r>
            <a:r>
              <a:rPr lang="en-US" sz="1200">
                <a:latin typeface="Arial"/>
                <a:ea typeface="+mn-lt"/>
                <a:cs typeface="Arial"/>
              </a:rPr>
              <a:t>. 1st ed. Cham: Springer International Publishing AG. Available at: </a:t>
            </a:r>
            <a:r>
              <a:rPr lang="en-US" sz="1200">
                <a:latin typeface="Arial"/>
                <a:ea typeface="+mn-lt"/>
                <a:cs typeface="Arial"/>
                <a:hlinkClick r:id="rId11"/>
              </a:rPr>
              <a:t>https://doi.org/10.1007/978-3-030-76363-3</a:t>
            </a:r>
            <a:r>
              <a:rPr lang="en-US" sz="1200">
                <a:latin typeface="Arial"/>
                <a:ea typeface="+mn-lt"/>
                <a:cs typeface="Arial"/>
              </a:rPr>
              <a:t>. (Accessed April 28,2026).</a:t>
            </a:r>
          </a:p>
          <a:p>
            <a:r>
              <a:rPr lang="en-US" sz="1200">
                <a:latin typeface="Arial"/>
                <a:ea typeface="+mn-lt"/>
                <a:cs typeface="Arial"/>
              </a:rPr>
              <a:t>NCA (2020).</a:t>
            </a:r>
            <a:r>
              <a:rPr lang="en-US" sz="1200">
                <a:solidFill>
                  <a:srgbClr val="333333"/>
                </a:solidFill>
                <a:highlight>
                  <a:srgbClr val="FFFFFF"/>
                </a:highlight>
                <a:latin typeface="Arial"/>
                <a:ea typeface="+mn-lt"/>
                <a:cs typeface="Arial"/>
              </a:rPr>
              <a:t>NCA and police smash thousands of criminal conspiracies after infiltration of encrypted communication platform in UK’s biggest ever law enforcement operation .Available </a:t>
            </a:r>
            <a:r>
              <a:rPr lang="en-US" sz="1200" err="1">
                <a:solidFill>
                  <a:srgbClr val="333333"/>
                </a:solidFill>
                <a:highlight>
                  <a:srgbClr val="FFFFFF"/>
                </a:highlight>
                <a:latin typeface="Arial"/>
                <a:ea typeface="+mn-lt"/>
                <a:cs typeface="Arial"/>
              </a:rPr>
              <a:t>at:</a:t>
            </a:r>
            <a:r>
              <a:rPr lang="en-US" sz="1200" err="1">
                <a:solidFill>
                  <a:srgbClr val="333333"/>
                </a:solidFill>
                <a:highlight>
                  <a:srgbClr val="FFFFFF"/>
                </a:highlight>
                <a:latin typeface="Arial"/>
                <a:ea typeface="+mn-lt"/>
                <a:cs typeface="Arial"/>
                <a:hlinkClick r:id="rId12"/>
              </a:rPr>
              <a:t>NCA</a:t>
            </a:r>
            <a:r>
              <a:rPr lang="en-US" sz="1200">
                <a:solidFill>
                  <a:srgbClr val="333333"/>
                </a:solidFill>
                <a:highlight>
                  <a:srgbClr val="FFFFFF"/>
                </a:highlight>
                <a:latin typeface="Arial"/>
                <a:ea typeface="+mn-lt"/>
                <a:cs typeface="Arial"/>
                <a:hlinkClick r:id="rId12"/>
              </a:rPr>
              <a:t> and police smash thousands of criminal conspiracies after infiltration of encrypted communication platform in UK’s biggest ever law enforcement operation - National Crime Agency</a:t>
            </a:r>
            <a:r>
              <a:rPr lang="en-US" sz="1200">
                <a:solidFill>
                  <a:srgbClr val="333333"/>
                </a:solidFill>
                <a:highlight>
                  <a:srgbClr val="FFFFFF"/>
                </a:highlight>
                <a:latin typeface="Arial"/>
                <a:ea typeface="+mn-lt"/>
                <a:cs typeface="Arial"/>
              </a:rPr>
              <a:t>. (Accessed April 23,2026). </a:t>
            </a:r>
            <a:endParaRPr lang="en-US" sz="1200">
              <a:latin typeface="Arial"/>
              <a:ea typeface="+mn-lt"/>
              <a:cs typeface="Arial"/>
            </a:endParaRPr>
          </a:p>
          <a:p>
            <a:r>
              <a:rPr lang="en-US" sz="1200">
                <a:solidFill>
                  <a:srgbClr val="333333"/>
                </a:solidFill>
                <a:highlight>
                  <a:srgbClr val="FFFFFF"/>
                </a:highlight>
                <a:latin typeface="Arial"/>
                <a:ea typeface="+mn-lt"/>
                <a:cs typeface="Arial"/>
              </a:rPr>
              <a:t>Phythian, R. and Kirby, S. (2025) “Intelligence-led policing in the 21st Century: How increased mobility requires new paradigms of information sharing,” </a:t>
            </a:r>
            <a:r>
              <a:rPr lang="en-US" sz="1200" i="1">
                <a:solidFill>
                  <a:srgbClr val="333333"/>
                </a:solidFill>
                <a:highlight>
                  <a:srgbClr val="FFFFFF"/>
                </a:highlight>
                <a:latin typeface="Arial"/>
                <a:ea typeface="+mn-lt"/>
                <a:cs typeface="Arial"/>
              </a:rPr>
              <a:t>Police journal (Chichester)</a:t>
            </a:r>
            <a:r>
              <a:rPr lang="en-US" sz="1200">
                <a:solidFill>
                  <a:srgbClr val="333333"/>
                </a:solidFill>
                <a:highlight>
                  <a:srgbClr val="FFFFFF"/>
                </a:highlight>
                <a:latin typeface="Arial"/>
                <a:ea typeface="+mn-lt"/>
                <a:cs typeface="Arial"/>
              </a:rPr>
              <a:t>, 98(3), pp. 601–617. Available at: </a:t>
            </a:r>
            <a:r>
              <a:rPr lang="en-US" sz="1200">
                <a:solidFill>
                  <a:srgbClr val="333333"/>
                </a:solidFill>
                <a:highlight>
                  <a:srgbClr val="FFFFFF"/>
                </a:highlight>
                <a:latin typeface="Arial"/>
                <a:ea typeface="+mn-lt"/>
                <a:cs typeface="Arial"/>
                <a:hlinkClick r:id="rId13"/>
              </a:rPr>
              <a:t>https://doi.org/10.1177/0032258X241309479</a:t>
            </a:r>
            <a:r>
              <a:rPr lang="en-US" sz="1200">
                <a:solidFill>
                  <a:srgbClr val="333333"/>
                </a:solidFill>
                <a:highlight>
                  <a:srgbClr val="FFFFFF"/>
                </a:highlight>
                <a:latin typeface="Arial"/>
                <a:ea typeface="+mn-lt"/>
                <a:cs typeface="Arial"/>
              </a:rPr>
              <a:t>. (Accessed April 28,2026).</a:t>
            </a:r>
          </a:p>
          <a:p>
            <a:r>
              <a:rPr lang="en-US" sz="1200" err="1">
                <a:solidFill>
                  <a:srgbClr val="333333"/>
                </a:solidFill>
                <a:highlight>
                  <a:srgbClr val="FFFFFF"/>
                </a:highlight>
                <a:latin typeface="Arial"/>
                <a:ea typeface="+mn-lt"/>
                <a:cs typeface="Arial"/>
              </a:rPr>
              <a:t>Racić</a:t>
            </a:r>
            <a:r>
              <a:rPr lang="en-US" sz="1200">
                <a:solidFill>
                  <a:srgbClr val="333333"/>
                </a:solidFill>
                <a:highlight>
                  <a:srgbClr val="FFFFFF"/>
                </a:highlight>
                <a:latin typeface="Arial"/>
                <a:ea typeface="+mn-lt"/>
                <a:cs typeface="Arial"/>
              </a:rPr>
              <a:t>, I. and </a:t>
            </a:r>
            <a:r>
              <a:rPr lang="en-US" sz="1200" err="1">
                <a:solidFill>
                  <a:srgbClr val="333333"/>
                </a:solidFill>
                <a:highlight>
                  <a:srgbClr val="FFFFFF"/>
                </a:highlight>
                <a:latin typeface="Arial"/>
                <a:ea typeface="+mn-lt"/>
                <a:cs typeface="Arial"/>
              </a:rPr>
              <a:t>Dostić</a:t>
            </a:r>
            <a:r>
              <a:rPr lang="en-US" sz="1200">
                <a:solidFill>
                  <a:srgbClr val="333333"/>
                </a:solidFill>
                <a:highlight>
                  <a:srgbClr val="FFFFFF"/>
                </a:highlight>
                <a:latin typeface="Arial"/>
                <a:ea typeface="+mn-lt"/>
                <a:cs typeface="Arial"/>
              </a:rPr>
              <a:t>, N. (2024) “The challenges of defining the term ‘Intelligence-led Policing Model’ in the scientific literature,” </a:t>
            </a:r>
            <a:r>
              <a:rPr lang="en-US" sz="1200" i="1" err="1">
                <a:solidFill>
                  <a:srgbClr val="333333"/>
                </a:solidFill>
                <a:highlight>
                  <a:srgbClr val="FFFFFF"/>
                </a:highlight>
                <a:latin typeface="Arial"/>
                <a:ea typeface="+mn-lt"/>
                <a:cs typeface="Arial"/>
              </a:rPr>
              <a:t>Revija</a:t>
            </a:r>
            <a:r>
              <a:rPr lang="en-US" sz="1200" i="1">
                <a:solidFill>
                  <a:srgbClr val="333333"/>
                </a:solidFill>
                <a:highlight>
                  <a:srgbClr val="FFFFFF"/>
                </a:highlight>
                <a:latin typeface="Arial"/>
                <a:ea typeface="+mn-lt"/>
                <a:cs typeface="Arial"/>
              </a:rPr>
              <a:t> za </a:t>
            </a:r>
            <a:r>
              <a:rPr lang="en-US" sz="1200" i="1" err="1">
                <a:solidFill>
                  <a:srgbClr val="333333"/>
                </a:solidFill>
                <a:highlight>
                  <a:srgbClr val="FFFFFF"/>
                </a:highlight>
                <a:latin typeface="Arial"/>
                <a:ea typeface="+mn-lt"/>
                <a:cs typeface="Arial"/>
              </a:rPr>
              <a:t>kriminologiju</a:t>
            </a:r>
            <a:r>
              <a:rPr lang="en-US" sz="1200" i="1">
                <a:solidFill>
                  <a:srgbClr val="333333"/>
                </a:solidFill>
                <a:highlight>
                  <a:srgbClr val="FFFFFF"/>
                </a:highlight>
                <a:latin typeface="Arial"/>
                <a:ea typeface="+mn-lt"/>
                <a:cs typeface="Arial"/>
              </a:rPr>
              <a:t> </a:t>
            </a:r>
            <a:r>
              <a:rPr lang="en-US" sz="1200" i="1" err="1">
                <a:solidFill>
                  <a:srgbClr val="333333"/>
                </a:solidFill>
                <a:highlight>
                  <a:srgbClr val="FFFFFF"/>
                </a:highlight>
                <a:latin typeface="Arial"/>
                <a:ea typeface="+mn-lt"/>
                <a:cs typeface="Arial"/>
              </a:rPr>
              <a:t>i</a:t>
            </a:r>
            <a:r>
              <a:rPr lang="en-US" sz="1200" i="1">
                <a:solidFill>
                  <a:srgbClr val="333333"/>
                </a:solidFill>
                <a:highlight>
                  <a:srgbClr val="FFFFFF"/>
                </a:highlight>
                <a:latin typeface="Arial"/>
                <a:ea typeface="+mn-lt"/>
                <a:cs typeface="Arial"/>
              </a:rPr>
              <a:t> </a:t>
            </a:r>
            <a:r>
              <a:rPr lang="en-US" sz="1200" i="1" err="1">
                <a:solidFill>
                  <a:srgbClr val="333333"/>
                </a:solidFill>
                <a:highlight>
                  <a:srgbClr val="FFFFFF"/>
                </a:highlight>
                <a:latin typeface="Arial"/>
                <a:ea typeface="+mn-lt"/>
                <a:cs typeface="Arial"/>
              </a:rPr>
              <a:t>krivično</a:t>
            </a:r>
            <a:r>
              <a:rPr lang="en-US" sz="1200" i="1">
                <a:solidFill>
                  <a:srgbClr val="333333"/>
                </a:solidFill>
                <a:highlight>
                  <a:srgbClr val="FFFFFF"/>
                </a:highlight>
                <a:latin typeface="Arial"/>
                <a:ea typeface="+mn-lt"/>
                <a:cs typeface="Arial"/>
              </a:rPr>
              <a:t> </a:t>
            </a:r>
            <a:r>
              <a:rPr lang="en-US" sz="1200" i="1" err="1">
                <a:solidFill>
                  <a:srgbClr val="333333"/>
                </a:solidFill>
                <a:highlight>
                  <a:srgbClr val="FFFFFF"/>
                </a:highlight>
                <a:latin typeface="Arial"/>
                <a:ea typeface="+mn-lt"/>
                <a:cs typeface="Arial"/>
              </a:rPr>
              <a:t>pravo</a:t>
            </a:r>
            <a:r>
              <a:rPr lang="en-US" sz="1200">
                <a:solidFill>
                  <a:srgbClr val="333333"/>
                </a:solidFill>
                <a:highlight>
                  <a:srgbClr val="FFFFFF"/>
                </a:highlight>
                <a:latin typeface="Arial"/>
                <a:ea typeface="+mn-lt"/>
                <a:cs typeface="Arial"/>
              </a:rPr>
              <a:t>, 62(1), pp. 53–62. Available at: </a:t>
            </a:r>
            <a:r>
              <a:rPr lang="en-US" sz="1200">
                <a:solidFill>
                  <a:srgbClr val="333333"/>
                </a:solidFill>
                <a:highlight>
                  <a:srgbClr val="FFFFFF"/>
                </a:highlight>
                <a:latin typeface="Arial"/>
                <a:ea typeface="+mn-lt"/>
                <a:cs typeface="Arial"/>
                <a:hlinkClick r:id="rId14"/>
              </a:rPr>
              <a:t>https://doi.org/10.47152/rkkp.62.1.3</a:t>
            </a:r>
            <a:r>
              <a:rPr lang="en-US" sz="1200">
                <a:solidFill>
                  <a:srgbClr val="333333"/>
                </a:solidFill>
                <a:highlight>
                  <a:srgbClr val="FFFFFF"/>
                </a:highlight>
                <a:latin typeface="Arial"/>
                <a:ea typeface="+mn-lt"/>
                <a:cs typeface="Arial"/>
              </a:rPr>
              <a:t>. (Accessed April 28,2026).</a:t>
            </a:r>
          </a:p>
          <a:p>
            <a:r>
              <a:rPr lang="en-US" sz="1200">
                <a:solidFill>
                  <a:srgbClr val="333333"/>
                </a:solidFill>
                <a:highlight>
                  <a:srgbClr val="FFFFFF"/>
                </a:highlight>
                <a:latin typeface="Arial"/>
                <a:ea typeface="+mn-lt"/>
                <a:cs typeface="Arial"/>
              </a:rPr>
              <a:t>Sun, C.M., Coldren, J. and Blondin, A.P. (2025) “The Smart Policing Initiative: 15 Years of Evidence-Based Innovation in Policing Practice,” </a:t>
            </a:r>
            <a:r>
              <a:rPr lang="en-US" sz="1200" i="1">
                <a:solidFill>
                  <a:srgbClr val="333333"/>
                </a:solidFill>
                <a:highlight>
                  <a:srgbClr val="FFFFFF"/>
                </a:highlight>
                <a:latin typeface="Arial"/>
                <a:ea typeface="+mn-lt"/>
                <a:cs typeface="Arial"/>
              </a:rPr>
              <a:t>Justice evaluation journal (Online)</a:t>
            </a:r>
            <a:r>
              <a:rPr lang="en-US" sz="1200">
                <a:solidFill>
                  <a:srgbClr val="333333"/>
                </a:solidFill>
                <a:highlight>
                  <a:srgbClr val="FFFFFF"/>
                </a:highlight>
                <a:latin typeface="Arial"/>
                <a:ea typeface="+mn-lt"/>
                <a:cs typeface="Arial"/>
              </a:rPr>
              <a:t>, 8(2), pp. 129–149. Available at: </a:t>
            </a:r>
            <a:r>
              <a:rPr lang="en-US" sz="1200">
                <a:solidFill>
                  <a:srgbClr val="333333"/>
                </a:solidFill>
                <a:highlight>
                  <a:srgbClr val="FFFFFF"/>
                </a:highlight>
                <a:latin typeface="Arial"/>
                <a:ea typeface="+mn-lt"/>
                <a:cs typeface="Arial"/>
                <a:hlinkClick r:id="rId15"/>
              </a:rPr>
              <a:t>https://doi.org/10.1080/24751979.2025.2474121</a:t>
            </a:r>
            <a:r>
              <a:rPr lang="en-US" sz="1200">
                <a:solidFill>
                  <a:srgbClr val="333333"/>
                </a:solidFill>
                <a:highlight>
                  <a:srgbClr val="FFFFFF"/>
                </a:highlight>
                <a:latin typeface="Arial"/>
                <a:ea typeface="+mn-lt"/>
                <a:cs typeface="Arial"/>
              </a:rPr>
              <a:t>. (Accessed April 28,2026).</a:t>
            </a:r>
          </a:p>
          <a:p>
            <a:r>
              <a:rPr lang="en-US" sz="1200">
                <a:solidFill>
                  <a:srgbClr val="333333"/>
                </a:solidFill>
                <a:highlight>
                  <a:srgbClr val="FFFFFF"/>
                </a:highlight>
                <a:latin typeface="Arial"/>
                <a:ea typeface="+mn-lt"/>
                <a:cs typeface="Arial"/>
              </a:rPr>
              <a:t>Welsh, S. and Sebire, J. (2026) “How police officers determine hot spot patrol areas: a mixed-methods analysis using Signal Detection Theory,” </a:t>
            </a:r>
            <a:r>
              <a:rPr lang="en-US" sz="1200" i="1">
                <a:solidFill>
                  <a:srgbClr val="333333"/>
                </a:solidFill>
                <a:highlight>
                  <a:srgbClr val="FFFFFF"/>
                </a:highlight>
                <a:latin typeface="Arial"/>
                <a:ea typeface="+mn-lt"/>
                <a:cs typeface="Arial"/>
              </a:rPr>
              <a:t>Police practice &amp; research</a:t>
            </a:r>
            <a:r>
              <a:rPr lang="en-US" sz="1200">
                <a:solidFill>
                  <a:srgbClr val="333333"/>
                </a:solidFill>
                <a:highlight>
                  <a:srgbClr val="FFFFFF"/>
                </a:highlight>
                <a:latin typeface="Arial"/>
                <a:ea typeface="+mn-lt"/>
                <a:cs typeface="Arial"/>
              </a:rPr>
              <a:t>, 27(3), pp. 399–418. Available at: </a:t>
            </a:r>
            <a:r>
              <a:rPr lang="en-US" sz="1200">
                <a:solidFill>
                  <a:srgbClr val="333333"/>
                </a:solidFill>
                <a:highlight>
                  <a:srgbClr val="FFFFFF"/>
                </a:highlight>
                <a:latin typeface="Arial"/>
                <a:ea typeface="+mn-lt"/>
                <a:cs typeface="Arial"/>
                <a:hlinkClick r:id="rId16"/>
              </a:rPr>
              <a:t>https://doi.org/10.1080/15614263.2025.2556668</a:t>
            </a:r>
            <a:r>
              <a:rPr lang="en-US" sz="1200">
                <a:solidFill>
                  <a:srgbClr val="333333"/>
                </a:solidFill>
                <a:highlight>
                  <a:srgbClr val="FFFFFF"/>
                </a:highlight>
                <a:latin typeface="Arial"/>
                <a:ea typeface="+mn-lt"/>
                <a:cs typeface="Arial"/>
              </a:rPr>
              <a:t>. (Accessed April 28,2026).</a:t>
            </a:r>
          </a:p>
          <a:p>
            <a:endParaRPr lang="en-US" sz="1200">
              <a:solidFill>
                <a:srgbClr val="000000"/>
              </a:solidFill>
              <a:highlight>
                <a:srgbClr val="FFFFFF"/>
              </a:highlight>
              <a:latin typeface="Arial"/>
              <a:ea typeface="+mn-lt"/>
              <a:cs typeface="Arial"/>
            </a:endParaRPr>
          </a:p>
          <a:p>
            <a:endParaRPr lang="en-US" sz="1200">
              <a:solidFill>
                <a:srgbClr val="333333"/>
              </a:solidFill>
              <a:highlight>
                <a:srgbClr val="FFFFFF"/>
              </a:highlight>
              <a:latin typeface="Arial"/>
              <a:ea typeface="+mn-lt"/>
              <a:cs typeface="Arial"/>
            </a:endParaRPr>
          </a:p>
          <a:p>
            <a:endParaRPr lang="en-US" sz="1200">
              <a:solidFill>
                <a:srgbClr val="333333"/>
              </a:solidFill>
              <a:highlight>
                <a:srgbClr val="FFFFFF"/>
              </a:highlight>
              <a:latin typeface="Arial"/>
              <a:ea typeface="+mn-lt"/>
              <a:cs typeface="Arial"/>
            </a:endParaRPr>
          </a:p>
          <a:p>
            <a:endParaRPr lang="en-US" sz="1200">
              <a:solidFill>
                <a:srgbClr val="333333"/>
              </a:solidFill>
              <a:highlight>
                <a:srgbClr val="FFFFFF"/>
              </a:highlight>
              <a:latin typeface="Arial"/>
              <a:ea typeface="+mn-lt"/>
              <a:cs typeface="Arial"/>
            </a:endParaRPr>
          </a:p>
          <a:p>
            <a:endParaRPr lang="en-US" sz="1200">
              <a:latin typeface="Arial"/>
              <a:ea typeface="+mn-lt"/>
              <a:cs typeface="Arial"/>
            </a:endParaRPr>
          </a:p>
          <a:p>
            <a:endParaRPr lang="en-US" sz="1200">
              <a:latin typeface="Arial"/>
              <a:ea typeface="+mn-lt"/>
              <a:cs typeface="Arial"/>
            </a:endParaRPr>
          </a:p>
          <a:p>
            <a:endParaRPr lang="en-US" sz="1200">
              <a:latin typeface="Arial"/>
              <a:ea typeface="+mn-lt"/>
              <a:cs typeface="Arial"/>
            </a:endParaRPr>
          </a:p>
          <a:p>
            <a:endParaRPr lang="en-US" sz="1200">
              <a:latin typeface="Arial"/>
              <a:ea typeface="+mn-lt"/>
              <a:cs typeface="Arial"/>
            </a:endParaRPr>
          </a:p>
          <a:p>
            <a:endParaRPr lang="en-US" sz="1200">
              <a:latin typeface="Arial"/>
              <a:ea typeface="+mn-lt"/>
              <a:cs typeface="Arial"/>
            </a:endParaRPr>
          </a:p>
          <a:p>
            <a:endParaRPr lang="en-US" sz="1200">
              <a:latin typeface="Arial"/>
              <a:ea typeface="+mn-lt"/>
              <a:cs typeface="Arial"/>
            </a:endParaRPr>
          </a:p>
          <a:p>
            <a:endParaRPr lang="en-US" sz="1200">
              <a:latin typeface="Arial"/>
              <a:ea typeface="+mn-lt"/>
              <a:cs typeface="Arial"/>
            </a:endParaRPr>
          </a:p>
        </p:txBody>
      </p:sp>
    </p:spTree>
    <p:extLst>
      <p:ext uri="{BB962C8B-B14F-4D97-AF65-F5344CB8AC3E}">
        <p14:creationId xmlns:p14="http://schemas.microsoft.com/office/powerpoint/2010/main" val="7315512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How does the integration of information and intelligence enhance the effectiveness of both operational and digital policing?</vt:lpstr>
      <vt:lpstr>Aim, Purpose and Objectives</vt:lpstr>
      <vt:lpstr>Information, Intelligence &amp; Evidence</vt:lpstr>
      <vt:lpstr>PowerPoint Presentation</vt:lpstr>
      <vt:lpstr>      Collection</vt:lpstr>
      <vt:lpstr>Police Responses Digital &amp; Operational</vt:lpstr>
      <vt:lpstr>Operational Responses</vt:lpstr>
      <vt:lpstr>Operational Responses</vt:lpstr>
      <vt:lpstr>    Digital Responses</vt:lpstr>
      <vt:lpstr>Intelligence led policing</vt:lpstr>
      <vt:lpstr>Case study Operation Venetic</vt:lpstr>
      <vt:lpstr>Technical &amp; Cultural Barriers</vt:lpstr>
      <vt:lpstr>Technical barriers</vt:lpstr>
      <vt:lpstr>Cultural barriers</vt:lpstr>
      <vt:lpstr>Conclusion How does the integration of information and intelligence enhance the effectiveness of both operational and digital policing?</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2026-04-22T20:31:42Z</dcterms:created>
  <dcterms:modified xsi:type="dcterms:W3CDTF">2026-04-30T05:18:14Z</dcterms:modified>
</cp:coreProperties>
</file>