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FF42D5-6B7A-B013-F207-96205869FE8B}" v="71" dt="2026-08-10T11:35:46.8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94763D-C419-4D34-8849-2C63942B9894}" type="doc">
      <dgm:prSet loTypeId="urn:microsoft.com/office/officeart/2008/layout/LinedList" loCatId="list" qsTypeId="urn:microsoft.com/office/officeart/2005/8/quickstyle/simple1#1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ED00E276-90A1-4ABC-A2F7-F668BD35EF92}">
      <dgm:prSet/>
      <dgm:spPr/>
      <dgm:t>
        <a:bodyPr/>
        <a:lstStyle/>
        <a:p>
          <a:r>
            <a:rPr lang="en-US"/>
            <a:t>This portfolio shows 4 examples of my work from this module.</a:t>
          </a:r>
        </a:p>
      </dgm:t>
    </dgm:pt>
    <dgm:pt modelId="{8A5C6329-314C-4002-8001-190DC2A40EFB}" type="parTrans" cxnId="{B88F2439-3AEF-4148-923A-CAFF8251203B}">
      <dgm:prSet/>
      <dgm:spPr/>
      <dgm:t>
        <a:bodyPr/>
        <a:lstStyle/>
        <a:p>
          <a:endParaRPr lang="en-US"/>
        </a:p>
      </dgm:t>
    </dgm:pt>
    <dgm:pt modelId="{D27B9F68-6416-4E46-B916-265573DDDD1F}" type="sibTrans" cxnId="{B88F2439-3AEF-4148-923A-CAFF8251203B}">
      <dgm:prSet/>
      <dgm:spPr/>
      <dgm:t>
        <a:bodyPr/>
        <a:lstStyle/>
        <a:p>
          <a:endParaRPr lang="en-US"/>
        </a:p>
      </dgm:t>
    </dgm:pt>
    <dgm:pt modelId="{26EA1613-361B-4C83-9F5D-A1E9ADEE786D}">
      <dgm:prSet/>
      <dgm:spPr/>
      <dgm:t>
        <a:bodyPr/>
        <a:lstStyle/>
        <a:p>
          <a:r>
            <a:rPr lang="en-US"/>
            <a:t>I chose these examples because they show my progress and confidence.</a:t>
          </a:r>
        </a:p>
      </dgm:t>
    </dgm:pt>
    <dgm:pt modelId="{A291E3E2-B57E-47D8-AE55-972ABE16B55B}" type="parTrans" cxnId="{9B88A45A-BE46-4D6C-8868-94C59017BE06}">
      <dgm:prSet/>
      <dgm:spPr/>
      <dgm:t>
        <a:bodyPr/>
        <a:lstStyle/>
        <a:p>
          <a:endParaRPr lang="en-US"/>
        </a:p>
      </dgm:t>
    </dgm:pt>
    <dgm:pt modelId="{16E14691-08C8-4057-A446-DE4E35B8EF61}" type="sibTrans" cxnId="{9B88A45A-BE46-4D6C-8868-94C59017BE06}">
      <dgm:prSet/>
      <dgm:spPr/>
      <dgm:t>
        <a:bodyPr/>
        <a:lstStyle/>
        <a:p>
          <a:endParaRPr lang="en-US"/>
        </a:p>
      </dgm:t>
    </dgm:pt>
    <dgm:pt modelId="{B0C46606-4710-4183-AADB-4B15AE99EE25}">
      <dgm:prSet/>
      <dgm:spPr/>
      <dgm:t>
        <a:bodyPr/>
        <a:lstStyle/>
        <a:p>
          <a:r>
            <a:rPr lang="en-US"/>
            <a:t>They include screenshots, comments for clarity, Track Changes, and formatting tasks.</a:t>
          </a:r>
        </a:p>
      </dgm:t>
    </dgm:pt>
    <dgm:pt modelId="{B38CAAD8-9276-4E10-9C0C-05021B6F5566}" type="parTrans" cxnId="{4A1C8F37-7887-4745-80CD-11315CDD6C1A}">
      <dgm:prSet/>
      <dgm:spPr/>
      <dgm:t>
        <a:bodyPr/>
        <a:lstStyle/>
        <a:p>
          <a:endParaRPr lang="en-US"/>
        </a:p>
      </dgm:t>
    </dgm:pt>
    <dgm:pt modelId="{BA8B15EA-0926-4B4D-AC14-F847BC37E68E}" type="sibTrans" cxnId="{4A1C8F37-7887-4745-80CD-11315CDD6C1A}">
      <dgm:prSet/>
      <dgm:spPr/>
      <dgm:t>
        <a:bodyPr/>
        <a:lstStyle/>
        <a:p>
          <a:endParaRPr lang="en-US"/>
        </a:p>
      </dgm:t>
    </dgm:pt>
    <dgm:pt modelId="{859E7337-0B06-4710-8251-F86D49A4D1E7}">
      <dgm:prSet/>
      <dgm:spPr/>
      <dgm:t>
        <a:bodyPr/>
        <a:lstStyle/>
        <a:p>
          <a:r>
            <a:rPr lang="en-US"/>
            <a:t>These skills support my study and future admin/customer service roles.</a:t>
          </a:r>
        </a:p>
      </dgm:t>
    </dgm:pt>
    <dgm:pt modelId="{4EAC1CBC-D93B-418E-ACAA-98FD98CE546B}" type="parTrans" cxnId="{5A51E7F1-8BB5-4E3A-8FF1-76A0CDE6215F}">
      <dgm:prSet/>
      <dgm:spPr/>
      <dgm:t>
        <a:bodyPr/>
        <a:lstStyle/>
        <a:p>
          <a:endParaRPr lang="en-US"/>
        </a:p>
      </dgm:t>
    </dgm:pt>
    <dgm:pt modelId="{9F2EC21B-F7D9-4E56-9B7B-44EE47BB1578}" type="sibTrans" cxnId="{5A51E7F1-8BB5-4E3A-8FF1-76A0CDE6215F}">
      <dgm:prSet/>
      <dgm:spPr/>
      <dgm:t>
        <a:bodyPr/>
        <a:lstStyle/>
        <a:p>
          <a:endParaRPr lang="en-US"/>
        </a:p>
      </dgm:t>
    </dgm:pt>
    <dgm:pt modelId="{47B7E43D-3780-4EBC-AFB9-916E863C9DA0}" type="pres">
      <dgm:prSet presAssocID="{DF94763D-C419-4D34-8849-2C63942B9894}" presName="vert0" presStyleCnt="0">
        <dgm:presLayoutVars>
          <dgm:dir/>
          <dgm:animOne val="branch"/>
          <dgm:animLvl val="lvl"/>
        </dgm:presLayoutVars>
      </dgm:prSet>
      <dgm:spPr/>
    </dgm:pt>
    <dgm:pt modelId="{455159F0-D0CB-4E32-B9B2-661C532D1A0F}" type="pres">
      <dgm:prSet presAssocID="{ED00E276-90A1-4ABC-A2F7-F668BD35EF92}" presName="thickLine" presStyleLbl="alignNode1" presStyleIdx="0" presStyleCnt="4"/>
      <dgm:spPr/>
    </dgm:pt>
    <dgm:pt modelId="{B726AB49-FE07-4B59-990B-464BCAD07950}" type="pres">
      <dgm:prSet presAssocID="{ED00E276-90A1-4ABC-A2F7-F668BD35EF92}" presName="horz1" presStyleCnt="0"/>
      <dgm:spPr/>
    </dgm:pt>
    <dgm:pt modelId="{60AE3813-3E35-4A37-B936-0E60E4B7251B}" type="pres">
      <dgm:prSet presAssocID="{ED00E276-90A1-4ABC-A2F7-F668BD35EF92}" presName="tx1" presStyleLbl="revTx" presStyleIdx="0" presStyleCnt="4"/>
      <dgm:spPr/>
    </dgm:pt>
    <dgm:pt modelId="{72E31C8C-9D94-4C82-BD63-5B4FC9014F95}" type="pres">
      <dgm:prSet presAssocID="{ED00E276-90A1-4ABC-A2F7-F668BD35EF92}" presName="vert1" presStyleCnt="0"/>
      <dgm:spPr/>
    </dgm:pt>
    <dgm:pt modelId="{F273761E-998B-44B7-BB31-00A281864767}" type="pres">
      <dgm:prSet presAssocID="{26EA1613-361B-4C83-9F5D-A1E9ADEE786D}" presName="thickLine" presStyleLbl="alignNode1" presStyleIdx="1" presStyleCnt="4"/>
      <dgm:spPr/>
    </dgm:pt>
    <dgm:pt modelId="{22161901-8616-4E8A-B8CF-CD3CE4E2D47F}" type="pres">
      <dgm:prSet presAssocID="{26EA1613-361B-4C83-9F5D-A1E9ADEE786D}" presName="horz1" presStyleCnt="0"/>
      <dgm:spPr/>
    </dgm:pt>
    <dgm:pt modelId="{C95B89B4-2FEF-4BB2-A024-CD9942133F5C}" type="pres">
      <dgm:prSet presAssocID="{26EA1613-361B-4C83-9F5D-A1E9ADEE786D}" presName="tx1" presStyleLbl="revTx" presStyleIdx="1" presStyleCnt="4"/>
      <dgm:spPr/>
    </dgm:pt>
    <dgm:pt modelId="{9018F762-99B6-48CB-8247-36B3659F8250}" type="pres">
      <dgm:prSet presAssocID="{26EA1613-361B-4C83-9F5D-A1E9ADEE786D}" presName="vert1" presStyleCnt="0"/>
      <dgm:spPr/>
    </dgm:pt>
    <dgm:pt modelId="{C37F7280-DFEC-4F0E-ACA2-C6B9C7C61453}" type="pres">
      <dgm:prSet presAssocID="{B0C46606-4710-4183-AADB-4B15AE99EE25}" presName="thickLine" presStyleLbl="alignNode1" presStyleIdx="2" presStyleCnt="4"/>
      <dgm:spPr/>
    </dgm:pt>
    <dgm:pt modelId="{B4A47426-4E68-4002-8BE7-AEB5FE77C653}" type="pres">
      <dgm:prSet presAssocID="{B0C46606-4710-4183-AADB-4B15AE99EE25}" presName="horz1" presStyleCnt="0"/>
      <dgm:spPr/>
    </dgm:pt>
    <dgm:pt modelId="{5B9696C4-1113-42F8-94C2-DBFBB0044101}" type="pres">
      <dgm:prSet presAssocID="{B0C46606-4710-4183-AADB-4B15AE99EE25}" presName="tx1" presStyleLbl="revTx" presStyleIdx="2" presStyleCnt="4"/>
      <dgm:spPr/>
    </dgm:pt>
    <dgm:pt modelId="{E0B481D1-4DD0-4CC4-A058-67F2AC2DEE7D}" type="pres">
      <dgm:prSet presAssocID="{B0C46606-4710-4183-AADB-4B15AE99EE25}" presName="vert1" presStyleCnt="0"/>
      <dgm:spPr/>
    </dgm:pt>
    <dgm:pt modelId="{9EDA1049-EE4D-43DF-92FD-E15AB305B70E}" type="pres">
      <dgm:prSet presAssocID="{859E7337-0B06-4710-8251-F86D49A4D1E7}" presName="thickLine" presStyleLbl="alignNode1" presStyleIdx="3" presStyleCnt="4"/>
      <dgm:spPr/>
    </dgm:pt>
    <dgm:pt modelId="{E89FFE1A-66D2-4265-866D-ED684B45929A}" type="pres">
      <dgm:prSet presAssocID="{859E7337-0B06-4710-8251-F86D49A4D1E7}" presName="horz1" presStyleCnt="0"/>
      <dgm:spPr/>
    </dgm:pt>
    <dgm:pt modelId="{BB5D76AF-3F3D-4BDC-8340-992D44C975AD}" type="pres">
      <dgm:prSet presAssocID="{859E7337-0B06-4710-8251-F86D49A4D1E7}" presName="tx1" presStyleLbl="revTx" presStyleIdx="3" presStyleCnt="4"/>
      <dgm:spPr/>
    </dgm:pt>
    <dgm:pt modelId="{E63E4611-683B-432C-9B09-C3D7EA8F097D}" type="pres">
      <dgm:prSet presAssocID="{859E7337-0B06-4710-8251-F86D49A4D1E7}" presName="vert1" presStyleCnt="0"/>
      <dgm:spPr/>
    </dgm:pt>
  </dgm:ptLst>
  <dgm:cxnLst>
    <dgm:cxn modelId="{4A1C8F37-7887-4745-80CD-11315CDD6C1A}" srcId="{DF94763D-C419-4D34-8849-2C63942B9894}" destId="{B0C46606-4710-4183-AADB-4B15AE99EE25}" srcOrd="2" destOrd="0" parTransId="{B38CAAD8-9276-4E10-9C0C-05021B6F5566}" sibTransId="{BA8B15EA-0926-4B4D-AC14-F847BC37E68E}"/>
    <dgm:cxn modelId="{B88F2439-3AEF-4148-923A-CAFF8251203B}" srcId="{DF94763D-C419-4D34-8849-2C63942B9894}" destId="{ED00E276-90A1-4ABC-A2F7-F668BD35EF92}" srcOrd="0" destOrd="0" parTransId="{8A5C6329-314C-4002-8001-190DC2A40EFB}" sibTransId="{D27B9F68-6416-4E46-B916-265573DDDD1F}"/>
    <dgm:cxn modelId="{C97BC34E-569C-4D7E-B9A4-282803C3C635}" type="presOf" srcId="{B0C46606-4710-4183-AADB-4B15AE99EE25}" destId="{5B9696C4-1113-42F8-94C2-DBFBB0044101}" srcOrd="0" destOrd="0" presId="urn:microsoft.com/office/officeart/2008/layout/LinedList"/>
    <dgm:cxn modelId="{9B88A45A-BE46-4D6C-8868-94C59017BE06}" srcId="{DF94763D-C419-4D34-8849-2C63942B9894}" destId="{26EA1613-361B-4C83-9F5D-A1E9ADEE786D}" srcOrd="1" destOrd="0" parTransId="{A291E3E2-B57E-47D8-AE55-972ABE16B55B}" sibTransId="{16E14691-08C8-4057-A446-DE4E35B8EF61}"/>
    <dgm:cxn modelId="{1E250196-D97C-4AA5-843F-96344806C5C7}" type="presOf" srcId="{DF94763D-C419-4D34-8849-2C63942B9894}" destId="{47B7E43D-3780-4EBC-AFB9-916E863C9DA0}" srcOrd="0" destOrd="0" presId="urn:microsoft.com/office/officeart/2008/layout/LinedList"/>
    <dgm:cxn modelId="{18F75A9D-3760-46EE-97B6-961EEBD89EB0}" type="presOf" srcId="{26EA1613-361B-4C83-9F5D-A1E9ADEE786D}" destId="{C95B89B4-2FEF-4BB2-A024-CD9942133F5C}" srcOrd="0" destOrd="0" presId="urn:microsoft.com/office/officeart/2008/layout/LinedList"/>
    <dgm:cxn modelId="{113A2EB3-1C43-47B8-9F74-E131DF333246}" type="presOf" srcId="{859E7337-0B06-4710-8251-F86D49A4D1E7}" destId="{BB5D76AF-3F3D-4BDC-8340-992D44C975AD}" srcOrd="0" destOrd="0" presId="urn:microsoft.com/office/officeart/2008/layout/LinedList"/>
    <dgm:cxn modelId="{8304D6BF-052B-4C23-BA0E-68E43DF8C42F}" type="presOf" srcId="{ED00E276-90A1-4ABC-A2F7-F668BD35EF92}" destId="{60AE3813-3E35-4A37-B936-0E60E4B7251B}" srcOrd="0" destOrd="0" presId="urn:microsoft.com/office/officeart/2008/layout/LinedList"/>
    <dgm:cxn modelId="{5A51E7F1-8BB5-4E3A-8FF1-76A0CDE6215F}" srcId="{DF94763D-C419-4D34-8849-2C63942B9894}" destId="{859E7337-0B06-4710-8251-F86D49A4D1E7}" srcOrd="3" destOrd="0" parTransId="{4EAC1CBC-D93B-418E-ACAA-98FD98CE546B}" sibTransId="{9F2EC21B-F7D9-4E56-9B7B-44EE47BB1578}"/>
    <dgm:cxn modelId="{2FC16070-AE8E-4519-A1F1-A1382F3EA65F}" type="presParOf" srcId="{47B7E43D-3780-4EBC-AFB9-916E863C9DA0}" destId="{455159F0-D0CB-4E32-B9B2-661C532D1A0F}" srcOrd="0" destOrd="0" presId="urn:microsoft.com/office/officeart/2008/layout/LinedList"/>
    <dgm:cxn modelId="{A4ED8570-3E91-48AC-95FF-C2B538BBB81D}" type="presParOf" srcId="{47B7E43D-3780-4EBC-AFB9-916E863C9DA0}" destId="{B726AB49-FE07-4B59-990B-464BCAD07950}" srcOrd="1" destOrd="0" presId="urn:microsoft.com/office/officeart/2008/layout/LinedList"/>
    <dgm:cxn modelId="{0D69B697-0ACC-4A3E-81F5-C21937D602A8}" type="presParOf" srcId="{B726AB49-FE07-4B59-990B-464BCAD07950}" destId="{60AE3813-3E35-4A37-B936-0E60E4B7251B}" srcOrd="0" destOrd="0" presId="urn:microsoft.com/office/officeart/2008/layout/LinedList"/>
    <dgm:cxn modelId="{F19C15E5-CF93-4D52-8C78-AAFB77317697}" type="presParOf" srcId="{B726AB49-FE07-4B59-990B-464BCAD07950}" destId="{72E31C8C-9D94-4C82-BD63-5B4FC9014F95}" srcOrd="1" destOrd="0" presId="urn:microsoft.com/office/officeart/2008/layout/LinedList"/>
    <dgm:cxn modelId="{24D926B9-3451-4E76-8BC6-2C61599781C8}" type="presParOf" srcId="{47B7E43D-3780-4EBC-AFB9-916E863C9DA0}" destId="{F273761E-998B-44B7-BB31-00A281864767}" srcOrd="2" destOrd="0" presId="urn:microsoft.com/office/officeart/2008/layout/LinedList"/>
    <dgm:cxn modelId="{025B8711-5946-402D-8229-EF0F0FF88852}" type="presParOf" srcId="{47B7E43D-3780-4EBC-AFB9-916E863C9DA0}" destId="{22161901-8616-4E8A-B8CF-CD3CE4E2D47F}" srcOrd="3" destOrd="0" presId="urn:microsoft.com/office/officeart/2008/layout/LinedList"/>
    <dgm:cxn modelId="{80779926-A1E5-44C3-BF95-429FF9154BC4}" type="presParOf" srcId="{22161901-8616-4E8A-B8CF-CD3CE4E2D47F}" destId="{C95B89B4-2FEF-4BB2-A024-CD9942133F5C}" srcOrd="0" destOrd="0" presId="urn:microsoft.com/office/officeart/2008/layout/LinedList"/>
    <dgm:cxn modelId="{7D62B18A-6CA8-4819-8520-C6DE7974C0E6}" type="presParOf" srcId="{22161901-8616-4E8A-B8CF-CD3CE4E2D47F}" destId="{9018F762-99B6-48CB-8247-36B3659F8250}" srcOrd="1" destOrd="0" presId="urn:microsoft.com/office/officeart/2008/layout/LinedList"/>
    <dgm:cxn modelId="{32FD1268-6DD0-4504-8BBC-44EDEC7C9D43}" type="presParOf" srcId="{47B7E43D-3780-4EBC-AFB9-916E863C9DA0}" destId="{C37F7280-DFEC-4F0E-ACA2-C6B9C7C61453}" srcOrd="4" destOrd="0" presId="urn:microsoft.com/office/officeart/2008/layout/LinedList"/>
    <dgm:cxn modelId="{E0A765C6-7192-4783-BDFC-37B9544488B8}" type="presParOf" srcId="{47B7E43D-3780-4EBC-AFB9-916E863C9DA0}" destId="{B4A47426-4E68-4002-8BE7-AEB5FE77C653}" srcOrd="5" destOrd="0" presId="urn:microsoft.com/office/officeart/2008/layout/LinedList"/>
    <dgm:cxn modelId="{E883B3B8-4A77-455C-B6D2-B1F765D8A393}" type="presParOf" srcId="{B4A47426-4E68-4002-8BE7-AEB5FE77C653}" destId="{5B9696C4-1113-42F8-94C2-DBFBB0044101}" srcOrd="0" destOrd="0" presId="urn:microsoft.com/office/officeart/2008/layout/LinedList"/>
    <dgm:cxn modelId="{26B3F61A-D9C7-4E5C-9F9B-1F660227974A}" type="presParOf" srcId="{B4A47426-4E68-4002-8BE7-AEB5FE77C653}" destId="{E0B481D1-4DD0-4CC4-A058-67F2AC2DEE7D}" srcOrd="1" destOrd="0" presId="urn:microsoft.com/office/officeart/2008/layout/LinedList"/>
    <dgm:cxn modelId="{B306C146-C3D9-4652-A395-C74BC555E9E7}" type="presParOf" srcId="{47B7E43D-3780-4EBC-AFB9-916E863C9DA0}" destId="{9EDA1049-EE4D-43DF-92FD-E15AB305B70E}" srcOrd="6" destOrd="0" presId="urn:microsoft.com/office/officeart/2008/layout/LinedList"/>
    <dgm:cxn modelId="{1F76AB36-B7B7-4117-85AC-44C7059086ED}" type="presParOf" srcId="{47B7E43D-3780-4EBC-AFB9-916E863C9DA0}" destId="{E89FFE1A-66D2-4265-866D-ED684B45929A}" srcOrd="7" destOrd="0" presId="urn:microsoft.com/office/officeart/2008/layout/LinedList"/>
    <dgm:cxn modelId="{5CEE9760-8B8A-43AA-AD6A-428D9B08D80C}" type="presParOf" srcId="{E89FFE1A-66D2-4265-866D-ED684B45929A}" destId="{BB5D76AF-3F3D-4BDC-8340-992D44C975AD}" srcOrd="0" destOrd="0" presId="urn:microsoft.com/office/officeart/2008/layout/LinedList"/>
    <dgm:cxn modelId="{E69B23D6-10D0-4083-9BB2-CD8116625AF8}" type="presParOf" srcId="{E89FFE1A-66D2-4265-866D-ED684B45929A}" destId="{E63E4611-683B-432C-9B09-C3D7EA8F097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4B1423-0284-490C-AFBE-10F6AC47674D}" type="doc">
      <dgm:prSet loTypeId="urn:microsoft.com/office/officeart/2018/2/layout/IconVerticalSolidList" loCatId="icon" qsTypeId="urn:microsoft.com/office/officeart/2005/8/quickstyle/simple1#2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995C10D-4AF5-4F3F-8A64-F49CDB369F4A}">
      <dgm:prSet/>
      <dgm:spPr/>
      <dgm:t>
        <a:bodyPr/>
        <a:lstStyle/>
        <a:p>
          <a:r>
            <a:rPr lang="en-GB"/>
            <a:t>Track Changes and comments were challenging at first.</a:t>
          </a:r>
          <a:endParaRPr lang="en-US"/>
        </a:p>
      </dgm:t>
    </dgm:pt>
    <dgm:pt modelId="{7F8656E1-407C-4018-9BE5-3075D837FFA4}" type="parTrans" cxnId="{7DC21742-E979-48DF-A4BE-39C2C2F848F0}">
      <dgm:prSet/>
      <dgm:spPr/>
      <dgm:t>
        <a:bodyPr/>
        <a:lstStyle/>
        <a:p>
          <a:endParaRPr lang="en-US"/>
        </a:p>
      </dgm:t>
    </dgm:pt>
    <dgm:pt modelId="{B693DA06-231F-44DF-B116-F150773E3C4E}" type="sibTrans" cxnId="{7DC21742-E979-48DF-A4BE-39C2C2F848F0}">
      <dgm:prSet/>
      <dgm:spPr/>
      <dgm:t>
        <a:bodyPr/>
        <a:lstStyle/>
        <a:p>
          <a:endParaRPr lang="en-US"/>
        </a:p>
      </dgm:t>
    </dgm:pt>
    <dgm:pt modelId="{B1EE7ED9-8FA1-4BF1-B9D9-111B9C8F10EF}">
      <dgm:prSet/>
      <dgm:spPr/>
      <dgm:t>
        <a:bodyPr/>
        <a:lstStyle/>
        <a:p>
          <a:r>
            <a:rPr lang="en-GB"/>
            <a:t>I improved through practice and feedback.</a:t>
          </a:r>
          <a:endParaRPr lang="en-US"/>
        </a:p>
      </dgm:t>
    </dgm:pt>
    <dgm:pt modelId="{51AA5F0B-23F4-4775-81CC-8C0D8E3FDA56}" type="parTrans" cxnId="{6E340B20-9B47-42DF-BBFD-604A6FAC14A1}">
      <dgm:prSet/>
      <dgm:spPr/>
      <dgm:t>
        <a:bodyPr/>
        <a:lstStyle/>
        <a:p>
          <a:endParaRPr lang="en-US"/>
        </a:p>
      </dgm:t>
    </dgm:pt>
    <dgm:pt modelId="{779E737D-D65F-4BBF-950B-5EDE0A906AC5}" type="sibTrans" cxnId="{6E340B20-9B47-42DF-BBFD-604A6FAC14A1}">
      <dgm:prSet/>
      <dgm:spPr/>
      <dgm:t>
        <a:bodyPr/>
        <a:lstStyle/>
        <a:p>
          <a:endParaRPr lang="en-US"/>
        </a:p>
      </dgm:t>
    </dgm:pt>
    <dgm:pt modelId="{BC0011F4-6F73-4297-AC25-B1AF06B3BE61}">
      <dgm:prSet/>
      <dgm:spPr/>
      <dgm:t>
        <a:bodyPr/>
        <a:lstStyle/>
        <a:p>
          <a:r>
            <a:rPr lang="en-GB"/>
            <a:t>I now feel confident formatting documents and using Word tools.</a:t>
          </a:r>
          <a:endParaRPr lang="en-US"/>
        </a:p>
      </dgm:t>
    </dgm:pt>
    <dgm:pt modelId="{E89AE780-F0C4-476C-87B3-2AF810424589}" type="parTrans" cxnId="{96759ECC-D6CC-489D-A4E5-386759C2A789}">
      <dgm:prSet/>
      <dgm:spPr/>
      <dgm:t>
        <a:bodyPr/>
        <a:lstStyle/>
        <a:p>
          <a:endParaRPr lang="en-US"/>
        </a:p>
      </dgm:t>
    </dgm:pt>
    <dgm:pt modelId="{43FA1EF2-FA16-4A6A-B1C1-EEA063B9517B}" type="sibTrans" cxnId="{96759ECC-D6CC-489D-A4E5-386759C2A789}">
      <dgm:prSet/>
      <dgm:spPr/>
      <dgm:t>
        <a:bodyPr/>
        <a:lstStyle/>
        <a:p>
          <a:endParaRPr lang="en-US"/>
        </a:p>
      </dgm:t>
    </dgm:pt>
    <dgm:pt modelId="{8C3530C6-F9F1-4C07-BF86-A5F3DA4DEBF4}">
      <dgm:prSet/>
      <dgm:spPr/>
      <dgm:t>
        <a:bodyPr/>
        <a:lstStyle/>
        <a:p>
          <a:r>
            <a:rPr lang="en-GB"/>
            <a:t>My digital confidence has grown across the module.</a:t>
          </a:r>
          <a:endParaRPr lang="en-US"/>
        </a:p>
      </dgm:t>
    </dgm:pt>
    <dgm:pt modelId="{A3DF0CD7-95B7-4440-BE75-4A491DACA6DE}" type="parTrans" cxnId="{0ACD2979-D5B2-4471-AEB0-C43B0231F312}">
      <dgm:prSet/>
      <dgm:spPr/>
      <dgm:t>
        <a:bodyPr/>
        <a:lstStyle/>
        <a:p>
          <a:endParaRPr lang="en-US"/>
        </a:p>
      </dgm:t>
    </dgm:pt>
    <dgm:pt modelId="{21AF9B97-B847-4B63-9DBD-3DCA70B540CE}" type="sibTrans" cxnId="{0ACD2979-D5B2-4471-AEB0-C43B0231F312}">
      <dgm:prSet/>
      <dgm:spPr/>
      <dgm:t>
        <a:bodyPr/>
        <a:lstStyle/>
        <a:p>
          <a:endParaRPr lang="en-US"/>
        </a:p>
      </dgm:t>
    </dgm:pt>
    <dgm:pt modelId="{83ED9547-DDA5-44C0-87C9-879E7FA44346}" type="pres">
      <dgm:prSet presAssocID="{A44B1423-0284-490C-AFBE-10F6AC47674D}" presName="root" presStyleCnt="0">
        <dgm:presLayoutVars>
          <dgm:dir/>
          <dgm:resizeHandles val="exact"/>
        </dgm:presLayoutVars>
      </dgm:prSet>
      <dgm:spPr/>
    </dgm:pt>
    <dgm:pt modelId="{8360FA54-0597-4809-BB02-4F30D52EFC40}" type="pres">
      <dgm:prSet presAssocID="{8995C10D-4AF5-4F3F-8A64-F49CDB369F4A}" presName="compNode" presStyleCnt="0"/>
      <dgm:spPr/>
    </dgm:pt>
    <dgm:pt modelId="{8B243467-2954-4310-B851-9B73A7C2E1A1}" type="pres">
      <dgm:prSet presAssocID="{8995C10D-4AF5-4F3F-8A64-F49CDB369F4A}" presName="bgRect" presStyleLbl="bgShp" presStyleIdx="0" presStyleCnt="4"/>
      <dgm:spPr/>
    </dgm:pt>
    <dgm:pt modelId="{D3993CD4-BE20-4FAA-9328-7A018970F1C4}" type="pres">
      <dgm:prSet presAssocID="{8995C10D-4AF5-4F3F-8A64-F49CDB369F4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FEBAB4F9-B4B1-4181-8535-7FEE66371E94}" type="pres">
      <dgm:prSet presAssocID="{8995C10D-4AF5-4F3F-8A64-F49CDB369F4A}" presName="spaceRect" presStyleCnt="0"/>
      <dgm:spPr/>
    </dgm:pt>
    <dgm:pt modelId="{61FE78F2-040A-4ED7-92E2-24C3C46321EC}" type="pres">
      <dgm:prSet presAssocID="{8995C10D-4AF5-4F3F-8A64-F49CDB369F4A}" presName="parTx" presStyleLbl="revTx" presStyleIdx="0" presStyleCnt="4">
        <dgm:presLayoutVars>
          <dgm:chMax val="0"/>
          <dgm:chPref val="0"/>
        </dgm:presLayoutVars>
      </dgm:prSet>
      <dgm:spPr/>
    </dgm:pt>
    <dgm:pt modelId="{32C6CC36-3AED-4F19-871D-8730249DBC15}" type="pres">
      <dgm:prSet presAssocID="{B693DA06-231F-44DF-B116-F150773E3C4E}" presName="sibTrans" presStyleCnt="0"/>
      <dgm:spPr/>
    </dgm:pt>
    <dgm:pt modelId="{E8D2EDCC-040E-41DE-AB3D-398B7C649F8F}" type="pres">
      <dgm:prSet presAssocID="{B1EE7ED9-8FA1-4BF1-B9D9-111B9C8F10EF}" presName="compNode" presStyleCnt="0"/>
      <dgm:spPr/>
    </dgm:pt>
    <dgm:pt modelId="{AB41622C-AA42-4F74-AEE6-0CDA4D57891A}" type="pres">
      <dgm:prSet presAssocID="{B1EE7ED9-8FA1-4BF1-B9D9-111B9C8F10EF}" presName="bgRect" presStyleLbl="bgShp" presStyleIdx="1" presStyleCnt="4"/>
      <dgm:spPr/>
    </dgm:pt>
    <dgm:pt modelId="{495A253A-DB96-4502-84EA-52503FF31B8B}" type="pres">
      <dgm:prSet presAssocID="{B1EE7ED9-8FA1-4BF1-B9D9-111B9C8F10E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EC47E8BB-FE83-41EC-9389-F494586039BE}" type="pres">
      <dgm:prSet presAssocID="{B1EE7ED9-8FA1-4BF1-B9D9-111B9C8F10EF}" presName="spaceRect" presStyleCnt="0"/>
      <dgm:spPr/>
    </dgm:pt>
    <dgm:pt modelId="{ABC20360-DD3B-4E4C-9542-829EC9BD16EA}" type="pres">
      <dgm:prSet presAssocID="{B1EE7ED9-8FA1-4BF1-B9D9-111B9C8F10EF}" presName="parTx" presStyleLbl="revTx" presStyleIdx="1" presStyleCnt="4">
        <dgm:presLayoutVars>
          <dgm:chMax val="0"/>
          <dgm:chPref val="0"/>
        </dgm:presLayoutVars>
      </dgm:prSet>
      <dgm:spPr/>
    </dgm:pt>
    <dgm:pt modelId="{18FEB764-16D6-45EE-BA91-E79020B133E4}" type="pres">
      <dgm:prSet presAssocID="{779E737D-D65F-4BBF-950B-5EDE0A906AC5}" presName="sibTrans" presStyleCnt="0"/>
      <dgm:spPr/>
    </dgm:pt>
    <dgm:pt modelId="{42BD5451-9BE5-43C0-8D27-96C557694DAE}" type="pres">
      <dgm:prSet presAssocID="{BC0011F4-6F73-4297-AC25-B1AF06B3BE61}" presName="compNode" presStyleCnt="0"/>
      <dgm:spPr/>
    </dgm:pt>
    <dgm:pt modelId="{C41FE686-2C4F-4B40-978E-D2F9021131C5}" type="pres">
      <dgm:prSet presAssocID="{BC0011F4-6F73-4297-AC25-B1AF06B3BE61}" presName="bgRect" presStyleLbl="bgShp" presStyleIdx="2" presStyleCnt="4"/>
      <dgm:spPr/>
    </dgm:pt>
    <dgm:pt modelId="{47892C43-AC05-4461-A8CE-CA28563C94DB}" type="pres">
      <dgm:prSet presAssocID="{BC0011F4-6F73-4297-AC25-B1AF06B3BE6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DF8EE8C-AF68-45DB-BEF4-E9AEB811D383}" type="pres">
      <dgm:prSet presAssocID="{BC0011F4-6F73-4297-AC25-B1AF06B3BE61}" presName="spaceRect" presStyleCnt="0"/>
      <dgm:spPr/>
    </dgm:pt>
    <dgm:pt modelId="{62E1D3A8-ED86-48FB-9C89-00CA9F81BC5B}" type="pres">
      <dgm:prSet presAssocID="{BC0011F4-6F73-4297-AC25-B1AF06B3BE61}" presName="parTx" presStyleLbl="revTx" presStyleIdx="2" presStyleCnt="4">
        <dgm:presLayoutVars>
          <dgm:chMax val="0"/>
          <dgm:chPref val="0"/>
        </dgm:presLayoutVars>
      </dgm:prSet>
      <dgm:spPr/>
    </dgm:pt>
    <dgm:pt modelId="{84B82992-48F7-4221-BDBD-645BDB68FAA5}" type="pres">
      <dgm:prSet presAssocID="{43FA1EF2-FA16-4A6A-B1C1-EEA063B9517B}" presName="sibTrans" presStyleCnt="0"/>
      <dgm:spPr/>
    </dgm:pt>
    <dgm:pt modelId="{66143449-585D-4D3D-BECD-F459E60E5F06}" type="pres">
      <dgm:prSet presAssocID="{8C3530C6-F9F1-4C07-BF86-A5F3DA4DEBF4}" presName="compNode" presStyleCnt="0"/>
      <dgm:spPr/>
    </dgm:pt>
    <dgm:pt modelId="{A4D85A55-E5F9-4EEF-B961-DD6FC97984FE}" type="pres">
      <dgm:prSet presAssocID="{8C3530C6-F9F1-4C07-BF86-A5F3DA4DEBF4}" presName="bgRect" presStyleLbl="bgShp" presStyleIdx="3" presStyleCnt="4"/>
      <dgm:spPr/>
    </dgm:pt>
    <dgm:pt modelId="{CADF23A1-E82F-4ECC-9CAD-8913AE042231}" type="pres">
      <dgm:prSet presAssocID="{8C3530C6-F9F1-4C07-BF86-A5F3DA4DEBF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6E408622-B86A-4206-A235-226E49BC9F40}" type="pres">
      <dgm:prSet presAssocID="{8C3530C6-F9F1-4C07-BF86-A5F3DA4DEBF4}" presName="spaceRect" presStyleCnt="0"/>
      <dgm:spPr/>
    </dgm:pt>
    <dgm:pt modelId="{B6BBE1FB-5EBA-4B82-BD3C-7949EAEAB437}" type="pres">
      <dgm:prSet presAssocID="{8C3530C6-F9F1-4C07-BF86-A5F3DA4DEBF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0591306-7CD6-49F5-AC1A-56E7434E0071}" type="presOf" srcId="{A44B1423-0284-490C-AFBE-10F6AC47674D}" destId="{83ED9547-DDA5-44C0-87C9-879E7FA44346}" srcOrd="0" destOrd="0" presId="urn:microsoft.com/office/officeart/2018/2/layout/IconVerticalSolidList"/>
    <dgm:cxn modelId="{6E340B20-9B47-42DF-BBFD-604A6FAC14A1}" srcId="{A44B1423-0284-490C-AFBE-10F6AC47674D}" destId="{B1EE7ED9-8FA1-4BF1-B9D9-111B9C8F10EF}" srcOrd="1" destOrd="0" parTransId="{51AA5F0B-23F4-4775-81CC-8C0D8E3FDA56}" sibTransId="{779E737D-D65F-4BBF-950B-5EDE0A906AC5}"/>
    <dgm:cxn modelId="{A694D12C-77B3-4C09-8269-D4CF131AB13E}" type="presOf" srcId="{B1EE7ED9-8FA1-4BF1-B9D9-111B9C8F10EF}" destId="{ABC20360-DD3B-4E4C-9542-829EC9BD16EA}" srcOrd="0" destOrd="0" presId="urn:microsoft.com/office/officeart/2018/2/layout/IconVerticalSolidList"/>
    <dgm:cxn modelId="{7DC21742-E979-48DF-A4BE-39C2C2F848F0}" srcId="{A44B1423-0284-490C-AFBE-10F6AC47674D}" destId="{8995C10D-4AF5-4F3F-8A64-F49CDB369F4A}" srcOrd="0" destOrd="0" parTransId="{7F8656E1-407C-4018-9BE5-3075D837FFA4}" sibTransId="{B693DA06-231F-44DF-B116-F150773E3C4E}"/>
    <dgm:cxn modelId="{43A8F975-DB92-4ECB-B271-2040954829F2}" type="presOf" srcId="{BC0011F4-6F73-4297-AC25-B1AF06B3BE61}" destId="{62E1D3A8-ED86-48FB-9C89-00CA9F81BC5B}" srcOrd="0" destOrd="0" presId="urn:microsoft.com/office/officeart/2018/2/layout/IconVerticalSolidList"/>
    <dgm:cxn modelId="{0ACD2979-D5B2-4471-AEB0-C43B0231F312}" srcId="{A44B1423-0284-490C-AFBE-10F6AC47674D}" destId="{8C3530C6-F9F1-4C07-BF86-A5F3DA4DEBF4}" srcOrd="3" destOrd="0" parTransId="{A3DF0CD7-95B7-4440-BE75-4A491DACA6DE}" sibTransId="{21AF9B97-B847-4B63-9DBD-3DCA70B540CE}"/>
    <dgm:cxn modelId="{882DE89A-4428-4771-BACF-AAB06B81ADBE}" type="presOf" srcId="{8995C10D-4AF5-4F3F-8A64-F49CDB369F4A}" destId="{61FE78F2-040A-4ED7-92E2-24C3C46321EC}" srcOrd="0" destOrd="0" presId="urn:microsoft.com/office/officeart/2018/2/layout/IconVerticalSolidList"/>
    <dgm:cxn modelId="{65A795C6-A0F1-4F8D-AE21-89B4A7C4E050}" type="presOf" srcId="{8C3530C6-F9F1-4C07-BF86-A5F3DA4DEBF4}" destId="{B6BBE1FB-5EBA-4B82-BD3C-7949EAEAB437}" srcOrd="0" destOrd="0" presId="urn:microsoft.com/office/officeart/2018/2/layout/IconVerticalSolidList"/>
    <dgm:cxn modelId="{96759ECC-D6CC-489D-A4E5-386759C2A789}" srcId="{A44B1423-0284-490C-AFBE-10F6AC47674D}" destId="{BC0011F4-6F73-4297-AC25-B1AF06B3BE61}" srcOrd="2" destOrd="0" parTransId="{E89AE780-F0C4-476C-87B3-2AF810424589}" sibTransId="{43FA1EF2-FA16-4A6A-B1C1-EEA063B9517B}"/>
    <dgm:cxn modelId="{D492C0F2-864A-4770-B965-F00F1B544305}" type="presParOf" srcId="{83ED9547-DDA5-44C0-87C9-879E7FA44346}" destId="{8360FA54-0597-4809-BB02-4F30D52EFC40}" srcOrd="0" destOrd="0" presId="urn:microsoft.com/office/officeart/2018/2/layout/IconVerticalSolidList"/>
    <dgm:cxn modelId="{130418DC-5534-498A-8FB6-E6EE371718AE}" type="presParOf" srcId="{8360FA54-0597-4809-BB02-4F30D52EFC40}" destId="{8B243467-2954-4310-B851-9B73A7C2E1A1}" srcOrd="0" destOrd="0" presId="urn:microsoft.com/office/officeart/2018/2/layout/IconVerticalSolidList"/>
    <dgm:cxn modelId="{74D2B22C-B399-4438-8DA8-0E0746D949E0}" type="presParOf" srcId="{8360FA54-0597-4809-BB02-4F30D52EFC40}" destId="{D3993CD4-BE20-4FAA-9328-7A018970F1C4}" srcOrd="1" destOrd="0" presId="urn:microsoft.com/office/officeart/2018/2/layout/IconVerticalSolidList"/>
    <dgm:cxn modelId="{CF07D034-304C-4E3D-9D7B-E611F145A366}" type="presParOf" srcId="{8360FA54-0597-4809-BB02-4F30D52EFC40}" destId="{FEBAB4F9-B4B1-4181-8535-7FEE66371E94}" srcOrd="2" destOrd="0" presId="urn:microsoft.com/office/officeart/2018/2/layout/IconVerticalSolidList"/>
    <dgm:cxn modelId="{3C4F3614-1D39-4903-99E8-C174845FE5E4}" type="presParOf" srcId="{8360FA54-0597-4809-BB02-4F30D52EFC40}" destId="{61FE78F2-040A-4ED7-92E2-24C3C46321EC}" srcOrd="3" destOrd="0" presId="urn:microsoft.com/office/officeart/2018/2/layout/IconVerticalSolidList"/>
    <dgm:cxn modelId="{8B81041C-14D8-463F-8BE0-5C4A9035031A}" type="presParOf" srcId="{83ED9547-DDA5-44C0-87C9-879E7FA44346}" destId="{32C6CC36-3AED-4F19-871D-8730249DBC15}" srcOrd="1" destOrd="0" presId="urn:microsoft.com/office/officeart/2018/2/layout/IconVerticalSolidList"/>
    <dgm:cxn modelId="{5A2B3FEF-4BD6-4F20-BB95-D9C2A9790D5D}" type="presParOf" srcId="{83ED9547-DDA5-44C0-87C9-879E7FA44346}" destId="{E8D2EDCC-040E-41DE-AB3D-398B7C649F8F}" srcOrd="2" destOrd="0" presId="urn:microsoft.com/office/officeart/2018/2/layout/IconVerticalSolidList"/>
    <dgm:cxn modelId="{20E5B29D-569B-4FE0-8BA3-95EFA38C95BC}" type="presParOf" srcId="{E8D2EDCC-040E-41DE-AB3D-398B7C649F8F}" destId="{AB41622C-AA42-4F74-AEE6-0CDA4D57891A}" srcOrd="0" destOrd="0" presId="urn:microsoft.com/office/officeart/2018/2/layout/IconVerticalSolidList"/>
    <dgm:cxn modelId="{27081E31-F1E7-4B76-AD70-45270CA19A9A}" type="presParOf" srcId="{E8D2EDCC-040E-41DE-AB3D-398B7C649F8F}" destId="{495A253A-DB96-4502-84EA-52503FF31B8B}" srcOrd="1" destOrd="0" presId="urn:microsoft.com/office/officeart/2018/2/layout/IconVerticalSolidList"/>
    <dgm:cxn modelId="{73FB41DB-12AF-4F32-8EEB-7CC6F010A608}" type="presParOf" srcId="{E8D2EDCC-040E-41DE-AB3D-398B7C649F8F}" destId="{EC47E8BB-FE83-41EC-9389-F494586039BE}" srcOrd="2" destOrd="0" presId="urn:microsoft.com/office/officeart/2018/2/layout/IconVerticalSolidList"/>
    <dgm:cxn modelId="{3303C1F7-830E-496E-B86E-FFEA0B57D631}" type="presParOf" srcId="{E8D2EDCC-040E-41DE-AB3D-398B7C649F8F}" destId="{ABC20360-DD3B-4E4C-9542-829EC9BD16EA}" srcOrd="3" destOrd="0" presId="urn:microsoft.com/office/officeart/2018/2/layout/IconVerticalSolidList"/>
    <dgm:cxn modelId="{33A87BB7-1794-4F80-AFA9-054C69A58D36}" type="presParOf" srcId="{83ED9547-DDA5-44C0-87C9-879E7FA44346}" destId="{18FEB764-16D6-45EE-BA91-E79020B133E4}" srcOrd="3" destOrd="0" presId="urn:microsoft.com/office/officeart/2018/2/layout/IconVerticalSolidList"/>
    <dgm:cxn modelId="{7150BA25-795B-40EA-8B89-DA7928A3CF6E}" type="presParOf" srcId="{83ED9547-DDA5-44C0-87C9-879E7FA44346}" destId="{42BD5451-9BE5-43C0-8D27-96C557694DAE}" srcOrd="4" destOrd="0" presId="urn:microsoft.com/office/officeart/2018/2/layout/IconVerticalSolidList"/>
    <dgm:cxn modelId="{CAF9B3EF-5596-4CD2-89CF-2989F0ADBBBC}" type="presParOf" srcId="{42BD5451-9BE5-43C0-8D27-96C557694DAE}" destId="{C41FE686-2C4F-4B40-978E-D2F9021131C5}" srcOrd="0" destOrd="0" presId="urn:microsoft.com/office/officeart/2018/2/layout/IconVerticalSolidList"/>
    <dgm:cxn modelId="{24159F98-50B3-4279-A1A4-9A0B2A29AA84}" type="presParOf" srcId="{42BD5451-9BE5-43C0-8D27-96C557694DAE}" destId="{47892C43-AC05-4461-A8CE-CA28563C94DB}" srcOrd="1" destOrd="0" presId="urn:microsoft.com/office/officeart/2018/2/layout/IconVerticalSolidList"/>
    <dgm:cxn modelId="{FF619EC5-D79F-4871-B556-7DA13C06AA75}" type="presParOf" srcId="{42BD5451-9BE5-43C0-8D27-96C557694DAE}" destId="{8DF8EE8C-AF68-45DB-BEF4-E9AEB811D383}" srcOrd="2" destOrd="0" presId="urn:microsoft.com/office/officeart/2018/2/layout/IconVerticalSolidList"/>
    <dgm:cxn modelId="{C0C287AF-963D-4E1A-A402-C1776C4035F9}" type="presParOf" srcId="{42BD5451-9BE5-43C0-8D27-96C557694DAE}" destId="{62E1D3A8-ED86-48FB-9C89-00CA9F81BC5B}" srcOrd="3" destOrd="0" presId="urn:microsoft.com/office/officeart/2018/2/layout/IconVerticalSolidList"/>
    <dgm:cxn modelId="{884D77F8-A834-446E-8488-8A286374CAD5}" type="presParOf" srcId="{83ED9547-DDA5-44C0-87C9-879E7FA44346}" destId="{84B82992-48F7-4221-BDBD-645BDB68FAA5}" srcOrd="5" destOrd="0" presId="urn:microsoft.com/office/officeart/2018/2/layout/IconVerticalSolidList"/>
    <dgm:cxn modelId="{E429B27F-AD8F-4AF5-88BE-ED86D1FD5719}" type="presParOf" srcId="{83ED9547-DDA5-44C0-87C9-879E7FA44346}" destId="{66143449-585D-4D3D-BECD-F459E60E5F06}" srcOrd="6" destOrd="0" presId="urn:microsoft.com/office/officeart/2018/2/layout/IconVerticalSolidList"/>
    <dgm:cxn modelId="{F66E1E7D-2957-459A-AA22-B5D561E95D7A}" type="presParOf" srcId="{66143449-585D-4D3D-BECD-F459E60E5F06}" destId="{A4D85A55-E5F9-4EEF-B961-DD6FC97984FE}" srcOrd="0" destOrd="0" presId="urn:microsoft.com/office/officeart/2018/2/layout/IconVerticalSolidList"/>
    <dgm:cxn modelId="{BEEDE024-0DE1-4D6E-AAA3-786CF1AE5CA5}" type="presParOf" srcId="{66143449-585D-4D3D-BECD-F459E60E5F06}" destId="{CADF23A1-E82F-4ECC-9CAD-8913AE042231}" srcOrd="1" destOrd="0" presId="urn:microsoft.com/office/officeart/2018/2/layout/IconVerticalSolidList"/>
    <dgm:cxn modelId="{2C5D7277-1407-4E62-BFEB-86756F8ED132}" type="presParOf" srcId="{66143449-585D-4D3D-BECD-F459E60E5F06}" destId="{6E408622-B86A-4206-A235-226E49BC9F40}" srcOrd="2" destOrd="0" presId="urn:microsoft.com/office/officeart/2018/2/layout/IconVerticalSolidList"/>
    <dgm:cxn modelId="{1B6A1448-6636-444E-8EEF-8BE34112FC79}" type="presParOf" srcId="{66143449-585D-4D3D-BECD-F459E60E5F06}" destId="{B6BBE1FB-5EBA-4B82-BD3C-7949EAEAB4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DA198D-101A-42EA-9948-B2DB36DBC304}" type="doc">
      <dgm:prSet loTypeId="urn:microsoft.com/office/officeart/2008/layout/LinedList" loCatId="list" qsTypeId="urn:microsoft.com/office/officeart/2005/8/quickstyle/simple1#3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9D38AE19-B5C1-46A4-82FD-2013BF88854D}">
      <dgm:prSet/>
      <dgm:spPr/>
      <dgm:t>
        <a:bodyPr/>
        <a:lstStyle/>
        <a:p>
          <a:r>
            <a:rPr lang="en-GB"/>
            <a:t>Digital tools help me study, organise tasks, and communicate.</a:t>
          </a:r>
          <a:endParaRPr lang="en-US"/>
        </a:p>
      </dgm:t>
    </dgm:pt>
    <dgm:pt modelId="{597253C7-A8DC-49DF-A45B-DD4FD1614D6C}" type="parTrans" cxnId="{4E71A269-2221-445C-85F2-949CB62991BD}">
      <dgm:prSet/>
      <dgm:spPr/>
      <dgm:t>
        <a:bodyPr/>
        <a:lstStyle/>
        <a:p>
          <a:endParaRPr lang="en-US"/>
        </a:p>
      </dgm:t>
    </dgm:pt>
    <dgm:pt modelId="{4C2AFA9C-7807-45A7-AC56-DE996701634E}" type="sibTrans" cxnId="{4E71A269-2221-445C-85F2-949CB62991BD}">
      <dgm:prSet/>
      <dgm:spPr/>
      <dgm:t>
        <a:bodyPr/>
        <a:lstStyle/>
        <a:p>
          <a:endParaRPr lang="en-US"/>
        </a:p>
      </dgm:t>
    </dgm:pt>
    <dgm:pt modelId="{FA28201A-E018-4FAA-8559-735285E1B4C4}">
      <dgm:prSet/>
      <dgm:spPr/>
      <dgm:t>
        <a:bodyPr/>
        <a:lstStyle/>
        <a:p>
          <a:r>
            <a:rPr lang="en-GB"/>
            <a:t>I improved clarity, editing, and formatting skills.</a:t>
          </a:r>
          <a:endParaRPr lang="en-US"/>
        </a:p>
      </dgm:t>
    </dgm:pt>
    <dgm:pt modelId="{F7DC21A4-29FF-4F50-8E5C-1DD7EF69A12A}" type="parTrans" cxnId="{EACC2247-6FFA-4BBB-971F-05657E0FD789}">
      <dgm:prSet/>
      <dgm:spPr/>
      <dgm:t>
        <a:bodyPr/>
        <a:lstStyle/>
        <a:p>
          <a:endParaRPr lang="en-US"/>
        </a:p>
      </dgm:t>
    </dgm:pt>
    <dgm:pt modelId="{484AFA4E-C465-47D2-8EA1-F924F06F8DB2}" type="sibTrans" cxnId="{EACC2247-6FFA-4BBB-971F-05657E0FD789}">
      <dgm:prSet/>
      <dgm:spPr/>
      <dgm:t>
        <a:bodyPr/>
        <a:lstStyle/>
        <a:p>
          <a:endParaRPr lang="en-US"/>
        </a:p>
      </dgm:t>
    </dgm:pt>
    <dgm:pt modelId="{64C77F5F-7833-45DF-84B7-802047398CA9}">
      <dgm:prSet/>
      <dgm:spPr/>
      <dgm:t>
        <a:bodyPr/>
        <a:lstStyle/>
        <a:p>
          <a:r>
            <a:rPr lang="en-GB"/>
            <a:t>I feel more prepared for admin and customer service roles.</a:t>
          </a:r>
          <a:endParaRPr lang="en-US"/>
        </a:p>
      </dgm:t>
    </dgm:pt>
    <dgm:pt modelId="{91C8FCDA-1079-4ADF-B0CB-108B8F4FE5C0}" type="parTrans" cxnId="{532B2583-DE83-430B-90FF-5D5F6D552B66}">
      <dgm:prSet/>
      <dgm:spPr/>
      <dgm:t>
        <a:bodyPr/>
        <a:lstStyle/>
        <a:p>
          <a:endParaRPr lang="en-US"/>
        </a:p>
      </dgm:t>
    </dgm:pt>
    <dgm:pt modelId="{507D4781-E1E0-46B5-8FA1-CEF1CF4BEAC6}" type="sibTrans" cxnId="{532B2583-DE83-430B-90FF-5D5F6D552B66}">
      <dgm:prSet/>
      <dgm:spPr/>
      <dgm:t>
        <a:bodyPr/>
        <a:lstStyle/>
        <a:p>
          <a:endParaRPr lang="en-US"/>
        </a:p>
      </dgm:t>
    </dgm:pt>
    <dgm:pt modelId="{B8BD020A-CE68-40FE-8190-79824FBB3062}">
      <dgm:prSet/>
      <dgm:spPr/>
      <dgm:t>
        <a:bodyPr/>
        <a:lstStyle/>
        <a:p>
          <a:r>
            <a:rPr lang="en-GB"/>
            <a:t>Practising small tasks helped build my confidence.</a:t>
          </a:r>
          <a:endParaRPr lang="en-US"/>
        </a:p>
      </dgm:t>
    </dgm:pt>
    <dgm:pt modelId="{93AE7148-1846-4455-8BB9-BD03B9CE3FFF}" type="parTrans" cxnId="{75D46FBB-C1E0-4773-B7FB-869113A8A4C5}">
      <dgm:prSet/>
      <dgm:spPr/>
      <dgm:t>
        <a:bodyPr/>
        <a:lstStyle/>
        <a:p>
          <a:endParaRPr lang="en-US"/>
        </a:p>
      </dgm:t>
    </dgm:pt>
    <dgm:pt modelId="{B21DB606-3E20-454D-9A06-5E39A2FB06CF}" type="sibTrans" cxnId="{75D46FBB-C1E0-4773-B7FB-869113A8A4C5}">
      <dgm:prSet/>
      <dgm:spPr/>
      <dgm:t>
        <a:bodyPr/>
        <a:lstStyle/>
        <a:p>
          <a:endParaRPr lang="en-US"/>
        </a:p>
      </dgm:t>
    </dgm:pt>
    <dgm:pt modelId="{5030B088-71DD-460C-8DCB-8FB1B0C4A74B}" type="pres">
      <dgm:prSet presAssocID="{61DA198D-101A-42EA-9948-B2DB36DBC304}" presName="vert0" presStyleCnt="0">
        <dgm:presLayoutVars>
          <dgm:dir/>
          <dgm:animOne val="branch"/>
          <dgm:animLvl val="lvl"/>
        </dgm:presLayoutVars>
      </dgm:prSet>
      <dgm:spPr/>
    </dgm:pt>
    <dgm:pt modelId="{B7E8395A-D5AA-4BEF-AEB4-9D0A30A833B7}" type="pres">
      <dgm:prSet presAssocID="{9D38AE19-B5C1-46A4-82FD-2013BF88854D}" presName="thickLine" presStyleLbl="alignNode1" presStyleIdx="0" presStyleCnt="4"/>
      <dgm:spPr/>
    </dgm:pt>
    <dgm:pt modelId="{2B8FAD1E-9AC8-4903-ACAE-A79CC6340786}" type="pres">
      <dgm:prSet presAssocID="{9D38AE19-B5C1-46A4-82FD-2013BF88854D}" presName="horz1" presStyleCnt="0"/>
      <dgm:spPr/>
    </dgm:pt>
    <dgm:pt modelId="{F49AF7F9-B9A0-428C-AD60-88BBBDB48557}" type="pres">
      <dgm:prSet presAssocID="{9D38AE19-B5C1-46A4-82FD-2013BF88854D}" presName="tx1" presStyleLbl="revTx" presStyleIdx="0" presStyleCnt="4"/>
      <dgm:spPr/>
    </dgm:pt>
    <dgm:pt modelId="{2E79144F-66DA-480D-B2E2-BADFF41948A1}" type="pres">
      <dgm:prSet presAssocID="{9D38AE19-B5C1-46A4-82FD-2013BF88854D}" presName="vert1" presStyleCnt="0"/>
      <dgm:spPr/>
    </dgm:pt>
    <dgm:pt modelId="{C63630EC-6A83-447E-B9DA-C54414A7218D}" type="pres">
      <dgm:prSet presAssocID="{FA28201A-E018-4FAA-8559-735285E1B4C4}" presName="thickLine" presStyleLbl="alignNode1" presStyleIdx="1" presStyleCnt="4"/>
      <dgm:spPr/>
    </dgm:pt>
    <dgm:pt modelId="{0A4F1231-67CD-4DAB-8E64-6E96ADDEEEE3}" type="pres">
      <dgm:prSet presAssocID="{FA28201A-E018-4FAA-8559-735285E1B4C4}" presName="horz1" presStyleCnt="0"/>
      <dgm:spPr/>
    </dgm:pt>
    <dgm:pt modelId="{C617A0D8-D0F9-4CC1-A3D2-D3C840C58B66}" type="pres">
      <dgm:prSet presAssocID="{FA28201A-E018-4FAA-8559-735285E1B4C4}" presName="tx1" presStyleLbl="revTx" presStyleIdx="1" presStyleCnt="4"/>
      <dgm:spPr/>
    </dgm:pt>
    <dgm:pt modelId="{A0E22953-F0D3-4FE3-B827-F583402E1676}" type="pres">
      <dgm:prSet presAssocID="{FA28201A-E018-4FAA-8559-735285E1B4C4}" presName="vert1" presStyleCnt="0"/>
      <dgm:spPr/>
    </dgm:pt>
    <dgm:pt modelId="{F8F12B0C-D7E4-4A58-B244-37C7B7562C8F}" type="pres">
      <dgm:prSet presAssocID="{64C77F5F-7833-45DF-84B7-802047398CA9}" presName="thickLine" presStyleLbl="alignNode1" presStyleIdx="2" presStyleCnt="4"/>
      <dgm:spPr/>
    </dgm:pt>
    <dgm:pt modelId="{FE72E41C-6979-4ADA-8704-DEE508C15108}" type="pres">
      <dgm:prSet presAssocID="{64C77F5F-7833-45DF-84B7-802047398CA9}" presName="horz1" presStyleCnt="0"/>
      <dgm:spPr/>
    </dgm:pt>
    <dgm:pt modelId="{16EB1913-7873-4B67-88C5-A26377DDE8B9}" type="pres">
      <dgm:prSet presAssocID="{64C77F5F-7833-45DF-84B7-802047398CA9}" presName="tx1" presStyleLbl="revTx" presStyleIdx="2" presStyleCnt="4"/>
      <dgm:spPr/>
    </dgm:pt>
    <dgm:pt modelId="{53CACDD2-3ACE-4B6B-A279-F3D13D0F9748}" type="pres">
      <dgm:prSet presAssocID="{64C77F5F-7833-45DF-84B7-802047398CA9}" presName="vert1" presStyleCnt="0"/>
      <dgm:spPr/>
    </dgm:pt>
    <dgm:pt modelId="{7BE84C76-52B9-4454-9219-4AA938CD16AB}" type="pres">
      <dgm:prSet presAssocID="{B8BD020A-CE68-40FE-8190-79824FBB3062}" presName="thickLine" presStyleLbl="alignNode1" presStyleIdx="3" presStyleCnt="4"/>
      <dgm:spPr/>
    </dgm:pt>
    <dgm:pt modelId="{7A338DD2-3218-4A9D-A4C1-592D978923AC}" type="pres">
      <dgm:prSet presAssocID="{B8BD020A-CE68-40FE-8190-79824FBB3062}" presName="horz1" presStyleCnt="0"/>
      <dgm:spPr/>
    </dgm:pt>
    <dgm:pt modelId="{76AD0884-8301-44B3-8E92-C6B4601E6EFC}" type="pres">
      <dgm:prSet presAssocID="{B8BD020A-CE68-40FE-8190-79824FBB3062}" presName="tx1" presStyleLbl="revTx" presStyleIdx="3" presStyleCnt="4"/>
      <dgm:spPr/>
    </dgm:pt>
    <dgm:pt modelId="{D55FB3AC-51A9-4EAC-805F-E77973DBC38D}" type="pres">
      <dgm:prSet presAssocID="{B8BD020A-CE68-40FE-8190-79824FBB3062}" presName="vert1" presStyleCnt="0"/>
      <dgm:spPr/>
    </dgm:pt>
  </dgm:ptLst>
  <dgm:cxnLst>
    <dgm:cxn modelId="{9B2FEE29-FCC7-4BF4-8C9E-22250A3DB6D7}" type="presOf" srcId="{B8BD020A-CE68-40FE-8190-79824FBB3062}" destId="{76AD0884-8301-44B3-8E92-C6B4601E6EFC}" srcOrd="0" destOrd="0" presId="urn:microsoft.com/office/officeart/2008/layout/LinedList"/>
    <dgm:cxn modelId="{472A1044-DD3A-4F78-895D-ADFA54549186}" type="presOf" srcId="{9D38AE19-B5C1-46A4-82FD-2013BF88854D}" destId="{F49AF7F9-B9A0-428C-AD60-88BBBDB48557}" srcOrd="0" destOrd="0" presId="urn:microsoft.com/office/officeart/2008/layout/LinedList"/>
    <dgm:cxn modelId="{EACC2247-6FFA-4BBB-971F-05657E0FD789}" srcId="{61DA198D-101A-42EA-9948-B2DB36DBC304}" destId="{FA28201A-E018-4FAA-8559-735285E1B4C4}" srcOrd="1" destOrd="0" parTransId="{F7DC21A4-29FF-4F50-8E5C-1DD7EF69A12A}" sibTransId="{484AFA4E-C465-47D2-8EA1-F924F06F8DB2}"/>
    <dgm:cxn modelId="{4E71A269-2221-445C-85F2-949CB62991BD}" srcId="{61DA198D-101A-42EA-9948-B2DB36DBC304}" destId="{9D38AE19-B5C1-46A4-82FD-2013BF88854D}" srcOrd="0" destOrd="0" parTransId="{597253C7-A8DC-49DF-A45B-DD4FD1614D6C}" sibTransId="{4C2AFA9C-7807-45A7-AC56-DE996701634E}"/>
    <dgm:cxn modelId="{532B2583-DE83-430B-90FF-5D5F6D552B66}" srcId="{61DA198D-101A-42EA-9948-B2DB36DBC304}" destId="{64C77F5F-7833-45DF-84B7-802047398CA9}" srcOrd="2" destOrd="0" parTransId="{91C8FCDA-1079-4ADF-B0CB-108B8F4FE5C0}" sibTransId="{507D4781-E1E0-46B5-8FA1-CEF1CF4BEAC6}"/>
    <dgm:cxn modelId="{781B0E99-3894-4265-9356-F4A7CA9D816D}" type="presOf" srcId="{61DA198D-101A-42EA-9948-B2DB36DBC304}" destId="{5030B088-71DD-460C-8DCB-8FB1B0C4A74B}" srcOrd="0" destOrd="0" presId="urn:microsoft.com/office/officeart/2008/layout/LinedList"/>
    <dgm:cxn modelId="{75D46FBB-C1E0-4773-B7FB-869113A8A4C5}" srcId="{61DA198D-101A-42EA-9948-B2DB36DBC304}" destId="{B8BD020A-CE68-40FE-8190-79824FBB3062}" srcOrd="3" destOrd="0" parTransId="{93AE7148-1846-4455-8BB9-BD03B9CE3FFF}" sibTransId="{B21DB606-3E20-454D-9A06-5E39A2FB06CF}"/>
    <dgm:cxn modelId="{EAC594CA-668B-4A2A-ABB8-A667CC0925E7}" type="presOf" srcId="{FA28201A-E018-4FAA-8559-735285E1B4C4}" destId="{C617A0D8-D0F9-4CC1-A3D2-D3C840C58B66}" srcOrd="0" destOrd="0" presId="urn:microsoft.com/office/officeart/2008/layout/LinedList"/>
    <dgm:cxn modelId="{3F6E9DCA-F301-4C6A-BFCA-E4D81BD6721A}" type="presOf" srcId="{64C77F5F-7833-45DF-84B7-802047398CA9}" destId="{16EB1913-7873-4B67-88C5-A26377DDE8B9}" srcOrd="0" destOrd="0" presId="urn:microsoft.com/office/officeart/2008/layout/LinedList"/>
    <dgm:cxn modelId="{81EB6E1C-50DD-43EE-B237-4160AF3A59B8}" type="presParOf" srcId="{5030B088-71DD-460C-8DCB-8FB1B0C4A74B}" destId="{B7E8395A-D5AA-4BEF-AEB4-9D0A30A833B7}" srcOrd="0" destOrd="0" presId="urn:microsoft.com/office/officeart/2008/layout/LinedList"/>
    <dgm:cxn modelId="{D70F069D-AE40-4E64-94C9-A44D19B4BC91}" type="presParOf" srcId="{5030B088-71DD-460C-8DCB-8FB1B0C4A74B}" destId="{2B8FAD1E-9AC8-4903-ACAE-A79CC6340786}" srcOrd="1" destOrd="0" presId="urn:microsoft.com/office/officeart/2008/layout/LinedList"/>
    <dgm:cxn modelId="{7EE4107B-67BC-4D1D-810F-F16DA0A16FA8}" type="presParOf" srcId="{2B8FAD1E-9AC8-4903-ACAE-A79CC6340786}" destId="{F49AF7F9-B9A0-428C-AD60-88BBBDB48557}" srcOrd="0" destOrd="0" presId="urn:microsoft.com/office/officeart/2008/layout/LinedList"/>
    <dgm:cxn modelId="{8F5067C3-7ED7-45BB-B658-97D081D34F5E}" type="presParOf" srcId="{2B8FAD1E-9AC8-4903-ACAE-A79CC6340786}" destId="{2E79144F-66DA-480D-B2E2-BADFF41948A1}" srcOrd="1" destOrd="0" presId="urn:microsoft.com/office/officeart/2008/layout/LinedList"/>
    <dgm:cxn modelId="{A7D82E1F-095A-4B63-AE84-FC39D11F4F85}" type="presParOf" srcId="{5030B088-71DD-460C-8DCB-8FB1B0C4A74B}" destId="{C63630EC-6A83-447E-B9DA-C54414A7218D}" srcOrd="2" destOrd="0" presId="urn:microsoft.com/office/officeart/2008/layout/LinedList"/>
    <dgm:cxn modelId="{F2F09066-7F99-48E3-8B59-9E3C62AB7D93}" type="presParOf" srcId="{5030B088-71DD-460C-8DCB-8FB1B0C4A74B}" destId="{0A4F1231-67CD-4DAB-8E64-6E96ADDEEEE3}" srcOrd="3" destOrd="0" presId="urn:microsoft.com/office/officeart/2008/layout/LinedList"/>
    <dgm:cxn modelId="{E220E83F-6979-4DFE-94B7-F9B558EFAFBD}" type="presParOf" srcId="{0A4F1231-67CD-4DAB-8E64-6E96ADDEEEE3}" destId="{C617A0D8-D0F9-4CC1-A3D2-D3C840C58B66}" srcOrd="0" destOrd="0" presId="urn:microsoft.com/office/officeart/2008/layout/LinedList"/>
    <dgm:cxn modelId="{F679BA44-8E94-4591-86A6-F603BBB9077A}" type="presParOf" srcId="{0A4F1231-67CD-4DAB-8E64-6E96ADDEEEE3}" destId="{A0E22953-F0D3-4FE3-B827-F583402E1676}" srcOrd="1" destOrd="0" presId="urn:microsoft.com/office/officeart/2008/layout/LinedList"/>
    <dgm:cxn modelId="{BBAF7B46-3D0B-476F-9566-8B4BBF369A6E}" type="presParOf" srcId="{5030B088-71DD-460C-8DCB-8FB1B0C4A74B}" destId="{F8F12B0C-D7E4-4A58-B244-37C7B7562C8F}" srcOrd="4" destOrd="0" presId="urn:microsoft.com/office/officeart/2008/layout/LinedList"/>
    <dgm:cxn modelId="{EE223E95-03C5-4F02-9BD7-0254EA1E7092}" type="presParOf" srcId="{5030B088-71DD-460C-8DCB-8FB1B0C4A74B}" destId="{FE72E41C-6979-4ADA-8704-DEE508C15108}" srcOrd="5" destOrd="0" presId="urn:microsoft.com/office/officeart/2008/layout/LinedList"/>
    <dgm:cxn modelId="{51D86AA3-D7BC-47D0-8E77-4AE57087D9FE}" type="presParOf" srcId="{FE72E41C-6979-4ADA-8704-DEE508C15108}" destId="{16EB1913-7873-4B67-88C5-A26377DDE8B9}" srcOrd="0" destOrd="0" presId="urn:microsoft.com/office/officeart/2008/layout/LinedList"/>
    <dgm:cxn modelId="{9B2B0589-D932-4F1F-8D1A-241D976BEE08}" type="presParOf" srcId="{FE72E41C-6979-4ADA-8704-DEE508C15108}" destId="{53CACDD2-3ACE-4B6B-A279-F3D13D0F9748}" srcOrd="1" destOrd="0" presId="urn:microsoft.com/office/officeart/2008/layout/LinedList"/>
    <dgm:cxn modelId="{C721F472-A6E5-49A2-BE9D-0AB905A2EC70}" type="presParOf" srcId="{5030B088-71DD-460C-8DCB-8FB1B0C4A74B}" destId="{7BE84C76-52B9-4454-9219-4AA938CD16AB}" srcOrd="6" destOrd="0" presId="urn:microsoft.com/office/officeart/2008/layout/LinedList"/>
    <dgm:cxn modelId="{F80B566D-396E-4868-AC03-228EA74B2681}" type="presParOf" srcId="{5030B088-71DD-460C-8DCB-8FB1B0C4A74B}" destId="{7A338DD2-3218-4A9D-A4C1-592D978923AC}" srcOrd="7" destOrd="0" presId="urn:microsoft.com/office/officeart/2008/layout/LinedList"/>
    <dgm:cxn modelId="{8247A323-56BA-46BF-9B1A-AA55B135D01D}" type="presParOf" srcId="{7A338DD2-3218-4A9D-A4C1-592D978923AC}" destId="{76AD0884-8301-44B3-8E92-C6B4601E6EFC}" srcOrd="0" destOrd="0" presId="urn:microsoft.com/office/officeart/2008/layout/LinedList"/>
    <dgm:cxn modelId="{818640E4-2B62-4430-9E72-C7FC22D8FA32}" type="presParOf" srcId="{7A338DD2-3218-4A9D-A4C1-592D978923AC}" destId="{D55FB3AC-51A9-4EAC-805F-E77973DBC3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5159F0-D0CB-4E32-B9B2-661C532D1A0F}">
      <dsp:nvSpPr>
        <dsp:cNvPr id="0" name=""/>
        <dsp:cNvSpPr/>
      </dsp:nvSpPr>
      <dsp:spPr>
        <a:xfrm>
          <a:off x="0" y="0"/>
          <a:ext cx="61386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AE3813-3E35-4A37-B936-0E60E4B7251B}">
      <dsp:nvSpPr>
        <dsp:cNvPr id="0" name=""/>
        <dsp:cNvSpPr/>
      </dsp:nvSpPr>
      <dsp:spPr>
        <a:xfrm>
          <a:off x="0" y="0"/>
          <a:ext cx="6138625" cy="923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This portfolio shows 4 examples of my work from this module.</a:t>
          </a:r>
        </a:p>
      </dsp:txBody>
      <dsp:txXfrm>
        <a:off x="0" y="0"/>
        <a:ext cx="6138625" cy="923329"/>
      </dsp:txXfrm>
    </dsp:sp>
    <dsp:sp modelId="{F273761E-998B-44B7-BB31-00A281864767}">
      <dsp:nvSpPr>
        <dsp:cNvPr id="0" name=""/>
        <dsp:cNvSpPr/>
      </dsp:nvSpPr>
      <dsp:spPr>
        <a:xfrm>
          <a:off x="0" y="923329"/>
          <a:ext cx="61386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5B89B4-2FEF-4BB2-A024-CD9942133F5C}">
      <dsp:nvSpPr>
        <dsp:cNvPr id="0" name=""/>
        <dsp:cNvSpPr/>
      </dsp:nvSpPr>
      <dsp:spPr>
        <a:xfrm>
          <a:off x="0" y="923329"/>
          <a:ext cx="6138625" cy="923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 chose these examples because they show my progress and confidence.</a:t>
          </a:r>
        </a:p>
      </dsp:txBody>
      <dsp:txXfrm>
        <a:off x="0" y="923329"/>
        <a:ext cx="6138625" cy="923329"/>
      </dsp:txXfrm>
    </dsp:sp>
    <dsp:sp modelId="{C37F7280-DFEC-4F0E-ACA2-C6B9C7C61453}">
      <dsp:nvSpPr>
        <dsp:cNvPr id="0" name=""/>
        <dsp:cNvSpPr/>
      </dsp:nvSpPr>
      <dsp:spPr>
        <a:xfrm>
          <a:off x="0" y="1846659"/>
          <a:ext cx="61386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696C4-1113-42F8-94C2-DBFBB0044101}">
      <dsp:nvSpPr>
        <dsp:cNvPr id="0" name=""/>
        <dsp:cNvSpPr/>
      </dsp:nvSpPr>
      <dsp:spPr>
        <a:xfrm>
          <a:off x="0" y="1846659"/>
          <a:ext cx="6138625" cy="923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They include screenshots, comments for clarity, Track Changes, and formatting tasks.</a:t>
          </a:r>
        </a:p>
      </dsp:txBody>
      <dsp:txXfrm>
        <a:off x="0" y="1846659"/>
        <a:ext cx="6138625" cy="923329"/>
      </dsp:txXfrm>
    </dsp:sp>
    <dsp:sp modelId="{9EDA1049-EE4D-43DF-92FD-E15AB305B70E}">
      <dsp:nvSpPr>
        <dsp:cNvPr id="0" name=""/>
        <dsp:cNvSpPr/>
      </dsp:nvSpPr>
      <dsp:spPr>
        <a:xfrm>
          <a:off x="0" y="2769989"/>
          <a:ext cx="61386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D76AF-3F3D-4BDC-8340-992D44C975AD}">
      <dsp:nvSpPr>
        <dsp:cNvPr id="0" name=""/>
        <dsp:cNvSpPr/>
      </dsp:nvSpPr>
      <dsp:spPr>
        <a:xfrm>
          <a:off x="0" y="2769989"/>
          <a:ext cx="6138625" cy="923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These skills support my study and future admin/customer service roles.</a:t>
          </a:r>
        </a:p>
      </dsp:txBody>
      <dsp:txXfrm>
        <a:off x="0" y="2769989"/>
        <a:ext cx="6138625" cy="9233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243467-2954-4310-B851-9B73A7C2E1A1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993CD4-BE20-4FAA-9328-7A018970F1C4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FE78F2-040A-4ED7-92E2-24C3C46321EC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Track Changes and comments were challenging at first.</a:t>
          </a:r>
          <a:endParaRPr lang="en-US" sz="2200" kern="1200"/>
        </a:p>
      </dsp:txBody>
      <dsp:txXfrm>
        <a:off x="1339618" y="2288"/>
        <a:ext cx="5024605" cy="1159843"/>
      </dsp:txXfrm>
    </dsp:sp>
    <dsp:sp modelId="{AB41622C-AA42-4F74-AEE6-0CDA4D57891A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5A253A-DB96-4502-84EA-52503FF31B8B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C20360-DD3B-4E4C-9542-829EC9BD16EA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improved through practice and feedback.</a:t>
          </a:r>
          <a:endParaRPr lang="en-US" sz="2200" kern="1200"/>
        </a:p>
      </dsp:txBody>
      <dsp:txXfrm>
        <a:off x="1339618" y="1452092"/>
        <a:ext cx="5024605" cy="1159843"/>
      </dsp:txXfrm>
    </dsp:sp>
    <dsp:sp modelId="{C41FE686-2C4F-4B40-978E-D2F9021131C5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892C43-AC05-4461-A8CE-CA28563C94DB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1D3A8-ED86-48FB-9C89-00CA9F81BC5B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now feel confident formatting documents and using Word tools.</a:t>
          </a:r>
          <a:endParaRPr lang="en-US" sz="2200" kern="1200"/>
        </a:p>
      </dsp:txBody>
      <dsp:txXfrm>
        <a:off x="1339618" y="2901896"/>
        <a:ext cx="5024605" cy="1159843"/>
      </dsp:txXfrm>
    </dsp:sp>
    <dsp:sp modelId="{A4D85A55-E5F9-4EEF-B961-DD6FC97984FE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DF23A1-E82F-4ECC-9CAD-8913AE042231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BBE1FB-5EBA-4B82-BD3C-7949EAEAB437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My digital confidence has grown across the module.</a:t>
          </a:r>
          <a:endParaRPr lang="en-US" sz="2200" kern="1200"/>
        </a:p>
      </dsp:txBody>
      <dsp:txXfrm>
        <a:off x="1339618" y="4351700"/>
        <a:ext cx="5024605" cy="11598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E8395A-D5AA-4BEF-AEB4-9D0A30A833B7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AF7F9-B9A0-428C-AD60-88BBBDB48557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Digital tools help me study, organise tasks, and communicate.</a:t>
          </a:r>
          <a:endParaRPr lang="en-US" sz="3500" kern="1200"/>
        </a:p>
      </dsp:txBody>
      <dsp:txXfrm>
        <a:off x="0" y="0"/>
        <a:ext cx="6900512" cy="1384035"/>
      </dsp:txXfrm>
    </dsp:sp>
    <dsp:sp modelId="{C63630EC-6A83-447E-B9DA-C54414A7218D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17A0D8-D0F9-4CC1-A3D2-D3C840C58B66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 improved clarity, editing, and formatting skills.</a:t>
          </a:r>
          <a:endParaRPr lang="en-US" sz="3500" kern="1200"/>
        </a:p>
      </dsp:txBody>
      <dsp:txXfrm>
        <a:off x="0" y="1384035"/>
        <a:ext cx="6900512" cy="1384035"/>
      </dsp:txXfrm>
    </dsp:sp>
    <dsp:sp modelId="{F8F12B0C-D7E4-4A58-B244-37C7B7562C8F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B1913-7873-4B67-88C5-A26377DDE8B9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 feel more prepared for admin and customer service roles.</a:t>
          </a:r>
          <a:endParaRPr lang="en-US" sz="3500" kern="1200"/>
        </a:p>
      </dsp:txBody>
      <dsp:txXfrm>
        <a:off x="0" y="2768070"/>
        <a:ext cx="6900512" cy="1384035"/>
      </dsp:txXfrm>
    </dsp:sp>
    <dsp:sp modelId="{7BE84C76-52B9-4454-9219-4AA938CD16AB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AD0884-8301-44B3-8E92-C6B4601E6EFC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Practising small tasks helped build my confidence.</a:t>
          </a:r>
          <a:endParaRPr lang="en-US" sz="3500" kern="120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gadgetsin.com/chuwi-herobook-laptop-with-14-1-inch-hd-display.htm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286EC-21E6-428F-7DCE-8C11D9B83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>
                <a:ea typeface="+mj-lt"/>
                <a:cs typeface="+mj-lt"/>
              </a:rPr>
              <a:t>My Digital Skills Portfolio</a:t>
            </a:r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DD93041-06D3-B7E7-DA60-4D8F40650A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65861" y="3985254"/>
            <a:ext cx="2835257" cy="19760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1A7AB93-BB63-BAED-1B6D-A26E61B75C3A}"/>
              </a:ext>
            </a:extLst>
          </p:cNvPr>
          <p:cNvSpPr txBox="1"/>
          <p:nvPr/>
        </p:nvSpPr>
        <p:spPr>
          <a:xfrm>
            <a:off x="7127971" y="5961303"/>
            <a:ext cx="5800725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graphicFrame>
        <p:nvGraphicFramePr>
          <p:cNvPr id="15" name="TextBox 6">
            <a:extLst>
              <a:ext uri="{FF2B5EF4-FFF2-40B4-BE49-F238E27FC236}">
                <a16:creationId xmlns:a16="http://schemas.microsoft.com/office/drawing/2014/main" id="{C21C3D0A-A479-8FBE-1D39-4A59C97211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3276005"/>
              </p:ext>
            </p:extLst>
          </p:nvPr>
        </p:nvGraphicFramePr>
        <p:xfrm>
          <a:off x="841840" y="2261643"/>
          <a:ext cx="6138625" cy="36933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617178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85C30D-B8AF-3D04-BFE0-92D184737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Life Task — Screenshots</a:t>
            </a:r>
            <a:endParaRPr lang="en-US" sz="5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9A04DF-80F8-DADA-E883-3DFAE0E94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Shows how I use digital tools every day.</a:t>
            </a:r>
          </a:p>
          <a:p>
            <a:r>
              <a:rPr lang="en-US" sz="2200"/>
              <a:t>Includes Moodle, email, social media, and mobile banking.</a:t>
            </a:r>
          </a:p>
          <a:p>
            <a:r>
              <a:rPr lang="en-US" sz="2200"/>
              <a:t>Demonstrates confidence using my phone and laptop.</a:t>
            </a:r>
          </a:p>
          <a:p>
            <a:r>
              <a:rPr lang="en-US" sz="2200"/>
              <a:t>I learned how to present screenshots clearly and explain my digital habits.</a:t>
            </a:r>
          </a:p>
          <a:p>
            <a:endParaRPr lang="en-US" sz="220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D9DF6A2-5EAE-1F0C-480D-DF35F728708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524712" y="640080"/>
            <a:ext cx="260764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126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521C4EA8-6B83-4338-913D-D75D3C4F3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B1F2E1-B97C-07B6-0FB5-5F75D1E4D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97" y="679731"/>
            <a:ext cx="3124151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/>
              <a:t>Screenshot of hairstyle &amp; banking app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9C3B170-2522-641C-41D1-6DC9B7B68C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7497" y="4685288"/>
            <a:ext cx="3124151" cy="10357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/>
              <a:t>Continuation from slide 2 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1084" y="679731"/>
            <a:ext cx="7682293" cy="56628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BA5A6CF-B13A-B31B-6381-6EF1007A41C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17525" r="2" b="20461"/>
          <a:stretch>
            <a:fillRect/>
          </a:stretch>
        </p:blipFill>
        <p:spPr>
          <a:xfrm>
            <a:off x="4125081" y="1252093"/>
            <a:ext cx="3383280" cy="4488019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3F3E40D-2456-E4B3-562B-B2E6BFC1EC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347" b="31597"/>
          <a:stretch>
            <a:fillRect/>
          </a:stretch>
        </p:blipFill>
        <p:spPr>
          <a:xfrm>
            <a:off x="7812357" y="1250617"/>
            <a:ext cx="3383280" cy="4490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629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087E3D-B9FE-FF56-FAA6-DD3665030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Word Task — Track Changes</a:t>
            </a:r>
            <a:endParaRPr lang="en-US" sz="5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1EEBA-9E10-458C-4A85-F3BDD2C761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/>
              <a:t>Task: make small, clear edits using Track Changes.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/>
              <a:t>This was difficult at first.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/>
              <a:t>Shows improvement in editing and clarity.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/>
              <a:t>I learned how to revise text professionally without rewriting everything.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F9E4B019-ECF5-2C5D-BD22-C9143D19634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7400" b="17400"/>
          <a:stretch/>
        </p:blipFill>
        <p:spPr>
          <a:xfrm>
            <a:off x="6099048" y="1274044"/>
            <a:ext cx="5458968" cy="4309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385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932537-9C48-9916-85F0-0E9CDE53A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Editing Business Report (Paragraph)</a:t>
            </a:r>
          </a:p>
        </p:txBody>
      </p:sp>
      <p:sp>
        <p:nvSpPr>
          <p:cNvPr id="4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BD3F80-5415-3B81-CCEF-9D1638B769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/>
              <a:t>Task: improve layout only (no rewriting).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/>
              <a:t>Shows confidence with Word formatting tools.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/>
              <a:t>I learned how layout improves readability in business communication.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65FA7169-EB89-6F57-DEA0-732DE43175C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3278" b="3278"/>
          <a:stretch>
            <a:fillRect/>
          </a:stretch>
        </p:blipFill>
        <p:spPr>
          <a:xfrm>
            <a:off x="6086726" y="640080"/>
            <a:ext cx="4799105" cy="5616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296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A77633-98DB-8B64-8B2E-B51F64562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My Progress Across the Module</a:t>
            </a:r>
            <a:endParaRPr lang="en-US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BABC5C-803D-51EB-FF38-7928E13682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4199210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3398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952A06-4B16-E89C-777B-D8538DEE0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>
                <a:ea typeface="+mj-lt"/>
                <a:cs typeface="+mj-lt"/>
              </a:rPr>
              <a:t>Reflection on My Learning</a:t>
            </a:r>
            <a:endParaRPr lang="en-US" sz="5400"/>
          </a:p>
        </p:txBody>
      </p:sp>
      <p:sp>
        <p:nvSpPr>
          <p:cNvPr id="43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4" name="Content Placeholder 2">
            <a:extLst>
              <a:ext uri="{FF2B5EF4-FFF2-40B4-BE49-F238E27FC236}">
                <a16:creationId xmlns:a16="http://schemas.microsoft.com/office/drawing/2014/main" id="{EC78A74C-7C9D-E259-9C1B-AFE6166E09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693924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8370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6FD1E3-4229-60F7-2022-85B01DDF5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i="1">
                <a:ea typeface="+mj-lt"/>
                <a:cs typeface="+mj-lt"/>
              </a:rPr>
              <a:t>How These Skills Will Help Me</a:t>
            </a:r>
            <a:endParaRPr lang="en-US" sz="4600"/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FA10A-61EE-AE9F-9D90-58CDA4585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ea typeface="+mn-lt"/>
                <a:cs typeface="+mn-lt"/>
              </a:rPr>
              <a:t>I can communicate clearly and professionally.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I can format documents confidently in Word.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These skills support my future career path.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I feel ready to use digital tools in work, study, and daily life.</a:t>
            </a:r>
            <a:endParaRPr lang="en-GB" sz="2200"/>
          </a:p>
          <a:p>
            <a:endParaRPr lang="en-GB" sz="2200"/>
          </a:p>
        </p:txBody>
      </p:sp>
      <p:pic>
        <p:nvPicPr>
          <p:cNvPr id="4" name="Picture 3" descr="Social Media Marketing Skills In Demand, Worth $1.5 Trillion By 2030">
            <a:extLst>
              <a:ext uri="{FF2B5EF4-FFF2-40B4-BE49-F238E27FC236}">
                <a16:creationId xmlns:a16="http://schemas.microsoft.com/office/drawing/2014/main" id="{D4934849-18F9-6F4C-B125-B738FBAAD5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134" r="11446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411075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My Digital Skills Portfolio</vt:lpstr>
      <vt:lpstr>Digital Life Task — Screenshots</vt:lpstr>
      <vt:lpstr>Screenshot of hairstyle &amp; banking app</vt:lpstr>
      <vt:lpstr>Word Task — Track Changes</vt:lpstr>
      <vt:lpstr>Editing Business Report (Paragraph)</vt:lpstr>
      <vt:lpstr>My Progress Across the Module</vt:lpstr>
      <vt:lpstr>Reflection on My Learning</vt:lpstr>
      <vt:lpstr>How These Skills Will Help 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30</cp:revision>
  <dcterms:created xsi:type="dcterms:W3CDTF">2026-08-05T17:13:35Z</dcterms:created>
  <dcterms:modified xsi:type="dcterms:W3CDTF">2026-08-10T12:14:09Z</dcterms:modified>
</cp:coreProperties>
</file>