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8"/>
  </p:notesMasterIdLst>
  <p:handoutMasterIdLst>
    <p:handoutMasterId r:id="rId9"/>
  </p:handoutMasterIdLst>
  <p:sldIdLst>
    <p:sldId id="256" r:id="rId2"/>
    <p:sldId id="343" r:id="rId3"/>
    <p:sldId id="344" r:id="rId4"/>
    <p:sldId id="434" r:id="rId5"/>
    <p:sldId id="435" r:id="rId6"/>
    <p:sldId id="345" r:id="rId7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40" autoAdjust="0"/>
    <p:restoredTop sz="93435" autoAdjust="0"/>
  </p:normalViewPr>
  <p:slideViewPr>
    <p:cSldViewPr>
      <p:cViewPr varScale="1">
        <p:scale>
          <a:sx n="76" d="100"/>
          <a:sy n="76" d="100"/>
        </p:scale>
        <p:origin x="58" y="25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09/09/2025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09/09/2025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09/09/2025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09/09/2025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09/09/2025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09/09/2025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09/09/2025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09/09/2025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09/09/2025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09/09/2025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09/09/2025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title style</a:t>
            </a:r>
            <a:endParaRPr lang="en-GB" alt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Edit Master text styles</a:t>
            </a:r>
          </a:p>
          <a:p>
            <a:pPr lvl="1"/>
            <a:r>
              <a:rPr lang="en-US" altLang="en-US" dirty="0"/>
              <a:t>Second level</a:t>
            </a:r>
          </a:p>
          <a:p>
            <a:pPr lvl="2"/>
            <a:r>
              <a:rPr lang="en-US" altLang="en-US" dirty="0"/>
              <a:t>Third level</a:t>
            </a:r>
          </a:p>
          <a:p>
            <a:pPr lvl="3"/>
            <a:r>
              <a:rPr lang="en-US" altLang="en-US" dirty="0"/>
              <a:t>Fourth level</a:t>
            </a:r>
          </a:p>
          <a:p>
            <a:pPr lvl="4"/>
            <a:r>
              <a:rPr lang="en-US" altLang="en-US" dirty="0"/>
              <a:t>Fifth level</a:t>
            </a: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000">
                <a:solidFill>
                  <a:srgbClr val="898989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 smtClean="0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78B4C8-7F3F-44BA-899E-372F95B18DA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07568" y="884313"/>
            <a:ext cx="8640960" cy="2574553"/>
          </a:xfrm>
        </p:spPr>
        <p:txBody>
          <a:bodyPr>
            <a:noAutofit/>
          </a:bodyPr>
          <a:lstStyle/>
          <a:p>
            <a:br>
              <a:rPr lang="en-GB" sz="4800" dirty="0">
                <a:solidFill>
                  <a:srgbClr val="FFFF00"/>
                </a:solidFill>
              </a:rPr>
            </a:br>
            <a:r>
              <a:rPr lang="en-GB" sz="4800" dirty="0">
                <a:solidFill>
                  <a:srgbClr val="FFFF00"/>
                </a:solidFill>
              </a:rPr>
              <a:t>MBA International Business</a:t>
            </a:r>
            <a:br>
              <a:rPr lang="en-GB" sz="4800" dirty="0">
                <a:solidFill>
                  <a:srgbClr val="FFFF00"/>
                </a:solidFill>
              </a:rPr>
            </a:br>
            <a:br>
              <a:rPr lang="en-GB" sz="4800" dirty="0">
                <a:solidFill>
                  <a:srgbClr val="FFFF00"/>
                </a:solidFill>
              </a:rPr>
            </a:br>
            <a:r>
              <a:rPr lang="en-GB" sz="4000" dirty="0">
                <a:solidFill>
                  <a:srgbClr val="FFFF00"/>
                </a:solidFill>
              </a:rPr>
              <a:t>Financial Management</a:t>
            </a:r>
            <a:br>
              <a:rPr lang="en-GB" sz="4800" dirty="0">
                <a:solidFill>
                  <a:srgbClr val="FFFF00"/>
                </a:solidFill>
              </a:rPr>
            </a:br>
            <a:endParaRPr lang="en-GB" sz="4800" dirty="0">
              <a:solidFill>
                <a:srgbClr val="FFFF00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3BC343-BF3D-4C48-B82E-631671BD3B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83632" y="4221088"/>
            <a:ext cx="6400800" cy="1752600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Financial performance analysis - 1</a:t>
            </a:r>
          </a:p>
        </p:txBody>
      </p:sp>
    </p:spTree>
    <p:extLst>
      <p:ext uri="{BB962C8B-B14F-4D97-AF65-F5344CB8AC3E}">
        <p14:creationId xmlns:p14="http://schemas.microsoft.com/office/powerpoint/2010/main" val="680123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666661-C36C-D192-B239-9601B1908E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136525"/>
            <a:ext cx="8229600" cy="1143000"/>
          </a:xfrm>
        </p:spPr>
        <p:txBody>
          <a:bodyPr/>
          <a:lstStyle/>
          <a:p>
            <a:r>
              <a:rPr lang="en-GB" b="1" dirty="0"/>
              <a:t>Attendance Policy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1FA3F5-528F-A967-D422-02A122CF7B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66900" y="1196752"/>
            <a:ext cx="8458200" cy="4052762"/>
          </a:xfrm>
        </p:spPr>
        <p:txBody>
          <a:bodyPr/>
          <a:lstStyle/>
          <a:p>
            <a:r>
              <a:rPr lang="en-GB" b="1" dirty="0">
                <a:highlight>
                  <a:srgbClr val="FFFF00"/>
                </a:highlight>
              </a:rPr>
              <a:t>Arriving:</a:t>
            </a:r>
          </a:p>
          <a:p>
            <a:r>
              <a:rPr lang="en-GB" sz="3000" dirty="0"/>
              <a:t>Students will be marked </a:t>
            </a:r>
            <a:r>
              <a:rPr lang="en-GB" sz="3000" dirty="0">
                <a:solidFill>
                  <a:schemeClr val="accent6">
                    <a:lumMod val="75000"/>
                  </a:schemeClr>
                </a:solidFill>
              </a:rPr>
              <a:t>LATE</a:t>
            </a:r>
            <a:r>
              <a:rPr lang="en-GB" sz="3000" dirty="0"/>
              <a:t> if arriving </a:t>
            </a:r>
            <a:r>
              <a:rPr lang="en-GB" sz="3000" dirty="0">
                <a:solidFill>
                  <a:schemeClr val="accent6">
                    <a:lumMod val="75000"/>
                  </a:schemeClr>
                </a:solidFill>
              </a:rPr>
              <a:t>between 10 to 40 minutes </a:t>
            </a:r>
            <a:r>
              <a:rPr lang="en-GB" sz="3000" dirty="0"/>
              <a:t>after the beginning of their class/session.</a:t>
            </a:r>
          </a:p>
          <a:p>
            <a:r>
              <a:rPr lang="en-GB" sz="3000" dirty="0"/>
              <a:t>Students will be marked </a:t>
            </a:r>
            <a:r>
              <a:rPr lang="en-GB" sz="3000" dirty="0">
                <a:solidFill>
                  <a:srgbClr val="FF0000"/>
                </a:solidFill>
              </a:rPr>
              <a:t>ABSENT</a:t>
            </a:r>
            <a:r>
              <a:rPr lang="en-GB" sz="3000" dirty="0"/>
              <a:t> if arriving </a:t>
            </a:r>
            <a:r>
              <a:rPr lang="en-GB" sz="3000" dirty="0">
                <a:solidFill>
                  <a:srgbClr val="FF0000"/>
                </a:solidFill>
              </a:rPr>
              <a:t>later than 40 minutes </a:t>
            </a:r>
            <a:r>
              <a:rPr lang="en-GB" sz="3000" dirty="0"/>
              <a:t>after the beginning of their class.</a:t>
            </a:r>
          </a:p>
          <a:p>
            <a:r>
              <a:rPr lang="en-GB" sz="3000" b="1" dirty="0"/>
              <a:t>Two late marks </a:t>
            </a:r>
            <a:r>
              <a:rPr lang="en-GB" sz="3000" dirty="0"/>
              <a:t>will be treated as an </a:t>
            </a:r>
            <a:r>
              <a:rPr lang="en-GB" sz="3000" b="1" dirty="0">
                <a:solidFill>
                  <a:srgbClr val="FF0000"/>
                </a:solidFill>
              </a:rPr>
              <a:t>ABSENT</a:t>
            </a:r>
            <a:r>
              <a:rPr lang="en-GB" sz="3000" dirty="0"/>
              <a:t> </a:t>
            </a:r>
            <a:r>
              <a:rPr lang="en-GB" sz="3000" b="1" dirty="0">
                <a:solidFill>
                  <a:srgbClr val="FF0000"/>
                </a:solidFill>
              </a:rPr>
              <a:t>mark</a:t>
            </a:r>
            <a:r>
              <a:rPr lang="en-GB" sz="3000" dirty="0">
                <a:solidFill>
                  <a:srgbClr val="FF0000"/>
                </a:solidFill>
              </a:rPr>
              <a:t>.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AD90B7D-704D-9048-D0A9-424AC6984E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>
                <a:solidFill>
                  <a:schemeClr val="tx1"/>
                </a:solidFill>
                <a:ea typeface="MS PGothic" panose="020B0600070205080204" pitchFamily="34" charset="-128"/>
              </a:rPr>
              <a:pPr>
                <a:defRPr/>
              </a:pPr>
              <a:t>2</a:t>
            </a:fld>
            <a:endParaRPr lang="en-GB" altLang="en-US" dirty="0">
              <a:solidFill>
                <a:schemeClr val="tx1"/>
              </a:solidFill>
              <a:ea typeface="MS PGothic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8595872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666661-C36C-D192-B239-9601B1908E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Attendance Policy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1FA3F5-528F-A967-D422-02A122CF7B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42356" y="1484785"/>
            <a:ext cx="8507288" cy="4061047"/>
          </a:xfrm>
        </p:spPr>
        <p:txBody>
          <a:bodyPr/>
          <a:lstStyle/>
          <a:p>
            <a:r>
              <a:rPr lang="en-GB" b="1" dirty="0">
                <a:highlight>
                  <a:srgbClr val="FFFF00"/>
                </a:highlight>
              </a:rPr>
              <a:t>Leaving:</a:t>
            </a:r>
          </a:p>
          <a:p>
            <a:r>
              <a:rPr lang="en-GB" sz="3000" dirty="0"/>
              <a:t>Students will be marked </a:t>
            </a:r>
            <a:r>
              <a:rPr lang="en-GB" sz="3000" dirty="0">
                <a:solidFill>
                  <a:schemeClr val="accent6">
                    <a:lumMod val="75000"/>
                  </a:schemeClr>
                </a:solidFill>
              </a:rPr>
              <a:t>LATE</a:t>
            </a:r>
            <a:r>
              <a:rPr lang="en-GB" sz="3000" dirty="0"/>
              <a:t> if leaving </a:t>
            </a:r>
            <a:r>
              <a:rPr lang="en-GB" sz="3000" dirty="0">
                <a:solidFill>
                  <a:schemeClr val="accent6">
                    <a:lumMod val="75000"/>
                  </a:schemeClr>
                </a:solidFill>
              </a:rPr>
              <a:t>between 10 to 40 minutes</a:t>
            </a:r>
            <a:r>
              <a:rPr lang="en-GB" sz="3000" dirty="0"/>
              <a:t> before the end of their class/session.</a:t>
            </a:r>
          </a:p>
          <a:p>
            <a:r>
              <a:rPr lang="en-GB" sz="3000" dirty="0"/>
              <a:t>Students will be marked </a:t>
            </a:r>
            <a:r>
              <a:rPr lang="en-GB" sz="3000" dirty="0">
                <a:solidFill>
                  <a:srgbClr val="FF0000"/>
                </a:solidFill>
              </a:rPr>
              <a:t>ABSENT</a:t>
            </a:r>
            <a:r>
              <a:rPr lang="en-GB" sz="3000" dirty="0"/>
              <a:t> if leaving </a:t>
            </a:r>
            <a:r>
              <a:rPr lang="en-GB" sz="3000" dirty="0">
                <a:solidFill>
                  <a:srgbClr val="FF0000"/>
                </a:solidFill>
              </a:rPr>
              <a:t>prior 40 minutes </a:t>
            </a:r>
            <a:r>
              <a:rPr lang="en-GB" sz="3000" dirty="0"/>
              <a:t>before the end of their class.</a:t>
            </a:r>
          </a:p>
          <a:p>
            <a:r>
              <a:rPr lang="en-GB" sz="3000" b="1" dirty="0"/>
              <a:t>Two late marks </a:t>
            </a:r>
            <a:r>
              <a:rPr lang="en-GB" sz="3000" dirty="0"/>
              <a:t>will be treated as an </a:t>
            </a:r>
            <a:r>
              <a:rPr lang="en-GB" sz="3000" b="1" dirty="0">
                <a:solidFill>
                  <a:srgbClr val="FF0000"/>
                </a:solidFill>
              </a:rPr>
              <a:t>ABSENT mark.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AD90B7D-704D-9048-D0A9-424AC6984E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>
                <a:solidFill>
                  <a:schemeClr val="tx1"/>
                </a:solidFill>
              </a:rPr>
              <a:pPr>
                <a:defRPr/>
              </a:pPr>
              <a:t>3</a:t>
            </a:fld>
            <a:endParaRPr lang="en-GB" alt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87495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3552" y="323390"/>
            <a:ext cx="8229600" cy="634082"/>
          </a:xfrm>
        </p:spPr>
        <p:txBody>
          <a:bodyPr>
            <a:noAutofit/>
          </a:bodyPr>
          <a:lstStyle/>
          <a:p>
            <a:r>
              <a:rPr lang="en-GB" sz="3200" b="1" dirty="0">
                <a:highlight>
                  <a:srgbClr val="FFFF00"/>
                </a:highlight>
              </a:rPr>
              <a:t>In the classroom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8708A7-C4C3-4B95-A970-42331F7013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58862" y="1484784"/>
            <a:ext cx="8629964" cy="3600400"/>
          </a:xfrm>
        </p:spPr>
        <p:txBody>
          <a:bodyPr>
            <a:normAutofit fontScale="92500"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Respect fellow students.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Please keep your mobile phone in silent mode.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Participate in class discussion.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u="sng" dirty="0"/>
              <a:t>ASK</a:t>
            </a:r>
            <a:r>
              <a:rPr lang="en-GB" sz="2800" dirty="0"/>
              <a:t>!!! This is the </a:t>
            </a:r>
            <a:r>
              <a:rPr lang="en-GB" sz="2800" u="sng" dirty="0"/>
              <a:t>ONLY</a:t>
            </a:r>
            <a:r>
              <a:rPr lang="en-GB" sz="2800" dirty="0"/>
              <a:t> way to learn.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Do not leave things last minute…assessments etc.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Always here to help-Please ask if you need any support.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Bring your laptops to class!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4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8BFB672B-BC10-02BF-373F-6222F042F587}"/>
              </a:ext>
            </a:extLst>
          </p:cNvPr>
          <p:cNvSpPr txBox="1">
            <a:spLocks/>
          </p:cNvSpPr>
          <p:nvPr/>
        </p:nvSpPr>
        <p:spPr>
          <a:xfrm>
            <a:off x="1981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27202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C14208-D376-3C6A-F545-0A9189D4EE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Important Emails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B4FB69-09A5-9F73-5287-081923C478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Birmingham Assessment </a:t>
            </a:r>
          </a:p>
          <a:p>
            <a:pPr marL="0" indent="0">
              <a:buNone/>
            </a:pPr>
            <a:r>
              <a:rPr lang="en-GB" dirty="0"/>
              <a:t>birminghamassessments@uwtsd.ac.uk</a:t>
            </a:r>
          </a:p>
          <a:p>
            <a:r>
              <a:rPr lang="en-GB" b="1" dirty="0"/>
              <a:t>Student Engagement </a:t>
            </a:r>
          </a:p>
          <a:p>
            <a:pPr marL="0" indent="0">
              <a:buNone/>
            </a:pPr>
            <a:r>
              <a:rPr lang="en-GB" dirty="0"/>
              <a:t>birminghamstudentengagement@uwtsd.ac.uk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FD0ACD-D380-DE54-CE8F-DCD1D7A005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09/09/2025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A619C5-DB46-AFC9-88A8-EF1063FB83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752292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6719BA-F3EB-112B-2443-BAEB4B22CB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390618-B981-509D-7A41-7CFBF141E7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i="1" dirty="0"/>
              <a:t>Individual Assignment (5,000 words + appendix with financial ratios and models)</a:t>
            </a:r>
            <a:r>
              <a:rPr lang="en-GB" dirty="0"/>
              <a:t> </a:t>
            </a:r>
          </a:p>
          <a:p>
            <a:r>
              <a:rPr lang="en-GB" dirty="0"/>
              <a:t>Assessment component: Financial performance and management</a:t>
            </a:r>
          </a:p>
          <a:p>
            <a:r>
              <a:rPr lang="en-GB" dirty="0"/>
              <a:t>Submission deadline should be adhered to </a:t>
            </a:r>
            <a:br>
              <a:rPr lang="en-GB" dirty="0"/>
            </a:b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255A48-96F9-EF87-C352-0D999DBB01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09/09/2025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8FF703-49B1-D847-D080-15E5B90C61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0143887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238</Words>
  <Application>Microsoft Office PowerPoint</Application>
  <PresentationFormat>Widescreen</PresentationFormat>
  <Paragraphs>36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MS PGothic</vt:lpstr>
      <vt:lpstr>Myriad Pro</vt:lpstr>
      <vt:lpstr>Arial</vt:lpstr>
      <vt:lpstr>Verdana</vt:lpstr>
      <vt:lpstr>Wingdings</vt:lpstr>
      <vt:lpstr>20140311PresentationUWTSDTemplate</vt:lpstr>
      <vt:lpstr> MBA International Business  Financial Management </vt:lpstr>
      <vt:lpstr>Attendance Policy </vt:lpstr>
      <vt:lpstr>Attendance Policy </vt:lpstr>
      <vt:lpstr>In the classroom</vt:lpstr>
      <vt:lpstr>Important Emails</vt:lpstr>
      <vt:lpstr>Assessment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Patrick Yeboah</cp:lastModifiedBy>
  <cp:revision>159</cp:revision>
  <cp:lastPrinted>2018-07-09T15:27:01Z</cp:lastPrinted>
  <dcterms:created xsi:type="dcterms:W3CDTF">2002-10-07T19:43:58Z</dcterms:created>
  <dcterms:modified xsi:type="dcterms:W3CDTF">2025-09-09T09:56:49Z</dcterms:modified>
</cp:coreProperties>
</file>